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56" r:id="rId2"/>
    <p:sldId id="257" r:id="rId3"/>
    <p:sldId id="273" r:id="rId4"/>
    <p:sldId id="274" r:id="rId5"/>
    <p:sldId id="275" r:id="rId6"/>
    <p:sldId id="276" r:id="rId7"/>
    <p:sldId id="264" r:id="rId8"/>
    <p:sldId id="265" r:id="rId9"/>
    <p:sldId id="278" r:id="rId10"/>
    <p:sldId id="277" r:id="rId11"/>
    <p:sldId id="279" r:id="rId12"/>
    <p:sldId id="282" r:id="rId13"/>
    <p:sldId id="280" r:id="rId14"/>
    <p:sldId id="281" r:id="rId1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FF00"/>
    <a:srgbClr val="FFFF99"/>
    <a:srgbClr val="008000"/>
    <a:srgbClr val="00CC00"/>
    <a:srgbClr val="0000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ABB8413-F4D1-4F16-B49D-8CA9EF4C13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68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F198826-4BD8-4ADB-A170-3900B324B75E}" type="slidenum">
              <a:rPr lang="en-US" altLang="zh-TW" smtClean="0">
                <a:ea typeface="新細明體" charset="-120"/>
              </a:rPr>
              <a:pPr/>
              <a:t>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299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0C6CFE-67A1-4705-BDB5-84F43F270386}" type="slidenum">
              <a:rPr lang="en-US" altLang="zh-TW" smtClean="0">
                <a:ea typeface="新細明體" charset="-120"/>
              </a:rPr>
              <a:pPr/>
              <a:t>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649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sp>
        <p:nvSpPr>
          <p:cNvPr id="317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9D1DA60-F836-49E2-B457-9D2350F44CAB}" type="slidenum">
              <a:rPr lang="en-US" altLang="zh-TW" smtClean="0">
                <a:ea typeface="新細明體" charset="-120"/>
              </a:rPr>
              <a:pPr/>
              <a:t>7</a:t>
            </a:fld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387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1AC67E2-A729-4037-8E3F-886997845FC3}" type="slidenum">
              <a:rPr lang="en-US" altLang="zh-TW" smtClean="0">
                <a:ea typeface="新細明體" charset="-120"/>
              </a:rPr>
              <a:pPr/>
              <a:t>8</a:t>
            </a:fld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644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zh-TW" altLang="zh-TW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zh-TW" altLang="zh-TW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0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0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36381-353D-4D1B-B052-74150999A8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33406-6230-4355-A803-86AEBD2F0F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14CCD-BA7A-43C6-B375-70810E2C74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AF7BC-1AD1-471C-B8DC-2491128E8A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F9874-6A9F-4B3A-8B5E-71E063EC7D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B6E66-B12A-40A1-8B3F-67A43F8828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155FA-A545-4870-AACE-21AEDD39AF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8516A-130B-4775-8392-95F09FD2E3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105CB-9149-43A2-B3A5-303E50CF82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021EE-30EB-45BB-ABFD-CF2EAD563F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B0B8E-189E-4482-B854-CBA04636939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94703-BBB8-4B40-8D5D-5245EDF168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9C77F322-9052-4212-A41E-8BBF037128E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zh-TW" altLang="zh-TW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zh-TW" altLang="zh-TW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zh-TW" altLang="zh-TW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zh-TW" altLang="zh-TW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zh-TW" altLang="zh-TW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zh-TW" altLang="zh-TW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c.ntu.edu.tw/chinese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11413" y="2276475"/>
            <a:ext cx="6553200" cy="1470025"/>
          </a:xfrm>
        </p:spPr>
        <p:txBody>
          <a:bodyPr/>
          <a:lstStyle/>
          <a:p>
            <a:pPr eaLnBrk="1" hangingPunct="1"/>
            <a:r>
              <a:rPr lang="en-US" altLang="zh-TW" sz="3200" b="1" dirty="0" smtClean="0"/>
              <a:t>Microsoft Visual C++ </a:t>
            </a:r>
            <a:r>
              <a:rPr lang="en-US" altLang="zh-TW" sz="3200" b="1" dirty="0" smtClean="0"/>
              <a:t>2012/2013 </a:t>
            </a:r>
            <a:r>
              <a:rPr lang="en-US" altLang="zh-TW" sz="3200" b="1" dirty="0" smtClean="0"/>
              <a:t/>
            </a:r>
            <a:br>
              <a:rPr lang="en-US" altLang="zh-TW" sz="3200" b="1" dirty="0" smtClean="0"/>
            </a:br>
            <a:r>
              <a:rPr lang="zh-TW" altLang="en-US" sz="3200" b="1" dirty="0" smtClean="0"/>
              <a:t>                  </a:t>
            </a:r>
            <a:r>
              <a:rPr lang="zh-TW" altLang="en-US" sz="3200" b="1" u="sng" dirty="0" smtClean="0">
                <a:solidFill>
                  <a:srgbClr val="FFFF00"/>
                </a:solidFill>
                <a:ea typeface="標楷體" pitchFamily="65" charset="-120"/>
              </a:rPr>
              <a:t>安裝教學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19475" y="4797425"/>
            <a:ext cx="5472113" cy="1276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700" b="1" dirty="0" smtClean="0">
                <a:latin typeface="標楷體" pitchFamily="65" charset="-120"/>
                <a:ea typeface="標楷體" pitchFamily="65" charset="-120"/>
              </a:rPr>
              <a:t>課程名稱：計算機程式語言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700" b="1" dirty="0" smtClean="0">
                <a:latin typeface="標楷體" pitchFamily="65" charset="-120"/>
                <a:ea typeface="標楷體" pitchFamily="65" charset="-120"/>
              </a:rPr>
              <a:t>上課老師：林達德 教授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700" b="1" dirty="0" smtClean="0">
                <a:latin typeface="標楷體" pitchFamily="65" charset="-120"/>
                <a:ea typeface="標楷體" pitchFamily="65" charset="-120"/>
              </a:rPr>
              <a:t>助    教：黃揚文 </a:t>
            </a:r>
            <a:r>
              <a:rPr lang="zh-TW" altLang="en-US" sz="2700" b="1" dirty="0" smtClean="0">
                <a:latin typeface="標楷體" pitchFamily="65" charset="-120"/>
                <a:ea typeface="標楷體" pitchFamily="65" charset="-120"/>
              </a:rPr>
              <a:t>何柏融</a:t>
            </a:r>
            <a:endParaRPr lang="zh-TW" altLang="en-US" sz="2700" b="1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076" name="Picture 8" descr="bime_logo_transparent_blue拷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275" y="333375"/>
            <a:ext cx="1431925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5435600" y="1196975"/>
            <a:ext cx="36718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TW" altLang="en-US" sz="1700" b="1">
                <a:solidFill>
                  <a:srgbClr val="0066CC"/>
                </a:solidFill>
                <a:latin typeface="標楷體" pitchFamily="65" charset="-120"/>
                <a:ea typeface="標楷體" pitchFamily="65" charset="-120"/>
              </a:rPr>
              <a:t>國立臺灣大學生物產業機電工程學系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28" y="1740421"/>
            <a:ext cx="3104640" cy="7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2" y="1259160"/>
            <a:ext cx="7828395" cy="54102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737328" y="526089"/>
            <a:ext cx="76693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2000" dirty="0" smtClean="0"/>
              <a:t>選擇</a:t>
            </a:r>
            <a:r>
              <a:rPr lang="en-US" altLang="zh-TW" sz="2000" dirty="0"/>
              <a:t>Win32 Console Application</a:t>
            </a:r>
            <a:r>
              <a:rPr lang="zh-TW" altLang="en-US" sz="2000" dirty="0"/>
              <a:t>，為此專案命名，請使用英文名稱 </a:t>
            </a:r>
            <a:endParaRPr lang="en-US" altLang="zh-TW" sz="2000" dirty="0"/>
          </a:p>
          <a:p>
            <a:r>
              <a:rPr lang="zh-TW" altLang="en-US" sz="2000" dirty="0" smtClean="0"/>
              <a:t> </a:t>
            </a:r>
            <a:r>
              <a:rPr lang="en-US" altLang="zh-TW" sz="2000" dirty="0"/>
              <a:t>( </a:t>
            </a:r>
            <a:r>
              <a:rPr lang="zh-TW" altLang="en-US" sz="2000" dirty="0"/>
              <a:t>只要修改</a:t>
            </a:r>
            <a:r>
              <a:rPr lang="en-US" altLang="zh-TW" sz="2000" dirty="0">
                <a:solidFill>
                  <a:srgbClr val="0000FF"/>
                </a:solidFill>
              </a:rPr>
              <a:t>Name</a:t>
            </a:r>
            <a:r>
              <a:rPr lang="zh-TW" altLang="en-US" sz="2000" dirty="0"/>
              <a:t>，</a:t>
            </a:r>
            <a:r>
              <a:rPr lang="en-US" altLang="zh-TW" sz="2000" dirty="0">
                <a:solidFill>
                  <a:srgbClr val="0000FF"/>
                </a:solidFill>
              </a:rPr>
              <a:t>Solution Name</a:t>
            </a:r>
            <a:r>
              <a:rPr lang="zh-TW" altLang="en-US" sz="2000" dirty="0"/>
              <a:t>也會同步改變 </a:t>
            </a:r>
            <a:r>
              <a:rPr lang="en-US" altLang="zh-TW" sz="2000" dirty="0"/>
              <a:t>)</a:t>
            </a:r>
            <a:r>
              <a:rPr lang="zh-TW" altLang="en-US" sz="2000" dirty="0"/>
              <a:t>。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1763688" y="1484784"/>
            <a:ext cx="4680520" cy="648072"/>
            <a:chOff x="1475656" y="3140968"/>
            <a:chExt cx="4680520" cy="648072"/>
          </a:xfrm>
        </p:grpSpPr>
        <p:sp>
          <p:nvSpPr>
            <p:cNvPr id="10" name="圓角矩形 9"/>
            <p:cNvSpPr/>
            <p:nvPr/>
          </p:nvSpPr>
          <p:spPr>
            <a:xfrm>
              <a:off x="2123728" y="3356992"/>
              <a:ext cx="4032448" cy="43204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1475656" y="3140968"/>
              <a:ext cx="523213" cy="5232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971600" y="5157192"/>
            <a:ext cx="5328592" cy="1008112"/>
            <a:chOff x="1475656" y="3140968"/>
            <a:chExt cx="5328592" cy="1008112"/>
          </a:xfrm>
        </p:grpSpPr>
        <p:sp>
          <p:nvSpPr>
            <p:cNvPr id="13" name="圓角矩形 12"/>
            <p:cNvSpPr/>
            <p:nvPr/>
          </p:nvSpPr>
          <p:spPr>
            <a:xfrm>
              <a:off x="2123728" y="3356992"/>
              <a:ext cx="4680520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1475656" y="3140968"/>
              <a:ext cx="523213" cy="5232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6269854" y="6021288"/>
            <a:ext cx="1542506" cy="648072"/>
            <a:chOff x="1475656" y="3140968"/>
            <a:chExt cx="1542506" cy="648072"/>
          </a:xfrm>
        </p:grpSpPr>
        <p:sp>
          <p:nvSpPr>
            <p:cNvPr id="17" name="圓角矩形 16"/>
            <p:cNvSpPr/>
            <p:nvPr/>
          </p:nvSpPr>
          <p:spPr>
            <a:xfrm>
              <a:off x="2123728" y="3356992"/>
              <a:ext cx="894434" cy="43204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1475656" y="3140968"/>
              <a:ext cx="523213" cy="5232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60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33" y="838490"/>
            <a:ext cx="6333333" cy="4647619"/>
          </a:xfrm>
        </p:spPr>
      </p:pic>
      <p:grpSp>
        <p:nvGrpSpPr>
          <p:cNvPr id="4" name="群組 3"/>
          <p:cNvGrpSpPr/>
          <p:nvPr/>
        </p:nvGrpSpPr>
        <p:grpSpPr>
          <a:xfrm>
            <a:off x="5436096" y="4797152"/>
            <a:ext cx="1542506" cy="648072"/>
            <a:chOff x="1475656" y="3140968"/>
            <a:chExt cx="1542506" cy="648072"/>
          </a:xfrm>
        </p:grpSpPr>
        <p:sp>
          <p:nvSpPr>
            <p:cNvPr id="5" name="圓角矩形 4"/>
            <p:cNvSpPr/>
            <p:nvPr/>
          </p:nvSpPr>
          <p:spPr>
            <a:xfrm>
              <a:off x="2123728" y="3356992"/>
              <a:ext cx="894434" cy="43204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1475656" y="3140968"/>
              <a:ext cx="523213" cy="5232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9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457200"/>
            <a:ext cx="6762749" cy="5410200"/>
          </a:xfrm>
        </p:spPr>
      </p:pic>
      <p:sp>
        <p:nvSpPr>
          <p:cNvPr id="4" name="文字方塊 3"/>
          <p:cNvSpPr txBox="1"/>
          <p:nvPr/>
        </p:nvSpPr>
        <p:spPr>
          <a:xfrm>
            <a:off x="3275856" y="6237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325505" y="616530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最初的畫面長成這樣。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0095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457200"/>
            <a:ext cx="6762749" cy="5410200"/>
          </a:xfrm>
        </p:spPr>
      </p:pic>
      <p:sp>
        <p:nvSpPr>
          <p:cNvPr id="4" name="文字方塊 3"/>
          <p:cNvSpPr txBox="1"/>
          <p:nvPr/>
        </p:nvSpPr>
        <p:spPr>
          <a:xfrm>
            <a:off x="3556338" y="61653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填上剩餘的程式碼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6596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90" y="1057538"/>
            <a:ext cx="6447619" cy="4209524"/>
          </a:xfrm>
        </p:spPr>
      </p:pic>
      <p:sp>
        <p:nvSpPr>
          <p:cNvPr id="4" name="文字方塊 3"/>
          <p:cNvSpPr txBox="1"/>
          <p:nvPr/>
        </p:nvSpPr>
        <p:spPr>
          <a:xfrm>
            <a:off x="2748424" y="616530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出現顯示結果，任意鍵可關閉程式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337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title"/>
          </p:nvPr>
        </p:nvSpPr>
        <p:spPr>
          <a:xfrm>
            <a:off x="2268538" y="2852738"/>
            <a:ext cx="4824412" cy="1143000"/>
          </a:xfrm>
        </p:spPr>
        <p:txBody>
          <a:bodyPr/>
          <a:lstStyle/>
          <a:p>
            <a:pPr eaLnBrk="1" hangingPunct="1"/>
            <a:r>
              <a:rPr lang="zh-TW" altLang="en-US" sz="4800" b="1" smtClean="0">
                <a:latin typeface="標楷體" pitchFamily="65" charset="-120"/>
                <a:ea typeface="標楷體" pitchFamily="65" charset="-120"/>
              </a:rPr>
              <a:t>開始下載 </a:t>
            </a:r>
            <a:r>
              <a:rPr lang="en-US" altLang="zh-TW" sz="4800" b="1" smtClean="0">
                <a:latin typeface="標楷體" pitchFamily="65" charset="-120"/>
                <a:ea typeface="標楷體" pitchFamily="65" charset="-120"/>
              </a:rPr>
              <a:t>&amp; </a:t>
            </a:r>
            <a:r>
              <a:rPr lang="zh-TW" altLang="en-US" sz="4800" b="1" smtClean="0">
                <a:latin typeface="標楷體" pitchFamily="65" charset="-120"/>
                <a:ea typeface="標楷體" pitchFamily="65" charset="-120"/>
              </a:rPr>
              <a:t>安裝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http://www.cc.ntu.edu.tw/chinese/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89" y="1196752"/>
            <a:ext cx="7361023" cy="540000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1475656" y="3140968"/>
            <a:ext cx="1224136" cy="523213"/>
            <a:chOff x="1475656" y="3140968"/>
            <a:chExt cx="1224136" cy="523213"/>
          </a:xfrm>
        </p:grpSpPr>
        <p:sp>
          <p:nvSpPr>
            <p:cNvPr id="4" name="圓角矩形 3"/>
            <p:cNvSpPr/>
            <p:nvPr/>
          </p:nvSpPr>
          <p:spPr>
            <a:xfrm>
              <a:off x="2123728" y="3356992"/>
              <a:ext cx="576064" cy="14401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1475656" y="3140968"/>
              <a:ext cx="523213" cy="5232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2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48" y="729000"/>
            <a:ext cx="7722905" cy="5400000"/>
          </a:xfrm>
        </p:spPr>
      </p:pic>
      <p:grpSp>
        <p:nvGrpSpPr>
          <p:cNvPr id="5" name="群組 4"/>
          <p:cNvGrpSpPr/>
          <p:nvPr/>
        </p:nvGrpSpPr>
        <p:grpSpPr>
          <a:xfrm>
            <a:off x="4860032" y="3985907"/>
            <a:ext cx="1584176" cy="523213"/>
            <a:chOff x="1475656" y="3140968"/>
            <a:chExt cx="1584176" cy="523213"/>
          </a:xfrm>
        </p:grpSpPr>
        <p:sp>
          <p:nvSpPr>
            <p:cNvPr id="6" name="圓角矩形 5"/>
            <p:cNvSpPr/>
            <p:nvPr/>
          </p:nvSpPr>
          <p:spPr>
            <a:xfrm>
              <a:off x="2123728" y="3356992"/>
              <a:ext cx="936104" cy="14401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1475656" y="3140968"/>
              <a:ext cx="523213" cy="5232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4283968" y="2402736"/>
            <a:ext cx="1337269" cy="756084"/>
            <a:chOff x="2123728" y="2744924"/>
            <a:chExt cx="1337269" cy="756084"/>
          </a:xfrm>
        </p:grpSpPr>
        <p:sp>
          <p:nvSpPr>
            <p:cNvPr id="9" name="圓角矩形 8"/>
            <p:cNvSpPr/>
            <p:nvPr/>
          </p:nvSpPr>
          <p:spPr>
            <a:xfrm>
              <a:off x="2123728" y="3356992"/>
              <a:ext cx="936104" cy="14401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937784" y="2744924"/>
              <a:ext cx="523213" cy="5232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763688" y="2005687"/>
            <a:ext cx="2952328" cy="523213"/>
            <a:chOff x="1475656" y="3140968"/>
            <a:chExt cx="2952328" cy="523213"/>
          </a:xfrm>
        </p:grpSpPr>
        <p:sp>
          <p:nvSpPr>
            <p:cNvPr id="12" name="圓角矩形 11"/>
            <p:cNvSpPr/>
            <p:nvPr/>
          </p:nvSpPr>
          <p:spPr>
            <a:xfrm>
              <a:off x="2123728" y="3356992"/>
              <a:ext cx="2304256" cy="12716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1475656" y="3140968"/>
              <a:ext cx="523213" cy="5232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0000"/>
                  </a:solidFill>
                </a:rPr>
                <a:t>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9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0" y="4046383"/>
            <a:ext cx="4380952" cy="1542857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03" b="20898"/>
          <a:stretch/>
        </p:blipFill>
        <p:spPr>
          <a:xfrm>
            <a:off x="1729933" y="1454095"/>
            <a:ext cx="1159167" cy="1273168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2656"/>
            <a:ext cx="4380952" cy="6133333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>
            <a:off x="2309516" y="2966263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4788024" y="3951057"/>
            <a:ext cx="3187509" cy="523213"/>
            <a:chOff x="2051720" y="3158969"/>
            <a:chExt cx="3187509" cy="523213"/>
          </a:xfrm>
        </p:grpSpPr>
        <p:sp>
          <p:nvSpPr>
            <p:cNvPr id="14" name="圓角矩形 13"/>
            <p:cNvSpPr/>
            <p:nvPr/>
          </p:nvSpPr>
          <p:spPr>
            <a:xfrm>
              <a:off x="2051720" y="3284984"/>
              <a:ext cx="2592288" cy="22986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4716016" y="3158969"/>
              <a:ext cx="523213" cy="5232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7092280" y="5905026"/>
            <a:ext cx="1679475" cy="523213"/>
            <a:chOff x="1446987" y="3238072"/>
            <a:chExt cx="1679475" cy="523213"/>
          </a:xfrm>
        </p:grpSpPr>
        <p:sp>
          <p:nvSpPr>
            <p:cNvPr id="17" name="圓角矩形 16"/>
            <p:cNvSpPr/>
            <p:nvPr/>
          </p:nvSpPr>
          <p:spPr>
            <a:xfrm>
              <a:off x="2051720" y="3284984"/>
              <a:ext cx="1074742" cy="42939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1446987" y="3238072"/>
              <a:ext cx="523213" cy="5232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89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80876"/>
            <a:ext cx="4381714" cy="6134400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81410"/>
            <a:ext cx="4380952" cy="6133333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2627784" y="5877272"/>
            <a:ext cx="1656184" cy="648072"/>
            <a:chOff x="1475656" y="3140968"/>
            <a:chExt cx="1656184" cy="648072"/>
          </a:xfrm>
        </p:grpSpPr>
        <p:sp>
          <p:nvSpPr>
            <p:cNvPr id="6" name="圓角矩形 5"/>
            <p:cNvSpPr/>
            <p:nvPr/>
          </p:nvSpPr>
          <p:spPr>
            <a:xfrm>
              <a:off x="2123728" y="3356992"/>
              <a:ext cx="1008112" cy="43204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1475656" y="3140968"/>
              <a:ext cx="523213" cy="5232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575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6672"/>
            <a:ext cx="4380952" cy="6133333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5148064" y="2488250"/>
            <a:ext cx="3950762" cy="1881500"/>
            <a:chOff x="5148064" y="2267580"/>
            <a:chExt cx="3950762" cy="18815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4874" y="2267580"/>
              <a:ext cx="1057143" cy="1390476"/>
            </a:xfrm>
            <a:prstGeom prst="rect">
              <a:avLst/>
            </a:prstGeom>
          </p:spPr>
        </p:pic>
        <p:sp>
          <p:nvSpPr>
            <p:cNvPr id="4" name="文字方塊 3"/>
            <p:cNvSpPr txBox="1"/>
            <p:nvPr/>
          </p:nvSpPr>
          <p:spPr>
            <a:xfrm>
              <a:off x="5148064" y="3779748"/>
              <a:ext cx="3950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可在桌面開啟</a:t>
              </a:r>
              <a:r>
                <a:rPr lang="en-US" altLang="zh-TW" dirty="0" smtClean="0"/>
                <a:t>Visual Studio 2012</a:t>
              </a:r>
              <a:r>
                <a:rPr lang="zh-TW" altLang="en-US" dirty="0" smtClean="0"/>
                <a:t>連結</a:t>
              </a:r>
              <a:endParaRPr lang="zh-TW" altLang="en-US" dirty="0"/>
            </a:p>
          </p:txBody>
        </p:sp>
      </p:grpSp>
      <p:sp>
        <p:nvSpPr>
          <p:cNvPr id="9" name="圓角矩形 8"/>
          <p:cNvSpPr/>
          <p:nvPr/>
        </p:nvSpPr>
        <p:spPr>
          <a:xfrm>
            <a:off x="1792973" y="5949280"/>
            <a:ext cx="187411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186390" y="2339710"/>
            <a:ext cx="1874110" cy="16607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1331913" y="2565400"/>
            <a:ext cx="6624637" cy="1143000"/>
          </a:xfrm>
        </p:spPr>
        <p:txBody>
          <a:bodyPr/>
          <a:lstStyle/>
          <a:p>
            <a:pPr eaLnBrk="1" hangingPunct="1"/>
            <a:r>
              <a:rPr kumimoji="0" lang="zh-TW" altLang="en-US" sz="4800" b="1" smtClean="0">
                <a:latin typeface="標楷體" pitchFamily="65" charset="-120"/>
                <a:ea typeface="標楷體" pitchFamily="65" charset="-120"/>
              </a:rPr>
              <a:t>來跑程式吧 </a:t>
            </a:r>
            <a:r>
              <a:rPr kumimoji="0" lang="en-US" altLang="zh-TW" sz="4800" b="1" smtClean="0">
                <a:latin typeface="標楷體" pitchFamily="65" charset="-120"/>
                <a:ea typeface="標楷體" pitchFamily="65" charset="-120"/>
              </a:rPr>
              <a:t>~ </a:t>
            </a:r>
            <a:r>
              <a:rPr kumimoji="0" lang="zh-TW" altLang="en-US" sz="4800" b="1" smtClean="0">
                <a:latin typeface="標楷體" pitchFamily="65" charset="-120"/>
                <a:ea typeface="標楷體" pitchFamily="65" charset="-120"/>
              </a:rPr>
              <a:t>建</a:t>
            </a:r>
            <a:r>
              <a:rPr lang="zh-TW" altLang="en-US" sz="4800" b="1" smtClean="0">
                <a:latin typeface="標楷體" pitchFamily="65" charset="-120"/>
                <a:ea typeface="標楷體" pitchFamily="65" charset="-120"/>
              </a:rPr>
              <a:t>立專案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Visual Studio 2012</a:t>
            </a:r>
          </a:p>
          <a:p>
            <a:r>
              <a:rPr lang="en-US" altLang="zh-TW" dirty="0" smtClean="0"/>
              <a:t>FILE-&gt;NEW-&gt;Project</a:t>
            </a:r>
            <a:endParaRPr lang="zh-TW" altLang="en-US" dirty="0"/>
          </a:p>
        </p:txBody>
      </p:sp>
      <p:pic>
        <p:nvPicPr>
          <p:cNvPr id="5" name="內容版面配置區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46" b="59851"/>
          <a:stretch/>
        </p:blipFill>
        <p:spPr bwMode="auto">
          <a:xfrm>
            <a:off x="1010870" y="1845304"/>
            <a:ext cx="7122261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圓角矩形 6"/>
          <p:cNvSpPr/>
          <p:nvPr/>
        </p:nvSpPr>
        <p:spPr>
          <a:xfrm>
            <a:off x="979331" y="2060848"/>
            <a:ext cx="7153799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34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607</TotalTime>
  <Words>124</Words>
  <Application>Microsoft Office PowerPoint</Application>
  <PresentationFormat>如螢幕大小 (4:3)</PresentationFormat>
  <Paragraphs>31</Paragraphs>
  <Slides>14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新細明體</vt:lpstr>
      <vt:lpstr>標楷體</vt:lpstr>
      <vt:lpstr>Arial</vt:lpstr>
      <vt:lpstr>Arial Black</vt:lpstr>
      <vt:lpstr>Times New Roman</vt:lpstr>
      <vt:lpstr>Wingdings</vt:lpstr>
      <vt:lpstr>Pixel</vt:lpstr>
      <vt:lpstr>Microsoft Visual C++ 2012/2013                    安裝教學</vt:lpstr>
      <vt:lpstr>開始下載 &amp; 安裝</vt:lpstr>
      <vt:lpstr>PowerPoint 簡報</vt:lpstr>
      <vt:lpstr>PowerPoint 簡報</vt:lpstr>
      <vt:lpstr>PowerPoint 簡報</vt:lpstr>
      <vt:lpstr>PowerPoint 簡報</vt:lpstr>
      <vt:lpstr>PowerPoint 簡報</vt:lpstr>
      <vt:lpstr>來跑程式吧 ~ 建立專案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CMT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Visual C++ 2005 Express Edition  無痛安裝教學</dc:title>
  <dc:creator>acer</dc:creator>
  <cp:lastModifiedBy>何柏融</cp:lastModifiedBy>
  <cp:revision>133</cp:revision>
  <dcterms:created xsi:type="dcterms:W3CDTF">2006-09-25T13:40:42Z</dcterms:created>
  <dcterms:modified xsi:type="dcterms:W3CDTF">2015-09-18T06:11:53Z</dcterms:modified>
</cp:coreProperties>
</file>