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2" d="100"/>
          <a:sy n="102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FAE6-E19B-64C9-25BF-72192E460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42EC-7FD5-34F2-5A66-ED2040C4D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86D0-700F-C490-2D8E-2ABE58E3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D779-2076-7BCF-EE13-B5D04AA6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002-F05D-39F0-05C4-CE5084F2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6EE7-96B9-859B-2978-4F1DF2B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DC1FD-56D7-82FF-CA8A-56EC781CF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DC0C-B19F-013B-23B8-49766521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5AC4-2EBC-CC09-5ECA-36700B6C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0DB5-07EE-69C5-ECC0-FB449688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D3906-640A-73B0-9652-C23E982BE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84B17-D7A6-22FE-60D6-5898B9129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F4C2-0266-30AD-CEE9-6CD87233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FAB9-EA00-3DB1-3E0E-D35F37E8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5598-1EF0-9A3D-4AC1-FD881BB0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0E3E-F2B6-4A92-FAFC-96225410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D08E-7374-2B05-2357-78BD72B89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1616-0220-9DC4-2DB6-3C44C7B7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C259F-EE8E-1A13-96BE-C3E41EEC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2A51D-9247-50BE-80B6-C2C15C6E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F8DB-564D-2814-5ED7-FDDC205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C463-6B6F-12C1-F315-2A57EC9D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A6D8A-0C66-8FCB-2137-28F113AD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E57-499C-786C-51DC-FA47B1B7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2EB5-80BF-E071-F23F-030B1EC7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FCC8-39C0-3E40-6F09-FF0AF74E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1656-85E3-3E8A-71AA-CB1ADBDDC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2146A-BA1E-4571-82D2-1702B3A9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BE0B9-5478-FE66-A60B-5AAB760A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1E722-B798-FA23-1C0B-413ED4B7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2C5E8-BA5A-8D0C-316E-14C81BA0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622C-5F05-A0D1-2FBC-755A39DF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6CE7-FD9E-0E72-06EE-5B35EC5B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0450-4940-8951-70EF-9523C04D8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39ECA-E636-109F-5DEB-0C145AB2F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89AB2-8620-FD7F-FBDE-E0A28119C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F7D26-2A04-9246-3F76-60B75451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CE062-8C93-1C1B-0218-98A4D59E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9094D-577B-7618-B17C-D7E63EC2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CBCA-0B8B-9BC9-B8B4-4622FD49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5A543-97A1-68F9-7FC5-1F350D95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3BA9D-CA58-6583-CB77-F252C4CA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4630F-8449-CA55-8A5F-8E459AAD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5B553-DA4C-B466-7393-7D54D527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4C541-07AC-F230-69B9-8702FFB2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5F243-D65E-7E60-F4AD-F4F9C102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3357-CE1B-9D36-490C-E22CFE28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395F-1BB6-5A64-159D-E254C439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8A2F7-357B-6C02-9CF7-D6823311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4E671-294A-75FE-D93F-B74C581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D8D56-641E-064A-7D1E-8191765E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6C055-C073-C54C-066E-EDE278DF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6E38-927D-ADBA-8C21-85CA921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2E07D-4583-281D-236A-5A6E12BCC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51E60-26DA-EFA7-3C79-D3774C34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2F52A-D3F2-2F15-4B6B-C39F1B16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B875C-D80E-FC6E-454E-E092FCAE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2ACAB-8859-5369-A069-70E75A2E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1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1A9F7-7D12-4101-3F5A-6EF90143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3E65-F933-40E6-4F06-432C4219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B45D-D54F-8C62-094A-F26979AD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272D-D920-A64B-91EB-840A263EFDE8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3A72-1693-D7E8-E18A-241380F25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F6F9E-EE02-161F-C660-06A33442F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FBB6-DEAC-E140-BBD0-C67B29296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6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8E16-7212-1E0E-A05E-1DC15C81D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CE991-AC47-6758-A066-6FB9A93C1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EA81-E47E-E79D-DEC2-E5E8FE09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Patient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7F95E-6453-66E6-D9D4-B80925C5E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18" y="2992940"/>
            <a:ext cx="4541729" cy="3148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A19D86-96E1-8FA8-F9F2-090501E39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77" y="2951096"/>
            <a:ext cx="2041755" cy="3232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84BE7-A1CD-BE5D-207A-0575E4CDE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132" y="2868391"/>
            <a:ext cx="2264814" cy="3320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CDC1E-5EAC-892C-11F1-101C0F4AD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946" y="3174694"/>
            <a:ext cx="2015451" cy="27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EA81-E47E-E79D-DEC2-E5E8FE09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Patient Detail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C0545-D817-25AE-2313-E7DFACBF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3" y="1580554"/>
            <a:ext cx="5912198" cy="41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8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1F21-2722-958F-B7CF-DF2C8956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3BCAD-BF1C-02A2-9F0D-E5239ADA89AA}"/>
              </a:ext>
            </a:extLst>
          </p:cNvPr>
          <p:cNvSpPr txBox="1"/>
          <p:nvPr/>
        </p:nvSpPr>
        <p:spPr>
          <a:xfrm>
            <a:off x="1102291" y="2492679"/>
            <a:ext cx="1285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Add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Practice</a:t>
            </a:r>
          </a:p>
          <a:p>
            <a:r>
              <a:rPr lang="en-US" dirty="0"/>
              <a:t>Practitioner</a:t>
            </a:r>
          </a:p>
          <a:p>
            <a:r>
              <a:rPr lang="en-US" dirty="0"/>
              <a:t>Office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6BCC7-6C08-79DF-CCD9-4D7CE7895484}"/>
              </a:ext>
            </a:extLst>
          </p:cNvPr>
          <p:cNvSpPr txBox="1"/>
          <p:nvPr/>
        </p:nvSpPr>
        <p:spPr>
          <a:xfrm>
            <a:off x="2607502" y="2492679"/>
            <a:ext cx="1647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Admin Add</a:t>
            </a:r>
          </a:p>
          <a:p>
            <a:r>
              <a:rPr lang="en-US" dirty="0"/>
              <a:t>Biomarker</a:t>
            </a:r>
          </a:p>
          <a:p>
            <a:r>
              <a:rPr lang="en-US" dirty="0"/>
              <a:t>Biomarker Type</a:t>
            </a:r>
          </a:p>
          <a:p>
            <a:r>
              <a:rPr lang="en-US" dirty="0"/>
              <a:t>Role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CD3D4-8FB5-8349-AA9A-63000604B927}"/>
              </a:ext>
            </a:extLst>
          </p:cNvPr>
          <p:cNvSpPr txBox="1"/>
          <p:nvPr/>
        </p:nvSpPr>
        <p:spPr>
          <a:xfrm>
            <a:off x="4651332" y="2492679"/>
            <a:ext cx="1727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Set Relationship</a:t>
            </a:r>
          </a:p>
          <a:p>
            <a:r>
              <a:rPr lang="en-US" dirty="0"/>
              <a:t>Practice User</a:t>
            </a:r>
          </a:p>
          <a:p>
            <a:r>
              <a:rPr lang="en-US" dirty="0"/>
              <a:t>Practice Patient</a:t>
            </a:r>
          </a:p>
          <a:p>
            <a:r>
              <a:rPr lang="en-US" dirty="0"/>
              <a:t>Practice Office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3A7FB-19D3-F081-C5CD-BAD5B621579B}"/>
              </a:ext>
            </a:extLst>
          </p:cNvPr>
          <p:cNvSpPr txBox="1"/>
          <p:nvPr/>
        </p:nvSpPr>
        <p:spPr>
          <a:xfrm>
            <a:off x="7709782" y="2153391"/>
            <a:ext cx="31391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Patients</a:t>
            </a:r>
          </a:p>
          <a:p>
            <a:r>
              <a:rPr lang="en-US" dirty="0"/>
              <a:t>Doctors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Settings</a:t>
            </a:r>
          </a:p>
          <a:p>
            <a:r>
              <a:rPr lang="en-US" dirty="0"/>
              <a:t>Practice (Edit practice)</a:t>
            </a:r>
          </a:p>
          <a:p>
            <a:r>
              <a:rPr lang="en-US" dirty="0"/>
              <a:t>Practitioners (Add, Edit, Delete)</a:t>
            </a:r>
          </a:p>
          <a:p>
            <a:r>
              <a:rPr lang="en-US" dirty="0"/>
              <a:t>Offices (Add, Edit, Delete)</a:t>
            </a:r>
          </a:p>
          <a:p>
            <a:r>
              <a:rPr lang="en-US" dirty="0"/>
              <a:t>Users (Add, Edit, Delete)</a:t>
            </a:r>
          </a:p>
          <a:p>
            <a:endParaRPr lang="en-US" dirty="0"/>
          </a:p>
          <a:p>
            <a:r>
              <a:rPr lang="en-US" b="1" u="sng" dirty="0"/>
              <a:t>Administration</a:t>
            </a:r>
          </a:p>
          <a:p>
            <a:r>
              <a:rPr lang="en-US" dirty="0"/>
              <a:t>Biomarker Types</a:t>
            </a:r>
          </a:p>
          <a:p>
            <a:r>
              <a:rPr lang="en-US" dirty="0"/>
              <a:t>Biomarkers</a:t>
            </a:r>
          </a:p>
          <a:p>
            <a:r>
              <a:rPr lang="en-US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76222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EA81-E47E-E79D-DEC2-E5E8FE09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Patients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F8AEF-2107-6A21-903C-630A3752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13" y="1098068"/>
            <a:ext cx="7772400" cy="53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5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EA81-E47E-E79D-DEC2-E5E8FE09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Practitioners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4E476-7EF0-82B1-B63D-7295034C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8825"/>
            <a:ext cx="7772400" cy="531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A753A-C71D-28A0-A430-EF0DF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41" y="422044"/>
            <a:ext cx="6479317" cy="6013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ECA644-1932-0616-CE75-F717DF488B87}"/>
              </a:ext>
            </a:extLst>
          </p:cNvPr>
          <p:cNvSpPr txBox="1"/>
          <p:nvPr/>
        </p:nvSpPr>
        <p:spPr>
          <a:xfrm>
            <a:off x="650309" y="513566"/>
            <a:ext cx="1867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Add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Practice</a:t>
            </a:r>
          </a:p>
          <a:p>
            <a:r>
              <a:rPr lang="en-US" dirty="0"/>
              <a:t>Practitioner</a:t>
            </a:r>
          </a:p>
          <a:p>
            <a:r>
              <a:rPr lang="en-US" dirty="0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286164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CA96-EDA5-9DC7-6F29-9A393C1F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Patients, Add, Edit, Delete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27349-F3BF-8279-C9D5-C06669AC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44" y="2342366"/>
            <a:ext cx="2527450" cy="3651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BBD9A2-CFEE-2499-8585-C1BEF7F5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772" y="2404995"/>
            <a:ext cx="8476006" cy="35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3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3D81-C08A-E2A4-8CA9-4B648E5A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74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Patient Detail</vt:lpstr>
      <vt:lpstr>Patient Detail</vt:lpstr>
      <vt:lpstr>PowerPoint Presentation</vt:lpstr>
      <vt:lpstr>Patients</vt:lpstr>
      <vt:lpstr>Practitioners</vt:lpstr>
      <vt:lpstr>PowerPoint Presentation</vt:lpstr>
      <vt:lpstr>Patients, Add, Edit, Delete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Linn</dc:creator>
  <cp:lastModifiedBy>Laure Linn</cp:lastModifiedBy>
  <cp:revision>9</cp:revision>
  <dcterms:created xsi:type="dcterms:W3CDTF">2023-07-17T00:28:02Z</dcterms:created>
  <dcterms:modified xsi:type="dcterms:W3CDTF">2023-07-17T01:08:06Z</dcterms:modified>
</cp:coreProperties>
</file>