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18" d="100"/>
          <a:sy n="118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9B02-0ABC-674E-8119-8325924D4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BB2CF-028F-F559-A578-786C0FA96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74F7C-7561-B64C-2217-FF65296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493A-7CD7-69D4-5405-15FD691B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AE1C6-24E6-A60F-53F4-451C039B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2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638A-DC46-632F-F1BC-E64BA93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F6BC9-E595-98C9-6E27-E15C362DD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1B590-F736-7FEB-B40F-00A4B566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7A07C-5541-FF3D-76C4-F3F79F93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541CB-6A3E-18FE-AC9E-4EBD644D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1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ED7EE-CFFC-3332-2F65-29EDA5FDD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89DD3-9A9D-B36F-ECEC-761463A86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84A08-29E5-752B-FD8E-69D12E89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FCC6-8B87-12C1-BF6E-23E00FCD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A39A-347C-E146-908F-E55D2D3F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EB68-C840-7307-8764-41138D12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22E5-47B2-90A7-B21D-44C2F7FB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8507-9459-B9AD-5C0F-5BEE4C07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2268-0698-3D7A-6C82-79E6411A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C6D9-0D0E-B6C2-2ED5-E8F7B2DC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690C-AAE7-71B3-72C0-9887295B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FBA6-0376-4746-D5FC-7AF8F2B4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8754-BE22-1593-F1CB-15520524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173B9-B500-D1B1-7803-BF616607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87CC6-43B9-7D93-20BC-DCB58192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28F7-5A34-6A89-CCAE-7C70E9C1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8944-3395-6189-E984-38D83FD24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9B8F5-C5F1-99B7-2E88-58870770B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D6214-97F0-C14C-533F-73ABB0A8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FA2A9-5E8F-6AE9-9E09-DA09DD2A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1863E-D52B-8032-7D97-858C5312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7350-D3A2-81FD-99D2-DE92D229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DDADD-774A-C529-80D0-563878B3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581F5-BF80-7E07-5DF6-3D7C35164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DD592-E0A2-B59C-6B69-AB5DBA8D3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6D3CF-B13E-55B8-BEF6-EEC2A406F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89F07-0A07-6B4D-D7BE-156C1097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FE25C-192D-C52E-F5A0-1822A114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22D51-F87A-344B-7B7F-D5CF8DC6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054F-A0EF-B325-1B58-1E738A6E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1C622-A9D0-7CBD-443F-31C1DEB4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28B91-4DBE-62E9-7097-513B1B5E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5EF20-BCAA-60B7-2C9F-4E2550D8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DE028-05E5-6A74-1345-15C59EC0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D0037-A839-E124-792D-83D057A1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9E182-5CA9-D129-F41F-01160376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8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B2D8-1752-A9C7-8ED7-C3BF70A7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A346-3A92-C295-EC2D-C7C7F044A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ED9C5-8A11-F60F-BB9B-C636976DE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E8FE-E053-1C4B-E129-C66549F9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76559-C1DD-7678-90D2-5ED53246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80EA-A158-9EEB-ED27-90C3991E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677F-A482-D597-F530-0ABDAD99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2076B-39D8-9592-C0D5-BEC952DB3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E3D05-B912-25E7-0F83-D31EFDB1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3D097-A347-58D6-56AE-AE41C820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11F44-AF63-7B25-6331-6A11152E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D15D9-E2F6-2E95-F2EE-CD024B78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8EBA9-CAAE-ED1F-F7EE-C386415B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526C4-B6CD-557E-67DE-1103DA86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A5036-C8B8-7D18-51A2-6A1C9868E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D523E-8A68-DD42-ABC6-E76F4A551EEE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32C8-EE8D-C99F-A636-C94B845BF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D5F3-D8B4-BF40-C874-3894C9809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A0E3-9F49-CA4E-8A27-3B75B0E1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6438-FAA1-D33D-9C5B-D14C2A767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E0331-28A4-B819-3B15-6E7AF5B70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F222-8E17-3F94-975B-3BEF8FD8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/>
          </a:bodyPr>
          <a:lstStyle/>
          <a:p>
            <a:r>
              <a:rPr lang="en-US" sz="2000" dirty="0"/>
              <a:t>Lambda Layers for data models and database operational code.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7A37C-A7F9-76DE-C6E3-C12FF1797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650" y="1311785"/>
            <a:ext cx="6612699" cy="53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7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Lambda Layers for data models and database operational code.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 Linn</dc:creator>
  <cp:lastModifiedBy>Laure Linn</cp:lastModifiedBy>
  <cp:revision>1</cp:revision>
  <dcterms:created xsi:type="dcterms:W3CDTF">2023-09-23T16:19:07Z</dcterms:created>
  <dcterms:modified xsi:type="dcterms:W3CDTF">2023-09-23T16:20:21Z</dcterms:modified>
</cp:coreProperties>
</file>