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56294-69C8-4B4D-A347-8BB854EABED8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C67-61A5-1C42-AF54-8D621AD53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E9C67-61A5-1C42-AF54-8D621AD532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6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5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3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6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2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7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5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0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7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svg"/><Relationship Id="rId8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svg"/><Relationship Id="rId18" Type="http://schemas.openxmlformats.org/officeDocument/2006/relationships/image" Target="../media/image59.png"/><Relationship Id="rId26" Type="http://schemas.openxmlformats.org/officeDocument/2006/relationships/image" Target="../media/image1.png"/><Relationship Id="rId3" Type="http://schemas.openxmlformats.org/officeDocument/2006/relationships/image" Target="../media/image44.svg"/><Relationship Id="rId21" Type="http://schemas.openxmlformats.org/officeDocument/2006/relationships/image" Target="../media/image62.svg"/><Relationship Id="rId7" Type="http://schemas.openxmlformats.org/officeDocument/2006/relationships/image" Target="../media/image48.svg"/><Relationship Id="rId12" Type="http://schemas.openxmlformats.org/officeDocument/2006/relationships/image" Target="../media/image53.png"/><Relationship Id="rId17" Type="http://schemas.openxmlformats.org/officeDocument/2006/relationships/image" Target="../media/image58.svg"/><Relationship Id="rId25" Type="http://schemas.openxmlformats.org/officeDocument/2006/relationships/image" Target="../media/image66.sv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6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24" Type="http://schemas.openxmlformats.org/officeDocument/2006/relationships/image" Target="../media/image65.png"/><Relationship Id="rId5" Type="http://schemas.openxmlformats.org/officeDocument/2006/relationships/image" Target="../media/image46.svg"/><Relationship Id="rId15" Type="http://schemas.openxmlformats.org/officeDocument/2006/relationships/image" Target="../media/image56.svg"/><Relationship Id="rId23" Type="http://schemas.openxmlformats.org/officeDocument/2006/relationships/image" Target="../media/image64.svg"/><Relationship Id="rId28" Type="http://schemas.openxmlformats.org/officeDocument/2006/relationships/image" Target="../media/image67.png"/><Relationship Id="rId10" Type="http://schemas.openxmlformats.org/officeDocument/2006/relationships/image" Target="../media/image51.png"/><Relationship Id="rId19" Type="http://schemas.openxmlformats.org/officeDocument/2006/relationships/image" Target="../media/image60.svg"/><Relationship Id="rId4" Type="http://schemas.openxmlformats.org/officeDocument/2006/relationships/image" Target="../media/image45.png"/><Relationship Id="rId9" Type="http://schemas.openxmlformats.org/officeDocument/2006/relationships/image" Target="../media/image50.sv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7" Type="http://schemas.openxmlformats.org/officeDocument/2006/relationships/image" Target="../media/image74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svg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sv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EAB7AF-EF12-A5DA-B7F8-C495577523D0}"/>
              </a:ext>
            </a:extLst>
          </p:cNvPr>
          <p:cNvGrpSpPr/>
          <p:nvPr/>
        </p:nvGrpSpPr>
        <p:grpSpPr>
          <a:xfrm>
            <a:off x="7152228" y="2347173"/>
            <a:ext cx="1511300" cy="918865"/>
            <a:chOff x="5563910" y="1423988"/>
            <a:chExt cx="1511300" cy="918865"/>
          </a:xfrm>
        </p:grpSpPr>
        <p:sp>
          <p:nvSpPr>
            <p:cNvPr id="3" name="TextBox 6">
              <a:extLst>
                <a:ext uri="{FF2B5EF4-FFF2-40B4-BE49-F238E27FC236}">
                  <a16:creationId xmlns:a16="http://schemas.microsoft.com/office/drawing/2014/main" id="{BDBCD826-3CD2-08FB-61F8-B3EDC32FE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3910" y="1881188"/>
              <a:ext cx="15113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 instance</a:t>
              </a: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7A6B4A48-DC01-BE6A-F1CE-3268E683A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0603" y="1423988"/>
              <a:ext cx="457200" cy="4572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AAB242-FCA8-2B54-CD32-B114B85A9428}"/>
              </a:ext>
            </a:extLst>
          </p:cNvPr>
          <p:cNvGrpSpPr/>
          <p:nvPr/>
        </p:nvGrpSpPr>
        <p:grpSpPr>
          <a:xfrm>
            <a:off x="9641147" y="1489502"/>
            <a:ext cx="2279650" cy="1038999"/>
            <a:chOff x="9067922" y="1184275"/>
            <a:chExt cx="2279650" cy="1038999"/>
          </a:xfrm>
        </p:grpSpPr>
        <p:pic>
          <p:nvPicPr>
            <p:cNvPr id="6" name="Graphic 21">
              <a:extLst>
                <a:ext uri="{FF2B5EF4-FFF2-40B4-BE49-F238E27FC236}">
                  <a16:creationId xmlns:a16="http://schemas.microsoft.com/office/drawing/2014/main" id="{0562C108-A0D9-F099-0331-B92484919C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9815634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141D595-66E1-8F24-A929-F3A6B5441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7922" y="1946275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CloudFormation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491551-3D58-1CC1-D6A2-E5A20A86A622}"/>
              </a:ext>
            </a:extLst>
          </p:cNvPr>
          <p:cNvGrpSpPr/>
          <p:nvPr/>
        </p:nvGrpSpPr>
        <p:grpSpPr>
          <a:xfrm>
            <a:off x="10150597" y="2799452"/>
            <a:ext cx="1225550" cy="754147"/>
            <a:chOff x="10150597" y="2799452"/>
            <a:chExt cx="1225550" cy="754147"/>
          </a:xfrm>
        </p:grpSpPr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239508D1-8987-42A6-A90D-938BC348D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50597" y="3276600"/>
              <a:ext cx="12255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Stack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2D86948-09F2-7D39-4ADE-074639F69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545884" y="2799452"/>
              <a:ext cx="457200" cy="4572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EC884D-11DB-6892-B94A-8D9FC9DD0D80}"/>
              </a:ext>
            </a:extLst>
          </p:cNvPr>
          <p:cNvGrpSpPr/>
          <p:nvPr/>
        </p:nvGrpSpPr>
        <p:grpSpPr>
          <a:xfrm>
            <a:off x="3684342" y="3244676"/>
            <a:ext cx="2279650" cy="1040586"/>
            <a:chOff x="3738563" y="3003323"/>
            <a:chExt cx="2279650" cy="1040586"/>
          </a:xfrm>
        </p:grpSpPr>
        <p:pic>
          <p:nvPicPr>
            <p:cNvPr id="12" name="Graphic 21">
              <a:extLst>
                <a:ext uri="{FF2B5EF4-FFF2-40B4-BE49-F238E27FC236}">
                  <a16:creationId xmlns:a16="http://schemas.microsoft.com/office/drawing/2014/main" id="{FAB3426B-ADE5-8DE9-8BA6-9EB600D6AB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4486275" y="30033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4040A8C0-9747-98D5-C731-FCA3ACDCF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8563" y="3766910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Route 53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23398-F2CD-3E5C-C243-DBEBAC0DD721}"/>
              </a:ext>
            </a:extLst>
          </p:cNvPr>
          <p:cNvGrpSpPr/>
          <p:nvPr/>
        </p:nvGrpSpPr>
        <p:grpSpPr>
          <a:xfrm>
            <a:off x="2315255" y="3238849"/>
            <a:ext cx="1270000" cy="730246"/>
            <a:chOff x="3851303" y="4628113"/>
            <a:chExt cx="1270000" cy="730246"/>
          </a:xfrm>
        </p:grpSpPr>
        <p:sp>
          <p:nvSpPr>
            <p:cNvPr id="16" name="TextBox 25">
              <a:extLst>
                <a:ext uri="{FF2B5EF4-FFF2-40B4-BE49-F238E27FC236}">
                  <a16:creationId xmlns:a16="http://schemas.microsoft.com/office/drawing/2014/main" id="{8B5A78A5-9BBE-D730-9E09-DBE075F5F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303" y="5081360"/>
              <a:ext cx="12700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Hosted zone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3883D16-E301-C40E-FFD2-D68E8CC58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52654" y="4628113"/>
              <a:ext cx="457200" cy="4572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D0EF9F-3B41-D8D4-4DB7-68EF4014E968}"/>
              </a:ext>
            </a:extLst>
          </p:cNvPr>
          <p:cNvGrpSpPr/>
          <p:nvPr/>
        </p:nvGrpSpPr>
        <p:grpSpPr>
          <a:xfrm>
            <a:off x="1858108" y="1869195"/>
            <a:ext cx="2243137" cy="1223665"/>
            <a:chOff x="2249488" y="1184275"/>
            <a:chExt cx="2243137" cy="1223665"/>
          </a:xfrm>
        </p:grpSpPr>
        <p:pic>
          <p:nvPicPr>
            <p:cNvPr id="20" name="Graphic 6">
              <a:extLst>
                <a:ext uri="{FF2B5EF4-FFF2-40B4-BE49-F238E27FC236}">
                  <a16:creationId xmlns:a16="http://schemas.microsoft.com/office/drawing/2014/main" id="{C745FC9E-9AC7-6532-9870-E828022361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2987675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69FFCBF0-A55F-2557-64FE-81D005A79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431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Virtual Private Cloud (Amazon VPC)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1E8B26-9D63-D114-A644-C35C7285F4EB}"/>
              </a:ext>
            </a:extLst>
          </p:cNvPr>
          <p:cNvGrpSpPr/>
          <p:nvPr/>
        </p:nvGrpSpPr>
        <p:grpSpPr>
          <a:xfrm>
            <a:off x="4045469" y="1918015"/>
            <a:ext cx="1342852" cy="918865"/>
            <a:chOff x="8663074" y="5001810"/>
            <a:chExt cx="1342852" cy="9188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6F9270-42BA-AF73-0076-FA4C51875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3074" y="5459010"/>
              <a:ext cx="13428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84E83B58-8C05-ADBF-C613-DE2AE7ED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105900" y="5001810"/>
              <a:ext cx="457200" cy="4572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225C50-218C-E1D2-190B-F7D71475E2F0}"/>
              </a:ext>
            </a:extLst>
          </p:cNvPr>
          <p:cNvGrpSpPr/>
          <p:nvPr/>
        </p:nvGrpSpPr>
        <p:grpSpPr>
          <a:xfrm>
            <a:off x="5115383" y="1922019"/>
            <a:ext cx="2292350" cy="1038999"/>
            <a:chOff x="4487863" y="1184275"/>
            <a:chExt cx="2292350" cy="1038999"/>
          </a:xfrm>
        </p:grpSpPr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1FF94968-15AE-1E1F-D314-3825B5525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5245100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0D3173A4-15D7-1F2C-9C2A-9BD217006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863" y="1946275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EF0C50-42B3-5385-605A-BF5DFF5155B0}"/>
              </a:ext>
            </a:extLst>
          </p:cNvPr>
          <p:cNvGrpSpPr/>
          <p:nvPr/>
        </p:nvGrpSpPr>
        <p:grpSpPr>
          <a:xfrm>
            <a:off x="216398" y="5060833"/>
            <a:ext cx="2279650" cy="1223665"/>
            <a:chOff x="1055774" y="3753148"/>
            <a:chExt cx="2279650" cy="1223665"/>
          </a:xfrm>
        </p:grpSpPr>
        <p:pic>
          <p:nvPicPr>
            <p:cNvPr id="29" name="Graphic 19">
              <a:extLst>
                <a:ext uri="{FF2B5EF4-FFF2-40B4-BE49-F238E27FC236}">
                  <a16:creationId xmlns:a16="http://schemas.microsoft.com/office/drawing/2014/main" id="{6E5A170B-2A4F-4461-9777-DACD1BF5E5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1805074" y="375314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B1F0F14E-171A-7339-E65F-612CD9769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774" y="4515148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Identity and Access Management (IAM)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D297D2-7FB8-0087-CD73-2B5324F3E162}"/>
              </a:ext>
            </a:extLst>
          </p:cNvPr>
          <p:cNvGrpSpPr/>
          <p:nvPr/>
        </p:nvGrpSpPr>
        <p:grpSpPr>
          <a:xfrm>
            <a:off x="3471167" y="5189088"/>
            <a:ext cx="1260156" cy="727643"/>
            <a:chOff x="5068467" y="5261268"/>
            <a:chExt cx="1260156" cy="727643"/>
          </a:xfrm>
        </p:grpSpPr>
        <p:sp>
          <p:nvSpPr>
            <p:cNvPr id="32" name="TextBox 29">
              <a:extLst>
                <a:ext uri="{FF2B5EF4-FFF2-40B4-BE49-F238E27FC236}">
                  <a16:creationId xmlns:a16="http://schemas.microsoft.com/office/drawing/2014/main" id="{DC95E014-62D3-8965-5CE9-9C2D358C9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8467" y="5711912"/>
              <a:ext cx="12601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Role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C12A376-B400-4281-D9CE-F81BC1A40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43403" y="5261268"/>
              <a:ext cx="457200" cy="4572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57DDBD5-ECE3-DF89-D355-5253E79F44BA}"/>
              </a:ext>
            </a:extLst>
          </p:cNvPr>
          <p:cNvGrpSpPr/>
          <p:nvPr/>
        </p:nvGrpSpPr>
        <p:grpSpPr>
          <a:xfrm>
            <a:off x="2196488" y="5266559"/>
            <a:ext cx="1493838" cy="726941"/>
            <a:chOff x="2196488" y="5266559"/>
            <a:chExt cx="1493838" cy="726941"/>
          </a:xfrm>
        </p:grpSpPr>
        <p:sp>
          <p:nvSpPr>
            <p:cNvPr id="31" name="TextBox 21">
              <a:extLst>
                <a:ext uri="{FF2B5EF4-FFF2-40B4-BE49-F238E27FC236}">
                  <a16:creationId xmlns:a16="http://schemas.microsoft.com/office/drawing/2014/main" id="{A777AC11-0F25-062F-163E-FCB3321C7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488" y="5716501"/>
              <a:ext cx="14938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Permissions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362CE9EA-2C30-9192-2F6C-3E1004FC9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726958" y="5266559"/>
              <a:ext cx="457200" cy="4572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F42797-BCF5-96A0-992E-87328495206D}"/>
              </a:ext>
            </a:extLst>
          </p:cNvPr>
          <p:cNvGrpSpPr/>
          <p:nvPr/>
        </p:nvGrpSpPr>
        <p:grpSpPr>
          <a:xfrm>
            <a:off x="5018332" y="5027016"/>
            <a:ext cx="2292350" cy="1038999"/>
            <a:chOff x="5979868" y="3591963"/>
            <a:chExt cx="2292350" cy="1038999"/>
          </a:xfrm>
        </p:grpSpPr>
        <p:pic>
          <p:nvPicPr>
            <p:cNvPr id="38" name="Graphic 17">
              <a:extLst>
                <a:ext uri="{FF2B5EF4-FFF2-40B4-BE49-F238E27FC236}">
                  <a16:creationId xmlns:a16="http://schemas.microsoft.com/office/drawing/2014/main" id="{72064951-8460-57CD-AE86-8ADC1A92E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 bwMode="auto">
            <a:xfrm>
              <a:off x="6737105" y="35919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11">
              <a:extLst>
                <a:ext uri="{FF2B5EF4-FFF2-40B4-BE49-F238E27FC236}">
                  <a16:creationId xmlns:a16="http://schemas.microsoft.com/office/drawing/2014/main" id="{B0A20F4A-1529-5D68-AE5D-D9C4BF630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9868" y="4353963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3505C3-E0B8-D2E9-A0CD-A3D80FF32376}"/>
              </a:ext>
            </a:extLst>
          </p:cNvPr>
          <p:cNvGrpSpPr/>
          <p:nvPr/>
        </p:nvGrpSpPr>
        <p:grpSpPr>
          <a:xfrm>
            <a:off x="9669790" y="4125597"/>
            <a:ext cx="2243137" cy="1038999"/>
            <a:chOff x="9676072" y="3844925"/>
            <a:chExt cx="2243137" cy="1038999"/>
          </a:xfrm>
        </p:grpSpPr>
        <p:pic>
          <p:nvPicPr>
            <p:cNvPr id="41" name="Graphic 17">
              <a:extLst>
                <a:ext uri="{FF2B5EF4-FFF2-40B4-BE49-F238E27FC236}">
                  <a16:creationId xmlns:a16="http://schemas.microsoft.com/office/drawing/2014/main" id="{5D02F2D8-1C8B-B63C-950B-B1064F0980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rcRect/>
            <a:stretch/>
          </p:blipFill>
          <p:spPr bwMode="auto">
            <a:xfrm>
              <a:off x="10414259" y="384492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9">
              <a:extLst>
                <a:ext uri="{FF2B5EF4-FFF2-40B4-BE49-F238E27FC236}">
                  <a16:creationId xmlns:a16="http://schemas.microsoft.com/office/drawing/2014/main" id="{F6B33472-C061-C98E-B80B-6B7FC03B6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6072" y="460692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9E9962-6F8C-FD5B-5E18-8AF1272C0F21}"/>
              </a:ext>
            </a:extLst>
          </p:cNvPr>
          <p:cNvGrpSpPr/>
          <p:nvPr/>
        </p:nvGrpSpPr>
        <p:grpSpPr>
          <a:xfrm>
            <a:off x="10056996" y="5464175"/>
            <a:ext cx="1468727" cy="734199"/>
            <a:chOff x="10056996" y="5464175"/>
            <a:chExt cx="1468727" cy="734199"/>
          </a:xfrm>
        </p:grpSpPr>
        <p:sp>
          <p:nvSpPr>
            <p:cNvPr id="43" name="TextBox 16">
              <a:extLst>
                <a:ext uri="{FF2B5EF4-FFF2-40B4-BE49-F238E27FC236}">
                  <a16:creationId xmlns:a16="http://schemas.microsoft.com/office/drawing/2014/main" id="{6C7ED809-22EA-5C8E-F466-46A4C5004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6996" y="5921375"/>
              <a:ext cx="14687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Endpoint</a:t>
              </a:r>
            </a:p>
          </p:txBody>
        </p:sp>
        <p:pic>
          <p:nvPicPr>
            <p:cNvPr id="44" name="Graphic 6">
              <a:extLst>
                <a:ext uri="{FF2B5EF4-FFF2-40B4-BE49-F238E27FC236}">
                  <a16:creationId xmlns:a16="http://schemas.microsoft.com/office/drawing/2014/main" id="{25FCAC18-B3FF-A3C1-48AF-BBB78CE28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rcRect/>
            <a:stretch/>
          </p:blipFill>
          <p:spPr bwMode="auto">
            <a:xfrm>
              <a:off x="10552372" y="54641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C4A8344-EAAF-DA46-E193-281A1B2611BA}"/>
              </a:ext>
            </a:extLst>
          </p:cNvPr>
          <p:cNvGrpSpPr/>
          <p:nvPr/>
        </p:nvGrpSpPr>
        <p:grpSpPr>
          <a:xfrm>
            <a:off x="-180913" y="1922019"/>
            <a:ext cx="2292350" cy="1038205"/>
            <a:chOff x="-180913" y="1922019"/>
            <a:chExt cx="2292350" cy="1038205"/>
          </a:xfrm>
        </p:grpSpPr>
        <p:pic>
          <p:nvPicPr>
            <p:cNvPr id="47" name="Graphic 10">
              <a:extLst>
                <a:ext uri="{FF2B5EF4-FFF2-40B4-BE49-F238E27FC236}">
                  <a16:creationId xmlns:a16="http://schemas.microsoft.com/office/drawing/2014/main" id="{870E6A1E-ACE7-8D55-5E30-A4C9419316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rcRect/>
            <a:stretch/>
          </p:blipFill>
          <p:spPr bwMode="auto">
            <a:xfrm>
              <a:off x="577912" y="192201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20">
              <a:extLst>
                <a:ext uri="{FF2B5EF4-FFF2-40B4-BE49-F238E27FC236}">
                  <a16:creationId xmlns:a16="http://schemas.microsoft.com/office/drawing/2014/main" id="{5E277BFF-E28A-A64B-654C-069BC7DDA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913" y="2683225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6BF8CA0-8ED4-3173-5E60-E31159CC8374}"/>
              </a:ext>
            </a:extLst>
          </p:cNvPr>
          <p:cNvGrpSpPr/>
          <p:nvPr/>
        </p:nvGrpSpPr>
        <p:grpSpPr>
          <a:xfrm>
            <a:off x="264623" y="3518250"/>
            <a:ext cx="1362074" cy="756424"/>
            <a:chOff x="264623" y="3518250"/>
            <a:chExt cx="1362074" cy="756424"/>
          </a:xfrm>
        </p:grpSpPr>
        <p:sp>
          <p:nvSpPr>
            <p:cNvPr id="49" name="TextBox 17">
              <a:extLst>
                <a:ext uri="{FF2B5EF4-FFF2-40B4-BE49-F238E27FC236}">
                  <a16:creationId xmlns:a16="http://schemas.microsoft.com/office/drawing/2014/main" id="{2AE0954B-3657-6A6E-951C-7905F70A1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23" y="3997675"/>
              <a:ext cx="13620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 function</a:t>
              </a:r>
            </a:p>
          </p:txBody>
        </p:sp>
        <p:pic>
          <p:nvPicPr>
            <p:cNvPr id="50" name="Graphic 13">
              <a:extLst>
                <a:ext uri="{FF2B5EF4-FFF2-40B4-BE49-F238E27FC236}">
                  <a16:creationId xmlns:a16="http://schemas.microsoft.com/office/drawing/2014/main" id="{DE61E388-CBF8-B40C-9851-9FD990EAE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rcRect/>
            <a:stretch/>
          </p:blipFill>
          <p:spPr bwMode="auto">
            <a:xfrm>
              <a:off x="725549" y="351825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741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9F75-C977-DEEB-5A67-6A7875BC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7ADA92-5511-A54D-5AF6-4171C6743343}"/>
              </a:ext>
            </a:extLst>
          </p:cNvPr>
          <p:cNvGrpSpPr/>
          <p:nvPr/>
        </p:nvGrpSpPr>
        <p:grpSpPr>
          <a:xfrm>
            <a:off x="7126288" y="2799298"/>
            <a:ext cx="2239962" cy="1225252"/>
            <a:chOff x="2249488" y="1182688"/>
            <a:chExt cx="2239962" cy="1225252"/>
          </a:xfrm>
        </p:grpSpPr>
        <p:pic>
          <p:nvPicPr>
            <p:cNvPr id="3" name="Graphic 8">
              <a:extLst>
                <a:ext uri="{FF2B5EF4-FFF2-40B4-BE49-F238E27FC236}">
                  <a16:creationId xmlns:a16="http://schemas.microsoft.com/office/drawing/2014/main" id="{03991192-FBC0-F659-DCBE-31E6CC81B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29892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9">
              <a:extLst>
                <a:ext uri="{FF2B5EF4-FFF2-40B4-BE49-F238E27FC236}">
                  <a16:creationId xmlns:a16="http://schemas.microsoft.com/office/drawing/2014/main" id="{0C7BA20B-9A6E-51E4-09C6-4767762EE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39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 Storage Service (Amazon S3)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D83384-D85F-3B8D-806D-4545BD013F62}"/>
              </a:ext>
            </a:extLst>
          </p:cNvPr>
          <p:cNvGrpSpPr/>
          <p:nvPr/>
        </p:nvGrpSpPr>
        <p:grpSpPr>
          <a:xfrm>
            <a:off x="8966689" y="4297770"/>
            <a:ext cx="1382713" cy="742136"/>
            <a:chOff x="2190750" y="2808288"/>
            <a:chExt cx="1382713" cy="742136"/>
          </a:xfrm>
        </p:grpSpPr>
        <p:sp>
          <p:nvSpPr>
            <p:cNvPr id="6" name="TextBox 62">
              <a:extLst>
                <a:ext uri="{FF2B5EF4-FFF2-40B4-BE49-F238E27FC236}">
                  <a16:creationId xmlns:a16="http://schemas.microsoft.com/office/drawing/2014/main" id="{2D9FD4F5-2FDF-95D8-0114-009C8A210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750" y="3273425"/>
              <a:ext cx="13827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Standard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797E4F2-83A9-77C5-F87B-29EAC452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58181" y="2808288"/>
              <a:ext cx="457200" cy="4572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35AEF4-0374-F18F-3995-3D90520D0401}"/>
              </a:ext>
            </a:extLst>
          </p:cNvPr>
          <p:cNvGrpSpPr/>
          <p:nvPr/>
        </p:nvGrpSpPr>
        <p:grpSpPr>
          <a:xfrm>
            <a:off x="7474904" y="4181030"/>
            <a:ext cx="1290638" cy="928497"/>
            <a:chOff x="3406997" y="4202006"/>
            <a:chExt cx="1290638" cy="928497"/>
          </a:xfrm>
        </p:grpSpPr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6CADA46A-E429-E79E-739B-633EAC718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997" y="4668838"/>
              <a:ext cx="12906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 with</a:t>
              </a:r>
            </a:p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objects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6139B59-19CC-3A73-1E38-0817AD5DE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23122" y="4202006"/>
              <a:ext cx="457200" cy="4572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591083-6712-70D3-6087-0E350BF74F6E}"/>
              </a:ext>
            </a:extLst>
          </p:cNvPr>
          <p:cNvGrpSpPr/>
          <p:nvPr/>
        </p:nvGrpSpPr>
        <p:grpSpPr>
          <a:xfrm>
            <a:off x="6014685" y="4202949"/>
            <a:ext cx="1502318" cy="932544"/>
            <a:chOff x="3300232" y="5136445"/>
            <a:chExt cx="1502318" cy="932544"/>
          </a:xfrm>
        </p:grpSpPr>
        <p:sp>
          <p:nvSpPr>
            <p:cNvPr id="7" name="TextBox 20">
              <a:extLst>
                <a:ext uri="{FF2B5EF4-FFF2-40B4-BE49-F238E27FC236}">
                  <a16:creationId xmlns:a16="http://schemas.microsoft.com/office/drawing/2014/main" id="{DA815936-826E-D2A8-755C-208E8886B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232" y="5607324"/>
              <a:ext cx="15023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Object Lambda Access Points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712EDC3-5681-2695-EECC-9D8ADAB4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27192" y="5136445"/>
              <a:ext cx="457200" cy="4572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EB951D-0753-187A-45E9-EB1B63F41F1D}"/>
              </a:ext>
            </a:extLst>
          </p:cNvPr>
          <p:cNvGrpSpPr/>
          <p:nvPr/>
        </p:nvGrpSpPr>
        <p:grpSpPr>
          <a:xfrm>
            <a:off x="8951887" y="2951347"/>
            <a:ext cx="1382713" cy="931895"/>
            <a:chOff x="2190650" y="5135493"/>
            <a:chExt cx="1382713" cy="931895"/>
          </a:xfrm>
        </p:grpSpPr>
        <p:sp>
          <p:nvSpPr>
            <p:cNvPr id="8" name="TextBox 21">
              <a:extLst>
                <a:ext uri="{FF2B5EF4-FFF2-40B4-BE49-F238E27FC236}">
                  <a16:creationId xmlns:a16="http://schemas.microsoft.com/office/drawing/2014/main" id="{A3E54570-9BCB-797D-1D88-5AFA5F200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650" y="5605723"/>
              <a:ext cx="13827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Object </a:t>
              </a:r>
              <a:b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87959DB-745B-59C7-5F53-C7D23F6EC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55257" y="5135493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705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3B15-F702-0D80-E335-E0400174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754163-BCBA-D498-B429-833A5C272607}"/>
              </a:ext>
            </a:extLst>
          </p:cNvPr>
          <p:cNvGrpSpPr/>
          <p:nvPr/>
        </p:nvGrpSpPr>
        <p:grpSpPr>
          <a:xfrm>
            <a:off x="1335332" y="1960342"/>
            <a:ext cx="2279650" cy="1040586"/>
            <a:chOff x="1335332" y="1960342"/>
            <a:chExt cx="2279650" cy="1040586"/>
          </a:xfrm>
        </p:grpSpPr>
        <p:pic>
          <p:nvPicPr>
            <p:cNvPr id="3" name="Graphic 23">
              <a:extLst>
                <a:ext uri="{FF2B5EF4-FFF2-40B4-BE49-F238E27FC236}">
                  <a16:creationId xmlns:a16="http://schemas.microsoft.com/office/drawing/2014/main" id="{1CF66A70-8847-F83A-A36E-4C2A82518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2083044" y="196034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12">
              <a:extLst>
                <a:ext uri="{FF2B5EF4-FFF2-40B4-BE49-F238E27FC236}">
                  <a16:creationId xmlns:a16="http://schemas.microsoft.com/office/drawing/2014/main" id="{9DA70E78-3010-F1E5-340A-77F82FE52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332" y="2723929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BDA20F-B483-DAF1-239F-0C883004A108}"/>
              </a:ext>
            </a:extLst>
          </p:cNvPr>
          <p:cNvGrpSpPr/>
          <p:nvPr/>
        </p:nvGrpSpPr>
        <p:grpSpPr>
          <a:xfrm>
            <a:off x="2769087" y="4493694"/>
            <a:ext cx="840341" cy="731322"/>
            <a:chOff x="2769087" y="4493694"/>
            <a:chExt cx="840341" cy="731322"/>
          </a:xfrm>
        </p:grpSpPr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B6D5AE2B-A671-7421-B942-4F3940C2C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9087" y="4948017"/>
              <a:ext cx="84034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Table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1A7BA07-5D6F-A287-C4DB-82133F6C5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51292" y="4493694"/>
              <a:ext cx="457200" cy="4572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80CDA0C-391C-E4BF-887D-2EDFD715C164}"/>
              </a:ext>
            </a:extLst>
          </p:cNvPr>
          <p:cNvGrpSpPr/>
          <p:nvPr/>
        </p:nvGrpSpPr>
        <p:grpSpPr>
          <a:xfrm>
            <a:off x="3621151" y="2734644"/>
            <a:ext cx="840341" cy="736689"/>
            <a:chOff x="5430007" y="3577102"/>
            <a:chExt cx="840341" cy="736689"/>
          </a:xfrm>
        </p:grpSpPr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97E6EBD2-DF6F-0077-F2E0-EBDAC3F23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0007" y="4036792"/>
              <a:ext cx="84034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Stream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F1B7A01-216F-36AD-6BA4-4416768EA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21578" y="3577102"/>
              <a:ext cx="457200" cy="4572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D8BE71-E3C3-35C0-3768-BF2B08569AC7}"/>
              </a:ext>
            </a:extLst>
          </p:cNvPr>
          <p:cNvGrpSpPr/>
          <p:nvPr/>
        </p:nvGrpSpPr>
        <p:grpSpPr>
          <a:xfrm>
            <a:off x="3780879" y="4502150"/>
            <a:ext cx="1434579" cy="909745"/>
            <a:chOff x="3780879" y="4502150"/>
            <a:chExt cx="1434579" cy="909745"/>
          </a:xfrm>
        </p:grpSpPr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C063CB6D-0253-33F1-D626-979CF5F11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879" y="4950230"/>
              <a:ext cx="14345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Standard Access table class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46BA9BD8-29EE-D7F4-BBF6-E47DD197B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80298" y="4502150"/>
              <a:ext cx="457200" cy="4572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7E5632-29D5-B10D-C8AC-9CAF0AE2983E}"/>
              </a:ext>
            </a:extLst>
          </p:cNvPr>
          <p:cNvGrpSpPr/>
          <p:nvPr/>
        </p:nvGrpSpPr>
        <p:grpSpPr>
          <a:xfrm>
            <a:off x="2769088" y="3577102"/>
            <a:ext cx="840341" cy="736689"/>
            <a:chOff x="2769088" y="3577102"/>
            <a:chExt cx="840341" cy="736689"/>
          </a:xfrm>
        </p:grpSpPr>
        <p:sp>
          <p:nvSpPr>
            <p:cNvPr id="6" name="TextBox 16">
              <a:extLst>
                <a:ext uri="{FF2B5EF4-FFF2-40B4-BE49-F238E27FC236}">
                  <a16:creationId xmlns:a16="http://schemas.microsoft.com/office/drawing/2014/main" id="{AC112779-1C19-BD16-DE11-82D982532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9088" y="4036792"/>
              <a:ext cx="84034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Items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2F17811-38EF-3B41-4177-28B11C4BE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47137" y="3577102"/>
              <a:ext cx="457200" cy="4572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5D972C-1F05-EB8C-B9DE-091A306E3758}"/>
              </a:ext>
            </a:extLst>
          </p:cNvPr>
          <p:cNvGrpSpPr/>
          <p:nvPr/>
        </p:nvGrpSpPr>
        <p:grpSpPr>
          <a:xfrm>
            <a:off x="1532438" y="4501929"/>
            <a:ext cx="1032933" cy="723087"/>
            <a:chOff x="1532438" y="4501929"/>
            <a:chExt cx="1032933" cy="723087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2F5B3408-08B3-5F55-B559-CAB74FAEA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438" y="4948017"/>
              <a:ext cx="10329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Item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B968BD9-C9FD-C7D2-63C1-E7366B27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23222" y="4501929"/>
              <a:ext cx="457200" cy="4572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4FE937-CB0B-73D1-E131-82F0D0EA9E7D}"/>
              </a:ext>
            </a:extLst>
          </p:cNvPr>
          <p:cNvGrpSpPr/>
          <p:nvPr/>
        </p:nvGrpSpPr>
        <p:grpSpPr>
          <a:xfrm>
            <a:off x="2529905" y="5381404"/>
            <a:ext cx="1306007" cy="1111469"/>
            <a:chOff x="2529905" y="5381404"/>
            <a:chExt cx="1306007" cy="1111469"/>
          </a:xfrm>
        </p:grpSpPr>
        <p:sp>
          <p:nvSpPr>
            <p:cNvPr id="10" name="TextBox 21">
              <a:extLst>
                <a:ext uri="{FF2B5EF4-FFF2-40B4-BE49-F238E27FC236}">
                  <a16:creationId xmlns:a16="http://schemas.microsoft.com/office/drawing/2014/main" id="{47D5EC93-06DA-42BD-EF8F-BBACA9594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9905" y="5846542"/>
              <a:ext cx="13060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Global secondary</a:t>
              </a:r>
            </a:p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index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105FD47-5D49-5CB0-A570-5804956D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56585" y="5381404"/>
              <a:ext cx="457200" cy="4572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F974F77-9793-B639-5F69-CED2FC7BCA8D}"/>
              </a:ext>
            </a:extLst>
          </p:cNvPr>
          <p:cNvGrpSpPr/>
          <p:nvPr/>
        </p:nvGrpSpPr>
        <p:grpSpPr>
          <a:xfrm>
            <a:off x="1532439" y="5380716"/>
            <a:ext cx="1032932" cy="742825"/>
            <a:chOff x="1532439" y="5380716"/>
            <a:chExt cx="1032932" cy="742825"/>
          </a:xfrm>
        </p:grpSpPr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D2941D7F-26B6-1E5C-231D-EA64572D6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439" y="5846542"/>
              <a:ext cx="10329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Attributes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8848109E-BDB2-5190-415F-F89A70689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816742" y="5380716"/>
              <a:ext cx="457200" cy="4572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554DEA-1931-7AE7-6353-438EEEE2BB78}"/>
              </a:ext>
            </a:extLst>
          </p:cNvPr>
          <p:cNvGrpSpPr/>
          <p:nvPr/>
        </p:nvGrpSpPr>
        <p:grpSpPr>
          <a:xfrm>
            <a:off x="1532438" y="3570692"/>
            <a:ext cx="1052241" cy="743099"/>
            <a:chOff x="1532438" y="3570692"/>
            <a:chExt cx="1052241" cy="743099"/>
          </a:xfrm>
        </p:grpSpPr>
        <p:sp>
          <p:nvSpPr>
            <p:cNvPr id="5" name="TextBox 15">
              <a:extLst>
                <a:ext uri="{FF2B5EF4-FFF2-40B4-BE49-F238E27FC236}">
                  <a16:creationId xmlns:a16="http://schemas.microsoft.com/office/drawing/2014/main" id="{27E7E349-7D14-D2FF-5840-3C8F6E9ED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438" y="4036792"/>
              <a:ext cx="105224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Attribute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A3A214BB-13D8-89CA-59A3-3F9CA6BBA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12109" y="3570692"/>
              <a:ext cx="457200" cy="4572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7FC4904-82A2-6C49-DA49-B79AC90709D2}"/>
              </a:ext>
            </a:extLst>
          </p:cNvPr>
          <p:cNvGrpSpPr/>
          <p:nvPr/>
        </p:nvGrpSpPr>
        <p:grpSpPr>
          <a:xfrm>
            <a:off x="8366377" y="1962273"/>
            <a:ext cx="2243137" cy="1225252"/>
            <a:chOff x="8366377" y="1962273"/>
            <a:chExt cx="2243137" cy="1225252"/>
          </a:xfrm>
        </p:grpSpPr>
        <p:pic>
          <p:nvPicPr>
            <p:cNvPr id="30" name="Graphic 6">
              <a:extLst>
                <a:ext uri="{FF2B5EF4-FFF2-40B4-BE49-F238E27FC236}">
                  <a16:creationId xmlns:a16="http://schemas.microsoft.com/office/drawing/2014/main" id="{EE2078FE-244C-30F6-B8E4-68A1D170B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9115677" y="196227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0F671E6B-59B4-986A-3074-0EAE767DB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6377" y="2725860"/>
              <a:ext cx="22431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Relational Database Service (Amazon RDS)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886DC3-EAC1-196C-3219-5D5D0F254D9B}"/>
              </a:ext>
            </a:extLst>
          </p:cNvPr>
          <p:cNvGrpSpPr/>
          <p:nvPr/>
        </p:nvGrpSpPr>
        <p:grpSpPr>
          <a:xfrm>
            <a:off x="8672470" y="3594223"/>
            <a:ext cx="1043168" cy="721499"/>
            <a:chOff x="8672470" y="3594223"/>
            <a:chExt cx="1043168" cy="721499"/>
          </a:xfrm>
        </p:grpSpPr>
        <p:sp>
          <p:nvSpPr>
            <p:cNvPr id="32" name="TextBox 17">
              <a:extLst>
                <a:ext uri="{FF2B5EF4-FFF2-40B4-BE49-F238E27FC236}">
                  <a16:creationId xmlns:a16="http://schemas.microsoft.com/office/drawing/2014/main" id="{92C16F59-F96D-F69A-2828-ECC3125C4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2470" y="4038723"/>
              <a:ext cx="10431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Multi-AZ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67E76C67-4628-B283-E94F-7DE00C45C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963866" y="3594223"/>
              <a:ext cx="457200" cy="4572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0DF0F0-DA2B-852E-72B4-BF078C3B4F7B}"/>
              </a:ext>
            </a:extLst>
          </p:cNvPr>
          <p:cNvGrpSpPr/>
          <p:nvPr/>
        </p:nvGrpSpPr>
        <p:grpSpPr>
          <a:xfrm>
            <a:off x="10166094" y="4493694"/>
            <a:ext cx="1493838" cy="918865"/>
            <a:chOff x="10166094" y="4493694"/>
            <a:chExt cx="1493838" cy="918865"/>
          </a:xfrm>
        </p:grpSpPr>
        <p:sp>
          <p:nvSpPr>
            <p:cNvPr id="37" name="TextBox 8">
              <a:extLst>
                <a:ext uri="{FF2B5EF4-FFF2-40B4-BE49-F238E27FC236}">
                  <a16:creationId xmlns:a16="http://schemas.microsoft.com/office/drawing/2014/main" id="{AC1F5D97-D4FA-2C86-CFD5-487B15307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6094" y="4950894"/>
              <a:ext cx="14938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MySQL</a:t>
              </a:r>
            </a:p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DE1FB492-3E8F-9AA2-8180-2E8C73FB8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0659562" y="4493694"/>
              <a:ext cx="457200" cy="4572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40D611-3CBB-E7B2-227A-3F19F5D411DE}"/>
              </a:ext>
            </a:extLst>
          </p:cNvPr>
          <p:cNvGrpSpPr/>
          <p:nvPr/>
        </p:nvGrpSpPr>
        <p:grpSpPr>
          <a:xfrm>
            <a:off x="8436816" y="4690451"/>
            <a:ext cx="1511300" cy="918865"/>
            <a:chOff x="7152179" y="4493694"/>
            <a:chExt cx="1511300" cy="918865"/>
          </a:xfrm>
        </p:grpSpPr>
        <p:sp>
          <p:nvSpPr>
            <p:cNvPr id="36" name="TextBox 6">
              <a:extLst>
                <a:ext uri="{FF2B5EF4-FFF2-40B4-BE49-F238E27FC236}">
                  <a16:creationId xmlns:a16="http://schemas.microsoft.com/office/drawing/2014/main" id="{95EA2DB3-8108-FAD7-3777-0288065E6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2179" y="4950894"/>
              <a:ext cx="15113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 instance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E48CEDAF-7B09-90BB-7799-B875AB673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678872" y="4493694"/>
              <a:ext cx="457200" cy="4572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234DDE1-E60C-2C54-08FA-FCED1D8CE061}"/>
              </a:ext>
            </a:extLst>
          </p:cNvPr>
          <p:cNvGrpSpPr/>
          <p:nvPr/>
        </p:nvGrpSpPr>
        <p:grpSpPr>
          <a:xfrm>
            <a:off x="5749384" y="2487116"/>
            <a:ext cx="2243137" cy="1038999"/>
            <a:chOff x="5749384" y="2487116"/>
            <a:chExt cx="2243137" cy="1038999"/>
          </a:xfrm>
        </p:grpSpPr>
        <p:pic>
          <p:nvPicPr>
            <p:cNvPr id="42" name="Graphic 10">
              <a:extLst>
                <a:ext uri="{FF2B5EF4-FFF2-40B4-BE49-F238E27FC236}">
                  <a16:creationId xmlns:a16="http://schemas.microsoft.com/office/drawing/2014/main" id="{E5376FB9-A5B7-58D7-5A50-A05CA1C931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 bwMode="auto">
            <a:xfrm>
              <a:off x="6489159" y="248711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6">
              <a:extLst>
                <a:ext uri="{FF2B5EF4-FFF2-40B4-BE49-F238E27FC236}">
                  <a16:creationId xmlns:a16="http://schemas.microsoft.com/office/drawing/2014/main" id="{2711F45E-A49A-7A16-9F26-2B44F796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9384" y="3249116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Amplify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805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3C7A-7D3D-8E35-3DE9-C29B317B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90B27A-5351-54B7-B579-C7C2323972E0}"/>
              </a:ext>
            </a:extLst>
          </p:cNvPr>
          <p:cNvGrpSpPr/>
          <p:nvPr/>
        </p:nvGrpSpPr>
        <p:grpSpPr>
          <a:xfrm>
            <a:off x="5391151" y="1530350"/>
            <a:ext cx="5500686" cy="3870325"/>
            <a:chOff x="5391151" y="1530350"/>
            <a:chExt cx="5500686" cy="38703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0B3091C-CACB-584E-F3CC-7B80BDE72964}"/>
                </a:ext>
              </a:extLst>
            </p:cNvPr>
            <p:cNvSpPr/>
            <p:nvPr/>
          </p:nvSpPr>
          <p:spPr>
            <a:xfrm>
              <a:off x="5391151" y="1531938"/>
              <a:ext cx="5500686" cy="38687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57E9A85D-33A4-9B88-104A-1BB42836D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91151" y="1530350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943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334D-A08B-AE43-FC3E-E549831A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549022-BCC2-1C24-7E01-B32A43C8F701}"/>
              </a:ext>
            </a:extLst>
          </p:cNvPr>
          <p:cNvSpPr/>
          <p:nvPr/>
        </p:nvSpPr>
        <p:spPr>
          <a:xfrm>
            <a:off x="2409031" y="2735260"/>
            <a:ext cx="7366000" cy="3381375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C698C3-08F5-110E-652D-B4A6015612FE}"/>
              </a:ext>
            </a:extLst>
          </p:cNvPr>
          <p:cNvSpPr/>
          <p:nvPr/>
        </p:nvSpPr>
        <p:spPr>
          <a:xfrm>
            <a:off x="2188369" y="1900235"/>
            <a:ext cx="7815262" cy="459263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B2E9FA37-3905-2904-30C3-60CEEA1E8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928" y="5710235"/>
            <a:ext cx="2006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10.0.0.0/16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0DA3B4-4DB6-3898-2176-741EB0EE09BF}"/>
              </a:ext>
            </a:extLst>
          </p:cNvPr>
          <p:cNvSpPr/>
          <p:nvPr/>
        </p:nvSpPr>
        <p:spPr>
          <a:xfrm>
            <a:off x="2847181" y="3298823"/>
            <a:ext cx="6488651" cy="2284412"/>
          </a:xfrm>
          <a:prstGeom prst="rect">
            <a:avLst/>
          </a:prstGeom>
          <a:noFill/>
          <a:ln w="15875" cmpd="sng">
            <a:solidFill>
              <a:srgbClr val="7AA11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AB5852E4-B2AD-AD79-7284-C0DF9548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928" y="5284785"/>
            <a:ext cx="2006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10.0.0.0/19</a:t>
            </a:r>
          </a:p>
        </p:txBody>
      </p:sp>
      <p:sp>
        <p:nvSpPr>
          <p:cNvPr id="8" name="Rectangle 37">
            <a:extLst>
              <a:ext uri="{FF2B5EF4-FFF2-40B4-BE49-F238E27FC236}">
                <a16:creationId xmlns:a16="http://schemas.microsoft.com/office/drawing/2014/main" id="{49DAB610-F367-FA43-64A7-53B8EC9E1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532" y="2227260"/>
            <a:ext cx="12975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D7A3451-B878-6D1D-79A0-09033DDEA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88369" y="1900235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51FDC3C-367B-BE4B-B57C-15BDB2B5B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409031" y="2730498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531E37E-2AA1-3B15-1A37-174D8BF7DB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47181" y="3298823"/>
            <a:ext cx="381000" cy="3810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3CCE378B-4183-C255-DE2A-75C0EC05C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439" y="2959178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</p:spTree>
    <p:extLst>
      <p:ext uri="{BB962C8B-B14F-4D97-AF65-F5344CB8AC3E}">
        <p14:creationId xmlns:p14="http://schemas.microsoft.com/office/powerpoint/2010/main" val="120567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9A76-115A-C94E-6076-A998B67F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DA3180-7E87-DB06-EC8F-24F7F359E344}"/>
              </a:ext>
            </a:extLst>
          </p:cNvPr>
          <p:cNvSpPr/>
          <p:nvPr/>
        </p:nvSpPr>
        <p:spPr>
          <a:xfrm>
            <a:off x="3301223" y="3646118"/>
            <a:ext cx="1765300" cy="889002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54937-6BD2-CAFB-D47B-AE534C77A9E8}"/>
              </a:ext>
            </a:extLst>
          </p:cNvPr>
          <p:cNvSpPr/>
          <p:nvPr/>
        </p:nvSpPr>
        <p:spPr>
          <a:xfrm>
            <a:off x="7177741" y="2539998"/>
            <a:ext cx="1765300" cy="889002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7640DF6-8116-F360-3E09-3BBFB505E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301223" y="3646118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9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C619-3BB3-D37C-E33D-50E819A7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C977DC6-F9F6-C955-21E3-3E0F19C36405}"/>
              </a:ext>
            </a:extLst>
          </p:cNvPr>
          <p:cNvCxnSpPr/>
          <p:nvPr/>
        </p:nvCxnSpPr>
        <p:spPr>
          <a:xfrm>
            <a:off x="1082675" y="2208213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8D42E4-636C-A48B-B84D-0A3D3E96787B}"/>
              </a:ext>
            </a:extLst>
          </p:cNvPr>
          <p:cNvCxnSpPr/>
          <p:nvPr/>
        </p:nvCxnSpPr>
        <p:spPr>
          <a:xfrm>
            <a:off x="1082675" y="2424113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EA83E2-0E5B-5807-3BC4-6E2C52130855}"/>
              </a:ext>
            </a:extLst>
          </p:cNvPr>
          <p:cNvCxnSpPr>
            <a:cxnSpLocks/>
          </p:cNvCxnSpPr>
          <p:nvPr/>
        </p:nvCxnSpPr>
        <p:spPr>
          <a:xfrm>
            <a:off x="1082675" y="2019300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3E3A79-3F1C-2D24-40DB-656AA756931A}"/>
              </a:ext>
            </a:extLst>
          </p:cNvPr>
          <p:cNvCxnSpPr/>
          <p:nvPr/>
        </p:nvCxnSpPr>
        <p:spPr>
          <a:xfrm>
            <a:off x="1082675" y="1816100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84079B55-0301-BB0F-BE5D-2A2062D313D6}"/>
              </a:ext>
            </a:extLst>
          </p:cNvPr>
          <p:cNvCxnSpPr>
            <a:cxnSpLocks/>
          </p:cNvCxnSpPr>
          <p:nvPr/>
        </p:nvCxnSpPr>
        <p:spPr>
          <a:xfrm>
            <a:off x="6226108" y="1784350"/>
            <a:ext cx="1636712" cy="184150"/>
          </a:xfrm>
          <a:prstGeom prst="bentConnector3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F9C1D9A-FE35-F25D-3725-25A1F96842EC}"/>
              </a:ext>
            </a:extLst>
          </p:cNvPr>
          <p:cNvCxnSpPr>
            <a:cxnSpLocks/>
          </p:cNvCxnSpPr>
          <p:nvPr/>
        </p:nvCxnSpPr>
        <p:spPr>
          <a:xfrm flipV="1">
            <a:off x="6226108" y="2162175"/>
            <a:ext cx="1636712" cy="18256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5AE382B-1B9B-E4F8-A91F-A9B8FC0E6B51}"/>
              </a:ext>
            </a:extLst>
          </p:cNvPr>
          <p:cNvCxnSpPr>
            <a:cxnSpLocks/>
          </p:cNvCxnSpPr>
          <p:nvPr/>
        </p:nvCxnSpPr>
        <p:spPr>
          <a:xfrm>
            <a:off x="6226108" y="2530475"/>
            <a:ext cx="1636712" cy="184150"/>
          </a:xfrm>
          <a:prstGeom prst="bentConnector3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34DE8643-377C-04C4-E80A-724F98244695}"/>
              </a:ext>
            </a:extLst>
          </p:cNvPr>
          <p:cNvCxnSpPr>
            <a:cxnSpLocks/>
          </p:cNvCxnSpPr>
          <p:nvPr/>
        </p:nvCxnSpPr>
        <p:spPr>
          <a:xfrm flipV="1">
            <a:off x="6226108" y="2878138"/>
            <a:ext cx="1636712" cy="18256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D5CC66-0FAE-AB99-609B-910E80D84B79}"/>
              </a:ext>
            </a:extLst>
          </p:cNvPr>
          <p:cNvCxnSpPr/>
          <p:nvPr/>
        </p:nvCxnSpPr>
        <p:spPr>
          <a:xfrm rot="16200000">
            <a:off x="1169988" y="4368800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4A3245-9ECD-CF31-0C3B-B1F4E9AD4EF0}"/>
              </a:ext>
            </a:extLst>
          </p:cNvPr>
          <p:cNvCxnSpPr/>
          <p:nvPr/>
        </p:nvCxnSpPr>
        <p:spPr>
          <a:xfrm rot="16200000">
            <a:off x="1385888" y="4368800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1E51FD-C79F-9323-EF02-C6FD25EBBD6A}"/>
              </a:ext>
            </a:extLst>
          </p:cNvPr>
          <p:cNvCxnSpPr/>
          <p:nvPr/>
        </p:nvCxnSpPr>
        <p:spPr>
          <a:xfrm rot="16200000">
            <a:off x="981075" y="4368800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2F071B-E3EF-16DD-84C2-F773061C0E26}"/>
              </a:ext>
            </a:extLst>
          </p:cNvPr>
          <p:cNvCxnSpPr/>
          <p:nvPr/>
        </p:nvCxnSpPr>
        <p:spPr>
          <a:xfrm rot="16200000">
            <a:off x="777875" y="4368800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C85B770-61CE-310C-C18F-E0EA3566197E}"/>
              </a:ext>
            </a:extLst>
          </p:cNvPr>
          <p:cNvCxnSpPr>
            <a:cxnSpLocks/>
          </p:cNvCxnSpPr>
          <p:nvPr/>
        </p:nvCxnSpPr>
        <p:spPr>
          <a:xfrm rot="5400000">
            <a:off x="5535546" y="4281487"/>
            <a:ext cx="1636712" cy="182563"/>
          </a:xfrm>
          <a:prstGeom prst="bentConnector3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876598A-3ED1-4553-C2C8-9139578C8199}"/>
              </a:ext>
            </a:extLst>
          </p:cNvPr>
          <p:cNvCxnSpPr>
            <a:cxnSpLocks/>
          </p:cNvCxnSpPr>
          <p:nvPr/>
        </p:nvCxnSpPr>
        <p:spPr>
          <a:xfrm rot="5400000" flipV="1">
            <a:off x="5922896" y="4281487"/>
            <a:ext cx="1636712" cy="18256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BDCE65A-AE81-84AE-31CF-C7FFE5145011}"/>
              </a:ext>
            </a:extLst>
          </p:cNvPr>
          <p:cNvCxnSpPr>
            <a:cxnSpLocks/>
          </p:cNvCxnSpPr>
          <p:nvPr/>
        </p:nvCxnSpPr>
        <p:spPr>
          <a:xfrm rot="5400000">
            <a:off x="6653939" y="4280694"/>
            <a:ext cx="1636712" cy="184150"/>
          </a:xfrm>
          <a:prstGeom prst="bentConnector3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5AF7349-86AB-93F7-EEA6-9A57CEBEE141}"/>
              </a:ext>
            </a:extLst>
          </p:cNvPr>
          <p:cNvCxnSpPr>
            <a:cxnSpLocks/>
          </p:cNvCxnSpPr>
          <p:nvPr/>
        </p:nvCxnSpPr>
        <p:spPr>
          <a:xfrm rot="5400000" flipV="1">
            <a:off x="6346758" y="4281488"/>
            <a:ext cx="1636712" cy="18256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>
            <a:extLst>
              <a:ext uri="{FF2B5EF4-FFF2-40B4-BE49-F238E27FC236}">
                <a16:creationId xmlns:a16="http://schemas.microsoft.com/office/drawing/2014/main" id="{3332D642-1189-52FA-EA0C-F341DEFFB1B6}"/>
              </a:ext>
            </a:extLst>
          </p:cNvPr>
          <p:cNvSpPr/>
          <p:nvPr/>
        </p:nvSpPr>
        <p:spPr>
          <a:xfrm flipH="1">
            <a:off x="9984862" y="1819275"/>
            <a:ext cx="719137" cy="5254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5352ABD-20B0-8580-20A7-EA70A27E9474}"/>
              </a:ext>
            </a:extLst>
          </p:cNvPr>
          <p:cNvSpPr/>
          <p:nvPr/>
        </p:nvSpPr>
        <p:spPr>
          <a:xfrm rot="10800000" flipH="1" flipV="1">
            <a:off x="9060938" y="1819275"/>
            <a:ext cx="719137" cy="5254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67B3D-FFF8-D2B0-2FD5-4D945E1B693A}"/>
              </a:ext>
            </a:extLst>
          </p:cNvPr>
          <p:cNvSpPr/>
          <p:nvPr/>
        </p:nvSpPr>
        <p:spPr>
          <a:xfrm flipH="1" flipV="1">
            <a:off x="9984862" y="2533141"/>
            <a:ext cx="719137" cy="5254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3700E40-0AF9-D339-6654-5952AF6F8E65}"/>
              </a:ext>
            </a:extLst>
          </p:cNvPr>
          <p:cNvSpPr/>
          <p:nvPr/>
        </p:nvSpPr>
        <p:spPr>
          <a:xfrm rot="10800000" flipH="1">
            <a:off x="9060938" y="2533141"/>
            <a:ext cx="719137" cy="5254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BA68C9-D858-F999-781C-EB022CE0280A}"/>
              </a:ext>
            </a:extLst>
          </p:cNvPr>
          <p:cNvCxnSpPr/>
          <p:nvPr/>
        </p:nvCxnSpPr>
        <p:spPr>
          <a:xfrm rot="18900000" flipH="1">
            <a:off x="8293976" y="4456988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05AAB1-22C9-B314-9A2F-24D697ABBDE4}"/>
              </a:ext>
            </a:extLst>
          </p:cNvPr>
          <p:cNvCxnSpPr/>
          <p:nvPr/>
        </p:nvCxnSpPr>
        <p:spPr>
          <a:xfrm rot="18900000" flipH="1">
            <a:off x="8446640" y="4609653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FD90D6-9B45-BF65-FC46-F7A08B13B3CC}"/>
              </a:ext>
            </a:extLst>
          </p:cNvPr>
          <p:cNvCxnSpPr>
            <a:cxnSpLocks/>
          </p:cNvCxnSpPr>
          <p:nvPr/>
        </p:nvCxnSpPr>
        <p:spPr>
          <a:xfrm rot="18900000" flipH="1">
            <a:off x="8160394" y="4323407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96A3DF-73C4-2C89-6170-30207FD8F480}"/>
              </a:ext>
            </a:extLst>
          </p:cNvPr>
          <p:cNvCxnSpPr/>
          <p:nvPr/>
        </p:nvCxnSpPr>
        <p:spPr>
          <a:xfrm rot="18900000" flipH="1">
            <a:off x="8016710" y="4179722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885430-9E09-7A66-A826-684F7B465976}"/>
              </a:ext>
            </a:extLst>
          </p:cNvPr>
          <p:cNvCxnSpPr>
            <a:cxnSpLocks/>
          </p:cNvCxnSpPr>
          <p:nvPr/>
        </p:nvCxnSpPr>
        <p:spPr>
          <a:xfrm rot="2700000">
            <a:off x="9825234" y="4456986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A1C35F-9724-10E8-552E-30CBC8EE4859}"/>
              </a:ext>
            </a:extLst>
          </p:cNvPr>
          <p:cNvCxnSpPr>
            <a:cxnSpLocks/>
          </p:cNvCxnSpPr>
          <p:nvPr/>
        </p:nvCxnSpPr>
        <p:spPr>
          <a:xfrm rot="2700000">
            <a:off x="9672570" y="4609651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4AADBD-06FD-06CF-4C97-6C4706D7A78A}"/>
              </a:ext>
            </a:extLst>
          </p:cNvPr>
          <p:cNvCxnSpPr>
            <a:cxnSpLocks/>
          </p:cNvCxnSpPr>
          <p:nvPr/>
        </p:nvCxnSpPr>
        <p:spPr>
          <a:xfrm rot="2700000">
            <a:off x="9958816" y="4323405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27CD2D-50E7-0F1D-7B4B-08559A2A0A89}"/>
              </a:ext>
            </a:extLst>
          </p:cNvPr>
          <p:cNvCxnSpPr>
            <a:cxnSpLocks/>
          </p:cNvCxnSpPr>
          <p:nvPr/>
        </p:nvCxnSpPr>
        <p:spPr>
          <a:xfrm rot="2700000">
            <a:off x="10102500" y="4179720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15418F-93D2-20D7-FC63-438B3AC7B04D}"/>
              </a:ext>
            </a:extLst>
          </p:cNvPr>
          <p:cNvGrpSpPr>
            <a:grpSpLocks/>
          </p:cNvGrpSpPr>
          <p:nvPr/>
        </p:nvGrpSpPr>
        <p:grpSpPr bwMode="auto">
          <a:xfrm>
            <a:off x="3686054" y="1802564"/>
            <a:ext cx="1484312" cy="331787"/>
            <a:chOff x="2684662" y="1051134"/>
            <a:chExt cx="1483636" cy="331243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1377D9F-71C3-39B8-309C-1F924FB3AB78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2A364BE-C625-6DCA-88C6-15EB2BB2C750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23">
            <a:extLst>
              <a:ext uri="{FF2B5EF4-FFF2-40B4-BE49-F238E27FC236}">
                <a16:creationId xmlns:a16="http://schemas.microsoft.com/office/drawing/2014/main" id="{A1956E76-FA41-936A-E902-4E76085B8D28}"/>
              </a:ext>
            </a:extLst>
          </p:cNvPr>
          <p:cNvGrpSpPr>
            <a:grpSpLocks/>
          </p:cNvGrpSpPr>
          <p:nvPr/>
        </p:nvGrpSpPr>
        <p:grpSpPr bwMode="auto">
          <a:xfrm>
            <a:off x="3676529" y="2320089"/>
            <a:ext cx="1487487" cy="330200"/>
            <a:chOff x="2674471" y="1567527"/>
            <a:chExt cx="1488360" cy="331243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3EABBFB-6200-4F7E-BB32-2832453FE253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D38A84A-7F26-4A9B-C909-2E9847FC84A5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29199"/>
              <a:ext cx="5734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26">
            <a:extLst>
              <a:ext uri="{FF2B5EF4-FFF2-40B4-BE49-F238E27FC236}">
                <a16:creationId xmlns:a16="http://schemas.microsoft.com/office/drawing/2014/main" id="{1791E530-6567-7261-C07A-9AA072613AE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347917" y="4147301"/>
            <a:ext cx="1484312" cy="331787"/>
            <a:chOff x="2684662" y="1051134"/>
            <a:chExt cx="1483636" cy="331243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078F7F1-2FF0-93E1-A641-CBF9F80E27FC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C761C04-DE8B-DE2F-8698-713A8CDAB992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3" y="1212795"/>
              <a:ext cx="57282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29">
            <a:extLst>
              <a:ext uri="{FF2B5EF4-FFF2-40B4-BE49-F238E27FC236}">
                <a16:creationId xmlns:a16="http://schemas.microsoft.com/office/drawing/2014/main" id="{77AA14B2-07A1-BDB6-801D-0DDAC0BEB921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029747" y="4141745"/>
            <a:ext cx="1489076" cy="331788"/>
            <a:chOff x="2677644" y="1567527"/>
            <a:chExt cx="1488361" cy="331243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705B6A9-5B25-02BA-4F85-0A5CC25D8FCC}"/>
                </a:ext>
              </a:extLst>
            </p:cNvPr>
            <p:cNvSpPr/>
            <p:nvPr/>
          </p:nvSpPr>
          <p:spPr>
            <a:xfrm rot="10800000">
              <a:off x="3250457" y="1567527"/>
              <a:ext cx="915548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7739CA7-971B-DB01-F89E-9EECAC32C93C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30011"/>
              <a:ext cx="57281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213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3929</TotalTime>
  <Words>124</Words>
  <Application>Microsoft Macintosh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 Linn</dc:creator>
  <cp:lastModifiedBy>Laure Linn</cp:lastModifiedBy>
  <cp:revision>109</cp:revision>
  <dcterms:created xsi:type="dcterms:W3CDTF">2023-06-01T16:25:59Z</dcterms:created>
  <dcterms:modified xsi:type="dcterms:W3CDTF">2023-06-15T17:19:23Z</dcterms:modified>
</cp:coreProperties>
</file>