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6294-69C8-4B4D-A347-8BB854EABED8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C67-61A5-1C42-AF54-8D621AD53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9F5-79C1-2F3B-32E9-F4C931A1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09676-5882-53E6-8FAD-16927D07B3DD}"/>
              </a:ext>
            </a:extLst>
          </p:cNvPr>
          <p:cNvGrpSpPr/>
          <p:nvPr/>
        </p:nvGrpSpPr>
        <p:grpSpPr>
          <a:xfrm>
            <a:off x="4113157" y="2165956"/>
            <a:ext cx="2279650" cy="1038999"/>
            <a:chOff x="9067922" y="1184275"/>
            <a:chExt cx="2279650" cy="1038999"/>
          </a:xfrm>
        </p:grpSpPr>
        <p:pic>
          <p:nvPicPr>
            <p:cNvPr id="4" name="Graphic 21">
              <a:extLst>
                <a:ext uri="{FF2B5EF4-FFF2-40B4-BE49-F238E27FC236}">
                  <a16:creationId xmlns:a16="http://schemas.microsoft.com/office/drawing/2014/main" id="{327B8DD4-7322-56C4-824C-9C10177AF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:a16="http://schemas.microsoft.com/office/drawing/2014/main" id="{84F114CF-44C4-3ACF-756B-7FF80C36B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922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3377BE-E62E-7724-B83C-C34146304985}"/>
              </a:ext>
            </a:extLst>
          </p:cNvPr>
          <p:cNvGrpSpPr/>
          <p:nvPr/>
        </p:nvGrpSpPr>
        <p:grpSpPr>
          <a:xfrm>
            <a:off x="5506938" y="3169574"/>
            <a:ext cx="1225550" cy="754147"/>
            <a:chOff x="10146028" y="2499939"/>
            <a:chExt cx="1225550" cy="754147"/>
          </a:xfrm>
        </p:grpSpPr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59325A6C-F9EF-84BB-CAB1-9C419D3A9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6028" y="2977087"/>
              <a:ext cx="12255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1930060-AD7E-3279-8F4C-10D818EE0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1315" y="2499939"/>
              <a:ext cx="457200" cy="4572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0A58A-A52B-7113-56A7-0583A83E27DD}"/>
              </a:ext>
            </a:extLst>
          </p:cNvPr>
          <p:cNvGrpSpPr/>
          <p:nvPr/>
        </p:nvGrpSpPr>
        <p:grpSpPr>
          <a:xfrm>
            <a:off x="477706" y="2491349"/>
            <a:ext cx="2239962" cy="1225252"/>
            <a:chOff x="2249488" y="1182688"/>
            <a:chExt cx="2239962" cy="1225252"/>
          </a:xfrm>
        </p:grpSpPr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3CA323FF-2CE6-4C7A-C1C0-49AE078E0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C0527D9-6815-56F3-D24E-90AD6A11B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C2763-8173-4D6B-3401-483936DCC72A}"/>
              </a:ext>
            </a:extLst>
          </p:cNvPr>
          <p:cNvGrpSpPr/>
          <p:nvPr/>
        </p:nvGrpSpPr>
        <p:grpSpPr>
          <a:xfrm>
            <a:off x="2096694" y="2291174"/>
            <a:ext cx="1382713" cy="742136"/>
            <a:chOff x="2190750" y="2808288"/>
            <a:chExt cx="1382713" cy="742136"/>
          </a:xfrm>
        </p:grpSpPr>
        <p:sp>
          <p:nvSpPr>
            <p:cNvPr id="13" name="TextBox 62">
              <a:extLst>
                <a:ext uri="{FF2B5EF4-FFF2-40B4-BE49-F238E27FC236}">
                  <a16:creationId xmlns:a16="http://schemas.microsoft.com/office/drawing/2014/main" id="{6318C4CD-C418-A3F4-A5F5-F8975E6CD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3273425"/>
              <a:ext cx="13827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Standard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BCFAA4B-5E2A-1914-3D83-E89D3C499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8181" y="280828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856B7C-42E1-14B5-2A57-C06284591898}"/>
              </a:ext>
            </a:extLst>
          </p:cNvPr>
          <p:cNvGrpSpPr/>
          <p:nvPr/>
        </p:nvGrpSpPr>
        <p:grpSpPr>
          <a:xfrm>
            <a:off x="2138262" y="3179878"/>
            <a:ext cx="1290638" cy="928497"/>
            <a:chOff x="3406997" y="4202006"/>
            <a:chExt cx="1290638" cy="928497"/>
          </a:xfrm>
        </p:grpSpPr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843CD27C-7220-C839-1673-669526666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997" y="466883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with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objects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7724707-F5F7-D194-FEE8-73DC2DBE2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3122" y="4202006"/>
              <a:ext cx="457200" cy="457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2C2BCE-C2AE-499F-C2CE-FEE0065848D3}"/>
              </a:ext>
            </a:extLst>
          </p:cNvPr>
          <p:cNvGrpSpPr/>
          <p:nvPr/>
        </p:nvGrpSpPr>
        <p:grpSpPr>
          <a:xfrm>
            <a:off x="7537939" y="1602702"/>
            <a:ext cx="2243137" cy="1225252"/>
            <a:chOff x="8366377" y="1962273"/>
            <a:chExt cx="2243137" cy="1225252"/>
          </a:xfrm>
        </p:grpSpPr>
        <p:pic>
          <p:nvPicPr>
            <p:cNvPr id="19" name="Graphic 6">
              <a:extLst>
                <a:ext uri="{FF2B5EF4-FFF2-40B4-BE49-F238E27FC236}">
                  <a16:creationId xmlns:a16="http://schemas.microsoft.com/office/drawing/2014/main" id="{6A4D41FE-DE6D-8664-324A-D49ECF665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115677" y="196227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12EBEDE9-4596-405A-3551-8AFB9ADD0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377" y="2725860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Relational Database Service (Amazon RDS)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15E0BE-D65D-6CEC-274A-9604C0166993}"/>
              </a:ext>
            </a:extLst>
          </p:cNvPr>
          <p:cNvGrpSpPr/>
          <p:nvPr/>
        </p:nvGrpSpPr>
        <p:grpSpPr>
          <a:xfrm>
            <a:off x="7958386" y="3161245"/>
            <a:ext cx="1493838" cy="918865"/>
            <a:chOff x="10166094" y="4493694"/>
            <a:chExt cx="1493838" cy="918865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CCF5877A-C7CF-FB9A-D41C-8FD67E720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6094" y="4950894"/>
              <a:ext cx="1493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D767910-61C3-2076-1D32-63E3CF94C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659562" y="4493694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96CF1A-5731-18FF-1D0A-7D9844306EF7}"/>
              </a:ext>
            </a:extLst>
          </p:cNvPr>
          <p:cNvGrpSpPr/>
          <p:nvPr/>
        </p:nvGrpSpPr>
        <p:grpSpPr>
          <a:xfrm>
            <a:off x="5053669" y="777583"/>
            <a:ext cx="2292350" cy="1038999"/>
            <a:chOff x="5979868" y="3591963"/>
            <a:chExt cx="2292350" cy="1038999"/>
          </a:xfrm>
        </p:grpSpPr>
        <p:pic>
          <p:nvPicPr>
            <p:cNvPr id="34" name="Graphic 17">
              <a:extLst>
                <a:ext uri="{FF2B5EF4-FFF2-40B4-BE49-F238E27FC236}">
                  <a16:creationId xmlns:a16="http://schemas.microsoft.com/office/drawing/2014/main" id="{D1317171-EAC5-F622-85B2-02F6E7113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737105" y="35919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5A1D3615-FDB7-5288-B9E4-BAE5A65E2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868" y="435396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267B3F-4B58-BF02-8B33-A26CA7AAC384}"/>
              </a:ext>
            </a:extLst>
          </p:cNvPr>
          <p:cNvGrpSpPr/>
          <p:nvPr/>
        </p:nvGrpSpPr>
        <p:grpSpPr>
          <a:xfrm>
            <a:off x="6580399" y="5454668"/>
            <a:ext cx="2292350" cy="1038205"/>
            <a:chOff x="-180913" y="1922019"/>
            <a:chExt cx="2292350" cy="1038205"/>
          </a:xfrm>
        </p:grpSpPr>
        <p:pic>
          <p:nvPicPr>
            <p:cNvPr id="41" name="Graphic 10">
              <a:extLst>
                <a:ext uri="{FF2B5EF4-FFF2-40B4-BE49-F238E27FC236}">
                  <a16:creationId xmlns:a16="http://schemas.microsoft.com/office/drawing/2014/main" id="{481E5BAE-1503-DD09-6F30-A8B29C814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577912" y="192201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9F6D3253-D33A-9C1F-6893-13849FEB7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913" y="268322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2FC1CE-7A67-CBC9-8B8F-C97C2D9810B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30825" y="1813124"/>
            <a:ext cx="10456" cy="135645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E99BF-5BBC-2183-B85C-E476A5CD207C}"/>
              </a:ext>
            </a:extLst>
          </p:cNvPr>
          <p:cNvGrpSpPr/>
          <p:nvPr/>
        </p:nvGrpSpPr>
        <p:grpSpPr>
          <a:xfrm>
            <a:off x="3780712" y="3181575"/>
            <a:ext cx="1187450" cy="730702"/>
            <a:chOff x="890886" y="4274945"/>
            <a:chExt cx="1187450" cy="730702"/>
          </a:xfrm>
        </p:grpSpPr>
        <p:sp>
          <p:nvSpPr>
            <p:cNvPr id="62" name="TextBox 28">
              <a:extLst>
                <a:ext uri="{FF2B5EF4-FFF2-40B4-BE49-F238E27FC236}">
                  <a16:creationId xmlns:a16="http://schemas.microsoft.com/office/drawing/2014/main" id="{E51167AC-170A-7AC6-8978-15B92077B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886" y="4728648"/>
              <a:ext cx="11874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Template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5529059-A729-177E-2A54-021D6506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56713" y="4274945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83B495-0AF0-142B-9774-E3699766E24F}"/>
              </a:ext>
            </a:extLst>
          </p:cNvPr>
          <p:cNvCxnSpPr>
            <a:cxnSpLocks/>
            <a:stCxn id="63" idx="3"/>
            <a:endCxn id="8" idx="1"/>
          </p:cNvCxnSpPr>
          <p:nvPr/>
        </p:nvCxnSpPr>
        <p:spPr>
          <a:xfrm flipV="1">
            <a:off x="4603739" y="3398174"/>
            <a:ext cx="1298486" cy="120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0F797B-0223-BF43-244C-2AC488D405D6}"/>
              </a:ext>
            </a:extLst>
          </p:cNvPr>
          <p:cNvCxnSpPr>
            <a:cxnSpLocks/>
            <a:stCxn id="63" idx="1"/>
            <a:endCxn id="17" idx="3"/>
          </p:cNvCxnSpPr>
          <p:nvPr/>
        </p:nvCxnSpPr>
        <p:spPr>
          <a:xfrm flipH="1" flipV="1">
            <a:off x="3011587" y="3408478"/>
            <a:ext cx="1134952" cy="169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841A12-C6BB-A6A4-85CD-0EC09CF0CE49}"/>
              </a:ext>
            </a:extLst>
          </p:cNvPr>
          <p:cNvGrpSpPr/>
          <p:nvPr/>
        </p:nvGrpSpPr>
        <p:grpSpPr>
          <a:xfrm>
            <a:off x="8639421" y="4632469"/>
            <a:ext cx="1493838" cy="918865"/>
            <a:chOff x="8280971" y="5569358"/>
            <a:chExt cx="1493838" cy="918865"/>
          </a:xfrm>
        </p:grpSpPr>
        <p:sp>
          <p:nvSpPr>
            <p:cNvPr id="77" name="TextBox 8">
              <a:extLst>
                <a:ext uri="{FF2B5EF4-FFF2-40B4-BE49-F238E27FC236}">
                  <a16:creationId xmlns:a16="http://schemas.microsoft.com/office/drawing/2014/main" id="{391CD661-C19A-ABD1-1540-EF08436D3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971" y="6026558"/>
              <a:ext cx="1493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Prod instance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120644D-2E92-12B5-6859-321B7A5B9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74439" y="5569358"/>
              <a:ext cx="457200" cy="457200"/>
            </a:xfrm>
            <a:prstGeom prst="rect">
              <a:avLst/>
            </a:prstGeom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E8ECE7-D48E-E742-9FBE-663B18B281D9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6359425" y="3389845"/>
            <a:ext cx="2092429" cy="832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3C4D211-519F-D1A8-1C98-1D8D6E245668}"/>
              </a:ext>
            </a:extLst>
          </p:cNvPr>
          <p:cNvSpPr txBox="1"/>
          <p:nvPr/>
        </p:nvSpPr>
        <p:spPr>
          <a:xfrm>
            <a:off x="6468215" y="2873142"/>
            <a:ext cx="1874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Söhne"/>
              </a:rPr>
              <a:t>2.  Create instance w/Master Credentials</a:t>
            </a:r>
            <a:endParaRPr lang="en-US" sz="1400" b="0" i="0" dirty="0">
              <a:effectLst/>
              <a:highlight>
                <a:srgbClr val="00FFFF"/>
              </a:highlight>
              <a:latin typeface="Söhne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1636FB1-35C0-C9B0-BEA0-7DEDBA66CCE4}"/>
              </a:ext>
            </a:extLst>
          </p:cNvPr>
          <p:cNvGrpSpPr/>
          <p:nvPr/>
        </p:nvGrpSpPr>
        <p:grpSpPr>
          <a:xfrm>
            <a:off x="7070729" y="4640507"/>
            <a:ext cx="1362074" cy="731070"/>
            <a:chOff x="8636077" y="1798112"/>
            <a:chExt cx="1362074" cy="731070"/>
          </a:xfrm>
        </p:grpSpPr>
        <p:sp>
          <p:nvSpPr>
            <p:cNvPr id="121" name="TextBox 17">
              <a:extLst>
                <a:ext uri="{FF2B5EF4-FFF2-40B4-BE49-F238E27FC236}">
                  <a16:creationId xmlns:a16="http://schemas.microsoft.com/office/drawing/2014/main" id="{BACC2C6A-2016-687B-7353-A7FB78F80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6077" y="2252183"/>
              <a:ext cx="13620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122" name="Graphic 13">
              <a:extLst>
                <a:ext uri="{FF2B5EF4-FFF2-40B4-BE49-F238E27FC236}">
                  <a16:creationId xmlns:a16="http://schemas.microsoft.com/office/drawing/2014/main" id="{40CDC1DA-A452-A9EF-81CD-9C8A1E03D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9104069" y="17981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EAFF7E-15D5-D767-814B-4E85C1EBE18C}"/>
              </a:ext>
            </a:extLst>
          </p:cNvPr>
          <p:cNvCxnSpPr>
            <a:cxnSpLocks/>
            <a:stCxn id="122" idx="1"/>
            <a:endCxn id="137" idx="3"/>
          </p:cNvCxnSpPr>
          <p:nvPr/>
        </p:nvCxnSpPr>
        <p:spPr>
          <a:xfrm flipH="1" flipV="1">
            <a:off x="6347071" y="4866173"/>
            <a:ext cx="1191650" cy="293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EBD3F7C-AF96-3C40-6223-FC37F9DDF974}"/>
              </a:ext>
            </a:extLst>
          </p:cNvPr>
          <p:cNvSpPr txBox="1"/>
          <p:nvPr/>
        </p:nvSpPr>
        <p:spPr>
          <a:xfrm>
            <a:off x="6118471" y="1976622"/>
            <a:ext cx="1874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Söhne"/>
              </a:rPr>
              <a:t>1.  Get Master User Credentials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9EC96E5-2ECE-CBDA-8F0F-18E4EDCC3BFB}"/>
              </a:ext>
            </a:extLst>
          </p:cNvPr>
          <p:cNvGrpSpPr/>
          <p:nvPr/>
        </p:nvGrpSpPr>
        <p:grpSpPr>
          <a:xfrm>
            <a:off x="3781606" y="4526962"/>
            <a:ext cx="2268537" cy="1225252"/>
            <a:chOff x="8667621" y="562341"/>
            <a:chExt cx="2268537" cy="1225252"/>
          </a:xfrm>
        </p:grpSpPr>
        <p:pic>
          <p:nvPicPr>
            <p:cNvPr id="134" name="Graphic 24">
              <a:extLst>
                <a:ext uri="{FF2B5EF4-FFF2-40B4-BE49-F238E27FC236}">
                  <a16:creationId xmlns:a16="http://schemas.microsoft.com/office/drawing/2014/main" id="{082BD944-2BA7-CD2C-4556-E8F45E45B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9435971" y="562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TextBox 9">
              <a:extLst>
                <a:ext uri="{FF2B5EF4-FFF2-40B4-BE49-F238E27FC236}">
                  <a16:creationId xmlns:a16="http://schemas.microsoft.com/office/drawing/2014/main" id="{CCC12575-9244-BEA0-C9C5-A0DDB099F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7621" y="1325928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Notification Service (Amazon SNS)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6305D6F-1319-2007-5034-64665F83B9A6}"/>
              </a:ext>
            </a:extLst>
          </p:cNvPr>
          <p:cNvGrpSpPr/>
          <p:nvPr/>
        </p:nvGrpSpPr>
        <p:grpSpPr>
          <a:xfrm>
            <a:off x="5427842" y="4637573"/>
            <a:ext cx="1385885" cy="742136"/>
            <a:chOff x="9160118" y="2349491"/>
            <a:chExt cx="1385885" cy="742136"/>
          </a:xfrm>
        </p:grpSpPr>
        <p:sp>
          <p:nvSpPr>
            <p:cNvPr id="136" name="TextBox 25">
              <a:extLst>
                <a:ext uri="{FF2B5EF4-FFF2-40B4-BE49-F238E27FC236}">
                  <a16:creationId xmlns:a16="http://schemas.microsoft.com/office/drawing/2014/main" id="{BB8F07D4-D1E2-5572-B202-5AA42D829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0118" y="2814628"/>
              <a:ext cx="13858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E0C00D88-0B95-8F88-30D6-1650D53F1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622147" y="2349491"/>
              <a:ext cx="457200" cy="457200"/>
            </a:xfrm>
            <a:prstGeom prst="rect">
              <a:avLst/>
            </a:prstGeom>
          </p:spPr>
        </p:pic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1786E41-D927-C86C-CE78-B4BB2C3F4C77}"/>
              </a:ext>
            </a:extLst>
          </p:cNvPr>
          <p:cNvCxnSpPr>
            <a:cxnSpLocks/>
            <a:stCxn id="7" idx="2"/>
            <a:endCxn id="137" idx="0"/>
          </p:cNvCxnSpPr>
          <p:nvPr/>
        </p:nvCxnSpPr>
        <p:spPr>
          <a:xfrm flipH="1">
            <a:off x="6118471" y="3923721"/>
            <a:ext cx="1242" cy="71385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5888137-4EC1-0F4F-442F-3D4586551D94}"/>
              </a:ext>
            </a:extLst>
          </p:cNvPr>
          <p:cNvSpPr txBox="1"/>
          <p:nvPr/>
        </p:nvSpPr>
        <p:spPr>
          <a:xfrm>
            <a:off x="4474999" y="4072439"/>
            <a:ext cx="1874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highlight>
                  <a:srgbClr val="00FFFF"/>
                </a:highlight>
                <a:latin typeface="Söhne"/>
              </a:rPr>
              <a:t>3.  Stack Created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D72ECAA-1A80-E942-13D3-84DD84288EA9}"/>
              </a:ext>
            </a:extLst>
          </p:cNvPr>
          <p:cNvCxnSpPr>
            <a:cxnSpLocks/>
            <a:stCxn id="122" idx="3"/>
            <a:endCxn id="78" idx="1"/>
          </p:cNvCxnSpPr>
          <p:nvPr/>
        </p:nvCxnSpPr>
        <p:spPr>
          <a:xfrm flipV="1">
            <a:off x="7995921" y="4861069"/>
            <a:ext cx="1136968" cy="803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E630BC1-297F-227A-9991-95296FD1A687}"/>
              </a:ext>
            </a:extLst>
          </p:cNvPr>
          <p:cNvSpPr txBox="1"/>
          <p:nvPr/>
        </p:nvSpPr>
        <p:spPr>
          <a:xfrm>
            <a:off x="7649249" y="4551644"/>
            <a:ext cx="1874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highlight>
                  <a:srgbClr val="00FFFF"/>
                </a:highlight>
                <a:latin typeface="Söhne"/>
              </a:rPr>
              <a:t>4.  Dump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BB9DAFA-EB1C-12E2-581A-EA5442070E98}"/>
              </a:ext>
            </a:extLst>
          </p:cNvPr>
          <p:cNvCxnSpPr>
            <a:cxnSpLocks/>
          </p:cNvCxnSpPr>
          <p:nvPr/>
        </p:nvCxnSpPr>
        <p:spPr>
          <a:xfrm flipV="1">
            <a:off x="7823645" y="3657524"/>
            <a:ext cx="566340" cy="99517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0EA80ED-49C0-E868-3CA9-64846538A293}"/>
              </a:ext>
            </a:extLst>
          </p:cNvPr>
          <p:cNvSpPr txBox="1"/>
          <p:nvPr/>
        </p:nvSpPr>
        <p:spPr>
          <a:xfrm>
            <a:off x="6484589" y="3682292"/>
            <a:ext cx="1874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00FFFF"/>
                </a:highlight>
                <a:latin typeface="Söhne"/>
              </a:rPr>
              <a:t>5.  Restore</a:t>
            </a:r>
          </a:p>
          <a:p>
            <a:r>
              <a:rPr lang="en-US" sz="1400" dirty="0">
                <a:highlight>
                  <a:srgbClr val="00FFFF"/>
                </a:highlight>
                <a:latin typeface="Söhne"/>
              </a:rPr>
              <a:t>6.  Create DB Users, get password from secrets manager</a:t>
            </a:r>
            <a:endParaRPr lang="en-US" sz="1400" b="0" i="0" dirty="0">
              <a:effectLst/>
              <a:highlight>
                <a:srgbClr val="00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874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3931</TotalTime>
  <Words>83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Deploy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108</cp:revision>
  <dcterms:created xsi:type="dcterms:W3CDTF">2023-06-01T16:25:59Z</dcterms:created>
  <dcterms:modified xsi:type="dcterms:W3CDTF">2023-06-15T17:20:51Z</dcterms:modified>
</cp:coreProperties>
</file>