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6" r:id="rId2"/>
    <p:sldId id="270" r:id="rId3"/>
    <p:sldId id="271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6294-69C8-4B4D-A347-8BB854EABED8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C67-61A5-1C42-AF54-8D621AD53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8CF9-5EC5-0045-B4AD-78428BE7452C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FEC6-5644-D14E-BCB7-6AABECF5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571B1-D893-0DA4-FA31-859F9BB219BC}"/>
              </a:ext>
            </a:extLst>
          </p:cNvPr>
          <p:cNvSpPr/>
          <p:nvPr/>
        </p:nvSpPr>
        <p:spPr>
          <a:xfrm>
            <a:off x="4222133" y="1872275"/>
            <a:ext cx="1375750" cy="95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</a:t>
            </a:r>
          </a:p>
          <a:p>
            <a:pPr algn="ctr"/>
            <a:r>
              <a:rPr lang="en-US" sz="1600" dirty="0"/>
              <a:t>User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1A049B5-0AE9-1BF3-13DB-AE151C0A7293}"/>
              </a:ext>
            </a:extLst>
          </p:cNvPr>
          <p:cNvCxnSpPr>
            <a:cxnSpLocks/>
            <a:stCxn id="6" idx="2"/>
            <a:endCxn id="61" idx="1"/>
          </p:cNvCxnSpPr>
          <p:nvPr/>
        </p:nvCxnSpPr>
        <p:spPr>
          <a:xfrm rot="16200000" flipH="1">
            <a:off x="4953332" y="2786893"/>
            <a:ext cx="849783" cy="9364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E70213-8698-59BE-2884-1C66271D04D4}"/>
              </a:ext>
            </a:extLst>
          </p:cNvPr>
          <p:cNvSpPr txBox="1"/>
          <p:nvPr/>
        </p:nvSpPr>
        <p:spPr>
          <a:xfrm>
            <a:off x="5597883" y="1872274"/>
            <a:ext cx="135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Form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last_name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first_name</a:t>
            </a:r>
            <a:endParaRPr lang="en-US" sz="1400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6F50B33-9C1C-A40A-514A-4CAC97258BA9}"/>
              </a:ext>
            </a:extLst>
          </p:cNvPr>
          <p:cNvSpPr/>
          <p:nvPr/>
        </p:nvSpPr>
        <p:spPr>
          <a:xfrm>
            <a:off x="5846439" y="3201029"/>
            <a:ext cx="1375750" cy="95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Cognito</a:t>
            </a:r>
          </a:p>
          <a:p>
            <a:pPr algn="ctr"/>
            <a:r>
              <a:rPr lang="en-US" sz="1600" dirty="0"/>
              <a:t>Email</a:t>
            </a:r>
          </a:p>
          <a:p>
            <a:pPr algn="ctr"/>
            <a:r>
              <a:rPr lang="en-US" sz="1600" dirty="0"/>
              <a:t>verification</a:t>
            </a:r>
          </a:p>
        </p:txBody>
      </p:sp>
      <p:sp>
        <p:nvSpPr>
          <p:cNvPr id="119" name="Title 118">
            <a:extLst>
              <a:ext uri="{FF2B5EF4-FFF2-40B4-BE49-F238E27FC236}">
                <a16:creationId xmlns:a16="http://schemas.microsoft.com/office/drawing/2014/main" id="{5CB485E9-B952-C776-CC62-40B6550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New User Registration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B7E549A9-18B5-CAE3-A386-F58AD3FBBE22}"/>
              </a:ext>
            </a:extLst>
          </p:cNvPr>
          <p:cNvSpPr/>
          <p:nvPr/>
        </p:nvSpPr>
        <p:spPr>
          <a:xfrm>
            <a:off x="3405952" y="4583862"/>
            <a:ext cx="1375750" cy="95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created in user table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5CD13B63-7CF9-C7F6-1200-25295CBF4715}"/>
              </a:ext>
            </a:extLst>
          </p:cNvPr>
          <p:cNvSpPr/>
          <p:nvPr/>
        </p:nvSpPr>
        <p:spPr>
          <a:xfrm>
            <a:off x="1781645" y="3255108"/>
            <a:ext cx="1375750" cy="95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 Login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F76F2B2-D44E-0390-44B2-99805310D2AC}"/>
              </a:ext>
            </a:extLst>
          </p:cNvPr>
          <p:cNvCxnSpPr>
            <a:cxnSpLocks/>
            <a:stCxn id="124" idx="2"/>
            <a:endCxn id="120" idx="1"/>
          </p:cNvCxnSpPr>
          <p:nvPr/>
        </p:nvCxnSpPr>
        <p:spPr>
          <a:xfrm rot="16200000" flipH="1">
            <a:off x="2512845" y="4169726"/>
            <a:ext cx="849783" cy="9364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8E70213-8698-59BE-2884-1C66271D04D4}"/>
              </a:ext>
            </a:extLst>
          </p:cNvPr>
          <p:cNvSpPr txBox="1"/>
          <p:nvPr/>
        </p:nvSpPr>
        <p:spPr>
          <a:xfrm>
            <a:off x="838200" y="986337"/>
            <a:ext cx="1116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Practice Options, User works for a practice (tenant) and can view/maintain patients data.</a:t>
            </a:r>
          </a:p>
          <a:p>
            <a:r>
              <a:rPr lang="en-US" sz="2000" b="1" dirty="0"/>
              <a:t>User elects to associate with a Practice that’s already created in the App, or User creates a new Practice.</a:t>
            </a:r>
          </a:p>
          <a:p>
            <a:r>
              <a:rPr lang="en-US" sz="2000" b="1" dirty="0"/>
              <a:t>This activity happens the first time a user logs in (post verification).</a:t>
            </a:r>
            <a:endParaRPr lang="en-US" sz="2000" dirty="0"/>
          </a:p>
        </p:txBody>
      </p:sp>
      <p:sp>
        <p:nvSpPr>
          <p:cNvPr id="119" name="Title 118">
            <a:extLst>
              <a:ext uri="{FF2B5EF4-FFF2-40B4-BE49-F238E27FC236}">
                <a16:creationId xmlns:a16="http://schemas.microsoft.com/office/drawing/2014/main" id="{5CB485E9-B952-C776-CC62-40B6550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"/>
            <a:ext cx="10515600" cy="1325563"/>
          </a:xfrm>
        </p:spPr>
        <p:txBody>
          <a:bodyPr/>
          <a:lstStyle/>
          <a:p>
            <a:r>
              <a:rPr lang="en-US" b="1" dirty="0"/>
              <a:t>Verified New User Registration - PRACTICE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9AA82A-257D-01A4-960E-04175B456ED5}"/>
              </a:ext>
            </a:extLst>
          </p:cNvPr>
          <p:cNvSpPr/>
          <p:nvPr/>
        </p:nvSpPr>
        <p:spPr>
          <a:xfrm>
            <a:off x="1394406" y="3282902"/>
            <a:ext cx="2011182" cy="738664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Practice</a:t>
            </a:r>
          </a:p>
          <a:p>
            <a:pPr algn="ctr"/>
            <a:r>
              <a:rPr lang="en-US" sz="1600" dirty="0"/>
              <a:t>(Drop down)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0718C-B5CC-A0B7-7C21-0B32E48911C8}"/>
              </a:ext>
            </a:extLst>
          </p:cNvPr>
          <p:cNvSpPr txBox="1"/>
          <p:nvPr/>
        </p:nvSpPr>
        <p:spPr>
          <a:xfrm>
            <a:off x="8087430" y="3118411"/>
            <a:ext cx="1693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Form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Practice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City (Practice)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State (Practice)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Zip (Practice)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5C9D4-771B-3093-D443-EA2611C4D8CA}"/>
              </a:ext>
            </a:extLst>
          </p:cNvPr>
          <p:cNvSpPr txBox="1"/>
          <p:nvPr/>
        </p:nvSpPr>
        <p:spPr>
          <a:xfrm>
            <a:off x="1712193" y="2519971"/>
            <a:ext cx="169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Form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A7587B-5509-F9B6-2604-054DD9159C95}"/>
              </a:ext>
            </a:extLst>
          </p:cNvPr>
          <p:cNvGrpSpPr/>
          <p:nvPr/>
        </p:nvGrpSpPr>
        <p:grpSpPr>
          <a:xfrm>
            <a:off x="4421318" y="2405831"/>
            <a:ext cx="3413779" cy="4045906"/>
            <a:chOff x="3314395" y="2576805"/>
            <a:chExt cx="3413779" cy="404590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3766002-AB2D-62B8-BED5-0D39424E28D4}"/>
                </a:ext>
              </a:extLst>
            </p:cNvPr>
            <p:cNvSpPr/>
            <p:nvPr/>
          </p:nvSpPr>
          <p:spPr>
            <a:xfrm>
              <a:off x="3314395" y="2576805"/>
              <a:ext cx="3413779" cy="404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7C571B1-D893-0DA4-FA31-859F9BB219BC}"/>
                </a:ext>
              </a:extLst>
            </p:cNvPr>
            <p:cNvSpPr/>
            <p:nvPr/>
          </p:nvSpPr>
          <p:spPr>
            <a:xfrm>
              <a:off x="3963734" y="3495659"/>
              <a:ext cx="2011182" cy="746239"/>
            </a:xfrm>
            <a:prstGeom prst="round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Create Practice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B504B6F-A8AF-985F-A4A5-7C588B9CD175}"/>
                </a:ext>
              </a:extLst>
            </p:cNvPr>
            <p:cNvSpPr/>
            <p:nvPr/>
          </p:nvSpPr>
          <p:spPr>
            <a:xfrm>
              <a:off x="3963734" y="4579176"/>
              <a:ext cx="2011182" cy="746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 Create Tenant</a:t>
              </a:r>
            </a:p>
            <a:p>
              <a:pPr algn="ctr"/>
              <a:r>
                <a:rPr lang="en-US" sz="1600" dirty="0" err="1"/>
                <a:t>Tenants.type</a:t>
              </a:r>
              <a:r>
                <a:rPr lang="en-US" sz="1600" dirty="0"/>
                <a:t> = “Practice”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45633-57A6-FD95-A47D-8C31C62ABA68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4969325" y="4241898"/>
              <a:ext cx="0" cy="3372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03CFB5E-4486-DF98-E2C3-0AF59521CD73}"/>
                </a:ext>
              </a:extLst>
            </p:cNvPr>
            <p:cNvSpPr/>
            <p:nvPr/>
          </p:nvSpPr>
          <p:spPr>
            <a:xfrm>
              <a:off x="3963734" y="5662693"/>
              <a:ext cx="2011182" cy="7462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 Create </a:t>
              </a:r>
              <a:r>
                <a:rPr lang="en-US" sz="1600" dirty="0" err="1"/>
                <a:t>Tenant_User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ED0DB0-F65F-741D-F17A-F9B6E158ED5C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>
              <a:off x="4969325" y="5325415"/>
              <a:ext cx="0" cy="3372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12384F-8096-3D91-44ED-5CAFF1BEA1D1}"/>
                </a:ext>
              </a:extLst>
            </p:cNvPr>
            <p:cNvSpPr txBox="1"/>
            <p:nvPr/>
          </p:nvSpPr>
          <p:spPr>
            <a:xfrm>
              <a:off x="3732433" y="2784302"/>
              <a:ext cx="25777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CREATE PRACTICE</a:t>
              </a:r>
            </a:p>
            <a:p>
              <a:pPr algn="ctr"/>
              <a:r>
                <a:rPr lang="en-US" sz="1600" b="1" dirty="0"/>
                <a:t>(As one transaction)</a:t>
              </a:r>
              <a:endParaRPr lang="en-US" sz="16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E0F14-947D-CDEC-2BFD-DD8C9D49DFB1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7081839" y="3697805"/>
            <a:ext cx="1005591" cy="5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595528-AFE7-396A-CB64-7A539E13E8A8}"/>
              </a:ext>
            </a:extLst>
          </p:cNvPr>
          <p:cNvSpPr txBox="1"/>
          <p:nvPr/>
        </p:nvSpPr>
        <p:spPr>
          <a:xfrm>
            <a:off x="651288" y="4262910"/>
            <a:ext cx="3413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</a:p>
          <a:p>
            <a:r>
              <a:rPr lang="en-US" sz="1400" dirty="0"/>
              <a:t>A Practice (tenant) must search for users email and select to add the user to the </a:t>
            </a:r>
            <a:r>
              <a:rPr lang="en-US" sz="1400" dirty="0" err="1"/>
              <a:t>tenant_user</a:t>
            </a:r>
            <a:r>
              <a:rPr lang="en-US" sz="1400" dirty="0"/>
              <a:t> tables</a:t>
            </a:r>
          </a:p>
          <a:p>
            <a:endParaRPr lang="en-US" sz="1400" dirty="0"/>
          </a:p>
          <a:p>
            <a:r>
              <a:rPr lang="en-US" sz="1400" dirty="0"/>
              <a:t>After the user has been added to the table, the user will see the practice(tenant) in the drop down.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36B61-E563-1EB6-112D-35E4E21B3EC2}"/>
              </a:ext>
            </a:extLst>
          </p:cNvPr>
          <p:cNvSpPr txBox="1"/>
          <p:nvPr/>
        </p:nvSpPr>
        <p:spPr>
          <a:xfrm>
            <a:off x="7940020" y="4907260"/>
            <a:ext cx="40599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NOTE</a:t>
            </a:r>
          </a:p>
          <a:p>
            <a:r>
              <a:rPr lang="en-US" sz="1400" dirty="0"/>
              <a:t>This table controls which users can view and maintain patient data for a tenant.</a:t>
            </a:r>
          </a:p>
          <a:p>
            <a:endParaRPr lang="en-US" sz="1400" dirty="0"/>
          </a:p>
          <a:p>
            <a:r>
              <a:rPr lang="en-US" sz="1400" dirty="0"/>
              <a:t>This table is different from the </a:t>
            </a:r>
            <a:r>
              <a:rPr lang="en-US" sz="1400" dirty="0" err="1"/>
              <a:t>tenant_patient</a:t>
            </a:r>
            <a:r>
              <a:rPr lang="en-US" sz="1400" dirty="0"/>
              <a:t> table in that any user associated to a tenant can view and maintain data for any patient that is associated to the tenant.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F5B101-EA81-DC56-B1E8-24B437DF4CFF}"/>
              </a:ext>
            </a:extLst>
          </p:cNvPr>
          <p:cNvCxnSpPr>
            <a:cxnSpLocks/>
          </p:cNvCxnSpPr>
          <p:nvPr/>
        </p:nvCxnSpPr>
        <p:spPr>
          <a:xfrm flipH="1">
            <a:off x="7222793" y="5779269"/>
            <a:ext cx="717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8E70213-8698-59BE-2884-1C66271D04D4}"/>
              </a:ext>
            </a:extLst>
          </p:cNvPr>
          <p:cNvSpPr txBox="1"/>
          <p:nvPr/>
        </p:nvSpPr>
        <p:spPr>
          <a:xfrm>
            <a:off x="838199" y="976461"/>
            <a:ext cx="10184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Patient Options, User is a patient of a practice (tenant) or user wants to be stand-alone and track their own data.  This activity happens the first time a user logs in (post verification).</a:t>
            </a:r>
            <a:endParaRPr lang="en-US" sz="2000" dirty="0"/>
          </a:p>
        </p:txBody>
      </p:sp>
      <p:sp>
        <p:nvSpPr>
          <p:cNvPr id="119" name="Title 118">
            <a:extLst>
              <a:ext uri="{FF2B5EF4-FFF2-40B4-BE49-F238E27FC236}">
                <a16:creationId xmlns:a16="http://schemas.microsoft.com/office/drawing/2014/main" id="{5CB485E9-B952-C776-CC62-40B6550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4673"/>
            <a:ext cx="10515600" cy="1325563"/>
          </a:xfrm>
        </p:spPr>
        <p:txBody>
          <a:bodyPr/>
          <a:lstStyle/>
          <a:p>
            <a:r>
              <a:rPr lang="en-US" b="1" dirty="0"/>
              <a:t>Verified New User Registration - PATIENT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9AA82A-257D-01A4-960E-04175B456ED5}"/>
              </a:ext>
            </a:extLst>
          </p:cNvPr>
          <p:cNvSpPr/>
          <p:nvPr/>
        </p:nvSpPr>
        <p:spPr>
          <a:xfrm>
            <a:off x="1907341" y="5491720"/>
            <a:ext cx="2011182" cy="738664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Practice</a:t>
            </a:r>
          </a:p>
          <a:p>
            <a:pPr algn="ctr"/>
            <a:r>
              <a:rPr lang="en-US" sz="1600" dirty="0"/>
              <a:t>(Drop down)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0718C-B5CC-A0B7-7C21-0B32E48911C8}"/>
              </a:ext>
            </a:extLst>
          </p:cNvPr>
          <p:cNvSpPr txBox="1"/>
          <p:nvPr/>
        </p:nvSpPr>
        <p:spPr>
          <a:xfrm>
            <a:off x="2787139" y="2950602"/>
            <a:ext cx="1693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Form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A7587B-5509-F9B6-2604-054DD9159C95}"/>
              </a:ext>
            </a:extLst>
          </p:cNvPr>
          <p:cNvGrpSpPr/>
          <p:nvPr/>
        </p:nvGrpSpPr>
        <p:grpSpPr>
          <a:xfrm>
            <a:off x="4421318" y="2405831"/>
            <a:ext cx="3413779" cy="4045906"/>
            <a:chOff x="3314395" y="2576805"/>
            <a:chExt cx="3413779" cy="404590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3766002-AB2D-62B8-BED5-0D39424E28D4}"/>
                </a:ext>
              </a:extLst>
            </p:cNvPr>
            <p:cNvSpPr/>
            <p:nvPr/>
          </p:nvSpPr>
          <p:spPr>
            <a:xfrm>
              <a:off x="3314395" y="2576805"/>
              <a:ext cx="3413779" cy="404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7C571B1-D893-0DA4-FA31-859F9BB219BC}"/>
                </a:ext>
              </a:extLst>
            </p:cNvPr>
            <p:cNvSpPr/>
            <p:nvPr/>
          </p:nvSpPr>
          <p:spPr>
            <a:xfrm>
              <a:off x="3963734" y="3495659"/>
              <a:ext cx="2011182" cy="738657"/>
            </a:xfrm>
            <a:prstGeom prst="roundRect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Create New Patient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B504B6F-A8AF-985F-A4A5-7C588B9CD175}"/>
                </a:ext>
              </a:extLst>
            </p:cNvPr>
            <p:cNvSpPr/>
            <p:nvPr/>
          </p:nvSpPr>
          <p:spPr>
            <a:xfrm>
              <a:off x="3963734" y="4579176"/>
              <a:ext cx="2011182" cy="738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Auto Create Tenant</a:t>
              </a:r>
            </a:p>
            <a:p>
              <a:pPr algn="ctr"/>
              <a:r>
                <a:rPr lang="en-US" sz="1600" dirty="0" err="1"/>
                <a:t>Tenants.type</a:t>
              </a:r>
              <a:r>
                <a:rPr lang="en-US" sz="1600" dirty="0"/>
                <a:t> = “Patient”</a:t>
              </a:r>
            </a:p>
            <a:p>
              <a:pPr algn="ctr"/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45633-57A6-FD95-A47D-8C31C62ABA68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4969325" y="4234316"/>
              <a:ext cx="0" cy="3448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03CFB5E-4486-DF98-E2C3-0AF59521CD73}"/>
                </a:ext>
              </a:extLst>
            </p:cNvPr>
            <p:cNvSpPr/>
            <p:nvPr/>
          </p:nvSpPr>
          <p:spPr>
            <a:xfrm>
              <a:off x="3963734" y="5662693"/>
              <a:ext cx="2011182" cy="738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 Create </a:t>
              </a:r>
              <a:r>
                <a:rPr lang="en-US" sz="1600" dirty="0" err="1"/>
                <a:t>Tenant_Patient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ED0DB0-F65F-741D-F17A-F9B6E158ED5C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>
              <a:off x="4969325" y="5317833"/>
              <a:ext cx="0" cy="3448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12384F-8096-3D91-44ED-5CAFF1BEA1D1}"/>
                </a:ext>
              </a:extLst>
            </p:cNvPr>
            <p:cNvSpPr txBox="1"/>
            <p:nvPr/>
          </p:nvSpPr>
          <p:spPr>
            <a:xfrm>
              <a:off x="3638239" y="2772753"/>
              <a:ext cx="2845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CREATE MY PATIENT RECORD</a:t>
              </a:r>
            </a:p>
            <a:p>
              <a:pPr algn="ctr"/>
              <a:r>
                <a:rPr lang="en-US" sz="1600" b="1" dirty="0"/>
                <a:t>(As one transaction)</a:t>
              </a:r>
              <a:endParaRPr lang="en-US" sz="16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E0F14-947D-CDEC-2BFD-DD8C9D49DFB1}"/>
              </a:ext>
            </a:extLst>
          </p:cNvPr>
          <p:cNvCxnSpPr>
            <a:cxnSpLocks/>
          </p:cNvCxnSpPr>
          <p:nvPr/>
        </p:nvCxnSpPr>
        <p:spPr>
          <a:xfrm>
            <a:off x="4016872" y="3718432"/>
            <a:ext cx="8088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595528-AFE7-396A-CB64-7A539E13E8A8}"/>
              </a:ext>
            </a:extLst>
          </p:cNvPr>
          <p:cNvSpPr txBox="1"/>
          <p:nvPr/>
        </p:nvSpPr>
        <p:spPr>
          <a:xfrm>
            <a:off x="126618" y="2343282"/>
            <a:ext cx="2157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</a:p>
          <a:p>
            <a:r>
              <a:rPr lang="en-US" sz="1400" dirty="0"/>
              <a:t>For patients who establish their own user account, the practice (tenant) must search and select the patient in order for the practice name to be displayed in this drop down.</a:t>
            </a:r>
          </a:p>
          <a:p>
            <a:endParaRPr lang="en-US" sz="1400" dirty="0"/>
          </a:p>
          <a:p>
            <a:r>
              <a:rPr lang="en-US" sz="1400" dirty="0"/>
              <a:t>Once the patient selects the practice, the patient opts in to allow the practice to view and maintain their data.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F5B101-EA81-DC56-B1E8-24B437DF4CFF}"/>
              </a:ext>
            </a:extLst>
          </p:cNvPr>
          <p:cNvCxnSpPr>
            <a:cxnSpLocks/>
          </p:cNvCxnSpPr>
          <p:nvPr/>
        </p:nvCxnSpPr>
        <p:spPr>
          <a:xfrm flipH="1">
            <a:off x="7222793" y="5779269"/>
            <a:ext cx="717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6E7CFA-261B-1238-EEFC-845E149B9411}"/>
              </a:ext>
            </a:extLst>
          </p:cNvPr>
          <p:cNvSpPr txBox="1"/>
          <p:nvPr/>
        </p:nvSpPr>
        <p:spPr>
          <a:xfrm>
            <a:off x="7949828" y="2665647"/>
            <a:ext cx="40817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NOTE</a:t>
            </a:r>
          </a:p>
          <a:p>
            <a:r>
              <a:rPr lang="en-US" sz="1400" dirty="0"/>
              <a:t>This table the controls the tenants who can see and maintain data on a patient.</a:t>
            </a:r>
          </a:p>
          <a:p>
            <a:endParaRPr lang="en-US" sz="1400" dirty="0"/>
          </a:p>
          <a:p>
            <a:r>
              <a:rPr lang="en-US" sz="1400" dirty="0"/>
              <a:t>Every patient has one or more records in this table.</a:t>
            </a:r>
          </a:p>
          <a:p>
            <a:endParaRPr lang="en-US" sz="1400" dirty="0"/>
          </a:p>
          <a:p>
            <a:r>
              <a:rPr lang="en-US" sz="1400" dirty="0"/>
              <a:t>If a patient has created an account, the patient can associate one or more tenants to view and maintain data for their account.  </a:t>
            </a:r>
          </a:p>
          <a:p>
            <a:endParaRPr lang="en-US" sz="1400" dirty="0"/>
          </a:p>
          <a:p>
            <a:r>
              <a:rPr lang="en-US" sz="1400" dirty="0"/>
              <a:t>Patients who create their account also have a record with their tenant id in this table.  </a:t>
            </a:r>
          </a:p>
          <a:p>
            <a:endParaRPr lang="en-US" sz="1400" dirty="0"/>
          </a:p>
          <a:p>
            <a:r>
              <a:rPr lang="en-US" sz="1400" dirty="0"/>
              <a:t>If a patient does not create an account, a record is created in this table when the tenant (practice) creates the patient record.  In this scenario, there is not a separate record in the tenant table for the patient.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2485F04-D15F-A36C-5DBA-CDB73F918C12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912933" y="4777530"/>
            <a:ext cx="2157725" cy="71418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B8B6F7-DD0A-62FA-4F21-1C789508F4A4}"/>
              </a:ext>
            </a:extLst>
          </p:cNvPr>
          <p:cNvCxnSpPr>
            <a:cxnSpLocks/>
          </p:cNvCxnSpPr>
          <p:nvPr/>
        </p:nvCxnSpPr>
        <p:spPr>
          <a:xfrm>
            <a:off x="1791222" y="5055165"/>
            <a:ext cx="198380" cy="406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4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571B1-D893-0DA4-FA31-859F9BB219BC}"/>
              </a:ext>
            </a:extLst>
          </p:cNvPr>
          <p:cNvSpPr/>
          <p:nvPr/>
        </p:nvSpPr>
        <p:spPr>
          <a:xfrm>
            <a:off x="2878692" y="2034887"/>
            <a:ext cx="2108241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Practice</a:t>
            </a:r>
          </a:p>
          <a:p>
            <a:pPr algn="ctr"/>
            <a:r>
              <a:rPr lang="en-US" sz="1600" dirty="0"/>
              <a:t>Login Form</a:t>
            </a:r>
          </a:p>
        </p:txBody>
      </p:sp>
      <p:sp>
        <p:nvSpPr>
          <p:cNvPr id="119" name="Title 118">
            <a:extLst>
              <a:ext uri="{FF2B5EF4-FFF2-40B4-BE49-F238E27FC236}">
                <a16:creationId xmlns:a16="http://schemas.microsoft.com/office/drawing/2014/main" id="{5CB485E9-B952-C776-CC62-40B6550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"/>
            <a:ext cx="10515600" cy="1325563"/>
          </a:xfrm>
        </p:spPr>
        <p:txBody>
          <a:bodyPr/>
          <a:lstStyle/>
          <a:p>
            <a:r>
              <a:rPr lang="en-US" b="1" dirty="0"/>
              <a:t>Post First Login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789EFD-6643-81EA-D951-02962AA1B51B}"/>
              </a:ext>
            </a:extLst>
          </p:cNvPr>
          <p:cNvSpPr/>
          <p:nvPr/>
        </p:nvSpPr>
        <p:spPr>
          <a:xfrm>
            <a:off x="2927222" y="3350714"/>
            <a:ext cx="2011182" cy="738664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a Practice</a:t>
            </a:r>
          </a:p>
          <a:p>
            <a:pPr algn="ctr"/>
            <a:r>
              <a:rPr lang="en-US" sz="1600" dirty="0"/>
              <a:t>(Drop down)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9C62A-8CE3-F9B8-648B-90678A4F3CF4}"/>
              </a:ext>
            </a:extLst>
          </p:cNvPr>
          <p:cNvSpPr txBox="1"/>
          <p:nvPr/>
        </p:nvSpPr>
        <p:spPr>
          <a:xfrm>
            <a:off x="2184104" y="4330722"/>
            <a:ext cx="3413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Practice (tenant) must search for users email and select to add the user to the </a:t>
            </a:r>
            <a:r>
              <a:rPr lang="en-US" sz="1600" dirty="0" err="1"/>
              <a:t>tenant_user</a:t>
            </a:r>
            <a:r>
              <a:rPr lang="en-US" sz="1600" dirty="0"/>
              <a:t> tables</a:t>
            </a:r>
          </a:p>
          <a:p>
            <a:endParaRPr lang="en-US" sz="1600" dirty="0"/>
          </a:p>
          <a:p>
            <a:r>
              <a:rPr lang="en-US" sz="1600" dirty="0"/>
              <a:t>After the user has been added to the table, the user will see the practice(tenant) in the drop down.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E46F2-F6DC-BEC3-8D7A-261F15F1BF8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3932813" y="2773551"/>
            <a:ext cx="0" cy="577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414470-CB1F-7E4E-0023-2EB7EA4A1040}"/>
              </a:ext>
            </a:extLst>
          </p:cNvPr>
          <p:cNvSpPr/>
          <p:nvPr/>
        </p:nvSpPr>
        <p:spPr>
          <a:xfrm>
            <a:off x="6099352" y="2015506"/>
            <a:ext cx="2108241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10531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3930</TotalTime>
  <Words>555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New User Registration</vt:lpstr>
      <vt:lpstr>Verified New User Registration - PRACTICE</vt:lpstr>
      <vt:lpstr>Verified New User Registration - PATIENT</vt:lpstr>
      <vt:lpstr>Post First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108</cp:revision>
  <dcterms:created xsi:type="dcterms:W3CDTF">2023-06-01T16:25:59Z</dcterms:created>
  <dcterms:modified xsi:type="dcterms:W3CDTF">2023-06-15T17:20:07Z</dcterms:modified>
</cp:coreProperties>
</file>