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9B02-0ABC-674E-8119-8325924D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BB2CF-028F-F559-A578-786C0FA9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4F7C-7561-B64C-2217-FF65296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493A-7CD7-69D4-5405-15FD691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E1C6-24E6-A60F-53F4-451C039B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38A-DC46-632F-F1BC-E64BA93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F6BC9-E595-98C9-6E27-E15C362D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B590-F736-7FEB-B40F-00A4B566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A07C-5541-FF3D-76C4-F3F79F9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41CB-6A3E-18FE-AC9E-4EBD644D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ED7EE-CFFC-3332-2F65-29EDA5FD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9DD3-9A9D-B36F-ECEC-761463A8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4A08-29E5-752B-FD8E-69D12E89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FCC6-8B87-12C1-BF6E-23E00FCD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A39A-347C-E146-908F-E55D2D3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B68-C840-7307-8764-41138D1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22E5-47B2-90A7-B21D-44C2F7FB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8507-9459-B9AD-5C0F-5BEE4C07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2268-0698-3D7A-6C82-79E6411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C6D9-0D0E-B6C2-2ED5-E8F7B2D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690C-AAE7-71B3-72C0-9887295B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FBA6-0376-4746-D5FC-7AF8F2B4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754-BE22-1593-F1CB-15520524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73B9-B500-D1B1-7803-BF61660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7CC6-43B9-7D93-20BC-DCB5819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F7-5A34-6A89-CCAE-7C70E9C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8944-3395-6189-E984-38D83FD2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B8F5-C5F1-99B7-2E88-58870770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6214-97F0-C14C-533F-73ABB0A8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A2A9-5E8F-6AE9-9E09-DA09DD2A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863E-D52B-8032-7D97-858C531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350-D3A2-81FD-99D2-DE92D229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DADD-774A-C529-80D0-563878B3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581F5-BF80-7E07-5DF6-3D7C3516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D592-E0A2-B59C-6B69-AB5DBA8D3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D3CF-B13E-55B8-BEF6-EEC2A406F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9F07-0A07-6B4D-D7BE-156C109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E25C-192D-C52E-F5A0-1822A11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2D51-F87A-344B-7B7F-D5CF8DC6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054F-A0EF-B325-1B58-1E738A6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1C622-A9D0-7CBD-443F-31C1DEB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28B91-4DBE-62E9-7097-513B1B5E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5EF20-BCAA-60B7-2C9F-4E2550D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E028-05E5-6A74-1345-15C59EC0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D0037-A839-E124-792D-83D057A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9E182-5CA9-D129-F41F-01160376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2D8-1752-A9C7-8ED7-C3BF70A7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346-3A92-C295-EC2D-C7C7F044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ED9C5-8A11-F60F-BB9B-C636976DE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E8FE-E053-1C4B-E129-C66549F9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6559-C1DD-7678-90D2-5ED53246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80EA-A158-9EEB-ED27-90C3991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677F-A482-D597-F530-0ABDAD99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2076B-39D8-9592-C0D5-BEC952D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3D05-B912-25E7-0F83-D31EFDB1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3D097-A347-58D6-56AE-AE41C820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1F44-AF63-7B25-6331-6A11152E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15D9-E2F6-2E95-F2EE-CD024B78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8EBA9-CAAE-ED1F-F7EE-C386415B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26C4-B6CD-557E-67DE-1103DA86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5036-C8B8-7D18-51A2-6A1C9868E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32C8-EE8D-C99F-A636-C94B845B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5F3-D8B4-BF40-C874-3894C9809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6438-FAA1-D33D-9C5B-D14C2A76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E0331-28A4-B819-3B15-6E7AF5B70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2</cp:revision>
  <dcterms:created xsi:type="dcterms:W3CDTF">2023-09-23T16:19:07Z</dcterms:created>
  <dcterms:modified xsi:type="dcterms:W3CDTF">2023-09-24T22:06:39Z</dcterms:modified>
</cp:coreProperties>
</file>