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8"/>
  </p:notesMasterIdLst>
  <p:sldIdLst>
    <p:sldId id="845" r:id="rId2"/>
    <p:sldId id="846" r:id="rId3"/>
    <p:sldId id="842" r:id="rId4"/>
    <p:sldId id="820" r:id="rId5"/>
    <p:sldId id="837" r:id="rId6"/>
    <p:sldId id="839" r:id="rId7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9"/>
    </p:embeddedFont>
    <p:embeddedFont>
      <p:font typeface="Josefin Sans" pitchFamily="2" charset="0"/>
      <p:regular r:id="rId10"/>
      <p:bold r:id="rId11"/>
      <p:italic r:id="rId12"/>
      <p:boldItalic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圖片" id="{5E800BDD-0AF9-9144-8F9F-22FB893585A2}">
          <p14:sldIdLst>
            <p14:sldId id="845"/>
            <p14:sldId id="846"/>
            <p14:sldId id="842"/>
            <p14:sldId id="820"/>
            <p14:sldId id="837"/>
            <p14:sldId id="83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" initials="L" lastIdx="3" clrIdx="0">
    <p:extLst>
      <p:ext uri="{19B8F6BF-5375-455C-9EA6-DF929625EA0E}">
        <p15:presenceInfo xmlns:p15="http://schemas.microsoft.com/office/powerpoint/2012/main" userId="Lin" providerId="None"/>
      </p:ext>
    </p:extLst>
  </p:cmAuthor>
  <p:cmAuthor id="2" name="lynn.lin 林莉庭" initials="lL" lastIdx="1" clrIdx="1">
    <p:extLst>
      <p:ext uri="{19B8F6BF-5375-455C-9EA6-DF929625EA0E}">
        <p15:presenceInfo xmlns:p15="http://schemas.microsoft.com/office/powerpoint/2012/main" userId="S::lynn.lin@dynasafe.com.tw::42278692-6303-4eaf-a514-f3bb6b3257d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3700D"/>
    <a:srgbClr val="285E89"/>
    <a:srgbClr val="78544C"/>
    <a:srgbClr val="FFDC2B"/>
    <a:srgbClr val="FFFFFF"/>
    <a:srgbClr val="FF40FF"/>
    <a:srgbClr val="A98077"/>
    <a:srgbClr val="C00000"/>
    <a:srgbClr val="E6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0FFD03-CB3C-451F-889B-A483AAA3AF49}">
  <a:tblStyle styleId="{560FFD03-CB3C-451F-889B-A483AAA3AF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8" autoAdjust="0"/>
    <p:restoredTop sz="97505" autoAdjust="0"/>
  </p:normalViewPr>
  <p:slideViewPr>
    <p:cSldViewPr snapToGrid="0">
      <p:cViewPr>
        <p:scale>
          <a:sx n="112" d="100"/>
          <a:sy n="112" d="100"/>
        </p:scale>
        <p:origin x="2004" y="744"/>
      </p:cViewPr>
      <p:guideLst/>
    </p:cSldViewPr>
  </p:slideViewPr>
  <p:notesTextViewPr>
    <p:cViewPr>
      <p:scale>
        <a:sx n="140" d="100"/>
        <a:sy n="1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ab8d1ca927_3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ab8d1ca927_3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紫色向量 </a:t>
            </a:r>
            <a:r>
              <a:rPr lang="en-US" altLang="zh-TW" dirty="0" err="1"/>
              <a:t>Knn</a:t>
            </a:r>
            <a:r>
              <a:rPr lang="en-US" altLang="zh-TW" dirty="0"/>
              <a:t> neighbor k </a:t>
            </a:r>
            <a:r>
              <a:rPr lang="zh-TW" altLang="en-US" dirty="0"/>
              <a:t>個鄰居 </a:t>
            </a:r>
            <a:r>
              <a:rPr lang="en-US" altLang="zh-TW" dirty="0"/>
              <a:t>rank base attention </a:t>
            </a:r>
            <a:r>
              <a:rPr lang="zh-TW" altLang="en-US" dirty="0"/>
              <a:t>作法二</a:t>
            </a:r>
            <a:r>
              <a:rPr lang="en-US" altLang="zh-TW" dirty="0"/>
              <a:t>:</a:t>
            </a:r>
            <a:r>
              <a:rPr lang="zh-TW" altLang="en-US" dirty="0"/>
              <a:t>來取得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30</a:t>
            </a:r>
            <a:r>
              <a:rPr lang="zh-TW" altLang="en-US" dirty="0"/>
              <a:t>個鄰居中第</a:t>
            </a:r>
            <a:r>
              <a:rPr lang="en-US" altLang="zh-TW" dirty="0"/>
              <a:t>1</a:t>
            </a:r>
            <a:r>
              <a:rPr lang="zh-TW" altLang="en-US" dirty="0"/>
              <a:t>名比較重要等等</a:t>
            </a:r>
            <a:r>
              <a:rPr lang="en-US" altLang="zh-TW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目前是設計成平均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67886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ab8d1ca927_3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ab8d1ca927_3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從這裡可以得到目標用戶的向量、</a:t>
            </a:r>
            <a:r>
              <a:rPr lang="en-US" altLang="zh-TW" dirty="0"/>
              <a:t>K</a:t>
            </a:r>
            <a:r>
              <a:rPr lang="zh-TW" altLang="en-US" dirty="0"/>
              <a:t>個鄰居以及 </a:t>
            </a:r>
            <a:r>
              <a:rPr lang="en-US" altLang="zh-TW" dirty="0"/>
              <a:t>K</a:t>
            </a:r>
            <a:r>
              <a:rPr lang="zh-TW" altLang="en-US" dirty="0"/>
              <a:t>個鄰居的平均向量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75986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ab8d1ca927_3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ab8d1ca927_3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紫色向量 </a:t>
            </a:r>
            <a:r>
              <a:rPr lang="en-US" altLang="zh-TW" dirty="0" err="1"/>
              <a:t>Knn</a:t>
            </a:r>
            <a:r>
              <a:rPr lang="en-US" altLang="zh-TW" dirty="0"/>
              <a:t> neighbor k </a:t>
            </a:r>
            <a:r>
              <a:rPr lang="zh-TW" altLang="en-US" dirty="0"/>
              <a:t>個鄰居 </a:t>
            </a:r>
            <a:r>
              <a:rPr lang="en-US" altLang="zh-TW" dirty="0"/>
              <a:t>rank base attention </a:t>
            </a:r>
            <a:r>
              <a:rPr lang="zh-TW" altLang="en-US" dirty="0"/>
              <a:t>作法二</a:t>
            </a:r>
            <a:r>
              <a:rPr lang="en-US" altLang="zh-TW" dirty="0"/>
              <a:t>:</a:t>
            </a:r>
            <a:r>
              <a:rPr lang="zh-TW" altLang="en-US" dirty="0"/>
              <a:t>來取得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30</a:t>
            </a:r>
            <a:r>
              <a:rPr lang="zh-TW" altLang="en-US" dirty="0"/>
              <a:t>個鄰居中第</a:t>
            </a:r>
            <a:r>
              <a:rPr lang="en-US" altLang="zh-TW" dirty="0"/>
              <a:t>1</a:t>
            </a:r>
            <a:r>
              <a:rPr lang="zh-TW" altLang="en-US" dirty="0"/>
              <a:t>名比較重要等等</a:t>
            </a:r>
            <a:r>
              <a:rPr lang="en-US" altLang="zh-TW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目前是設計成平均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53176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15" name="Google Shape;215;p15"/>
          <p:cNvSpPr txBox="1">
            <a:spLocks noGrp="1"/>
          </p:cNvSpPr>
          <p:nvPr>
            <p:ph type="title" idx="2" hasCustomPrompt="1"/>
          </p:nvPr>
        </p:nvSpPr>
        <p:spPr>
          <a:xfrm>
            <a:off x="884798" y="1499138"/>
            <a:ext cx="32004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6" name="Google Shape;216;p15"/>
          <p:cNvSpPr txBox="1">
            <a:spLocks noGrp="1"/>
          </p:cNvSpPr>
          <p:nvPr>
            <p:ph type="subTitle" idx="1"/>
          </p:nvPr>
        </p:nvSpPr>
        <p:spPr>
          <a:xfrm>
            <a:off x="1099425" y="2130913"/>
            <a:ext cx="2771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5"/>
          <p:cNvSpPr txBox="1">
            <a:spLocks noGrp="1"/>
          </p:cNvSpPr>
          <p:nvPr>
            <p:ph type="title" idx="3" hasCustomPrompt="1"/>
          </p:nvPr>
        </p:nvSpPr>
        <p:spPr>
          <a:xfrm>
            <a:off x="5058798" y="1499138"/>
            <a:ext cx="32004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8" name="Google Shape;218;p15"/>
          <p:cNvSpPr txBox="1">
            <a:spLocks noGrp="1"/>
          </p:cNvSpPr>
          <p:nvPr>
            <p:ph type="subTitle" idx="4"/>
          </p:nvPr>
        </p:nvSpPr>
        <p:spPr>
          <a:xfrm>
            <a:off x="5273425" y="2130925"/>
            <a:ext cx="2771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5"/>
          <p:cNvSpPr txBox="1">
            <a:spLocks noGrp="1"/>
          </p:cNvSpPr>
          <p:nvPr>
            <p:ph type="title" idx="5" hasCustomPrompt="1"/>
          </p:nvPr>
        </p:nvSpPr>
        <p:spPr>
          <a:xfrm>
            <a:off x="2971798" y="3109475"/>
            <a:ext cx="32004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15"/>
          <p:cNvSpPr txBox="1">
            <a:spLocks noGrp="1"/>
          </p:cNvSpPr>
          <p:nvPr>
            <p:ph type="subTitle" idx="6"/>
          </p:nvPr>
        </p:nvSpPr>
        <p:spPr>
          <a:xfrm>
            <a:off x="3186425" y="3740725"/>
            <a:ext cx="277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5"/>
          <p:cNvSpPr/>
          <p:nvPr/>
        </p:nvSpPr>
        <p:spPr>
          <a:xfrm rot="10800000" flipH="1">
            <a:off x="6626826" y="3797502"/>
            <a:ext cx="2810674" cy="1198053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5"/>
          <p:cNvSpPr/>
          <p:nvPr/>
        </p:nvSpPr>
        <p:spPr>
          <a:xfrm rot="10800000" flipH="1">
            <a:off x="6287025" y="4590289"/>
            <a:ext cx="2860647" cy="75161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5"/>
          <p:cNvSpPr/>
          <p:nvPr/>
        </p:nvSpPr>
        <p:spPr>
          <a:xfrm flipH="1">
            <a:off x="6239900" y="47422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5"/>
          <p:cNvSpPr/>
          <p:nvPr/>
        </p:nvSpPr>
        <p:spPr>
          <a:xfrm flipH="1">
            <a:off x="7868588" y="448408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5"/>
          <p:cNvSpPr/>
          <p:nvPr/>
        </p:nvSpPr>
        <p:spPr>
          <a:xfrm flipH="1">
            <a:off x="7496815" y="4087142"/>
            <a:ext cx="1990610" cy="1054010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5"/>
          <p:cNvSpPr/>
          <p:nvPr/>
        </p:nvSpPr>
        <p:spPr>
          <a:xfrm flipH="1">
            <a:off x="8130075" y="40871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5"/>
          <p:cNvSpPr/>
          <p:nvPr/>
        </p:nvSpPr>
        <p:spPr>
          <a:xfrm flipH="1">
            <a:off x="8852338" y="344478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5"/>
          <p:cNvSpPr/>
          <p:nvPr/>
        </p:nvSpPr>
        <p:spPr>
          <a:xfrm flipH="1">
            <a:off x="-249101" y="82083"/>
            <a:ext cx="2810674" cy="1198053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5"/>
          <p:cNvSpPr/>
          <p:nvPr/>
        </p:nvSpPr>
        <p:spPr>
          <a:xfrm flipH="1">
            <a:off x="40728" y="-264262"/>
            <a:ext cx="2860647" cy="75161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5"/>
          <p:cNvSpPr/>
          <p:nvPr/>
        </p:nvSpPr>
        <p:spPr>
          <a:xfrm rot="10800000" flipH="1">
            <a:off x="1156313" y="4300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5"/>
          <p:cNvSpPr/>
          <p:nvPr/>
        </p:nvSpPr>
        <p:spPr>
          <a:xfrm rot="10800000" flipH="1">
            <a:off x="-299025" y="-63514"/>
            <a:ext cx="1990610" cy="1054010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"/>
          <p:cNvSpPr/>
          <p:nvPr/>
        </p:nvSpPr>
        <p:spPr>
          <a:xfrm rot="10800000" flipH="1">
            <a:off x="959925" y="89178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"/>
          <p:cNvSpPr/>
          <p:nvPr/>
        </p:nvSpPr>
        <p:spPr>
          <a:xfrm flipH="1">
            <a:off x="2802975" y="2321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5"/>
          <p:cNvSpPr/>
          <p:nvPr/>
        </p:nvSpPr>
        <p:spPr>
          <a:xfrm rot="10800000" flipH="1">
            <a:off x="172563" y="14693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tents">
  <p:cSld name="Table of cotents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2727000" y="363275"/>
            <a:ext cx="369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1"/>
          </p:nvPr>
        </p:nvSpPr>
        <p:spPr>
          <a:xfrm>
            <a:off x="4379650" y="1868975"/>
            <a:ext cx="3830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2"/>
          </p:nvPr>
        </p:nvSpPr>
        <p:spPr>
          <a:xfrm>
            <a:off x="5051588" y="2188088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3"/>
          </p:nvPr>
        </p:nvSpPr>
        <p:spPr>
          <a:xfrm>
            <a:off x="934238" y="1868975"/>
            <a:ext cx="3690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4"/>
          </p:nvPr>
        </p:nvSpPr>
        <p:spPr>
          <a:xfrm>
            <a:off x="1536188" y="2188088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5"/>
          </p:nvPr>
        </p:nvSpPr>
        <p:spPr>
          <a:xfrm>
            <a:off x="4379600" y="3770850"/>
            <a:ext cx="3830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6"/>
          </p:nvPr>
        </p:nvSpPr>
        <p:spPr>
          <a:xfrm>
            <a:off x="5051588" y="408997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7"/>
          </p:nvPr>
        </p:nvSpPr>
        <p:spPr>
          <a:xfrm>
            <a:off x="934238" y="3770850"/>
            <a:ext cx="3690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8"/>
          </p:nvPr>
        </p:nvSpPr>
        <p:spPr>
          <a:xfrm>
            <a:off x="1536188" y="408997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9" hasCustomPrompt="1"/>
          </p:nvPr>
        </p:nvSpPr>
        <p:spPr>
          <a:xfrm>
            <a:off x="2259638" y="11711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13" hasCustomPrompt="1"/>
          </p:nvPr>
        </p:nvSpPr>
        <p:spPr>
          <a:xfrm>
            <a:off x="5775063" y="11711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14" hasCustomPrompt="1"/>
          </p:nvPr>
        </p:nvSpPr>
        <p:spPr>
          <a:xfrm>
            <a:off x="2259638" y="307112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15" hasCustomPrompt="1"/>
          </p:nvPr>
        </p:nvSpPr>
        <p:spPr>
          <a:xfrm>
            <a:off x="5775063" y="307112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/>
          <p:nvPr/>
        </p:nvSpPr>
        <p:spPr>
          <a:xfrm rot="-5267561">
            <a:off x="-2166865" y="2462282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3"/>
          <p:cNvSpPr/>
          <p:nvPr/>
        </p:nvSpPr>
        <p:spPr>
          <a:xfrm rot="-5400000">
            <a:off x="-954332" y="1253578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3"/>
          <p:cNvSpPr/>
          <p:nvPr/>
        </p:nvSpPr>
        <p:spPr>
          <a:xfrm rot="5400000">
            <a:off x="-672825" y="419298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3"/>
          <p:cNvSpPr/>
          <p:nvPr/>
        </p:nvSpPr>
        <p:spPr>
          <a:xfrm rot="5400000">
            <a:off x="121363" y="31329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3"/>
          <p:cNvSpPr/>
          <p:nvPr/>
        </p:nvSpPr>
        <p:spPr>
          <a:xfrm rot="5400000">
            <a:off x="993813" y="264713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3"/>
          <p:cNvSpPr/>
          <p:nvPr/>
        </p:nvSpPr>
        <p:spPr>
          <a:xfrm rot="5400000">
            <a:off x="540138" y="12904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 rot="5400000">
            <a:off x="441438" y="27005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/>
          <p:nvPr/>
        </p:nvSpPr>
        <p:spPr>
          <a:xfrm rot="5532439">
            <a:off x="6598811" y="1897536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3"/>
          <p:cNvSpPr/>
          <p:nvPr/>
        </p:nvSpPr>
        <p:spPr>
          <a:xfrm rot="5400000">
            <a:off x="7811366" y="2920743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3"/>
          <p:cNvSpPr/>
          <p:nvPr/>
        </p:nvSpPr>
        <p:spPr>
          <a:xfrm rot="-5400000">
            <a:off x="7826590" y="3732336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3"/>
          <p:cNvSpPr/>
          <p:nvPr/>
        </p:nvSpPr>
        <p:spPr>
          <a:xfrm rot="-5400000">
            <a:off x="8965800" y="184432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"/>
          <p:cNvSpPr/>
          <p:nvPr/>
        </p:nvSpPr>
        <p:spPr>
          <a:xfrm rot="-5400000">
            <a:off x="8612125" y="375164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/>
          <p:nvPr/>
        </p:nvSpPr>
        <p:spPr>
          <a:xfrm rot="-5400000">
            <a:off x="8710825" y="23415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3"/>
          <p:cNvSpPr/>
          <p:nvPr/>
        </p:nvSpPr>
        <p:spPr>
          <a:xfrm rot="-5400000">
            <a:off x="8158450" y="4777374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39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8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3" Type="http://schemas.openxmlformats.org/officeDocument/2006/relationships/image" Target="../media/image71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1.png"/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19" Type="http://schemas.openxmlformats.org/officeDocument/2006/relationships/image" Target="../media/image94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7.pn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9" Type="http://schemas.openxmlformats.org/officeDocument/2006/relationships/image" Target="../media/image29.png"/><Relationship Id="rId21" Type="http://schemas.openxmlformats.org/officeDocument/2006/relationships/image" Target="../media/image18.png"/><Relationship Id="rId34" Type="http://schemas.openxmlformats.org/officeDocument/2006/relationships/image" Target="../media/image32.png"/><Relationship Id="rId42" Type="http://schemas.openxmlformats.org/officeDocument/2006/relationships/image" Target="../media/image36.png"/><Relationship Id="rId47" Type="http://schemas.openxmlformats.org/officeDocument/2006/relationships/image" Target="../media/image41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310.png"/><Relationship Id="rId20" Type="http://schemas.openxmlformats.org/officeDocument/2006/relationships/image" Target="../media/image17.png"/><Relationship Id="rId41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0.png"/><Relationship Id="rId11" Type="http://schemas.openxmlformats.org/officeDocument/2006/relationships/image" Target="../media/image810.png"/><Relationship Id="rId24" Type="http://schemas.openxmlformats.org/officeDocument/2006/relationships/image" Target="../media/image21.png"/><Relationship Id="rId32" Type="http://schemas.openxmlformats.org/officeDocument/2006/relationships/image" Target="../media/image30.png"/><Relationship Id="rId37" Type="http://schemas.openxmlformats.org/officeDocument/2006/relationships/image" Target="../media/image27.png"/><Relationship Id="rId40" Type="http://schemas.openxmlformats.org/officeDocument/2006/relationships/image" Target="../media/image34.png"/><Relationship Id="rId45" Type="http://schemas.openxmlformats.org/officeDocument/2006/relationships/image" Target="../media/image39.png"/><Relationship Id="rId5" Type="http://schemas.openxmlformats.org/officeDocument/2006/relationships/image" Target="../media/image210.png"/><Relationship Id="rId15" Type="http://schemas.openxmlformats.org/officeDocument/2006/relationships/image" Target="../media/image1210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36" Type="http://schemas.openxmlformats.org/officeDocument/2006/relationships/image" Target="../media/image26.png"/><Relationship Id="rId10" Type="http://schemas.openxmlformats.org/officeDocument/2006/relationships/image" Target="../media/image70.png"/><Relationship Id="rId19" Type="http://schemas.openxmlformats.org/officeDocument/2006/relationships/image" Target="../media/image16.png"/><Relationship Id="rId44" Type="http://schemas.openxmlformats.org/officeDocument/2006/relationships/image" Target="../media/image38.png"/><Relationship Id="rId4" Type="http://schemas.openxmlformats.org/officeDocument/2006/relationships/image" Target="../media/image148.png"/><Relationship Id="rId9" Type="http://schemas.openxmlformats.org/officeDocument/2006/relationships/image" Target="../media/image60.png"/><Relationship Id="rId14" Type="http://schemas.openxmlformats.org/officeDocument/2006/relationships/image" Target="../media/image1110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5" Type="http://schemas.openxmlformats.org/officeDocument/2006/relationships/image" Target="../media/image33.png"/><Relationship Id="rId43" Type="http://schemas.openxmlformats.org/officeDocument/2006/relationships/image" Target="../media/image37.png"/><Relationship Id="rId8" Type="http://schemas.openxmlformats.org/officeDocument/2006/relationships/image" Target="../media/image50.png"/><Relationship Id="rId12" Type="http://schemas.openxmlformats.org/officeDocument/2006/relationships/image" Target="../media/image910.png"/><Relationship Id="rId17" Type="http://schemas.openxmlformats.org/officeDocument/2006/relationships/image" Target="../media/image149.png"/><Relationship Id="rId25" Type="http://schemas.openxmlformats.org/officeDocument/2006/relationships/image" Target="../media/image22.png"/><Relationship Id="rId33" Type="http://schemas.openxmlformats.org/officeDocument/2006/relationships/image" Target="../media/image31.png"/><Relationship Id="rId38" Type="http://schemas.openxmlformats.org/officeDocument/2006/relationships/image" Target="../media/image28.png"/><Relationship Id="rId46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6.png"/><Relationship Id="rId18" Type="http://schemas.openxmlformats.org/officeDocument/2006/relationships/image" Target="../media/image105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17" Type="http://schemas.openxmlformats.org/officeDocument/2006/relationships/image" Target="../media/image10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0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15" Type="http://schemas.openxmlformats.org/officeDocument/2006/relationships/image" Target="../media/image102.png"/><Relationship Id="rId4" Type="http://schemas.openxmlformats.org/officeDocument/2006/relationships/image" Target="../media/image97.png"/><Relationship Id="rId14" Type="http://schemas.openxmlformats.org/officeDocument/2006/relationships/image" Target="../media/image101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0.png"/><Relationship Id="rId18" Type="http://schemas.openxmlformats.org/officeDocument/2006/relationships/image" Target="../media/image125.png"/><Relationship Id="rId26" Type="http://schemas.openxmlformats.org/officeDocument/2006/relationships/image" Target="../media/image133.png"/><Relationship Id="rId39" Type="http://schemas.openxmlformats.org/officeDocument/2006/relationships/image" Target="../media/image146.png"/><Relationship Id="rId21" Type="http://schemas.openxmlformats.org/officeDocument/2006/relationships/image" Target="../media/image128.png"/><Relationship Id="rId34" Type="http://schemas.openxmlformats.org/officeDocument/2006/relationships/image" Target="../media/image141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17" Type="http://schemas.openxmlformats.org/officeDocument/2006/relationships/image" Target="../media/image124.png"/><Relationship Id="rId25" Type="http://schemas.openxmlformats.org/officeDocument/2006/relationships/image" Target="../media/image132.png"/><Relationship Id="rId33" Type="http://schemas.openxmlformats.org/officeDocument/2006/relationships/image" Target="../media/image140.png"/><Relationship Id="rId38" Type="http://schemas.openxmlformats.org/officeDocument/2006/relationships/image" Target="../media/image145.png"/><Relationship Id="rId2" Type="http://schemas.openxmlformats.org/officeDocument/2006/relationships/image" Target="../media/image109.png"/><Relationship Id="rId16" Type="http://schemas.openxmlformats.org/officeDocument/2006/relationships/image" Target="../media/image123.png"/><Relationship Id="rId20" Type="http://schemas.openxmlformats.org/officeDocument/2006/relationships/image" Target="../media/image127.png"/><Relationship Id="rId29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24" Type="http://schemas.openxmlformats.org/officeDocument/2006/relationships/image" Target="../media/image131.png"/><Relationship Id="rId32" Type="http://schemas.openxmlformats.org/officeDocument/2006/relationships/image" Target="../media/image139.png"/><Relationship Id="rId37" Type="http://schemas.openxmlformats.org/officeDocument/2006/relationships/image" Target="../media/image144.png"/><Relationship Id="rId40" Type="http://schemas.openxmlformats.org/officeDocument/2006/relationships/image" Target="../media/image147.png"/><Relationship Id="rId5" Type="http://schemas.openxmlformats.org/officeDocument/2006/relationships/image" Target="../media/image112.png"/><Relationship Id="rId15" Type="http://schemas.openxmlformats.org/officeDocument/2006/relationships/image" Target="../media/image122.png"/><Relationship Id="rId23" Type="http://schemas.openxmlformats.org/officeDocument/2006/relationships/image" Target="../media/image130.png"/><Relationship Id="rId28" Type="http://schemas.openxmlformats.org/officeDocument/2006/relationships/image" Target="../media/image135.png"/><Relationship Id="rId36" Type="http://schemas.openxmlformats.org/officeDocument/2006/relationships/image" Target="../media/image143.png"/><Relationship Id="rId10" Type="http://schemas.openxmlformats.org/officeDocument/2006/relationships/image" Target="../media/image117.png"/><Relationship Id="rId19" Type="http://schemas.openxmlformats.org/officeDocument/2006/relationships/image" Target="../media/image126.png"/><Relationship Id="rId31" Type="http://schemas.openxmlformats.org/officeDocument/2006/relationships/image" Target="../media/image138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Relationship Id="rId14" Type="http://schemas.openxmlformats.org/officeDocument/2006/relationships/image" Target="../media/image121.png"/><Relationship Id="rId22" Type="http://schemas.openxmlformats.org/officeDocument/2006/relationships/image" Target="../media/image129.png"/><Relationship Id="rId27" Type="http://schemas.openxmlformats.org/officeDocument/2006/relationships/image" Target="../media/image134.png"/><Relationship Id="rId30" Type="http://schemas.openxmlformats.org/officeDocument/2006/relationships/image" Target="../media/image137.png"/><Relationship Id="rId35" Type="http://schemas.openxmlformats.org/officeDocument/2006/relationships/image" Target="../media/image142.png"/><Relationship Id="rId8" Type="http://schemas.openxmlformats.org/officeDocument/2006/relationships/image" Target="../media/image115.png"/><Relationship Id="rId3" Type="http://schemas.openxmlformats.org/officeDocument/2006/relationships/image" Target="../media/image1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04BE9F31-CA47-4DCB-ABE6-C3137E2FE075}"/>
              </a:ext>
            </a:extLst>
          </p:cNvPr>
          <p:cNvGrpSpPr/>
          <p:nvPr/>
        </p:nvGrpSpPr>
        <p:grpSpPr>
          <a:xfrm>
            <a:off x="838540" y="1492923"/>
            <a:ext cx="7377435" cy="2157654"/>
            <a:chOff x="1593785" y="2661167"/>
            <a:chExt cx="6070270" cy="1852187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BAADD541-25AA-45F6-9BEE-9B6186DA6795}"/>
                </a:ext>
              </a:extLst>
            </p:cNvPr>
            <p:cNvGrpSpPr/>
            <p:nvPr/>
          </p:nvGrpSpPr>
          <p:grpSpPr>
            <a:xfrm>
              <a:off x="1593785" y="2661167"/>
              <a:ext cx="6070270" cy="1852187"/>
              <a:chOff x="1593785" y="2661167"/>
              <a:chExt cx="6070270" cy="1852187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30CB1A20-80BE-44A7-A3C0-A2E3D0BD4EEC}"/>
                  </a:ext>
                </a:extLst>
              </p:cNvPr>
              <p:cNvGrpSpPr/>
              <p:nvPr/>
            </p:nvGrpSpPr>
            <p:grpSpPr>
              <a:xfrm>
                <a:off x="1593785" y="2661167"/>
                <a:ext cx="6070270" cy="1479721"/>
                <a:chOff x="1072995" y="2848191"/>
                <a:chExt cx="6398659" cy="1534752"/>
              </a:xfrm>
            </p:grpSpPr>
            <p:grpSp>
              <p:nvGrpSpPr>
                <p:cNvPr id="23" name="群組 22">
                  <a:extLst>
                    <a:ext uri="{FF2B5EF4-FFF2-40B4-BE49-F238E27FC236}">
                      <a16:creationId xmlns:a16="http://schemas.microsoft.com/office/drawing/2014/main" id="{2926D6E4-F86F-4D6A-B3E8-C5ED9610E2BF}"/>
                    </a:ext>
                  </a:extLst>
                </p:cNvPr>
                <p:cNvGrpSpPr/>
                <p:nvPr/>
              </p:nvGrpSpPr>
              <p:grpSpPr>
                <a:xfrm>
                  <a:off x="1739592" y="2851211"/>
                  <a:ext cx="3691053" cy="1160963"/>
                  <a:chOff x="1628079" y="2831174"/>
                  <a:chExt cx="4364399" cy="1301051"/>
                </a:xfrm>
              </p:grpSpPr>
              <p:sp>
                <p:nvSpPr>
                  <p:cNvPr id="39" name="矩形 38">
                    <a:extLst>
                      <a:ext uri="{FF2B5EF4-FFF2-40B4-BE49-F238E27FC236}">
                        <a16:creationId xmlns:a16="http://schemas.microsoft.com/office/drawing/2014/main" id="{99C959D0-7FD9-45E3-A942-DE6CA6AF8FE3}"/>
                      </a:ext>
                    </a:extLst>
                  </p:cNvPr>
                  <p:cNvSpPr/>
                  <p:nvPr/>
                </p:nvSpPr>
                <p:spPr>
                  <a:xfrm>
                    <a:off x="1628079" y="2831176"/>
                    <a:ext cx="1454800" cy="130104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40" name="矩形 39">
                    <a:extLst>
                      <a:ext uri="{FF2B5EF4-FFF2-40B4-BE49-F238E27FC236}">
                        <a16:creationId xmlns:a16="http://schemas.microsoft.com/office/drawing/2014/main" id="{3A2C0157-F1EF-413D-8BFA-2BB96A5005D8}"/>
                      </a:ext>
                    </a:extLst>
                  </p:cNvPr>
                  <p:cNvSpPr/>
                  <p:nvPr/>
                </p:nvSpPr>
                <p:spPr>
                  <a:xfrm>
                    <a:off x="3082878" y="2831175"/>
                    <a:ext cx="1454800" cy="130104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  <p:sp>
                <p:nvSpPr>
                  <p:cNvPr id="41" name="矩形 40">
                    <a:extLst>
                      <a:ext uri="{FF2B5EF4-FFF2-40B4-BE49-F238E27FC236}">
                        <a16:creationId xmlns:a16="http://schemas.microsoft.com/office/drawing/2014/main" id="{38983C28-0A0F-4D7D-8EC1-CB0B2B61E908}"/>
                      </a:ext>
                    </a:extLst>
                  </p:cNvPr>
                  <p:cNvSpPr/>
                  <p:nvPr/>
                </p:nvSpPr>
                <p:spPr>
                  <a:xfrm>
                    <a:off x="4537678" y="2831174"/>
                    <a:ext cx="1454800" cy="130104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pic>
              <p:nvPicPr>
                <p:cNvPr id="24" name="圖片 23">
                  <a:extLst>
                    <a:ext uri="{FF2B5EF4-FFF2-40B4-BE49-F238E27FC236}">
                      <a16:creationId xmlns:a16="http://schemas.microsoft.com/office/drawing/2014/main" id="{7780F76D-397B-4482-B0E9-8332CB0B38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72995" y="3165301"/>
                  <a:ext cx="532780" cy="532780"/>
                </a:xfrm>
                <a:prstGeom prst="rect">
                  <a:avLst/>
                </a:prstGeom>
              </p:spPr>
            </p:pic>
            <p:pic>
              <p:nvPicPr>
                <p:cNvPr id="25" name="圖片 24">
                  <a:extLst>
                    <a:ext uri="{FF2B5EF4-FFF2-40B4-BE49-F238E27FC236}">
                      <a16:creationId xmlns:a16="http://schemas.microsoft.com/office/drawing/2014/main" id="{27BA53D9-FCA7-4F85-8C1E-8A8E06C71E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50246" y="4085575"/>
                  <a:ext cx="297368" cy="297368"/>
                </a:xfrm>
                <a:prstGeom prst="rect">
                  <a:avLst/>
                </a:prstGeom>
              </p:spPr>
            </p:pic>
            <p:cxnSp>
              <p:nvCxnSpPr>
                <p:cNvPr id="26" name="直線箭頭接點 16">
                  <a:extLst>
                    <a:ext uri="{FF2B5EF4-FFF2-40B4-BE49-F238E27FC236}">
                      <a16:creationId xmlns:a16="http://schemas.microsoft.com/office/drawing/2014/main" id="{E544A792-99AE-4C29-85A3-DC36A94052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0786" y="4245818"/>
                  <a:ext cx="3111214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向右箭號 17">
                  <a:extLst>
                    <a:ext uri="{FF2B5EF4-FFF2-40B4-BE49-F238E27FC236}">
                      <a16:creationId xmlns:a16="http://schemas.microsoft.com/office/drawing/2014/main" id="{B4401949-0B98-4C5E-A232-B3B93E31D327}"/>
                    </a:ext>
                  </a:extLst>
                </p:cNvPr>
                <p:cNvSpPr/>
                <p:nvPr/>
              </p:nvSpPr>
              <p:spPr>
                <a:xfrm>
                  <a:off x="5600905" y="3326977"/>
                  <a:ext cx="490654" cy="258123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5411EA14-33D4-462F-8629-C27A688777C5}"/>
                    </a:ext>
                  </a:extLst>
                </p:cNvPr>
                <p:cNvSpPr/>
                <p:nvPr/>
              </p:nvSpPr>
              <p:spPr>
                <a:xfrm>
                  <a:off x="6241303" y="2848191"/>
                  <a:ext cx="1230351" cy="1160961"/>
                </a:xfrm>
                <a:prstGeom prst="rect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1F1B6695-2CCB-4DA1-B5F8-4F2DCE100A17}"/>
                    </a:ext>
                  </a:extLst>
                </p:cNvPr>
                <p:cNvSpPr txBox="1"/>
                <p:nvPr/>
              </p:nvSpPr>
              <p:spPr>
                <a:xfrm>
                  <a:off x="3322064" y="3000325"/>
                  <a:ext cx="52610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zh-TW" sz="3200" b="1" dirty="0"/>
                    <a:t>...</a:t>
                  </a:r>
                  <a:endParaRPr kumimoji="1" lang="zh-TW" altLang="en-US" sz="3200" b="1" dirty="0"/>
                </a:p>
              </p:txBody>
            </p:sp>
            <p:pic>
              <p:nvPicPr>
                <p:cNvPr id="30" name="圖片 29">
                  <a:extLst>
                    <a:ext uri="{FF2B5EF4-FFF2-40B4-BE49-F238E27FC236}">
                      <a16:creationId xmlns:a16="http://schemas.microsoft.com/office/drawing/2014/main" id="{4AE93F6C-64BA-407A-A200-377535C4C3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78967" y="3602115"/>
                  <a:ext cx="312451" cy="312451"/>
                </a:xfrm>
                <a:prstGeom prst="rect">
                  <a:avLst/>
                </a:prstGeom>
              </p:spPr>
            </p:pic>
            <p:pic>
              <p:nvPicPr>
                <p:cNvPr id="31" name="圖片 30">
                  <a:extLst>
                    <a:ext uri="{FF2B5EF4-FFF2-40B4-BE49-F238E27FC236}">
                      <a16:creationId xmlns:a16="http://schemas.microsoft.com/office/drawing/2014/main" id="{207BF6CD-6582-458F-9717-60038D1DEC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86169" y="2921974"/>
                  <a:ext cx="312451" cy="312451"/>
                </a:xfrm>
                <a:prstGeom prst="rect">
                  <a:avLst/>
                </a:prstGeom>
              </p:spPr>
            </p:pic>
            <p:pic>
              <p:nvPicPr>
                <p:cNvPr id="32" name="圖片 31">
                  <a:extLst>
                    <a:ext uri="{FF2B5EF4-FFF2-40B4-BE49-F238E27FC236}">
                      <a16:creationId xmlns:a16="http://schemas.microsoft.com/office/drawing/2014/main" id="{E1A9DF94-AF86-4E55-ADB0-19A2EC35D8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342938" y="2953909"/>
                  <a:ext cx="410653" cy="410653"/>
                </a:xfrm>
                <a:prstGeom prst="rect">
                  <a:avLst/>
                </a:prstGeom>
              </p:spPr>
            </p:pic>
            <p:pic>
              <p:nvPicPr>
                <p:cNvPr id="33" name="圖片 32">
                  <a:extLst>
                    <a:ext uri="{FF2B5EF4-FFF2-40B4-BE49-F238E27FC236}">
                      <a16:creationId xmlns:a16="http://schemas.microsoft.com/office/drawing/2014/main" id="{00AC41AE-15E4-4840-BBF0-59F1F6FF73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70553" y="3481990"/>
                  <a:ext cx="410653" cy="410653"/>
                </a:xfrm>
                <a:prstGeom prst="rect">
                  <a:avLst/>
                </a:prstGeom>
              </p:spPr>
            </p:pic>
            <p:pic>
              <p:nvPicPr>
                <p:cNvPr id="34" name="圖片 33">
                  <a:extLst>
                    <a:ext uri="{FF2B5EF4-FFF2-40B4-BE49-F238E27FC236}">
                      <a16:creationId xmlns:a16="http://schemas.microsoft.com/office/drawing/2014/main" id="{78A3BD6B-CAD4-4698-AB57-7DDA86C117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67086" y="2963240"/>
                  <a:ext cx="410652" cy="410652"/>
                </a:xfrm>
                <a:prstGeom prst="rect">
                  <a:avLst/>
                </a:prstGeom>
              </p:spPr>
            </p:pic>
            <p:pic>
              <p:nvPicPr>
                <p:cNvPr id="35" name="圖片 34">
                  <a:extLst>
                    <a:ext uri="{FF2B5EF4-FFF2-40B4-BE49-F238E27FC236}">
                      <a16:creationId xmlns:a16="http://schemas.microsoft.com/office/drawing/2014/main" id="{DEADF423-1BCF-40EF-9762-B92931D30F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63363" y="3213508"/>
                  <a:ext cx="463137" cy="463137"/>
                </a:xfrm>
                <a:prstGeom prst="rect">
                  <a:avLst/>
                </a:prstGeom>
              </p:spPr>
            </p:pic>
            <p:pic>
              <p:nvPicPr>
                <p:cNvPr id="36" name="圖片 35">
                  <a:extLst>
                    <a:ext uri="{FF2B5EF4-FFF2-40B4-BE49-F238E27FC236}">
                      <a16:creationId xmlns:a16="http://schemas.microsoft.com/office/drawing/2014/main" id="{BD82BB1F-E78C-427B-8CD7-575F4DFA98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862794" y="3481990"/>
                  <a:ext cx="410653" cy="410653"/>
                </a:xfrm>
                <a:prstGeom prst="rect">
                  <a:avLst/>
                </a:prstGeom>
              </p:spPr>
            </p:pic>
            <p:pic>
              <p:nvPicPr>
                <p:cNvPr id="37" name="圖片 36">
                  <a:extLst>
                    <a:ext uri="{FF2B5EF4-FFF2-40B4-BE49-F238E27FC236}">
                      <a16:creationId xmlns:a16="http://schemas.microsoft.com/office/drawing/2014/main" id="{AFB82CBE-E7BE-4DE8-9849-A051E1F1D6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19921" y="2929868"/>
                  <a:ext cx="410653" cy="410653"/>
                </a:xfrm>
                <a:prstGeom prst="rect">
                  <a:avLst/>
                </a:prstGeom>
              </p:spPr>
            </p:pic>
            <p:pic>
              <p:nvPicPr>
                <p:cNvPr id="38" name="圖片 37">
                  <a:extLst>
                    <a:ext uri="{FF2B5EF4-FFF2-40B4-BE49-F238E27FC236}">
                      <a16:creationId xmlns:a16="http://schemas.microsoft.com/office/drawing/2014/main" id="{A21E6737-6826-45DE-8356-42AC06F144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19921" y="3567131"/>
                  <a:ext cx="360622" cy="360622"/>
                </a:xfrm>
                <a:prstGeom prst="rect">
                  <a:avLst/>
                </a:prstGeom>
              </p:spPr>
            </p:pic>
          </p:grp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B2A4B715-19BC-4DB3-B158-D2D4A1F4E508}"/>
                  </a:ext>
                </a:extLst>
              </p:cNvPr>
              <p:cNvSpPr txBox="1"/>
              <p:nvPr/>
            </p:nvSpPr>
            <p:spPr>
              <a:xfrm>
                <a:off x="3723398" y="4295386"/>
                <a:ext cx="1933883" cy="217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00" b="1" dirty="0">
                    <a:latin typeface="Times New Roman" panose="02020603050405020304" pitchFamily="18" charset="0"/>
                    <a:ea typeface="Microsoft JhengHei" panose="020B0604030504040204" pitchFamily="34" charset="-120"/>
                    <a:cs typeface="Times New Roman" panose="02020603050405020304" pitchFamily="18" charset="0"/>
                  </a:rPr>
                  <a:t>Figure 1 </a:t>
                </a:r>
                <a:r>
                  <a:rPr lang="en-US" altLang="zh-TW" sz="1050" dirty="0">
                    <a:latin typeface="Times New Roman" panose="02020603050405020304" pitchFamily="18" charset="0"/>
                    <a:ea typeface="Microsoft JhengHei" panose="020B0604030504040204" pitchFamily="34" charset="-120"/>
                    <a:cs typeface="Times New Roman" panose="02020603050405020304" pitchFamily="18" charset="0"/>
                  </a:rPr>
                  <a:t>Next-Basket Recommendation</a:t>
                </a:r>
                <a:endParaRPr kumimoji="1" lang="zh-TW" altLang="en-US" sz="1050" dirty="0">
                  <a:latin typeface="Times New Roman" panose="02020603050405020304" pitchFamily="18" charset="0"/>
                  <a:ea typeface="Microsoft JhengHei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0" name="圖片 19">
                <a:extLst>
                  <a:ext uri="{FF2B5EF4-FFF2-40B4-BE49-F238E27FC236}">
                    <a16:creationId xmlns:a16="http://schemas.microsoft.com/office/drawing/2014/main" id="{9DD0B26F-E00D-49CD-913D-4537EBD5EB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17524" y="3261617"/>
                <a:ext cx="446531" cy="446531"/>
              </a:xfrm>
              <a:prstGeom prst="rect">
                <a:avLst/>
              </a:prstGeom>
            </p:spPr>
          </p:pic>
          <p:pic>
            <p:nvPicPr>
              <p:cNvPr id="21" name="圖片 20">
                <a:extLst>
                  <a:ext uri="{FF2B5EF4-FFF2-40B4-BE49-F238E27FC236}">
                    <a16:creationId xmlns:a16="http://schemas.microsoft.com/office/drawing/2014/main" id="{C2056D48-ED9B-451C-B1C6-F7021CC4AB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864528" y="2693544"/>
                <a:ext cx="465474" cy="465474"/>
              </a:xfrm>
              <a:prstGeom prst="rect">
                <a:avLst/>
              </a:prstGeom>
            </p:spPr>
          </p:pic>
          <p:pic>
            <p:nvPicPr>
              <p:cNvPr id="22" name="圖片 21">
                <a:extLst>
                  <a:ext uri="{FF2B5EF4-FFF2-40B4-BE49-F238E27FC236}">
                    <a16:creationId xmlns:a16="http://schemas.microsoft.com/office/drawing/2014/main" id="{8152F5F4-43A9-4F03-9152-068943F1B8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35677" y="3255485"/>
                <a:ext cx="439368" cy="446530"/>
              </a:xfrm>
              <a:prstGeom prst="rect">
                <a:avLst/>
              </a:prstGeom>
            </p:spPr>
          </p:pic>
        </p:grpSp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B318BA79-FF95-4583-AAA0-4866BB724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5060" y="3848572"/>
              <a:ext cx="282107" cy="2867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4085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群組 41">
            <a:extLst>
              <a:ext uri="{FF2B5EF4-FFF2-40B4-BE49-F238E27FC236}">
                <a16:creationId xmlns:a16="http://schemas.microsoft.com/office/drawing/2014/main" id="{57863C60-6BB1-4F69-AC1A-45B371BD9392}"/>
              </a:ext>
            </a:extLst>
          </p:cNvPr>
          <p:cNvGrpSpPr/>
          <p:nvPr/>
        </p:nvGrpSpPr>
        <p:grpSpPr>
          <a:xfrm>
            <a:off x="1059140" y="1597059"/>
            <a:ext cx="6854935" cy="1718403"/>
            <a:chOff x="1059140" y="1707966"/>
            <a:chExt cx="6854935" cy="1718403"/>
          </a:xfrm>
        </p:grpSpPr>
        <p:cxnSp>
          <p:nvCxnSpPr>
            <p:cNvPr id="43" name="肘形接點 3">
              <a:extLst>
                <a:ext uri="{FF2B5EF4-FFF2-40B4-BE49-F238E27FC236}">
                  <a16:creationId xmlns:a16="http://schemas.microsoft.com/office/drawing/2014/main" id="{0A625670-61A3-4785-ACC4-C36E0DB581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1109" y="2287851"/>
              <a:ext cx="2977427" cy="772417"/>
            </a:xfrm>
            <a:prstGeom prst="bentConnector2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3F09F162-FF4C-4880-83D5-E12EAE8C67BA}"/>
                </a:ext>
              </a:extLst>
            </p:cNvPr>
            <p:cNvSpPr/>
            <p:nvPr/>
          </p:nvSpPr>
          <p:spPr>
            <a:xfrm>
              <a:off x="1984979" y="1728053"/>
              <a:ext cx="2178344" cy="72414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pic>
          <p:nvPicPr>
            <p:cNvPr id="45" name="圖片 44">
              <a:extLst>
                <a:ext uri="{FF2B5EF4-FFF2-40B4-BE49-F238E27FC236}">
                  <a16:creationId xmlns:a16="http://schemas.microsoft.com/office/drawing/2014/main" id="{DE5CC573-F39D-4ED0-AC93-4B76A9538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1835" y="1707966"/>
              <a:ext cx="512127" cy="538547"/>
            </a:xfrm>
            <a:prstGeom prst="rect">
              <a:avLst/>
            </a:prstGeom>
          </p:spPr>
        </p:pic>
        <p:pic>
          <p:nvPicPr>
            <p:cNvPr id="46" name="圖片 45">
              <a:extLst>
                <a:ext uri="{FF2B5EF4-FFF2-40B4-BE49-F238E27FC236}">
                  <a16:creationId xmlns:a16="http://schemas.microsoft.com/office/drawing/2014/main" id="{B2051314-29A8-4F87-A636-AADD8B441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5283" y="2678807"/>
              <a:ext cx="520476" cy="538547"/>
            </a:xfrm>
            <a:prstGeom prst="rect">
              <a:avLst/>
            </a:prstGeom>
          </p:spPr>
        </p:pic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071A5B52-B3C9-4C8D-9876-6F02F95C6A52}"/>
                </a:ext>
              </a:extLst>
            </p:cNvPr>
            <p:cNvSpPr/>
            <p:nvPr/>
          </p:nvSpPr>
          <p:spPr>
            <a:xfrm>
              <a:off x="1984979" y="2702227"/>
              <a:ext cx="2178344" cy="72414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9DC8FE29-F418-4EB1-9E84-1B24CA0F337F}"/>
                </a:ext>
              </a:extLst>
            </p:cNvPr>
            <p:cNvSpPr/>
            <p:nvPr/>
          </p:nvSpPr>
          <p:spPr>
            <a:xfrm>
              <a:off x="6274520" y="1728052"/>
              <a:ext cx="1639555" cy="72414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cxnSp>
          <p:nvCxnSpPr>
            <p:cNvPr id="49" name="直線箭頭接點 16">
              <a:extLst>
                <a:ext uri="{FF2B5EF4-FFF2-40B4-BE49-F238E27FC236}">
                  <a16:creationId xmlns:a16="http://schemas.microsoft.com/office/drawing/2014/main" id="{8745B96F-7FEF-4F7B-A482-EA72DC476F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002" y="2088595"/>
              <a:ext cx="2286661" cy="152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C9D6D230-48DF-4CAF-B409-B52BE971003C}"/>
                </a:ext>
              </a:extLst>
            </p:cNvPr>
            <p:cNvSpPr txBox="1"/>
            <p:nvPr/>
          </p:nvSpPr>
          <p:spPr>
            <a:xfrm>
              <a:off x="4788349" y="2104012"/>
              <a:ext cx="115288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5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Microsoft JhengHei" panose="020B0604030504040204" pitchFamily="34" charset="-120"/>
                  <a:cs typeface="Times New Roman" panose="02020603050405020304" pitchFamily="18" charset="0"/>
                </a:rPr>
                <a:t>Repeat</a:t>
              </a:r>
              <a:r>
                <a:rPr kumimoji="1" lang="zh-TW" altLang="en-US" sz="105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Microsoft JhengHei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105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Microsoft JhengHei" panose="020B0604030504040204" pitchFamily="34" charset="-120"/>
                  <a:cs typeface="Times New Roman" panose="02020603050405020304" pitchFamily="18" charset="0"/>
                </a:rPr>
                <a:t>Purchase</a:t>
              </a:r>
              <a:endParaRPr kumimoji="1" lang="zh-TW" altLang="en-US" sz="105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C6E2F5E-6A1B-423D-8A39-4E6A3E7DD4F3}"/>
                </a:ext>
              </a:extLst>
            </p:cNvPr>
            <p:cNvSpPr txBox="1"/>
            <p:nvPr/>
          </p:nvSpPr>
          <p:spPr>
            <a:xfrm>
              <a:off x="4598393" y="3108267"/>
              <a:ext cx="153279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5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Microsoft JhengHei" panose="020B0604030504040204" pitchFamily="34" charset="-120"/>
                  <a:cs typeface="Times New Roman" panose="02020603050405020304" pitchFamily="18" charset="0"/>
                </a:rPr>
                <a:t>Collaborative Purchase</a:t>
              </a:r>
              <a:endParaRPr kumimoji="1" lang="zh-TW" altLang="en-US" sz="1050" b="1" dirty="0">
                <a:solidFill>
                  <a:srgbClr val="0070C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F24210A9-A705-4E9D-B6B0-F36D5BD0C577}"/>
                </a:ext>
              </a:extLst>
            </p:cNvPr>
            <p:cNvSpPr txBox="1"/>
            <p:nvPr/>
          </p:nvSpPr>
          <p:spPr>
            <a:xfrm>
              <a:off x="1059140" y="2242629"/>
              <a:ext cx="8755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TW" sz="1000" b="1" dirty="0">
                  <a:latin typeface="Times New Roman" panose="02020603050405020304" pitchFamily="18" charset="0"/>
                  <a:ea typeface="Microsoft JhengHei" panose="020B0604030504040204" pitchFamily="34" charset="-120"/>
                  <a:cs typeface="Times New Roman" panose="02020603050405020304" pitchFamily="18" charset="0"/>
                </a:rPr>
                <a:t>Target User</a:t>
              </a:r>
              <a:endParaRPr kumimoji="1" lang="zh-TW" altLang="en-US" sz="1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endParaRPr>
            </a:p>
          </p:txBody>
        </p:sp>
        <p:pic>
          <p:nvPicPr>
            <p:cNvPr id="54" name="圖片 53">
              <a:extLst>
                <a:ext uri="{FF2B5EF4-FFF2-40B4-BE49-F238E27FC236}">
                  <a16:creationId xmlns:a16="http://schemas.microsoft.com/office/drawing/2014/main" id="{A03F7939-AF89-4162-A053-A149390E3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39237" y="1818481"/>
              <a:ext cx="310403" cy="326415"/>
            </a:xfrm>
            <a:prstGeom prst="rect">
              <a:avLst/>
            </a:prstGeom>
          </p:spPr>
        </p:pic>
        <p:pic>
          <p:nvPicPr>
            <p:cNvPr id="55" name="圖片 54">
              <a:extLst>
                <a:ext uri="{FF2B5EF4-FFF2-40B4-BE49-F238E27FC236}">
                  <a16:creationId xmlns:a16="http://schemas.microsoft.com/office/drawing/2014/main" id="{5A53B90E-D6A8-4384-B67C-ABD5561E5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39237" y="3032968"/>
              <a:ext cx="300340" cy="315833"/>
            </a:xfrm>
            <a:prstGeom prst="rect">
              <a:avLst/>
            </a:prstGeom>
          </p:spPr>
        </p:pic>
        <p:pic>
          <p:nvPicPr>
            <p:cNvPr id="56" name="圖片 55">
              <a:extLst>
                <a:ext uri="{FF2B5EF4-FFF2-40B4-BE49-F238E27FC236}">
                  <a16:creationId xmlns:a16="http://schemas.microsoft.com/office/drawing/2014/main" id="{5739AF10-F0F9-4CB2-B170-692FB4FFA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35161" y="2007663"/>
              <a:ext cx="394735" cy="415097"/>
            </a:xfrm>
            <a:prstGeom prst="rect">
              <a:avLst/>
            </a:prstGeom>
          </p:spPr>
        </p:pic>
        <p:pic>
          <p:nvPicPr>
            <p:cNvPr id="57" name="圖片 56">
              <a:extLst>
                <a:ext uri="{FF2B5EF4-FFF2-40B4-BE49-F238E27FC236}">
                  <a16:creationId xmlns:a16="http://schemas.microsoft.com/office/drawing/2014/main" id="{DA7BC099-C578-468D-921A-A544AA94F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67947" y="1773588"/>
              <a:ext cx="452442" cy="468150"/>
            </a:xfrm>
            <a:prstGeom prst="rect">
              <a:avLst/>
            </a:prstGeom>
          </p:spPr>
        </p:pic>
        <p:pic>
          <p:nvPicPr>
            <p:cNvPr id="58" name="圖片 57">
              <a:extLst>
                <a:ext uri="{FF2B5EF4-FFF2-40B4-BE49-F238E27FC236}">
                  <a16:creationId xmlns:a16="http://schemas.microsoft.com/office/drawing/2014/main" id="{0A19E893-D7C2-4303-9A8C-28B3E0895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48789" y="2768962"/>
              <a:ext cx="394735" cy="415097"/>
            </a:xfrm>
            <a:prstGeom prst="rect">
              <a:avLst/>
            </a:prstGeom>
          </p:spPr>
        </p:pic>
        <p:pic>
          <p:nvPicPr>
            <p:cNvPr id="59" name="圖片 58">
              <a:extLst>
                <a:ext uri="{FF2B5EF4-FFF2-40B4-BE49-F238E27FC236}">
                  <a16:creationId xmlns:a16="http://schemas.microsoft.com/office/drawing/2014/main" id="{AA698FBD-5829-44BB-80E6-2E7814479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94361" y="3027677"/>
              <a:ext cx="310403" cy="326415"/>
            </a:xfrm>
            <a:prstGeom prst="rect">
              <a:avLst/>
            </a:prstGeom>
          </p:spPr>
        </p:pic>
        <p:pic>
          <p:nvPicPr>
            <p:cNvPr id="60" name="圖片 59">
              <a:extLst>
                <a:ext uri="{FF2B5EF4-FFF2-40B4-BE49-F238E27FC236}">
                  <a16:creationId xmlns:a16="http://schemas.microsoft.com/office/drawing/2014/main" id="{B0B437DD-8404-4B7D-8DCC-AE3AF3BBB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029146" y="2820128"/>
              <a:ext cx="394735" cy="415097"/>
            </a:xfrm>
            <a:prstGeom prst="rect">
              <a:avLst/>
            </a:prstGeom>
          </p:spPr>
        </p:pic>
        <p:pic>
          <p:nvPicPr>
            <p:cNvPr id="61" name="圖片 60">
              <a:extLst>
                <a:ext uri="{FF2B5EF4-FFF2-40B4-BE49-F238E27FC236}">
                  <a16:creationId xmlns:a16="http://schemas.microsoft.com/office/drawing/2014/main" id="{138393A8-EB2E-447A-BED4-587FAD7DB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08708" y="1817352"/>
              <a:ext cx="394735" cy="415097"/>
            </a:xfrm>
            <a:prstGeom prst="rect">
              <a:avLst/>
            </a:prstGeom>
          </p:spPr>
        </p:pic>
        <p:pic>
          <p:nvPicPr>
            <p:cNvPr id="62" name="圖片 61">
              <a:extLst>
                <a:ext uri="{FF2B5EF4-FFF2-40B4-BE49-F238E27FC236}">
                  <a16:creationId xmlns:a16="http://schemas.microsoft.com/office/drawing/2014/main" id="{ADAADB88-2780-474D-AD88-7956F67B8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548087" y="1907652"/>
              <a:ext cx="471635" cy="488010"/>
            </a:xfrm>
            <a:prstGeom prst="rect">
              <a:avLst/>
            </a:prstGeom>
          </p:spPr>
        </p:pic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73B5AC9C-8ABB-4C98-9182-9B5EA75AE2AD}"/>
                </a:ext>
              </a:extLst>
            </p:cNvPr>
            <p:cNvSpPr txBox="1"/>
            <p:nvPr/>
          </p:nvSpPr>
          <p:spPr>
            <a:xfrm>
              <a:off x="3860827" y="1850676"/>
              <a:ext cx="362526" cy="354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TW" sz="1600" b="1" dirty="0"/>
                <a:t>...</a:t>
              </a:r>
              <a:endParaRPr kumimoji="1" lang="zh-TW" altLang="en-US" sz="1600" b="1" dirty="0"/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73E3819A-B47D-4C69-9A5C-9D120B1716A8}"/>
                </a:ext>
              </a:extLst>
            </p:cNvPr>
            <p:cNvSpPr txBox="1"/>
            <p:nvPr/>
          </p:nvSpPr>
          <p:spPr>
            <a:xfrm>
              <a:off x="3860827" y="2835938"/>
              <a:ext cx="362526" cy="354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TW" sz="1600" b="1" dirty="0"/>
                <a:t>...</a:t>
              </a:r>
              <a:endParaRPr kumimoji="1" lang="zh-TW" altLang="en-US" sz="1600" b="1" dirty="0"/>
            </a:p>
          </p:txBody>
        </p:sp>
        <p:pic>
          <p:nvPicPr>
            <p:cNvPr id="65" name="圖片 64">
              <a:extLst>
                <a:ext uri="{FF2B5EF4-FFF2-40B4-BE49-F238E27FC236}">
                  <a16:creationId xmlns:a16="http://schemas.microsoft.com/office/drawing/2014/main" id="{87BF07ED-E84D-4D71-8361-16D69C24E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495010" y="3107664"/>
              <a:ext cx="245968" cy="258657"/>
            </a:xfrm>
            <a:prstGeom prst="rect">
              <a:avLst/>
            </a:prstGeom>
          </p:spPr>
        </p:pic>
        <p:pic>
          <p:nvPicPr>
            <p:cNvPr id="66" name="圖片 65">
              <a:extLst>
                <a:ext uri="{FF2B5EF4-FFF2-40B4-BE49-F238E27FC236}">
                  <a16:creationId xmlns:a16="http://schemas.microsoft.com/office/drawing/2014/main" id="{3892CD28-3BE6-46AA-8437-465A1ACB7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649156" y="2768962"/>
              <a:ext cx="277510" cy="291825"/>
            </a:xfrm>
            <a:prstGeom prst="rect">
              <a:avLst/>
            </a:prstGeom>
          </p:spPr>
        </p:pic>
        <p:pic>
          <p:nvPicPr>
            <p:cNvPr id="67" name="圖片 66">
              <a:extLst>
                <a:ext uri="{FF2B5EF4-FFF2-40B4-BE49-F238E27FC236}">
                  <a16:creationId xmlns:a16="http://schemas.microsoft.com/office/drawing/2014/main" id="{046356C4-B2F5-49E8-BBB0-7CF14F3FD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452138" y="1887762"/>
              <a:ext cx="394735" cy="415097"/>
            </a:xfrm>
            <a:prstGeom prst="rect">
              <a:avLst/>
            </a:prstGeom>
          </p:spPr>
        </p:pic>
        <p:pic>
          <p:nvPicPr>
            <p:cNvPr id="68" name="圖片 67">
              <a:extLst>
                <a:ext uri="{FF2B5EF4-FFF2-40B4-BE49-F238E27FC236}">
                  <a16:creationId xmlns:a16="http://schemas.microsoft.com/office/drawing/2014/main" id="{BD16382F-ED25-4865-972B-D53C24FAC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49984" y="1881046"/>
              <a:ext cx="394735" cy="415097"/>
            </a:xfrm>
            <a:prstGeom prst="rect">
              <a:avLst/>
            </a:prstGeom>
          </p:spPr>
        </p:pic>
        <p:pic>
          <p:nvPicPr>
            <p:cNvPr id="69" name="圖片 68">
              <a:extLst>
                <a:ext uri="{FF2B5EF4-FFF2-40B4-BE49-F238E27FC236}">
                  <a16:creationId xmlns:a16="http://schemas.microsoft.com/office/drawing/2014/main" id="{2BCAE069-0D53-44F1-AEF7-960F3ABAB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943383" y="1876782"/>
              <a:ext cx="394735" cy="415097"/>
            </a:xfrm>
            <a:prstGeom prst="rect">
              <a:avLst/>
            </a:prstGeom>
          </p:spPr>
        </p:pic>
        <p:cxnSp>
          <p:nvCxnSpPr>
            <p:cNvPr id="70" name="肘形接點 37">
              <a:extLst>
                <a:ext uri="{FF2B5EF4-FFF2-40B4-BE49-F238E27FC236}">
                  <a16:creationId xmlns:a16="http://schemas.microsoft.com/office/drawing/2014/main" id="{84C2F702-BC1D-4732-9359-378F22C74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0321" y="2302859"/>
              <a:ext cx="3476970" cy="758972"/>
            </a:xfrm>
            <a:prstGeom prst="bentConnector2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肘形接點 38">
              <a:extLst>
                <a:ext uri="{FF2B5EF4-FFF2-40B4-BE49-F238E27FC236}">
                  <a16:creationId xmlns:a16="http://schemas.microsoft.com/office/drawing/2014/main" id="{4FF5CDF4-D3F6-40E2-8BE8-97EFFD66FB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4749" y="1880810"/>
              <a:ext cx="2956001" cy="207288"/>
            </a:xfrm>
            <a:prstGeom prst="bentConnector4">
              <a:avLst>
                <a:gd name="adj1" fmla="val 68332"/>
                <a:gd name="adj2" fmla="val 219474"/>
              </a:avLst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05FBFBEB-6BB8-4738-BE4B-2E3AF3C40688}"/>
              </a:ext>
            </a:extLst>
          </p:cNvPr>
          <p:cNvSpPr txBox="1"/>
          <p:nvPr/>
        </p:nvSpPr>
        <p:spPr>
          <a:xfrm>
            <a:off x="2475698" y="3675792"/>
            <a:ext cx="41926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 </a:t>
            </a:r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Purchase Pattern and the Collaborative Purchase Pattern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48E79DF9-C714-4C8E-9177-56E87E9857AC}"/>
              </a:ext>
            </a:extLst>
          </p:cNvPr>
          <p:cNvSpPr txBox="1"/>
          <p:nvPr/>
        </p:nvSpPr>
        <p:spPr>
          <a:xfrm>
            <a:off x="1075336" y="3106447"/>
            <a:ext cx="880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Similar User</a:t>
            </a:r>
            <a:endParaRPr kumimoji="1" lang="zh-TW" altLang="en-US" sz="1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397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0F3475D9-B031-48D2-B60D-DB57B471ED77}"/>
              </a:ext>
            </a:extLst>
          </p:cNvPr>
          <p:cNvGrpSpPr/>
          <p:nvPr/>
        </p:nvGrpSpPr>
        <p:grpSpPr>
          <a:xfrm>
            <a:off x="1063164" y="381479"/>
            <a:ext cx="7500018" cy="4380541"/>
            <a:chOff x="1165714" y="610557"/>
            <a:chExt cx="7500018" cy="4380541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71C27652-E854-426C-A66C-555D95EDE6E4}"/>
                </a:ext>
              </a:extLst>
            </p:cNvPr>
            <p:cNvGrpSpPr/>
            <p:nvPr/>
          </p:nvGrpSpPr>
          <p:grpSpPr>
            <a:xfrm>
              <a:off x="1165714" y="610557"/>
              <a:ext cx="7500018" cy="4380541"/>
              <a:chOff x="1165714" y="610557"/>
              <a:chExt cx="7500018" cy="4380541"/>
            </a:xfrm>
          </p:grpSpPr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BDEAA369-A128-204D-6B61-42D029DC763E}"/>
                  </a:ext>
                </a:extLst>
              </p:cNvPr>
              <p:cNvGrpSpPr/>
              <p:nvPr/>
            </p:nvGrpSpPr>
            <p:grpSpPr>
              <a:xfrm>
                <a:off x="1165714" y="610557"/>
                <a:ext cx="7500018" cy="4380541"/>
                <a:chOff x="1165714" y="610557"/>
                <a:chExt cx="7500018" cy="4380541"/>
              </a:xfrm>
            </p:grpSpPr>
            <p:grpSp>
              <p:nvGrpSpPr>
                <p:cNvPr id="122" name="群組 121">
                  <a:extLst>
                    <a:ext uri="{FF2B5EF4-FFF2-40B4-BE49-F238E27FC236}">
                      <a16:creationId xmlns:a16="http://schemas.microsoft.com/office/drawing/2014/main" id="{04A6E564-8E16-B9F4-ED77-E92C464D4DAE}"/>
                    </a:ext>
                  </a:extLst>
                </p:cNvPr>
                <p:cNvGrpSpPr/>
                <p:nvPr/>
              </p:nvGrpSpPr>
              <p:grpSpPr>
                <a:xfrm>
                  <a:off x="1165714" y="610557"/>
                  <a:ext cx="7500018" cy="4380541"/>
                  <a:chOff x="1165714" y="610557"/>
                  <a:chExt cx="7500018" cy="4380541"/>
                </a:xfrm>
              </p:grpSpPr>
              <p:grpSp>
                <p:nvGrpSpPr>
                  <p:cNvPr id="50" name="群組 49">
                    <a:extLst>
                      <a:ext uri="{FF2B5EF4-FFF2-40B4-BE49-F238E27FC236}">
                        <a16:creationId xmlns:a16="http://schemas.microsoft.com/office/drawing/2014/main" id="{49B8561F-1EE7-3F3E-F7F4-475D6AA19E48}"/>
                      </a:ext>
                    </a:extLst>
                  </p:cNvPr>
                  <p:cNvGrpSpPr/>
                  <p:nvPr/>
                </p:nvGrpSpPr>
                <p:grpSpPr>
                  <a:xfrm>
                    <a:off x="1165714" y="610557"/>
                    <a:ext cx="7500018" cy="4380541"/>
                    <a:chOff x="1862944" y="679137"/>
                    <a:chExt cx="7500018" cy="4380541"/>
                  </a:xfrm>
                </p:grpSpPr>
                <p:sp>
                  <p:nvSpPr>
                    <p:cNvPr id="522" name="矩形 521">
                      <a:extLst>
                        <a:ext uri="{FF2B5EF4-FFF2-40B4-BE49-F238E27FC236}">
                          <a16:creationId xmlns:a16="http://schemas.microsoft.com/office/drawing/2014/main" id="{64C15FC1-5CC4-B64B-5450-FE518657BD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45509" y="687907"/>
                      <a:ext cx="3698492" cy="4371771"/>
                    </a:xfrm>
                    <a:prstGeom prst="rect">
                      <a:avLst/>
                    </a:prstGeom>
                    <a:solidFill>
                      <a:schemeClr val="accent6">
                        <a:alpha val="5000"/>
                      </a:schemeClr>
                    </a:solidFill>
                    <a:ln w="9525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TW" altLang="en-US" sz="1200" dirty="0"/>
                    </a:p>
                  </p:txBody>
                </p:sp>
                <p:sp>
                  <p:nvSpPr>
                    <p:cNvPr id="24" name="矩形 23">
                      <a:extLst>
                        <a:ext uri="{FF2B5EF4-FFF2-40B4-BE49-F238E27FC236}">
                          <a16:creationId xmlns:a16="http://schemas.microsoft.com/office/drawing/2014/main" id="{BEF7D684-93EA-1D86-1DB4-F1C9F2FE2B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12967" y="1827178"/>
                      <a:ext cx="3544983" cy="1850231"/>
                    </a:xfrm>
                    <a:prstGeom prst="rect">
                      <a:avLst/>
                    </a:prstGeom>
                    <a:solidFill>
                      <a:srgbClr val="F3700D">
                        <a:alpha val="5000"/>
                      </a:srgbClr>
                    </a:solidFill>
                    <a:ln w="9525">
                      <a:solidFill>
                        <a:srgbClr val="F3700D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TW" altLang="en-US" dirty="0"/>
                    </a:p>
                  </p:txBody>
                </p:sp>
                <p:sp>
                  <p:nvSpPr>
                    <p:cNvPr id="3" name="矩形 2">
                      <a:extLst>
                        <a:ext uri="{FF2B5EF4-FFF2-40B4-BE49-F238E27FC236}">
                          <a16:creationId xmlns:a16="http://schemas.microsoft.com/office/drawing/2014/main" id="{8686A8D2-6EE1-65B3-BCA2-80CB06A7D6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1385" y="679137"/>
                      <a:ext cx="3452269" cy="1797534"/>
                    </a:xfrm>
                    <a:prstGeom prst="rect">
                      <a:avLst/>
                    </a:prstGeom>
                    <a:solidFill>
                      <a:srgbClr val="C00000">
                        <a:alpha val="5000"/>
                      </a:srgbClr>
                    </a:solidFill>
                    <a:ln w="9525">
                      <a:solidFill>
                        <a:srgbClr val="C00000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TW" altLang="en-US" sz="1200" dirty="0"/>
                    </a:p>
                  </p:txBody>
                </p:sp>
                <p:sp>
                  <p:nvSpPr>
                    <p:cNvPr id="25" name="文字方塊 24">
                      <a:extLst>
                        <a:ext uri="{FF2B5EF4-FFF2-40B4-BE49-F238E27FC236}">
                          <a16:creationId xmlns:a16="http://schemas.microsoft.com/office/drawing/2014/main" id="{4DDBEE70-845D-B195-57F3-A25DB31554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81370" y="1256363"/>
                      <a:ext cx="1273289" cy="26161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TW" sz="1050" b="1" dirty="0">
                          <a:solidFill>
                            <a:schemeClr val="accent3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MLP</a:t>
                      </a:r>
                      <a:endParaRPr lang="zh-TW" altLang="en-US" sz="1050" b="1" dirty="0">
                        <a:solidFill>
                          <a:schemeClr val="accent3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55" name="群組 54">
                      <a:extLst>
                        <a:ext uri="{FF2B5EF4-FFF2-40B4-BE49-F238E27FC236}">
                          <a16:creationId xmlns:a16="http://schemas.microsoft.com/office/drawing/2014/main" id="{E40F0410-D4EF-E411-3002-8E698B893A8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43841" y="971562"/>
                      <a:ext cx="186522" cy="200055"/>
                      <a:chOff x="841539" y="1689650"/>
                      <a:chExt cx="361982" cy="343885"/>
                    </a:xfrm>
                  </p:grpSpPr>
                  <p:sp>
                    <p:nvSpPr>
                      <p:cNvPr id="61" name="文字方塊 60">
                        <a:extLst>
                          <a:ext uri="{FF2B5EF4-FFF2-40B4-BE49-F238E27FC236}">
                            <a16:creationId xmlns:a16="http://schemas.microsoft.com/office/drawing/2014/main" id="{63D20DDB-8E2C-AA79-DBF5-2C1C17E896F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41539" y="1689650"/>
                        <a:ext cx="326198" cy="34388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TW" sz="700" b="1" dirty="0">
                            <a:solidFill>
                              <a:schemeClr val="bg2"/>
                            </a:solidFill>
                          </a:rPr>
                          <a:t>A</a:t>
                        </a:r>
                        <a:endParaRPr kumimoji="1" lang="zh-TW" altLang="en-US" sz="700" b="1" dirty="0">
                          <a:solidFill>
                            <a:schemeClr val="bg2"/>
                          </a:solidFill>
                        </a:endParaRPr>
                      </a:p>
                    </p:txBody>
                  </p:sp>
                  <p:sp>
                    <p:nvSpPr>
                      <p:cNvPr id="62" name="流程圖: 接點 485">
                        <a:extLst>
                          <a:ext uri="{FF2B5EF4-FFF2-40B4-BE49-F238E27FC236}">
                            <a16:creationId xmlns:a16="http://schemas.microsoft.com/office/drawing/2014/main" id="{0A3868E5-33AE-5A24-51AD-27016B37C1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4348" y="1727600"/>
                        <a:ext cx="289173" cy="269442"/>
                      </a:xfrm>
                      <a:prstGeom prst="flowChartConnector">
                        <a:avLst/>
                      </a:prstGeom>
                      <a:noFill/>
                      <a:ln>
                        <a:solidFill>
                          <a:schemeClr val="bg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900"/>
                      </a:p>
                    </p:txBody>
                  </p:sp>
                </p:grpSp>
                <p:cxnSp>
                  <p:nvCxnSpPr>
                    <p:cNvPr id="57" name="接點: 肘形 498">
                      <a:extLst>
                        <a:ext uri="{FF2B5EF4-FFF2-40B4-BE49-F238E27FC236}">
                          <a16:creationId xmlns:a16="http://schemas.microsoft.com/office/drawing/2014/main" id="{B24F757D-32D5-6642-0298-251F6D8672A5}"/>
                        </a:ext>
                      </a:extLst>
                    </p:cNvPr>
                    <p:cNvCxnSpPr>
                      <a:cxnSpLocks/>
                      <a:stCxn id="62" idx="2"/>
                      <a:endCxn id="59" idx="0"/>
                    </p:cNvCxnSpPr>
                    <p:nvPr/>
                  </p:nvCxnSpPr>
                  <p:spPr>
                    <a:xfrm rot="10800000" flipV="1">
                      <a:off x="5196696" y="1072013"/>
                      <a:ext cx="1384662" cy="978376"/>
                    </a:xfrm>
                    <a:prstGeom prst="bentConnector2">
                      <a:avLst/>
                    </a:prstGeom>
                    <a:ln w="127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08" name="群組 207">
                      <a:extLst>
                        <a:ext uri="{FF2B5EF4-FFF2-40B4-BE49-F238E27FC236}">
                          <a16:creationId xmlns:a16="http://schemas.microsoft.com/office/drawing/2014/main" id="{970660D5-B4F8-E65D-07AF-4D28EDCE41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32200" y="2014548"/>
                      <a:ext cx="3103354" cy="1585228"/>
                      <a:chOff x="5024515" y="2084551"/>
                      <a:chExt cx="3103354" cy="1585228"/>
                    </a:xfrm>
                  </p:grpSpPr>
                  <p:sp>
                    <p:nvSpPr>
                      <p:cNvPr id="210" name="矩形 209">
                        <a:extLst>
                          <a:ext uri="{FF2B5EF4-FFF2-40B4-BE49-F238E27FC236}">
                            <a16:creationId xmlns:a16="http://schemas.microsoft.com/office/drawing/2014/main" id="{C49343BA-E827-0F68-E495-AADA26E547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24515" y="2422361"/>
                        <a:ext cx="3103354" cy="9351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accent5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 dirty="0"/>
                      </a:p>
                    </p:txBody>
                  </p:sp>
                  <p:sp>
                    <p:nvSpPr>
                      <p:cNvPr id="211" name="文字方塊 210">
                        <a:extLst>
                          <a:ext uri="{FF2B5EF4-FFF2-40B4-BE49-F238E27FC236}">
                            <a16:creationId xmlns:a16="http://schemas.microsoft.com/office/drawing/2014/main" id="{7CBA8BD0-644D-073D-FC1C-71FD3689D73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105193" y="2471741"/>
                        <a:ext cx="2924491" cy="26179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TW" sz="1050" b="1" dirty="0">
                            <a:solidFill>
                              <a:schemeClr val="accent3">
                                <a:lumMod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Self-Attention</a:t>
                        </a:r>
                        <a:endParaRPr lang="zh-TW" altLang="en-US" sz="1050" b="1" dirty="0">
                          <a:solidFill>
                            <a:schemeClr val="accent3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5" name="文字方塊 214">
                        <a:extLst>
                          <a:ext uri="{FF2B5EF4-FFF2-40B4-BE49-F238E27FC236}">
                            <a16:creationId xmlns:a16="http://schemas.microsoft.com/office/drawing/2014/main" id="{4CD4A5F8-E1C0-46DF-065C-CAD4B3C57C7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105193" y="3408169"/>
                        <a:ext cx="2924491" cy="26161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TW" sz="1050" b="1" dirty="0">
                            <a:solidFill>
                              <a:schemeClr val="accent3">
                                <a:lumMod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Temporal Attention</a:t>
                        </a:r>
                        <a:endParaRPr lang="zh-TW" altLang="en-US" sz="1050" b="1" dirty="0">
                          <a:solidFill>
                            <a:schemeClr val="accent3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grpSp>
                    <p:nvGrpSpPr>
                      <p:cNvPr id="216" name="群組 215">
                        <a:extLst>
                          <a:ext uri="{FF2B5EF4-FFF2-40B4-BE49-F238E27FC236}">
                            <a16:creationId xmlns:a16="http://schemas.microsoft.com/office/drawing/2014/main" id="{9A794725-4868-C34E-2366-09DD374BB8A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112280" y="2866573"/>
                        <a:ext cx="2960802" cy="459863"/>
                        <a:chOff x="708491" y="2889114"/>
                        <a:chExt cx="3122155" cy="629640"/>
                      </a:xfrm>
                    </p:grpSpPr>
                    <p:sp>
                      <p:nvSpPr>
                        <p:cNvPr id="228" name="矩形: 圓角 179">
                          <a:extLst>
                            <a:ext uri="{FF2B5EF4-FFF2-40B4-BE49-F238E27FC236}">
                              <a16:creationId xmlns:a16="http://schemas.microsoft.com/office/drawing/2014/main" id="{3FAF6DFE-1552-B41B-C735-64E14B852A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8491" y="2889114"/>
                          <a:ext cx="3122155" cy="616381"/>
                        </a:xfrm>
                        <a:prstGeom prst="roundRect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 dirty="0"/>
                        </a:p>
                      </p:txBody>
                    </p: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229" name="矩形 228">
                              <a:extLst>
                                <a:ext uri="{FF2B5EF4-FFF2-40B4-BE49-F238E27FC236}">
                                  <a16:creationId xmlns:a16="http://schemas.microsoft.com/office/drawing/2014/main" id="{6DF8931E-BE95-95B6-97FF-5C635FEEE1C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460591" y="3263188"/>
                              <a:ext cx="325226" cy="2555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lIns="68580" tIns="34290" rIns="68580" bIns="34290">
                              <a:spAutoFit/>
                            </a:bodyPr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altLang="zh-TW" sz="700" b="1" i="1" dirty="0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700" b="1" i="1" dirty="0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𝑼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TW" sz="700" b="1" i="1" dirty="0" smtClean="0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700" b="1" i="1" dirty="0" smtClean="0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700" b="1" i="1" dirty="0" smtClean="0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𝒌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oMath>
                                </m:oMathPara>
                              </a14:m>
                              <a:endParaRPr lang="zh-TW" altLang="en-US" sz="700" b="1" dirty="0">
                                <a:ln w="0"/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229" name="矩形 228">
                              <a:extLst>
                                <a:ext uri="{FF2B5EF4-FFF2-40B4-BE49-F238E27FC236}">
                                  <a16:creationId xmlns:a16="http://schemas.microsoft.com/office/drawing/2014/main" id="{6DF8931E-BE95-95B6-97FF-5C635FEEE1CD}"/>
                                </a:ext>
                              </a:extLst>
                            </p:cNvPr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3460591" y="3263188"/>
                              <a:ext cx="325226" cy="255566"/>
                            </a:xfrm>
                            <a:prstGeom prst="rect">
                              <a:avLst/>
                            </a:prstGeom>
                            <a:blipFill>
                              <a:blip r:embed="rId3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zh-TW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230" name="矩形 229">
                              <a:extLst>
                                <a:ext uri="{FF2B5EF4-FFF2-40B4-BE49-F238E27FC236}">
                                  <a16:creationId xmlns:a16="http://schemas.microsoft.com/office/drawing/2014/main" id="{44BB63BD-BC8A-6AE0-9A31-F8AB324CC23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92126" y="3253414"/>
                              <a:ext cx="323534" cy="25495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lIns="68580" tIns="34290" rIns="68580" bIns="34290">
                              <a:spAutoFit/>
                            </a:bodyPr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altLang="zh-TW" sz="700" b="1" i="1" dirty="0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700" b="1" i="1" dirty="0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𝑼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TW" sz="700" b="1" i="1" dirty="0" smtClean="0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700" b="1" i="1" dirty="0" smtClean="0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700" b="1" i="1" dirty="0" smtClean="0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oMath>
                                </m:oMathPara>
                              </a14:m>
                              <a:endParaRPr lang="zh-TW" altLang="en-US" sz="700" b="1" dirty="0">
                                <a:ln w="0"/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230" name="矩形 229">
                              <a:extLst>
                                <a:ext uri="{FF2B5EF4-FFF2-40B4-BE49-F238E27FC236}">
                                  <a16:creationId xmlns:a16="http://schemas.microsoft.com/office/drawing/2014/main" id="{44BB63BD-BC8A-6AE0-9A31-F8AB324CC23A}"/>
                                </a:ext>
                              </a:extLst>
                            </p:cNvPr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1892126" y="3253414"/>
                              <a:ext cx="323534" cy="254951"/>
                            </a:xfrm>
                            <a:prstGeom prst="rect">
                              <a:avLst/>
                            </a:prstGeom>
                            <a:blipFill>
                              <a:blip r:embed="rId4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zh-TW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231" name="矩形 230">
                              <a:extLst>
                                <a:ext uri="{FF2B5EF4-FFF2-40B4-BE49-F238E27FC236}">
                                  <a16:creationId xmlns:a16="http://schemas.microsoft.com/office/drawing/2014/main" id="{09408831-8D22-7AB1-4303-1C15263D82D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6174" y="3263200"/>
                              <a:ext cx="323534" cy="25495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lIns="68580" tIns="34290" rIns="68580" bIns="34290">
                              <a:spAutoFit/>
                            </a:bodyPr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altLang="zh-TW" sz="700" b="1" i="1" dirty="0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700" b="1" i="1" dirty="0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𝑼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TW" sz="700" b="1" i="1" dirty="0" smtClean="0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700" b="1" i="1" dirty="0" smtClean="0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700" b="1" i="1" dirty="0" smtClean="0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oMath>
                                </m:oMathPara>
                              </a14:m>
                              <a:endParaRPr lang="zh-TW" altLang="en-US" sz="700" b="1" dirty="0">
                                <a:ln w="0"/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231" name="矩形 230">
                              <a:extLst>
                                <a:ext uri="{FF2B5EF4-FFF2-40B4-BE49-F238E27FC236}">
                                  <a16:creationId xmlns:a16="http://schemas.microsoft.com/office/drawing/2014/main" id="{09408831-8D22-7AB1-4303-1C15263D82D8}"/>
                                </a:ext>
                              </a:extLst>
                            </p:cNvPr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986174" y="3263200"/>
                              <a:ext cx="323534" cy="254950"/>
                            </a:xfrm>
                            <a:prstGeom prst="rect">
                              <a:avLst/>
                            </a:prstGeom>
                            <a:blipFill>
                              <a:blip r:embed="rId5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zh-TW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sp>
                      <p:nvSpPr>
                        <p:cNvPr id="232" name="矩形 231">
                          <a:extLst>
                            <a:ext uri="{FF2B5EF4-FFF2-40B4-BE49-F238E27FC236}">
                              <a16:creationId xmlns:a16="http://schemas.microsoft.com/office/drawing/2014/main" id="{50434617-5808-C115-CE76-DC31460EDDE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68870" y="2980718"/>
                          <a:ext cx="45719" cy="280894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/>
                        </a:p>
                      </p:txBody>
                    </p:sp>
                    <p:sp>
                      <p:nvSpPr>
                        <p:cNvPr id="233" name="矩形 232">
                          <a:extLst>
                            <a:ext uri="{FF2B5EF4-FFF2-40B4-BE49-F238E27FC236}">
                              <a16:creationId xmlns:a16="http://schemas.microsoft.com/office/drawing/2014/main" id="{9E9E2BFC-0DB0-C7B3-C542-6AC6AA5E4F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2670609" y="2913906"/>
                          <a:ext cx="344350" cy="31569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68580" tIns="34290" rIns="68580" bIns="3429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TW" sz="1600" dirty="0">
                              <a:ln w="0"/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TW" altLang="en-US" sz="2000" dirty="0">
                            <a:ln w="0"/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4" name="矩形 233">
                          <a:extLst>
                            <a:ext uri="{FF2B5EF4-FFF2-40B4-BE49-F238E27FC236}">
                              <a16:creationId xmlns:a16="http://schemas.microsoft.com/office/drawing/2014/main" id="{2FD6247B-278D-667B-06DF-B174CCC9A5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979154" y="2976850"/>
                          <a:ext cx="45719" cy="280891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/>
                        </a:p>
                      </p:txBody>
                    </p:sp>
                    <p:sp>
                      <p:nvSpPr>
                        <p:cNvPr id="235" name="矩形 234">
                          <a:extLst>
                            <a:ext uri="{FF2B5EF4-FFF2-40B4-BE49-F238E27FC236}">
                              <a16:creationId xmlns:a16="http://schemas.microsoft.com/office/drawing/2014/main" id="{370AD18C-1728-C4BF-8B7F-DB9381810E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594912" y="2975615"/>
                          <a:ext cx="45719" cy="280893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/>
                        </a:p>
                      </p:txBody>
                    </p:sp>
                  </p:grpSp>
                  <p:sp>
                    <p:nvSpPr>
                      <p:cNvPr id="218" name="矩形 217">
                        <a:extLst>
                          <a:ext uri="{FF2B5EF4-FFF2-40B4-BE49-F238E27FC236}">
                            <a16:creationId xmlns:a16="http://schemas.microsoft.com/office/drawing/2014/main" id="{7CECB820-C10A-5942-8172-E43F6F1769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96472" y="2199030"/>
                        <a:ext cx="489883" cy="91723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19" name="文字方塊 218">
                            <a:extLst>
                              <a:ext uri="{FF2B5EF4-FFF2-40B4-BE49-F238E27FC236}">
                                <a16:creationId xmlns:a16="http://schemas.microsoft.com/office/drawing/2014/main" id="{BF594DC3-6C2C-A810-62D2-49A0D56B1ED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268795" y="2091452"/>
                            <a:ext cx="531280" cy="27764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TW" sz="1050" b="1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050" b="1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𝑼</m:t>
                                      </m:r>
                                    </m:e>
                                    <m:sub>
                                      <m:r>
                                        <a:rPr lang="en-US" altLang="zh-TW" sz="1050" b="1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𝑵𝒆𝒊𝒈𝒉𝒃𝒐𝒓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TW" altLang="en-US" sz="1050" b="1" dirty="0">
                              <a:solidFill>
                                <a:schemeClr val="bg2"/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19" name="文字方塊 218">
                            <a:extLst>
                              <a:ext uri="{FF2B5EF4-FFF2-40B4-BE49-F238E27FC236}">
                                <a16:creationId xmlns:a16="http://schemas.microsoft.com/office/drawing/2014/main" id="{BF594DC3-6C2C-A810-62D2-49A0D56B1ED5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268795" y="2091452"/>
                            <a:ext cx="531280" cy="277640"/>
                          </a:xfrm>
                          <a:prstGeom prst="rect">
                            <a:avLst/>
                          </a:prstGeom>
                          <a:blipFill>
                            <a:blip r:embed="rId6"/>
                            <a:stretch>
                              <a:fillRect r="-33333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TW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221" name="矩形 220">
                        <a:extLst>
                          <a:ext uri="{FF2B5EF4-FFF2-40B4-BE49-F238E27FC236}">
                            <a16:creationId xmlns:a16="http://schemas.microsoft.com/office/drawing/2014/main" id="{C7DF23D7-2E78-CA9C-73B3-44256E396A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23026" y="2199029"/>
                        <a:ext cx="505670" cy="91724"/>
                      </a:xfrm>
                      <a:prstGeom prst="rect">
                        <a:avLst/>
                      </a:prstGeom>
                      <a:solidFill>
                        <a:srgbClr val="008000"/>
                      </a:solidFill>
                      <a:ln>
                        <a:solidFill>
                          <a:srgbClr val="92D05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 dirty="0">
                          <a:solidFill>
                            <a:srgbClr val="008000"/>
                          </a:solidFill>
                        </a:endParaRPr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22" name="文字方塊 221">
                            <a:extLst>
                              <a:ext uri="{FF2B5EF4-FFF2-40B4-BE49-F238E27FC236}">
                                <a16:creationId xmlns:a16="http://schemas.microsoft.com/office/drawing/2014/main" id="{8BA30080-B1CD-E52D-F6BF-A28906AF7D2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537671" y="2084551"/>
                            <a:ext cx="531280" cy="27764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TW" sz="1050" b="1" i="1" smtClean="0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050" b="1" i="1" smtClean="0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𝑼</m:t>
                                      </m:r>
                                    </m:e>
                                    <m:sub>
                                      <m:r>
                                        <a:rPr lang="en-US" altLang="zh-TW" sz="1050" b="1" i="1" smtClean="0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𝑻𝒂𝒓𝒈𝒆𝒕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TW" altLang="en-US" sz="1050" b="1" dirty="0">
                              <a:solidFill>
                                <a:srgbClr val="008000"/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22" name="文字方塊 221">
                            <a:extLst>
                              <a:ext uri="{FF2B5EF4-FFF2-40B4-BE49-F238E27FC236}">
                                <a16:creationId xmlns:a16="http://schemas.microsoft.com/office/drawing/2014/main" id="{8BA30080-B1CD-E52D-F6BF-A28906AF7D27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537671" y="2084551"/>
                            <a:ext cx="531280" cy="277640"/>
                          </a:xfrm>
                          <a:prstGeom prst="rect">
                            <a:avLst/>
                          </a:prstGeom>
                          <a:blipFill>
                            <a:blip r:embed="rId7"/>
                            <a:stretch>
                              <a:fillRect r="-697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TW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223" name="肘形接點 488">
                        <a:extLst>
                          <a:ext uri="{FF2B5EF4-FFF2-40B4-BE49-F238E27FC236}">
                            <a16:creationId xmlns:a16="http://schemas.microsoft.com/office/drawing/2014/main" id="{02751974-774C-2B7F-94FC-FA72226874DA}"/>
                          </a:ext>
                        </a:extLst>
                      </p:cNvPr>
                      <p:cNvCxnSpPr>
                        <a:cxnSpLocks/>
                        <a:stCxn id="215" idx="1"/>
                        <a:endCxn id="222" idx="1"/>
                      </p:cNvCxnSpPr>
                      <p:nvPr/>
                    </p:nvCxnSpPr>
                    <p:spPr>
                      <a:xfrm rot="10800000" flipH="1">
                        <a:off x="5141671" y="2224974"/>
                        <a:ext cx="396000" cy="1314000"/>
                      </a:xfrm>
                      <a:prstGeom prst="bentConnector3">
                        <a:avLst>
                          <a:gd name="adj1" fmla="val -52858"/>
                        </a:avLst>
                      </a:prstGeom>
                      <a:ln w="12700">
                        <a:solidFill>
                          <a:srgbClr val="008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46" name="群組 245">
                      <a:extLst>
                        <a:ext uri="{FF2B5EF4-FFF2-40B4-BE49-F238E27FC236}">
                          <a16:creationId xmlns:a16="http://schemas.microsoft.com/office/drawing/2014/main" id="{11E46161-E898-BE40-2A93-CA0E27395B5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831904" y="1015185"/>
                      <a:ext cx="1152177" cy="128963"/>
                      <a:chOff x="4539593" y="2054994"/>
                      <a:chExt cx="975180" cy="147707"/>
                    </a:xfrm>
                  </p:grpSpPr>
                  <p:grpSp>
                    <p:nvGrpSpPr>
                      <p:cNvPr id="247" name="群組 246">
                        <a:extLst>
                          <a:ext uri="{FF2B5EF4-FFF2-40B4-BE49-F238E27FC236}">
                            <a16:creationId xmlns:a16="http://schemas.microsoft.com/office/drawing/2014/main" id="{07C2AD5C-69CF-7C65-4ECD-A01CDACFF8B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02663" y="2054994"/>
                        <a:ext cx="812110" cy="147707"/>
                        <a:chOff x="1091435" y="2164390"/>
                        <a:chExt cx="812110" cy="147707"/>
                      </a:xfrm>
                    </p:grpSpPr>
                    <p:sp>
                      <p:nvSpPr>
                        <p:cNvPr id="249" name="矩形 248">
                          <a:extLst>
                            <a:ext uri="{FF2B5EF4-FFF2-40B4-BE49-F238E27FC236}">
                              <a16:creationId xmlns:a16="http://schemas.microsoft.com/office/drawing/2014/main" id="{12ADDABA-ED20-A0AA-B279-93B93261B9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91435" y="2164417"/>
                          <a:ext cx="164474" cy="147677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n w="12700">
                          <a:solidFill>
                            <a:schemeClr val="bg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 sz="1050" dirty="0"/>
                        </a:p>
                      </p:txBody>
                    </p:sp>
                    <p:sp>
                      <p:nvSpPr>
                        <p:cNvPr id="250" name="矩形 249">
                          <a:extLst>
                            <a:ext uri="{FF2B5EF4-FFF2-40B4-BE49-F238E27FC236}">
                              <a16:creationId xmlns:a16="http://schemas.microsoft.com/office/drawing/2014/main" id="{E24DCA5A-92A7-4784-1E24-17DA029E29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53990" y="2164417"/>
                          <a:ext cx="164474" cy="147677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n w="12700">
                          <a:solidFill>
                            <a:schemeClr val="bg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 sz="1050" dirty="0"/>
                        </a:p>
                      </p:txBody>
                    </p:sp>
                    <p:sp>
                      <p:nvSpPr>
                        <p:cNvPr id="251" name="矩形 250">
                          <a:extLst>
                            <a:ext uri="{FF2B5EF4-FFF2-40B4-BE49-F238E27FC236}">
                              <a16:creationId xmlns:a16="http://schemas.microsoft.com/office/drawing/2014/main" id="{8C6F6D65-6474-F2E0-09AA-65308960D1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12646" y="2164390"/>
                          <a:ext cx="164474" cy="147677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n w="12700">
                          <a:solidFill>
                            <a:schemeClr val="bg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 sz="1050"/>
                        </a:p>
                      </p:txBody>
                    </p:sp>
                    <p:sp>
                      <p:nvSpPr>
                        <p:cNvPr id="252" name="矩形 251">
                          <a:extLst>
                            <a:ext uri="{FF2B5EF4-FFF2-40B4-BE49-F238E27FC236}">
                              <a16:creationId xmlns:a16="http://schemas.microsoft.com/office/drawing/2014/main" id="{4A024B50-AD94-2F7B-A9A6-282C52E940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76082" y="2164420"/>
                          <a:ext cx="164474" cy="147677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n w="12700">
                          <a:solidFill>
                            <a:schemeClr val="bg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 sz="1050" dirty="0"/>
                        </a:p>
                      </p:txBody>
                    </p:sp>
                    <p:sp>
                      <p:nvSpPr>
                        <p:cNvPr id="253" name="矩形 252">
                          <a:extLst>
                            <a:ext uri="{FF2B5EF4-FFF2-40B4-BE49-F238E27FC236}">
                              <a16:creationId xmlns:a16="http://schemas.microsoft.com/office/drawing/2014/main" id="{1CF6A45F-4482-A9F9-17D7-16B8ABD0D9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39071" y="2164418"/>
                          <a:ext cx="164474" cy="147677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n w="12700">
                          <a:solidFill>
                            <a:schemeClr val="bg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 sz="1050"/>
                        </a:p>
                      </p:txBody>
                    </p:sp>
                  </p:grpSp>
                  <p:sp>
                    <p:nvSpPr>
                      <p:cNvPr id="248" name="矩形 247">
                        <a:extLst>
                          <a:ext uri="{FF2B5EF4-FFF2-40B4-BE49-F238E27FC236}">
                            <a16:creationId xmlns:a16="http://schemas.microsoft.com/office/drawing/2014/main" id="{0FBA6D83-0C8A-268C-A99F-67C5CF6A35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39593" y="2055020"/>
                        <a:ext cx="164474" cy="147677"/>
                      </a:xfrm>
                      <a:prstGeom prst="rect">
                        <a:avLst/>
                      </a:prstGeom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n w="12700">
                        <a:solidFill>
                          <a:schemeClr val="bg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 dirty="0"/>
                      </a:p>
                    </p:txBody>
                  </p:sp>
                </p:grpSp>
                <p:grpSp>
                  <p:nvGrpSpPr>
                    <p:cNvPr id="97" name="群組 96">
                      <a:extLst>
                        <a:ext uri="{FF2B5EF4-FFF2-40B4-BE49-F238E27FC236}">
                          <a16:creationId xmlns:a16="http://schemas.microsoft.com/office/drawing/2014/main" id="{E82DC2D3-BE56-2B37-DA48-66CCFF2F281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97338" y="3711629"/>
                      <a:ext cx="3544983" cy="1259790"/>
                      <a:chOff x="4656174" y="3551663"/>
                      <a:chExt cx="4127783" cy="1654095"/>
                    </a:xfrm>
                  </p:grpSpPr>
                  <p:sp>
                    <p:nvSpPr>
                      <p:cNvPr id="83" name="矩形 82">
                        <a:extLst>
                          <a:ext uri="{FF2B5EF4-FFF2-40B4-BE49-F238E27FC236}">
                            <a16:creationId xmlns:a16="http://schemas.microsoft.com/office/drawing/2014/main" id="{41FCF0B9-337C-CFE3-1E1A-B1860033CB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56174" y="3564920"/>
                        <a:ext cx="4127783" cy="1640838"/>
                      </a:xfrm>
                      <a:prstGeom prst="rect">
                        <a:avLst/>
                      </a:prstGeom>
                      <a:solidFill>
                        <a:srgbClr val="78544C">
                          <a:alpha val="5000"/>
                        </a:srgbClr>
                      </a:solidFill>
                      <a:ln w="9525">
                        <a:solidFill>
                          <a:srgbClr val="78544C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TW" altLang="en-US" sz="1200" dirty="0"/>
                      </a:p>
                    </p:txBody>
                  </p:sp>
                  <p:sp>
                    <p:nvSpPr>
                      <p:cNvPr id="479" name="矩形 478">
                        <a:extLst>
                          <a:ext uri="{FF2B5EF4-FFF2-40B4-BE49-F238E27FC236}">
                            <a16:creationId xmlns:a16="http://schemas.microsoft.com/office/drawing/2014/main" id="{0E9FA1D9-C304-A186-308F-F02013E867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70669" y="3844602"/>
                        <a:ext cx="3909896" cy="89173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accent5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00" dirty="0"/>
                      </a:p>
                    </p:txBody>
                  </p:sp>
                  <p:sp>
                    <p:nvSpPr>
                      <p:cNvPr id="481" name="矩形: 圓角 179">
                        <a:extLst>
                          <a:ext uri="{FF2B5EF4-FFF2-40B4-BE49-F238E27FC236}">
                            <a16:creationId xmlns:a16="http://schemas.microsoft.com/office/drawing/2014/main" id="{D6571DC2-30D8-A640-B520-4E45007E18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30999" y="3949475"/>
                        <a:ext cx="1192743" cy="573109"/>
                      </a:xfrm>
                      <a:prstGeom prst="round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200"/>
                      </a:p>
                    </p:txBody>
                  </p:sp>
                  <p:grpSp>
                    <p:nvGrpSpPr>
                      <p:cNvPr id="482" name="群組 481">
                        <a:extLst>
                          <a:ext uri="{FF2B5EF4-FFF2-40B4-BE49-F238E27FC236}">
                            <a16:creationId xmlns:a16="http://schemas.microsoft.com/office/drawing/2014/main" id="{390E906F-F296-B524-9824-16E8189D48A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80862" y="4028135"/>
                        <a:ext cx="1156919" cy="272824"/>
                        <a:chOff x="245812" y="1770266"/>
                        <a:chExt cx="1156919" cy="272824"/>
                      </a:xfrm>
                    </p:grpSpPr>
                    <p:grpSp>
                      <p:nvGrpSpPr>
                        <p:cNvPr id="503" name="群組 502">
                          <a:extLst>
                            <a:ext uri="{FF2B5EF4-FFF2-40B4-BE49-F238E27FC236}">
                              <a16:creationId xmlns:a16="http://schemas.microsoft.com/office/drawing/2014/main" id="{9F27F73E-0815-3242-22AA-9C44F94E9C8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45812" y="1810193"/>
                          <a:ext cx="909804" cy="147677"/>
                          <a:chOff x="1013339" y="1854309"/>
                          <a:chExt cx="909804" cy="147677"/>
                        </a:xfrm>
                      </p:grpSpPr>
                      <p:sp>
                        <p:nvSpPr>
                          <p:cNvPr id="69" name="矩形 68">
                            <a:extLst>
                              <a:ext uri="{FF2B5EF4-FFF2-40B4-BE49-F238E27FC236}">
                                <a16:creationId xmlns:a16="http://schemas.microsoft.com/office/drawing/2014/main" id="{8CE7B695-9DFD-745D-3EE7-CBEBB1F871C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13339" y="1854309"/>
                            <a:ext cx="164474" cy="147677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n w="9525">
                            <a:solidFill>
                              <a:schemeClr val="bg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TW" altLang="en-US" sz="1000"/>
                          </a:p>
                        </p:txBody>
                      </p:sp>
                      <p:sp>
                        <p:nvSpPr>
                          <p:cNvPr id="70" name="矩形 69">
                            <a:extLst>
                              <a:ext uri="{FF2B5EF4-FFF2-40B4-BE49-F238E27FC236}">
                                <a16:creationId xmlns:a16="http://schemas.microsoft.com/office/drawing/2014/main" id="{EBD668A8-C05B-7CED-80FB-8EC6550D8BE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99343" y="1854309"/>
                            <a:ext cx="164474" cy="147677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n w="9525">
                            <a:solidFill>
                              <a:schemeClr val="bg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TW" altLang="en-US" sz="1000"/>
                          </a:p>
                        </p:txBody>
                      </p:sp>
                      <p:sp>
                        <p:nvSpPr>
                          <p:cNvPr id="71" name="矩形 70">
                            <a:extLst>
                              <a:ext uri="{FF2B5EF4-FFF2-40B4-BE49-F238E27FC236}">
                                <a16:creationId xmlns:a16="http://schemas.microsoft.com/office/drawing/2014/main" id="{4AE9DA29-004C-CD53-F4A8-437753A3001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85347" y="1854309"/>
                            <a:ext cx="164474" cy="147677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n w="9525">
                            <a:solidFill>
                              <a:schemeClr val="bg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TW" altLang="en-US" sz="1000"/>
                          </a:p>
                        </p:txBody>
                      </p:sp>
                      <p:sp>
                        <p:nvSpPr>
                          <p:cNvPr id="72" name="矩形 71">
                            <a:extLst>
                              <a:ext uri="{FF2B5EF4-FFF2-40B4-BE49-F238E27FC236}">
                                <a16:creationId xmlns:a16="http://schemas.microsoft.com/office/drawing/2014/main" id="{642AB28A-1782-B4AC-AB36-0401F88B554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72231" y="1854309"/>
                            <a:ext cx="164474" cy="147677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n w="9525">
                            <a:solidFill>
                              <a:schemeClr val="bg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TW" altLang="en-US" sz="1000"/>
                          </a:p>
                        </p:txBody>
                      </p:sp>
                      <p:sp>
                        <p:nvSpPr>
                          <p:cNvPr id="73" name="矩形 72">
                            <a:extLst>
                              <a:ext uri="{FF2B5EF4-FFF2-40B4-BE49-F238E27FC236}">
                                <a16:creationId xmlns:a16="http://schemas.microsoft.com/office/drawing/2014/main" id="{B19233C9-4BB1-FFF7-3F14-F04A981DFDB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758669" y="1854309"/>
                            <a:ext cx="164474" cy="147677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n w="9525">
                            <a:solidFill>
                              <a:schemeClr val="bg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TW" altLang="en-US" sz="1000"/>
                          </a:p>
                        </p:txBody>
                      </p:sp>
                    </p:grpSp>
                    <p:sp>
                      <p:nvSpPr>
                        <p:cNvPr id="505" name="矩形 504">
                          <a:extLst>
                            <a:ext uri="{FF2B5EF4-FFF2-40B4-BE49-F238E27FC236}">
                              <a16:creationId xmlns:a16="http://schemas.microsoft.com/office/drawing/2014/main" id="{E224D68D-6910-AC3C-9A99-A1922F3DB4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7146" y="1810193"/>
                          <a:ext cx="164474" cy="14767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chemeClr val="tx1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 sz="1000"/>
                        </a:p>
                      </p:txBody>
                    </p: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506" name="文字方塊 505">
                              <a:extLst>
                                <a:ext uri="{FF2B5EF4-FFF2-40B4-BE49-F238E27FC236}">
                                  <a16:creationId xmlns:a16="http://schemas.microsoft.com/office/drawing/2014/main" id="{D53DDF22-C923-8DE0-A25D-EA8434DC1B9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284472" y="1820116"/>
                              <a:ext cx="91610" cy="121233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lIns="0" tIns="0" rIns="0" bIns="0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altLang="zh-TW" sz="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6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zh-TW" sz="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zh-TW" altLang="en-US" sz="600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506" name="文字方塊 505">
                              <a:extLst>
                                <a:ext uri="{FF2B5EF4-FFF2-40B4-BE49-F238E27FC236}">
                                  <a16:creationId xmlns:a16="http://schemas.microsoft.com/office/drawing/2014/main" id="{D53DDF22-C923-8DE0-A25D-EA8434DC1B92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284472" y="1820116"/>
                              <a:ext cx="91610" cy="121233"/>
                            </a:xfrm>
                            <a:prstGeom prst="rect">
                              <a:avLst/>
                            </a:prstGeom>
                            <a:blipFill>
                              <a:blip r:embed="rId8"/>
                              <a:stretch>
                                <a:fillRect l="-33333" r="-16667" b="-25000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zh-TW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507" name="文字方塊 506">
                              <a:extLst>
                                <a:ext uri="{FF2B5EF4-FFF2-40B4-BE49-F238E27FC236}">
                                  <a16:creationId xmlns:a16="http://schemas.microsoft.com/office/drawing/2014/main" id="{8E6CF3B1-B258-D965-5360-2988B317E85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78" y="1820116"/>
                              <a:ext cx="93699" cy="121233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lIns="0" tIns="0" rIns="0" bIns="0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altLang="zh-TW" sz="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6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zh-TW" sz="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zh-TW" altLang="en-US" sz="600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507" name="文字方塊 506">
                              <a:extLst>
                                <a:ext uri="{FF2B5EF4-FFF2-40B4-BE49-F238E27FC236}">
                                  <a16:creationId xmlns:a16="http://schemas.microsoft.com/office/drawing/2014/main" id="{8E6CF3B1-B258-D965-5360-2988B317E85D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478278" y="1820116"/>
                              <a:ext cx="93699" cy="121233"/>
                            </a:xfrm>
                            <a:prstGeom prst="rect">
                              <a:avLst/>
                            </a:prstGeom>
                            <a:blipFill>
                              <a:blip r:embed="rId9"/>
                              <a:stretch>
                                <a:fillRect l="-12500" b="-25000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zh-TW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508" name="文字方塊 507">
                              <a:extLst>
                                <a:ext uri="{FF2B5EF4-FFF2-40B4-BE49-F238E27FC236}">
                                  <a16:creationId xmlns:a16="http://schemas.microsoft.com/office/drawing/2014/main" id="{233CB65B-6A3E-CBE8-48F0-1D75ACBD4F7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51098" y="1824103"/>
                              <a:ext cx="93699" cy="121233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lIns="0" tIns="0" rIns="0" bIns="0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altLang="zh-TW" sz="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6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zh-TW" sz="6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zh-TW" altLang="en-US" sz="600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508" name="文字方塊 507">
                              <a:extLst>
                                <a:ext uri="{FF2B5EF4-FFF2-40B4-BE49-F238E27FC236}">
                                  <a16:creationId xmlns:a16="http://schemas.microsoft.com/office/drawing/2014/main" id="{233CB65B-6A3E-CBE8-48F0-1D75ACBD4F7A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651098" y="1824103"/>
                              <a:ext cx="93699" cy="121233"/>
                            </a:xfrm>
                            <a:prstGeom prst="rect">
                              <a:avLst/>
                            </a:prstGeom>
                            <a:blipFill>
                              <a:blip r:embed="rId10"/>
                              <a:stretch>
                                <a:fillRect l="-14286" r="-14286" b="-25000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zh-TW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509" name="文字方塊 508">
                              <a:extLst>
                                <a:ext uri="{FF2B5EF4-FFF2-40B4-BE49-F238E27FC236}">
                                  <a16:creationId xmlns:a16="http://schemas.microsoft.com/office/drawing/2014/main" id="{61E96D46-8F58-FB12-2A3D-AAA00DB8405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43289" y="1823198"/>
                              <a:ext cx="91610" cy="121233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lIns="0" tIns="0" rIns="0" bIns="0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altLang="zh-TW" sz="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6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zh-TW" sz="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zh-TW" altLang="en-US" sz="600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509" name="文字方塊 508">
                              <a:extLst>
                                <a:ext uri="{FF2B5EF4-FFF2-40B4-BE49-F238E27FC236}">
                                  <a16:creationId xmlns:a16="http://schemas.microsoft.com/office/drawing/2014/main" id="{61E96D46-8F58-FB12-2A3D-AAA00DB84054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843289" y="1823198"/>
                              <a:ext cx="91610" cy="121233"/>
                            </a:xfrm>
                            <a:prstGeom prst="rect">
                              <a:avLst/>
                            </a:prstGeom>
                            <a:blipFill>
                              <a:blip r:embed="rId11"/>
                              <a:stretch>
                                <a:fillRect l="-14286" r="-14286" b="-25000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zh-TW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510" name="文字方塊 509">
                              <a:extLst>
                                <a:ext uri="{FF2B5EF4-FFF2-40B4-BE49-F238E27FC236}">
                                  <a16:creationId xmlns:a16="http://schemas.microsoft.com/office/drawing/2014/main" id="{50A8DCD0-3091-E4CA-B085-1F037F3D7C4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34877" y="1830170"/>
                              <a:ext cx="93699" cy="121233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lIns="0" tIns="0" rIns="0" bIns="0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altLang="zh-TW" sz="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6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zh-TW" sz="600" b="0" i="1" smtClean="0"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zh-TW" altLang="en-US" sz="600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510" name="文字方塊 509">
                              <a:extLst>
                                <a:ext uri="{FF2B5EF4-FFF2-40B4-BE49-F238E27FC236}">
                                  <a16:creationId xmlns:a16="http://schemas.microsoft.com/office/drawing/2014/main" id="{50A8DCD0-3091-E4CA-B085-1F037F3D7C46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1034877" y="1830170"/>
                              <a:ext cx="93699" cy="121233"/>
                            </a:xfrm>
                            <a:prstGeom prst="rect">
                              <a:avLst/>
                            </a:prstGeom>
                            <a:blipFill>
                              <a:blip r:embed="rId12"/>
                              <a:stretch>
                                <a:fillRect l="-28571" r="-14286" b="-12500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zh-TW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sp>
                      <p:nvSpPr>
                        <p:cNvPr id="64" name="矩形 63">
                          <a:extLst>
                            <a:ext uri="{FF2B5EF4-FFF2-40B4-BE49-F238E27FC236}">
                              <a16:creationId xmlns:a16="http://schemas.microsoft.com/office/drawing/2014/main" id="{34856AAB-E326-27AA-DAB5-19E86042FB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13043" y="1770266"/>
                          <a:ext cx="289688" cy="22226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91440" tIns="45720" rIns="91440" bIns="4572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TW" sz="500" b="0" cap="none" spc="0" dirty="0">
                              <a:ln w="0"/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TW" altLang="en-US" sz="500" b="0" cap="none" spc="0" dirty="0">
                            <a:ln w="0"/>
                            <a:solidFill>
                              <a:schemeClr val="tx1">
                                <a:lumMod val="50000"/>
                              </a:schemeClr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5" name="左大括弧 64">
                          <a:extLst>
                            <a:ext uri="{FF2B5EF4-FFF2-40B4-BE49-F238E27FC236}">
                              <a16:creationId xmlns:a16="http://schemas.microsoft.com/office/drawing/2014/main" id="{6F597DCD-0A36-98C6-5F91-08A87C6CF8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6200000">
                          <a:off x="487739" y="1748535"/>
                          <a:ext cx="59519" cy="529590"/>
                        </a:xfrm>
                        <a:prstGeom prst="leftBrac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 sz="1200" dirty="0"/>
                        </a:p>
                      </p:txBody>
                    </p:sp>
                    <p:sp>
                      <p:nvSpPr>
                        <p:cNvPr id="66" name="左大括弧 65">
                          <a:extLst>
                            <a:ext uri="{FF2B5EF4-FFF2-40B4-BE49-F238E27FC236}">
                              <a16:creationId xmlns:a16="http://schemas.microsoft.com/office/drawing/2014/main" id="{B98D1EFB-D27E-3728-BB81-CBC916256E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6200000">
                          <a:off x="948118" y="1835591"/>
                          <a:ext cx="59519" cy="355480"/>
                        </a:xfrm>
                        <a:prstGeom prst="leftBrac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 sz="1200" dirty="0"/>
                        </a:p>
                      </p:txBody>
                    </p:sp>
                  </p:grpSp>
                  <p:sp>
                    <p:nvSpPr>
                      <p:cNvPr id="483" name="文字方塊 482">
                        <a:extLst>
                          <a:ext uri="{FF2B5EF4-FFF2-40B4-BE49-F238E27FC236}">
                            <a16:creationId xmlns:a16="http://schemas.microsoft.com/office/drawing/2014/main" id="{84C492D6-023B-45BC-07DE-0B4A5364AE5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52658" y="4120879"/>
                        <a:ext cx="779090" cy="33339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TW" sz="1050" b="1" dirty="0">
                            <a:solidFill>
                              <a:schemeClr val="accent3">
                                <a:lumMod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Average</a:t>
                        </a:r>
                        <a:endParaRPr lang="zh-TW" altLang="en-US" sz="1050" b="1" dirty="0">
                          <a:solidFill>
                            <a:schemeClr val="accent3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84" name="矩形: 圓角 179">
                        <a:extLst>
                          <a:ext uri="{FF2B5EF4-FFF2-40B4-BE49-F238E27FC236}">
                            <a16:creationId xmlns:a16="http://schemas.microsoft.com/office/drawing/2014/main" id="{37D59789-0FB1-077D-F7F3-BEE8C98CF9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47176" y="3999234"/>
                        <a:ext cx="945288" cy="573109"/>
                      </a:xfrm>
                      <a:prstGeom prst="round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200"/>
                      </a:p>
                    </p:txBody>
                  </p:sp>
                  <p:sp>
                    <p:nvSpPr>
                      <p:cNvPr id="485" name="矩形: 圓角 179">
                        <a:extLst>
                          <a:ext uri="{FF2B5EF4-FFF2-40B4-BE49-F238E27FC236}">
                            <a16:creationId xmlns:a16="http://schemas.microsoft.com/office/drawing/2014/main" id="{0117EAC5-5054-D005-4AF6-9894346476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27509" y="3893866"/>
                        <a:ext cx="945288" cy="573109"/>
                      </a:xfrm>
                      <a:prstGeom prst="round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200"/>
                      </a:p>
                    </p:txBody>
                  </p:sp>
                  <p:sp>
                    <p:nvSpPr>
                      <p:cNvPr id="488" name="矩形 487">
                        <a:extLst>
                          <a:ext uri="{FF2B5EF4-FFF2-40B4-BE49-F238E27FC236}">
                            <a16:creationId xmlns:a16="http://schemas.microsoft.com/office/drawing/2014/main" id="{DB139AFE-F037-DBF3-C73D-CA4307172361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7609599" y="3815525"/>
                        <a:ext cx="63691" cy="607129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200"/>
                      </a:p>
                    </p:txBody>
                  </p:sp>
                  <p:sp>
                    <p:nvSpPr>
                      <p:cNvPr id="489" name="矩形 488">
                        <a:extLst>
                          <a:ext uri="{FF2B5EF4-FFF2-40B4-BE49-F238E27FC236}">
                            <a16:creationId xmlns:a16="http://schemas.microsoft.com/office/drawing/2014/main" id="{3A5D9739-EB3D-6BEC-5A08-898777E4C462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7609599" y="3943030"/>
                        <a:ext cx="63691" cy="607129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200"/>
                      </a:p>
                    </p:txBody>
                  </p:sp>
                  <p:sp>
                    <p:nvSpPr>
                      <p:cNvPr id="490" name="矩形 489">
                        <a:extLst>
                          <a:ext uri="{FF2B5EF4-FFF2-40B4-BE49-F238E27FC236}">
                            <a16:creationId xmlns:a16="http://schemas.microsoft.com/office/drawing/2014/main" id="{75A3A5F7-8BEA-E104-BC62-E0C3DA449867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7609599" y="4183212"/>
                        <a:ext cx="63691" cy="607129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200"/>
                      </a:p>
                    </p:txBody>
                  </p:sp>
                  <p:sp>
                    <p:nvSpPr>
                      <p:cNvPr id="491" name="矩形 490">
                        <a:extLst>
                          <a:ext uri="{FF2B5EF4-FFF2-40B4-BE49-F238E27FC236}">
                            <a16:creationId xmlns:a16="http://schemas.microsoft.com/office/drawing/2014/main" id="{A2ACAA3C-EE06-168C-A9B4-737DF2A600BB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7478116" y="4258049"/>
                        <a:ext cx="326655" cy="19710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91440" tIns="45720" rIns="91440" bIns="45720">
                        <a:spAutoFit/>
                      </a:bodyPr>
                      <a:lstStyle/>
                      <a:p>
                        <a:pPr algn="ctr"/>
                        <a:r>
                          <a:rPr lang="en-US" altLang="zh-TW" sz="500" b="0" cap="none" spc="0" dirty="0">
                            <a:ln w="0"/>
                            <a:solidFill>
                              <a:schemeClr val="tx1">
                                <a:lumMod val="50000"/>
                              </a:schemeClr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…</a:t>
                        </a:r>
                        <a:endParaRPr lang="zh-TW" altLang="en-US" sz="500" b="0" cap="none" spc="0" dirty="0">
                          <a:ln w="0"/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95" name="文字方塊 494">
                        <a:extLst>
                          <a:ext uri="{FF2B5EF4-FFF2-40B4-BE49-F238E27FC236}">
                            <a16:creationId xmlns:a16="http://schemas.microsoft.com/office/drawing/2014/main" id="{05E7E3B7-1DF7-6F87-4D93-EEE7DC63771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247768" y="4528940"/>
                        <a:ext cx="941110" cy="2424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zh-TW" sz="600" b="1" dirty="0">
                            <a:solidFill>
                              <a:schemeClr val="accent3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Basket Embedding</a:t>
                        </a:r>
                        <a:endParaRPr kumimoji="1" lang="zh-TW" altLang="en-US" sz="600" b="1" dirty="0">
                          <a:solidFill>
                            <a:schemeClr val="accent3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96" name="文字方塊 495">
                            <a:extLst>
                              <a:ext uri="{FF2B5EF4-FFF2-40B4-BE49-F238E27FC236}">
                                <a16:creationId xmlns:a16="http://schemas.microsoft.com/office/drawing/2014/main" id="{B5F5FC7E-EE9A-71A4-7C9E-8205B586906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179999" y="4145720"/>
                            <a:ext cx="586019" cy="2424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1" lang="en-US" altLang="zh-TW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kumimoji="1" lang="en-US" altLang="zh-TW" sz="600" b="0" i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zh-TW" sz="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TW" sz="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  <m:r>
                                    <a:rPr kumimoji="1" lang="en-US" altLang="zh-TW" sz="600" b="0" i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oMath>
                              </m:oMathPara>
                            </a14:m>
                            <a:endParaRPr kumimoji="1" lang="zh-TW" altLang="en-US" sz="6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96" name="文字方塊 495">
                            <a:extLst>
                              <a:ext uri="{FF2B5EF4-FFF2-40B4-BE49-F238E27FC236}">
                                <a16:creationId xmlns:a16="http://schemas.microsoft.com/office/drawing/2014/main" id="{B5F5FC7E-EE9A-71A4-7C9E-8205B5869064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8179999" y="4145720"/>
                            <a:ext cx="586019" cy="242465"/>
                          </a:xfrm>
                          <a:prstGeom prst="rect">
                            <a:avLst/>
                          </a:prstGeom>
                          <a:blipFill>
                            <a:blip r:embed="rId1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TW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497" name="文字方塊 496">
                        <a:extLst>
                          <a:ext uri="{FF2B5EF4-FFF2-40B4-BE49-F238E27FC236}">
                            <a16:creationId xmlns:a16="http://schemas.microsoft.com/office/drawing/2014/main" id="{94CBB2F6-BCAF-2D7D-21D6-A65D110F036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59567" y="4794501"/>
                        <a:ext cx="3920998" cy="33339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TW" sz="1050" b="1" dirty="0">
                            <a:solidFill>
                              <a:schemeClr val="accent3">
                                <a:lumMod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Item Embedding Layer </a:t>
                        </a:r>
                        <a:endParaRPr lang="zh-TW" altLang="en-US" sz="1050" b="1" dirty="0">
                          <a:solidFill>
                            <a:schemeClr val="accent3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94" name="文字方塊 93">
                        <a:extLst>
                          <a:ext uri="{FF2B5EF4-FFF2-40B4-BE49-F238E27FC236}">
                            <a16:creationId xmlns:a16="http://schemas.microsoft.com/office/drawing/2014/main" id="{A1A94E42-8869-8EF0-22BF-00EE37E1435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57970" y="3551663"/>
                        <a:ext cx="3071008" cy="4647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TW" sz="900" b="1" dirty="0">
                            <a:solidFill>
                              <a:srgbClr val="78544C"/>
                            </a:solidFill>
                            <a:latin typeface="Times New Roman" panose="02020603050405020304" pitchFamily="18" charset="0"/>
                            <a:ea typeface="Microsoft JhengHei" panose="020B0604030504040204" pitchFamily="34" charset="-120"/>
                            <a:cs typeface="Times New Roman" panose="02020603050405020304" pitchFamily="18" charset="0"/>
                          </a:rPr>
                          <a:t>DLIM </a:t>
                        </a:r>
                        <a:r>
                          <a:rPr lang="en-US" altLang="zh-TW" sz="900" b="1" dirty="0">
                            <a:solidFill>
                              <a:srgbClr val="78544C"/>
                            </a:solidFill>
                            <a:latin typeface="Times New Roman" panose="02020603050405020304" pitchFamily="18" charset="0"/>
                            <a:ea typeface="Microsoft JhengHei" panose="020B0604030504040204" pitchFamily="34" charset="-120"/>
                            <a:cs typeface="Times New Roman" panose="02020603050405020304" pitchFamily="18" charset="0"/>
                          </a:rPr>
                          <a:t>Preprocessing</a:t>
                        </a:r>
                        <a:r>
                          <a:rPr kumimoji="1" lang="en-US" altLang="zh-TW" sz="900" b="1" dirty="0">
                            <a:solidFill>
                              <a:srgbClr val="78544C"/>
                            </a:solidFill>
                            <a:latin typeface="Times New Roman" panose="02020603050405020304" pitchFamily="18" charset="0"/>
                            <a:ea typeface="Microsoft JhengHei" panose="020B0604030504040204" pitchFamily="34" charset="-120"/>
                            <a:cs typeface="Times New Roman" panose="02020603050405020304" pitchFamily="18" charset="0"/>
                          </a:rPr>
                          <a:t> – Basket Embedding</a:t>
                        </a:r>
                      </a:p>
                      <a:p>
                        <a:endParaRPr kumimoji="1" lang="zh-TW" altLang="en-US" sz="800" u="sng" dirty="0">
                          <a:solidFill>
                            <a:srgbClr val="78544C"/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350" name="直線接點 349">
                      <a:extLst>
                        <a:ext uri="{FF2B5EF4-FFF2-40B4-BE49-F238E27FC236}">
                          <a16:creationId xmlns:a16="http://schemas.microsoft.com/office/drawing/2014/main" id="{8A63E9B7-C910-34DD-03D4-5F3F8E7A987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684117" y="4262867"/>
                      <a:ext cx="181222" cy="0"/>
                    </a:xfrm>
                    <a:prstGeom prst="line">
                      <a:avLst/>
                    </a:prstGeom>
                    <a:ln>
                      <a:solidFill>
                        <a:schemeClr val="accent3">
                          <a:lumMod val="25000"/>
                        </a:schemeClr>
                      </a:solidFill>
                      <a:head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4" name="直線接點 353">
                      <a:extLst>
                        <a:ext uri="{FF2B5EF4-FFF2-40B4-BE49-F238E27FC236}">
                          <a16:creationId xmlns:a16="http://schemas.microsoft.com/office/drawing/2014/main" id="{88EF5DC0-E7DA-89A2-D694-E0D7303F146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534102" y="4265579"/>
                      <a:ext cx="181222" cy="0"/>
                    </a:xfrm>
                    <a:prstGeom prst="line">
                      <a:avLst/>
                    </a:prstGeom>
                    <a:ln>
                      <a:solidFill>
                        <a:schemeClr val="accent3">
                          <a:lumMod val="25000"/>
                        </a:schemeClr>
                      </a:solidFill>
                      <a:head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5" name="直線接點 354">
                      <a:extLst>
                        <a:ext uri="{FF2B5EF4-FFF2-40B4-BE49-F238E27FC236}">
                          <a16:creationId xmlns:a16="http://schemas.microsoft.com/office/drawing/2014/main" id="{ED6EDAB6-5517-FD25-2D8E-DC78EBFBFCE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326144" y="3150607"/>
                      <a:ext cx="0" cy="192283"/>
                    </a:xfrm>
                    <a:prstGeom prst="line">
                      <a:avLst/>
                    </a:prstGeom>
                    <a:ln>
                      <a:solidFill>
                        <a:schemeClr val="accent3">
                          <a:lumMod val="25000"/>
                        </a:schemeClr>
                      </a:solidFill>
                      <a:head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7" name="直線接點 356">
                      <a:extLst>
                        <a:ext uri="{FF2B5EF4-FFF2-40B4-BE49-F238E27FC236}">
                          <a16:creationId xmlns:a16="http://schemas.microsoft.com/office/drawing/2014/main" id="{E0AF9C27-714F-F420-3B70-78D70D36F22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331017" y="2641010"/>
                      <a:ext cx="0" cy="152400"/>
                    </a:xfrm>
                    <a:prstGeom prst="line">
                      <a:avLst/>
                    </a:prstGeom>
                    <a:ln>
                      <a:solidFill>
                        <a:schemeClr val="accent3">
                          <a:lumMod val="25000"/>
                        </a:schemeClr>
                      </a:solidFill>
                      <a:head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6" name="直線接點 365">
                      <a:extLst>
                        <a:ext uri="{FF2B5EF4-FFF2-40B4-BE49-F238E27FC236}">
                          <a16:creationId xmlns:a16="http://schemas.microsoft.com/office/drawing/2014/main" id="{69429675-1771-B3F1-6746-5F6A47D3C5D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749098" y="2249338"/>
                      <a:ext cx="0" cy="152400"/>
                    </a:xfrm>
                    <a:prstGeom prst="line">
                      <a:avLst/>
                    </a:prstGeom>
                    <a:ln>
                      <a:solidFill>
                        <a:srgbClr val="285E89"/>
                      </a:solidFill>
                      <a:head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75" name="群組 374">
                      <a:extLst>
                        <a:ext uri="{FF2B5EF4-FFF2-40B4-BE49-F238E27FC236}">
                          <a16:creationId xmlns:a16="http://schemas.microsoft.com/office/drawing/2014/main" id="{F9E5FC8A-3853-D82E-9732-368A5E89AA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43252" y="1015197"/>
                      <a:ext cx="3027946" cy="1210869"/>
                      <a:chOff x="2635433" y="661989"/>
                      <a:chExt cx="3027946" cy="1210869"/>
                    </a:xfrm>
                  </p:grpSpPr>
                  <p:grpSp>
                    <p:nvGrpSpPr>
                      <p:cNvPr id="34" name="群組 33">
                        <a:extLst>
                          <a:ext uri="{FF2B5EF4-FFF2-40B4-BE49-F238E27FC236}">
                            <a16:creationId xmlns:a16="http://schemas.microsoft.com/office/drawing/2014/main" id="{F5C42764-3258-C275-83B2-1EAAC1C7BBE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35433" y="1723310"/>
                        <a:ext cx="1153344" cy="127996"/>
                        <a:chOff x="4559190" y="1744913"/>
                        <a:chExt cx="975181" cy="147677"/>
                      </a:xfrm>
                      <a:solidFill>
                        <a:schemeClr val="tx2"/>
                      </a:solidFill>
                    </p:grpSpPr>
                    <p:grpSp>
                      <p:nvGrpSpPr>
                        <p:cNvPr id="35" name="群組 34">
                          <a:extLst>
                            <a:ext uri="{FF2B5EF4-FFF2-40B4-BE49-F238E27FC236}">
                              <a16:creationId xmlns:a16="http://schemas.microsoft.com/office/drawing/2014/main" id="{AFB80E0B-2CD5-28A9-5A2F-06B3F775E90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22261" y="1744913"/>
                          <a:ext cx="812110" cy="147677"/>
                          <a:chOff x="1111033" y="1854309"/>
                          <a:chExt cx="812110" cy="147677"/>
                        </a:xfrm>
                        <a:grpFill/>
                      </p:grpSpPr>
                      <p:sp>
                        <p:nvSpPr>
                          <p:cNvPr id="40" name="矩形 39">
                            <a:extLst>
                              <a:ext uri="{FF2B5EF4-FFF2-40B4-BE49-F238E27FC236}">
                                <a16:creationId xmlns:a16="http://schemas.microsoft.com/office/drawing/2014/main" id="{71C71245-C889-AF23-A14F-FA7B8EAC46F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11033" y="1854309"/>
                            <a:ext cx="164474" cy="147677"/>
                          </a:xfrm>
                          <a:prstGeom prst="rect">
                            <a:avLst/>
                          </a:prstGeom>
                          <a:grpFill/>
                          <a:ln w="12700">
                            <a:solidFill>
                              <a:schemeClr val="bg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TW" altLang="en-US" sz="1050" dirty="0"/>
                          </a:p>
                        </p:txBody>
                      </p:sp>
                      <p:sp>
                        <p:nvSpPr>
                          <p:cNvPr id="41" name="矩形 40">
                            <a:extLst>
                              <a:ext uri="{FF2B5EF4-FFF2-40B4-BE49-F238E27FC236}">
                                <a16:creationId xmlns:a16="http://schemas.microsoft.com/office/drawing/2014/main" id="{986577DE-AA63-6E78-D171-5BEFDC26CAA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73587" y="1854309"/>
                            <a:ext cx="164474" cy="147677"/>
                          </a:xfrm>
                          <a:prstGeom prst="rect">
                            <a:avLst/>
                          </a:prstGeom>
                          <a:grpFill/>
                          <a:ln w="12700">
                            <a:solidFill>
                              <a:schemeClr val="bg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TW" altLang="en-US" sz="1050" dirty="0"/>
                          </a:p>
                        </p:txBody>
                      </p:sp>
                      <p:sp>
                        <p:nvSpPr>
                          <p:cNvPr id="45" name="矩形 44">
                            <a:extLst>
                              <a:ext uri="{FF2B5EF4-FFF2-40B4-BE49-F238E27FC236}">
                                <a16:creationId xmlns:a16="http://schemas.microsoft.com/office/drawing/2014/main" id="{9DBB09C1-B000-36C4-EA35-AD409B67EE7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432243" y="1854309"/>
                            <a:ext cx="164474" cy="147677"/>
                          </a:xfrm>
                          <a:prstGeom prst="rect">
                            <a:avLst/>
                          </a:prstGeom>
                          <a:grpFill/>
                          <a:ln w="12700">
                            <a:solidFill>
                              <a:schemeClr val="bg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TW" altLang="en-US" sz="1050"/>
                          </a:p>
                        </p:txBody>
                      </p:sp>
                      <p:sp>
                        <p:nvSpPr>
                          <p:cNvPr id="48" name="矩形 47">
                            <a:extLst>
                              <a:ext uri="{FF2B5EF4-FFF2-40B4-BE49-F238E27FC236}">
                                <a16:creationId xmlns:a16="http://schemas.microsoft.com/office/drawing/2014/main" id="{5FCFAF50-AAF1-9379-3D1C-B1C3E7B5F97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95679" y="1854309"/>
                            <a:ext cx="164474" cy="147677"/>
                          </a:xfrm>
                          <a:prstGeom prst="rect">
                            <a:avLst/>
                          </a:prstGeom>
                          <a:grpFill/>
                          <a:ln w="12700">
                            <a:solidFill>
                              <a:schemeClr val="bg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TW" altLang="en-US" sz="1050" dirty="0"/>
                          </a:p>
                        </p:txBody>
                      </p:sp>
                      <p:sp>
                        <p:nvSpPr>
                          <p:cNvPr id="49" name="矩形 48">
                            <a:extLst>
                              <a:ext uri="{FF2B5EF4-FFF2-40B4-BE49-F238E27FC236}">
                                <a16:creationId xmlns:a16="http://schemas.microsoft.com/office/drawing/2014/main" id="{128FB45E-AD02-B1A5-137E-ACE75A5E1A9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758669" y="1854309"/>
                            <a:ext cx="164474" cy="147677"/>
                          </a:xfrm>
                          <a:prstGeom prst="rect">
                            <a:avLst/>
                          </a:prstGeom>
                          <a:grpFill/>
                          <a:ln w="12700">
                            <a:solidFill>
                              <a:schemeClr val="bg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TW" altLang="en-US" sz="1050"/>
                          </a:p>
                        </p:txBody>
                      </p:sp>
                    </p:grpSp>
                    <p:sp>
                      <p:nvSpPr>
                        <p:cNvPr id="39" name="矩形 38">
                          <a:extLst>
                            <a:ext uri="{FF2B5EF4-FFF2-40B4-BE49-F238E27FC236}">
                              <a16:creationId xmlns:a16="http://schemas.microsoft.com/office/drawing/2014/main" id="{9E7EEDE2-98B5-07B1-6545-57E8710001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559190" y="1744913"/>
                          <a:ext cx="164474" cy="147677"/>
                        </a:xfrm>
                        <a:prstGeom prst="rect">
                          <a:avLst/>
                        </a:prstGeom>
                        <a:grpFill/>
                        <a:ln w="12700">
                          <a:solidFill>
                            <a:schemeClr val="bg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 sz="1050" dirty="0"/>
                        </a:p>
                      </p:txBody>
                    </p:sp>
                  </p:grpSp>
                  <p:sp>
                    <p:nvSpPr>
                      <p:cNvPr id="451" name="文字方塊 450">
                        <a:extLst>
                          <a:ext uri="{FF2B5EF4-FFF2-40B4-BE49-F238E27FC236}">
                            <a16:creationId xmlns:a16="http://schemas.microsoft.com/office/drawing/2014/main" id="{AE975086-DB9D-82C1-D2A7-2ABE663F834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19814" y="908934"/>
                        <a:ext cx="1329458" cy="26161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TW" sz="1100" b="1" dirty="0">
                            <a:solidFill>
                              <a:schemeClr val="accent3">
                                <a:lumMod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Sigmoid</a:t>
                        </a:r>
                      </a:p>
                    </p:txBody>
                  </p:sp>
                  <p:grpSp>
                    <p:nvGrpSpPr>
                      <p:cNvPr id="452" name="群組 451">
                        <a:extLst>
                          <a:ext uri="{FF2B5EF4-FFF2-40B4-BE49-F238E27FC236}">
                            <a16:creationId xmlns:a16="http://schemas.microsoft.com/office/drawing/2014/main" id="{08F53065-9508-9364-0F34-D57125423D0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85532" y="661989"/>
                        <a:ext cx="1229482" cy="134147"/>
                        <a:chOff x="4572325" y="2140717"/>
                        <a:chExt cx="975176" cy="147689"/>
                      </a:xfrm>
                      <a:solidFill>
                        <a:srgbClr val="FFC000"/>
                      </a:solidFill>
                    </p:grpSpPr>
                    <p:grpSp>
                      <p:nvGrpSpPr>
                        <p:cNvPr id="453" name="群組 452">
                          <a:extLst>
                            <a:ext uri="{FF2B5EF4-FFF2-40B4-BE49-F238E27FC236}">
                              <a16:creationId xmlns:a16="http://schemas.microsoft.com/office/drawing/2014/main" id="{F2254D38-AFBD-3929-E563-77A319F39C1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35393" y="2140717"/>
                          <a:ext cx="812108" cy="147689"/>
                          <a:chOff x="1124165" y="2250113"/>
                          <a:chExt cx="812108" cy="147689"/>
                        </a:xfrm>
                        <a:grpFill/>
                      </p:grpSpPr>
                      <p:sp>
                        <p:nvSpPr>
                          <p:cNvPr id="455" name="矩形 454">
                            <a:extLst>
                              <a:ext uri="{FF2B5EF4-FFF2-40B4-BE49-F238E27FC236}">
                                <a16:creationId xmlns:a16="http://schemas.microsoft.com/office/drawing/2014/main" id="{EA5D2020-52E3-6EA2-3F3D-9FF92418CE8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24165" y="2250113"/>
                            <a:ext cx="164474" cy="147677"/>
                          </a:xfrm>
                          <a:prstGeom prst="rect">
                            <a:avLst/>
                          </a:prstGeom>
                          <a:grpFill/>
                          <a:ln w="12700">
                            <a:solidFill>
                              <a:srgbClr val="F3700D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TW" altLang="en-US" sz="1050" dirty="0"/>
                          </a:p>
                        </p:txBody>
                      </p:sp>
                      <p:sp>
                        <p:nvSpPr>
                          <p:cNvPr id="456" name="矩形 455">
                            <a:extLst>
                              <a:ext uri="{FF2B5EF4-FFF2-40B4-BE49-F238E27FC236}">
                                <a16:creationId xmlns:a16="http://schemas.microsoft.com/office/drawing/2014/main" id="{CF160BFA-0693-14A0-70B8-C589B4C4EAB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86720" y="2250114"/>
                            <a:ext cx="164474" cy="147677"/>
                          </a:xfrm>
                          <a:prstGeom prst="rect">
                            <a:avLst/>
                          </a:prstGeom>
                          <a:grpFill/>
                          <a:ln w="12700">
                            <a:solidFill>
                              <a:srgbClr val="F3700D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TW" altLang="en-US" sz="1050" dirty="0"/>
                          </a:p>
                        </p:txBody>
                      </p:sp>
                      <p:sp>
                        <p:nvSpPr>
                          <p:cNvPr id="457" name="矩形 456">
                            <a:extLst>
                              <a:ext uri="{FF2B5EF4-FFF2-40B4-BE49-F238E27FC236}">
                                <a16:creationId xmlns:a16="http://schemas.microsoft.com/office/drawing/2014/main" id="{C1ED5E50-483A-A736-324A-F67115294EC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445374" y="2250126"/>
                            <a:ext cx="164474" cy="147676"/>
                          </a:xfrm>
                          <a:prstGeom prst="rect">
                            <a:avLst/>
                          </a:prstGeom>
                          <a:grpFill/>
                          <a:ln w="12700">
                            <a:solidFill>
                              <a:srgbClr val="F3700D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TW" altLang="en-US" sz="1050"/>
                          </a:p>
                        </p:txBody>
                      </p:sp>
                      <p:sp>
                        <p:nvSpPr>
                          <p:cNvPr id="458" name="矩形 457">
                            <a:extLst>
                              <a:ext uri="{FF2B5EF4-FFF2-40B4-BE49-F238E27FC236}">
                                <a16:creationId xmlns:a16="http://schemas.microsoft.com/office/drawing/2014/main" id="{C5BC2A7D-51EA-A5CA-D690-3CEF660846E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608810" y="2250114"/>
                            <a:ext cx="164474" cy="147677"/>
                          </a:xfrm>
                          <a:prstGeom prst="rect">
                            <a:avLst/>
                          </a:prstGeom>
                          <a:grpFill/>
                          <a:ln w="12700">
                            <a:solidFill>
                              <a:srgbClr val="F3700D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TW" altLang="en-US" sz="1050" dirty="0"/>
                          </a:p>
                        </p:txBody>
                      </p:sp>
                      <p:sp>
                        <p:nvSpPr>
                          <p:cNvPr id="459" name="矩形 458">
                            <a:extLst>
                              <a:ext uri="{FF2B5EF4-FFF2-40B4-BE49-F238E27FC236}">
                                <a16:creationId xmlns:a16="http://schemas.microsoft.com/office/drawing/2014/main" id="{6A8B6066-A193-58B6-3F30-E737DB890DB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771799" y="2250113"/>
                            <a:ext cx="164474" cy="147677"/>
                          </a:xfrm>
                          <a:prstGeom prst="rect">
                            <a:avLst/>
                          </a:prstGeom>
                          <a:grpFill/>
                          <a:ln w="12700">
                            <a:solidFill>
                              <a:srgbClr val="F3700D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TW" altLang="en-US" sz="1050"/>
                          </a:p>
                        </p:txBody>
                      </p:sp>
                    </p:grpSp>
                    <p:sp>
                      <p:nvSpPr>
                        <p:cNvPr id="454" name="矩形 453">
                          <a:extLst>
                            <a:ext uri="{FF2B5EF4-FFF2-40B4-BE49-F238E27FC236}">
                              <a16:creationId xmlns:a16="http://schemas.microsoft.com/office/drawing/2014/main" id="{D551FA79-4403-971C-0974-F1393D6CFC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572325" y="2140717"/>
                          <a:ext cx="164474" cy="147677"/>
                        </a:xfrm>
                        <a:prstGeom prst="rect">
                          <a:avLst/>
                        </a:prstGeom>
                        <a:grpFill/>
                        <a:ln w="12700">
                          <a:solidFill>
                            <a:srgbClr val="F3700D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 sz="1050" dirty="0"/>
                        </a:p>
                      </p:txBody>
                    </p:sp>
                  </p:grpSp>
                  <p:cxnSp>
                    <p:nvCxnSpPr>
                      <p:cNvPr id="501" name="接點: 肘形 500">
                        <a:extLst>
                          <a:ext uri="{FF2B5EF4-FFF2-40B4-BE49-F238E27FC236}">
                            <a16:creationId xmlns:a16="http://schemas.microsoft.com/office/drawing/2014/main" id="{773B3888-5AFB-4E49-9F1D-0744B98F662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333192" y="1221332"/>
                        <a:ext cx="234540" cy="753858"/>
                      </a:xfrm>
                      <a:prstGeom prst="bentConnector3">
                        <a:avLst>
                          <a:gd name="adj1" fmla="val 50000"/>
                        </a:avLst>
                      </a:prstGeom>
                      <a:ln w="9525">
                        <a:solidFill>
                          <a:schemeClr val="accent3">
                            <a:lumMod val="2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04" name="接點: 肘形 503">
                        <a:extLst>
                          <a:ext uri="{FF2B5EF4-FFF2-40B4-BE49-F238E27FC236}">
                            <a16:creationId xmlns:a16="http://schemas.microsoft.com/office/drawing/2014/main" id="{9B1EC8C7-723D-4AF1-A877-16E4BDD87145}"/>
                          </a:ext>
                        </a:extLst>
                      </p:cNvPr>
                      <p:cNvCxnSpPr>
                        <a:cxnSpLocks/>
                        <a:stCxn id="45" idx="0"/>
                      </p:cNvCxnSpPr>
                      <p:nvPr/>
                    </p:nvCxnSpPr>
                    <p:spPr>
                      <a:xfrm rot="5400000" flipH="1" flipV="1">
                        <a:off x="3625275" y="1277444"/>
                        <a:ext cx="126044" cy="765688"/>
                      </a:xfrm>
                      <a:prstGeom prst="bentConnector2">
                        <a:avLst/>
                      </a:prstGeom>
                      <a:ln w="9525">
                        <a:solidFill>
                          <a:schemeClr val="accent3">
                            <a:lumMod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56" name="群組 55">
                        <a:extLst>
                          <a:ext uri="{FF2B5EF4-FFF2-40B4-BE49-F238E27FC236}">
                            <a16:creationId xmlns:a16="http://schemas.microsoft.com/office/drawing/2014/main" id="{C3813997-CC96-1BD9-7BF9-FAABFE373FA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72204" y="1672803"/>
                        <a:ext cx="191175" cy="200055"/>
                        <a:chOff x="-3212842" y="5404"/>
                        <a:chExt cx="371012" cy="343885"/>
                      </a:xfrm>
                    </p:grpSpPr>
                    <p:sp>
                      <p:nvSpPr>
                        <p:cNvPr id="58" name="文字方塊 57">
                          <a:extLst>
                            <a:ext uri="{FF2B5EF4-FFF2-40B4-BE49-F238E27FC236}">
                              <a16:creationId xmlns:a16="http://schemas.microsoft.com/office/drawing/2014/main" id="{B4CA83AC-CEA1-764A-8401-316C49255D8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-3212842" y="5404"/>
                          <a:ext cx="326198" cy="34388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TW" sz="700" b="1" dirty="0">
                              <a:solidFill>
                                <a:schemeClr val="bg2"/>
                              </a:solidFill>
                            </a:rPr>
                            <a:t>A</a:t>
                          </a:r>
                          <a:endParaRPr kumimoji="1" lang="zh-TW" altLang="en-US" sz="700" b="1" dirty="0">
                            <a:solidFill>
                              <a:schemeClr val="bg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9" name="流程圖: 接點 204">
                          <a:extLst>
                            <a:ext uri="{FF2B5EF4-FFF2-40B4-BE49-F238E27FC236}">
                              <a16:creationId xmlns:a16="http://schemas.microsoft.com/office/drawing/2014/main" id="{636A4DCF-42A2-1A4E-0607-25DAD39ABF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-3131003" y="47309"/>
                          <a:ext cx="289173" cy="269442"/>
                        </a:xfrm>
                        <a:prstGeom prst="flowChartConnector">
                          <a:avLst/>
                        </a:prstGeom>
                        <a:noFill/>
                        <a:ln>
                          <a:solidFill>
                            <a:schemeClr val="bg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 sz="900"/>
                        </a:p>
                      </p:txBody>
                    </p:sp>
                  </p:grpSp>
                  <p:grpSp>
                    <p:nvGrpSpPr>
                      <p:cNvPr id="321" name="群組 320">
                        <a:extLst>
                          <a:ext uri="{FF2B5EF4-FFF2-40B4-BE49-F238E27FC236}">
                            <a16:creationId xmlns:a16="http://schemas.microsoft.com/office/drawing/2014/main" id="{6390079A-F756-4E3C-3F58-3443A4E24D1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260966" y="1724638"/>
                        <a:ext cx="1152178" cy="128937"/>
                        <a:chOff x="4559190" y="1744913"/>
                        <a:chExt cx="975181" cy="147678"/>
                      </a:xfrm>
                    </p:grpSpPr>
                    <p:grpSp>
                      <p:nvGrpSpPr>
                        <p:cNvPr id="322" name="群組 321">
                          <a:extLst>
                            <a:ext uri="{FF2B5EF4-FFF2-40B4-BE49-F238E27FC236}">
                              <a16:creationId xmlns:a16="http://schemas.microsoft.com/office/drawing/2014/main" id="{A9009507-7F44-710D-98AE-09CEC57CA62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22261" y="1744913"/>
                          <a:ext cx="812110" cy="147677"/>
                          <a:chOff x="1111033" y="1854309"/>
                          <a:chExt cx="812110" cy="147677"/>
                        </a:xfrm>
                      </p:grpSpPr>
                      <p:sp>
                        <p:nvSpPr>
                          <p:cNvPr id="324" name="矩形 323">
                            <a:extLst>
                              <a:ext uri="{FF2B5EF4-FFF2-40B4-BE49-F238E27FC236}">
                                <a16:creationId xmlns:a16="http://schemas.microsoft.com/office/drawing/2014/main" id="{BDFB6622-6F6A-5FE8-83B9-DFC29851671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11033" y="1854309"/>
                            <a:ext cx="164474" cy="147677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n w="12700">
                            <a:solidFill>
                              <a:schemeClr val="bg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TW" altLang="en-US" sz="1050" dirty="0"/>
                          </a:p>
                        </p:txBody>
                      </p:sp>
                      <p:sp>
                        <p:nvSpPr>
                          <p:cNvPr id="325" name="矩形 324">
                            <a:extLst>
                              <a:ext uri="{FF2B5EF4-FFF2-40B4-BE49-F238E27FC236}">
                                <a16:creationId xmlns:a16="http://schemas.microsoft.com/office/drawing/2014/main" id="{BE719977-2047-7815-C6D8-2A22124793C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73587" y="1854309"/>
                            <a:ext cx="164474" cy="147677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n w="12700">
                            <a:solidFill>
                              <a:schemeClr val="bg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TW" altLang="en-US" sz="1050" dirty="0"/>
                          </a:p>
                        </p:txBody>
                      </p:sp>
                      <p:sp>
                        <p:nvSpPr>
                          <p:cNvPr id="326" name="矩形 325">
                            <a:extLst>
                              <a:ext uri="{FF2B5EF4-FFF2-40B4-BE49-F238E27FC236}">
                                <a16:creationId xmlns:a16="http://schemas.microsoft.com/office/drawing/2014/main" id="{DFCC7285-F0EA-DDB7-A7BC-FDB5EC33C19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432243" y="1854309"/>
                            <a:ext cx="164474" cy="147677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n w="12700">
                            <a:solidFill>
                              <a:schemeClr val="bg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TW" altLang="en-US" sz="1050"/>
                          </a:p>
                        </p:txBody>
                      </p:sp>
                      <p:sp>
                        <p:nvSpPr>
                          <p:cNvPr id="327" name="矩形 326">
                            <a:extLst>
                              <a:ext uri="{FF2B5EF4-FFF2-40B4-BE49-F238E27FC236}">
                                <a16:creationId xmlns:a16="http://schemas.microsoft.com/office/drawing/2014/main" id="{D250D590-4D92-3000-D96A-B239B4ECE25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95679" y="1854309"/>
                            <a:ext cx="164474" cy="147677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n w="12700">
                            <a:solidFill>
                              <a:schemeClr val="bg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TW" altLang="en-US" sz="1050" dirty="0"/>
                          </a:p>
                        </p:txBody>
                      </p:sp>
                      <p:sp>
                        <p:nvSpPr>
                          <p:cNvPr id="328" name="矩形 327">
                            <a:extLst>
                              <a:ext uri="{FF2B5EF4-FFF2-40B4-BE49-F238E27FC236}">
                                <a16:creationId xmlns:a16="http://schemas.microsoft.com/office/drawing/2014/main" id="{22AA23BA-5F3E-54ED-5DA7-010460A4895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758669" y="1854309"/>
                            <a:ext cx="164474" cy="147677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n w="12700">
                            <a:solidFill>
                              <a:schemeClr val="bg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TW" altLang="en-US" sz="1050"/>
                          </a:p>
                        </p:txBody>
                      </p:sp>
                    </p:grpSp>
                    <p:sp>
                      <p:nvSpPr>
                        <p:cNvPr id="323" name="矩形 322">
                          <a:extLst>
                            <a:ext uri="{FF2B5EF4-FFF2-40B4-BE49-F238E27FC236}">
                              <a16:creationId xmlns:a16="http://schemas.microsoft.com/office/drawing/2014/main" id="{3FF60D4B-3E46-1EEE-392B-F532E924C65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559190" y="1744914"/>
                          <a:ext cx="164474" cy="147677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n w="12700">
                          <a:solidFill>
                            <a:schemeClr val="bg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 sz="1050" dirty="0"/>
                        </a:p>
                      </p:txBody>
                    </p:sp>
                  </p:grpSp>
                  <p:cxnSp>
                    <p:nvCxnSpPr>
                      <p:cNvPr id="340" name="直線接點 339">
                        <a:extLst>
                          <a:ext uri="{FF2B5EF4-FFF2-40B4-BE49-F238E27FC236}">
                            <a16:creationId xmlns:a16="http://schemas.microsoft.com/office/drawing/2014/main" id="{3B288100-D0EE-5DB0-9DC8-3D2160F7F18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085110" y="781066"/>
                        <a:ext cx="0" cy="127994"/>
                      </a:xfrm>
                      <a:prstGeom prst="line">
                        <a:avLst/>
                      </a:prstGeom>
                      <a:ln>
                        <a:solidFill>
                          <a:schemeClr val="accent3">
                            <a:lumMod val="25000"/>
                          </a:schemeClr>
                        </a:solidFill>
                        <a:head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20" name="矩形 519">
                      <a:extLst>
                        <a:ext uri="{FF2B5EF4-FFF2-40B4-BE49-F238E27FC236}">
                          <a16:creationId xmlns:a16="http://schemas.microsoft.com/office/drawing/2014/main" id="{0AA452C9-E20E-3928-7E6E-769049C445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095" y="2561300"/>
                      <a:ext cx="3462944" cy="1163592"/>
                    </a:xfrm>
                    <a:prstGeom prst="rect">
                      <a:avLst/>
                    </a:prstGeom>
                    <a:solidFill>
                      <a:schemeClr val="accent6">
                        <a:alpha val="5000"/>
                      </a:schemeClr>
                    </a:solidFill>
                    <a:ln w="9525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TW" altLang="en-US"/>
                    </a:p>
                  </p:txBody>
                </p:sp>
                <p:sp>
                  <p:nvSpPr>
                    <p:cNvPr id="36" name="矩形 35">
                      <a:extLst>
                        <a:ext uri="{FF2B5EF4-FFF2-40B4-BE49-F238E27FC236}">
                          <a16:creationId xmlns:a16="http://schemas.microsoft.com/office/drawing/2014/main" id="{8FC27338-404D-4A7A-EFBB-FABCCA1A93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75663" y="3188249"/>
                      <a:ext cx="808162" cy="111741"/>
                    </a:xfrm>
                    <a:prstGeom prst="rect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1050" dirty="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7" name="文字方塊 36">
                          <a:extLst>
                            <a:ext uri="{FF2B5EF4-FFF2-40B4-BE49-F238E27FC236}">
                              <a16:creationId xmlns:a16="http://schemas.microsoft.com/office/drawing/2014/main" id="{5B19294D-248A-4A7E-AFAA-5F9EB2A4841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734874" y="3309056"/>
                          <a:ext cx="531280" cy="34580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𝑼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𝒕𝒂𝒓𝒈𝒆𝒕</m:t>
                                    </m:r>
                                  </m:sub>
                                  <m:sup>
                                    <m:r>
                                      <a:rPr lang="en-US" altLang="zh-TW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𝒌𝒏𝒏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b="1" dirty="0">
                            <a:solidFill>
                              <a:srgbClr val="C000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7" name="文字方塊 36">
                          <a:extLst>
                            <a:ext uri="{FF2B5EF4-FFF2-40B4-BE49-F238E27FC236}">
                              <a16:creationId xmlns:a16="http://schemas.microsoft.com/office/drawing/2014/main" id="{5B19294D-248A-4A7E-AFAA-5F9EB2A4841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734874" y="3309056"/>
                          <a:ext cx="531280" cy="345800"/>
                        </a:xfrm>
                        <a:prstGeom prst="rect">
                          <a:avLst/>
                        </a:prstGeom>
                        <a:blipFill>
                          <a:blip r:embed="rId14"/>
                          <a:stretch>
                            <a:fillRect r="-30233" b="-357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42" name="左大括弧 41">
                      <a:extLst>
                        <a:ext uri="{FF2B5EF4-FFF2-40B4-BE49-F238E27FC236}">
                          <a16:creationId xmlns:a16="http://schemas.microsoft.com/office/drawing/2014/main" id="{71B31920-616A-7760-C08E-EE56D2CD703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647219" y="2485700"/>
                      <a:ext cx="70435" cy="1169207"/>
                    </a:xfrm>
                    <a:prstGeom prst="leftBrace">
                      <a:avLst/>
                    </a:prstGeom>
                    <a:noFill/>
                    <a:ln>
                      <a:solidFill>
                        <a:schemeClr val="accent3">
                          <a:lumMod val="2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43" name="文字方塊 42">
                      <a:extLst>
                        <a:ext uri="{FF2B5EF4-FFF2-40B4-BE49-F238E27FC236}">
                          <a16:creationId xmlns:a16="http://schemas.microsoft.com/office/drawing/2014/main" id="{89BC712C-812D-CEBB-852B-8DB3550A1A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26357" y="2749790"/>
                      <a:ext cx="1332007" cy="26161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TW" sz="1100" b="1" dirty="0">
                          <a:solidFill>
                            <a:schemeClr val="accent3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Attention</a:t>
                      </a:r>
                      <a:endParaRPr lang="zh-TW" altLang="en-US" sz="1100" b="1" dirty="0">
                        <a:solidFill>
                          <a:schemeClr val="accent3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" name="矩形 26">
                      <a:extLst>
                        <a:ext uri="{FF2B5EF4-FFF2-40B4-BE49-F238E27FC236}">
                          <a16:creationId xmlns:a16="http://schemas.microsoft.com/office/drawing/2014/main" id="{5E0B9EB7-B558-FF87-3D8E-45B5A779C0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0874" y="3172154"/>
                      <a:ext cx="808162" cy="111821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>
                      <a:solidFill>
                        <a:srgbClr val="FF40F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1050" dirty="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8" name="文字方塊 27">
                          <a:extLst>
                            <a:ext uri="{FF2B5EF4-FFF2-40B4-BE49-F238E27FC236}">
                              <a16:creationId xmlns:a16="http://schemas.microsoft.com/office/drawing/2014/main" id="{B92BB3CB-3095-A712-1E46-903D52F78F3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17305" y="3287447"/>
                          <a:ext cx="857089" cy="3793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𝑼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TW" b="1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1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𝒏𝒃𝒓</m:t>
                                        </m:r>
                                      </m:e>
                                      <m:sub>
                                        <m:r>
                                          <a:rPr lang="en-US" altLang="zh-TW" b="1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𝒂𝒓𝒈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altLang="zh-TW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𝒌𝒏𝒏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b="1" dirty="0">
                            <a:solidFill>
                              <a:srgbClr val="7030A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8" name="文字方塊 27">
                          <a:extLst>
                            <a:ext uri="{FF2B5EF4-FFF2-40B4-BE49-F238E27FC236}">
                              <a16:creationId xmlns:a16="http://schemas.microsoft.com/office/drawing/2014/main" id="{B92BB3CB-3095-A712-1E46-903D52F78F33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17305" y="3287447"/>
                          <a:ext cx="857089" cy="379399"/>
                        </a:xfrm>
                        <a:prstGeom prst="rect">
                          <a:avLst/>
                        </a:prstGeom>
                        <a:blipFill>
                          <a:blip r:embed="rId1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521" name="文字方塊 520">
                      <a:extLst>
                        <a:ext uri="{FF2B5EF4-FFF2-40B4-BE49-F238E27FC236}">
                          <a16:creationId xmlns:a16="http://schemas.microsoft.com/office/drawing/2014/main" id="{B1517ED9-2ED7-86C9-74A3-3F36328887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64755" y="2554360"/>
                      <a:ext cx="51007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1200" b="1" u="sng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KIM</a:t>
                      </a:r>
                      <a:endParaRPr kumimoji="1" lang="zh-TW" altLang="en-US" sz="1200" u="sng" dirty="0">
                        <a:solidFill>
                          <a:schemeClr val="accent6"/>
                        </a:solidFill>
                      </a:endParaRPr>
                    </a:p>
                  </p:txBody>
                </p:sp>
                <p:sp>
                  <p:nvSpPr>
                    <p:cNvPr id="523" name="文字方塊 522">
                      <a:extLst>
                        <a:ext uri="{FF2B5EF4-FFF2-40B4-BE49-F238E27FC236}">
                          <a16:creationId xmlns:a16="http://schemas.microsoft.com/office/drawing/2014/main" id="{A4EB3135-B1B7-EF7F-F171-27B3EC825D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73627" y="679137"/>
                      <a:ext cx="78933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TW" sz="1200" b="1" u="sng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DLIM</a:t>
                      </a:r>
                    </a:p>
                  </p:txBody>
                </p:sp>
                <p:sp>
                  <p:nvSpPr>
                    <p:cNvPr id="5" name="文字方塊 4">
                      <a:extLst>
                        <a:ext uri="{FF2B5EF4-FFF2-40B4-BE49-F238E27FC236}">
                          <a16:creationId xmlns:a16="http://schemas.microsoft.com/office/drawing/2014/main" id="{639E4425-C4A9-07D5-084A-17783250E5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76023" y="679137"/>
                      <a:ext cx="51969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1200" b="1" u="sng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FPM</a:t>
                      </a:r>
                      <a:endParaRPr kumimoji="1" lang="zh-TW" altLang="en-US" sz="1200" u="sng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6" name="文字方塊 5">
                      <a:extLst>
                        <a:ext uri="{FF2B5EF4-FFF2-40B4-BE49-F238E27FC236}">
                          <a16:creationId xmlns:a16="http://schemas.microsoft.com/office/drawing/2014/main" id="{9FB03371-0581-2FF6-5A5B-08276A459B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36484" y="959156"/>
                      <a:ext cx="1042273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TW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 Scores</a:t>
                      </a:r>
                      <a:endParaRPr kumimoji="1" lang="zh-TW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11" name="肘形接點 10">
                      <a:extLst>
                        <a:ext uri="{FF2B5EF4-FFF2-40B4-BE49-F238E27FC236}">
                          <a16:creationId xmlns:a16="http://schemas.microsoft.com/office/drawing/2014/main" id="{3BD5A52F-BE5A-9FF3-AE1B-BD9EE0815323}"/>
                        </a:ext>
                      </a:extLst>
                    </p:cNvPr>
                    <p:cNvCxnSpPr>
                      <a:cxnSpLocks/>
                      <a:stCxn id="43" idx="0"/>
                      <a:endCxn id="45" idx="2"/>
                    </p:cNvCxnSpPr>
                    <p:nvPr/>
                  </p:nvCxnSpPr>
                  <p:spPr>
                    <a:xfrm rot="16200000" flipV="1">
                      <a:off x="3030179" y="2087607"/>
                      <a:ext cx="545276" cy="779089"/>
                    </a:xfrm>
                    <a:prstGeom prst="bentConnector3">
                      <a:avLst>
                        <a:gd name="adj1" fmla="val 68446"/>
                      </a:avLst>
                    </a:prstGeom>
                    <a:ln w="9525">
                      <a:solidFill>
                        <a:schemeClr val="accent3">
                          <a:lumMod val="2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8" name="直線接點 347">
                      <a:extLst>
                        <a:ext uri="{FF2B5EF4-FFF2-40B4-BE49-F238E27FC236}">
                          <a16:creationId xmlns:a16="http://schemas.microsoft.com/office/drawing/2014/main" id="{05280226-E35A-7A73-2CAA-4DE2758220A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153451" y="3545941"/>
                      <a:ext cx="4732" cy="431197"/>
                    </a:xfrm>
                    <a:prstGeom prst="line">
                      <a:avLst/>
                    </a:prstGeom>
                    <a:ln>
                      <a:solidFill>
                        <a:schemeClr val="accent3">
                          <a:lumMod val="25000"/>
                        </a:schemeClr>
                      </a:solidFill>
                      <a:head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" name="文字方塊 25">
                      <a:extLst>
                        <a:ext uri="{FF2B5EF4-FFF2-40B4-BE49-F238E27FC236}">
                          <a16:creationId xmlns:a16="http://schemas.microsoft.com/office/drawing/2014/main" id="{03C32434-22F8-7B1E-00D8-88941206E9A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80363" y="1818012"/>
                      <a:ext cx="1718090" cy="3539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TW" sz="900" b="1" dirty="0">
                          <a:solidFill>
                            <a:srgbClr val="F3700D"/>
                          </a:solidFill>
                          <a:latin typeface="Times New Roman" panose="02020603050405020304" pitchFamily="18" charset="0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Preference Learning</a:t>
                      </a:r>
                    </a:p>
                    <a:p>
                      <a:endParaRPr kumimoji="1" lang="zh-TW" altLang="en-US" sz="800" u="sng" dirty="0">
                        <a:solidFill>
                          <a:srgbClr val="F3700D"/>
                        </a:solidFill>
                      </a:endParaRPr>
                    </a:p>
                  </p:txBody>
                </p:sp>
                <p:sp>
                  <p:nvSpPr>
                    <p:cNvPr id="38" name="文字方塊 37">
                      <a:extLst>
                        <a:ext uri="{FF2B5EF4-FFF2-40B4-BE49-F238E27FC236}">
                          <a16:creationId xmlns:a16="http://schemas.microsoft.com/office/drawing/2014/main" id="{4E850AE7-D694-9DD1-A1A0-2A33E566C3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62944" y="2571750"/>
                      <a:ext cx="779090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zh-TW" altLang="en-US" sz="900" b="1" dirty="0">
                          <a:solidFill>
                            <a:srgbClr val="285E8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Prediction</a:t>
                      </a:r>
                    </a:p>
                  </p:txBody>
                </p:sp>
                <p:sp>
                  <p:nvSpPr>
                    <p:cNvPr id="46" name="文字方塊 45">
                      <a:extLst>
                        <a:ext uri="{FF2B5EF4-FFF2-40B4-BE49-F238E27FC236}">
                          <a16:creationId xmlns:a16="http://schemas.microsoft.com/office/drawing/2014/main" id="{396938CA-FE72-0455-06A2-A2A66BDD512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35029" y="687908"/>
                      <a:ext cx="810327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zh-TW" altLang="en-US" sz="900" b="1" dirty="0">
                          <a:solidFill>
                            <a:srgbClr val="285E8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Prediction</a:t>
                      </a: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3" name="文字方塊 52">
                        <a:extLst>
                          <a:ext uri="{FF2B5EF4-FFF2-40B4-BE49-F238E27FC236}">
                            <a16:creationId xmlns:a16="http://schemas.microsoft.com/office/drawing/2014/main" id="{33EA46E6-F10F-7422-EA27-C534520C09B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49574" y="4188242"/>
                        <a:ext cx="343684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TW" sz="9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TW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zh-TW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1" lang="en-US" altLang="zh-TW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kumimoji="1" lang="zh-TW" altLang="en-US" sz="9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3" name="文字方塊 52">
                        <a:extLst>
                          <a:ext uri="{FF2B5EF4-FFF2-40B4-BE49-F238E27FC236}">
                            <a16:creationId xmlns:a16="http://schemas.microsoft.com/office/drawing/2014/main" id="{33EA46E6-F10F-7422-EA27-C534520C09B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49574" y="4188242"/>
                        <a:ext cx="343684" cy="230832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文字方塊 59">
                        <a:extLst>
                          <a:ext uri="{FF2B5EF4-FFF2-40B4-BE49-F238E27FC236}">
                            <a16:creationId xmlns:a16="http://schemas.microsoft.com/office/drawing/2014/main" id="{E6415EFE-46D3-60A9-17D6-25F4A582E81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479044" y="4182164"/>
                        <a:ext cx="343684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TW" sz="9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TW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zh-TW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1" lang="en-US" altLang="zh-TW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kumimoji="1" lang="zh-TW" altLang="en-US" sz="9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文字方塊 59">
                        <a:extLst>
                          <a:ext uri="{FF2B5EF4-FFF2-40B4-BE49-F238E27FC236}">
                            <a16:creationId xmlns:a16="http://schemas.microsoft.com/office/drawing/2014/main" id="{E6415EFE-46D3-60A9-17D6-25F4A582E81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479044" y="4182164"/>
                        <a:ext cx="343684" cy="230832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文字方塊 62">
                        <a:extLst>
                          <a:ext uri="{FF2B5EF4-FFF2-40B4-BE49-F238E27FC236}">
                            <a16:creationId xmlns:a16="http://schemas.microsoft.com/office/drawing/2014/main" id="{A2AB16F3-075B-BE48-CD39-126A61BE823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64605" y="3976451"/>
                        <a:ext cx="299889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TW" sz="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TW" sz="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1" lang="en-US" altLang="zh-TW" sz="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1" lang="en-US" altLang="zh-TW" sz="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kumimoji="1" lang="zh-TW" altLang="en-US" sz="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3" name="文字方塊 62">
                        <a:extLst>
                          <a:ext uri="{FF2B5EF4-FFF2-40B4-BE49-F238E27FC236}">
                            <a16:creationId xmlns:a16="http://schemas.microsoft.com/office/drawing/2014/main" id="{A2AB16F3-075B-BE48-CD39-126A61BE823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64605" y="3976451"/>
                        <a:ext cx="299889" cy="184666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48" name="文字方塊 447">
                        <a:extLst>
                          <a:ext uri="{FF2B5EF4-FFF2-40B4-BE49-F238E27FC236}">
                            <a16:creationId xmlns:a16="http://schemas.microsoft.com/office/drawing/2014/main" id="{93BE7081-8D8F-9E67-2C16-568AC532BC8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63276" y="4083837"/>
                        <a:ext cx="299889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TW" sz="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TW" sz="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1" lang="en-US" altLang="zh-TW" sz="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1" lang="en-US" altLang="zh-TW" sz="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kumimoji="1" lang="zh-TW" altLang="en-US" sz="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48" name="文字方塊 447">
                        <a:extLst>
                          <a:ext uri="{FF2B5EF4-FFF2-40B4-BE49-F238E27FC236}">
                            <a16:creationId xmlns:a16="http://schemas.microsoft.com/office/drawing/2014/main" id="{93BE7081-8D8F-9E67-2C16-568AC532BC8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63276" y="4083837"/>
                        <a:ext cx="299889" cy="184666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1" name="文字方塊 460">
                        <a:extLst>
                          <a:ext uri="{FF2B5EF4-FFF2-40B4-BE49-F238E27FC236}">
                            <a16:creationId xmlns:a16="http://schemas.microsoft.com/office/drawing/2014/main" id="{CE1B0B18-223D-F0FC-A33D-E7F5FEAAB1E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60036" y="4255692"/>
                        <a:ext cx="307905" cy="18703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TW" sz="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TW" sz="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1" lang="en-US" altLang="zh-TW" sz="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zh-TW" sz="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kumimoji="1" lang="zh-TW" altLang="en-US" sz="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61" name="文字方塊 460">
                        <a:extLst>
                          <a:ext uri="{FF2B5EF4-FFF2-40B4-BE49-F238E27FC236}">
                            <a16:creationId xmlns:a16="http://schemas.microsoft.com/office/drawing/2014/main" id="{CE1B0B18-223D-F0FC-A33D-E7F5FEAAB1E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60036" y="4255692"/>
                        <a:ext cx="307905" cy="187039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2CCE4BD7-1C56-D833-90B1-C9C5C36CDB9A}"/>
                    </a:ext>
                  </a:extLst>
                </p:cNvPr>
                <p:cNvSpPr/>
                <p:nvPr/>
              </p:nvSpPr>
              <p:spPr>
                <a:xfrm>
                  <a:off x="2583774" y="1603333"/>
                  <a:ext cx="207365" cy="134136"/>
                </a:xfrm>
                <a:prstGeom prst="rect">
                  <a:avLst/>
                </a:prstGeom>
                <a:solidFill>
                  <a:srgbClr val="C00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050" dirty="0"/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4E43DDFB-2ED0-77E9-7978-2EA102020B82}"/>
                    </a:ext>
                  </a:extLst>
                </p:cNvPr>
                <p:cNvSpPr/>
                <p:nvPr/>
              </p:nvSpPr>
              <p:spPr>
                <a:xfrm>
                  <a:off x="2788721" y="1603334"/>
                  <a:ext cx="207365" cy="134136"/>
                </a:xfrm>
                <a:prstGeom prst="rect">
                  <a:avLst/>
                </a:prstGeom>
                <a:solidFill>
                  <a:srgbClr val="C00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050" dirty="0"/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33253F07-3205-5D48-7BFE-66EEE167129D}"/>
                    </a:ext>
                  </a:extLst>
                </p:cNvPr>
                <p:cNvSpPr/>
                <p:nvPr/>
              </p:nvSpPr>
              <p:spPr>
                <a:xfrm>
                  <a:off x="2988749" y="1603345"/>
                  <a:ext cx="207365" cy="134135"/>
                </a:xfrm>
                <a:prstGeom prst="rect">
                  <a:avLst/>
                </a:prstGeom>
                <a:solidFill>
                  <a:srgbClr val="C00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050"/>
                </a:p>
              </p:txBody>
            </p: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CAD24FA1-5121-B0D7-4849-857B43B0F4DC}"/>
                    </a:ext>
                  </a:extLst>
                </p:cNvPr>
                <p:cNvSpPr/>
                <p:nvPr/>
              </p:nvSpPr>
              <p:spPr>
                <a:xfrm>
                  <a:off x="3194804" y="1603334"/>
                  <a:ext cx="207365" cy="134136"/>
                </a:xfrm>
                <a:prstGeom prst="rect">
                  <a:avLst/>
                </a:prstGeom>
                <a:solidFill>
                  <a:srgbClr val="C00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050" dirty="0"/>
                </a:p>
              </p:txBody>
            </p: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9B7CA10B-5BAF-70FE-A5CB-4F53495927BC}"/>
                    </a:ext>
                  </a:extLst>
                </p:cNvPr>
                <p:cNvSpPr/>
                <p:nvPr/>
              </p:nvSpPr>
              <p:spPr>
                <a:xfrm>
                  <a:off x="3400299" y="1603333"/>
                  <a:ext cx="207365" cy="134136"/>
                </a:xfrm>
                <a:prstGeom prst="rect">
                  <a:avLst/>
                </a:prstGeom>
                <a:solidFill>
                  <a:srgbClr val="C00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050"/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9D165A00-0651-429C-0E3E-BECE142BF107}"/>
                    </a:ext>
                  </a:extLst>
                </p:cNvPr>
                <p:cNvSpPr/>
                <p:nvPr/>
              </p:nvSpPr>
              <p:spPr>
                <a:xfrm>
                  <a:off x="2378181" y="1603333"/>
                  <a:ext cx="207365" cy="134136"/>
                </a:xfrm>
                <a:prstGeom prst="rect">
                  <a:avLst/>
                </a:prstGeom>
                <a:solidFill>
                  <a:srgbClr val="C00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050" dirty="0"/>
                </a:p>
              </p:txBody>
            </p:sp>
            <p:cxnSp>
              <p:nvCxnSpPr>
                <p:cNvPr id="14" name="直線接點 13">
                  <a:extLst>
                    <a:ext uri="{FF2B5EF4-FFF2-40B4-BE49-F238E27FC236}">
                      <a16:creationId xmlns:a16="http://schemas.microsoft.com/office/drawing/2014/main" id="{BC3DEB69-E473-4A3E-7F0A-8B9ED6ECDC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88840" y="1457219"/>
                  <a:ext cx="0" cy="127994"/>
                </a:xfrm>
                <a:prstGeom prst="line">
                  <a:avLst/>
                </a:prstGeom>
                <a:ln>
                  <a:solidFill>
                    <a:schemeClr val="accent3">
                      <a:lumMod val="25000"/>
                    </a:schemeClr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接點: 肘形 503">
                <a:extLst>
                  <a:ext uri="{FF2B5EF4-FFF2-40B4-BE49-F238E27FC236}">
                    <a16:creationId xmlns:a16="http://schemas.microsoft.com/office/drawing/2014/main" id="{8A557CE8-19BB-156F-F132-2F5211C7F3B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374599" y="1705619"/>
                <a:ext cx="355737" cy="335434"/>
              </a:xfrm>
              <a:prstGeom prst="bentConnector3">
                <a:avLst>
                  <a:gd name="adj1" fmla="val 50000"/>
                </a:avLst>
              </a:prstGeom>
              <a:ln w="9525">
                <a:solidFill>
                  <a:schemeClr val="accent3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5" name="矩形 464">
                <a:extLst>
                  <a:ext uri="{FF2B5EF4-FFF2-40B4-BE49-F238E27FC236}">
                    <a16:creationId xmlns:a16="http://schemas.microsoft.com/office/drawing/2014/main" id="{73F84F0D-2BB3-A1EC-5396-D0AFA418D636}"/>
                  </a:ext>
                </a:extLst>
              </p:cNvPr>
              <p:cNvSpPr/>
              <p:nvPr/>
            </p:nvSpPr>
            <p:spPr>
              <a:xfrm>
                <a:off x="6340674" y="1531514"/>
                <a:ext cx="194326" cy="128936"/>
              </a:xfrm>
              <a:prstGeom prst="rect">
                <a:avLst/>
              </a:prstGeom>
              <a:solidFill>
                <a:srgbClr val="008000"/>
              </a:solidFill>
              <a:ln w="127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 dirty="0"/>
              </a:p>
            </p:txBody>
          </p:sp>
          <p:sp>
            <p:nvSpPr>
              <p:cNvPr id="466" name="矩形 465">
                <a:extLst>
                  <a:ext uri="{FF2B5EF4-FFF2-40B4-BE49-F238E27FC236}">
                    <a16:creationId xmlns:a16="http://schemas.microsoft.com/office/drawing/2014/main" id="{A8CD9BBC-0BE8-0C01-2A94-0485619861E5}"/>
                  </a:ext>
                </a:extLst>
              </p:cNvPr>
              <p:cNvSpPr/>
              <p:nvPr/>
            </p:nvSpPr>
            <p:spPr>
              <a:xfrm>
                <a:off x="6532732" y="1531514"/>
                <a:ext cx="194326" cy="128936"/>
              </a:xfrm>
              <a:prstGeom prst="rect">
                <a:avLst/>
              </a:prstGeom>
              <a:solidFill>
                <a:srgbClr val="008000"/>
              </a:solidFill>
              <a:ln w="127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 dirty="0"/>
              </a:p>
            </p:txBody>
          </p:sp>
          <p:sp>
            <p:nvSpPr>
              <p:cNvPr id="467" name="矩形 466">
                <a:extLst>
                  <a:ext uri="{FF2B5EF4-FFF2-40B4-BE49-F238E27FC236}">
                    <a16:creationId xmlns:a16="http://schemas.microsoft.com/office/drawing/2014/main" id="{6684D54F-734A-10DB-5A99-A9D25076D3E8}"/>
                  </a:ext>
                </a:extLst>
              </p:cNvPr>
              <p:cNvSpPr/>
              <p:nvPr/>
            </p:nvSpPr>
            <p:spPr>
              <a:xfrm>
                <a:off x="6720184" y="1531514"/>
                <a:ext cx="194326" cy="128936"/>
              </a:xfrm>
              <a:prstGeom prst="rect">
                <a:avLst/>
              </a:prstGeom>
              <a:solidFill>
                <a:srgbClr val="008000"/>
              </a:solidFill>
              <a:ln w="127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468" name="矩形 467">
                <a:extLst>
                  <a:ext uri="{FF2B5EF4-FFF2-40B4-BE49-F238E27FC236}">
                    <a16:creationId xmlns:a16="http://schemas.microsoft.com/office/drawing/2014/main" id="{38B49892-99DC-F7A9-2D8C-C2A28F6AD64E}"/>
                  </a:ext>
                </a:extLst>
              </p:cNvPr>
              <p:cNvSpPr/>
              <p:nvPr/>
            </p:nvSpPr>
            <p:spPr>
              <a:xfrm>
                <a:off x="6913284" y="1531514"/>
                <a:ext cx="194326" cy="128936"/>
              </a:xfrm>
              <a:prstGeom prst="rect">
                <a:avLst/>
              </a:prstGeom>
              <a:solidFill>
                <a:srgbClr val="008000"/>
              </a:solidFill>
              <a:ln w="127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 dirty="0"/>
              </a:p>
            </p:txBody>
          </p:sp>
          <p:sp>
            <p:nvSpPr>
              <p:cNvPr id="469" name="矩形 468">
                <a:extLst>
                  <a:ext uri="{FF2B5EF4-FFF2-40B4-BE49-F238E27FC236}">
                    <a16:creationId xmlns:a16="http://schemas.microsoft.com/office/drawing/2014/main" id="{918270CE-5DC6-43C2-52DE-001A2D773568}"/>
                  </a:ext>
                </a:extLst>
              </p:cNvPr>
              <p:cNvSpPr/>
              <p:nvPr/>
            </p:nvSpPr>
            <p:spPr>
              <a:xfrm>
                <a:off x="7105857" y="1531514"/>
                <a:ext cx="194326" cy="128936"/>
              </a:xfrm>
              <a:prstGeom prst="rect">
                <a:avLst/>
              </a:prstGeom>
              <a:solidFill>
                <a:srgbClr val="008000"/>
              </a:solidFill>
              <a:ln w="127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470" name="矩形 469">
                <a:extLst>
                  <a:ext uri="{FF2B5EF4-FFF2-40B4-BE49-F238E27FC236}">
                    <a16:creationId xmlns:a16="http://schemas.microsoft.com/office/drawing/2014/main" id="{E154FE4D-DDAE-89AC-93C0-9C6A924FFF14}"/>
                  </a:ext>
                </a:extLst>
              </p:cNvPr>
              <p:cNvSpPr/>
              <p:nvPr/>
            </p:nvSpPr>
            <p:spPr>
              <a:xfrm>
                <a:off x="6148005" y="1531515"/>
                <a:ext cx="194326" cy="128936"/>
              </a:xfrm>
              <a:prstGeom prst="rect">
                <a:avLst/>
              </a:prstGeom>
              <a:solidFill>
                <a:srgbClr val="008000"/>
              </a:solidFill>
              <a:ln w="127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 dirty="0"/>
              </a:p>
            </p:txBody>
          </p:sp>
          <p:cxnSp>
            <p:nvCxnSpPr>
              <p:cNvPr id="472" name="直線接點 471">
                <a:extLst>
                  <a:ext uri="{FF2B5EF4-FFF2-40B4-BE49-F238E27FC236}">
                    <a16:creationId xmlns:a16="http://schemas.microsoft.com/office/drawing/2014/main" id="{FDC80117-5870-58F9-FDDC-F842F12421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0440" y="1077240"/>
                <a:ext cx="0" cy="127994"/>
              </a:xfrm>
              <a:prstGeom prst="line">
                <a:avLst/>
              </a:prstGeom>
              <a:ln>
                <a:solidFill>
                  <a:schemeClr val="accent3">
                    <a:lumMod val="25000"/>
                  </a:schemeClr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直線接點 472">
                <a:extLst>
                  <a:ext uri="{FF2B5EF4-FFF2-40B4-BE49-F238E27FC236}">
                    <a16:creationId xmlns:a16="http://schemas.microsoft.com/office/drawing/2014/main" id="{763617C0-6F0F-F1EC-A212-5642CE18EA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3938" y="1382287"/>
                <a:ext cx="0" cy="127994"/>
              </a:xfrm>
              <a:prstGeom prst="line">
                <a:avLst/>
              </a:prstGeom>
              <a:ln>
                <a:solidFill>
                  <a:schemeClr val="accent3">
                    <a:lumMod val="25000"/>
                  </a:schemeClr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接點: 肘形 500">
              <a:extLst>
                <a:ext uri="{FF2B5EF4-FFF2-40B4-BE49-F238E27FC236}">
                  <a16:creationId xmlns:a16="http://schemas.microsoft.com/office/drawing/2014/main" id="{1310C750-77C7-E1F8-7106-48FCA55C12B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681725" y="1704997"/>
              <a:ext cx="408608" cy="331689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3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文字方塊 153">
            <a:extLst>
              <a:ext uri="{FF2B5EF4-FFF2-40B4-BE49-F238E27FC236}">
                <a16:creationId xmlns:a16="http://schemas.microsoft.com/office/drawing/2014/main" id="{803AD646-9B38-44E8-89A6-9BFD2B662D1E}"/>
              </a:ext>
            </a:extLst>
          </p:cNvPr>
          <p:cNvSpPr txBox="1"/>
          <p:nvPr/>
        </p:nvSpPr>
        <p:spPr>
          <a:xfrm>
            <a:off x="460702" y="4306949"/>
            <a:ext cx="4219881" cy="315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11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Figure 3</a:t>
            </a:r>
            <a:r>
              <a:rPr lang="en-US" altLang="zh-TW" sz="11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Architecture Diagram of the PIFTA4Rec Model</a:t>
            </a:r>
            <a:endParaRPr lang="zh-TW" altLang="zh-TW" sz="1100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955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群組 32">
            <a:extLst>
              <a:ext uri="{FF2B5EF4-FFF2-40B4-BE49-F238E27FC236}">
                <a16:creationId xmlns:a16="http://schemas.microsoft.com/office/drawing/2014/main" id="{1BFDC51C-98D1-ADBC-914C-EA00D59CD45E}"/>
              </a:ext>
            </a:extLst>
          </p:cNvPr>
          <p:cNvGrpSpPr/>
          <p:nvPr/>
        </p:nvGrpSpPr>
        <p:grpSpPr>
          <a:xfrm>
            <a:off x="270965" y="586111"/>
            <a:ext cx="8619035" cy="3971213"/>
            <a:chOff x="270965" y="586111"/>
            <a:chExt cx="8619035" cy="3971213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DC721726-C073-BCDC-8FB3-8CBB97B0FB9F}"/>
                </a:ext>
              </a:extLst>
            </p:cNvPr>
            <p:cNvSpPr/>
            <p:nvPr/>
          </p:nvSpPr>
          <p:spPr>
            <a:xfrm>
              <a:off x="284480" y="586111"/>
              <a:ext cx="8605520" cy="3971213"/>
            </a:xfrm>
            <a:prstGeom prst="rect">
              <a:avLst/>
            </a:prstGeom>
            <a:solidFill>
              <a:srgbClr val="78544C">
                <a:alpha val="5000"/>
              </a:srgbClr>
            </a:solidFill>
            <a:ln w="9525">
              <a:solidFill>
                <a:srgbClr val="78544C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200" dirty="0"/>
            </a:p>
          </p:txBody>
        </p:sp>
        <p:grpSp>
          <p:nvGrpSpPr>
            <p:cNvPr id="169" name="群組 168">
              <a:extLst>
                <a:ext uri="{FF2B5EF4-FFF2-40B4-BE49-F238E27FC236}">
                  <a16:creationId xmlns:a16="http://schemas.microsoft.com/office/drawing/2014/main" id="{48C40C12-8F19-4B2F-ADF9-A88D29938B0E}"/>
                </a:ext>
              </a:extLst>
            </p:cNvPr>
            <p:cNvGrpSpPr/>
            <p:nvPr/>
          </p:nvGrpSpPr>
          <p:grpSpPr>
            <a:xfrm>
              <a:off x="356477" y="2479134"/>
              <a:ext cx="4939639" cy="2033099"/>
              <a:chOff x="160005" y="2745664"/>
              <a:chExt cx="4939639" cy="2033099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2AF3C91D-608B-4A7F-9F1A-E53FA81FF137}"/>
                  </a:ext>
                </a:extLst>
              </p:cNvPr>
              <p:cNvSpPr/>
              <p:nvPr/>
            </p:nvSpPr>
            <p:spPr>
              <a:xfrm>
                <a:off x="180283" y="2745664"/>
                <a:ext cx="4833973" cy="203309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05B30A5A-7AE0-4B72-A4C5-AE0D9FA4C861}"/>
                  </a:ext>
                </a:extLst>
              </p:cNvPr>
              <p:cNvSpPr/>
              <p:nvPr/>
            </p:nvSpPr>
            <p:spPr>
              <a:xfrm>
                <a:off x="160005" y="2761749"/>
                <a:ext cx="1108317" cy="2308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pPr algn="ctr"/>
                <a:r>
                  <a:rPr lang="en-US" altLang="zh-TW" sz="1050" b="1" dirty="0">
                    <a:ln w="0"/>
                    <a:solidFill>
                      <a:schemeClr val="accent3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 Embedding</a:t>
                </a:r>
                <a:endParaRPr lang="zh-TW" altLang="en-US" sz="1050" b="1" dirty="0">
                  <a:ln w="0"/>
                  <a:solidFill>
                    <a:schemeClr val="accent3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" name="群組 141">
                <a:extLst>
                  <a:ext uri="{FF2B5EF4-FFF2-40B4-BE49-F238E27FC236}">
                    <a16:creationId xmlns:a16="http://schemas.microsoft.com/office/drawing/2014/main" id="{FED3F976-5E7D-439F-B626-695102C3123F}"/>
                  </a:ext>
                </a:extLst>
              </p:cNvPr>
              <p:cNvGrpSpPr/>
              <p:nvPr/>
            </p:nvGrpSpPr>
            <p:grpSpPr>
              <a:xfrm>
                <a:off x="221434" y="2948662"/>
                <a:ext cx="3580160" cy="1698890"/>
                <a:chOff x="1562842" y="3030884"/>
                <a:chExt cx="3580160" cy="1698890"/>
              </a:xfrm>
            </p:grpSpPr>
            <p:grpSp>
              <p:nvGrpSpPr>
                <p:cNvPr id="50" name="群組 49">
                  <a:extLst>
                    <a:ext uri="{FF2B5EF4-FFF2-40B4-BE49-F238E27FC236}">
                      <a16:creationId xmlns:a16="http://schemas.microsoft.com/office/drawing/2014/main" id="{3FEED93E-9756-44DF-92DB-0ED4F92C2837}"/>
                    </a:ext>
                  </a:extLst>
                </p:cNvPr>
                <p:cNvGrpSpPr/>
                <p:nvPr/>
              </p:nvGrpSpPr>
              <p:grpSpPr>
                <a:xfrm>
                  <a:off x="1562842" y="3030884"/>
                  <a:ext cx="3580160" cy="1698890"/>
                  <a:chOff x="2879211" y="1915622"/>
                  <a:chExt cx="8073634" cy="2500953"/>
                </a:xfrm>
              </p:grpSpPr>
              <p:sp>
                <p:nvSpPr>
                  <p:cNvPr id="52" name="矩形: 圓角 51">
                    <a:extLst>
                      <a:ext uri="{FF2B5EF4-FFF2-40B4-BE49-F238E27FC236}">
                        <a16:creationId xmlns:a16="http://schemas.microsoft.com/office/drawing/2014/main" id="{648553D7-35EF-40AD-9760-3D26EA945B45}"/>
                      </a:ext>
                    </a:extLst>
                  </p:cNvPr>
                  <p:cNvSpPr/>
                  <p:nvPr/>
                </p:nvSpPr>
                <p:spPr>
                  <a:xfrm>
                    <a:off x="2879211" y="2456028"/>
                    <a:ext cx="7632657" cy="1960547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3" name="矩形 52">
                        <a:extLst>
                          <a:ext uri="{FF2B5EF4-FFF2-40B4-BE49-F238E27FC236}">
                            <a16:creationId xmlns:a16="http://schemas.microsoft.com/office/drawing/2014/main" id="{02EE4807-1E10-4475-95D8-D9FE97589E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17089" y="1915622"/>
                        <a:ext cx="1155612" cy="3941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050" b="0" i="1" cap="none" spc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050" b="0" i="1" cap="none" spc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TW" sz="1050" b="0" i="1" cap="none" spc="0" smtClean="0">
                                          <a:ln w="0"/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050" b="0" i="1" cap="none" spc="0" smtClean="0">
                                          <a:ln w="0"/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𝑔𝑟𝑜𝑢𝑝</m:t>
                                      </m:r>
                                    </m:e>
                                    <m:sub>
                                      <m:r>
                                        <a:rPr lang="en-US" altLang="zh-TW" sz="1050" b="0" i="1" cap="none" spc="0" smtClean="0">
                                          <a:ln w="0"/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m:oMathPara>
                        </a14:m>
                        <a:endParaRPr lang="zh-TW" altLang="en-US" sz="1050" b="0" cap="none" spc="0" dirty="0">
                          <a:ln w="0"/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3" name="矩形 52">
                        <a:extLst>
                          <a:ext uri="{FF2B5EF4-FFF2-40B4-BE49-F238E27FC236}">
                            <a16:creationId xmlns:a16="http://schemas.microsoft.com/office/drawing/2014/main" id="{02EE4807-1E10-4475-95D8-D9FE97589E3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17089" y="1915622"/>
                        <a:ext cx="1155612" cy="394181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11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4" name="矩形 53">
                        <a:extLst>
                          <a:ext uri="{FF2B5EF4-FFF2-40B4-BE49-F238E27FC236}">
                            <a16:creationId xmlns:a16="http://schemas.microsoft.com/office/drawing/2014/main" id="{7425E135-0EFD-47B9-BD03-DFD8B49603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17718" y="1920961"/>
                        <a:ext cx="1366302" cy="397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91440" tIns="45720" rIns="91440" bIns="4572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050" b="0" i="1" cap="none" spc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050" b="0" i="1" cap="none" spc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TW" sz="1050" b="0" i="1" cap="none" spc="0" smtClean="0">
                                          <a:ln w="0"/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050" b="0" i="1" cap="none" spc="0" smtClean="0">
                                          <a:ln w="0"/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𝑔𝑟𝑜𝑢𝑝</m:t>
                                      </m:r>
                                    </m:e>
                                    <m:sub>
                                      <m:r>
                                        <a:rPr lang="en-US" altLang="zh-TW" sz="1050" b="0" i="1" cap="none" spc="0" smtClean="0">
                                          <a:ln w="0"/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m:oMathPara>
                        </a14:m>
                        <a:endParaRPr lang="zh-TW" altLang="en-US" sz="1050" b="0" cap="none" spc="0" dirty="0">
                          <a:ln w="0"/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4" name="矩形 53">
                        <a:extLst>
                          <a:ext uri="{FF2B5EF4-FFF2-40B4-BE49-F238E27FC236}">
                            <a16:creationId xmlns:a16="http://schemas.microsoft.com/office/drawing/2014/main" id="{7425E135-0EFD-47B9-BD03-DFD8B496032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17718" y="1920961"/>
                        <a:ext cx="1366302" cy="39701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6" name="矩形 55">
                    <a:extLst>
                      <a:ext uri="{FF2B5EF4-FFF2-40B4-BE49-F238E27FC236}">
                        <a16:creationId xmlns:a16="http://schemas.microsoft.com/office/drawing/2014/main" id="{8C0EEA5E-03A1-43C2-BDDE-7E3ED51C0CA6}"/>
                      </a:ext>
                    </a:extLst>
                  </p:cNvPr>
                  <p:cNvSpPr/>
                  <p:nvPr/>
                </p:nvSpPr>
                <p:spPr>
                  <a:xfrm>
                    <a:off x="3302880" y="2895941"/>
                    <a:ext cx="103101" cy="1305157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7" name="矩形 56">
                    <a:extLst>
                      <a:ext uri="{FF2B5EF4-FFF2-40B4-BE49-F238E27FC236}">
                        <a16:creationId xmlns:a16="http://schemas.microsoft.com/office/drawing/2014/main" id="{90AB6153-BA51-437B-8422-113535021AF8}"/>
                      </a:ext>
                    </a:extLst>
                  </p:cNvPr>
                  <p:cNvSpPr/>
                  <p:nvPr/>
                </p:nvSpPr>
                <p:spPr>
                  <a:xfrm>
                    <a:off x="4031977" y="2890808"/>
                    <a:ext cx="103101" cy="1305157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8" name="矩形 57">
                    <a:extLst>
                      <a:ext uri="{FF2B5EF4-FFF2-40B4-BE49-F238E27FC236}">
                        <a16:creationId xmlns:a16="http://schemas.microsoft.com/office/drawing/2014/main" id="{937713B1-8B77-4183-9B91-21227D62125D}"/>
                      </a:ext>
                    </a:extLst>
                  </p:cNvPr>
                  <p:cNvSpPr/>
                  <p:nvPr/>
                </p:nvSpPr>
                <p:spPr>
                  <a:xfrm>
                    <a:off x="4761072" y="2895941"/>
                    <a:ext cx="103101" cy="1305157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矩形 58">
                        <a:extLst>
                          <a:ext uri="{FF2B5EF4-FFF2-40B4-BE49-F238E27FC236}">
                            <a16:creationId xmlns:a16="http://schemas.microsoft.com/office/drawing/2014/main" id="{F0A3BD70-853B-42FA-A6FB-6D52C9AB78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35732" y="3881154"/>
                        <a:ext cx="1051657" cy="32499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91440" tIns="45720" rIns="91440" bIns="4572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sz="800" b="0" i="1" cap="none" spc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800" b="0" i="1" cap="none" spc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∙</m:t>
                                  </m:r>
                                  <m:r>
                                    <a:rPr lang="en-US" altLang="zh-TW" sz="800" b="0" i="1" cap="none" spc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sz="800" b="0" i="1" cap="none" spc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n-US" altLang="zh-TW" sz="800" b="0" i="1" cap="none" spc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800" b="0" i="1" cap="none" spc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zh-TW" altLang="en-US" sz="800" b="0" cap="none" spc="0" dirty="0">
                          <a:ln w="0"/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矩形 58">
                        <a:extLst>
                          <a:ext uri="{FF2B5EF4-FFF2-40B4-BE49-F238E27FC236}">
                            <a16:creationId xmlns:a16="http://schemas.microsoft.com/office/drawing/2014/main" id="{F0A3BD70-853B-42FA-A6FB-6D52C9AB78B3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35732" y="3881154"/>
                        <a:ext cx="1051657" cy="32499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矩形 59">
                        <a:extLst>
                          <a:ext uri="{FF2B5EF4-FFF2-40B4-BE49-F238E27FC236}">
                            <a16:creationId xmlns:a16="http://schemas.microsoft.com/office/drawing/2014/main" id="{2D0C8B4C-55D6-43CC-A530-C0142EBE5E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64065" y="3863493"/>
                        <a:ext cx="1039366" cy="359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91440" tIns="45720" rIns="91440" bIns="4572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sz="800" b="0" i="1" cap="none" spc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800" b="0" i="1" cap="none" spc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∙</m:t>
                                  </m:r>
                                  <m:r>
                                    <a:rPr lang="en-US" altLang="zh-TW" sz="800" b="0" i="1" cap="none" spc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sz="800" b="0" i="1" cap="none" spc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n-US" altLang="zh-TW" sz="800" b="0" i="1" cap="none" spc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800" b="0" i="1" cap="none" spc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800" b="0" i="1" cap="none" spc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zh-TW" altLang="en-US" sz="800" b="0" cap="none" spc="0" dirty="0">
                          <a:ln w="0"/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矩形 59">
                        <a:extLst>
                          <a:ext uri="{FF2B5EF4-FFF2-40B4-BE49-F238E27FC236}">
                            <a16:creationId xmlns:a16="http://schemas.microsoft.com/office/drawing/2014/main" id="{2D0C8B4C-55D6-43CC-A530-C0142EBE5EE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64065" y="3863493"/>
                        <a:ext cx="1039366" cy="359444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矩形 60">
                        <a:extLst>
                          <a:ext uri="{FF2B5EF4-FFF2-40B4-BE49-F238E27FC236}">
                            <a16:creationId xmlns:a16="http://schemas.microsoft.com/office/drawing/2014/main" id="{317B8628-B4E0-4CD6-A4A1-95888478D0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88540" y="3880321"/>
                        <a:ext cx="817699" cy="32546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91440" tIns="45720" rIns="91440" bIns="4572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sz="800" b="0" i="1" cap="none" spc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800" b="0" i="1" cap="none" spc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∙</m:t>
                                  </m:r>
                                  <m:r>
                                    <a:rPr lang="en-US" altLang="zh-TW" sz="800" b="0" i="1" cap="none" spc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sz="800" b="0" i="1" cap="none" spc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n-US" altLang="zh-TW" sz="800" b="0" i="1" cap="none" spc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zh-TW" altLang="en-US" sz="800" b="0" cap="none" spc="0" dirty="0">
                          <a:ln w="0"/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矩形 60">
                        <a:extLst>
                          <a:ext uri="{FF2B5EF4-FFF2-40B4-BE49-F238E27FC236}">
                            <a16:creationId xmlns:a16="http://schemas.microsoft.com/office/drawing/2014/main" id="{317B8628-B4E0-4CD6-A4A1-95888478D08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88540" y="3880321"/>
                        <a:ext cx="817699" cy="325463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2" name="矩形 61">
                    <a:extLst>
                      <a:ext uri="{FF2B5EF4-FFF2-40B4-BE49-F238E27FC236}">
                        <a16:creationId xmlns:a16="http://schemas.microsoft.com/office/drawing/2014/main" id="{A00DC955-5010-4BEC-A6E0-773F2ABF3216}"/>
                      </a:ext>
                    </a:extLst>
                  </p:cNvPr>
                  <p:cNvSpPr/>
                  <p:nvPr/>
                </p:nvSpPr>
                <p:spPr>
                  <a:xfrm>
                    <a:off x="3418459" y="3130949"/>
                    <a:ext cx="611386" cy="386904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zh-TW" sz="12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…</a:t>
                    </a:r>
                    <a:endParaRPr lang="zh-TW" altLang="en-US" sz="12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" name="矩形 62">
                    <a:extLst>
                      <a:ext uri="{FF2B5EF4-FFF2-40B4-BE49-F238E27FC236}">
                        <a16:creationId xmlns:a16="http://schemas.microsoft.com/office/drawing/2014/main" id="{618D16F9-C2B6-466D-81C0-6DB1CF49D5D7}"/>
                      </a:ext>
                    </a:extLst>
                  </p:cNvPr>
                  <p:cNvSpPr/>
                  <p:nvPr/>
                </p:nvSpPr>
                <p:spPr>
                  <a:xfrm>
                    <a:off x="4146451" y="3130949"/>
                    <a:ext cx="611386" cy="386904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zh-TW" sz="12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…</a:t>
                    </a:r>
                    <a:endParaRPr lang="zh-TW" altLang="en-US" sz="12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" name="矩形 63">
                    <a:extLst>
                      <a:ext uri="{FF2B5EF4-FFF2-40B4-BE49-F238E27FC236}">
                        <a16:creationId xmlns:a16="http://schemas.microsoft.com/office/drawing/2014/main" id="{612EFDBC-990F-424E-87B0-D98000003F82}"/>
                      </a:ext>
                    </a:extLst>
                  </p:cNvPr>
                  <p:cNvSpPr/>
                  <p:nvPr/>
                </p:nvSpPr>
                <p:spPr>
                  <a:xfrm>
                    <a:off x="3148698" y="2772647"/>
                    <a:ext cx="2138517" cy="1549678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>
                        <a:lumMod val="75000"/>
                      </a:schemeClr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200"/>
                  </a:p>
                </p:txBody>
              </p:sp>
              <p:sp>
                <p:nvSpPr>
                  <p:cNvPr id="82" name="左大括弧 81">
                    <a:extLst>
                      <a:ext uri="{FF2B5EF4-FFF2-40B4-BE49-F238E27FC236}">
                        <a16:creationId xmlns:a16="http://schemas.microsoft.com/office/drawing/2014/main" id="{446F4E5E-2C16-45D4-A49F-DBC09706509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053219" y="1641360"/>
                    <a:ext cx="176608" cy="1456509"/>
                  </a:xfrm>
                  <a:prstGeom prst="leftBrac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83" name="左大括弧 82">
                    <a:extLst>
                      <a:ext uri="{FF2B5EF4-FFF2-40B4-BE49-F238E27FC236}">
                        <a16:creationId xmlns:a16="http://schemas.microsoft.com/office/drawing/2014/main" id="{EB8A037D-A3D0-40F3-B0D0-7BD25B80A5D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331719" y="1621857"/>
                    <a:ext cx="176606" cy="1498672"/>
                  </a:xfrm>
                  <a:prstGeom prst="leftBrac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6" name="矩形 85">
                        <a:extLst>
                          <a:ext uri="{FF2B5EF4-FFF2-40B4-BE49-F238E27FC236}">
                            <a16:creationId xmlns:a16="http://schemas.microsoft.com/office/drawing/2014/main" id="{31D03CF0-824C-4FDD-A8C2-BFB0F76B2F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44450" y="2406210"/>
                        <a:ext cx="634313" cy="37379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050" i="1" dirty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050" b="0" i="1" dirty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TW" sz="1050" b="0" i="1" dirty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TW" altLang="en-US" sz="1050" b="0" cap="none" spc="0" dirty="0">
                          <a:ln w="0"/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6" name="矩形 85">
                        <a:extLst>
                          <a:ext uri="{FF2B5EF4-FFF2-40B4-BE49-F238E27FC236}">
                            <a16:creationId xmlns:a16="http://schemas.microsoft.com/office/drawing/2014/main" id="{31D03CF0-824C-4FDD-A8C2-BFB0F76B2F3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44450" y="2406210"/>
                        <a:ext cx="634313" cy="373792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7" name="矩形 86">
                        <a:extLst>
                          <a:ext uri="{FF2B5EF4-FFF2-40B4-BE49-F238E27FC236}">
                            <a16:creationId xmlns:a16="http://schemas.microsoft.com/office/drawing/2014/main" id="{F2265936-C9C9-45F5-AE03-43BC02D5E7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89766" y="2407913"/>
                        <a:ext cx="603743" cy="39295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050" i="1" dirty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050" b="0" i="1" dirty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TW" sz="1050" b="0" i="1" dirty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TW" altLang="en-US" sz="1050" b="0" cap="none" spc="0" dirty="0">
                          <a:ln w="0"/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7" name="矩形 86">
                        <a:extLst>
                          <a:ext uri="{FF2B5EF4-FFF2-40B4-BE49-F238E27FC236}">
                            <a16:creationId xmlns:a16="http://schemas.microsoft.com/office/drawing/2014/main" id="{F2265936-C9C9-45F5-AE03-43BC02D5E74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89766" y="2407913"/>
                        <a:ext cx="603743" cy="392955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8" name="矩形 87">
                        <a:extLst>
                          <a:ext uri="{FF2B5EF4-FFF2-40B4-BE49-F238E27FC236}">
                            <a16:creationId xmlns:a16="http://schemas.microsoft.com/office/drawing/2014/main" id="{8F2B15E4-AE2F-456E-8D07-979C69ACA6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02330" y="2386538"/>
                        <a:ext cx="622154" cy="37379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050" i="1" dirty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050" b="0" i="1" dirty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TW" sz="1050" b="0" i="1" dirty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TW" altLang="en-US" sz="1050" b="0" cap="none" spc="0" dirty="0">
                          <a:ln w="0"/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8" name="矩形 87">
                        <a:extLst>
                          <a:ext uri="{FF2B5EF4-FFF2-40B4-BE49-F238E27FC236}">
                            <a16:creationId xmlns:a16="http://schemas.microsoft.com/office/drawing/2014/main" id="{8F2B15E4-AE2F-456E-8D07-979C69ACA6D2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02330" y="2386538"/>
                        <a:ext cx="622154" cy="373792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9" name="矩形 88">
                        <a:extLst>
                          <a:ext uri="{FF2B5EF4-FFF2-40B4-BE49-F238E27FC236}">
                            <a16:creationId xmlns:a16="http://schemas.microsoft.com/office/drawing/2014/main" id="{FD7EF403-C3ED-441E-819F-C22472B2E4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28067" y="2381022"/>
                        <a:ext cx="1081016" cy="37379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050" i="1" dirty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050" b="0" i="1" dirty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TW" sz="1050" b="0" i="1" dirty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1050" b="0" i="1" dirty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TW" altLang="en-US" sz="1050" b="0" cap="none" spc="0" dirty="0">
                          <a:ln w="0"/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9" name="矩形 88">
                        <a:extLst>
                          <a:ext uri="{FF2B5EF4-FFF2-40B4-BE49-F238E27FC236}">
                            <a16:creationId xmlns:a16="http://schemas.microsoft.com/office/drawing/2014/main" id="{FD7EF403-C3ED-441E-819F-C22472B2E42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28067" y="2381022"/>
                        <a:ext cx="1081016" cy="373792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0" name="矩形 89">
                        <a:extLst>
                          <a:ext uri="{FF2B5EF4-FFF2-40B4-BE49-F238E27FC236}">
                            <a16:creationId xmlns:a16="http://schemas.microsoft.com/office/drawing/2014/main" id="{713F3D13-3150-4EF0-AEDA-E689134373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73851" y="2369413"/>
                        <a:ext cx="1067523" cy="39295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050" i="1" dirty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050" b="0" i="1" dirty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TW" sz="1050" b="0" i="1" dirty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1050" b="0" i="1" dirty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1050" b="0" i="1" dirty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TW" altLang="en-US" sz="1050" b="0" cap="none" spc="0" dirty="0">
                          <a:ln w="0"/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0" name="矩形 89">
                        <a:extLst>
                          <a:ext uri="{FF2B5EF4-FFF2-40B4-BE49-F238E27FC236}">
                            <a16:creationId xmlns:a16="http://schemas.microsoft.com/office/drawing/2014/main" id="{713F3D13-3150-4EF0-AEDA-E68913437382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73851" y="2369413"/>
                        <a:ext cx="1067523" cy="392955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1" name="矩形 90">
                        <a:extLst>
                          <a:ext uri="{FF2B5EF4-FFF2-40B4-BE49-F238E27FC236}">
                            <a16:creationId xmlns:a16="http://schemas.microsoft.com/office/drawing/2014/main" id="{92F98237-2321-4ABF-91D1-3ACA0E92D2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97219" y="2398509"/>
                        <a:ext cx="601166" cy="37379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050" i="1" dirty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050" b="0" i="1" dirty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TW" sz="1050" b="0" i="1" dirty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1050" b="0" i="1" dirty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TW" altLang="en-US" sz="1050" b="0" cap="none" spc="0" dirty="0">
                          <a:ln w="0"/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1" name="矩形 90">
                        <a:extLst>
                          <a:ext uri="{FF2B5EF4-FFF2-40B4-BE49-F238E27FC236}">
                            <a16:creationId xmlns:a16="http://schemas.microsoft.com/office/drawing/2014/main" id="{92F98237-2321-4ABF-91D1-3ACA0E92D22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097219" y="2398509"/>
                        <a:ext cx="601166" cy="373792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l="-909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95" name="箭號: 向右 94">
                    <a:extLst>
                      <a:ext uri="{FF2B5EF4-FFF2-40B4-BE49-F238E27FC236}">
                        <a16:creationId xmlns:a16="http://schemas.microsoft.com/office/drawing/2014/main" id="{04499C4C-3264-428C-A283-040DD5686805}"/>
                      </a:ext>
                    </a:extLst>
                  </p:cNvPr>
                  <p:cNvSpPr/>
                  <p:nvPr/>
                </p:nvSpPr>
                <p:spPr>
                  <a:xfrm>
                    <a:off x="10539112" y="3405967"/>
                    <a:ext cx="413733" cy="67303"/>
                  </a:xfrm>
                  <a:prstGeom prst="rightArrow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</p:grpSp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43056476-1340-4061-AD15-BDC483740D61}"/>
                    </a:ext>
                  </a:extLst>
                </p:cNvPr>
                <p:cNvSpPr/>
                <p:nvPr/>
              </p:nvSpPr>
              <p:spPr>
                <a:xfrm flipH="1">
                  <a:off x="3592638" y="3904737"/>
                  <a:ext cx="344350" cy="315471"/>
                </a:xfrm>
                <a:prstGeom prst="rect">
                  <a:avLst/>
                </a:prstGeom>
                <a:noFill/>
              </p:spPr>
              <p:txBody>
                <a:bodyPr wrap="square" lIns="68580" tIns="34290" rIns="68580" bIns="34290">
                  <a:spAutoFit/>
                </a:bodyPr>
                <a:lstStyle/>
                <a:p>
                  <a:pPr algn="ctr"/>
                  <a:r>
                    <a:rPr lang="en-US" altLang="zh-TW" sz="1600" dirty="0">
                      <a:ln w="0"/>
                      <a:solidFill>
                        <a:schemeClr val="tx2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TW" altLang="en-US" sz="2000" dirty="0">
                    <a:ln w="0"/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059CAAB9-9DAE-4355-AA7C-F6E7FCE0E015}"/>
                    </a:ext>
                  </a:extLst>
                </p:cNvPr>
                <p:cNvSpPr/>
                <p:nvPr/>
              </p:nvSpPr>
              <p:spPr>
                <a:xfrm>
                  <a:off x="2675405" y="3613058"/>
                  <a:ext cx="978796" cy="1052691"/>
                </a:xfrm>
                <a:prstGeom prst="rect">
                  <a:avLst/>
                </a:prstGeom>
                <a:noFill/>
                <a:ln w="9525">
                  <a:solidFill>
                    <a:schemeClr val="accent2">
                      <a:lumMod val="75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 dirty="0"/>
                </a:p>
              </p:txBody>
            </p:sp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F9703CD5-DA79-4E6A-ADEE-C8B8DDC3F285}"/>
                    </a:ext>
                  </a:extLst>
                </p:cNvPr>
                <p:cNvSpPr/>
                <p:nvPr/>
              </p:nvSpPr>
              <p:spPr>
                <a:xfrm>
                  <a:off x="3888948" y="3604691"/>
                  <a:ext cx="948301" cy="1052691"/>
                </a:xfrm>
                <a:prstGeom prst="rect">
                  <a:avLst/>
                </a:prstGeom>
                <a:noFill/>
                <a:ln w="9525">
                  <a:solidFill>
                    <a:schemeClr val="accent2">
                      <a:lumMod val="75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矩形 104">
                      <a:extLst>
                        <a:ext uri="{FF2B5EF4-FFF2-40B4-BE49-F238E27FC236}">
                          <a16:creationId xmlns:a16="http://schemas.microsoft.com/office/drawing/2014/main" id="{CCA50697-FD10-4BE2-AD3B-2F8B757DAC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27461" y="3040183"/>
                      <a:ext cx="540684" cy="26282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sz="1050" b="0" i="1" cap="none" spc="0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050" b="0" i="1" cap="none" spc="0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1050" b="0" i="1" cap="none" spc="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050" b="0" i="1" cap="none" spc="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𝑔𝑟𝑜𝑢𝑝</m:t>
                                    </m:r>
                                  </m:e>
                                  <m:sub>
                                    <m:r>
                                      <a:rPr lang="en-US" altLang="zh-TW" sz="1050" b="0" i="1" cap="none" spc="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sub>
                            </m:sSub>
                          </m:oMath>
                        </m:oMathPara>
                      </a14:m>
                      <a:endParaRPr lang="zh-TW" altLang="en-US" sz="1050" b="0" cap="none" spc="0" dirty="0">
                        <a:ln w="0"/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5" name="矩形 104">
                      <a:extLst>
                        <a:ext uri="{FF2B5EF4-FFF2-40B4-BE49-F238E27FC236}">
                          <a16:creationId xmlns:a16="http://schemas.microsoft.com/office/drawing/2014/main" id="{CCA50697-FD10-4BE2-AD3B-2F8B757DAC2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27461" y="3040183"/>
                      <a:ext cx="540684" cy="262823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2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6" name="左大括弧 105">
                  <a:extLst>
                    <a:ext uri="{FF2B5EF4-FFF2-40B4-BE49-F238E27FC236}">
                      <a16:creationId xmlns:a16="http://schemas.microsoft.com/office/drawing/2014/main" id="{DE7CAE1F-D171-4F3D-A348-49C31B386AEC}"/>
                    </a:ext>
                  </a:extLst>
                </p:cNvPr>
                <p:cNvSpPr/>
                <p:nvPr/>
              </p:nvSpPr>
              <p:spPr>
                <a:xfrm rot="5400000">
                  <a:off x="4301968" y="3013739"/>
                  <a:ext cx="119968" cy="664569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矩形 106">
                      <a:extLst>
                        <a:ext uri="{FF2B5EF4-FFF2-40B4-BE49-F238E27FC236}">
                          <a16:creationId xmlns:a16="http://schemas.microsoft.com/office/drawing/2014/main" id="{15BAFB1E-49EE-4EBA-9FD4-C373A74066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77737" y="3352701"/>
                      <a:ext cx="479364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1440" tIns="45720" rIns="91440" bIns="4572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sz="1050" i="1" dirty="0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050" b="0" i="1" dirty="0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sz="1050" b="0" i="1" dirty="0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zh-TW" sz="1050" b="0" i="1" dirty="0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TW" sz="1050" b="0" i="1" dirty="0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zh-TW" sz="1050" b="0" i="1" dirty="0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sz="1050" b="0" cap="none" spc="0" dirty="0">
                        <a:ln w="0"/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7" name="矩形 106">
                      <a:extLst>
                        <a:ext uri="{FF2B5EF4-FFF2-40B4-BE49-F238E27FC236}">
                          <a16:creationId xmlns:a16="http://schemas.microsoft.com/office/drawing/2014/main" id="{15BAFB1E-49EE-4EBA-9FD4-C373A740667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77737" y="3352701"/>
                      <a:ext cx="479364" cy="253916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矩形 107">
                      <a:extLst>
                        <a:ext uri="{FF2B5EF4-FFF2-40B4-BE49-F238E27FC236}">
                          <a16:creationId xmlns:a16="http://schemas.microsoft.com/office/drawing/2014/main" id="{E39A745B-891E-4767-9035-0526390CA6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52790" y="3344815"/>
                      <a:ext cx="473381" cy="2669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1440" tIns="45720" rIns="91440" bIns="4572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sz="1050" i="1" dirty="0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050" b="0" i="1" dirty="0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sz="1050" b="0" i="1" dirty="0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zh-TW" sz="1050" b="0" i="1" dirty="0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TW" sz="1050" b="0" i="1" dirty="0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zh-TW" sz="1050" b="0" i="1" dirty="0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TW" sz="1050" b="0" i="1" dirty="0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sz="1050" b="0" cap="none" spc="0" dirty="0">
                        <a:ln w="0"/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8" name="矩形 107">
                      <a:extLst>
                        <a:ext uri="{FF2B5EF4-FFF2-40B4-BE49-F238E27FC236}">
                          <a16:creationId xmlns:a16="http://schemas.microsoft.com/office/drawing/2014/main" id="{E39A745B-891E-4767-9035-0526390CA65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52790" y="3344815"/>
                      <a:ext cx="473381" cy="266933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56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矩形 108">
                      <a:extLst>
                        <a:ext uri="{FF2B5EF4-FFF2-40B4-BE49-F238E27FC236}">
                          <a16:creationId xmlns:a16="http://schemas.microsoft.com/office/drawing/2014/main" id="{6851B66B-1EAE-45B3-81A0-E465C6D14E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62247" y="3364580"/>
                      <a:ext cx="266580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1440" tIns="45720" rIns="91440" bIns="4572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sz="1050" i="1" dirty="0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050" b="0" i="1" dirty="0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sz="1050" b="0" i="1" dirty="0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sz="1050" b="0" cap="none" spc="0" dirty="0">
                        <a:ln w="0"/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9" name="矩形 108">
                      <a:extLst>
                        <a:ext uri="{FF2B5EF4-FFF2-40B4-BE49-F238E27FC236}">
                          <a16:creationId xmlns:a16="http://schemas.microsoft.com/office/drawing/2014/main" id="{6851B66B-1EAE-45B3-81A0-E465C6D14EC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62247" y="3364580"/>
                      <a:ext cx="266580" cy="253916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0" name="矩形 109">
                  <a:extLst>
                    <a:ext uri="{FF2B5EF4-FFF2-40B4-BE49-F238E27FC236}">
                      <a16:creationId xmlns:a16="http://schemas.microsoft.com/office/drawing/2014/main" id="{5648D5FC-E11B-44DB-AADA-96BAA5D2963B}"/>
                    </a:ext>
                  </a:extLst>
                </p:cNvPr>
                <p:cNvSpPr/>
                <p:nvPr/>
              </p:nvSpPr>
              <p:spPr>
                <a:xfrm>
                  <a:off x="2775231" y="3705616"/>
                  <a:ext cx="45719" cy="88658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1" name="矩形 110">
                  <a:extLst>
                    <a:ext uri="{FF2B5EF4-FFF2-40B4-BE49-F238E27FC236}">
                      <a16:creationId xmlns:a16="http://schemas.microsoft.com/office/drawing/2014/main" id="{C7DEBF06-C0DD-4784-88F3-8F801A233C7E}"/>
                    </a:ext>
                  </a:extLst>
                </p:cNvPr>
                <p:cNvSpPr/>
                <p:nvPr/>
              </p:nvSpPr>
              <p:spPr>
                <a:xfrm>
                  <a:off x="3098541" y="3702129"/>
                  <a:ext cx="45719" cy="88658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2" name="矩形 111">
                  <a:extLst>
                    <a:ext uri="{FF2B5EF4-FFF2-40B4-BE49-F238E27FC236}">
                      <a16:creationId xmlns:a16="http://schemas.microsoft.com/office/drawing/2014/main" id="{D4E98D66-5897-44EB-A2DF-93F1FA371A34}"/>
                    </a:ext>
                  </a:extLst>
                </p:cNvPr>
                <p:cNvSpPr/>
                <p:nvPr/>
              </p:nvSpPr>
              <p:spPr>
                <a:xfrm>
                  <a:off x="3421850" y="3705616"/>
                  <a:ext cx="45719" cy="88658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3" name="矩形 112">
                  <a:extLst>
                    <a:ext uri="{FF2B5EF4-FFF2-40B4-BE49-F238E27FC236}">
                      <a16:creationId xmlns:a16="http://schemas.microsoft.com/office/drawing/2014/main" id="{584E3DA7-8B38-4302-BF93-77D08A9D6823}"/>
                    </a:ext>
                  </a:extLst>
                </p:cNvPr>
                <p:cNvSpPr/>
                <p:nvPr/>
              </p:nvSpPr>
              <p:spPr>
                <a:xfrm>
                  <a:off x="2832459" y="3865256"/>
                  <a:ext cx="271112" cy="262823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TW" sz="12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TW" altLang="en-US" sz="12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" name="矩形 113">
                  <a:extLst>
                    <a:ext uri="{FF2B5EF4-FFF2-40B4-BE49-F238E27FC236}">
                      <a16:creationId xmlns:a16="http://schemas.microsoft.com/office/drawing/2014/main" id="{03923A35-9C83-4AEC-8896-061EAE5CE131}"/>
                    </a:ext>
                  </a:extLst>
                </p:cNvPr>
                <p:cNvSpPr/>
                <p:nvPr/>
              </p:nvSpPr>
              <p:spPr>
                <a:xfrm>
                  <a:off x="3155279" y="3865256"/>
                  <a:ext cx="271112" cy="262823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TW" sz="12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TW" altLang="en-US" sz="12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矩形 114">
                      <a:extLst>
                        <a:ext uri="{FF2B5EF4-FFF2-40B4-BE49-F238E27FC236}">
                          <a16:creationId xmlns:a16="http://schemas.microsoft.com/office/drawing/2014/main" id="{089B0B70-0F4E-4ACA-9520-033FF20366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41495" y="4366091"/>
                      <a:ext cx="466345" cy="2207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TW" sz="800" b="0" i="1" cap="none" spc="0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800" b="0" i="1" cap="none" spc="0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r>
                                  <a:rPr lang="en-US" altLang="zh-TW" sz="800" b="0" i="1" cap="none" spc="0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TW" sz="800" b="0" i="1" cap="none" spc="0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  <m:sup>
                                <m:r>
                                  <a:rPr lang="en-US" altLang="zh-TW" sz="800" b="0" i="1" cap="none" spc="0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zh-TW" sz="800" b="0" i="1" cap="none" spc="0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bSup>
                          </m:oMath>
                        </m:oMathPara>
                      </a14:m>
                      <a:endParaRPr lang="zh-TW" altLang="en-US" sz="800" b="0" cap="none" spc="0" dirty="0">
                        <a:ln w="0"/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5" name="矩形 114">
                      <a:extLst>
                        <a:ext uri="{FF2B5EF4-FFF2-40B4-BE49-F238E27FC236}">
                          <a16:creationId xmlns:a16="http://schemas.microsoft.com/office/drawing/2014/main" id="{089B0B70-0F4E-4ACA-9520-033FF20366F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41495" y="4366091"/>
                      <a:ext cx="466345" cy="220766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6" name="矩形 115">
                      <a:extLst>
                        <a:ext uri="{FF2B5EF4-FFF2-40B4-BE49-F238E27FC236}">
                          <a16:creationId xmlns:a16="http://schemas.microsoft.com/office/drawing/2014/main" id="{9CC1D4AA-CFB9-4CE5-A322-BB289144AE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4466" y="4354094"/>
                      <a:ext cx="460895" cy="24416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TW" sz="800" b="0" i="1" cap="none" spc="0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800" b="0" i="1" cap="none" spc="0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r>
                                  <a:rPr lang="en-US" altLang="zh-TW" sz="800" b="0" i="1" cap="none" spc="0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TW" sz="800" b="0" i="1" cap="none" spc="0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  <m:sup>
                                <m:r>
                                  <a:rPr lang="en-US" altLang="zh-TW" sz="800" b="0" i="1" cap="none" spc="0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zh-TW" sz="800" b="0" i="1" cap="none" spc="0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TW" sz="800" b="0" i="1" cap="none" spc="0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p>
                            </m:sSubSup>
                          </m:oMath>
                        </m:oMathPara>
                      </a14:m>
                      <a:endParaRPr lang="zh-TW" altLang="en-US" sz="800" b="0" cap="none" spc="0" dirty="0">
                        <a:ln w="0"/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6" name="矩形 115">
                      <a:extLst>
                        <a:ext uri="{FF2B5EF4-FFF2-40B4-BE49-F238E27FC236}">
                          <a16:creationId xmlns:a16="http://schemas.microsoft.com/office/drawing/2014/main" id="{9CC1D4AA-CFB9-4CE5-A322-BB289144AE3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64466" y="4354094"/>
                      <a:ext cx="460895" cy="244169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7" name="矩形 116">
                      <a:extLst>
                        <a:ext uri="{FF2B5EF4-FFF2-40B4-BE49-F238E27FC236}">
                          <a16:creationId xmlns:a16="http://schemas.microsoft.com/office/drawing/2014/main" id="{2CCACA21-EA36-4366-AE8D-C19FF55B94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85726" y="4365525"/>
                      <a:ext cx="362599" cy="22108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TW" sz="800" b="0" i="1" cap="none" spc="0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800" b="0" i="1" cap="none" spc="0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r>
                                  <a:rPr lang="en-US" altLang="zh-TW" sz="800" b="0" i="1" cap="none" spc="0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TW" sz="800" b="0" i="1" cap="none" spc="0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  <m:sup>
                                <m:r>
                                  <a:rPr lang="en-US" altLang="zh-TW" sz="800" b="0" i="1" cap="none" spc="0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p>
                            </m:sSubSup>
                          </m:oMath>
                        </m:oMathPara>
                      </a14:m>
                      <a:endParaRPr lang="zh-TW" altLang="en-US" sz="800" b="0" cap="none" spc="0" dirty="0">
                        <a:ln w="0"/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7" name="矩形 116">
                      <a:extLst>
                        <a:ext uri="{FF2B5EF4-FFF2-40B4-BE49-F238E27FC236}">
                          <a16:creationId xmlns:a16="http://schemas.microsoft.com/office/drawing/2014/main" id="{2CCACA21-EA36-4366-AE8D-C19FF55B94A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5726" y="4365525"/>
                      <a:ext cx="362599" cy="221086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6" name="矩形 125">
                  <a:extLst>
                    <a:ext uri="{FF2B5EF4-FFF2-40B4-BE49-F238E27FC236}">
                      <a16:creationId xmlns:a16="http://schemas.microsoft.com/office/drawing/2014/main" id="{ED2D54DF-C102-4BB3-B466-32827EC58487}"/>
                    </a:ext>
                  </a:extLst>
                </p:cNvPr>
                <p:cNvSpPr/>
                <p:nvPr/>
              </p:nvSpPr>
              <p:spPr>
                <a:xfrm>
                  <a:off x="3960442" y="3711647"/>
                  <a:ext cx="45719" cy="88658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7" name="矩形 126">
                  <a:extLst>
                    <a:ext uri="{FF2B5EF4-FFF2-40B4-BE49-F238E27FC236}">
                      <a16:creationId xmlns:a16="http://schemas.microsoft.com/office/drawing/2014/main" id="{F3390886-CB28-457D-8B63-0DFA636BEE41}"/>
                    </a:ext>
                  </a:extLst>
                </p:cNvPr>
                <p:cNvSpPr/>
                <p:nvPr/>
              </p:nvSpPr>
              <p:spPr>
                <a:xfrm>
                  <a:off x="4283752" y="3708160"/>
                  <a:ext cx="45719" cy="88658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8" name="矩形 127">
                  <a:extLst>
                    <a:ext uri="{FF2B5EF4-FFF2-40B4-BE49-F238E27FC236}">
                      <a16:creationId xmlns:a16="http://schemas.microsoft.com/office/drawing/2014/main" id="{E5F32884-95C4-40B8-B8C6-E91346427AA4}"/>
                    </a:ext>
                  </a:extLst>
                </p:cNvPr>
                <p:cNvSpPr/>
                <p:nvPr/>
              </p:nvSpPr>
              <p:spPr>
                <a:xfrm>
                  <a:off x="4607061" y="3711647"/>
                  <a:ext cx="45719" cy="88658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矩形 128">
                      <a:extLst>
                        <a:ext uri="{FF2B5EF4-FFF2-40B4-BE49-F238E27FC236}">
                          <a16:creationId xmlns:a16="http://schemas.microsoft.com/office/drawing/2014/main" id="{EDFE74E2-B8CD-4501-B4F6-4EF3B75A52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0666" y="4380899"/>
                      <a:ext cx="466345" cy="2207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TW" sz="800" b="0" i="1" cap="none" spc="0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800" b="0" i="1" cap="none" spc="0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r>
                                  <a:rPr lang="en-US" altLang="zh-TW" sz="800" b="0" i="1" cap="none" spc="0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TW" sz="800" b="0" i="1" cap="none" spc="0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  <m:sup>
                                <m:r>
                                  <a:rPr lang="en-US" altLang="zh-TW" sz="800" b="0" i="1" cap="none" spc="0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zh-TW" sz="800" b="0" i="1" cap="none" spc="0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bSup>
                          </m:oMath>
                        </m:oMathPara>
                      </a14:m>
                      <a:endParaRPr lang="zh-TW" altLang="en-US" sz="800" b="0" cap="none" spc="0" dirty="0">
                        <a:ln w="0"/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9" name="矩形 128">
                      <a:extLst>
                        <a:ext uri="{FF2B5EF4-FFF2-40B4-BE49-F238E27FC236}">
                          <a16:creationId xmlns:a16="http://schemas.microsoft.com/office/drawing/2014/main" id="{EDFE74E2-B8CD-4501-B4F6-4EF3B75A523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30666" y="4380899"/>
                      <a:ext cx="466345" cy="220766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矩形 129">
                      <a:extLst>
                        <a:ext uri="{FF2B5EF4-FFF2-40B4-BE49-F238E27FC236}">
                          <a16:creationId xmlns:a16="http://schemas.microsoft.com/office/drawing/2014/main" id="{9BD5B7BB-ADE3-4298-A20A-9B30A98E5A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53637" y="4368902"/>
                      <a:ext cx="460895" cy="24416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TW" sz="800" b="0" i="1" cap="none" spc="0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800" b="0" i="1" cap="none" spc="0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r>
                                  <a:rPr lang="en-US" altLang="zh-TW" sz="800" b="0" i="1" cap="none" spc="0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TW" sz="800" b="0" i="1" cap="none" spc="0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  <m:sup>
                                <m:r>
                                  <a:rPr lang="en-US" altLang="zh-TW" sz="800" b="0" i="1" cap="none" spc="0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zh-TW" sz="800" b="0" i="1" cap="none" spc="0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TW" sz="800" b="0" i="1" cap="none" spc="0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p>
                            </m:sSubSup>
                          </m:oMath>
                        </m:oMathPara>
                      </a14:m>
                      <a:endParaRPr lang="zh-TW" altLang="en-US" sz="800" b="0" cap="none" spc="0" dirty="0">
                        <a:ln w="0"/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0" name="矩形 129">
                      <a:extLst>
                        <a:ext uri="{FF2B5EF4-FFF2-40B4-BE49-F238E27FC236}">
                          <a16:creationId xmlns:a16="http://schemas.microsoft.com/office/drawing/2014/main" id="{9BD5B7BB-ADE3-4298-A20A-9B30A98E5A8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53637" y="4368902"/>
                      <a:ext cx="460895" cy="244169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1" name="矩形 130">
                      <a:extLst>
                        <a:ext uri="{FF2B5EF4-FFF2-40B4-BE49-F238E27FC236}">
                          <a16:creationId xmlns:a16="http://schemas.microsoft.com/office/drawing/2014/main" id="{B1C4312F-233A-42A9-9FC1-5F22CDEF31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4897" y="4380333"/>
                      <a:ext cx="362599" cy="22108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TW" sz="800" b="0" i="1" cap="none" spc="0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800" b="0" i="1" cap="none" spc="0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r>
                                  <a:rPr lang="en-US" altLang="zh-TW" sz="800" b="0" i="1" cap="none" spc="0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TW" sz="800" b="0" i="1" cap="none" spc="0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  <m:sup>
                                <m:r>
                                  <a:rPr lang="en-US" altLang="zh-TW" sz="800" b="0" i="1" cap="none" spc="0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p>
                            </m:sSubSup>
                          </m:oMath>
                        </m:oMathPara>
                      </a14:m>
                      <a:endParaRPr lang="zh-TW" altLang="en-US" sz="800" b="0" cap="none" spc="0" dirty="0">
                        <a:ln w="0"/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1" name="矩形 130">
                      <a:extLst>
                        <a:ext uri="{FF2B5EF4-FFF2-40B4-BE49-F238E27FC236}">
                          <a16:creationId xmlns:a16="http://schemas.microsoft.com/office/drawing/2014/main" id="{B1C4312F-233A-42A9-9FC1-5F22CDEF31A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74897" y="4380333"/>
                      <a:ext cx="362599" cy="221086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2" name="矩形 131">
                  <a:extLst>
                    <a:ext uri="{FF2B5EF4-FFF2-40B4-BE49-F238E27FC236}">
                      <a16:creationId xmlns:a16="http://schemas.microsoft.com/office/drawing/2014/main" id="{235FA861-72EF-47C3-98D7-C163CC1ECF0B}"/>
                    </a:ext>
                  </a:extLst>
                </p:cNvPr>
                <p:cNvSpPr/>
                <p:nvPr/>
              </p:nvSpPr>
              <p:spPr>
                <a:xfrm>
                  <a:off x="4011694" y="3871287"/>
                  <a:ext cx="271112" cy="262823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TW" sz="12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TW" altLang="en-US" sz="12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" name="矩形 132">
                  <a:extLst>
                    <a:ext uri="{FF2B5EF4-FFF2-40B4-BE49-F238E27FC236}">
                      <a16:creationId xmlns:a16="http://schemas.microsoft.com/office/drawing/2014/main" id="{4BCC6F87-27A4-4245-8456-3FDA63DF786B}"/>
                    </a:ext>
                  </a:extLst>
                </p:cNvPr>
                <p:cNvSpPr/>
                <p:nvPr/>
              </p:nvSpPr>
              <p:spPr>
                <a:xfrm>
                  <a:off x="4334514" y="3871287"/>
                  <a:ext cx="271112" cy="262823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TW" sz="12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TW" altLang="en-US" sz="12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" name="群組 155">
                <a:extLst>
                  <a:ext uri="{FF2B5EF4-FFF2-40B4-BE49-F238E27FC236}">
                    <a16:creationId xmlns:a16="http://schemas.microsoft.com/office/drawing/2014/main" id="{AD20B695-B1DE-4297-862C-59805DC17B65}"/>
                  </a:ext>
                </a:extLst>
              </p:cNvPr>
              <p:cNvGrpSpPr/>
              <p:nvPr/>
            </p:nvGrpSpPr>
            <p:grpSpPr>
              <a:xfrm>
                <a:off x="3800079" y="3259472"/>
                <a:ext cx="1299565" cy="1287332"/>
                <a:chOff x="302237" y="3144941"/>
                <a:chExt cx="1299565" cy="1287332"/>
              </a:xfrm>
            </p:grpSpPr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EF7C67B9-000E-4A9F-8036-EB36CD52E3C8}"/>
                    </a:ext>
                  </a:extLst>
                </p:cNvPr>
                <p:cNvSpPr/>
                <p:nvPr/>
              </p:nvSpPr>
              <p:spPr>
                <a:xfrm>
                  <a:off x="367840" y="3543542"/>
                  <a:ext cx="45719" cy="88658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5" name="矩形 134">
                  <a:extLst>
                    <a:ext uri="{FF2B5EF4-FFF2-40B4-BE49-F238E27FC236}">
                      <a16:creationId xmlns:a16="http://schemas.microsoft.com/office/drawing/2014/main" id="{986D0B1A-E989-434A-A099-5ABBA0107B55}"/>
                    </a:ext>
                  </a:extLst>
                </p:cNvPr>
                <p:cNvSpPr/>
                <p:nvPr/>
              </p:nvSpPr>
              <p:spPr>
                <a:xfrm>
                  <a:off x="781048" y="3545684"/>
                  <a:ext cx="45719" cy="88658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6" name="矩形 135">
                  <a:extLst>
                    <a:ext uri="{FF2B5EF4-FFF2-40B4-BE49-F238E27FC236}">
                      <a16:creationId xmlns:a16="http://schemas.microsoft.com/office/drawing/2014/main" id="{F8651EA8-6597-4BAD-9FED-F43FBBB0B657}"/>
                    </a:ext>
                  </a:extLst>
                </p:cNvPr>
                <p:cNvSpPr/>
                <p:nvPr/>
              </p:nvSpPr>
              <p:spPr>
                <a:xfrm>
                  <a:off x="1205649" y="3537313"/>
                  <a:ext cx="45719" cy="88658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7" name="矩形 136">
                      <a:extLst>
                        <a:ext uri="{FF2B5EF4-FFF2-40B4-BE49-F238E27FC236}">
                          <a16:creationId xmlns:a16="http://schemas.microsoft.com/office/drawing/2014/main" id="{AB06A69E-986E-4170-BCD6-E0B8F02096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4161" y="4182881"/>
                      <a:ext cx="488915" cy="22846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TW" sz="800" b="0" i="1" cap="none" spc="0" smtClean="0">
                                    <a:ln w="0"/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800" b="0" i="1" cap="none" spc="0" smtClean="0">
                                    <a:ln w="0"/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r>
                                  <a:rPr lang="en-US" altLang="zh-TW" sz="800" b="0" i="1" cap="none" spc="0" smtClean="0">
                                    <a:ln w="0"/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TW" sz="800" b="0" i="1" cap="none" spc="0" smtClean="0">
                                    <a:ln w="0"/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𝑔</m:t>
                                </m:r>
                              </m:sub>
                              <m:sup>
                                <m:r>
                                  <a:rPr lang="en-US" altLang="zh-TW" sz="800" b="0" i="1" cap="none" spc="0" smtClean="0">
                                    <a:ln w="0"/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r>
                                  <a:rPr lang="en-US" altLang="zh-TW" sz="800" b="0" i="1" cap="none" spc="0" smtClean="0">
                                    <a:ln w="0"/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bSup>
                          </m:oMath>
                        </m:oMathPara>
                      </a14:m>
                      <a:endParaRPr lang="zh-TW" altLang="en-US" sz="800" b="0" cap="none" spc="0" dirty="0">
                        <a:ln w="0"/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7" name="矩形 136">
                      <a:extLst>
                        <a:ext uri="{FF2B5EF4-FFF2-40B4-BE49-F238E27FC236}">
                          <a16:creationId xmlns:a16="http://schemas.microsoft.com/office/drawing/2014/main" id="{AB06A69E-986E-4170-BCD6-E0B8F02096A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4161" y="4182881"/>
                      <a:ext cx="488915" cy="228460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矩形 137">
                      <a:extLst>
                        <a:ext uri="{FF2B5EF4-FFF2-40B4-BE49-F238E27FC236}">
                          <a16:creationId xmlns:a16="http://schemas.microsoft.com/office/drawing/2014/main" id="{6DAF9D3A-DEB4-4761-B71D-FBFF5C4661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099" y="4180957"/>
                      <a:ext cx="473848" cy="23230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TW" sz="800" b="0" i="1" cap="none" spc="0" smtClean="0">
                                    <a:ln w="0"/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800" b="0" i="1" cap="none" spc="0" smtClean="0">
                                    <a:ln w="0"/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r>
                                  <a:rPr lang="en-US" altLang="zh-TW" sz="800" b="0" i="1" cap="none" spc="0" smtClean="0">
                                    <a:ln w="0"/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TW" sz="800" b="0" i="1" cap="none" spc="0" smtClean="0">
                                    <a:ln w="0"/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𝑔</m:t>
                                </m:r>
                              </m:sub>
                              <m:sup>
                                <m:r>
                                  <a:rPr lang="en-US" altLang="zh-TW" sz="800" b="0" i="1" cap="none" spc="0" smtClean="0">
                                    <a:ln w="0"/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r>
                                  <a:rPr lang="en-US" altLang="zh-TW" sz="800" b="0" i="1" cap="none" spc="0" smtClean="0">
                                    <a:ln w="0"/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TW" sz="800" b="0" i="1" cap="none" spc="0" smtClean="0">
                                    <a:ln w="0"/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bSup>
                          </m:oMath>
                        </m:oMathPara>
                      </a14:m>
                      <a:endParaRPr lang="zh-TW" altLang="en-US" sz="800" b="0" cap="none" spc="0" dirty="0">
                        <a:ln w="0"/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8" name="矩形 137">
                      <a:extLst>
                        <a:ext uri="{FF2B5EF4-FFF2-40B4-BE49-F238E27FC236}">
                          <a16:creationId xmlns:a16="http://schemas.microsoft.com/office/drawing/2014/main" id="{6DAF9D3A-DEB4-4761-B71D-FBFF5C46610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7099" y="4180957"/>
                      <a:ext cx="473848" cy="232308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矩形 138">
                      <a:extLst>
                        <a:ext uri="{FF2B5EF4-FFF2-40B4-BE49-F238E27FC236}">
                          <a16:creationId xmlns:a16="http://schemas.microsoft.com/office/drawing/2014/main" id="{EF9F0C8C-96C8-49F0-85AD-3006B2E486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4038" y="4181156"/>
                      <a:ext cx="371961" cy="22878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TW" sz="800" b="0" i="1" cap="none" spc="0" smtClean="0">
                                    <a:ln w="0"/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800" b="0" i="1" cap="none" spc="0" smtClean="0">
                                    <a:ln w="0"/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r>
                                  <a:rPr lang="en-US" altLang="zh-TW" sz="800" b="0" i="1" cap="none" spc="0" smtClean="0">
                                    <a:ln w="0"/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TW" sz="800" b="0" i="1" cap="none" spc="0" smtClean="0">
                                    <a:ln w="0"/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𝑔</m:t>
                                </m:r>
                              </m:sub>
                              <m:sup>
                                <m:r>
                                  <a:rPr lang="en-US" altLang="zh-TW" sz="800" b="0" i="1" cap="none" spc="0" smtClean="0">
                                    <a:ln w="0"/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p>
                            </m:sSubSup>
                          </m:oMath>
                        </m:oMathPara>
                      </a14:m>
                      <a:endParaRPr lang="zh-TW" altLang="en-US" sz="800" b="0" cap="none" spc="0" dirty="0">
                        <a:ln w="0"/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9" name="矩形 138">
                      <a:extLst>
                        <a:ext uri="{FF2B5EF4-FFF2-40B4-BE49-F238E27FC236}">
                          <a16:creationId xmlns:a16="http://schemas.microsoft.com/office/drawing/2014/main" id="{EF9F0C8C-96C8-49F0-85AD-3006B2E4865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4038" y="4181156"/>
                      <a:ext cx="371961" cy="228781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0" name="矩形 139">
                  <a:extLst>
                    <a:ext uri="{FF2B5EF4-FFF2-40B4-BE49-F238E27FC236}">
                      <a16:creationId xmlns:a16="http://schemas.microsoft.com/office/drawing/2014/main" id="{CD330F48-6969-4F25-9524-BA7C69916330}"/>
                    </a:ext>
                  </a:extLst>
                </p:cNvPr>
                <p:cNvSpPr/>
                <p:nvPr/>
              </p:nvSpPr>
              <p:spPr>
                <a:xfrm>
                  <a:off x="460573" y="3719668"/>
                  <a:ext cx="242282" cy="276999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TW" sz="1200" b="0" cap="none" spc="0" dirty="0">
                      <a:ln w="0"/>
                      <a:solidFill>
                        <a:srgbClr val="C00000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TW" altLang="en-US" sz="1200" b="0" cap="none" spc="0" dirty="0">
                    <a:ln w="0"/>
                    <a:solidFill>
                      <a:srgbClr val="C0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" name="矩形 140">
                  <a:extLst>
                    <a:ext uri="{FF2B5EF4-FFF2-40B4-BE49-F238E27FC236}">
                      <a16:creationId xmlns:a16="http://schemas.microsoft.com/office/drawing/2014/main" id="{10E51112-E64B-4109-8A70-1484D1C0BFEA}"/>
                    </a:ext>
                  </a:extLst>
                </p:cNvPr>
                <p:cNvSpPr/>
                <p:nvPr/>
              </p:nvSpPr>
              <p:spPr>
                <a:xfrm>
                  <a:off x="817510" y="3719667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TW" sz="1200" b="0" cap="none" spc="0" dirty="0">
                      <a:ln w="0"/>
                      <a:solidFill>
                        <a:srgbClr val="C00000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TW" altLang="en-US" sz="1200" b="0" cap="none" spc="0" dirty="0">
                    <a:ln w="0"/>
                    <a:solidFill>
                      <a:srgbClr val="C0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矩形 146">
                      <a:extLst>
                        <a:ext uri="{FF2B5EF4-FFF2-40B4-BE49-F238E27FC236}">
                          <a16:creationId xmlns:a16="http://schemas.microsoft.com/office/drawing/2014/main" id="{9CD737EC-1AEE-40A6-9EFA-A0B3EDA887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237" y="3232987"/>
                      <a:ext cx="281279" cy="27417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1440" tIns="45720" rIns="91440" bIns="4572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sz="1050" i="1" dirty="0" smtClean="0">
                                    <a:ln w="0"/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050" b="0" i="1" dirty="0" smtClean="0">
                                    <a:ln w="0"/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1050" b="0" i="1" dirty="0" smtClean="0">
                                        <a:ln w="0"/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050" b="0" i="1" dirty="0" smtClean="0">
                                        <a:ln w="0"/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𝑔𝑟𝑜𝑢𝑝</m:t>
                                    </m:r>
                                  </m:e>
                                  <m:sub>
                                    <m:r>
                                      <a:rPr lang="en-US" altLang="zh-TW" sz="1050" b="0" i="1" dirty="0" smtClean="0">
                                        <a:ln w="0"/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oMath>
                        </m:oMathPara>
                      </a14:m>
                      <a:endParaRPr lang="zh-TW" altLang="en-US" sz="1050" b="0" cap="none" spc="0" dirty="0">
                        <a:ln w="0"/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7" name="矩形 146">
                      <a:extLst>
                        <a:ext uri="{FF2B5EF4-FFF2-40B4-BE49-F238E27FC236}">
                          <a16:creationId xmlns:a16="http://schemas.microsoft.com/office/drawing/2014/main" id="{9CD737EC-1AEE-40A6-9EFA-A0B3EDA887A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2237" y="3232987"/>
                      <a:ext cx="281279" cy="274178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 l="-43478" r="-217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1" name="矩形 150">
                      <a:extLst>
                        <a:ext uri="{FF2B5EF4-FFF2-40B4-BE49-F238E27FC236}">
                          <a16:creationId xmlns:a16="http://schemas.microsoft.com/office/drawing/2014/main" id="{17DED447-A6E6-4878-9037-8F33654FF4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600" y="3231523"/>
                      <a:ext cx="605871" cy="26968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sz="1050" b="0" i="1" cap="none" spc="0" smtClean="0">
                                    <a:ln w="0"/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050" b="0" i="1" cap="none" spc="0" smtClean="0">
                                    <a:ln w="0"/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1050" b="0" i="1" cap="none" spc="0" smtClean="0">
                                        <a:ln w="0"/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050" b="0" i="1" cap="none" spc="0" smtClean="0">
                                        <a:ln w="0"/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𝑔𝑟𝑜𝑢𝑝</m:t>
                                    </m:r>
                                  </m:e>
                                  <m:sub>
                                    <m:r>
                                      <a:rPr lang="en-US" altLang="zh-TW" sz="1050" b="0" i="1" cap="none" spc="0" smtClean="0">
                                        <a:ln w="0"/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oMath>
                        </m:oMathPara>
                      </a14:m>
                      <a:endParaRPr lang="zh-TW" altLang="en-US" sz="1050" b="0" cap="none" spc="0" dirty="0">
                        <a:ln w="0"/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1" name="矩形 150">
                      <a:extLst>
                        <a:ext uri="{FF2B5EF4-FFF2-40B4-BE49-F238E27FC236}">
                          <a16:creationId xmlns:a16="http://schemas.microsoft.com/office/drawing/2014/main" id="{17DED447-A6E6-4878-9037-8F33654FF4A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1600" y="3231523"/>
                      <a:ext cx="605871" cy="269689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2" name="矩形 151">
                      <a:extLst>
                        <a:ext uri="{FF2B5EF4-FFF2-40B4-BE49-F238E27FC236}">
                          <a16:creationId xmlns:a16="http://schemas.microsoft.com/office/drawing/2014/main" id="{F36A6BF5-344E-4014-82FF-233E3A3ECA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7520" y="3227907"/>
                      <a:ext cx="654282" cy="2686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sz="1050" b="0" i="1" cap="none" spc="0" smtClean="0">
                                    <a:ln w="0"/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050" b="0" i="1" cap="none" spc="0" smtClean="0">
                                    <a:ln w="0"/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1050" b="0" i="1" cap="none" spc="0" smtClean="0">
                                        <a:ln w="0"/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050" b="0" i="1" cap="none" spc="0" smtClean="0">
                                        <a:ln w="0"/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𝑔𝑟𝑜𝑢𝑝</m:t>
                                    </m:r>
                                  </m:e>
                                  <m:sub>
                                    <m:r>
                                      <a:rPr lang="en-US" altLang="zh-TW" sz="1050" b="0" i="1" cap="none" spc="0" smtClean="0">
                                        <a:ln w="0"/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sub>
                            </m:sSub>
                          </m:oMath>
                        </m:oMathPara>
                      </a14:m>
                      <a:endParaRPr lang="zh-TW" altLang="en-US" sz="1050" b="0" cap="none" spc="0" dirty="0">
                        <a:ln w="0"/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2" name="矩形 151">
                      <a:extLst>
                        <a:ext uri="{FF2B5EF4-FFF2-40B4-BE49-F238E27FC236}">
                          <a16:creationId xmlns:a16="http://schemas.microsoft.com/office/drawing/2014/main" id="{F36A6BF5-344E-4014-82FF-233E3A3ECA2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7520" y="3227907"/>
                      <a:ext cx="654282" cy="268600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4" name="左大括弧 153">
                  <a:extLst>
                    <a:ext uri="{FF2B5EF4-FFF2-40B4-BE49-F238E27FC236}">
                      <a16:creationId xmlns:a16="http://schemas.microsoft.com/office/drawing/2014/main" id="{37195280-1F38-47C3-860E-F92951A80020}"/>
                    </a:ext>
                  </a:extLst>
                </p:cNvPr>
                <p:cNvSpPr/>
                <p:nvPr/>
              </p:nvSpPr>
              <p:spPr>
                <a:xfrm rot="5400000">
                  <a:off x="734382" y="2738005"/>
                  <a:ext cx="119727" cy="933600"/>
                </a:xfrm>
                <a:prstGeom prst="leftBrac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rgbClr val="C00000"/>
                    </a:solidFill>
                  </a:endParaRPr>
                </a:p>
              </p:txBody>
            </p:sp>
          </p:grpSp>
        </p:grpSp>
        <p:cxnSp>
          <p:nvCxnSpPr>
            <p:cNvPr id="198" name="直線單箭頭接點 197">
              <a:extLst>
                <a:ext uri="{FF2B5EF4-FFF2-40B4-BE49-F238E27FC236}">
                  <a16:creationId xmlns:a16="http://schemas.microsoft.com/office/drawing/2014/main" id="{77C832B9-EC93-4961-AE07-6C37280AE333}"/>
                </a:ext>
              </a:extLst>
            </p:cNvPr>
            <p:cNvCxnSpPr>
              <a:cxnSpLocks/>
            </p:cNvCxnSpPr>
            <p:nvPr/>
          </p:nvCxnSpPr>
          <p:spPr>
            <a:xfrm>
              <a:off x="5217978" y="3516504"/>
              <a:ext cx="177046" cy="0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文字方塊 231">
              <a:extLst>
                <a:ext uri="{FF2B5EF4-FFF2-40B4-BE49-F238E27FC236}">
                  <a16:creationId xmlns:a16="http://schemas.microsoft.com/office/drawing/2014/main" id="{246D8E17-618C-46B7-9FB0-E7505589E8B4}"/>
                </a:ext>
              </a:extLst>
            </p:cNvPr>
            <p:cNvSpPr txBox="1"/>
            <p:nvPr/>
          </p:nvSpPr>
          <p:spPr>
            <a:xfrm>
              <a:off x="5398697" y="3301060"/>
              <a:ext cx="947956" cy="430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100" b="1" dirty="0">
                  <a:solidFill>
                    <a:schemeClr val="accent3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KNN based </a:t>
              </a:r>
            </a:p>
            <a:p>
              <a:pPr algn="ctr"/>
              <a:r>
                <a:rPr lang="en-US" altLang="zh-TW" sz="1100" b="1" dirty="0">
                  <a:solidFill>
                    <a:schemeClr val="accent3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</a:t>
              </a:r>
              <a:endParaRPr lang="zh-TW" altLang="en-US" sz="1100" b="1" dirty="0">
                <a:solidFill>
                  <a:schemeClr val="accent3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4" name="直線單箭頭接點 283">
              <a:extLst>
                <a:ext uri="{FF2B5EF4-FFF2-40B4-BE49-F238E27FC236}">
                  <a16:creationId xmlns:a16="http://schemas.microsoft.com/office/drawing/2014/main" id="{F1FDBDA3-30F2-4D34-9686-ACA7036BB7A1}"/>
                </a:ext>
              </a:extLst>
            </p:cNvPr>
            <p:cNvCxnSpPr>
              <a:cxnSpLocks/>
            </p:cNvCxnSpPr>
            <p:nvPr/>
          </p:nvCxnSpPr>
          <p:spPr>
            <a:xfrm>
              <a:off x="2714644" y="2300742"/>
              <a:ext cx="0" cy="183768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33EE3289-A4A2-9BC5-2376-C6BA3DF12F3E}"/>
                </a:ext>
              </a:extLst>
            </p:cNvPr>
            <p:cNvGrpSpPr/>
            <p:nvPr/>
          </p:nvGrpSpPr>
          <p:grpSpPr>
            <a:xfrm>
              <a:off x="1103877" y="910134"/>
              <a:ext cx="3237484" cy="1399773"/>
              <a:chOff x="135544" y="1007238"/>
              <a:chExt cx="3237484" cy="1399773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D88CDE4-E2A9-4226-A143-83E0A7ECAEA4}"/>
                  </a:ext>
                </a:extLst>
              </p:cNvPr>
              <p:cNvSpPr/>
              <p:nvPr/>
            </p:nvSpPr>
            <p:spPr>
              <a:xfrm>
                <a:off x="135544" y="1007238"/>
                <a:ext cx="3237484" cy="139977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 dirty="0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24A37E5-BFB5-4D12-A68D-540E5D0A10C8}"/>
                  </a:ext>
                </a:extLst>
              </p:cNvPr>
              <p:cNvSpPr/>
              <p:nvPr/>
            </p:nvSpPr>
            <p:spPr>
              <a:xfrm>
                <a:off x="144404" y="1012049"/>
                <a:ext cx="1228542" cy="2308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68580" tIns="34290" rIns="68580" bIns="34290">
                <a:spAutoFit/>
              </a:bodyPr>
              <a:lstStyle/>
              <a:p>
                <a:pPr algn="ctr"/>
                <a:r>
                  <a:rPr lang="en-US" altLang="zh-TW" sz="1050" b="1" dirty="0">
                    <a:ln w="0"/>
                    <a:solidFill>
                      <a:schemeClr val="accent3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Basket Embedding</a:t>
                </a:r>
                <a:endParaRPr lang="zh-TW" altLang="en-US" sz="1050" b="1" dirty="0">
                  <a:ln w="0"/>
                  <a:solidFill>
                    <a:schemeClr val="accent3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4" name="文字方塊 293">
                <a:extLst>
                  <a:ext uri="{FF2B5EF4-FFF2-40B4-BE49-F238E27FC236}">
                    <a16:creationId xmlns:a16="http://schemas.microsoft.com/office/drawing/2014/main" id="{F2B81312-7CA4-4E2C-B356-DE68E9219146}"/>
                  </a:ext>
                </a:extLst>
              </p:cNvPr>
              <p:cNvSpPr txBox="1"/>
              <p:nvPr/>
            </p:nvSpPr>
            <p:spPr>
              <a:xfrm>
                <a:off x="1534722" y="1630760"/>
                <a:ext cx="855882" cy="26161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100" b="1" dirty="0">
                    <a:solidFill>
                      <a:schemeClr val="accent3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embedding</a:t>
                </a:r>
                <a:endParaRPr lang="zh-TW" altLang="en-US" sz="1100" b="1" dirty="0">
                  <a:solidFill>
                    <a:schemeClr val="accent3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5" name="箭號: 向右 294">
                <a:extLst>
                  <a:ext uri="{FF2B5EF4-FFF2-40B4-BE49-F238E27FC236}">
                    <a16:creationId xmlns:a16="http://schemas.microsoft.com/office/drawing/2014/main" id="{A371411A-785B-4296-AB93-FEB20EF0329F}"/>
                  </a:ext>
                </a:extLst>
              </p:cNvPr>
              <p:cNvSpPr/>
              <p:nvPr/>
            </p:nvSpPr>
            <p:spPr>
              <a:xfrm>
                <a:off x="2432216" y="1754593"/>
                <a:ext cx="153789" cy="45719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CF0A9253-DB43-455B-B529-0BBE992971D8}"/>
                  </a:ext>
                </a:extLst>
              </p:cNvPr>
              <p:cNvGrpSpPr/>
              <p:nvPr/>
            </p:nvGrpSpPr>
            <p:grpSpPr>
              <a:xfrm>
                <a:off x="179122" y="1646340"/>
                <a:ext cx="1311507" cy="272824"/>
                <a:chOff x="245812" y="1770266"/>
                <a:chExt cx="1311507" cy="272824"/>
              </a:xfrm>
            </p:grpSpPr>
            <p:sp>
              <p:nvSpPr>
                <p:cNvPr id="186" name="箭號: 向右 185">
                  <a:extLst>
                    <a:ext uri="{FF2B5EF4-FFF2-40B4-BE49-F238E27FC236}">
                      <a16:creationId xmlns:a16="http://schemas.microsoft.com/office/drawing/2014/main" id="{B0E47FC0-1C1B-48BC-8A9A-042AED5444A4}"/>
                    </a:ext>
                  </a:extLst>
                </p:cNvPr>
                <p:cNvSpPr/>
                <p:nvPr/>
              </p:nvSpPr>
              <p:spPr>
                <a:xfrm>
                  <a:off x="1403530" y="1869155"/>
                  <a:ext cx="153789" cy="45719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grpSp>
              <p:nvGrpSpPr>
                <p:cNvPr id="28" name="群組 27">
                  <a:extLst>
                    <a:ext uri="{FF2B5EF4-FFF2-40B4-BE49-F238E27FC236}">
                      <a16:creationId xmlns:a16="http://schemas.microsoft.com/office/drawing/2014/main" id="{F1C50366-1CE7-4584-939B-F485E42321E4}"/>
                    </a:ext>
                  </a:extLst>
                </p:cNvPr>
                <p:cNvGrpSpPr/>
                <p:nvPr/>
              </p:nvGrpSpPr>
              <p:grpSpPr>
                <a:xfrm>
                  <a:off x="245812" y="1810193"/>
                  <a:ext cx="909804" cy="147677"/>
                  <a:chOff x="1013339" y="1854309"/>
                  <a:chExt cx="909804" cy="147677"/>
                </a:xfrm>
              </p:grpSpPr>
              <p:sp>
                <p:nvSpPr>
                  <p:cNvPr id="287" name="矩形 286">
                    <a:extLst>
                      <a:ext uri="{FF2B5EF4-FFF2-40B4-BE49-F238E27FC236}">
                        <a16:creationId xmlns:a16="http://schemas.microsoft.com/office/drawing/2014/main" id="{6CED1B41-5103-4E42-9A5F-9C5CE663EE8A}"/>
                      </a:ext>
                    </a:extLst>
                  </p:cNvPr>
                  <p:cNvSpPr/>
                  <p:nvPr/>
                </p:nvSpPr>
                <p:spPr>
                  <a:xfrm>
                    <a:off x="1013339" y="1854309"/>
                    <a:ext cx="164474" cy="147677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 w="9525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050"/>
                  </a:p>
                </p:txBody>
              </p:sp>
              <p:sp>
                <p:nvSpPr>
                  <p:cNvPr id="288" name="矩形 287">
                    <a:extLst>
                      <a:ext uri="{FF2B5EF4-FFF2-40B4-BE49-F238E27FC236}">
                        <a16:creationId xmlns:a16="http://schemas.microsoft.com/office/drawing/2014/main" id="{2C604DDD-4A71-46AC-8180-8056F38417AF}"/>
                      </a:ext>
                    </a:extLst>
                  </p:cNvPr>
                  <p:cNvSpPr/>
                  <p:nvPr/>
                </p:nvSpPr>
                <p:spPr>
                  <a:xfrm>
                    <a:off x="1199343" y="1854309"/>
                    <a:ext cx="164474" cy="147677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 w="9525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050"/>
                  </a:p>
                </p:txBody>
              </p:sp>
              <p:sp>
                <p:nvSpPr>
                  <p:cNvPr id="289" name="矩形 288">
                    <a:extLst>
                      <a:ext uri="{FF2B5EF4-FFF2-40B4-BE49-F238E27FC236}">
                        <a16:creationId xmlns:a16="http://schemas.microsoft.com/office/drawing/2014/main" id="{76EAA211-BF78-4416-B94A-1C310BEDCA18}"/>
                      </a:ext>
                    </a:extLst>
                  </p:cNvPr>
                  <p:cNvSpPr/>
                  <p:nvPr/>
                </p:nvSpPr>
                <p:spPr>
                  <a:xfrm>
                    <a:off x="1385347" y="1854309"/>
                    <a:ext cx="164474" cy="147677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 w="9525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050"/>
                  </a:p>
                </p:txBody>
              </p:sp>
              <p:sp>
                <p:nvSpPr>
                  <p:cNvPr id="290" name="矩形 289">
                    <a:extLst>
                      <a:ext uri="{FF2B5EF4-FFF2-40B4-BE49-F238E27FC236}">
                        <a16:creationId xmlns:a16="http://schemas.microsoft.com/office/drawing/2014/main" id="{43A964E9-22A5-466A-9162-DC6B165ACACC}"/>
                      </a:ext>
                    </a:extLst>
                  </p:cNvPr>
                  <p:cNvSpPr/>
                  <p:nvPr/>
                </p:nvSpPr>
                <p:spPr>
                  <a:xfrm>
                    <a:off x="1572231" y="1854309"/>
                    <a:ext cx="164474" cy="147677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 w="9525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050"/>
                  </a:p>
                </p:txBody>
              </p:sp>
              <p:sp>
                <p:nvSpPr>
                  <p:cNvPr id="292" name="矩形 291">
                    <a:extLst>
                      <a:ext uri="{FF2B5EF4-FFF2-40B4-BE49-F238E27FC236}">
                        <a16:creationId xmlns:a16="http://schemas.microsoft.com/office/drawing/2014/main" id="{0E4B6307-60B9-435F-9AC8-5257FE8A43D4}"/>
                      </a:ext>
                    </a:extLst>
                  </p:cNvPr>
                  <p:cNvSpPr/>
                  <p:nvPr/>
                </p:nvSpPr>
                <p:spPr>
                  <a:xfrm>
                    <a:off x="1758669" y="1854309"/>
                    <a:ext cx="164474" cy="147677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 w="9525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050"/>
                  </a:p>
                </p:txBody>
              </p:sp>
            </p:grpSp>
            <p:sp>
              <p:nvSpPr>
                <p:cNvPr id="293" name="矩形 292">
                  <a:extLst>
                    <a:ext uri="{FF2B5EF4-FFF2-40B4-BE49-F238E27FC236}">
                      <a16:creationId xmlns:a16="http://schemas.microsoft.com/office/drawing/2014/main" id="{C0FF0126-8ABC-45C4-9A7C-6EADD362990A}"/>
                    </a:ext>
                  </a:extLst>
                </p:cNvPr>
                <p:cNvSpPr/>
                <p:nvPr/>
              </p:nvSpPr>
              <p:spPr>
                <a:xfrm>
                  <a:off x="1177146" y="1810193"/>
                  <a:ext cx="164474" cy="14767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05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文字方塊 26">
                      <a:extLst>
                        <a:ext uri="{FF2B5EF4-FFF2-40B4-BE49-F238E27FC236}">
                          <a16:creationId xmlns:a16="http://schemas.microsoft.com/office/drawing/2014/main" id="{438939F3-2D2A-4D52-863D-25E44592AD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4473" y="1820116"/>
                      <a:ext cx="94641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sz="7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7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TW" sz="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sz="700" dirty="0"/>
                    </a:p>
                  </p:txBody>
                </p:sp>
              </mc:Choice>
              <mc:Fallback xmlns="">
                <p:sp>
                  <p:nvSpPr>
                    <p:cNvPr id="27" name="文字方塊 26">
                      <a:extLst>
                        <a:ext uri="{FF2B5EF4-FFF2-40B4-BE49-F238E27FC236}">
                          <a16:creationId xmlns:a16="http://schemas.microsoft.com/office/drawing/2014/main" id="{438939F3-2D2A-4D52-863D-25E44592AD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4473" y="1820116"/>
                      <a:ext cx="94641" cy="107722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 l="-20000" r="-6667"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1" name="文字方塊 300">
                      <a:extLst>
                        <a:ext uri="{FF2B5EF4-FFF2-40B4-BE49-F238E27FC236}">
                          <a16:creationId xmlns:a16="http://schemas.microsoft.com/office/drawing/2014/main" id="{3C0AA7D6-B44B-4240-9684-A832445FCBD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8278" y="1820116"/>
                      <a:ext cx="96693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sz="7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7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TW" sz="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sz="700" dirty="0"/>
                    </a:p>
                  </p:txBody>
                </p:sp>
              </mc:Choice>
              <mc:Fallback xmlns="">
                <p:sp>
                  <p:nvSpPr>
                    <p:cNvPr id="301" name="文字方塊 300">
                      <a:extLst>
                        <a:ext uri="{FF2B5EF4-FFF2-40B4-BE49-F238E27FC236}">
                          <a16:creationId xmlns:a16="http://schemas.microsoft.com/office/drawing/2014/main" id="{3C0AA7D6-B44B-4240-9684-A832445FCBD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8278" y="1820116"/>
                      <a:ext cx="96693" cy="107722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 l="-20000" r="-13333"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2" name="文字方塊 301">
                      <a:extLst>
                        <a:ext uri="{FF2B5EF4-FFF2-40B4-BE49-F238E27FC236}">
                          <a16:creationId xmlns:a16="http://schemas.microsoft.com/office/drawing/2014/main" id="{6384B30F-FAEA-4409-9CFA-098D87A73AD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1098" y="1824102"/>
                      <a:ext cx="96693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sz="7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7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TW" sz="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sz="700" dirty="0"/>
                    </a:p>
                  </p:txBody>
                </p:sp>
              </mc:Choice>
              <mc:Fallback xmlns="">
                <p:sp>
                  <p:nvSpPr>
                    <p:cNvPr id="302" name="文字方塊 301">
                      <a:extLst>
                        <a:ext uri="{FF2B5EF4-FFF2-40B4-BE49-F238E27FC236}">
                          <a16:creationId xmlns:a16="http://schemas.microsoft.com/office/drawing/2014/main" id="{6384B30F-FAEA-4409-9CFA-098D87A73AD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1098" y="1824102"/>
                      <a:ext cx="96693" cy="107722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 l="-18750" r="-6250"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4" name="文字方塊 303">
                      <a:extLst>
                        <a:ext uri="{FF2B5EF4-FFF2-40B4-BE49-F238E27FC236}">
                          <a16:creationId xmlns:a16="http://schemas.microsoft.com/office/drawing/2014/main" id="{63D2D7D3-BEA6-4FDA-91FC-22FC89F2274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3289" y="1823198"/>
                      <a:ext cx="94641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sz="7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7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TW" sz="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sz="700" dirty="0"/>
                    </a:p>
                  </p:txBody>
                </p:sp>
              </mc:Choice>
              <mc:Fallback xmlns="">
                <p:sp>
                  <p:nvSpPr>
                    <p:cNvPr id="304" name="文字方塊 303">
                      <a:extLst>
                        <a:ext uri="{FF2B5EF4-FFF2-40B4-BE49-F238E27FC236}">
                          <a16:creationId xmlns:a16="http://schemas.microsoft.com/office/drawing/2014/main" id="{63D2D7D3-BEA6-4FDA-91FC-22FC89F2274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3289" y="1823198"/>
                      <a:ext cx="94641" cy="107722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 l="-18750" b="-235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5" name="文字方塊 304">
                      <a:extLst>
                        <a:ext uri="{FF2B5EF4-FFF2-40B4-BE49-F238E27FC236}">
                          <a16:creationId xmlns:a16="http://schemas.microsoft.com/office/drawing/2014/main" id="{F77F56BA-CD7F-4847-973C-F06F3120E6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34877" y="1830170"/>
                      <a:ext cx="96693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sz="7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7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TW" sz="7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sz="700" dirty="0"/>
                    </a:p>
                  </p:txBody>
                </p:sp>
              </mc:Choice>
              <mc:Fallback xmlns="">
                <p:sp>
                  <p:nvSpPr>
                    <p:cNvPr id="305" name="文字方塊 304">
                      <a:extLst>
                        <a:ext uri="{FF2B5EF4-FFF2-40B4-BE49-F238E27FC236}">
                          <a16:creationId xmlns:a16="http://schemas.microsoft.com/office/drawing/2014/main" id="{F77F56BA-CD7F-4847-973C-F06F3120E6F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34877" y="1830170"/>
                      <a:ext cx="96693" cy="107722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 l="-18750" r="-6250"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06" name="矩形 305">
                  <a:extLst>
                    <a:ext uri="{FF2B5EF4-FFF2-40B4-BE49-F238E27FC236}">
                      <a16:creationId xmlns:a16="http://schemas.microsoft.com/office/drawing/2014/main" id="{A6C1CA1D-1365-477D-A8A1-F7018AE53978}"/>
                    </a:ext>
                  </a:extLst>
                </p:cNvPr>
                <p:cNvSpPr/>
                <p:nvPr/>
              </p:nvSpPr>
              <p:spPr>
                <a:xfrm>
                  <a:off x="1127082" y="1770266"/>
                  <a:ext cx="261610" cy="184666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TW" sz="600" b="0" cap="none" spc="0" dirty="0">
                      <a:ln w="0"/>
                      <a:solidFill>
                        <a:schemeClr val="tx1">
                          <a:lumMod val="50000"/>
                        </a:schemeClr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TW" altLang="en-US" sz="600" b="0" cap="none" spc="0" dirty="0">
                    <a:ln w="0"/>
                    <a:solidFill>
                      <a:schemeClr val="tx1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1" name="左大括弧 340">
                  <a:extLst>
                    <a:ext uri="{FF2B5EF4-FFF2-40B4-BE49-F238E27FC236}">
                      <a16:creationId xmlns:a16="http://schemas.microsoft.com/office/drawing/2014/main" id="{1A4484F4-3B5D-415E-9880-79393325DBB1}"/>
                    </a:ext>
                  </a:extLst>
                </p:cNvPr>
                <p:cNvSpPr/>
                <p:nvPr/>
              </p:nvSpPr>
              <p:spPr>
                <a:xfrm rot="16200000">
                  <a:off x="487739" y="1748535"/>
                  <a:ext cx="59519" cy="529590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342" name="左大括弧 341">
                  <a:extLst>
                    <a:ext uri="{FF2B5EF4-FFF2-40B4-BE49-F238E27FC236}">
                      <a16:creationId xmlns:a16="http://schemas.microsoft.com/office/drawing/2014/main" id="{65FB1713-707C-4B39-9027-8B4FDD45409E}"/>
                    </a:ext>
                  </a:extLst>
                </p:cNvPr>
                <p:cNvSpPr/>
                <p:nvPr/>
              </p:nvSpPr>
              <p:spPr>
                <a:xfrm rot="16200000">
                  <a:off x="948118" y="1835591"/>
                  <a:ext cx="59519" cy="355480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</p:grpSp>
          <p:grpSp>
            <p:nvGrpSpPr>
              <p:cNvPr id="6" name="群組 5">
                <a:extLst>
                  <a:ext uri="{FF2B5EF4-FFF2-40B4-BE49-F238E27FC236}">
                    <a16:creationId xmlns:a16="http://schemas.microsoft.com/office/drawing/2014/main" id="{CE4CDC5E-9329-46BC-BF6F-909AF6DA8A65}"/>
                  </a:ext>
                </a:extLst>
              </p:cNvPr>
              <p:cNvGrpSpPr/>
              <p:nvPr/>
            </p:nvGrpSpPr>
            <p:grpSpPr>
              <a:xfrm>
                <a:off x="2635165" y="1174855"/>
                <a:ext cx="725068" cy="1125443"/>
                <a:chOff x="3496756" y="1307111"/>
                <a:chExt cx="725068" cy="1125443"/>
              </a:xfrm>
            </p:grpSpPr>
            <p:grpSp>
              <p:nvGrpSpPr>
                <p:cNvPr id="31" name="群組 30">
                  <a:extLst>
                    <a:ext uri="{FF2B5EF4-FFF2-40B4-BE49-F238E27FC236}">
                      <a16:creationId xmlns:a16="http://schemas.microsoft.com/office/drawing/2014/main" id="{30B4379B-FC55-4EAF-ADB1-0F66E21A48CB}"/>
                    </a:ext>
                  </a:extLst>
                </p:cNvPr>
                <p:cNvGrpSpPr/>
                <p:nvPr/>
              </p:nvGrpSpPr>
              <p:grpSpPr>
                <a:xfrm>
                  <a:off x="3496756" y="1307111"/>
                  <a:ext cx="700210" cy="968385"/>
                  <a:chOff x="3497328" y="1478604"/>
                  <a:chExt cx="700210" cy="968385"/>
                </a:xfrm>
              </p:grpSpPr>
              <p:grpSp>
                <p:nvGrpSpPr>
                  <p:cNvPr id="307" name="群組 306">
                    <a:extLst>
                      <a:ext uri="{FF2B5EF4-FFF2-40B4-BE49-F238E27FC236}">
                        <a16:creationId xmlns:a16="http://schemas.microsoft.com/office/drawing/2014/main" id="{5E1F343B-E74F-4F37-8293-64D844B88BCF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3116265" y="1887401"/>
                    <a:ext cx="909804" cy="147677"/>
                    <a:chOff x="1013339" y="1854309"/>
                    <a:chExt cx="909804" cy="147677"/>
                  </a:xfrm>
                </p:grpSpPr>
                <p:sp>
                  <p:nvSpPr>
                    <p:cNvPr id="308" name="矩形 307">
                      <a:extLst>
                        <a:ext uri="{FF2B5EF4-FFF2-40B4-BE49-F238E27FC236}">
                          <a16:creationId xmlns:a16="http://schemas.microsoft.com/office/drawing/2014/main" id="{C7AA7C6D-59EA-427C-9181-A15A496A7B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3339" y="1854309"/>
                      <a:ext cx="164474" cy="147677"/>
                    </a:xfrm>
                    <a:prstGeom prst="rect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 w="9525"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1050"/>
                    </a:p>
                  </p:txBody>
                </p:sp>
                <p:sp>
                  <p:nvSpPr>
                    <p:cNvPr id="309" name="矩形 308">
                      <a:extLst>
                        <a:ext uri="{FF2B5EF4-FFF2-40B4-BE49-F238E27FC236}">
                          <a16:creationId xmlns:a16="http://schemas.microsoft.com/office/drawing/2014/main" id="{40AAAF55-5079-41BC-9240-B40FE8613C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9343" y="1854309"/>
                      <a:ext cx="164474" cy="147677"/>
                    </a:xfrm>
                    <a:prstGeom prst="rect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 w="9525"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1050"/>
                    </a:p>
                  </p:txBody>
                </p:sp>
                <p:sp>
                  <p:nvSpPr>
                    <p:cNvPr id="310" name="矩形 309">
                      <a:extLst>
                        <a:ext uri="{FF2B5EF4-FFF2-40B4-BE49-F238E27FC236}">
                          <a16:creationId xmlns:a16="http://schemas.microsoft.com/office/drawing/2014/main" id="{27ECEE0C-5047-4F58-BBF4-619DA7409C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85347" y="1854309"/>
                      <a:ext cx="164474" cy="147677"/>
                    </a:xfrm>
                    <a:prstGeom prst="rect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 w="9525"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1050"/>
                    </a:p>
                  </p:txBody>
                </p:sp>
                <p:sp>
                  <p:nvSpPr>
                    <p:cNvPr id="311" name="矩形 310">
                      <a:extLst>
                        <a:ext uri="{FF2B5EF4-FFF2-40B4-BE49-F238E27FC236}">
                          <a16:creationId xmlns:a16="http://schemas.microsoft.com/office/drawing/2014/main" id="{526F3AF9-59F2-4785-84B8-17B380B0C8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2231" y="1854309"/>
                      <a:ext cx="164474" cy="147677"/>
                    </a:xfrm>
                    <a:prstGeom prst="rect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 w="9525"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1050"/>
                    </a:p>
                  </p:txBody>
                </p:sp>
                <p:sp>
                  <p:nvSpPr>
                    <p:cNvPr id="312" name="矩形 311">
                      <a:extLst>
                        <a:ext uri="{FF2B5EF4-FFF2-40B4-BE49-F238E27FC236}">
                          <a16:creationId xmlns:a16="http://schemas.microsoft.com/office/drawing/2014/main" id="{FF15343C-A109-45E9-906D-A4BFAFACA9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8669" y="1854309"/>
                      <a:ext cx="164474" cy="147677"/>
                    </a:xfrm>
                    <a:prstGeom prst="rect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 w="9525"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1050"/>
                    </a:p>
                  </p:txBody>
                </p:sp>
              </p:grpSp>
              <p:grpSp>
                <p:nvGrpSpPr>
                  <p:cNvPr id="313" name="群組 312">
                    <a:extLst>
                      <a:ext uri="{FF2B5EF4-FFF2-40B4-BE49-F238E27FC236}">
                        <a16:creationId xmlns:a16="http://schemas.microsoft.com/office/drawing/2014/main" id="{3A53C0F7-98FE-43AD-BB82-B2A20B18710E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3304628" y="1884150"/>
                    <a:ext cx="909804" cy="147677"/>
                    <a:chOff x="1013339" y="1854309"/>
                    <a:chExt cx="909804" cy="147677"/>
                  </a:xfrm>
                </p:grpSpPr>
                <p:sp>
                  <p:nvSpPr>
                    <p:cNvPr id="314" name="矩形 313">
                      <a:extLst>
                        <a:ext uri="{FF2B5EF4-FFF2-40B4-BE49-F238E27FC236}">
                          <a16:creationId xmlns:a16="http://schemas.microsoft.com/office/drawing/2014/main" id="{365DA8DB-B2EB-4156-873A-56C8F351FE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3339" y="1854309"/>
                      <a:ext cx="164474" cy="147677"/>
                    </a:xfrm>
                    <a:prstGeom prst="rect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 w="9525"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1050"/>
                    </a:p>
                  </p:txBody>
                </p:sp>
                <p:sp>
                  <p:nvSpPr>
                    <p:cNvPr id="315" name="矩形 314">
                      <a:extLst>
                        <a:ext uri="{FF2B5EF4-FFF2-40B4-BE49-F238E27FC236}">
                          <a16:creationId xmlns:a16="http://schemas.microsoft.com/office/drawing/2014/main" id="{72C430B2-BE97-4843-AF23-E36715EE80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9343" y="1854309"/>
                      <a:ext cx="164474" cy="147677"/>
                    </a:xfrm>
                    <a:prstGeom prst="rect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 w="9525"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1050"/>
                    </a:p>
                  </p:txBody>
                </p:sp>
                <p:sp>
                  <p:nvSpPr>
                    <p:cNvPr id="316" name="矩形 315">
                      <a:extLst>
                        <a:ext uri="{FF2B5EF4-FFF2-40B4-BE49-F238E27FC236}">
                          <a16:creationId xmlns:a16="http://schemas.microsoft.com/office/drawing/2014/main" id="{02DC842A-976F-4E7D-AB9B-4DFD57CD10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85347" y="1854309"/>
                      <a:ext cx="164474" cy="147677"/>
                    </a:xfrm>
                    <a:prstGeom prst="rect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 w="9525"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1050"/>
                    </a:p>
                  </p:txBody>
                </p:sp>
                <p:sp>
                  <p:nvSpPr>
                    <p:cNvPr id="317" name="矩形 316">
                      <a:extLst>
                        <a:ext uri="{FF2B5EF4-FFF2-40B4-BE49-F238E27FC236}">
                          <a16:creationId xmlns:a16="http://schemas.microsoft.com/office/drawing/2014/main" id="{AB1EC3B2-CCC1-45BF-9825-E32A020F0D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2231" y="1854309"/>
                      <a:ext cx="164474" cy="147677"/>
                    </a:xfrm>
                    <a:prstGeom prst="rect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 w="9525"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1050"/>
                    </a:p>
                  </p:txBody>
                </p:sp>
                <p:sp>
                  <p:nvSpPr>
                    <p:cNvPr id="318" name="矩形 317">
                      <a:extLst>
                        <a:ext uri="{FF2B5EF4-FFF2-40B4-BE49-F238E27FC236}">
                          <a16:creationId xmlns:a16="http://schemas.microsoft.com/office/drawing/2014/main" id="{69C7A018-6353-47F2-840C-4582054994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8669" y="1854309"/>
                      <a:ext cx="164474" cy="147677"/>
                    </a:xfrm>
                    <a:prstGeom prst="rect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 w="9525"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1050"/>
                    </a:p>
                  </p:txBody>
                </p:sp>
              </p:grpSp>
              <p:grpSp>
                <p:nvGrpSpPr>
                  <p:cNvPr id="319" name="群組 318">
                    <a:extLst>
                      <a:ext uri="{FF2B5EF4-FFF2-40B4-BE49-F238E27FC236}">
                        <a16:creationId xmlns:a16="http://schemas.microsoft.com/office/drawing/2014/main" id="{5DF3590D-757E-4C46-BAB4-39A1F1AA83F6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3649458" y="1885153"/>
                    <a:ext cx="909804" cy="147677"/>
                    <a:chOff x="1013339" y="1854309"/>
                    <a:chExt cx="909804" cy="147677"/>
                  </a:xfrm>
                </p:grpSpPr>
                <p:sp>
                  <p:nvSpPr>
                    <p:cNvPr id="320" name="矩形 319">
                      <a:extLst>
                        <a:ext uri="{FF2B5EF4-FFF2-40B4-BE49-F238E27FC236}">
                          <a16:creationId xmlns:a16="http://schemas.microsoft.com/office/drawing/2014/main" id="{77C8E219-0BE8-4954-9202-04F59A8F76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3339" y="1854309"/>
                      <a:ext cx="164474" cy="147677"/>
                    </a:xfrm>
                    <a:prstGeom prst="rect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 w="9525"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1050"/>
                    </a:p>
                  </p:txBody>
                </p:sp>
                <p:sp>
                  <p:nvSpPr>
                    <p:cNvPr id="321" name="矩形 320">
                      <a:extLst>
                        <a:ext uri="{FF2B5EF4-FFF2-40B4-BE49-F238E27FC236}">
                          <a16:creationId xmlns:a16="http://schemas.microsoft.com/office/drawing/2014/main" id="{CC4D500F-D3EB-4E36-B1AA-13A3B494DB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9343" y="1854309"/>
                      <a:ext cx="164474" cy="147677"/>
                    </a:xfrm>
                    <a:prstGeom prst="rect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 w="9525"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1050"/>
                    </a:p>
                  </p:txBody>
                </p:sp>
                <p:sp>
                  <p:nvSpPr>
                    <p:cNvPr id="322" name="矩形 321">
                      <a:extLst>
                        <a:ext uri="{FF2B5EF4-FFF2-40B4-BE49-F238E27FC236}">
                          <a16:creationId xmlns:a16="http://schemas.microsoft.com/office/drawing/2014/main" id="{0189AE61-5EED-456A-8327-0BC82A63E2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85347" y="1854309"/>
                      <a:ext cx="164474" cy="147677"/>
                    </a:xfrm>
                    <a:prstGeom prst="rect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 w="9525"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1050"/>
                    </a:p>
                  </p:txBody>
                </p:sp>
                <p:sp>
                  <p:nvSpPr>
                    <p:cNvPr id="323" name="矩形 322">
                      <a:extLst>
                        <a:ext uri="{FF2B5EF4-FFF2-40B4-BE49-F238E27FC236}">
                          <a16:creationId xmlns:a16="http://schemas.microsoft.com/office/drawing/2014/main" id="{60CF2F05-30CE-4A2B-9754-E30EEF02B2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2231" y="1854309"/>
                      <a:ext cx="164474" cy="147677"/>
                    </a:xfrm>
                    <a:prstGeom prst="rect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 w="9525"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1050"/>
                    </a:p>
                  </p:txBody>
                </p:sp>
                <p:sp>
                  <p:nvSpPr>
                    <p:cNvPr id="324" name="矩形 323">
                      <a:extLst>
                        <a:ext uri="{FF2B5EF4-FFF2-40B4-BE49-F238E27FC236}">
                          <a16:creationId xmlns:a16="http://schemas.microsoft.com/office/drawing/2014/main" id="{3F8C9BDD-84DE-49B8-A6B5-8E128D3EF3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8669" y="1854309"/>
                      <a:ext cx="164474" cy="147677"/>
                    </a:xfrm>
                    <a:prstGeom prst="rect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 w="9525"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1050"/>
                    </a:p>
                  </p:txBody>
                </p:sp>
              </p:grpSp>
              <p:sp>
                <p:nvSpPr>
                  <p:cNvPr id="325" name="矩形 324">
                    <a:extLst>
                      <a:ext uri="{FF2B5EF4-FFF2-40B4-BE49-F238E27FC236}">
                        <a16:creationId xmlns:a16="http://schemas.microsoft.com/office/drawing/2014/main" id="{70ED974F-4BB5-4D60-B488-AE1D51EFE779}"/>
                      </a:ext>
                    </a:extLst>
                  </p:cNvPr>
                  <p:cNvSpPr/>
                  <p:nvPr/>
                </p:nvSpPr>
                <p:spPr>
                  <a:xfrm>
                    <a:off x="3786505" y="1814382"/>
                    <a:ext cx="300083" cy="230832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zh-TW" sz="900" b="0" cap="none" spc="0" dirty="0">
                        <a:ln w="0"/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…</a:t>
                    </a:r>
                    <a:endParaRPr lang="zh-TW" altLang="en-US" sz="900" b="0" cap="none" spc="0" dirty="0">
                      <a:ln w="0"/>
                      <a:solidFill>
                        <a:schemeClr val="tx1">
                          <a:lumMod val="50000"/>
                        </a:schemeClr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" name="文字方塊 28">
                    <a:extLst>
                      <a:ext uri="{FF2B5EF4-FFF2-40B4-BE49-F238E27FC236}">
                        <a16:creationId xmlns:a16="http://schemas.microsoft.com/office/drawing/2014/main" id="{82BB20FD-64D1-40DB-B24A-56717D26F85A}"/>
                      </a:ext>
                    </a:extLst>
                  </p:cNvPr>
                  <p:cNvSpPr txBox="1"/>
                  <p:nvPr/>
                </p:nvSpPr>
                <p:spPr>
                  <a:xfrm>
                    <a:off x="3517766" y="1482962"/>
                    <a:ext cx="11640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zh-TW" altLang="en-US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6" name="文字方塊 325">
                    <a:extLst>
                      <a:ext uri="{FF2B5EF4-FFF2-40B4-BE49-F238E27FC236}">
                        <a16:creationId xmlns:a16="http://schemas.microsoft.com/office/drawing/2014/main" id="{11374131-0B57-47F0-9373-B5841E3E2E56}"/>
                      </a:ext>
                    </a:extLst>
                  </p:cNvPr>
                  <p:cNvSpPr txBox="1"/>
                  <p:nvPr/>
                </p:nvSpPr>
                <p:spPr>
                  <a:xfrm>
                    <a:off x="3516206" y="1665593"/>
                    <a:ext cx="11640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zh-TW" altLang="en-US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7" name="文字方塊 326">
                    <a:extLst>
                      <a:ext uri="{FF2B5EF4-FFF2-40B4-BE49-F238E27FC236}">
                        <a16:creationId xmlns:a16="http://schemas.microsoft.com/office/drawing/2014/main" id="{BC2AC8FD-0A9F-41E7-B1EC-249723D95D9A}"/>
                      </a:ext>
                    </a:extLst>
                  </p:cNvPr>
                  <p:cNvSpPr txBox="1"/>
                  <p:nvPr/>
                </p:nvSpPr>
                <p:spPr>
                  <a:xfrm>
                    <a:off x="3517766" y="1842316"/>
                    <a:ext cx="11640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zh-TW" altLang="en-US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8" name="文字方塊 327">
                    <a:extLst>
                      <a:ext uri="{FF2B5EF4-FFF2-40B4-BE49-F238E27FC236}">
                        <a16:creationId xmlns:a16="http://schemas.microsoft.com/office/drawing/2014/main" id="{E9A091E6-CF3A-40B6-88DD-660D2FF8DD50}"/>
                      </a:ext>
                    </a:extLst>
                  </p:cNvPr>
                  <p:cNvSpPr txBox="1"/>
                  <p:nvPr/>
                </p:nvSpPr>
                <p:spPr>
                  <a:xfrm>
                    <a:off x="3701923" y="1478604"/>
                    <a:ext cx="11640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zh-TW" altLang="en-US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9" name="文字方塊 328">
                    <a:extLst>
                      <a:ext uri="{FF2B5EF4-FFF2-40B4-BE49-F238E27FC236}">
                        <a16:creationId xmlns:a16="http://schemas.microsoft.com/office/drawing/2014/main" id="{F34AE2C5-E965-4BC8-9188-EC3494C9F034}"/>
                      </a:ext>
                    </a:extLst>
                  </p:cNvPr>
                  <p:cNvSpPr txBox="1"/>
                  <p:nvPr/>
                </p:nvSpPr>
                <p:spPr>
                  <a:xfrm>
                    <a:off x="4053569" y="1840752"/>
                    <a:ext cx="11640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zh-TW" altLang="en-US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0" name="文字方塊 329">
                    <a:extLst>
                      <a:ext uri="{FF2B5EF4-FFF2-40B4-BE49-F238E27FC236}">
                        <a16:creationId xmlns:a16="http://schemas.microsoft.com/office/drawing/2014/main" id="{3C16AFA0-34C6-42F2-B4B3-6A09D2C8742A}"/>
                      </a:ext>
                    </a:extLst>
                  </p:cNvPr>
                  <p:cNvSpPr txBox="1"/>
                  <p:nvPr/>
                </p:nvSpPr>
                <p:spPr>
                  <a:xfrm>
                    <a:off x="4010504" y="1657994"/>
                    <a:ext cx="18703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zh-TW" altLang="en-US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1" name="文字方塊 330">
                    <a:extLst>
                      <a:ext uri="{FF2B5EF4-FFF2-40B4-BE49-F238E27FC236}">
                        <a16:creationId xmlns:a16="http://schemas.microsoft.com/office/drawing/2014/main" id="{EBDB609D-2076-4311-87A4-59F8ECB9C97F}"/>
                      </a:ext>
                    </a:extLst>
                  </p:cNvPr>
                  <p:cNvSpPr txBox="1"/>
                  <p:nvPr/>
                </p:nvSpPr>
                <p:spPr>
                  <a:xfrm>
                    <a:off x="3516220" y="2038915"/>
                    <a:ext cx="11640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lang="zh-TW" altLang="en-US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2" name="文字方塊 331">
                    <a:extLst>
                      <a:ext uri="{FF2B5EF4-FFF2-40B4-BE49-F238E27FC236}">
                        <a16:creationId xmlns:a16="http://schemas.microsoft.com/office/drawing/2014/main" id="{FD91D1D0-86FA-4F3A-9CAE-65E81AECC8A2}"/>
                      </a:ext>
                    </a:extLst>
                  </p:cNvPr>
                  <p:cNvSpPr txBox="1"/>
                  <p:nvPr/>
                </p:nvSpPr>
                <p:spPr>
                  <a:xfrm>
                    <a:off x="3518613" y="2231545"/>
                    <a:ext cx="11640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lang="zh-TW" altLang="en-US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4" name="文字方塊 333">
                    <a:extLst>
                      <a:ext uri="{FF2B5EF4-FFF2-40B4-BE49-F238E27FC236}">
                        <a16:creationId xmlns:a16="http://schemas.microsoft.com/office/drawing/2014/main" id="{3D38F49F-D949-4C5C-B1E8-B77607B8BF16}"/>
                      </a:ext>
                    </a:extLst>
                  </p:cNvPr>
                  <p:cNvSpPr txBox="1"/>
                  <p:nvPr/>
                </p:nvSpPr>
                <p:spPr>
                  <a:xfrm>
                    <a:off x="3695593" y="1660147"/>
                    <a:ext cx="11640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lang="zh-TW" altLang="en-US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5" name="文字方塊 334">
                    <a:extLst>
                      <a:ext uri="{FF2B5EF4-FFF2-40B4-BE49-F238E27FC236}">
                        <a16:creationId xmlns:a16="http://schemas.microsoft.com/office/drawing/2014/main" id="{D8CC1DA2-22F4-49B4-B230-17D1C51F474C}"/>
                      </a:ext>
                    </a:extLst>
                  </p:cNvPr>
                  <p:cNvSpPr txBox="1"/>
                  <p:nvPr/>
                </p:nvSpPr>
                <p:spPr>
                  <a:xfrm>
                    <a:off x="3697986" y="1852777"/>
                    <a:ext cx="11640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lang="zh-TW" altLang="en-US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6" name="文字方塊 335">
                    <a:extLst>
                      <a:ext uri="{FF2B5EF4-FFF2-40B4-BE49-F238E27FC236}">
                        <a16:creationId xmlns:a16="http://schemas.microsoft.com/office/drawing/2014/main" id="{B58436F0-D5FE-4E68-A699-99CFEB371F89}"/>
                      </a:ext>
                    </a:extLst>
                  </p:cNvPr>
                  <p:cNvSpPr txBox="1"/>
                  <p:nvPr/>
                </p:nvSpPr>
                <p:spPr>
                  <a:xfrm>
                    <a:off x="3694508" y="2037739"/>
                    <a:ext cx="11640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lang="zh-TW" altLang="en-US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7" name="文字方塊 336">
                    <a:extLst>
                      <a:ext uri="{FF2B5EF4-FFF2-40B4-BE49-F238E27FC236}">
                        <a16:creationId xmlns:a16="http://schemas.microsoft.com/office/drawing/2014/main" id="{0E5561DB-68F4-42DE-9F83-4F6CE1739BE7}"/>
                      </a:ext>
                    </a:extLst>
                  </p:cNvPr>
                  <p:cNvSpPr txBox="1"/>
                  <p:nvPr/>
                </p:nvSpPr>
                <p:spPr>
                  <a:xfrm>
                    <a:off x="3696901" y="2230369"/>
                    <a:ext cx="11640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lang="zh-TW" altLang="en-US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8" name="文字方塊 337">
                    <a:extLst>
                      <a:ext uri="{FF2B5EF4-FFF2-40B4-BE49-F238E27FC236}">
                        <a16:creationId xmlns:a16="http://schemas.microsoft.com/office/drawing/2014/main" id="{2A7C860D-4F96-4B8D-BA30-EFBD7D1928CC}"/>
                      </a:ext>
                    </a:extLst>
                  </p:cNvPr>
                  <p:cNvSpPr txBox="1"/>
                  <p:nvPr/>
                </p:nvSpPr>
                <p:spPr>
                  <a:xfrm>
                    <a:off x="4044963" y="2035458"/>
                    <a:ext cx="11640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lang="zh-TW" altLang="en-US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9" name="文字方塊 338">
                    <a:extLst>
                      <a:ext uri="{FF2B5EF4-FFF2-40B4-BE49-F238E27FC236}">
                        <a16:creationId xmlns:a16="http://schemas.microsoft.com/office/drawing/2014/main" id="{3B0CEF62-1D82-4353-8A53-5F31C97CBD4E}"/>
                      </a:ext>
                    </a:extLst>
                  </p:cNvPr>
                  <p:cNvSpPr txBox="1"/>
                  <p:nvPr/>
                </p:nvSpPr>
                <p:spPr>
                  <a:xfrm>
                    <a:off x="4047356" y="2228088"/>
                    <a:ext cx="11640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lang="zh-TW" altLang="en-US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0" name="文字方塊 339">
                    <a:extLst>
                      <a:ext uri="{FF2B5EF4-FFF2-40B4-BE49-F238E27FC236}">
                        <a16:creationId xmlns:a16="http://schemas.microsoft.com/office/drawing/2014/main" id="{3F593311-1850-44A8-9127-70CD090798BB}"/>
                      </a:ext>
                    </a:extLst>
                  </p:cNvPr>
                  <p:cNvSpPr txBox="1"/>
                  <p:nvPr/>
                </p:nvSpPr>
                <p:spPr>
                  <a:xfrm>
                    <a:off x="4047356" y="1482472"/>
                    <a:ext cx="11640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lang="zh-TW" altLang="en-US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45" name="矩形 344">
                  <a:extLst>
                    <a:ext uri="{FF2B5EF4-FFF2-40B4-BE49-F238E27FC236}">
                      <a16:creationId xmlns:a16="http://schemas.microsoft.com/office/drawing/2014/main" id="{40DDEEBC-F382-43CD-9A1E-14BFB4B93B2D}"/>
                    </a:ext>
                  </a:extLst>
                </p:cNvPr>
                <p:cNvSpPr/>
                <p:nvPr/>
              </p:nvSpPr>
              <p:spPr>
                <a:xfrm rot="5400000">
                  <a:off x="3470798" y="2209416"/>
                  <a:ext cx="261610" cy="184666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TW" sz="600" b="0" cap="none" spc="0" dirty="0">
                      <a:ln w="0"/>
                      <a:solidFill>
                        <a:schemeClr val="tx1">
                          <a:lumMod val="50000"/>
                        </a:schemeClr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TW" altLang="en-US" sz="600" b="0" cap="none" spc="0" dirty="0">
                    <a:ln w="0"/>
                    <a:solidFill>
                      <a:schemeClr val="tx1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6" name="矩形 345">
                  <a:extLst>
                    <a:ext uri="{FF2B5EF4-FFF2-40B4-BE49-F238E27FC236}">
                      <a16:creationId xmlns:a16="http://schemas.microsoft.com/office/drawing/2014/main" id="{E194BE7E-BAD2-4D5A-B9D3-D90361183582}"/>
                    </a:ext>
                  </a:extLst>
                </p:cNvPr>
                <p:cNvSpPr/>
                <p:nvPr/>
              </p:nvSpPr>
              <p:spPr>
                <a:xfrm rot="5400000">
                  <a:off x="3655128" y="2204964"/>
                  <a:ext cx="261610" cy="184666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TW" sz="600" b="0" cap="none" spc="0" dirty="0">
                      <a:ln w="0"/>
                      <a:solidFill>
                        <a:schemeClr val="tx1">
                          <a:lumMod val="50000"/>
                        </a:schemeClr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TW" altLang="en-US" sz="600" b="0" cap="none" spc="0" dirty="0">
                    <a:ln w="0"/>
                    <a:solidFill>
                      <a:schemeClr val="tx1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矩形 346">
                  <a:extLst>
                    <a:ext uri="{FF2B5EF4-FFF2-40B4-BE49-F238E27FC236}">
                      <a16:creationId xmlns:a16="http://schemas.microsoft.com/office/drawing/2014/main" id="{C77DEE78-0458-4E43-899A-F3F6811AD602}"/>
                    </a:ext>
                  </a:extLst>
                </p:cNvPr>
                <p:cNvSpPr/>
                <p:nvPr/>
              </p:nvSpPr>
              <p:spPr>
                <a:xfrm rot="5400000">
                  <a:off x="3998686" y="2204964"/>
                  <a:ext cx="261610" cy="184666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TW" sz="600" b="0" cap="none" spc="0" dirty="0">
                      <a:ln w="0"/>
                      <a:solidFill>
                        <a:schemeClr val="tx1">
                          <a:lumMod val="50000"/>
                        </a:schemeClr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TW" altLang="en-US" sz="600" b="0" cap="none" spc="0" dirty="0">
                    <a:ln w="0"/>
                    <a:solidFill>
                      <a:schemeClr val="tx1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8" name="直線單箭頭接點 197">
              <a:extLst>
                <a:ext uri="{FF2B5EF4-FFF2-40B4-BE49-F238E27FC236}">
                  <a16:creationId xmlns:a16="http://schemas.microsoft.com/office/drawing/2014/main" id="{9E9DD5DE-9F1E-1ADD-DBC4-1CE7EF715FD0}"/>
                </a:ext>
              </a:extLst>
            </p:cNvPr>
            <p:cNvCxnSpPr>
              <a:cxnSpLocks/>
            </p:cNvCxnSpPr>
            <p:nvPr/>
          </p:nvCxnSpPr>
          <p:spPr>
            <a:xfrm>
              <a:off x="6348642" y="3533267"/>
              <a:ext cx="177046" cy="0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AE28CC79-7D2D-89A5-3237-CA13635F28EF}"/>
                </a:ext>
              </a:extLst>
            </p:cNvPr>
            <p:cNvGrpSpPr/>
            <p:nvPr/>
          </p:nvGrpSpPr>
          <p:grpSpPr>
            <a:xfrm>
              <a:off x="6525688" y="2485749"/>
              <a:ext cx="2123872" cy="1174031"/>
              <a:chOff x="6275399" y="2994682"/>
              <a:chExt cx="2123872" cy="1174031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70AA4-22C3-1E77-C6B1-D5A62077605F}"/>
                  </a:ext>
                </a:extLst>
              </p:cNvPr>
              <p:cNvSpPr/>
              <p:nvPr/>
            </p:nvSpPr>
            <p:spPr>
              <a:xfrm>
                <a:off x="6275399" y="2994682"/>
                <a:ext cx="2123872" cy="117403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 dirty="0"/>
              </a:p>
            </p:txBody>
          </p:sp>
          <p:sp>
            <p:nvSpPr>
              <p:cNvPr id="463" name="矩形: 圓角 462">
                <a:extLst>
                  <a:ext uri="{FF2B5EF4-FFF2-40B4-BE49-F238E27FC236}">
                    <a16:creationId xmlns:a16="http://schemas.microsoft.com/office/drawing/2014/main" id="{C1E20979-5B21-4534-A987-C61269882B43}"/>
                  </a:ext>
                </a:extLst>
              </p:cNvPr>
              <p:cNvSpPr/>
              <p:nvPr/>
            </p:nvSpPr>
            <p:spPr>
              <a:xfrm>
                <a:off x="6468610" y="3319846"/>
                <a:ext cx="1860430" cy="19363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229" name="群組 228">
                <a:extLst>
                  <a:ext uri="{FF2B5EF4-FFF2-40B4-BE49-F238E27FC236}">
                    <a16:creationId xmlns:a16="http://schemas.microsoft.com/office/drawing/2014/main" id="{A5F8F286-725D-449A-A048-0E4953534D2C}"/>
                  </a:ext>
                </a:extLst>
              </p:cNvPr>
              <p:cNvGrpSpPr/>
              <p:nvPr/>
            </p:nvGrpSpPr>
            <p:grpSpPr>
              <a:xfrm>
                <a:off x="6469991" y="3297204"/>
                <a:ext cx="1860430" cy="747599"/>
                <a:chOff x="5469959" y="3219501"/>
                <a:chExt cx="1860430" cy="747599"/>
              </a:xfrm>
            </p:grpSpPr>
            <p:grpSp>
              <p:nvGrpSpPr>
                <p:cNvPr id="228" name="群組 227">
                  <a:extLst>
                    <a:ext uri="{FF2B5EF4-FFF2-40B4-BE49-F238E27FC236}">
                      <a16:creationId xmlns:a16="http://schemas.microsoft.com/office/drawing/2014/main" id="{CE449B02-28D4-485A-9F30-7F255357F0D8}"/>
                    </a:ext>
                  </a:extLst>
                </p:cNvPr>
                <p:cNvGrpSpPr/>
                <p:nvPr/>
              </p:nvGrpSpPr>
              <p:grpSpPr>
                <a:xfrm>
                  <a:off x="5469959" y="3477812"/>
                  <a:ext cx="1860430" cy="489288"/>
                  <a:chOff x="5390947" y="3383624"/>
                  <a:chExt cx="1952689" cy="571894"/>
                </a:xfrm>
              </p:grpSpPr>
              <p:sp>
                <p:nvSpPr>
                  <p:cNvPr id="208" name="矩形: 圓角 207">
                    <a:extLst>
                      <a:ext uri="{FF2B5EF4-FFF2-40B4-BE49-F238E27FC236}">
                        <a16:creationId xmlns:a16="http://schemas.microsoft.com/office/drawing/2014/main" id="{B63DD275-97F6-42BE-980E-CAB5CBA94204}"/>
                      </a:ext>
                    </a:extLst>
                  </p:cNvPr>
                  <p:cNvSpPr/>
                  <p:nvPr/>
                </p:nvSpPr>
                <p:spPr>
                  <a:xfrm>
                    <a:off x="5390947" y="3383624"/>
                    <a:ext cx="1952689" cy="571894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14" name="矩形 213">
                    <a:extLst>
                      <a:ext uri="{FF2B5EF4-FFF2-40B4-BE49-F238E27FC236}">
                        <a16:creationId xmlns:a16="http://schemas.microsoft.com/office/drawing/2014/main" id="{94B41332-6A7B-4736-A378-8BECE612B57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528828" y="3581934"/>
                    <a:ext cx="191434" cy="234204"/>
                  </a:xfrm>
                  <a:prstGeom prst="rect">
                    <a:avLst/>
                  </a:prstGeom>
                  <a:noFill/>
                </p:spPr>
                <p:txBody>
                  <a:bodyPr wrap="square" lIns="68580" tIns="34290" rIns="68580" bIns="34290">
                    <a:spAutoFit/>
                  </a:bodyPr>
                  <a:lstStyle/>
                  <a:p>
                    <a:pPr algn="ctr"/>
                    <a:r>
                      <a:rPr lang="en-US" altLang="zh-TW" sz="10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…</a:t>
                    </a:r>
                    <a:endParaRPr lang="zh-TW" alt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" name="矩形 214">
                    <a:extLst>
                      <a:ext uri="{FF2B5EF4-FFF2-40B4-BE49-F238E27FC236}">
                        <a16:creationId xmlns:a16="http://schemas.microsoft.com/office/drawing/2014/main" id="{71CBB6AD-F99B-414F-A753-4A6AB89524D5}"/>
                      </a:ext>
                    </a:extLst>
                  </p:cNvPr>
                  <p:cNvSpPr/>
                  <p:nvPr/>
                </p:nvSpPr>
                <p:spPr>
                  <a:xfrm>
                    <a:off x="6165038" y="3477979"/>
                    <a:ext cx="779415" cy="109226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05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8" name="矩形 217">
                      <a:extLst>
                        <a:ext uri="{FF2B5EF4-FFF2-40B4-BE49-F238E27FC236}">
                          <a16:creationId xmlns:a16="http://schemas.microsoft.com/office/drawing/2014/main" id="{D61F515A-8180-4DFC-AD31-D7EAF8C5B8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23542" y="3219501"/>
                      <a:ext cx="339644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68580" tIns="34290" rIns="68580" bIns="3429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sz="1050" b="1" i="1" dirty="0" smtClean="0">
                                    <a:ln w="0"/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050" b="1" i="1" dirty="0" smtClean="0">
                                    <a:ln w="0"/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𝑼</m:t>
                                </m:r>
                              </m:e>
                              <m:sub>
                                <m:r>
                                  <a:rPr lang="en-US" altLang="zh-TW" sz="1050" b="1" i="1" dirty="0" smtClean="0">
                                    <a:ln w="0"/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𝒖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sz="1050" b="1" dirty="0">
                        <a:ln w="0"/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18" name="矩形 217">
                      <a:extLst>
                        <a:ext uri="{FF2B5EF4-FFF2-40B4-BE49-F238E27FC236}">
                          <a16:creationId xmlns:a16="http://schemas.microsoft.com/office/drawing/2014/main" id="{D61F515A-8180-4DFC-AD31-D7EAF8C5B8D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23542" y="3219501"/>
                      <a:ext cx="339644" cy="230832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5" name="矩形 234">
                    <a:extLst>
                      <a:ext uri="{FF2B5EF4-FFF2-40B4-BE49-F238E27FC236}">
                        <a16:creationId xmlns:a16="http://schemas.microsoft.com/office/drawing/2014/main" id="{5E12EB38-45D5-4BC1-9A75-2210F97B6E31}"/>
                      </a:ext>
                    </a:extLst>
                  </p:cNvPr>
                  <p:cNvSpPr/>
                  <p:nvPr/>
                </p:nvSpPr>
                <p:spPr>
                  <a:xfrm>
                    <a:off x="6612730" y="3647314"/>
                    <a:ext cx="451855" cy="230832"/>
                  </a:xfrm>
                  <a:prstGeom prst="rect">
                    <a:avLst/>
                  </a:prstGeom>
                  <a:noFill/>
                </p:spPr>
                <p:txBody>
                  <a:bodyPr wrap="none" lIns="68580" tIns="34290" rIns="68580" bIns="3429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1050" b="1" i="1" dirty="0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050" b="1" i="1" dirty="0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altLang="zh-TW" sz="1050" b="1" i="1" dirty="0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𝒏𝒃𝒓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1050" b="1" dirty="0">
                      <a:ln w="0"/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5" name="矩形 234">
                    <a:extLst>
                      <a:ext uri="{FF2B5EF4-FFF2-40B4-BE49-F238E27FC236}">
                        <a16:creationId xmlns:a16="http://schemas.microsoft.com/office/drawing/2014/main" id="{5E12EB38-45D5-4BC1-9A75-2210F97B6E3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2730" y="3647314"/>
                    <a:ext cx="451855" cy="230832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6" name="矩形 395">
                <a:extLst>
                  <a:ext uri="{FF2B5EF4-FFF2-40B4-BE49-F238E27FC236}">
                    <a16:creationId xmlns:a16="http://schemas.microsoft.com/office/drawing/2014/main" id="{76167C55-21D5-4104-988A-EE037973CB2A}"/>
                  </a:ext>
                </a:extLst>
              </p:cNvPr>
              <p:cNvSpPr/>
              <p:nvPr/>
            </p:nvSpPr>
            <p:spPr>
              <a:xfrm rot="5400000">
                <a:off x="7535152" y="3038744"/>
                <a:ext cx="84157" cy="74573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7" name="左大括弧 396">
                <a:extLst>
                  <a:ext uri="{FF2B5EF4-FFF2-40B4-BE49-F238E27FC236}">
                    <a16:creationId xmlns:a16="http://schemas.microsoft.com/office/drawing/2014/main" id="{B8F7B0FD-42F5-46D2-A2A1-7DFB25EA7A81}"/>
                  </a:ext>
                </a:extLst>
              </p:cNvPr>
              <p:cNvSpPr/>
              <p:nvPr/>
            </p:nvSpPr>
            <p:spPr>
              <a:xfrm>
                <a:off x="7056218" y="3639840"/>
                <a:ext cx="45719" cy="308335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7E26817-0649-D89F-28EE-B2CABB816184}"/>
                  </a:ext>
                </a:extLst>
              </p:cNvPr>
              <p:cNvSpPr/>
              <p:nvPr/>
            </p:nvSpPr>
            <p:spPr>
              <a:xfrm>
                <a:off x="6286741" y="3030319"/>
                <a:ext cx="893134" cy="2308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pPr algn="ctr"/>
                <a:r>
                  <a:rPr lang="en-US" altLang="zh-TW" sz="1050" b="1" dirty="0">
                    <a:ln w="0"/>
                    <a:solidFill>
                      <a:schemeClr val="accent3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Neighbors</a:t>
                </a:r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9FED35C-9871-42BC-5BD5-40A7146B14A4}"/>
                </a:ext>
              </a:extLst>
            </p:cNvPr>
            <p:cNvSpPr/>
            <p:nvPr/>
          </p:nvSpPr>
          <p:spPr>
            <a:xfrm>
              <a:off x="6912351" y="3877357"/>
              <a:ext cx="808162" cy="95061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p:cxnSp>
          <p:nvCxnSpPr>
            <p:cNvPr id="19" name="直線單箭頭接點 283">
              <a:extLst>
                <a:ext uri="{FF2B5EF4-FFF2-40B4-BE49-F238E27FC236}">
                  <a16:creationId xmlns:a16="http://schemas.microsoft.com/office/drawing/2014/main" id="{F07BD652-9A05-9918-DE56-303F21F39468}"/>
                </a:ext>
              </a:extLst>
            </p:cNvPr>
            <p:cNvCxnSpPr>
              <a:cxnSpLocks/>
            </p:cNvCxnSpPr>
            <p:nvPr/>
          </p:nvCxnSpPr>
          <p:spPr>
            <a:xfrm>
              <a:off x="7301375" y="3516504"/>
              <a:ext cx="7919" cy="325830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4038A68-19F2-3E69-F865-44912853F862}"/>
                </a:ext>
              </a:extLst>
            </p:cNvPr>
            <p:cNvSpPr/>
            <p:nvPr/>
          </p:nvSpPr>
          <p:spPr>
            <a:xfrm rot="5400000">
              <a:off x="8247334" y="3520426"/>
              <a:ext cx="85686" cy="80541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文字方塊 157">
                  <a:extLst>
                    <a:ext uri="{FF2B5EF4-FFF2-40B4-BE49-F238E27FC236}">
                      <a16:creationId xmlns:a16="http://schemas.microsoft.com/office/drawing/2014/main" id="{6130F904-BA62-4EE9-9E5F-532DA5280CBB}"/>
                    </a:ext>
                  </a:extLst>
                </p:cNvPr>
                <p:cNvSpPr txBox="1"/>
                <p:nvPr/>
              </p:nvSpPr>
              <p:spPr>
                <a:xfrm>
                  <a:off x="7991676" y="3998931"/>
                  <a:ext cx="531280" cy="3458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altLang="zh-TW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𝒕𝒂𝒓𝒈𝒆𝒕</m:t>
                            </m:r>
                          </m:sub>
                          <m:sup>
                            <m:r>
                              <a:rPr lang="en-US" altLang="zh-TW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𝒌𝒏𝒏</m:t>
                            </m:r>
                          </m:sup>
                        </m:sSubSup>
                      </m:oMath>
                    </m:oMathPara>
                  </a14:m>
                  <a:endParaRPr lang="zh-TW" altLang="en-US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58" name="文字方塊 157">
                  <a:extLst>
                    <a:ext uri="{FF2B5EF4-FFF2-40B4-BE49-F238E27FC236}">
                      <a16:creationId xmlns:a16="http://schemas.microsoft.com/office/drawing/2014/main" id="{6130F904-BA62-4EE9-9E5F-532DA5280C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1676" y="3998931"/>
                  <a:ext cx="531280" cy="345800"/>
                </a:xfrm>
                <a:prstGeom prst="rect">
                  <a:avLst/>
                </a:prstGeom>
                <a:blipFill>
                  <a:blip r:embed="rId38"/>
                  <a:stretch>
                    <a:fillRect r="-2790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文字方塊 158">
                  <a:extLst>
                    <a:ext uri="{FF2B5EF4-FFF2-40B4-BE49-F238E27FC236}">
                      <a16:creationId xmlns:a16="http://schemas.microsoft.com/office/drawing/2014/main" id="{90CA5ED9-846B-40DD-B317-4352E2A8F91D}"/>
                    </a:ext>
                  </a:extLst>
                </p:cNvPr>
                <p:cNvSpPr txBox="1"/>
                <p:nvPr/>
              </p:nvSpPr>
              <p:spPr>
                <a:xfrm>
                  <a:off x="6912351" y="3986204"/>
                  <a:ext cx="857089" cy="3793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𝒏𝒃𝒓</m:t>
                                </m:r>
                              </m:e>
                              <m:sub>
                                <m:r>
                                  <a:rPr lang="en-US" altLang="zh-TW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𝒂𝒓𝒈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TW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𝒌𝒏𝒏</m:t>
                            </m:r>
                          </m:sup>
                        </m:sSubSup>
                      </m:oMath>
                    </m:oMathPara>
                  </a14:m>
                  <a:endParaRPr lang="zh-TW" alt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9" name="文字方塊 158">
                  <a:extLst>
                    <a:ext uri="{FF2B5EF4-FFF2-40B4-BE49-F238E27FC236}">
                      <a16:creationId xmlns:a16="http://schemas.microsoft.com/office/drawing/2014/main" id="{90CA5ED9-846B-40DD-B317-4352E2A8F9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2351" y="3986204"/>
                  <a:ext cx="857089" cy="379399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接點: 肘形 20">
              <a:extLst>
                <a:ext uri="{FF2B5EF4-FFF2-40B4-BE49-F238E27FC236}">
                  <a16:creationId xmlns:a16="http://schemas.microsoft.com/office/drawing/2014/main" id="{C2C006EE-01E5-4FD7-A653-27F054F0B87F}"/>
                </a:ext>
              </a:extLst>
            </p:cNvPr>
            <p:cNvCxnSpPr>
              <a:cxnSpLocks/>
              <a:stCxn id="463" idx="3"/>
              <a:endCxn id="4" idx="0"/>
            </p:cNvCxnSpPr>
            <p:nvPr/>
          </p:nvCxnSpPr>
          <p:spPr>
            <a:xfrm>
              <a:off x="8579329" y="2907729"/>
              <a:ext cx="113555" cy="1015404"/>
            </a:xfrm>
            <a:prstGeom prst="bentConnector3">
              <a:avLst>
                <a:gd name="adj1" fmla="val 201312"/>
              </a:avLst>
            </a:prstGeom>
            <a:ln w="1905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67151709-88F6-AD92-B710-A867A176910A}"/>
                </a:ext>
              </a:extLst>
            </p:cNvPr>
            <p:cNvSpPr txBox="1"/>
            <p:nvPr/>
          </p:nvSpPr>
          <p:spPr>
            <a:xfrm>
              <a:off x="270965" y="596782"/>
              <a:ext cx="36385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kumimoji="1" lang="en-US" altLang="zh-TW" sz="1200" b="1" dirty="0">
                  <a:solidFill>
                    <a:srgbClr val="78544C"/>
                  </a:solidFill>
                  <a:latin typeface="Times New Roman" panose="02020603050405020304" pitchFamily="18" charset="0"/>
                  <a:ea typeface="Microsoft JhengHei" panose="020B0604030504040204" pitchFamily="34" charset="-120"/>
                  <a:cs typeface="Times New Roman" panose="02020603050405020304" pitchFamily="18" charset="0"/>
                </a:rPr>
                <a:t>KIM </a:t>
              </a:r>
              <a:r>
                <a:rPr lang="en-US" altLang="zh-TW" sz="1200" b="1" dirty="0">
                  <a:solidFill>
                    <a:srgbClr val="78544C"/>
                  </a:solidFill>
                  <a:latin typeface="Times New Roman" panose="02020603050405020304" pitchFamily="18" charset="0"/>
                  <a:ea typeface="Microsoft JhengHei" panose="020B0604030504040204" pitchFamily="34" charset="-120"/>
                  <a:cs typeface="Times New Roman" panose="02020603050405020304" pitchFamily="18" charset="0"/>
                </a:rPr>
                <a:t>Preprocessing</a:t>
              </a:r>
              <a:r>
                <a:rPr kumimoji="1" lang="en-US" altLang="zh-TW" sz="1200" b="1" dirty="0">
                  <a:solidFill>
                    <a:srgbClr val="78544C"/>
                  </a:solidFill>
                  <a:latin typeface="Times New Roman" panose="02020603050405020304" pitchFamily="18" charset="0"/>
                  <a:ea typeface="Microsoft JhengHei" panose="020B0604030504040204" pitchFamily="34" charset="-120"/>
                  <a:cs typeface="Times New Roman" panose="02020603050405020304" pitchFamily="18" charset="0"/>
                </a:rPr>
                <a:t> – User &amp; Neighbor Embedding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AA656A24-BE17-4AD7-19E7-77D45377483C}"/>
                    </a:ext>
                  </a:extLst>
                </p:cNvPr>
                <p:cNvSpPr/>
                <p:nvPr/>
              </p:nvSpPr>
              <p:spPr>
                <a:xfrm>
                  <a:off x="4342002" y="2758085"/>
                  <a:ext cx="339644" cy="230832"/>
                </a:xfrm>
                <a:prstGeom prst="rect">
                  <a:avLst/>
                </a:prstGeom>
                <a:noFill/>
              </p:spPr>
              <p:txBody>
                <a:bodyPr wrap="none" lIns="68580" tIns="34290" rIns="68580" bIns="3429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50" b="1" i="1" dirty="0" smtClean="0">
                                <a:ln w="0"/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b="1" i="1" dirty="0" smtClean="0">
                                <a:ln w="0"/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altLang="zh-TW" sz="1050" b="1" i="1" dirty="0" smtClean="0">
                                <a:ln w="0"/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𝒖</m:t>
                            </m:r>
                          </m:sub>
                        </m:sSub>
                      </m:oMath>
                    </m:oMathPara>
                  </a14:m>
                  <a:endParaRPr lang="zh-TW" altLang="en-US" sz="1050" b="1" dirty="0">
                    <a:ln w="0"/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AA656A24-BE17-4AD7-19E7-77D4537748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2002" y="2758085"/>
                  <a:ext cx="339644" cy="230832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BFE5F4AF-55B8-D08F-CAE5-A19E3D57A8A1}"/>
                    </a:ext>
                  </a:extLst>
                </p:cNvPr>
                <p:cNvSpPr txBox="1"/>
                <p:nvPr/>
              </p:nvSpPr>
              <p:spPr>
                <a:xfrm>
                  <a:off x="3484984" y="2082881"/>
                  <a:ext cx="384656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TW" sz="105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sz="10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kumimoji="1" lang="en-US" altLang="zh-TW" sz="10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TW" sz="10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</m:oMath>
                    </m:oMathPara>
                  </a14:m>
                  <a:endParaRPr kumimoji="1" lang="zh-TW" altLang="en-US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BFE5F4AF-55B8-D08F-CAE5-A19E3D57A8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4984" y="2082881"/>
                  <a:ext cx="384656" cy="253916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D494CDF9-F38F-FFA7-197A-5549D0E5FFA3}"/>
                    </a:ext>
                  </a:extLst>
                </p:cNvPr>
                <p:cNvSpPr txBox="1"/>
                <p:nvPr/>
              </p:nvSpPr>
              <p:spPr>
                <a:xfrm>
                  <a:off x="3669650" y="2079296"/>
                  <a:ext cx="384656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TW" sz="105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sz="10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kumimoji="1" lang="en-US" altLang="zh-TW" sz="10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zh-TW" sz="10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</m:oMath>
                    </m:oMathPara>
                  </a14:m>
                  <a:endParaRPr kumimoji="1" lang="zh-TW" altLang="en-US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D494CDF9-F38F-FFA7-197A-5549D0E5FF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9650" y="2079296"/>
                  <a:ext cx="384656" cy="253916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64E9FBB4-A9FC-1C4D-A4A9-990AE375286B}"/>
                    </a:ext>
                  </a:extLst>
                </p:cNvPr>
                <p:cNvSpPr txBox="1"/>
                <p:nvPr/>
              </p:nvSpPr>
              <p:spPr>
                <a:xfrm>
                  <a:off x="4034174" y="2080653"/>
                  <a:ext cx="399148" cy="2581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TW" sz="105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sz="10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kumimoji="1" lang="en-US" altLang="zh-TW" sz="10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kumimoji="1" lang="en-US" altLang="zh-TW" sz="10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</m:oMath>
                    </m:oMathPara>
                  </a14:m>
                  <a:endParaRPr kumimoji="1" lang="zh-TW" altLang="en-US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64E9FBB4-A9FC-1C4D-A4A9-990AE37528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4174" y="2080653"/>
                  <a:ext cx="399148" cy="258148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56D9BEE6-53F4-D2A6-DFE0-20815C89724D}"/>
                    </a:ext>
                  </a:extLst>
                </p:cNvPr>
                <p:cNvSpPr txBox="1"/>
                <p:nvPr/>
              </p:nvSpPr>
              <p:spPr>
                <a:xfrm>
                  <a:off x="1235736" y="1808422"/>
                  <a:ext cx="369332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TW" sz="105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sz="10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TW" sz="10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TW" sz="10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</m:oMath>
                    </m:oMathPara>
                  </a14:m>
                  <a:endParaRPr kumimoji="1" lang="zh-TW" altLang="en-US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56D9BEE6-53F4-D2A6-DFE0-20815C8972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5736" y="1808422"/>
                  <a:ext cx="369332" cy="253916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14592BA5-94BD-93B0-C7E5-CD039DC0299E}"/>
                    </a:ext>
                  </a:extLst>
                </p:cNvPr>
                <p:cNvSpPr txBox="1"/>
                <p:nvPr/>
              </p:nvSpPr>
              <p:spPr>
                <a:xfrm>
                  <a:off x="1691146" y="1795859"/>
                  <a:ext cx="369332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TW" sz="105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sz="10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TW" sz="10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zh-TW" sz="10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</m:oMath>
                    </m:oMathPara>
                  </a14:m>
                  <a:endParaRPr kumimoji="1" lang="zh-TW" altLang="en-US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14592BA5-94BD-93B0-C7E5-CD039DC029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146" y="1795859"/>
                  <a:ext cx="369332" cy="253916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3E7DCD4-73A5-9F49-110A-85B7D8408B13}"/>
                </a:ext>
              </a:extLst>
            </p:cNvPr>
            <p:cNvSpPr/>
            <p:nvPr/>
          </p:nvSpPr>
          <p:spPr>
            <a:xfrm>
              <a:off x="7457797" y="3356016"/>
              <a:ext cx="742590" cy="934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C150EC56-A80E-F57B-EF9C-B2D5193080CC}"/>
                    </a:ext>
                  </a:extLst>
                </p:cNvPr>
                <p:cNvSpPr txBox="1"/>
                <p:nvPr/>
              </p:nvSpPr>
              <p:spPr>
                <a:xfrm>
                  <a:off x="8142788" y="3277962"/>
                  <a:ext cx="467629" cy="249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900" i="1" dirty="0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900" i="1" dirty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𝑈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sz="900" i="1" dirty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900" i="1" dirty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TW" sz="900" b="0" i="1" dirty="0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TW" sz="900" i="1" dirty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𝑘𝑛𝑛</m:t>
                            </m:r>
                          </m:sup>
                        </m:sSubSup>
                      </m:oMath>
                    </m:oMathPara>
                  </a14:m>
                  <a:endParaRPr kumimoji="1" lang="zh-TW" alt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C150EC56-A80E-F57B-EF9C-B2D5193080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2788" y="3277962"/>
                  <a:ext cx="467629" cy="249555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4C005D14-764A-E755-7AB2-891E59995C46}"/>
                    </a:ext>
                  </a:extLst>
                </p:cNvPr>
                <p:cNvSpPr txBox="1"/>
                <p:nvPr/>
              </p:nvSpPr>
              <p:spPr>
                <a:xfrm>
                  <a:off x="8137588" y="3050513"/>
                  <a:ext cx="46762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900" i="1" dirty="0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900" i="1" dirty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𝑈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sz="900" i="1" dirty="0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900" i="1" dirty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TW" sz="900" b="0" i="1" dirty="0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TW" sz="900" i="1" dirty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𝑘𝑛𝑛</m:t>
                            </m:r>
                          </m:sup>
                        </m:sSubSup>
                      </m:oMath>
                    </m:oMathPara>
                  </a14:m>
                  <a:endParaRPr kumimoji="1" lang="zh-TW" alt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4C005D14-764A-E755-7AB2-891E59995C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7588" y="3050513"/>
                  <a:ext cx="467628" cy="253916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2" name="文字方塊 161">
            <a:extLst>
              <a:ext uri="{FF2B5EF4-FFF2-40B4-BE49-F238E27FC236}">
                <a16:creationId xmlns:a16="http://schemas.microsoft.com/office/drawing/2014/main" id="{65598CA6-20CA-44EA-80B0-AB6AAF8D0759}"/>
              </a:ext>
            </a:extLst>
          </p:cNvPr>
          <p:cNvSpPr txBox="1"/>
          <p:nvPr/>
        </p:nvSpPr>
        <p:spPr>
          <a:xfrm>
            <a:off x="1748824" y="4665826"/>
            <a:ext cx="3021415" cy="315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11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Figure 4</a:t>
            </a:r>
            <a:r>
              <a:rPr lang="en-US" altLang="zh-TW" sz="11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KIM Data Pre-processing Stage</a:t>
            </a:r>
            <a:endParaRPr lang="zh-TW" altLang="zh-TW" sz="1100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52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F06C7056-E254-B2F7-9D83-D8F9EE6A3260}"/>
              </a:ext>
            </a:extLst>
          </p:cNvPr>
          <p:cNvGrpSpPr/>
          <p:nvPr/>
        </p:nvGrpSpPr>
        <p:grpSpPr>
          <a:xfrm>
            <a:off x="2122371" y="2084118"/>
            <a:ext cx="3544983" cy="1249693"/>
            <a:chOff x="2122371" y="2084118"/>
            <a:chExt cx="3544983" cy="1249693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A42057C3-8695-CE07-1CE3-AA42EC418EB0}"/>
                </a:ext>
              </a:extLst>
            </p:cNvPr>
            <p:cNvGrpSpPr/>
            <p:nvPr/>
          </p:nvGrpSpPr>
          <p:grpSpPr>
            <a:xfrm>
              <a:off x="2122371" y="2084118"/>
              <a:ext cx="3544983" cy="1249693"/>
              <a:chOff x="2122371" y="2084118"/>
              <a:chExt cx="3544983" cy="1249693"/>
            </a:xfrm>
          </p:grpSpPr>
          <p:grpSp>
            <p:nvGrpSpPr>
              <p:cNvPr id="97" name="群組 96">
                <a:extLst>
                  <a:ext uri="{FF2B5EF4-FFF2-40B4-BE49-F238E27FC236}">
                    <a16:creationId xmlns:a16="http://schemas.microsoft.com/office/drawing/2014/main" id="{E82DC2D3-BE56-2B37-DA48-66CCFF2F2819}"/>
                  </a:ext>
                </a:extLst>
              </p:cNvPr>
              <p:cNvGrpSpPr/>
              <p:nvPr/>
            </p:nvGrpSpPr>
            <p:grpSpPr>
              <a:xfrm>
                <a:off x="2122371" y="2084118"/>
                <a:ext cx="3544983" cy="1249693"/>
                <a:chOff x="4656174" y="3564920"/>
                <a:chExt cx="4127783" cy="1640838"/>
              </a:xfrm>
            </p:grpSpPr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41FCF0B9-337C-CFE3-1E1A-B1860033CB3C}"/>
                    </a:ext>
                  </a:extLst>
                </p:cNvPr>
                <p:cNvSpPr/>
                <p:nvPr/>
              </p:nvSpPr>
              <p:spPr>
                <a:xfrm>
                  <a:off x="4656174" y="3564920"/>
                  <a:ext cx="4127783" cy="1640838"/>
                </a:xfrm>
                <a:prstGeom prst="rect">
                  <a:avLst/>
                </a:prstGeom>
                <a:solidFill>
                  <a:srgbClr val="78544C">
                    <a:alpha val="5000"/>
                  </a:srgbClr>
                </a:solidFill>
                <a:ln w="9525">
                  <a:solidFill>
                    <a:srgbClr val="78544C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sz="1200" dirty="0"/>
                </a:p>
              </p:txBody>
            </p:sp>
            <p:sp>
              <p:nvSpPr>
                <p:cNvPr id="479" name="矩形 478">
                  <a:extLst>
                    <a:ext uri="{FF2B5EF4-FFF2-40B4-BE49-F238E27FC236}">
                      <a16:creationId xmlns:a16="http://schemas.microsoft.com/office/drawing/2014/main" id="{0E9FA1D9-C304-A186-308F-F02013E867BF}"/>
                    </a:ext>
                  </a:extLst>
                </p:cNvPr>
                <p:cNvSpPr/>
                <p:nvPr/>
              </p:nvSpPr>
              <p:spPr>
                <a:xfrm>
                  <a:off x="4770669" y="3844602"/>
                  <a:ext cx="3909896" cy="89173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000" dirty="0"/>
                </a:p>
              </p:txBody>
            </p:sp>
            <p:sp>
              <p:nvSpPr>
                <p:cNvPr id="481" name="矩形: 圓角 179">
                  <a:extLst>
                    <a:ext uri="{FF2B5EF4-FFF2-40B4-BE49-F238E27FC236}">
                      <a16:creationId xmlns:a16="http://schemas.microsoft.com/office/drawing/2014/main" id="{D6571DC2-30D8-A640-B520-4E45007E187A}"/>
                    </a:ext>
                  </a:extLst>
                </p:cNvPr>
                <p:cNvSpPr/>
                <p:nvPr/>
              </p:nvSpPr>
              <p:spPr>
                <a:xfrm>
                  <a:off x="4830999" y="3949475"/>
                  <a:ext cx="1192743" cy="57310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/>
                </a:p>
              </p:txBody>
            </p:sp>
            <p:grpSp>
              <p:nvGrpSpPr>
                <p:cNvPr id="482" name="群組 481">
                  <a:extLst>
                    <a:ext uri="{FF2B5EF4-FFF2-40B4-BE49-F238E27FC236}">
                      <a16:creationId xmlns:a16="http://schemas.microsoft.com/office/drawing/2014/main" id="{390E906F-F296-B524-9824-16E8189D48AF}"/>
                    </a:ext>
                  </a:extLst>
                </p:cNvPr>
                <p:cNvGrpSpPr/>
                <p:nvPr/>
              </p:nvGrpSpPr>
              <p:grpSpPr>
                <a:xfrm>
                  <a:off x="4880862" y="4028135"/>
                  <a:ext cx="1156919" cy="272824"/>
                  <a:chOff x="245812" y="1770266"/>
                  <a:chExt cx="1156919" cy="272824"/>
                </a:xfrm>
              </p:grpSpPr>
              <p:grpSp>
                <p:nvGrpSpPr>
                  <p:cNvPr id="503" name="群組 502">
                    <a:extLst>
                      <a:ext uri="{FF2B5EF4-FFF2-40B4-BE49-F238E27FC236}">
                        <a16:creationId xmlns:a16="http://schemas.microsoft.com/office/drawing/2014/main" id="{9F27F73E-0815-3242-22AA-9C44F94E9C88}"/>
                      </a:ext>
                    </a:extLst>
                  </p:cNvPr>
                  <p:cNvGrpSpPr/>
                  <p:nvPr/>
                </p:nvGrpSpPr>
                <p:grpSpPr>
                  <a:xfrm>
                    <a:off x="245812" y="1810193"/>
                    <a:ext cx="909804" cy="147677"/>
                    <a:chOff x="1013339" y="1854309"/>
                    <a:chExt cx="909804" cy="147677"/>
                  </a:xfrm>
                </p:grpSpPr>
                <p:sp>
                  <p:nvSpPr>
                    <p:cNvPr id="69" name="矩形 68">
                      <a:extLst>
                        <a:ext uri="{FF2B5EF4-FFF2-40B4-BE49-F238E27FC236}">
                          <a16:creationId xmlns:a16="http://schemas.microsoft.com/office/drawing/2014/main" id="{8CE7B695-9DFD-745D-3EE7-CBEBB1F871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3339" y="1854309"/>
                      <a:ext cx="164474" cy="147677"/>
                    </a:xfrm>
                    <a:prstGeom prst="rect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 w="9525"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1000"/>
                    </a:p>
                  </p:txBody>
                </p:sp>
                <p:sp>
                  <p:nvSpPr>
                    <p:cNvPr id="70" name="矩形 69">
                      <a:extLst>
                        <a:ext uri="{FF2B5EF4-FFF2-40B4-BE49-F238E27FC236}">
                          <a16:creationId xmlns:a16="http://schemas.microsoft.com/office/drawing/2014/main" id="{EBD668A8-C05B-7CED-80FB-8EC6550D8B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9343" y="1854309"/>
                      <a:ext cx="164474" cy="147677"/>
                    </a:xfrm>
                    <a:prstGeom prst="rect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 w="9525"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1000"/>
                    </a:p>
                  </p:txBody>
                </p:sp>
                <p:sp>
                  <p:nvSpPr>
                    <p:cNvPr id="71" name="矩形 70">
                      <a:extLst>
                        <a:ext uri="{FF2B5EF4-FFF2-40B4-BE49-F238E27FC236}">
                          <a16:creationId xmlns:a16="http://schemas.microsoft.com/office/drawing/2014/main" id="{4AE9DA29-004C-CD53-F4A8-437753A300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85347" y="1854309"/>
                      <a:ext cx="164474" cy="147677"/>
                    </a:xfrm>
                    <a:prstGeom prst="rect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 w="9525"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1000"/>
                    </a:p>
                  </p:txBody>
                </p:sp>
                <p:sp>
                  <p:nvSpPr>
                    <p:cNvPr id="72" name="矩形 71">
                      <a:extLst>
                        <a:ext uri="{FF2B5EF4-FFF2-40B4-BE49-F238E27FC236}">
                          <a16:creationId xmlns:a16="http://schemas.microsoft.com/office/drawing/2014/main" id="{642AB28A-1782-B4AC-AB36-0401F88B55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2231" y="1854309"/>
                      <a:ext cx="164474" cy="147677"/>
                    </a:xfrm>
                    <a:prstGeom prst="rect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 w="9525"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1000"/>
                    </a:p>
                  </p:txBody>
                </p:sp>
                <p:sp>
                  <p:nvSpPr>
                    <p:cNvPr id="73" name="矩形 72">
                      <a:extLst>
                        <a:ext uri="{FF2B5EF4-FFF2-40B4-BE49-F238E27FC236}">
                          <a16:creationId xmlns:a16="http://schemas.microsoft.com/office/drawing/2014/main" id="{B19233C9-4BB1-FFF7-3F14-F04A981DFD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8669" y="1854309"/>
                      <a:ext cx="164474" cy="147677"/>
                    </a:xfrm>
                    <a:prstGeom prst="rect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 w="9525"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1000"/>
                    </a:p>
                  </p:txBody>
                </p:sp>
              </p:grpSp>
              <p:sp>
                <p:nvSpPr>
                  <p:cNvPr id="505" name="矩形 504">
                    <a:extLst>
                      <a:ext uri="{FF2B5EF4-FFF2-40B4-BE49-F238E27FC236}">
                        <a16:creationId xmlns:a16="http://schemas.microsoft.com/office/drawing/2014/main" id="{E224D68D-6910-AC3C-9A99-A1922F3DB439}"/>
                      </a:ext>
                    </a:extLst>
                  </p:cNvPr>
                  <p:cNvSpPr/>
                  <p:nvPr/>
                </p:nvSpPr>
                <p:spPr>
                  <a:xfrm>
                    <a:off x="1177146" y="1810193"/>
                    <a:ext cx="164474" cy="147677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00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6" name="文字方塊 505">
                        <a:extLst>
                          <a:ext uri="{FF2B5EF4-FFF2-40B4-BE49-F238E27FC236}">
                            <a16:creationId xmlns:a16="http://schemas.microsoft.com/office/drawing/2014/main" id="{D53DDF22-C923-8DE0-A25D-EA8434DC1B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4472" y="1820116"/>
                        <a:ext cx="91610" cy="121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6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TW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TW" altLang="en-US" sz="600" dirty="0"/>
                      </a:p>
                    </p:txBody>
                  </p:sp>
                </mc:Choice>
                <mc:Fallback xmlns="">
                  <p:sp>
                    <p:nvSpPr>
                      <p:cNvPr id="506" name="文字方塊 505">
                        <a:extLst>
                          <a:ext uri="{FF2B5EF4-FFF2-40B4-BE49-F238E27FC236}">
                            <a16:creationId xmlns:a16="http://schemas.microsoft.com/office/drawing/2014/main" id="{D53DDF22-C923-8DE0-A25D-EA8434DC1B9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4472" y="1820116"/>
                        <a:ext cx="91610" cy="121233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12500" b="-222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7" name="文字方塊 506">
                        <a:extLst>
                          <a:ext uri="{FF2B5EF4-FFF2-40B4-BE49-F238E27FC236}">
                            <a16:creationId xmlns:a16="http://schemas.microsoft.com/office/drawing/2014/main" id="{8E6CF3B1-B258-D965-5360-2988B317E8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8278" y="1820116"/>
                        <a:ext cx="93699" cy="121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6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TW" sz="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TW" altLang="en-US" sz="600" dirty="0"/>
                      </a:p>
                    </p:txBody>
                  </p:sp>
                </mc:Choice>
                <mc:Fallback xmlns="">
                  <p:sp>
                    <p:nvSpPr>
                      <p:cNvPr id="507" name="文字方塊 506">
                        <a:extLst>
                          <a:ext uri="{FF2B5EF4-FFF2-40B4-BE49-F238E27FC236}">
                            <a16:creationId xmlns:a16="http://schemas.microsoft.com/office/drawing/2014/main" id="{8E6CF3B1-B258-D965-5360-2988B317E85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8278" y="1820116"/>
                        <a:ext cx="93699" cy="121233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28571" b="-222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8" name="文字方塊 507">
                        <a:extLst>
                          <a:ext uri="{FF2B5EF4-FFF2-40B4-BE49-F238E27FC236}">
                            <a16:creationId xmlns:a16="http://schemas.microsoft.com/office/drawing/2014/main" id="{233CB65B-6A3E-CBE8-48F0-1D75ACBD4F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1098" y="1824103"/>
                        <a:ext cx="93699" cy="121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6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TW" sz="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TW" altLang="en-US" sz="600" dirty="0"/>
                      </a:p>
                    </p:txBody>
                  </p:sp>
                </mc:Choice>
                <mc:Fallback xmlns="">
                  <p:sp>
                    <p:nvSpPr>
                      <p:cNvPr id="508" name="文字方塊 507">
                        <a:extLst>
                          <a:ext uri="{FF2B5EF4-FFF2-40B4-BE49-F238E27FC236}">
                            <a16:creationId xmlns:a16="http://schemas.microsoft.com/office/drawing/2014/main" id="{233CB65B-6A3E-CBE8-48F0-1D75ACBD4F7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1098" y="1824103"/>
                        <a:ext cx="93699" cy="121233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12500" b="-222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9" name="文字方塊 508">
                        <a:extLst>
                          <a:ext uri="{FF2B5EF4-FFF2-40B4-BE49-F238E27FC236}">
                            <a16:creationId xmlns:a16="http://schemas.microsoft.com/office/drawing/2014/main" id="{61E96D46-8F58-FB12-2A3D-AAA00DB8405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43289" y="1823198"/>
                        <a:ext cx="91610" cy="121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6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TW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TW" altLang="en-US" sz="600" dirty="0"/>
                      </a:p>
                    </p:txBody>
                  </p:sp>
                </mc:Choice>
                <mc:Fallback xmlns="">
                  <p:sp>
                    <p:nvSpPr>
                      <p:cNvPr id="509" name="文字方塊 508">
                        <a:extLst>
                          <a:ext uri="{FF2B5EF4-FFF2-40B4-BE49-F238E27FC236}">
                            <a16:creationId xmlns:a16="http://schemas.microsoft.com/office/drawing/2014/main" id="{61E96D46-8F58-FB12-2A3D-AAA00DB8405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43289" y="1823198"/>
                        <a:ext cx="91610" cy="121233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14286" r="-14286" b="-222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0" name="文字方塊 509">
                        <a:extLst>
                          <a:ext uri="{FF2B5EF4-FFF2-40B4-BE49-F238E27FC236}">
                            <a16:creationId xmlns:a16="http://schemas.microsoft.com/office/drawing/2014/main" id="{50A8DCD0-3091-E4CA-B085-1F037F3D7C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34877" y="1830170"/>
                        <a:ext cx="93699" cy="121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6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TW" sz="6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TW" altLang="en-US" sz="600" dirty="0"/>
                      </a:p>
                    </p:txBody>
                  </p:sp>
                </mc:Choice>
                <mc:Fallback xmlns="">
                  <p:sp>
                    <p:nvSpPr>
                      <p:cNvPr id="510" name="文字方塊 509">
                        <a:extLst>
                          <a:ext uri="{FF2B5EF4-FFF2-40B4-BE49-F238E27FC236}">
                            <a16:creationId xmlns:a16="http://schemas.microsoft.com/office/drawing/2014/main" id="{50A8DCD0-3091-E4CA-B085-1F037F3D7C4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34877" y="1830170"/>
                        <a:ext cx="93699" cy="121233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14286" r="-14286"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矩形 63">
                    <a:extLst>
                      <a:ext uri="{FF2B5EF4-FFF2-40B4-BE49-F238E27FC236}">
                        <a16:creationId xmlns:a16="http://schemas.microsoft.com/office/drawing/2014/main" id="{34856AAB-E326-27AA-DAB5-19E86042FBB8}"/>
                      </a:ext>
                    </a:extLst>
                  </p:cNvPr>
                  <p:cNvSpPr/>
                  <p:nvPr/>
                </p:nvSpPr>
                <p:spPr>
                  <a:xfrm>
                    <a:off x="1113043" y="1770266"/>
                    <a:ext cx="289688" cy="22226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zh-TW" sz="500" b="0" cap="none" spc="0" dirty="0">
                        <a:ln w="0"/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…</a:t>
                    </a:r>
                    <a:endParaRPr lang="zh-TW" altLang="en-US" sz="500" b="0" cap="none" spc="0" dirty="0">
                      <a:ln w="0"/>
                      <a:solidFill>
                        <a:schemeClr val="tx1">
                          <a:lumMod val="50000"/>
                        </a:schemeClr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" name="左大括弧 64">
                    <a:extLst>
                      <a:ext uri="{FF2B5EF4-FFF2-40B4-BE49-F238E27FC236}">
                        <a16:creationId xmlns:a16="http://schemas.microsoft.com/office/drawing/2014/main" id="{6F597DCD-0A36-98C6-5F91-08A87C6CF81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87739" y="1748535"/>
                    <a:ext cx="59519" cy="529590"/>
                  </a:xfrm>
                  <a:prstGeom prst="leftBrac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200" dirty="0"/>
                  </a:p>
                </p:txBody>
              </p:sp>
              <p:sp>
                <p:nvSpPr>
                  <p:cNvPr id="66" name="左大括弧 65">
                    <a:extLst>
                      <a:ext uri="{FF2B5EF4-FFF2-40B4-BE49-F238E27FC236}">
                        <a16:creationId xmlns:a16="http://schemas.microsoft.com/office/drawing/2014/main" id="{B98D1EFB-D27E-3728-BB81-CBC916256E2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948118" y="1835591"/>
                    <a:ext cx="59519" cy="355480"/>
                  </a:xfrm>
                  <a:prstGeom prst="leftBrac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200" dirty="0"/>
                  </a:p>
                </p:txBody>
              </p:sp>
            </p:grpSp>
            <p:sp>
              <p:nvSpPr>
                <p:cNvPr id="483" name="文字方塊 482">
                  <a:extLst>
                    <a:ext uri="{FF2B5EF4-FFF2-40B4-BE49-F238E27FC236}">
                      <a16:creationId xmlns:a16="http://schemas.microsoft.com/office/drawing/2014/main" id="{84C492D6-023B-45BC-07DE-0B4A5364AE59}"/>
                    </a:ext>
                  </a:extLst>
                </p:cNvPr>
                <p:cNvSpPr txBox="1"/>
                <p:nvPr/>
              </p:nvSpPr>
              <p:spPr>
                <a:xfrm>
                  <a:off x="6252658" y="4120879"/>
                  <a:ext cx="779090" cy="30308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900" b="1" dirty="0">
                      <a:solidFill>
                        <a:schemeClr val="accent3">
                          <a:lumMod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Average</a:t>
                  </a:r>
                  <a:endParaRPr lang="zh-TW" altLang="en-US" sz="1050" b="1" dirty="0">
                    <a:solidFill>
                      <a:schemeClr val="accent3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4" name="矩形: 圓角 179">
                  <a:extLst>
                    <a:ext uri="{FF2B5EF4-FFF2-40B4-BE49-F238E27FC236}">
                      <a16:creationId xmlns:a16="http://schemas.microsoft.com/office/drawing/2014/main" id="{37D59789-0FB1-077D-F7F3-BEE8C98CF915}"/>
                    </a:ext>
                  </a:extLst>
                </p:cNvPr>
                <p:cNvSpPr/>
                <p:nvPr/>
              </p:nvSpPr>
              <p:spPr>
                <a:xfrm>
                  <a:off x="7247176" y="3999234"/>
                  <a:ext cx="945288" cy="57310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/>
                </a:p>
              </p:txBody>
            </p:sp>
            <p:sp>
              <p:nvSpPr>
                <p:cNvPr id="485" name="矩形: 圓角 179">
                  <a:extLst>
                    <a:ext uri="{FF2B5EF4-FFF2-40B4-BE49-F238E27FC236}">
                      <a16:creationId xmlns:a16="http://schemas.microsoft.com/office/drawing/2014/main" id="{0117EAC5-5054-D005-4AF6-9894346476F9}"/>
                    </a:ext>
                  </a:extLst>
                </p:cNvPr>
                <p:cNvSpPr/>
                <p:nvPr/>
              </p:nvSpPr>
              <p:spPr>
                <a:xfrm>
                  <a:off x="7327509" y="3893866"/>
                  <a:ext cx="945288" cy="57310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/>
                </a:p>
              </p:txBody>
            </p:sp>
            <p:sp>
              <p:nvSpPr>
                <p:cNvPr id="488" name="矩形 487">
                  <a:extLst>
                    <a:ext uri="{FF2B5EF4-FFF2-40B4-BE49-F238E27FC236}">
                      <a16:creationId xmlns:a16="http://schemas.microsoft.com/office/drawing/2014/main" id="{DB139AFE-F037-DBF3-C73D-CA4307172361}"/>
                    </a:ext>
                  </a:extLst>
                </p:cNvPr>
                <p:cNvSpPr/>
                <p:nvPr/>
              </p:nvSpPr>
              <p:spPr>
                <a:xfrm rot="5400000">
                  <a:off x="7609599" y="3815525"/>
                  <a:ext cx="63691" cy="60712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/>
                </a:p>
              </p:txBody>
            </p:sp>
            <p:sp>
              <p:nvSpPr>
                <p:cNvPr id="489" name="矩形 488">
                  <a:extLst>
                    <a:ext uri="{FF2B5EF4-FFF2-40B4-BE49-F238E27FC236}">
                      <a16:creationId xmlns:a16="http://schemas.microsoft.com/office/drawing/2014/main" id="{3A5D9739-EB3D-6BEC-5A08-898777E4C462}"/>
                    </a:ext>
                  </a:extLst>
                </p:cNvPr>
                <p:cNvSpPr/>
                <p:nvPr/>
              </p:nvSpPr>
              <p:spPr>
                <a:xfrm rot="5400000">
                  <a:off x="7609599" y="3943030"/>
                  <a:ext cx="63691" cy="60712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/>
                </a:p>
              </p:txBody>
            </p:sp>
            <p:sp>
              <p:nvSpPr>
                <p:cNvPr id="490" name="矩形 489">
                  <a:extLst>
                    <a:ext uri="{FF2B5EF4-FFF2-40B4-BE49-F238E27FC236}">
                      <a16:creationId xmlns:a16="http://schemas.microsoft.com/office/drawing/2014/main" id="{75A3A5F7-8BEA-E104-BC62-E0C3DA449867}"/>
                    </a:ext>
                  </a:extLst>
                </p:cNvPr>
                <p:cNvSpPr/>
                <p:nvPr/>
              </p:nvSpPr>
              <p:spPr>
                <a:xfrm rot="5400000">
                  <a:off x="7609599" y="4183212"/>
                  <a:ext cx="63691" cy="60712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/>
                </a:p>
              </p:txBody>
            </p:sp>
            <p:sp>
              <p:nvSpPr>
                <p:cNvPr id="491" name="矩形 490">
                  <a:extLst>
                    <a:ext uri="{FF2B5EF4-FFF2-40B4-BE49-F238E27FC236}">
                      <a16:creationId xmlns:a16="http://schemas.microsoft.com/office/drawing/2014/main" id="{A2ACAA3C-EE06-168C-A9B4-737DF2A600BB}"/>
                    </a:ext>
                  </a:extLst>
                </p:cNvPr>
                <p:cNvSpPr/>
                <p:nvPr/>
              </p:nvSpPr>
              <p:spPr>
                <a:xfrm rot="5400000">
                  <a:off x="7478116" y="4258049"/>
                  <a:ext cx="326655" cy="197106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TW" sz="500" b="0" cap="none" spc="0" dirty="0">
                      <a:ln w="0"/>
                      <a:solidFill>
                        <a:schemeClr val="tx1">
                          <a:lumMod val="50000"/>
                        </a:schemeClr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TW" altLang="en-US" sz="500" b="0" cap="none" spc="0" dirty="0">
                    <a:ln w="0"/>
                    <a:solidFill>
                      <a:schemeClr val="tx1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5" name="文字方塊 494">
                  <a:extLst>
                    <a:ext uri="{FF2B5EF4-FFF2-40B4-BE49-F238E27FC236}">
                      <a16:creationId xmlns:a16="http://schemas.microsoft.com/office/drawing/2014/main" id="{05E7E3B7-1DF7-6F87-4D93-EEE7DC637719}"/>
                    </a:ext>
                  </a:extLst>
                </p:cNvPr>
                <p:cNvSpPr txBox="1"/>
                <p:nvPr/>
              </p:nvSpPr>
              <p:spPr>
                <a:xfrm>
                  <a:off x="7247768" y="4528940"/>
                  <a:ext cx="941110" cy="2424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600" b="1" dirty="0">
                      <a:solidFill>
                        <a:schemeClr val="accent3">
                          <a:lumMod val="1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Basket Embedding</a:t>
                  </a:r>
                  <a:endParaRPr kumimoji="1" lang="zh-TW" altLang="en-US" sz="600" b="1" dirty="0">
                    <a:solidFill>
                      <a:schemeClr val="accent3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6" name="文字方塊 495">
                      <a:extLst>
                        <a:ext uri="{FF2B5EF4-FFF2-40B4-BE49-F238E27FC236}">
                          <a16:creationId xmlns:a16="http://schemas.microsoft.com/office/drawing/2014/main" id="{B5F5FC7E-EE9A-71A4-7C9E-8205B586906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79999" y="4145720"/>
                      <a:ext cx="586019" cy="2424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TW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kumimoji="1" lang="en-US" altLang="zh-TW" sz="6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TW" sz="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TW" sz="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a:rPr kumimoji="1" lang="en-US" altLang="zh-TW" sz="6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kumimoji="1" lang="zh-TW" altLang="en-US" sz="600" dirty="0"/>
                    </a:p>
                  </p:txBody>
                </p:sp>
              </mc:Choice>
              <mc:Fallback xmlns="">
                <p:sp>
                  <p:nvSpPr>
                    <p:cNvPr id="496" name="文字方塊 495">
                      <a:extLst>
                        <a:ext uri="{FF2B5EF4-FFF2-40B4-BE49-F238E27FC236}">
                          <a16:creationId xmlns:a16="http://schemas.microsoft.com/office/drawing/2014/main" id="{B5F5FC7E-EE9A-71A4-7C9E-8205B586906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79999" y="4145720"/>
                      <a:ext cx="586019" cy="242465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97" name="文字方塊 496">
                  <a:extLst>
                    <a:ext uri="{FF2B5EF4-FFF2-40B4-BE49-F238E27FC236}">
                      <a16:creationId xmlns:a16="http://schemas.microsoft.com/office/drawing/2014/main" id="{94CBB2F6-BCAF-2D7D-21D6-A65D110F0365}"/>
                    </a:ext>
                  </a:extLst>
                </p:cNvPr>
                <p:cNvSpPr txBox="1"/>
                <p:nvPr/>
              </p:nvSpPr>
              <p:spPr>
                <a:xfrm>
                  <a:off x="4759567" y="4794501"/>
                  <a:ext cx="3920998" cy="30308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900" b="1" dirty="0">
                      <a:solidFill>
                        <a:schemeClr val="accent3">
                          <a:lumMod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Item Embedding Layer </a:t>
                  </a:r>
                  <a:endParaRPr lang="zh-TW" altLang="en-US" sz="900" b="1" dirty="0">
                    <a:solidFill>
                      <a:schemeClr val="accent3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4" name="文字方塊 93">
                  <a:extLst>
                    <a:ext uri="{FF2B5EF4-FFF2-40B4-BE49-F238E27FC236}">
                      <a16:creationId xmlns:a16="http://schemas.microsoft.com/office/drawing/2014/main" id="{A1A94E42-8869-8EF0-22BF-00EE37E14350}"/>
                    </a:ext>
                  </a:extLst>
                </p:cNvPr>
                <p:cNvSpPr txBox="1"/>
                <p:nvPr/>
              </p:nvSpPr>
              <p:spPr>
                <a:xfrm>
                  <a:off x="4657970" y="3574105"/>
                  <a:ext cx="3071008" cy="4445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800" b="1" dirty="0">
                      <a:solidFill>
                        <a:srgbClr val="78544C"/>
                      </a:solidFill>
                      <a:latin typeface="Times New Roman" panose="02020603050405020304" pitchFamily="18" charset="0"/>
                      <a:ea typeface="Microsoft JhengHei" panose="020B0604030504040204" pitchFamily="34" charset="-120"/>
                      <a:cs typeface="Times New Roman" panose="02020603050405020304" pitchFamily="18" charset="0"/>
                    </a:rPr>
                    <a:t>DLIM </a:t>
                  </a:r>
                  <a:r>
                    <a:rPr lang="en-US" altLang="zh-TW" sz="800" b="1" dirty="0">
                      <a:solidFill>
                        <a:srgbClr val="78544C"/>
                      </a:solidFill>
                      <a:latin typeface="Times New Roman" panose="02020603050405020304" pitchFamily="18" charset="0"/>
                      <a:ea typeface="Microsoft JhengHei" panose="020B0604030504040204" pitchFamily="34" charset="-120"/>
                      <a:cs typeface="Times New Roman" panose="02020603050405020304" pitchFamily="18" charset="0"/>
                    </a:rPr>
                    <a:t>Preprocessing</a:t>
                  </a:r>
                  <a:r>
                    <a:rPr kumimoji="1" lang="en-US" altLang="zh-TW" sz="800" b="1" dirty="0">
                      <a:solidFill>
                        <a:srgbClr val="78544C"/>
                      </a:solidFill>
                      <a:latin typeface="Times New Roman" panose="02020603050405020304" pitchFamily="18" charset="0"/>
                      <a:ea typeface="Microsoft JhengHei" panose="020B0604030504040204" pitchFamily="34" charset="-120"/>
                      <a:cs typeface="Times New Roman" panose="02020603050405020304" pitchFamily="18" charset="0"/>
                    </a:rPr>
                    <a:t> – Basket Embedding</a:t>
                  </a:r>
                </a:p>
                <a:p>
                  <a:endParaRPr kumimoji="1" lang="zh-TW" altLang="en-US" sz="800" u="sng" dirty="0">
                    <a:solidFill>
                      <a:srgbClr val="78544C"/>
                    </a:solidFill>
                  </a:endParaRPr>
                </a:p>
              </p:txBody>
            </p:sp>
          </p:grpSp>
          <p:cxnSp>
            <p:nvCxnSpPr>
              <p:cNvPr id="350" name="直線接點 349">
                <a:extLst>
                  <a:ext uri="{FF2B5EF4-FFF2-40B4-BE49-F238E27FC236}">
                    <a16:creationId xmlns:a16="http://schemas.microsoft.com/office/drawing/2014/main" id="{8A63E9B7-C910-34DD-03D4-5F3F8E7A98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9150" y="2625260"/>
                <a:ext cx="181222" cy="0"/>
              </a:xfrm>
              <a:prstGeom prst="line">
                <a:avLst/>
              </a:prstGeom>
              <a:ln>
                <a:solidFill>
                  <a:schemeClr val="accent3">
                    <a:lumMod val="25000"/>
                  </a:schemeClr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直線接點 353">
                <a:extLst>
                  <a:ext uri="{FF2B5EF4-FFF2-40B4-BE49-F238E27FC236}">
                    <a16:creationId xmlns:a16="http://schemas.microsoft.com/office/drawing/2014/main" id="{88EF5DC0-E7DA-89A2-D694-E0D7303F14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59135" y="2627972"/>
                <a:ext cx="181222" cy="0"/>
              </a:xfrm>
              <a:prstGeom prst="line">
                <a:avLst/>
              </a:prstGeom>
              <a:ln>
                <a:solidFill>
                  <a:schemeClr val="accent3">
                    <a:lumMod val="25000"/>
                  </a:schemeClr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字方塊 2">
                  <a:extLst>
                    <a:ext uri="{FF2B5EF4-FFF2-40B4-BE49-F238E27FC236}">
                      <a16:creationId xmlns:a16="http://schemas.microsoft.com/office/drawing/2014/main" id="{B2DD4341-C122-6A18-C05D-257F5678BCC7}"/>
                    </a:ext>
                  </a:extLst>
                </p:cNvPr>
                <p:cNvSpPr txBox="1"/>
                <p:nvPr/>
              </p:nvSpPr>
              <p:spPr>
                <a:xfrm>
                  <a:off x="2373012" y="2620331"/>
                  <a:ext cx="34368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TW" sz="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TW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TW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</m:oMath>
                    </m:oMathPara>
                  </a14:m>
                  <a:endParaRPr kumimoji="1" lang="zh-TW" alt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文字方塊 2">
                  <a:extLst>
                    <a:ext uri="{FF2B5EF4-FFF2-40B4-BE49-F238E27FC236}">
                      <a16:creationId xmlns:a16="http://schemas.microsoft.com/office/drawing/2014/main" id="{B2DD4341-C122-6A18-C05D-257F5678BC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3012" y="2620331"/>
                  <a:ext cx="343684" cy="2308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FF1FEEE4-4C3D-E665-7850-3629E97BF590}"/>
                    </a:ext>
                  </a:extLst>
                </p:cNvPr>
                <p:cNvSpPr txBox="1"/>
                <p:nvPr/>
              </p:nvSpPr>
              <p:spPr>
                <a:xfrm>
                  <a:off x="2802482" y="2614253"/>
                  <a:ext cx="34368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TW" sz="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TW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zh-TW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</m:oMath>
                    </m:oMathPara>
                  </a14:m>
                  <a:endParaRPr kumimoji="1" lang="zh-TW" alt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FF1FEEE4-4C3D-E665-7850-3629E97BF5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2482" y="2614253"/>
                  <a:ext cx="343684" cy="2308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字方塊 4">
                  <a:extLst>
                    <a:ext uri="{FF2B5EF4-FFF2-40B4-BE49-F238E27FC236}">
                      <a16:creationId xmlns:a16="http://schemas.microsoft.com/office/drawing/2014/main" id="{B6193406-16E4-F08E-C603-126C0F4B750C}"/>
                    </a:ext>
                  </a:extLst>
                </p:cNvPr>
                <p:cNvSpPr txBox="1"/>
                <p:nvPr/>
              </p:nvSpPr>
              <p:spPr>
                <a:xfrm>
                  <a:off x="4891024" y="2416532"/>
                  <a:ext cx="299889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TW" sz="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kumimoji="1" lang="en-US" altLang="zh-TW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TW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</m:oMath>
                    </m:oMathPara>
                  </a14:m>
                  <a:endParaRPr kumimoji="1" lang="zh-TW" altLang="en-US" sz="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文字方塊 4">
                  <a:extLst>
                    <a:ext uri="{FF2B5EF4-FFF2-40B4-BE49-F238E27FC236}">
                      <a16:creationId xmlns:a16="http://schemas.microsoft.com/office/drawing/2014/main" id="{B6193406-16E4-F08E-C603-126C0F4B75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1024" y="2416532"/>
                  <a:ext cx="299889" cy="18466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9DF5BD91-783C-CFBB-DE1A-7E10611BAC36}"/>
                    </a:ext>
                  </a:extLst>
                </p:cNvPr>
                <p:cNvSpPr txBox="1"/>
                <p:nvPr/>
              </p:nvSpPr>
              <p:spPr>
                <a:xfrm>
                  <a:off x="4886455" y="2695773"/>
                  <a:ext cx="307905" cy="1870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TW" sz="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kumimoji="1" lang="en-US" altLang="zh-TW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kumimoji="1" lang="en-US" altLang="zh-TW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</m:oMath>
                    </m:oMathPara>
                  </a14:m>
                  <a:endParaRPr kumimoji="1" lang="zh-TW" altLang="en-US" sz="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9DF5BD91-783C-CFBB-DE1A-7E10611BAC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6455" y="2695773"/>
                  <a:ext cx="307905" cy="18703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9389D3E7-433D-38B9-7620-F337A5E762DA}"/>
                    </a:ext>
                  </a:extLst>
                </p:cNvPr>
                <p:cNvSpPr txBox="1"/>
                <p:nvPr/>
              </p:nvSpPr>
              <p:spPr>
                <a:xfrm>
                  <a:off x="4887438" y="2514751"/>
                  <a:ext cx="299889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TW" sz="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kumimoji="1" lang="en-US" altLang="zh-TW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zh-TW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</m:oMath>
                    </m:oMathPara>
                  </a14:m>
                  <a:endParaRPr kumimoji="1" lang="zh-TW" altLang="en-US" sz="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9389D3E7-433D-38B9-7620-F337A5E762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438" y="2514751"/>
                  <a:ext cx="299889" cy="18466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0D4CD5C6-0F71-41E8-AB47-943438ED1E6C}"/>
              </a:ext>
            </a:extLst>
          </p:cNvPr>
          <p:cNvSpPr txBox="1"/>
          <p:nvPr/>
        </p:nvSpPr>
        <p:spPr>
          <a:xfrm>
            <a:off x="2669002" y="3485342"/>
            <a:ext cx="2648419" cy="315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105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Figure 5</a:t>
            </a:r>
            <a:r>
              <a:rPr lang="en-US" altLang="zh-TW" sz="105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DLIM Data Pre-processing Stage</a:t>
            </a:r>
            <a:endParaRPr lang="zh-TW" altLang="zh-TW" sz="1050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878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群組 222">
            <a:extLst>
              <a:ext uri="{FF2B5EF4-FFF2-40B4-BE49-F238E27FC236}">
                <a16:creationId xmlns:a16="http://schemas.microsoft.com/office/drawing/2014/main" id="{58757E2B-9EE7-48C4-2234-7F14A2F30894}"/>
              </a:ext>
            </a:extLst>
          </p:cNvPr>
          <p:cNvGrpSpPr/>
          <p:nvPr/>
        </p:nvGrpSpPr>
        <p:grpSpPr>
          <a:xfrm>
            <a:off x="1664784" y="171212"/>
            <a:ext cx="5577442" cy="4342285"/>
            <a:chOff x="1650924" y="171213"/>
            <a:chExt cx="5577442" cy="434228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26A3535-4899-311E-8FE2-448574A02287}"/>
                </a:ext>
              </a:extLst>
            </p:cNvPr>
            <p:cNvSpPr/>
            <p:nvPr/>
          </p:nvSpPr>
          <p:spPr>
            <a:xfrm>
              <a:off x="1650924" y="182781"/>
              <a:ext cx="5577442" cy="43307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5">
                  <a:lumMod val="1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62" name="圓角矩形 161">
              <a:extLst>
                <a:ext uri="{FF2B5EF4-FFF2-40B4-BE49-F238E27FC236}">
                  <a16:creationId xmlns:a16="http://schemas.microsoft.com/office/drawing/2014/main" id="{E67DEA75-5C60-3BAB-6C20-EA2497283462}"/>
                </a:ext>
              </a:extLst>
            </p:cNvPr>
            <p:cNvSpPr/>
            <p:nvPr/>
          </p:nvSpPr>
          <p:spPr>
            <a:xfrm>
              <a:off x="5559703" y="450817"/>
              <a:ext cx="1494263" cy="1277297"/>
            </a:xfrm>
            <a:prstGeom prst="roundRect">
              <a:avLst/>
            </a:prstGeom>
            <a:solidFill>
              <a:schemeClr val="bg1">
                <a:lumMod val="95000"/>
                <a:alpha val="15000"/>
              </a:schemeClr>
            </a:solidFill>
            <a:ln w="12700">
              <a:solidFill>
                <a:schemeClr val="accent5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16" name="圓角矩形 115">
              <a:extLst>
                <a:ext uri="{FF2B5EF4-FFF2-40B4-BE49-F238E27FC236}">
                  <a16:creationId xmlns:a16="http://schemas.microsoft.com/office/drawing/2014/main" id="{DF4B64A7-581A-82FB-3D69-96486DD201A5}"/>
                </a:ext>
              </a:extLst>
            </p:cNvPr>
            <p:cNvSpPr/>
            <p:nvPr/>
          </p:nvSpPr>
          <p:spPr>
            <a:xfrm>
              <a:off x="3673628" y="450818"/>
              <a:ext cx="1494263" cy="1277297"/>
            </a:xfrm>
            <a:prstGeom prst="roundRect">
              <a:avLst/>
            </a:prstGeom>
            <a:solidFill>
              <a:schemeClr val="bg1">
                <a:lumMod val="95000"/>
                <a:alpha val="15000"/>
              </a:schemeClr>
            </a:solidFill>
            <a:ln w="12700">
              <a:solidFill>
                <a:schemeClr val="accent5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/>
                <a:t>ㄈ</a:t>
              </a:r>
              <a:endParaRPr lang="zh-TW" altLang="zh-TW" sz="1800" b="0" i="0" u="none" strike="noStrike" dirty="0">
                <a:effectLst/>
                <a:latin typeface="Arial" panose="020B0604020202020204" pitchFamily="34" charset="0"/>
              </a:endParaRPr>
            </a:p>
            <a:p>
              <a:pPr algn="ctr"/>
              <a:endParaRPr kumimoji="1" lang="zh-TW" altLang="en-US" dirty="0"/>
            </a:p>
          </p:txBody>
        </p:sp>
        <p:sp>
          <p:nvSpPr>
            <p:cNvPr id="98" name="圓角矩形 97">
              <a:extLst>
                <a:ext uri="{FF2B5EF4-FFF2-40B4-BE49-F238E27FC236}">
                  <a16:creationId xmlns:a16="http://schemas.microsoft.com/office/drawing/2014/main" id="{F806960D-A414-C058-ADA0-A59A10DA0A8A}"/>
                </a:ext>
              </a:extLst>
            </p:cNvPr>
            <p:cNvSpPr/>
            <p:nvPr/>
          </p:nvSpPr>
          <p:spPr>
            <a:xfrm>
              <a:off x="1789459" y="450817"/>
              <a:ext cx="1494263" cy="1277299"/>
            </a:xfrm>
            <a:prstGeom prst="roundRect">
              <a:avLst/>
            </a:prstGeom>
            <a:solidFill>
              <a:schemeClr val="bg1">
                <a:lumMod val="95000"/>
                <a:alpha val="15000"/>
              </a:schemeClr>
            </a:solidFill>
            <a:ln w="12700">
              <a:solidFill>
                <a:schemeClr val="accent5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7E262937-A4A2-6CFC-F3BE-C7F12177DDE8}"/>
                    </a:ext>
                  </a:extLst>
                </p:cNvPr>
                <p:cNvSpPr txBox="1"/>
                <p:nvPr/>
              </p:nvSpPr>
              <p:spPr>
                <a:xfrm>
                  <a:off x="1846368" y="526991"/>
                  <a:ext cx="208871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TW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TW" sz="1000" dirty="0"/>
                    <a:t>:</a:t>
                  </a:r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7E262937-A4A2-6CFC-F3BE-C7F12177DD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6368" y="526991"/>
                  <a:ext cx="208871" cy="153888"/>
                </a:xfrm>
                <a:prstGeom prst="rect">
                  <a:avLst/>
                </a:prstGeom>
                <a:blipFill>
                  <a:blip r:embed="rId2"/>
                  <a:stretch>
                    <a:fillRect l="-23529" t="-23077" r="-5882" b="-4615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9A578E7-E8F1-4926-D401-66E29D88D5C2}"/>
                </a:ext>
              </a:extLst>
            </p:cNvPr>
            <p:cNvSpPr/>
            <p:nvPr/>
          </p:nvSpPr>
          <p:spPr>
            <a:xfrm>
              <a:off x="2237747" y="551943"/>
              <a:ext cx="194326" cy="128936"/>
            </a:xfrm>
            <a:prstGeom prst="rect">
              <a:avLst/>
            </a:prstGeom>
            <a:solidFill>
              <a:srgbClr val="F3700D">
                <a:alpha val="10000"/>
              </a:srgbClr>
            </a:solidFill>
            <a:ln w="12700">
              <a:solidFill>
                <a:srgbClr val="F370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EF35A0E-B1B4-1468-94A4-889A7DF6B4FE}"/>
                </a:ext>
              </a:extLst>
            </p:cNvPr>
            <p:cNvSpPr/>
            <p:nvPr/>
          </p:nvSpPr>
          <p:spPr>
            <a:xfrm>
              <a:off x="2433192" y="551943"/>
              <a:ext cx="194326" cy="128936"/>
            </a:xfrm>
            <a:prstGeom prst="rect">
              <a:avLst/>
            </a:prstGeom>
            <a:solidFill>
              <a:srgbClr val="F3700D">
                <a:alpha val="10000"/>
              </a:srgbClr>
            </a:solidFill>
            <a:ln w="12700">
              <a:solidFill>
                <a:srgbClr val="F370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3965D72-E573-E7D0-9108-145E5575EE9B}"/>
                </a:ext>
              </a:extLst>
            </p:cNvPr>
            <p:cNvSpPr/>
            <p:nvPr/>
          </p:nvSpPr>
          <p:spPr>
            <a:xfrm>
              <a:off x="2627418" y="551943"/>
              <a:ext cx="194326" cy="128936"/>
            </a:xfrm>
            <a:prstGeom prst="rect">
              <a:avLst/>
            </a:prstGeom>
            <a:solidFill>
              <a:srgbClr val="F3700D">
                <a:alpha val="10000"/>
              </a:srgbClr>
            </a:solidFill>
            <a:ln w="12700">
              <a:solidFill>
                <a:srgbClr val="F370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D7B2DF9-7E10-703D-0CF6-69CC063E681F}"/>
                </a:ext>
              </a:extLst>
            </p:cNvPr>
            <p:cNvSpPr/>
            <p:nvPr/>
          </p:nvSpPr>
          <p:spPr>
            <a:xfrm>
              <a:off x="2820518" y="551943"/>
              <a:ext cx="194326" cy="128936"/>
            </a:xfrm>
            <a:prstGeom prst="rect">
              <a:avLst/>
            </a:prstGeom>
            <a:solidFill>
              <a:srgbClr val="F3700D">
                <a:alpha val="10000"/>
              </a:srgbClr>
            </a:solidFill>
            <a:ln w="12700">
              <a:solidFill>
                <a:srgbClr val="F370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22541B5C-A9DF-DC1E-E403-EEC56DFA6276}"/>
                </a:ext>
              </a:extLst>
            </p:cNvPr>
            <p:cNvSpPr/>
            <p:nvPr/>
          </p:nvSpPr>
          <p:spPr>
            <a:xfrm>
              <a:off x="3013091" y="551943"/>
              <a:ext cx="194326" cy="128936"/>
            </a:xfrm>
            <a:prstGeom prst="rect">
              <a:avLst/>
            </a:prstGeom>
            <a:solidFill>
              <a:srgbClr val="F3700D">
                <a:alpha val="10000"/>
              </a:srgbClr>
            </a:solidFill>
            <a:ln w="12700">
              <a:solidFill>
                <a:srgbClr val="F370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2E8ACDF-41D4-59AD-623B-CFD1B91FE998}"/>
                </a:ext>
              </a:extLst>
            </p:cNvPr>
            <p:cNvSpPr/>
            <p:nvPr/>
          </p:nvSpPr>
          <p:spPr>
            <a:xfrm>
              <a:off x="2055238" y="551944"/>
              <a:ext cx="184165" cy="128936"/>
            </a:xfrm>
            <a:prstGeom prst="rect">
              <a:avLst/>
            </a:prstGeom>
            <a:solidFill>
              <a:srgbClr val="F3700D">
                <a:alpha val="10000"/>
              </a:srgbClr>
            </a:solidFill>
            <a:ln w="12700">
              <a:solidFill>
                <a:srgbClr val="F370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59A490BB-C697-D5D2-36A9-F2F3D7E2FD3E}"/>
                    </a:ext>
                  </a:extLst>
                </p:cNvPr>
                <p:cNvSpPr txBox="1"/>
                <p:nvPr/>
              </p:nvSpPr>
              <p:spPr>
                <a:xfrm>
                  <a:off x="2056067" y="689360"/>
                  <a:ext cx="192669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7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7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TW" sz="7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700" dirty="0"/>
                </a:p>
              </p:txBody>
            </p:sp>
          </mc:Choice>
          <mc:Fallback xmlns=""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59A490BB-C697-D5D2-36A9-F2F3D7E2FD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6067" y="689360"/>
                  <a:ext cx="192669" cy="107722"/>
                </a:xfrm>
                <a:prstGeom prst="rect">
                  <a:avLst/>
                </a:prstGeom>
                <a:blipFill>
                  <a:blip r:embed="rId3"/>
                  <a:stretch>
                    <a:fillRect b="-222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D4AFF2C5-3AF2-B34F-BFA4-E9BA8FAADD3F}"/>
                    </a:ext>
                  </a:extLst>
                </p:cNvPr>
                <p:cNvSpPr txBox="1"/>
                <p:nvPr/>
              </p:nvSpPr>
              <p:spPr>
                <a:xfrm>
                  <a:off x="2248736" y="695403"/>
                  <a:ext cx="192669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7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7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TW" sz="7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700" dirty="0"/>
                </a:p>
              </p:txBody>
            </p:sp>
          </mc:Choice>
          <mc:Fallback xmlns=""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D4AFF2C5-3AF2-B34F-BFA4-E9BA8FAADD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736" y="695403"/>
                  <a:ext cx="192669" cy="107722"/>
                </a:xfrm>
                <a:prstGeom prst="rect">
                  <a:avLst/>
                </a:prstGeom>
                <a:blipFill>
                  <a:blip r:embed="rId4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0616A48E-A653-06F0-A9B4-A26539529A92}"/>
                    </a:ext>
                  </a:extLst>
                </p:cNvPr>
                <p:cNvSpPr txBox="1"/>
                <p:nvPr/>
              </p:nvSpPr>
              <p:spPr>
                <a:xfrm>
                  <a:off x="2441405" y="696337"/>
                  <a:ext cx="192669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7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7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TW" sz="7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7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0616A48E-A653-06F0-A9B4-A26539529A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1405" y="696337"/>
                  <a:ext cx="192669" cy="107722"/>
                </a:xfrm>
                <a:prstGeom prst="rect">
                  <a:avLst/>
                </a:prstGeom>
                <a:blipFill>
                  <a:blip r:embed="rId5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ADE69B8D-3CE5-70B8-33A7-937FB8EBCE56}"/>
                    </a:ext>
                  </a:extLst>
                </p:cNvPr>
                <p:cNvSpPr txBox="1"/>
                <p:nvPr/>
              </p:nvSpPr>
              <p:spPr>
                <a:xfrm>
                  <a:off x="2634074" y="696337"/>
                  <a:ext cx="192669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7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7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TW" sz="7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TW" altLang="en-US" sz="700" dirty="0"/>
                </a:p>
              </p:txBody>
            </p:sp>
          </mc:Choice>
          <mc:Fallback xmlns="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ADE69B8D-3CE5-70B8-33A7-937FB8EBCE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4074" y="696337"/>
                  <a:ext cx="192669" cy="107722"/>
                </a:xfrm>
                <a:prstGeom prst="rect">
                  <a:avLst/>
                </a:prstGeom>
                <a:blipFill>
                  <a:blip r:embed="rId6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33B623B8-66DE-5F0B-6060-186894D3C330}"/>
                    </a:ext>
                  </a:extLst>
                </p:cNvPr>
                <p:cNvSpPr txBox="1"/>
                <p:nvPr/>
              </p:nvSpPr>
              <p:spPr>
                <a:xfrm>
                  <a:off x="3013091" y="696337"/>
                  <a:ext cx="192669" cy="1174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7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7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7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d>
                          </m:sub>
                        </m:sSub>
                      </m:oMath>
                    </m:oMathPara>
                  </a14:m>
                  <a:endParaRPr lang="zh-TW" altLang="en-US" sz="700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33B623B8-66DE-5F0B-6060-186894D3C3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3091" y="696337"/>
                  <a:ext cx="192669" cy="117404"/>
                </a:xfrm>
                <a:prstGeom prst="rect">
                  <a:avLst/>
                </a:prstGeom>
                <a:blipFill>
                  <a:blip r:embed="rId7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74612E52-95CB-C196-E312-703B784DD88B}"/>
                </a:ext>
              </a:extLst>
            </p:cNvPr>
            <p:cNvSpPr txBox="1"/>
            <p:nvPr/>
          </p:nvSpPr>
          <p:spPr>
            <a:xfrm>
              <a:off x="2791300" y="647827"/>
              <a:ext cx="25276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600" dirty="0"/>
                <a:t>...</a:t>
              </a:r>
              <a:endParaRPr kumimoji="1" lang="zh-TW" altLang="en-US" sz="600" dirty="0"/>
            </a:p>
          </p:txBody>
        </p:sp>
        <p:grpSp>
          <p:nvGrpSpPr>
            <p:cNvPr id="117" name="群組 116">
              <a:extLst>
                <a:ext uri="{FF2B5EF4-FFF2-40B4-BE49-F238E27FC236}">
                  <a16:creationId xmlns:a16="http://schemas.microsoft.com/office/drawing/2014/main" id="{C379D9FD-C46F-0DA1-57F2-BC98E8040021}"/>
                </a:ext>
              </a:extLst>
            </p:cNvPr>
            <p:cNvGrpSpPr/>
            <p:nvPr/>
          </p:nvGrpSpPr>
          <p:grpSpPr>
            <a:xfrm>
              <a:off x="2021190" y="522550"/>
              <a:ext cx="1195513" cy="188783"/>
              <a:chOff x="1143412" y="1560933"/>
              <a:chExt cx="1195513" cy="188783"/>
            </a:xfrm>
          </p:grpSpPr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FB2377DE-A272-FB98-DFC0-E5C1577B40D9}"/>
                  </a:ext>
                </a:extLst>
              </p:cNvPr>
              <p:cNvSpPr txBox="1"/>
              <p:nvPr/>
            </p:nvSpPr>
            <p:spPr>
              <a:xfrm>
                <a:off x="1143412" y="1560933"/>
                <a:ext cx="22794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600" dirty="0">
                    <a:solidFill>
                      <a:srgbClr val="F3700D"/>
                    </a:solidFill>
                  </a:rPr>
                  <a:t>1</a:t>
                </a:r>
                <a:endParaRPr kumimoji="1" lang="zh-TW" altLang="en-US" sz="600" dirty="0">
                  <a:solidFill>
                    <a:srgbClr val="F3700D"/>
                  </a:solidFill>
                </a:endParaRPr>
              </a:p>
            </p:txBody>
          </p:sp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A592806D-4F2B-60A7-4451-17AAA3C722B5}"/>
                  </a:ext>
                </a:extLst>
              </p:cNvPr>
              <p:cNvSpPr txBox="1"/>
              <p:nvPr/>
            </p:nvSpPr>
            <p:spPr>
              <a:xfrm>
                <a:off x="1336677" y="1561867"/>
                <a:ext cx="22794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600" dirty="0">
                    <a:solidFill>
                      <a:srgbClr val="F3700D"/>
                    </a:solidFill>
                  </a:rPr>
                  <a:t>0</a:t>
                </a:r>
                <a:endParaRPr kumimoji="1" lang="zh-TW" altLang="en-US" sz="600" dirty="0">
                  <a:solidFill>
                    <a:srgbClr val="F3700D"/>
                  </a:solidFill>
                </a:endParaRPr>
              </a:p>
            </p:txBody>
          </p:sp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0478BC91-E036-CA86-4192-5A5C21A3C98E}"/>
                  </a:ext>
                </a:extLst>
              </p:cNvPr>
              <p:cNvSpPr txBox="1"/>
              <p:nvPr/>
            </p:nvSpPr>
            <p:spPr>
              <a:xfrm>
                <a:off x="1529831" y="1561116"/>
                <a:ext cx="22794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600" dirty="0">
                    <a:solidFill>
                      <a:srgbClr val="F3700D"/>
                    </a:solidFill>
                  </a:rPr>
                  <a:t>0</a:t>
                </a:r>
                <a:endParaRPr kumimoji="1" lang="zh-TW" altLang="en-US" sz="600" dirty="0">
                  <a:solidFill>
                    <a:srgbClr val="F3700D"/>
                  </a:solidFill>
                </a:endParaRPr>
              </a:p>
            </p:txBody>
          </p:sp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459AA9AD-40BB-6FE5-97BA-9FF66EDCBEF3}"/>
                  </a:ext>
                </a:extLst>
              </p:cNvPr>
              <p:cNvSpPr txBox="1"/>
              <p:nvPr/>
            </p:nvSpPr>
            <p:spPr>
              <a:xfrm>
                <a:off x="1728768" y="1560933"/>
                <a:ext cx="22794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600" dirty="0">
                    <a:solidFill>
                      <a:srgbClr val="F3700D"/>
                    </a:solidFill>
                  </a:rPr>
                  <a:t>0</a:t>
                </a:r>
                <a:endParaRPr kumimoji="1" lang="zh-TW" altLang="en-US" sz="600" dirty="0">
                  <a:solidFill>
                    <a:srgbClr val="F3700D"/>
                  </a:solidFill>
                </a:endParaRPr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D5D8EA6-3232-0F9C-DA8B-758EE0683C56}"/>
                  </a:ext>
                </a:extLst>
              </p:cNvPr>
              <p:cNvSpPr txBox="1"/>
              <p:nvPr/>
            </p:nvSpPr>
            <p:spPr>
              <a:xfrm>
                <a:off x="1911823" y="1565050"/>
                <a:ext cx="22794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600" dirty="0">
                    <a:solidFill>
                      <a:srgbClr val="F3700D"/>
                    </a:solidFill>
                  </a:rPr>
                  <a:t>0</a:t>
                </a:r>
                <a:endParaRPr kumimoji="1" lang="zh-TW" altLang="en-US" sz="600" dirty="0">
                  <a:solidFill>
                    <a:srgbClr val="F3700D"/>
                  </a:solidFill>
                </a:endParaRPr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D451609C-2294-BDC8-4CDE-617E1CEA066D}"/>
                  </a:ext>
                </a:extLst>
              </p:cNvPr>
              <p:cNvSpPr txBox="1"/>
              <p:nvPr/>
            </p:nvSpPr>
            <p:spPr>
              <a:xfrm>
                <a:off x="2110977" y="1564546"/>
                <a:ext cx="22794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600" dirty="0">
                    <a:solidFill>
                      <a:srgbClr val="F3700D"/>
                    </a:solidFill>
                  </a:rPr>
                  <a:t>0</a:t>
                </a:r>
                <a:endParaRPr kumimoji="1" lang="zh-TW" altLang="en-US" sz="600" dirty="0">
                  <a:solidFill>
                    <a:srgbClr val="F3700D"/>
                  </a:solidFill>
                </a:endParaRPr>
              </a:p>
            </p:txBody>
          </p:sp>
        </p:grpSp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7260D455-C156-794F-951E-A3CC9CD020AC}"/>
                </a:ext>
              </a:extLst>
            </p:cNvPr>
            <p:cNvGrpSpPr/>
            <p:nvPr/>
          </p:nvGrpSpPr>
          <p:grpSpPr>
            <a:xfrm>
              <a:off x="1846368" y="925001"/>
              <a:ext cx="1382043" cy="308415"/>
              <a:chOff x="908119" y="2491893"/>
              <a:chExt cx="1382043" cy="30841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文字方塊 56">
                    <a:extLst>
                      <a:ext uri="{FF2B5EF4-FFF2-40B4-BE49-F238E27FC236}">
                        <a16:creationId xmlns:a16="http://schemas.microsoft.com/office/drawing/2014/main" id="{4B0D3FC2-9DD9-4DA3-D78E-9EB35A39D08E}"/>
                      </a:ext>
                    </a:extLst>
                  </p:cNvPr>
                  <p:cNvSpPr txBox="1"/>
                  <p:nvPr/>
                </p:nvSpPr>
                <p:spPr>
                  <a:xfrm>
                    <a:off x="908119" y="2494806"/>
                    <a:ext cx="208871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TW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altLang="zh-TW" sz="1000" dirty="0"/>
                      <a:t>:</a:t>
                    </a:r>
                    <a:endParaRPr lang="zh-TW" altLang="en-US" sz="1000" dirty="0"/>
                  </a:p>
                </p:txBody>
              </p:sp>
            </mc:Choice>
            <mc:Fallback xmlns="">
              <p:sp>
                <p:nvSpPr>
                  <p:cNvPr id="57" name="文字方塊 56">
                    <a:extLst>
                      <a:ext uri="{FF2B5EF4-FFF2-40B4-BE49-F238E27FC236}">
                        <a16:creationId xmlns:a16="http://schemas.microsoft.com/office/drawing/2014/main" id="{4B0D3FC2-9DD9-4DA3-D78E-9EB35A39D0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8119" y="2494806"/>
                    <a:ext cx="208871" cy="15388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3529" t="-23077" r="-5882" b="-5384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D31F3488-17FA-D0EE-A31E-045A7982A8D8}"/>
                  </a:ext>
                </a:extLst>
              </p:cNvPr>
              <p:cNvSpPr/>
              <p:nvPr/>
            </p:nvSpPr>
            <p:spPr>
              <a:xfrm>
                <a:off x="1309659" y="2519758"/>
                <a:ext cx="194326" cy="12893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 dirty="0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E10F50B4-314D-EC23-B7CA-7CF28CC4FFC4}"/>
                  </a:ext>
                </a:extLst>
              </p:cNvPr>
              <p:cNvSpPr/>
              <p:nvPr/>
            </p:nvSpPr>
            <p:spPr>
              <a:xfrm>
                <a:off x="1501717" y="2519758"/>
                <a:ext cx="194326" cy="12893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 dirty="0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54B3297B-2543-06BA-85B6-2B5866B34D7C}"/>
                  </a:ext>
                </a:extLst>
              </p:cNvPr>
              <p:cNvSpPr/>
              <p:nvPr/>
            </p:nvSpPr>
            <p:spPr>
              <a:xfrm>
                <a:off x="1689169" y="2519758"/>
                <a:ext cx="194326" cy="12893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ABFC50C8-5590-C98B-175A-FBA2E6D7BB85}"/>
                  </a:ext>
                </a:extLst>
              </p:cNvPr>
              <p:cNvSpPr/>
              <p:nvPr/>
            </p:nvSpPr>
            <p:spPr>
              <a:xfrm>
                <a:off x="1882269" y="2519758"/>
                <a:ext cx="194326" cy="12893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 dirty="0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997697AB-7906-B014-CA87-EFE7C760DD4A}"/>
                  </a:ext>
                </a:extLst>
              </p:cNvPr>
              <p:cNvSpPr/>
              <p:nvPr/>
            </p:nvSpPr>
            <p:spPr>
              <a:xfrm>
                <a:off x="2074842" y="2519758"/>
                <a:ext cx="194326" cy="12893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13C91F48-D847-6B40-493C-2F3306304338}"/>
                  </a:ext>
                </a:extLst>
              </p:cNvPr>
              <p:cNvSpPr/>
              <p:nvPr/>
            </p:nvSpPr>
            <p:spPr>
              <a:xfrm>
                <a:off x="1116990" y="2519759"/>
                <a:ext cx="194326" cy="12893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文字方塊 63">
                    <a:extLst>
                      <a:ext uri="{FF2B5EF4-FFF2-40B4-BE49-F238E27FC236}">
                        <a16:creationId xmlns:a16="http://schemas.microsoft.com/office/drawing/2014/main" id="{00F5C74E-5F77-06CC-509B-002633EA5F22}"/>
                      </a:ext>
                    </a:extLst>
                  </p:cNvPr>
                  <p:cNvSpPr txBox="1"/>
                  <p:nvPr/>
                </p:nvSpPr>
                <p:spPr>
                  <a:xfrm>
                    <a:off x="1117818" y="2657175"/>
                    <a:ext cx="192669" cy="10772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7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7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sz="7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700" dirty="0"/>
                  </a:p>
                </p:txBody>
              </p:sp>
            </mc:Choice>
            <mc:Fallback xmlns="">
              <p:sp>
                <p:nvSpPr>
                  <p:cNvPr id="64" name="文字方塊 63">
                    <a:extLst>
                      <a:ext uri="{FF2B5EF4-FFF2-40B4-BE49-F238E27FC236}">
                        <a16:creationId xmlns:a16="http://schemas.microsoft.com/office/drawing/2014/main" id="{00F5C74E-5F77-06CC-509B-002633EA5F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7818" y="2657175"/>
                    <a:ext cx="192669" cy="10772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文字方塊 64">
                    <a:extLst>
                      <a:ext uri="{FF2B5EF4-FFF2-40B4-BE49-F238E27FC236}">
                        <a16:creationId xmlns:a16="http://schemas.microsoft.com/office/drawing/2014/main" id="{86D4A286-B4F8-110C-4A01-BB78D8FC4B54}"/>
                      </a:ext>
                    </a:extLst>
                  </p:cNvPr>
                  <p:cNvSpPr txBox="1"/>
                  <p:nvPr/>
                </p:nvSpPr>
                <p:spPr>
                  <a:xfrm>
                    <a:off x="1310487" y="2663218"/>
                    <a:ext cx="192669" cy="10772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7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7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sz="7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700" dirty="0"/>
                  </a:p>
                </p:txBody>
              </p:sp>
            </mc:Choice>
            <mc:Fallback xmlns="">
              <p:sp>
                <p:nvSpPr>
                  <p:cNvPr id="65" name="文字方塊 64">
                    <a:extLst>
                      <a:ext uri="{FF2B5EF4-FFF2-40B4-BE49-F238E27FC236}">
                        <a16:creationId xmlns:a16="http://schemas.microsoft.com/office/drawing/2014/main" id="{86D4A286-B4F8-110C-4A01-BB78D8FC4B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0487" y="2663218"/>
                    <a:ext cx="192669" cy="10772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文字方塊 65">
                    <a:extLst>
                      <a:ext uri="{FF2B5EF4-FFF2-40B4-BE49-F238E27FC236}">
                        <a16:creationId xmlns:a16="http://schemas.microsoft.com/office/drawing/2014/main" id="{9979F3C6-3516-10F0-7972-93C703AFB88E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156" y="2664152"/>
                    <a:ext cx="192669" cy="10772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7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7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sz="7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700" dirty="0"/>
                  </a:p>
                </p:txBody>
              </p:sp>
            </mc:Choice>
            <mc:Fallback xmlns="">
              <p:sp>
                <p:nvSpPr>
                  <p:cNvPr id="66" name="文字方塊 65">
                    <a:extLst>
                      <a:ext uri="{FF2B5EF4-FFF2-40B4-BE49-F238E27FC236}">
                        <a16:creationId xmlns:a16="http://schemas.microsoft.com/office/drawing/2014/main" id="{9979F3C6-3516-10F0-7972-93C703AFB8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3156" y="2664152"/>
                    <a:ext cx="192669" cy="10772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文字方塊 66">
                    <a:extLst>
                      <a:ext uri="{FF2B5EF4-FFF2-40B4-BE49-F238E27FC236}">
                        <a16:creationId xmlns:a16="http://schemas.microsoft.com/office/drawing/2014/main" id="{0CD1717B-31C0-1649-1C09-B6F1DA04A5A1}"/>
                      </a:ext>
                    </a:extLst>
                  </p:cNvPr>
                  <p:cNvSpPr txBox="1"/>
                  <p:nvPr/>
                </p:nvSpPr>
                <p:spPr>
                  <a:xfrm>
                    <a:off x="1695825" y="2664152"/>
                    <a:ext cx="192669" cy="10772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7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7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sz="7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700" dirty="0"/>
                  </a:p>
                </p:txBody>
              </p:sp>
            </mc:Choice>
            <mc:Fallback xmlns="">
              <p:sp>
                <p:nvSpPr>
                  <p:cNvPr id="67" name="文字方塊 66">
                    <a:extLst>
                      <a:ext uri="{FF2B5EF4-FFF2-40B4-BE49-F238E27FC236}">
                        <a16:creationId xmlns:a16="http://schemas.microsoft.com/office/drawing/2014/main" id="{0CD1717B-31C0-1649-1C09-B6F1DA04A5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5825" y="2664152"/>
                    <a:ext cx="192669" cy="10772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文字方塊 67">
                    <a:extLst>
                      <a:ext uri="{FF2B5EF4-FFF2-40B4-BE49-F238E27FC236}">
                        <a16:creationId xmlns:a16="http://schemas.microsoft.com/office/drawing/2014/main" id="{AD321B55-B2BA-2C25-DFA6-17B585913BFE}"/>
                      </a:ext>
                    </a:extLst>
                  </p:cNvPr>
                  <p:cNvSpPr txBox="1"/>
                  <p:nvPr/>
                </p:nvSpPr>
                <p:spPr>
                  <a:xfrm>
                    <a:off x="2074842" y="2664152"/>
                    <a:ext cx="192669" cy="11740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7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7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7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d>
                            </m:sub>
                          </m:sSub>
                        </m:oMath>
                      </m:oMathPara>
                    </a14:m>
                    <a:endParaRPr lang="zh-TW" altLang="en-US" sz="700" dirty="0"/>
                  </a:p>
                </p:txBody>
              </p:sp>
            </mc:Choice>
            <mc:Fallback xmlns="">
              <p:sp>
                <p:nvSpPr>
                  <p:cNvPr id="68" name="文字方塊 67">
                    <a:extLst>
                      <a:ext uri="{FF2B5EF4-FFF2-40B4-BE49-F238E27FC236}">
                        <a16:creationId xmlns:a16="http://schemas.microsoft.com/office/drawing/2014/main" id="{AD321B55-B2BA-2C25-DFA6-17B585913B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74842" y="2664152"/>
                    <a:ext cx="192669" cy="11740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C96A1221-411B-C9CC-40F0-57EDBB3E8AB7}"/>
                  </a:ext>
                </a:extLst>
              </p:cNvPr>
              <p:cNvSpPr txBox="1"/>
              <p:nvPr/>
            </p:nvSpPr>
            <p:spPr>
              <a:xfrm>
                <a:off x="1853051" y="2615642"/>
                <a:ext cx="25276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600" dirty="0"/>
                  <a:t>...</a:t>
                </a:r>
                <a:endParaRPr kumimoji="1" lang="zh-TW" altLang="en-US" sz="600" dirty="0"/>
              </a:p>
            </p:txBody>
          </p:sp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B18BDD38-4480-AA12-BF1D-005C45870967}"/>
                  </a:ext>
                </a:extLst>
              </p:cNvPr>
              <p:cNvSpPr txBox="1"/>
              <p:nvPr/>
            </p:nvSpPr>
            <p:spPr>
              <a:xfrm>
                <a:off x="1099847" y="2491893"/>
                <a:ext cx="22794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600" dirty="0"/>
                  <a:t>0</a:t>
                </a:r>
                <a:endParaRPr kumimoji="1" lang="zh-TW" altLang="en-US" sz="600" dirty="0"/>
              </a:p>
            </p:txBody>
          </p:sp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807E21E4-59FE-7C8C-056D-E6E4F6C6110A}"/>
                  </a:ext>
                </a:extLst>
              </p:cNvPr>
              <p:cNvSpPr txBox="1"/>
              <p:nvPr/>
            </p:nvSpPr>
            <p:spPr>
              <a:xfrm>
                <a:off x="1295789" y="2496012"/>
                <a:ext cx="22794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600" dirty="0"/>
                  <a:t>1</a:t>
                </a:r>
                <a:endParaRPr kumimoji="1" lang="zh-TW" altLang="en-US" sz="600" dirty="0"/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9E400BA4-8195-2C85-0888-4D20AC116EA1}"/>
                  </a:ext>
                </a:extLst>
              </p:cNvPr>
              <p:cNvSpPr txBox="1"/>
              <p:nvPr/>
            </p:nvSpPr>
            <p:spPr>
              <a:xfrm>
                <a:off x="1488943" y="2495261"/>
                <a:ext cx="22794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600" dirty="0"/>
                  <a:t>0</a:t>
                </a:r>
                <a:endParaRPr kumimoji="1" lang="zh-TW" altLang="en-US" sz="600" dirty="0"/>
              </a:p>
            </p:txBody>
          </p:sp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AF6CAB24-52CB-7FC2-197F-4B91D955D68C}"/>
                  </a:ext>
                </a:extLst>
              </p:cNvPr>
              <p:cNvSpPr txBox="1"/>
              <p:nvPr/>
            </p:nvSpPr>
            <p:spPr>
              <a:xfrm>
                <a:off x="1678504" y="2495261"/>
                <a:ext cx="22794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600" dirty="0"/>
                  <a:t>0</a:t>
                </a:r>
                <a:endParaRPr kumimoji="1" lang="zh-TW" altLang="en-US" sz="600" dirty="0"/>
              </a:p>
            </p:txBody>
          </p:sp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F227930D-F0E7-3168-03A6-9BB7EE68BDB9}"/>
                  </a:ext>
                </a:extLst>
              </p:cNvPr>
              <p:cNvSpPr txBox="1"/>
              <p:nvPr/>
            </p:nvSpPr>
            <p:spPr>
              <a:xfrm>
                <a:off x="1870359" y="2491893"/>
                <a:ext cx="22794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600" dirty="0"/>
                  <a:t>0</a:t>
                </a:r>
                <a:endParaRPr kumimoji="1" lang="zh-TW" altLang="en-US" sz="600" dirty="0"/>
              </a:p>
            </p:txBody>
          </p:sp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CBBC146F-0104-3590-83B4-26F352CCF32E}"/>
                  </a:ext>
                </a:extLst>
              </p:cNvPr>
              <p:cNvSpPr txBox="1"/>
              <p:nvPr/>
            </p:nvSpPr>
            <p:spPr>
              <a:xfrm>
                <a:off x="2062214" y="2491893"/>
                <a:ext cx="22794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600" dirty="0"/>
                  <a:t>0</a:t>
                </a:r>
                <a:endParaRPr kumimoji="1" lang="zh-TW" altLang="en-US" sz="600" dirty="0"/>
              </a:p>
            </p:txBody>
          </p:sp>
        </p:grp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0E940A91-0750-1513-B2DB-06B2B5283AB6}"/>
                </a:ext>
              </a:extLst>
            </p:cNvPr>
            <p:cNvSpPr txBox="1"/>
            <p:nvPr/>
          </p:nvSpPr>
          <p:spPr>
            <a:xfrm>
              <a:off x="1915634" y="198615"/>
              <a:ext cx="120417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One-Hot Encoding</a:t>
              </a:r>
              <a:endParaRPr kumimoji="1" lang="zh-TW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字方塊 77">
                  <a:extLst>
                    <a:ext uri="{FF2B5EF4-FFF2-40B4-BE49-F238E27FC236}">
                      <a16:creationId xmlns:a16="http://schemas.microsoft.com/office/drawing/2014/main" id="{3B84C700-B08F-871C-E06E-44BD53C1EADD}"/>
                    </a:ext>
                  </a:extLst>
                </p:cNvPr>
                <p:cNvSpPr txBox="1"/>
                <p:nvPr/>
              </p:nvSpPr>
              <p:spPr>
                <a:xfrm>
                  <a:off x="1826961" y="1371791"/>
                  <a:ext cx="208871" cy="16773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sub>
                      </m:sSub>
                    </m:oMath>
                  </a14:m>
                  <a:r>
                    <a:rPr lang="en-US" altLang="zh-TW" sz="1000" dirty="0"/>
                    <a:t>:</a:t>
                  </a:r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78" name="文字方塊 77">
                  <a:extLst>
                    <a:ext uri="{FF2B5EF4-FFF2-40B4-BE49-F238E27FC236}">
                      <a16:creationId xmlns:a16="http://schemas.microsoft.com/office/drawing/2014/main" id="{3B84C700-B08F-871C-E06E-44BD53C1EA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6961" y="1371791"/>
                  <a:ext cx="208871" cy="167738"/>
                </a:xfrm>
                <a:prstGeom prst="rect">
                  <a:avLst/>
                </a:prstGeom>
                <a:blipFill>
                  <a:blip r:embed="rId14"/>
                  <a:stretch>
                    <a:fillRect l="-16667" t="-28571" r="-22222" b="-3571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9" name="群組 118">
              <a:extLst>
                <a:ext uri="{FF2B5EF4-FFF2-40B4-BE49-F238E27FC236}">
                  <a16:creationId xmlns:a16="http://schemas.microsoft.com/office/drawing/2014/main" id="{EB9AE8E8-609C-0727-909E-898FA9FF0DD5}"/>
                </a:ext>
              </a:extLst>
            </p:cNvPr>
            <p:cNvGrpSpPr/>
            <p:nvPr/>
          </p:nvGrpSpPr>
          <p:grpSpPr>
            <a:xfrm>
              <a:off x="2043832" y="1396719"/>
              <a:ext cx="1158528" cy="128937"/>
              <a:chOff x="1132121" y="2430413"/>
              <a:chExt cx="1158528" cy="128937"/>
            </a:xfrm>
          </p:grpSpPr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42DDE897-C69A-04A1-CD9A-E2D4EB006176}"/>
                  </a:ext>
                </a:extLst>
              </p:cNvPr>
              <p:cNvSpPr/>
              <p:nvPr/>
            </p:nvSpPr>
            <p:spPr>
              <a:xfrm>
                <a:off x="1324790" y="2430413"/>
                <a:ext cx="194326" cy="128936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 dirty="0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27F34BAE-7CC0-91A5-F5B1-C918757525C5}"/>
                  </a:ext>
                </a:extLst>
              </p:cNvPr>
              <p:cNvSpPr/>
              <p:nvPr/>
            </p:nvSpPr>
            <p:spPr>
              <a:xfrm>
                <a:off x="1516359" y="2432866"/>
                <a:ext cx="194326" cy="126483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 dirty="0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74BA4C43-A488-BFDB-FC80-98C2BED95997}"/>
                  </a:ext>
                </a:extLst>
              </p:cNvPr>
              <p:cNvSpPr/>
              <p:nvPr/>
            </p:nvSpPr>
            <p:spPr>
              <a:xfrm>
                <a:off x="1710650" y="2430413"/>
                <a:ext cx="194326" cy="128936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AA48DC0F-BBD9-5C32-750B-1186EAD28112}"/>
                  </a:ext>
                </a:extLst>
              </p:cNvPr>
              <p:cNvSpPr/>
              <p:nvPr/>
            </p:nvSpPr>
            <p:spPr>
              <a:xfrm>
                <a:off x="1903750" y="2430413"/>
                <a:ext cx="194326" cy="128936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 dirty="0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6C5C9A60-0343-F270-1331-256B6897BB8A}"/>
                  </a:ext>
                </a:extLst>
              </p:cNvPr>
              <p:cNvSpPr/>
              <p:nvPr/>
            </p:nvSpPr>
            <p:spPr>
              <a:xfrm>
                <a:off x="2096323" y="2430413"/>
                <a:ext cx="194326" cy="128936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C63086F9-78E8-AB6F-B55B-F5C77EA0CB76}"/>
                  </a:ext>
                </a:extLst>
              </p:cNvPr>
              <p:cNvSpPr/>
              <p:nvPr/>
            </p:nvSpPr>
            <p:spPr>
              <a:xfrm>
                <a:off x="1132121" y="2430414"/>
                <a:ext cx="194326" cy="128936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字方塊 84">
                  <a:extLst>
                    <a:ext uri="{FF2B5EF4-FFF2-40B4-BE49-F238E27FC236}">
                      <a16:creationId xmlns:a16="http://schemas.microsoft.com/office/drawing/2014/main" id="{9644A15F-9BF7-236D-5400-2CCDA82DBFBF}"/>
                    </a:ext>
                  </a:extLst>
                </p:cNvPr>
                <p:cNvSpPr txBox="1"/>
                <p:nvPr/>
              </p:nvSpPr>
              <p:spPr>
                <a:xfrm>
                  <a:off x="2036660" y="1534160"/>
                  <a:ext cx="192669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7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7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TW" sz="7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700" dirty="0"/>
                </a:p>
              </p:txBody>
            </p:sp>
          </mc:Choice>
          <mc:Fallback xmlns="">
            <p:sp>
              <p:nvSpPr>
                <p:cNvPr id="85" name="文字方塊 84">
                  <a:extLst>
                    <a:ext uri="{FF2B5EF4-FFF2-40B4-BE49-F238E27FC236}">
                      <a16:creationId xmlns:a16="http://schemas.microsoft.com/office/drawing/2014/main" id="{9644A15F-9BF7-236D-5400-2CCDA82DBF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6660" y="1534160"/>
                  <a:ext cx="192669" cy="107722"/>
                </a:xfrm>
                <a:prstGeom prst="rect">
                  <a:avLst/>
                </a:prstGeom>
                <a:blipFill>
                  <a:blip r:embed="rId15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字方塊 85">
                  <a:extLst>
                    <a:ext uri="{FF2B5EF4-FFF2-40B4-BE49-F238E27FC236}">
                      <a16:creationId xmlns:a16="http://schemas.microsoft.com/office/drawing/2014/main" id="{BF859324-27F4-9541-6592-90E3CF0F611E}"/>
                    </a:ext>
                  </a:extLst>
                </p:cNvPr>
                <p:cNvSpPr txBox="1"/>
                <p:nvPr/>
              </p:nvSpPr>
              <p:spPr>
                <a:xfrm>
                  <a:off x="2229329" y="1540203"/>
                  <a:ext cx="192669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7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7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TW" sz="7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700" dirty="0"/>
                </a:p>
              </p:txBody>
            </p:sp>
          </mc:Choice>
          <mc:Fallback xmlns="">
            <p:sp>
              <p:nvSpPr>
                <p:cNvPr id="86" name="文字方塊 85">
                  <a:extLst>
                    <a:ext uri="{FF2B5EF4-FFF2-40B4-BE49-F238E27FC236}">
                      <a16:creationId xmlns:a16="http://schemas.microsoft.com/office/drawing/2014/main" id="{BF859324-27F4-9541-6592-90E3CF0F61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9329" y="1540203"/>
                  <a:ext cx="192669" cy="107722"/>
                </a:xfrm>
                <a:prstGeom prst="rect">
                  <a:avLst/>
                </a:prstGeom>
                <a:blipFill>
                  <a:blip r:embed="rId16"/>
                  <a:stretch>
                    <a:fillRect b="-222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字方塊 86">
                  <a:extLst>
                    <a:ext uri="{FF2B5EF4-FFF2-40B4-BE49-F238E27FC236}">
                      <a16:creationId xmlns:a16="http://schemas.microsoft.com/office/drawing/2014/main" id="{49530D76-CCEA-ED07-8E66-011B29891F51}"/>
                    </a:ext>
                  </a:extLst>
                </p:cNvPr>
                <p:cNvSpPr txBox="1"/>
                <p:nvPr/>
              </p:nvSpPr>
              <p:spPr>
                <a:xfrm>
                  <a:off x="2421998" y="1541137"/>
                  <a:ext cx="192669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7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7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TW" sz="7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700" dirty="0"/>
                </a:p>
              </p:txBody>
            </p:sp>
          </mc:Choice>
          <mc:Fallback xmlns="">
            <p:sp>
              <p:nvSpPr>
                <p:cNvPr id="87" name="文字方塊 86">
                  <a:extLst>
                    <a:ext uri="{FF2B5EF4-FFF2-40B4-BE49-F238E27FC236}">
                      <a16:creationId xmlns:a16="http://schemas.microsoft.com/office/drawing/2014/main" id="{49530D76-CCEA-ED07-8E66-011B29891F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1998" y="1541137"/>
                  <a:ext cx="192669" cy="107722"/>
                </a:xfrm>
                <a:prstGeom prst="rect">
                  <a:avLst/>
                </a:prstGeom>
                <a:blipFill>
                  <a:blip r:embed="rId17"/>
                  <a:stretch>
                    <a:fillRect b="-222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字方塊 87">
                  <a:extLst>
                    <a:ext uri="{FF2B5EF4-FFF2-40B4-BE49-F238E27FC236}">
                      <a16:creationId xmlns:a16="http://schemas.microsoft.com/office/drawing/2014/main" id="{23F691EA-3706-4E5C-742E-776EC9F79691}"/>
                    </a:ext>
                  </a:extLst>
                </p:cNvPr>
                <p:cNvSpPr txBox="1"/>
                <p:nvPr/>
              </p:nvSpPr>
              <p:spPr>
                <a:xfrm>
                  <a:off x="2614667" y="1541137"/>
                  <a:ext cx="192669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7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7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TW" sz="7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TW" altLang="en-US" sz="700" dirty="0"/>
                </a:p>
              </p:txBody>
            </p:sp>
          </mc:Choice>
          <mc:Fallback xmlns="">
            <p:sp>
              <p:nvSpPr>
                <p:cNvPr id="88" name="文字方塊 87">
                  <a:extLst>
                    <a:ext uri="{FF2B5EF4-FFF2-40B4-BE49-F238E27FC236}">
                      <a16:creationId xmlns:a16="http://schemas.microsoft.com/office/drawing/2014/main" id="{23F691EA-3706-4E5C-742E-776EC9F796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4667" y="1541137"/>
                  <a:ext cx="192669" cy="107722"/>
                </a:xfrm>
                <a:prstGeom prst="rect">
                  <a:avLst/>
                </a:prstGeom>
                <a:blipFill>
                  <a:blip r:embed="rId18"/>
                  <a:stretch>
                    <a:fillRect b="-222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文字方塊 88">
                  <a:extLst>
                    <a:ext uri="{FF2B5EF4-FFF2-40B4-BE49-F238E27FC236}">
                      <a16:creationId xmlns:a16="http://schemas.microsoft.com/office/drawing/2014/main" id="{055C9CED-B7A6-55FE-DA56-320CB2B6A85E}"/>
                    </a:ext>
                  </a:extLst>
                </p:cNvPr>
                <p:cNvSpPr txBox="1"/>
                <p:nvPr/>
              </p:nvSpPr>
              <p:spPr>
                <a:xfrm>
                  <a:off x="2993684" y="1541137"/>
                  <a:ext cx="192669" cy="1174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7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7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7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d>
                          </m:sub>
                        </m:sSub>
                      </m:oMath>
                    </m:oMathPara>
                  </a14:m>
                  <a:endParaRPr lang="zh-TW" altLang="en-US" sz="700" dirty="0"/>
                </a:p>
              </p:txBody>
            </p:sp>
          </mc:Choice>
          <mc:Fallback xmlns="">
            <p:sp>
              <p:nvSpPr>
                <p:cNvPr id="89" name="文字方塊 88">
                  <a:extLst>
                    <a:ext uri="{FF2B5EF4-FFF2-40B4-BE49-F238E27FC236}">
                      <a16:creationId xmlns:a16="http://schemas.microsoft.com/office/drawing/2014/main" id="{055C9CED-B7A6-55FE-DA56-320CB2B6A8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3684" y="1541137"/>
                  <a:ext cx="192669" cy="117404"/>
                </a:xfrm>
                <a:prstGeom prst="rect">
                  <a:avLst/>
                </a:prstGeom>
                <a:blipFill>
                  <a:blip r:embed="rId19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B6AF2E6F-E8E2-FD43-F256-AE35F24DBF2F}"/>
                </a:ext>
              </a:extLst>
            </p:cNvPr>
            <p:cNvSpPr txBox="1"/>
            <p:nvPr/>
          </p:nvSpPr>
          <p:spPr>
            <a:xfrm>
              <a:off x="2771893" y="1492627"/>
              <a:ext cx="25276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600" dirty="0"/>
                <a:t>...</a:t>
              </a:r>
              <a:endParaRPr kumimoji="1" lang="zh-TW" altLang="en-US" sz="600" dirty="0"/>
            </a:p>
          </p:txBody>
        </p:sp>
        <p:grpSp>
          <p:nvGrpSpPr>
            <p:cNvPr id="118" name="群組 117">
              <a:extLst>
                <a:ext uri="{FF2B5EF4-FFF2-40B4-BE49-F238E27FC236}">
                  <a16:creationId xmlns:a16="http://schemas.microsoft.com/office/drawing/2014/main" id="{A8E097BD-7B3B-EFAC-9373-2ABB41A4E94E}"/>
                </a:ext>
              </a:extLst>
            </p:cNvPr>
            <p:cNvGrpSpPr/>
            <p:nvPr/>
          </p:nvGrpSpPr>
          <p:grpSpPr>
            <a:xfrm>
              <a:off x="2038096" y="1374930"/>
              <a:ext cx="1190315" cy="188785"/>
              <a:chOff x="1121328" y="2402548"/>
              <a:chExt cx="1190315" cy="188785"/>
            </a:xfrm>
          </p:grpSpPr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3462A465-873B-7115-C090-BBDB1E723D34}"/>
                  </a:ext>
                </a:extLst>
              </p:cNvPr>
              <p:cNvSpPr txBox="1"/>
              <p:nvPr/>
            </p:nvSpPr>
            <p:spPr>
              <a:xfrm>
                <a:off x="1121328" y="2402548"/>
                <a:ext cx="22794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600" dirty="0"/>
                  <a:t>0</a:t>
                </a:r>
                <a:endParaRPr kumimoji="1" lang="zh-TW" altLang="en-US" sz="600" dirty="0"/>
              </a:p>
            </p:txBody>
          </p:sp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E347D3D7-EE07-72CB-2823-920DC4914EBB}"/>
                  </a:ext>
                </a:extLst>
              </p:cNvPr>
              <p:cNvSpPr txBox="1"/>
              <p:nvPr/>
            </p:nvSpPr>
            <p:spPr>
              <a:xfrm>
                <a:off x="1317270" y="2406667"/>
                <a:ext cx="22794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600" dirty="0"/>
                  <a:t>0</a:t>
                </a:r>
                <a:endParaRPr kumimoji="1" lang="zh-TW" altLang="en-US" sz="600" dirty="0"/>
              </a:p>
            </p:txBody>
          </p:sp>
          <p:sp>
            <p:nvSpPr>
              <p:cNvPr id="93" name="文字方塊 92">
                <a:extLst>
                  <a:ext uri="{FF2B5EF4-FFF2-40B4-BE49-F238E27FC236}">
                    <a16:creationId xmlns:a16="http://schemas.microsoft.com/office/drawing/2014/main" id="{0CFEFD83-F113-CBFB-1FE7-E4DD78285D48}"/>
                  </a:ext>
                </a:extLst>
              </p:cNvPr>
              <p:cNvSpPr txBox="1"/>
              <p:nvPr/>
            </p:nvSpPr>
            <p:spPr>
              <a:xfrm>
                <a:off x="1510424" y="2405916"/>
                <a:ext cx="22794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600" dirty="0"/>
                  <a:t>0</a:t>
                </a:r>
                <a:endParaRPr kumimoji="1" lang="zh-TW" altLang="en-US" sz="600" dirty="0"/>
              </a:p>
            </p:txBody>
          </p:sp>
          <p:sp>
            <p:nvSpPr>
              <p:cNvPr id="94" name="文字方塊 93">
                <a:extLst>
                  <a:ext uri="{FF2B5EF4-FFF2-40B4-BE49-F238E27FC236}">
                    <a16:creationId xmlns:a16="http://schemas.microsoft.com/office/drawing/2014/main" id="{0CA6CBC1-AD25-FCB1-CD48-F0443E3D11E6}"/>
                  </a:ext>
                </a:extLst>
              </p:cNvPr>
              <p:cNvSpPr txBox="1"/>
              <p:nvPr/>
            </p:nvSpPr>
            <p:spPr>
              <a:xfrm>
                <a:off x="1699985" y="2405916"/>
                <a:ext cx="22794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600" dirty="0"/>
                  <a:t>0</a:t>
                </a:r>
                <a:endParaRPr kumimoji="1" lang="zh-TW" altLang="en-US" sz="600" dirty="0"/>
              </a:p>
            </p:txBody>
          </p:sp>
          <p:sp>
            <p:nvSpPr>
              <p:cNvPr id="95" name="文字方塊 94">
                <a:extLst>
                  <a:ext uri="{FF2B5EF4-FFF2-40B4-BE49-F238E27FC236}">
                    <a16:creationId xmlns:a16="http://schemas.microsoft.com/office/drawing/2014/main" id="{ECC7B21F-D844-72C3-05F6-296BFFE907B1}"/>
                  </a:ext>
                </a:extLst>
              </p:cNvPr>
              <p:cNvSpPr txBox="1"/>
              <p:nvPr/>
            </p:nvSpPr>
            <p:spPr>
              <a:xfrm>
                <a:off x="1891840" y="2402548"/>
                <a:ext cx="22794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600" dirty="0"/>
                  <a:t>0</a:t>
                </a:r>
                <a:endParaRPr kumimoji="1" lang="zh-TW" altLang="en-US" sz="600" dirty="0"/>
              </a:p>
            </p:txBody>
          </p:sp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DE9AEAFB-361C-EEB5-5FC7-6FDB2254AEEA}"/>
                  </a:ext>
                </a:extLst>
              </p:cNvPr>
              <p:cNvSpPr txBox="1"/>
              <p:nvPr/>
            </p:nvSpPr>
            <p:spPr>
              <a:xfrm>
                <a:off x="2083695" y="2402548"/>
                <a:ext cx="22794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600" dirty="0"/>
                  <a:t>1</a:t>
                </a:r>
                <a:endParaRPr kumimoji="1" lang="zh-TW" altLang="en-US" sz="600" dirty="0"/>
              </a:p>
            </p:txBody>
          </p:sp>
        </p:grpSp>
        <p:sp>
          <p:nvSpPr>
            <p:cNvPr id="97" name="文字方塊 96">
              <a:extLst>
                <a:ext uri="{FF2B5EF4-FFF2-40B4-BE49-F238E27FC236}">
                  <a16:creationId xmlns:a16="http://schemas.microsoft.com/office/drawing/2014/main" id="{D3ADFE06-DBB6-EBB0-C46B-248A48759CF1}"/>
                </a:ext>
              </a:extLst>
            </p:cNvPr>
            <p:cNvSpPr txBox="1"/>
            <p:nvPr/>
          </p:nvSpPr>
          <p:spPr>
            <a:xfrm rot="5400000">
              <a:off x="2456196" y="1186358"/>
              <a:ext cx="2712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TW" sz="800" dirty="0"/>
                <a:t>...</a:t>
              </a:r>
              <a:endParaRPr kumimoji="1" lang="zh-TW" altLang="en-US" sz="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文字方塊 99">
                  <a:extLst>
                    <a:ext uri="{FF2B5EF4-FFF2-40B4-BE49-F238E27FC236}">
                      <a16:creationId xmlns:a16="http://schemas.microsoft.com/office/drawing/2014/main" id="{D4DE8D8E-6BF2-A9D8-19E0-DF6ACF2624CE}"/>
                    </a:ext>
                  </a:extLst>
                </p:cNvPr>
                <p:cNvSpPr txBox="1"/>
                <p:nvPr/>
              </p:nvSpPr>
              <p:spPr>
                <a:xfrm>
                  <a:off x="3286419" y="912887"/>
                  <a:ext cx="36259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kumimoji="1" lang="zh-TW" altLang="en-US" dirty="0"/>
                </a:p>
              </p:txBody>
            </p:sp>
          </mc:Choice>
          <mc:Fallback xmlns="">
            <p:sp>
              <p:nvSpPr>
                <p:cNvPr id="100" name="文字方塊 99">
                  <a:extLst>
                    <a:ext uri="{FF2B5EF4-FFF2-40B4-BE49-F238E27FC236}">
                      <a16:creationId xmlns:a16="http://schemas.microsoft.com/office/drawing/2014/main" id="{D4DE8D8E-6BF2-A9D8-19E0-DF6ACF2624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6419" y="912887"/>
                  <a:ext cx="362599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1" name="群組 110">
              <a:extLst>
                <a:ext uri="{FF2B5EF4-FFF2-40B4-BE49-F238E27FC236}">
                  <a16:creationId xmlns:a16="http://schemas.microsoft.com/office/drawing/2014/main" id="{08F9FF28-4BEA-B611-28B0-0AEA9FB9402C}"/>
                </a:ext>
              </a:extLst>
            </p:cNvPr>
            <p:cNvGrpSpPr/>
            <p:nvPr/>
          </p:nvGrpSpPr>
          <p:grpSpPr>
            <a:xfrm>
              <a:off x="3604746" y="450818"/>
              <a:ext cx="1465828" cy="1118199"/>
              <a:chOff x="2705221" y="1301541"/>
              <a:chExt cx="1465828" cy="1118199"/>
            </a:xfrm>
          </p:grpSpPr>
          <p:sp>
            <p:nvSpPr>
              <p:cNvPr id="102" name="文字方塊 101">
                <a:extLst>
                  <a:ext uri="{FF2B5EF4-FFF2-40B4-BE49-F238E27FC236}">
                    <a16:creationId xmlns:a16="http://schemas.microsoft.com/office/drawing/2014/main" id="{34F68FB1-F332-E90C-3789-D2CF61F7E397}"/>
                  </a:ext>
                </a:extLst>
              </p:cNvPr>
              <p:cNvSpPr txBox="1"/>
              <p:nvPr/>
            </p:nvSpPr>
            <p:spPr>
              <a:xfrm>
                <a:off x="2986974" y="1335623"/>
                <a:ext cx="23436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700" dirty="0"/>
                  <a:t>1</a:t>
                </a:r>
                <a:endParaRPr kumimoji="1" lang="zh-TW" altLang="en-US" sz="700" dirty="0"/>
              </a:p>
            </p:txBody>
          </p:sp>
          <p:sp>
            <p:nvSpPr>
              <p:cNvPr id="103" name="文字方塊 102">
                <a:extLst>
                  <a:ext uri="{FF2B5EF4-FFF2-40B4-BE49-F238E27FC236}">
                    <a16:creationId xmlns:a16="http://schemas.microsoft.com/office/drawing/2014/main" id="{8FCD803E-E2C7-AD97-B02D-CDD6D3F860E0}"/>
                  </a:ext>
                </a:extLst>
              </p:cNvPr>
              <p:cNvSpPr txBox="1"/>
              <p:nvPr/>
            </p:nvSpPr>
            <p:spPr>
              <a:xfrm>
                <a:off x="3217527" y="1329281"/>
                <a:ext cx="23436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700" dirty="0"/>
                  <a:t>2</a:t>
                </a:r>
                <a:endParaRPr kumimoji="1" lang="zh-TW" altLang="en-US" sz="700" dirty="0"/>
              </a:p>
            </p:txBody>
          </p:sp>
          <p:sp>
            <p:nvSpPr>
              <p:cNvPr id="104" name="文字方塊 103">
                <a:extLst>
                  <a:ext uri="{FF2B5EF4-FFF2-40B4-BE49-F238E27FC236}">
                    <a16:creationId xmlns:a16="http://schemas.microsoft.com/office/drawing/2014/main" id="{52745FF2-304E-1780-482C-D79CA36D3DBC}"/>
                  </a:ext>
                </a:extLst>
              </p:cNvPr>
              <p:cNvSpPr txBox="1"/>
              <p:nvPr/>
            </p:nvSpPr>
            <p:spPr>
              <a:xfrm>
                <a:off x="3452836" y="1329300"/>
                <a:ext cx="23436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700" dirty="0"/>
                  <a:t>3</a:t>
                </a:r>
                <a:endParaRPr kumimoji="1" lang="zh-TW" altLang="en-US" sz="700" dirty="0"/>
              </a:p>
            </p:txBody>
          </p:sp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17EED5CE-BB12-8FEB-CCEB-AC6295B05DF2}"/>
                  </a:ext>
                </a:extLst>
              </p:cNvPr>
              <p:cNvSpPr txBox="1"/>
              <p:nvPr/>
            </p:nvSpPr>
            <p:spPr>
              <a:xfrm>
                <a:off x="3679645" y="1301541"/>
                <a:ext cx="26161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700" dirty="0"/>
                  <a:t>...</a:t>
                </a:r>
                <a:endParaRPr kumimoji="1" lang="zh-TW" altLang="en-US" sz="700" dirty="0"/>
              </a:p>
            </p:txBody>
          </p:sp>
          <p:sp>
            <p:nvSpPr>
              <p:cNvPr id="106" name="文字方塊 105">
                <a:extLst>
                  <a:ext uri="{FF2B5EF4-FFF2-40B4-BE49-F238E27FC236}">
                    <a16:creationId xmlns:a16="http://schemas.microsoft.com/office/drawing/2014/main" id="{B4DA2B21-712A-24ED-0F8B-1CC3D20C119E}"/>
                  </a:ext>
                </a:extLst>
              </p:cNvPr>
              <p:cNvSpPr txBox="1"/>
              <p:nvPr/>
            </p:nvSpPr>
            <p:spPr>
              <a:xfrm>
                <a:off x="3922263" y="1329281"/>
                <a:ext cx="24878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700" dirty="0"/>
                  <a:t>N</a:t>
                </a:r>
                <a:endParaRPr kumimoji="1" lang="zh-TW" altLang="en-US" sz="7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文字方塊 106">
                    <a:extLst>
                      <a:ext uri="{FF2B5EF4-FFF2-40B4-BE49-F238E27FC236}">
                        <a16:creationId xmlns:a16="http://schemas.microsoft.com/office/drawing/2014/main" id="{9721F7F2-62F6-7749-42DD-6E390429DF92}"/>
                      </a:ext>
                    </a:extLst>
                  </p:cNvPr>
                  <p:cNvSpPr txBox="1"/>
                  <p:nvPr/>
                </p:nvSpPr>
                <p:spPr>
                  <a:xfrm>
                    <a:off x="2724273" y="1518284"/>
                    <a:ext cx="278859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TW" sz="7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7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zh-TW" sz="7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sz="700" dirty="0"/>
                  </a:p>
                </p:txBody>
              </p:sp>
            </mc:Choice>
            <mc:Fallback xmlns="">
              <p:sp>
                <p:nvSpPr>
                  <p:cNvPr id="107" name="文字方塊 106">
                    <a:extLst>
                      <a:ext uri="{FF2B5EF4-FFF2-40B4-BE49-F238E27FC236}">
                        <a16:creationId xmlns:a16="http://schemas.microsoft.com/office/drawing/2014/main" id="{9721F7F2-62F6-7749-42DD-6E390429DF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24273" y="1518284"/>
                    <a:ext cx="278859" cy="200055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文字方塊 107">
                    <a:extLst>
                      <a:ext uri="{FF2B5EF4-FFF2-40B4-BE49-F238E27FC236}">
                        <a16:creationId xmlns:a16="http://schemas.microsoft.com/office/drawing/2014/main" id="{91A0A994-3D37-8684-1E8C-236A40B14434}"/>
                      </a:ext>
                    </a:extLst>
                  </p:cNvPr>
                  <p:cNvSpPr txBox="1"/>
                  <p:nvPr/>
                </p:nvSpPr>
                <p:spPr>
                  <a:xfrm>
                    <a:off x="2720546" y="1755198"/>
                    <a:ext cx="280910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TW" sz="7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7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zh-TW" sz="7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sz="700" dirty="0"/>
                  </a:p>
                </p:txBody>
              </p:sp>
            </mc:Choice>
            <mc:Fallback xmlns="">
              <p:sp>
                <p:nvSpPr>
                  <p:cNvPr id="108" name="文字方塊 107">
                    <a:extLst>
                      <a:ext uri="{FF2B5EF4-FFF2-40B4-BE49-F238E27FC236}">
                        <a16:creationId xmlns:a16="http://schemas.microsoft.com/office/drawing/2014/main" id="{91A0A994-3D37-8684-1E8C-236A40B144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20546" y="1755198"/>
                    <a:ext cx="280910" cy="200055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文字方塊 108">
                    <a:extLst>
                      <a:ext uri="{FF2B5EF4-FFF2-40B4-BE49-F238E27FC236}">
                        <a16:creationId xmlns:a16="http://schemas.microsoft.com/office/drawing/2014/main" id="{254C6EE3-C77D-FAC2-526C-E1BABBE13E4F}"/>
                      </a:ext>
                    </a:extLst>
                  </p:cNvPr>
                  <p:cNvSpPr txBox="1"/>
                  <p:nvPr/>
                </p:nvSpPr>
                <p:spPr>
                  <a:xfrm>
                    <a:off x="2705221" y="2212632"/>
                    <a:ext cx="311559" cy="20710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TW" sz="7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7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zh-TW" sz="7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sz="7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d>
                            </m:sub>
                          </m:sSub>
                        </m:oMath>
                      </m:oMathPara>
                    </a14:m>
                    <a:endParaRPr kumimoji="1" lang="zh-TW" altLang="en-US" sz="700" dirty="0"/>
                  </a:p>
                </p:txBody>
              </p:sp>
            </mc:Choice>
            <mc:Fallback xmlns="">
              <p:sp>
                <p:nvSpPr>
                  <p:cNvPr id="109" name="文字方塊 108">
                    <a:extLst>
                      <a:ext uri="{FF2B5EF4-FFF2-40B4-BE49-F238E27FC236}">
                        <a16:creationId xmlns:a16="http://schemas.microsoft.com/office/drawing/2014/main" id="{254C6EE3-C77D-FAC2-526C-E1BABBE13E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5221" y="2212632"/>
                    <a:ext cx="311559" cy="207108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0" name="文字方塊 109">
                <a:extLst>
                  <a:ext uri="{FF2B5EF4-FFF2-40B4-BE49-F238E27FC236}">
                    <a16:creationId xmlns:a16="http://schemas.microsoft.com/office/drawing/2014/main" id="{399F5D9D-D929-471B-19E7-B100D73F402B}"/>
                  </a:ext>
                </a:extLst>
              </p:cNvPr>
              <p:cNvSpPr txBox="1"/>
              <p:nvPr/>
            </p:nvSpPr>
            <p:spPr>
              <a:xfrm rot="5400000">
                <a:off x="2754825" y="2006481"/>
                <a:ext cx="26161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700" dirty="0"/>
                  <a:t>...</a:t>
                </a:r>
                <a:endParaRPr kumimoji="1" lang="zh-TW" altLang="en-US" sz="7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字方塊 111">
                  <a:extLst>
                    <a:ext uri="{FF2B5EF4-FFF2-40B4-BE49-F238E27FC236}">
                      <a16:creationId xmlns:a16="http://schemas.microsoft.com/office/drawing/2014/main" id="{0C71CD2B-E328-73CA-51EE-69312ABD5291}"/>
                    </a:ext>
                  </a:extLst>
                </p:cNvPr>
                <p:cNvSpPr txBox="1"/>
                <p:nvPr/>
              </p:nvSpPr>
              <p:spPr>
                <a:xfrm>
                  <a:off x="4127826" y="171213"/>
                  <a:ext cx="585866" cy="2562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𝑾</m:t>
                            </m:r>
                          </m:e>
                          <m:sub>
                            <m:d>
                              <m:dPr>
                                <m:begChr m:val="|"/>
                                <m:endChr m:val="|"/>
                                <m:ctrlPr>
                                  <a:rPr kumimoji="1" lang="en-US" altLang="zh-TW" sz="10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sz="10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𝑰</m:t>
                                </m:r>
                              </m:e>
                            </m:d>
                            <m:r>
                              <a:rPr kumimoji="1" lang="en-US" altLang="zh-TW" sz="1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r>
                              <a:rPr kumimoji="1" lang="en-US" altLang="zh-TW" sz="1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𝑵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2" name="文字方塊 111">
                  <a:extLst>
                    <a:ext uri="{FF2B5EF4-FFF2-40B4-BE49-F238E27FC236}">
                      <a16:creationId xmlns:a16="http://schemas.microsoft.com/office/drawing/2014/main" id="{0C71CD2B-E328-73CA-51EE-69312ABD5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7826" y="171213"/>
                  <a:ext cx="585866" cy="25622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文字方塊 112">
                  <a:extLst>
                    <a:ext uri="{FF2B5EF4-FFF2-40B4-BE49-F238E27FC236}">
                      <a16:creationId xmlns:a16="http://schemas.microsoft.com/office/drawing/2014/main" id="{E4DAFC9C-0A69-EEF6-F1B4-7F1380281AB7}"/>
                    </a:ext>
                  </a:extLst>
                </p:cNvPr>
                <p:cNvSpPr txBox="1"/>
                <p:nvPr/>
              </p:nvSpPr>
              <p:spPr>
                <a:xfrm>
                  <a:off x="5160353" y="906887"/>
                  <a:ext cx="3690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zh-TW" altLang="en-US" dirty="0"/>
                </a:p>
              </p:txBody>
            </p:sp>
          </mc:Choice>
          <mc:Fallback xmlns="">
            <p:sp>
              <p:nvSpPr>
                <p:cNvPr id="113" name="文字方塊 112">
                  <a:extLst>
                    <a:ext uri="{FF2B5EF4-FFF2-40B4-BE49-F238E27FC236}">
                      <a16:creationId xmlns:a16="http://schemas.microsoft.com/office/drawing/2014/main" id="{E4DAFC9C-0A69-EEF6-F1B4-7F1380281A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0353" y="906887"/>
                  <a:ext cx="369011" cy="307777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0" name="文字方塊 119">
              <a:extLst>
                <a:ext uri="{FF2B5EF4-FFF2-40B4-BE49-F238E27FC236}">
                  <a16:creationId xmlns:a16="http://schemas.microsoft.com/office/drawing/2014/main" id="{E9951A75-7095-95E2-673F-5A9E79D1C715}"/>
                </a:ext>
              </a:extLst>
            </p:cNvPr>
            <p:cNvSpPr txBox="1"/>
            <p:nvPr/>
          </p:nvSpPr>
          <p:spPr>
            <a:xfrm>
              <a:off x="5746322" y="205132"/>
              <a:ext cx="11063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Item Embedding</a:t>
              </a:r>
              <a:endParaRPr kumimoji="1" lang="zh-TW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1" name="群組 120">
              <a:extLst>
                <a:ext uri="{FF2B5EF4-FFF2-40B4-BE49-F238E27FC236}">
                  <a16:creationId xmlns:a16="http://schemas.microsoft.com/office/drawing/2014/main" id="{9D4D2E55-3C11-34EC-FF88-D94487CE1AB5}"/>
                </a:ext>
              </a:extLst>
            </p:cNvPr>
            <p:cNvGrpSpPr/>
            <p:nvPr/>
          </p:nvGrpSpPr>
          <p:grpSpPr>
            <a:xfrm>
              <a:off x="5617064" y="630002"/>
              <a:ext cx="1381590" cy="260226"/>
              <a:chOff x="908119" y="2494806"/>
              <a:chExt cx="1381590" cy="26022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文字方塊 121">
                    <a:extLst>
                      <a:ext uri="{FF2B5EF4-FFF2-40B4-BE49-F238E27FC236}">
                        <a16:creationId xmlns:a16="http://schemas.microsoft.com/office/drawing/2014/main" id="{68B959BA-07C0-A2B8-430C-DD87D16CB772}"/>
                      </a:ext>
                    </a:extLst>
                  </p:cNvPr>
                  <p:cNvSpPr txBox="1"/>
                  <p:nvPr/>
                </p:nvSpPr>
                <p:spPr>
                  <a:xfrm>
                    <a:off x="908119" y="2494806"/>
                    <a:ext cx="208871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TW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altLang="zh-TW" sz="1000" dirty="0"/>
                      <a:t>:</a:t>
                    </a:r>
                    <a:endParaRPr lang="zh-TW" altLang="en-US" sz="1000" dirty="0"/>
                  </a:p>
                </p:txBody>
              </p:sp>
            </mc:Choice>
            <mc:Fallback xmlns="">
              <p:sp>
                <p:nvSpPr>
                  <p:cNvPr id="122" name="文字方塊 121">
                    <a:extLst>
                      <a:ext uri="{FF2B5EF4-FFF2-40B4-BE49-F238E27FC236}">
                        <a16:creationId xmlns:a16="http://schemas.microsoft.com/office/drawing/2014/main" id="{68B959BA-07C0-A2B8-430C-DD87D16CB7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8119" y="2494806"/>
                    <a:ext cx="208871" cy="153888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23529" t="-23077" b="-46154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BD11526C-879A-6000-9EAE-9FDEEBFFE005}"/>
                  </a:ext>
                </a:extLst>
              </p:cNvPr>
              <p:cNvSpPr/>
              <p:nvPr/>
            </p:nvSpPr>
            <p:spPr>
              <a:xfrm>
                <a:off x="1292748" y="2519758"/>
                <a:ext cx="194326" cy="128936"/>
              </a:xfrm>
              <a:prstGeom prst="rect">
                <a:avLst/>
              </a:prstGeom>
              <a:solidFill>
                <a:srgbClr val="F3700D">
                  <a:alpha val="10000"/>
                </a:srgbClr>
              </a:solidFill>
              <a:ln w="12700">
                <a:solidFill>
                  <a:srgbClr val="F370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 dirty="0"/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CD759A4C-7E0F-E077-5A0C-32B382565191}"/>
                  </a:ext>
                </a:extLst>
              </p:cNvPr>
              <p:cNvSpPr/>
              <p:nvPr/>
            </p:nvSpPr>
            <p:spPr>
              <a:xfrm>
                <a:off x="1490744" y="2519758"/>
                <a:ext cx="194326" cy="128936"/>
              </a:xfrm>
              <a:prstGeom prst="rect">
                <a:avLst/>
              </a:prstGeom>
              <a:solidFill>
                <a:srgbClr val="F3700D">
                  <a:alpha val="10000"/>
                </a:srgbClr>
              </a:solidFill>
              <a:ln w="12700">
                <a:solidFill>
                  <a:srgbClr val="F370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 dirty="0"/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C45B2E9E-D7AA-92E6-A01C-6BDD6CDBD9A0}"/>
                  </a:ext>
                </a:extLst>
              </p:cNvPr>
              <p:cNvSpPr/>
              <p:nvPr/>
            </p:nvSpPr>
            <p:spPr>
              <a:xfrm>
                <a:off x="1683231" y="2519758"/>
                <a:ext cx="194326" cy="128936"/>
              </a:xfrm>
              <a:prstGeom prst="rect">
                <a:avLst/>
              </a:prstGeom>
              <a:solidFill>
                <a:srgbClr val="F3700D">
                  <a:alpha val="10000"/>
                </a:srgbClr>
              </a:solidFill>
              <a:ln w="12700">
                <a:solidFill>
                  <a:srgbClr val="F370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 dirty="0"/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EF7A93AB-F6F6-3BA4-8767-FCC59416E815}"/>
                  </a:ext>
                </a:extLst>
              </p:cNvPr>
              <p:cNvSpPr/>
              <p:nvPr/>
            </p:nvSpPr>
            <p:spPr>
              <a:xfrm>
                <a:off x="1874065" y="2519758"/>
                <a:ext cx="194326" cy="128936"/>
              </a:xfrm>
              <a:prstGeom prst="rect">
                <a:avLst/>
              </a:prstGeom>
              <a:solidFill>
                <a:srgbClr val="F3700D">
                  <a:alpha val="10000"/>
                </a:srgbClr>
              </a:solidFill>
              <a:ln w="12700">
                <a:solidFill>
                  <a:srgbClr val="F370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 dirty="0"/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B73A7834-67F7-4671-9E9E-EE05932667D5}"/>
                  </a:ext>
                </a:extLst>
              </p:cNvPr>
              <p:cNvSpPr/>
              <p:nvPr/>
            </p:nvSpPr>
            <p:spPr>
              <a:xfrm>
                <a:off x="2066638" y="2519758"/>
                <a:ext cx="194326" cy="128936"/>
              </a:xfrm>
              <a:prstGeom prst="rect">
                <a:avLst/>
              </a:prstGeom>
              <a:solidFill>
                <a:srgbClr val="F3700D">
                  <a:alpha val="10000"/>
                </a:srgbClr>
              </a:solidFill>
              <a:ln w="12700">
                <a:solidFill>
                  <a:srgbClr val="F370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 dirty="0"/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FD63A576-8533-00B3-BDA9-9AD3E3E94404}"/>
                  </a:ext>
                </a:extLst>
              </p:cNvPr>
              <p:cNvSpPr/>
              <p:nvPr/>
            </p:nvSpPr>
            <p:spPr>
              <a:xfrm>
                <a:off x="1100079" y="2519759"/>
                <a:ext cx="194326" cy="128936"/>
              </a:xfrm>
              <a:prstGeom prst="rect">
                <a:avLst/>
              </a:prstGeom>
              <a:solidFill>
                <a:srgbClr val="F3700D">
                  <a:alpha val="10000"/>
                </a:srgbClr>
              </a:solidFill>
              <a:ln w="12700">
                <a:solidFill>
                  <a:srgbClr val="F370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 dirty="0"/>
              </a:p>
            </p:txBody>
          </p:sp>
          <p:sp>
            <p:nvSpPr>
              <p:cNvPr id="133" name="文字方塊 132">
                <a:extLst>
                  <a:ext uri="{FF2B5EF4-FFF2-40B4-BE49-F238E27FC236}">
                    <a16:creationId xmlns:a16="http://schemas.microsoft.com/office/drawing/2014/main" id="{55BFAFC8-E0BE-B7FA-FA49-12D89132BD0D}"/>
                  </a:ext>
                </a:extLst>
              </p:cNvPr>
              <p:cNvSpPr txBox="1"/>
              <p:nvPr/>
            </p:nvSpPr>
            <p:spPr>
              <a:xfrm>
                <a:off x="2054300" y="2678088"/>
                <a:ext cx="235409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TW" sz="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N-dim</a:t>
                </a:r>
                <a:endParaRPr lang="zh-TW" altLang="en-US" sz="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1" name="群組 140">
              <a:extLst>
                <a:ext uri="{FF2B5EF4-FFF2-40B4-BE49-F238E27FC236}">
                  <a16:creationId xmlns:a16="http://schemas.microsoft.com/office/drawing/2014/main" id="{8F8FFF1A-8A12-AA6F-741A-68023EF73141}"/>
                </a:ext>
              </a:extLst>
            </p:cNvPr>
            <p:cNvGrpSpPr/>
            <p:nvPr/>
          </p:nvGrpSpPr>
          <p:grpSpPr>
            <a:xfrm>
              <a:off x="5617064" y="966074"/>
              <a:ext cx="1381590" cy="260226"/>
              <a:chOff x="908119" y="2494806"/>
              <a:chExt cx="1381590" cy="26022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文字方塊 141">
                    <a:extLst>
                      <a:ext uri="{FF2B5EF4-FFF2-40B4-BE49-F238E27FC236}">
                        <a16:creationId xmlns:a16="http://schemas.microsoft.com/office/drawing/2014/main" id="{068831A8-A941-9C29-8E59-CD1074525BCC}"/>
                      </a:ext>
                    </a:extLst>
                  </p:cNvPr>
                  <p:cNvSpPr txBox="1"/>
                  <p:nvPr/>
                </p:nvSpPr>
                <p:spPr>
                  <a:xfrm>
                    <a:off x="908119" y="2494806"/>
                    <a:ext cx="208871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TW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altLang="zh-TW" sz="1000" dirty="0"/>
                      <a:t>:</a:t>
                    </a:r>
                    <a:endParaRPr lang="zh-TW" altLang="en-US" sz="1000" dirty="0"/>
                  </a:p>
                </p:txBody>
              </p:sp>
            </mc:Choice>
            <mc:Fallback xmlns="">
              <p:sp>
                <p:nvSpPr>
                  <p:cNvPr id="142" name="文字方塊 141">
                    <a:extLst>
                      <a:ext uri="{FF2B5EF4-FFF2-40B4-BE49-F238E27FC236}">
                        <a16:creationId xmlns:a16="http://schemas.microsoft.com/office/drawing/2014/main" id="{068831A8-A941-9C29-8E59-CD1074525B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8119" y="2494806"/>
                    <a:ext cx="208871" cy="153888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l="-23529" t="-21429" r="-5882" b="-4285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39704191-2A7B-32CD-32D3-A8854689BFFB}"/>
                  </a:ext>
                </a:extLst>
              </p:cNvPr>
              <p:cNvSpPr/>
              <p:nvPr/>
            </p:nvSpPr>
            <p:spPr>
              <a:xfrm>
                <a:off x="1292748" y="2519758"/>
                <a:ext cx="194326" cy="128936"/>
              </a:xfrm>
              <a:prstGeom prst="rect">
                <a:avLst/>
              </a:prstGeom>
              <a:solidFill>
                <a:schemeClr val="tx1">
                  <a:alpha val="1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 dirty="0"/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8FCBEBCC-A6B2-ABF0-0374-C4F710C4E164}"/>
                  </a:ext>
                </a:extLst>
              </p:cNvPr>
              <p:cNvSpPr/>
              <p:nvPr/>
            </p:nvSpPr>
            <p:spPr>
              <a:xfrm>
                <a:off x="1490744" y="2519758"/>
                <a:ext cx="194326" cy="128936"/>
              </a:xfrm>
              <a:prstGeom prst="rect">
                <a:avLst/>
              </a:prstGeom>
              <a:solidFill>
                <a:schemeClr val="tx1">
                  <a:alpha val="1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 dirty="0"/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74D18318-F49E-4F8C-1B5E-9BF00ED525A2}"/>
                  </a:ext>
                </a:extLst>
              </p:cNvPr>
              <p:cNvSpPr/>
              <p:nvPr/>
            </p:nvSpPr>
            <p:spPr>
              <a:xfrm>
                <a:off x="1683231" y="2519758"/>
                <a:ext cx="194326" cy="128936"/>
              </a:xfrm>
              <a:prstGeom prst="rect">
                <a:avLst/>
              </a:prstGeom>
              <a:solidFill>
                <a:schemeClr val="tx1">
                  <a:alpha val="1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BC4A7F3E-AD74-D034-EFDC-9FB6DA8A4317}"/>
                  </a:ext>
                </a:extLst>
              </p:cNvPr>
              <p:cNvSpPr/>
              <p:nvPr/>
            </p:nvSpPr>
            <p:spPr>
              <a:xfrm>
                <a:off x="1874065" y="2519758"/>
                <a:ext cx="194326" cy="128936"/>
              </a:xfrm>
              <a:prstGeom prst="rect">
                <a:avLst/>
              </a:prstGeom>
              <a:solidFill>
                <a:schemeClr val="tx1">
                  <a:alpha val="1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 dirty="0"/>
              </a:p>
            </p:txBody>
          </p: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77E4CB4D-D6FB-0B02-DB11-7A60C928AC88}"/>
                  </a:ext>
                </a:extLst>
              </p:cNvPr>
              <p:cNvSpPr/>
              <p:nvPr/>
            </p:nvSpPr>
            <p:spPr>
              <a:xfrm>
                <a:off x="2066638" y="2519758"/>
                <a:ext cx="194326" cy="128936"/>
              </a:xfrm>
              <a:prstGeom prst="rect">
                <a:avLst/>
              </a:prstGeom>
              <a:solidFill>
                <a:schemeClr val="tx1">
                  <a:alpha val="1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63C05B13-DEF0-5BD4-A2D0-13C34C7D4B62}"/>
                  </a:ext>
                </a:extLst>
              </p:cNvPr>
              <p:cNvSpPr/>
              <p:nvPr/>
            </p:nvSpPr>
            <p:spPr>
              <a:xfrm>
                <a:off x="1100079" y="2519759"/>
                <a:ext cx="194326" cy="128936"/>
              </a:xfrm>
              <a:prstGeom prst="rect">
                <a:avLst/>
              </a:prstGeom>
              <a:solidFill>
                <a:schemeClr val="tx1">
                  <a:alpha val="1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 dirty="0"/>
              </a:p>
            </p:txBody>
          </p:sp>
          <p:sp>
            <p:nvSpPr>
              <p:cNvPr id="149" name="文字方塊 148">
                <a:extLst>
                  <a:ext uri="{FF2B5EF4-FFF2-40B4-BE49-F238E27FC236}">
                    <a16:creationId xmlns:a16="http://schemas.microsoft.com/office/drawing/2014/main" id="{70A96827-16F6-2D07-F99E-6112F6C77881}"/>
                  </a:ext>
                </a:extLst>
              </p:cNvPr>
              <p:cNvSpPr txBox="1"/>
              <p:nvPr/>
            </p:nvSpPr>
            <p:spPr>
              <a:xfrm>
                <a:off x="2054300" y="2678088"/>
                <a:ext cx="235409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TW" sz="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N-dim</a:t>
                </a:r>
                <a:endParaRPr lang="zh-TW" altLang="en-US" sz="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0" name="文字方塊 149">
              <a:extLst>
                <a:ext uri="{FF2B5EF4-FFF2-40B4-BE49-F238E27FC236}">
                  <a16:creationId xmlns:a16="http://schemas.microsoft.com/office/drawing/2014/main" id="{758D14B2-D4D2-EE1A-85F1-BCF8887322A0}"/>
                </a:ext>
              </a:extLst>
            </p:cNvPr>
            <p:cNvSpPr txBox="1"/>
            <p:nvPr/>
          </p:nvSpPr>
          <p:spPr>
            <a:xfrm rot="5400000">
              <a:off x="6251941" y="1165014"/>
              <a:ext cx="2712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TW" sz="800" dirty="0"/>
                <a:t>...</a:t>
              </a:r>
              <a:endParaRPr kumimoji="1" lang="zh-TW" altLang="en-US" sz="800" dirty="0"/>
            </a:p>
          </p:txBody>
        </p:sp>
        <p:grpSp>
          <p:nvGrpSpPr>
            <p:cNvPr id="153" name="群組 152">
              <a:extLst>
                <a:ext uri="{FF2B5EF4-FFF2-40B4-BE49-F238E27FC236}">
                  <a16:creationId xmlns:a16="http://schemas.microsoft.com/office/drawing/2014/main" id="{1F67A311-121D-DCBB-48B1-4D07C2016BC9}"/>
                </a:ext>
              </a:extLst>
            </p:cNvPr>
            <p:cNvGrpSpPr/>
            <p:nvPr/>
          </p:nvGrpSpPr>
          <p:grpSpPr>
            <a:xfrm>
              <a:off x="5617064" y="1371791"/>
              <a:ext cx="1381590" cy="260226"/>
              <a:chOff x="908119" y="2494806"/>
              <a:chExt cx="1381590" cy="26022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文字方塊 153">
                    <a:extLst>
                      <a:ext uri="{FF2B5EF4-FFF2-40B4-BE49-F238E27FC236}">
                        <a16:creationId xmlns:a16="http://schemas.microsoft.com/office/drawing/2014/main" id="{AA32B4D2-E744-AF8D-AC43-DBBDB7318A4A}"/>
                      </a:ext>
                    </a:extLst>
                  </p:cNvPr>
                  <p:cNvSpPr txBox="1"/>
                  <p:nvPr/>
                </p:nvSpPr>
                <p:spPr>
                  <a:xfrm>
                    <a:off x="908119" y="2494806"/>
                    <a:ext cx="208871" cy="16773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d>
                          </m:sub>
                        </m:sSub>
                      </m:oMath>
                    </a14:m>
                    <a:r>
                      <a:rPr lang="en-US" altLang="zh-TW" sz="1000" dirty="0"/>
                      <a:t>:</a:t>
                    </a:r>
                    <a:endParaRPr lang="zh-TW" altLang="en-US" sz="1000" dirty="0"/>
                  </a:p>
                </p:txBody>
              </p:sp>
            </mc:Choice>
            <mc:Fallback xmlns="">
              <p:sp>
                <p:nvSpPr>
                  <p:cNvPr id="154" name="文字方塊 153">
                    <a:extLst>
                      <a:ext uri="{FF2B5EF4-FFF2-40B4-BE49-F238E27FC236}">
                        <a16:creationId xmlns:a16="http://schemas.microsoft.com/office/drawing/2014/main" id="{AA32B4D2-E744-AF8D-AC43-DBBDB7318A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8119" y="2494806"/>
                    <a:ext cx="208871" cy="167738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23529" t="-28571" r="-23529" b="-35714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47DB855D-6C7E-65CC-EB8A-B46B338536A6}"/>
                  </a:ext>
                </a:extLst>
              </p:cNvPr>
              <p:cNvSpPr/>
              <p:nvPr/>
            </p:nvSpPr>
            <p:spPr>
              <a:xfrm>
                <a:off x="1292748" y="2519758"/>
                <a:ext cx="194326" cy="128936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 dirty="0"/>
              </a:p>
            </p:txBody>
          </p:sp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FF4B5F3B-E181-05BE-C17A-ACB907BB9B29}"/>
                  </a:ext>
                </a:extLst>
              </p:cNvPr>
              <p:cNvSpPr/>
              <p:nvPr/>
            </p:nvSpPr>
            <p:spPr>
              <a:xfrm>
                <a:off x="1490744" y="2519758"/>
                <a:ext cx="194326" cy="128936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 dirty="0"/>
              </a:p>
            </p:txBody>
          </p:sp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21ED25E3-3907-DD46-3E25-BD21A25C4318}"/>
                  </a:ext>
                </a:extLst>
              </p:cNvPr>
              <p:cNvSpPr/>
              <p:nvPr/>
            </p:nvSpPr>
            <p:spPr>
              <a:xfrm>
                <a:off x="1683231" y="2519758"/>
                <a:ext cx="194326" cy="128936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CBA1FAF5-9125-19F8-B5D6-F146ED3C1EFB}"/>
                  </a:ext>
                </a:extLst>
              </p:cNvPr>
              <p:cNvSpPr/>
              <p:nvPr/>
            </p:nvSpPr>
            <p:spPr>
              <a:xfrm>
                <a:off x="1874065" y="2519758"/>
                <a:ext cx="194326" cy="128936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 dirty="0"/>
              </a:p>
            </p:txBody>
          </p:sp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1FFB8B00-DA73-069A-D572-9D68D94CEF37}"/>
                  </a:ext>
                </a:extLst>
              </p:cNvPr>
              <p:cNvSpPr/>
              <p:nvPr/>
            </p:nvSpPr>
            <p:spPr>
              <a:xfrm>
                <a:off x="2066638" y="2519758"/>
                <a:ext cx="194326" cy="128936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6B72191C-2A91-CFAC-A71E-AD200BE9949B}"/>
                  </a:ext>
                </a:extLst>
              </p:cNvPr>
              <p:cNvSpPr/>
              <p:nvPr/>
            </p:nvSpPr>
            <p:spPr>
              <a:xfrm>
                <a:off x="1100079" y="2519759"/>
                <a:ext cx="194326" cy="128936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 dirty="0"/>
              </a:p>
            </p:txBody>
          </p:sp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B698506F-CFDA-0F6F-4EC8-6D2EF687ED4E}"/>
                  </a:ext>
                </a:extLst>
              </p:cNvPr>
              <p:cNvSpPr txBox="1"/>
              <p:nvPr/>
            </p:nvSpPr>
            <p:spPr>
              <a:xfrm>
                <a:off x="2054300" y="2678088"/>
                <a:ext cx="235409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TW" sz="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N-dim</a:t>
                </a:r>
                <a:endParaRPr lang="zh-TW" altLang="en-US" sz="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64" name="直線接點 163">
              <a:extLst>
                <a:ext uri="{FF2B5EF4-FFF2-40B4-BE49-F238E27FC236}">
                  <a16:creationId xmlns:a16="http://schemas.microsoft.com/office/drawing/2014/main" id="{E4689131-D23E-1BF3-5BD2-E03AFDCCC384}"/>
                </a:ext>
              </a:extLst>
            </p:cNvPr>
            <p:cNvCxnSpPr/>
            <p:nvPr/>
          </p:nvCxnSpPr>
          <p:spPr>
            <a:xfrm>
              <a:off x="1650924" y="1840159"/>
              <a:ext cx="5577442" cy="0"/>
            </a:xfrm>
            <a:prstGeom prst="line">
              <a:avLst/>
            </a:prstGeom>
            <a:ln>
              <a:solidFill>
                <a:schemeClr val="accent3">
                  <a:lumMod val="1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群組 173">
              <a:extLst>
                <a:ext uri="{FF2B5EF4-FFF2-40B4-BE49-F238E27FC236}">
                  <a16:creationId xmlns:a16="http://schemas.microsoft.com/office/drawing/2014/main" id="{D1C1412D-B125-1D1E-2CB6-D9E7CE7A5E9D}"/>
                </a:ext>
              </a:extLst>
            </p:cNvPr>
            <p:cNvGrpSpPr/>
            <p:nvPr/>
          </p:nvGrpSpPr>
          <p:grpSpPr>
            <a:xfrm>
              <a:off x="2138566" y="1884797"/>
              <a:ext cx="715702" cy="570135"/>
              <a:chOff x="1782291" y="3930182"/>
              <a:chExt cx="547111" cy="432115"/>
            </a:xfrm>
          </p:grpSpPr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22A1C4B7-CF1A-E004-34CB-B6F8D82F987D}"/>
                  </a:ext>
                </a:extLst>
              </p:cNvPr>
              <p:cNvSpPr/>
              <p:nvPr/>
            </p:nvSpPr>
            <p:spPr>
              <a:xfrm>
                <a:off x="1782291" y="4224542"/>
                <a:ext cx="164474" cy="137755"/>
              </a:xfrm>
              <a:prstGeom prst="rect">
                <a:avLst/>
              </a:prstGeom>
              <a:solidFill>
                <a:srgbClr val="F3700D">
                  <a:alpha val="10000"/>
                </a:srgbClr>
              </a:solidFill>
              <a:ln w="9525">
                <a:solidFill>
                  <a:srgbClr val="F370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 dirty="0"/>
              </a:p>
            </p:txBody>
          </p:sp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6B31D430-FD38-EAB7-D778-17D2C2464336}"/>
                  </a:ext>
                </a:extLst>
              </p:cNvPr>
              <p:cNvSpPr/>
              <p:nvPr/>
            </p:nvSpPr>
            <p:spPr>
              <a:xfrm>
                <a:off x="1968294" y="4224539"/>
                <a:ext cx="164474" cy="137755"/>
              </a:xfrm>
              <a:prstGeom prst="rect">
                <a:avLst/>
              </a:prstGeom>
              <a:solidFill>
                <a:schemeClr val="tx1">
                  <a:alpha val="1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A1F76FDE-6DF9-47BB-7B43-C3DFEE3BE8FC}"/>
                  </a:ext>
                </a:extLst>
              </p:cNvPr>
              <p:cNvSpPr/>
              <p:nvPr/>
            </p:nvSpPr>
            <p:spPr>
              <a:xfrm>
                <a:off x="2154299" y="4224539"/>
                <a:ext cx="164474" cy="137755"/>
              </a:xfrm>
              <a:prstGeom prst="rect">
                <a:avLst/>
              </a:prstGeom>
              <a:solidFill>
                <a:schemeClr val="accent3">
                  <a:lumMod val="25000"/>
                  <a:alpha val="10000"/>
                </a:schemeClr>
              </a:solidFill>
              <a:ln w="9525">
                <a:solidFill>
                  <a:schemeClr val="accent3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文字方塊 168">
                    <a:extLst>
                      <a:ext uri="{FF2B5EF4-FFF2-40B4-BE49-F238E27FC236}">
                        <a16:creationId xmlns:a16="http://schemas.microsoft.com/office/drawing/2014/main" id="{FD41FF90-F3D4-C746-2AFB-9EB8C4030C92}"/>
                      </a:ext>
                    </a:extLst>
                  </p:cNvPr>
                  <p:cNvSpPr txBox="1"/>
                  <p:nvPr/>
                </p:nvSpPr>
                <p:spPr>
                  <a:xfrm>
                    <a:off x="1826511" y="4236971"/>
                    <a:ext cx="91072" cy="1049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900" i="1" smtClean="0">
                                  <a:solidFill>
                                    <a:srgbClr val="F3700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900" b="0" i="1" smtClean="0">
                                  <a:solidFill>
                                    <a:srgbClr val="F3700D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sz="900" b="0" i="1" smtClean="0">
                                  <a:solidFill>
                                    <a:srgbClr val="F3700D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900" dirty="0"/>
                  </a:p>
                </p:txBody>
              </p:sp>
            </mc:Choice>
            <mc:Fallback xmlns="">
              <p:sp>
                <p:nvSpPr>
                  <p:cNvPr id="169" name="文字方塊 168">
                    <a:extLst>
                      <a:ext uri="{FF2B5EF4-FFF2-40B4-BE49-F238E27FC236}">
                        <a16:creationId xmlns:a16="http://schemas.microsoft.com/office/drawing/2014/main" id="{FD41FF90-F3D4-C746-2AFB-9EB8C4030C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6511" y="4236971"/>
                    <a:ext cx="91072" cy="104971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20000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0" name="文字方塊 169">
                    <a:extLst>
                      <a:ext uri="{FF2B5EF4-FFF2-40B4-BE49-F238E27FC236}">
                        <a16:creationId xmlns:a16="http://schemas.microsoft.com/office/drawing/2014/main" id="{A53CD31D-F4C2-78D3-214B-D3556B722609}"/>
                      </a:ext>
                    </a:extLst>
                  </p:cNvPr>
                  <p:cNvSpPr txBox="1"/>
                  <p:nvPr/>
                </p:nvSpPr>
                <p:spPr>
                  <a:xfrm>
                    <a:off x="2017536" y="4235767"/>
                    <a:ext cx="93130" cy="1049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9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0" name="文字方塊 169">
                    <a:extLst>
                      <a:ext uri="{FF2B5EF4-FFF2-40B4-BE49-F238E27FC236}">
                        <a16:creationId xmlns:a16="http://schemas.microsoft.com/office/drawing/2014/main" id="{A53CD31D-F4C2-78D3-214B-D3556B7226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536" y="4235767"/>
                    <a:ext cx="93130" cy="104971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18182" r="-9091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1" name="文字方塊 170">
                    <a:extLst>
                      <a:ext uri="{FF2B5EF4-FFF2-40B4-BE49-F238E27FC236}">
                        <a16:creationId xmlns:a16="http://schemas.microsoft.com/office/drawing/2014/main" id="{5B70B629-2BED-48DD-233B-6F15746AFFF4}"/>
                      </a:ext>
                    </a:extLst>
                  </p:cNvPr>
                  <p:cNvSpPr txBox="1"/>
                  <p:nvPr/>
                </p:nvSpPr>
                <p:spPr>
                  <a:xfrm>
                    <a:off x="2195849" y="4228525"/>
                    <a:ext cx="93130" cy="1049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9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sz="9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900" dirty="0"/>
                  </a:p>
                </p:txBody>
              </p:sp>
            </mc:Choice>
            <mc:Fallback xmlns="">
              <p:sp>
                <p:nvSpPr>
                  <p:cNvPr id="171" name="文字方塊 170">
                    <a:extLst>
                      <a:ext uri="{FF2B5EF4-FFF2-40B4-BE49-F238E27FC236}">
                        <a16:creationId xmlns:a16="http://schemas.microsoft.com/office/drawing/2014/main" id="{5B70B629-2BED-48DD-233B-6F15746AFF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5849" y="4228525"/>
                    <a:ext cx="93130" cy="104971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0000" r="-10000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2" name="左大括弧 171">
                <a:extLst>
                  <a:ext uri="{FF2B5EF4-FFF2-40B4-BE49-F238E27FC236}">
                    <a16:creationId xmlns:a16="http://schemas.microsoft.com/office/drawing/2014/main" id="{111124D5-98AF-6B62-FEDC-A78C021DAFBE}"/>
                  </a:ext>
                </a:extLst>
              </p:cNvPr>
              <p:cNvSpPr/>
              <p:nvPr/>
            </p:nvSpPr>
            <p:spPr>
              <a:xfrm rot="5400000">
                <a:off x="2034847" y="3881764"/>
                <a:ext cx="59519" cy="529590"/>
              </a:xfrm>
              <a:prstGeom prst="leftBrace">
                <a:avLst/>
              </a:prstGeom>
              <a:ln>
                <a:solidFill>
                  <a:schemeClr val="accent3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accent3">
                      <a:lumMod val="2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文字方塊 172">
                    <a:extLst>
                      <a:ext uri="{FF2B5EF4-FFF2-40B4-BE49-F238E27FC236}">
                        <a16:creationId xmlns:a16="http://schemas.microsoft.com/office/drawing/2014/main" id="{F9C00095-C65F-892C-3D89-3E569EE8D4FA}"/>
                      </a:ext>
                    </a:extLst>
                  </p:cNvPr>
                  <p:cNvSpPr txBox="1"/>
                  <p:nvPr/>
                </p:nvSpPr>
                <p:spPr>
                  <a:xfrm>
                    <a:off x="1920000" y="3930182"/>
                    <a:ext cx="285125" cy="19244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TW" sz="1050" b="1" i="1" smtClean="0">
                                  <a:solidFill>
                                    <a:schemeClr val="accent3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TW" sz="1050" b="1" i="1" smtClean="0">
                                  <a:solidFill>
                                    <a:schemeClr val="accent3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kumimoji="1" lang="en-US" altLang="zh-TW" sz="1050" b="1" i="1" smtClean="0">
                                  <a:solidFill>
                                    <a:schemeClr val="accent3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kumimoji="1" lang="en-US" altLang="zh-TW" sz="1050" b="1" i="1" smtClean="0">
                                  <a:solidFill>
                                    <a:schemeClr val="accent3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sup>
                          </m:sSubSup>
                        </m:oMath>
                      </m:oMathPara>
                    </a14:m>
                    <a:endParaRPr kumimoji="1" lang="zh-TW" altLang="en-US" sz="1050" b="1" dirty="0">
                      <a:solidFill>
                        <a:schemeClr val="accent3">
                          <a:lumMod val="1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3" name="文字方塊 172">
                    <a:extLst>
                      <a:ext uri="{FF2B5EF4-FFF2-40B4-BE49-F238E27FC236}">
                        <a16:creationId xmlns:a16="http://schemas.microsoft.com/office/drawing/2014/main" id="{F9C00095-C65F-892C-3D89-3E569EE8D4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20000" y="3930182"/>
                    <a:ext cx="285125" cy="19244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6" name="直線箭頭接點 175">
              <a:extLst>
                <a:ext uri="{FF2B5EF4-FFF2-40B4-BE49-F238E27FC236}">
                  <a16:creationId xmlns:a16="http://schemas.microsoft.com/office/drawing/2014/main" id="{DFAFE2FD-6560-6F57-E9E5-B0F33AE27716}"/>
                </a:ext>
              </a:extLst>
            </p:cNvPr>
            <p:cNvCxnSpPr>
              <a:cxnSpLocks/>
            </p:cNvCxnSpPr>
            <p:nvPr/>
          </p:nvCxnSpPr>
          <p:spPr>
            <a:xfrm>
              <a:off x="2237015" y="2497972"/>
              <a:ext cx="0" cy="473886"/>
            </a:xfrm>
            <a:prstGeom prst="straightConnector1">
              <a:avLst/>
            </a:prstGeom>
            <a:ln>
              <a:solidFill>
                <a:srgbClr val="F3700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7" name="群組 176">
              <a:extLst>
                <a:ext uri="{FF2B5EF4-FFF2-40B4-BE49-F238E27FC236}">
                  <a16:creationId xmlns:a16="http://schemas.microsoft.com/office/drawing/2014/main" id="{5C0E8C75-9B14-05DB-7D02-B0C013C86B56}"/>
                </a:ext>
              </a:extLst>
            </p:cNvPr>
            <p:cNvGrpSpPr/>
            <p:nvPr/>
          </p:nvGrpSpPr>
          <p:grpSpPr>
            <a:xfrm>
              <a:off x="1791157" y="3031690"/>
              <a:ext cx="1381590" cy="260226"/>
              <a:chOff x="908119" y="2494806"/>
              <a:chExt cx="1381590" cy="26022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文字方塊 177">
                    <a:extLst>
                      <a:ext uri="{FF2B5EF4-FFF2-40B4-BE49-F238E27FC236}">
                        <a16:creationId xmlns:a16="http://schemas.microsoft.com/office/drawing/2014/main" id="{7370949C-5155-87EF-449D-EB9EC0A99B48}"/>
                      </a:ext>
                    </a:extLst>
                  </p:cNvPr>
                  <p:cNvSpPr txBox="1"/>
                  <p:nvPr/>
                </p:nvSpPr>
                <p:spPr>
                  <a:xfrm>
                    <a:off x="908119" y="2494806"/>
                    <a:ext cx="208871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TW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altLang="zh-TW" sz="1000" dirty="0"/>
                      <a:t>:</a:t>
                    </a:r>
                    <a:endParaRPr lang="zh-TW" altLang="en-US" sz="1000" dirty="0"/>
                  </a:p>
                </p:txBody>
              </p:sp>
            </mc:Choice>
            <mc:Fallback xmlns="">
              <p:sp>
                <p:nvSpPr>
                  <p:cNvPr id="178" name="文字方塊 177">
                    <a:extLst>
                      <a:ext uri="{FF2B5EF4-FFF2-40B4-BE49-F238E27FC236}">
                        <a16:creationId xmlns:a16="http://schemas.microsoft.com/office/drawing/2014/main" id="{7370949C-5155-87EF-449D-EB9EC0A99B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8119" y="2494806"/>
                    <a:ext cx="208871" cy="153888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23529" t="-21429" b="-35714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6A60B935-1618-76B6-F2EF-109C64ED3EB7}"/>
                  </a:ext>
                </a:extLst>
              </p:cNvPr>
              <p:cNvSpPr/>
              <p:nvPr/>
            </p:nvSpPr>
            <p:spPr>
              <a:xfrm>
                <a:off x="1291741" y="2519758"/>
                <a:ext cx="194326" cy="128936"/>
              </a:xfrm>
              <a:prstGeom prst="rect">
                <a:avLst/>
              </a:prstGeom>
              <a:solidFill>
                <a:srgbClr val="F3700D">
                  <a:alpha val="10000"/>
                </a:srgbClr>
              </a:solidFill>
              <a:ln w="12700">
                <a:solidFill>
                  <a:srgbClr val="F370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 dirty="0"/>
              </a:p>
            </p:txBody>
          </p:sp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E96D5F23-B8FC-559A-0838-FCE56DEB4CC4}"/>
                  </a:ext>
                </a:extLst>
              </p:cNvPr>
              <p:cNvSpPr/>
              <p:nvPr/>
            </p:nvSpPr>
            <p:spPr>
              <a:xfrm>
                <a:off x="1490744" y="2519758"/>
                <a:ext cx="194326" cy="128936"/>
              </a:xfrm>
              <a:prstGeom prst="rect">
                <a:avLst/>
              </a:prstGeom>
              <a:solidFill>
                <a:srgbClr val="F3700D">
                  <a:alpha val="10000"/>
                </a:srgbClr>
              </a:solidFill>
              <a:ln w="12700">
                <a:solidFill>
                  <a:srgbClr val="F370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 dirty="0"/>
              </a:p>
            </p:txBody>
          </p:sp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2733418A-72F6-D83B-14C5-0DD24C328028}"/>
                  </a:ext>
                </a:extLst>
              </p:cNvPr>
              <p:cNvSpPr/>
              <p:nvPr/>
            </p:nvSpPr>
            <p:spPr>
              <a:xfrm>
                <a:off x="1683231" y="2519758"/>
                <a:ext cx="194326" cy="128936"/>
              </a:xfrm>
              <a:prstGeom prst="rect">
                <a:avLst/>
              </a:prstGeom>
              <a:solidFill>
                <a:srgbClr val="F3700D">
                  <a:alpha val="10000"/>
                </a:srgbClr>
              </a:solidFill>
              <a:ln w="12700">
                <a:solidFill>
                  <a:srgbClr val="F370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 dirty="0"/>
              </a:p>
            </p:txBody>
          </p:sp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A78F2B48-F37B-B8CA-4238-616E8FCCFA16}"/>
                  </a:ext>
                </a:extLst>
              </p:cNvPr>
              <p:cNvSpPr/>
              <p:nvPr/>
            </p:nvSpPr>
            <p:spPr>
              <a:xfrm>
                <a:off x="1875122" y="2519758"/>
                <a:ext cx="194326" cy="128936"/>
              </a:xfrm>
              <a:prstGeom prst="rect">
                <a:avLst/>
              </a:prstGeom>
              <a:solidFill>
                <a:srgbClr val="F3700D">
                  <a:alpha val="10000"/>
                </a:srgbClr>
              </a:solidFill>
              <a:ln w="12700">
                <a:solidFill>
                  <a:srgbClr val="F370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 dirty="0"/>
              </a:p>
            </p:txBody>
          </p:sp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AC1F6103-568D-6370-ACAD-BDEAA0DB5597}"/>
                  </a:ext>
                </a:extLst>
              </p:cNvPr>
              <p:cNvSpPr/>
              <p:nvPr/>
            </p:nvSpPr>
            <p:spPr>
              <a:xfrm>
                <a:off x="2067695" y="2519758"/>
                <a:ext cx="194326" cy="128936"/>
              </a:xfrm>
              <a:prstGeom prst="rect">
                <a:avLst/>
              </a:prstGeom>
              <a:solidFill>
                <a:srgbClr val="F3700D">
                  <a:alpha val="10000"/>
                </a:srgbClr>
              </a:solidFill>
              <a:ln w="12700">
                <a:solidFill>
                  <a:srgbClr val="F370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 dirty="0"/>
              </a:p>
            </p:txBody>
          </p:sp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EB33E806-C878-1393-C443-D66CB3A6697E}"/>
                  </a:ext>
                </a:extLst>
              </p:cNvPr>
              <p:cNvSpPr/>
              <p:nvPr/>
            </p:nvSpPr>
            <p:spPr>
              <a:xfrm>
                <a:off x="1093992" y="2519759"/>
                <a:ext cx="194326" cy="128936"/>
              </a:xfrm>
              <a:prstGeom prst="rect">
                <a:avLst/>
              </a:prstGeom>
              <a:solidFill>
                <a:srgbClr val="F3700D">
                  <a:alpha val="10000"/>
                </a:srgbClr>
              </a:solidFill>
              <a:ln w="12700">
                <a:solidFill>
                  <a:srgbClr val="F370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 dirty="0"/>
              </a:p>
            </p:txBody>
          </p:sp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07A271C7-2E43-E42C-4BD1-EC1ED21EF912}"/>
                  </a:ext>
                </a:extLst>
              </p:cNvPr>
              <p:cNvSpPr txBox="1"/>
              <p:nvPr/>
            </p:nvSpPr>
            <p:spPr>
              <a:xfrm>
                <a:off x="2054300" y="2678088"/>
                <a:ext cx="235409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TW" sz="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N-dim</a:t>
                </a:r>
                <a:endParaRPr lang="zh-TW" altLang="en-US" sz="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文字方塊 185">
                  <a:extLst>
                    <a:ext uri="{FF2B5EF4-FFF2-40B4-BE49-F238E27FC236}">
                      <a16:creationId xmlns:a16="http://schemas.microsoft.com/office/drawing/2014/main" id="{4F18CCA8-B529-4A3A-F571-E10BE0EE7593}"/>
                    </a:ext>
                  </a:extLst>
                </p:cNvPr>
                <p:cNvSpPr txBox="1"/>
                <p:nvPr/>
              </p:nvSpPr>
              <p:spPr>
                <a:xfrm>
                  <a:off x="3149146" y="2952839"/>
                  <a:ext cx="36259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kumimoji="1" lang="zh-TW" altLang="en-US" dirty="0"/>
                </a:p>
              </p:txBody>
            </p:sp>
          </mc:Choice>
          <mc:Fallback xmlns="">
            <p:sp>
              <p:nvSpPr>
                <p:cNvPr id="186" name="文字方塊 185">
                  <a:extLst>
                    <a:ext uri="{FF2B5EF4-FFF2-40B4-BE49-F238E27FC236}">
                      <a16:creationId xmlns:a16="http://schemas.microsoft.com/office/drawing/2014/main" id="{4F18CCA8-B529-4A3A-F571-E10BE0EE75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9146" y="2952839"/>
                  <a:ext cx="362599" cy="307777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文字方塊 200">
                  <a:extLst>
                    <a:ext uri="{FF2B5EF4-FFF2-40B4-BE49-F238E27FC236}">
                      <a16:creationId xmlns:a16="http://schemas.microsoft.com/office/drawing/2014/main" id="{20B11A4D-0C28-A05D-A4EA-CD3DC544D23A}"/>
                    </a:ext>
                  </a:extLst>
                </p:cNvPr>
                <p:cNvSpPr txBox="1"/>
                <p:nvPr/>
              </p:nvSpPr>
              <p:spPr>
                <a:xfrm>
                  <a:off x="4975360" y="2783567"/>
                  <a:ext cx="34336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zh-TW" altLang="en-US" sz="1200" dirty="0"/>
                </a:p>
              </p:txBody>
            </p:sp>
          </mc:Choice>
          <mc:Fallback xmlns="">
            <p:sp>
              <p:nvSpPr>
                <p:cNvPr id="201" name="文字方塊 200">
                  <a:extLst>
                    <a:ext uri="{FF2B5EF4-FFF2-40B4-BE49-F238E27FC236}">
                      <a16:creationId xmlns:a16="http://schemas.microsoft.com/office/drawing/2014/main" id="{20B11A4D-0C28-A05D-A4EA-CD3DC544D2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5360" y="2783567"/>
                  <a:ext cx="343364" cy="276999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27298A96-9463-049E-F44B-85F66FD045FB}"/>
                </a:ext>
              </a:extLst>
            </p:cNvPr>
            <p:cNvSpPr/>
            <p:nvPr/>
          </p:nvSpPr>
          <p:spPr>
            <a:xfrm>
              <a:off x="5344371" y="2872769"/>
              <a:ext cx="428883" cy="124636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grpSp>
          <p:nvGrpSpPr>
            <p:cNvPr id="222" name="群組 221">
              <a:extLst>
                <a:ext uri="{FF2B5EF4-FFF2-40B4-BE49-F238E27FC236}">
                  <a16:creationId xmlns:a16="http://schemas.microsoft.com/office/drawing/2014/main" id="{82F2676D-3D02-C2F3-07A7-513680858E67}"/>
                </a:ext>
              </a:extLst>
            </p:cNvPr>
            <p:cNvGrpSpPr/>
            <p:nvPr/>
          </p:nvGrpSpPr>
          <p:grpSpPr>
            <a:xfrm>
              <a:off x="3505308" y="2005248"/>
              <a:ext cx="1570947" cy="2486587"/>
              <a:chOff x="3499627" y="2065991"/>
              <a:chExt cx="1570947" cy="2486587"/>
            </a:xfrm>
          </p:grpSpPr>
          <p:grpSp>
            <p:nvGrpSpPr>
              <p:cNvPr id="199" name="群組 198">
                <a:extLst>
                  <a:ext uri="{FF2B5EF4-FFF2-40B4-BE49-F238E27FC236}">
                    <a16:creationId xmlns:a16="http://schemas.microsoft.com/office/drawing/2014/main" id="{662C8438-ADCC-B1F1-52C4-B05719F67A18}"/>
                  </a:ext>
                </a:extLst>
              </p:cNvPr>
              <p:cNvGrpSpPr/>
              <p:nvPr/>
            </p:nvGrpSpPr>
            <p:grpSpPr>
              <a:xfrm>
                <a:off x="3499627" y="2065991"/>
                <a:ext cx="1494263" cy="1784809"/>
                <a:chOff x="3692513" y="2159408"/>
                <a:chExt cx="1494263" cy="1784809"/>
              </a:xfrm>
            </p:grpSpPr>
            <p:sp>
              <p:nvSpPr>
                <p:cNvPr id="188" name="圓角矩形 187">
                  <a:extLst>
                    <a:ext uri="{FF2B5EF4-FFF2-40B4-BE49-F238E27FC236}">
                      <a16:creationId xmlns:a16="http://schemas.microsoft.com/office/drawing/2014/main" id="{559330A0-D441-DBC0-254C-35F12191A751}"/>
                    </a:ext>
                  </a:extLst>
                </p:cNvPr>
                <p:cNvSpPr/>
                <p:nvPr/>
              </p:nvSpPr>
              <p:spPr>
                <a:xfrm>
                  <a:off x="3692513" y="2450696"/>
                  <a:ext cx="1494263" cy="1493521"/>
                </a:xfrm>
                <a:prstGeom prst="roundRect">
                  <a:avLst/>
                </a:prstGeom>
                <a:solidFill>
                  <a:schemeClr val="bg1">
                    <a:lumMod val="95000"/>
                    <a:alpha val="15000"/>
                  </a:schemeClr>
                </a:solidFill>
                <a:ln w="12700">
                  <a:solidFill>
                    <a:schemeClr val="accent5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zh-TW" sz="1800" b="0" i="0" u="none" strike="noStrike" dirty="0">
                    <a:effectLst/>
                    <a:latin typeface="Arial" panose="020B0604020202020204" pitchFamily="34" charset="0"/>
                  </a:endParaRPr>
                </a:p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189" name="文字方塊 188">
                  <a:extLst>
                    <a:ext uri="{FF2B5EF4-FFF2-40B4-BE49-F238E27FC236}">
                      <a16:creationId xmlns:a16="http://schemas.microsoft.com/office/drawing/2014/main" id="{FF0DC93B-F9AB-4C86-890A-E5304AB1F539}"/>
                    </a:ext>
                  </a:extLst>
                </p:cNvPr>
                <p:cNvSpPr txBox="1"/>
                <p:nvPr/>
              </p:nvSpPr>
              <p:spPr>
                <a:xfrm>
                  <a:off x="3765133" y="2677892"/>
                  <a:ext cx="23436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700" dirty="0"/>
                    <a:t>1</a:t>
                  </a:r>
                  <a:endParaRPr kumimoji="1" lang="zh-TW" altLang="en-US" sz="700" dirty="0"/>
                </a:p>
              </p:txBody>
            </p:sp>
            <p:sp>
              <p:nvSpPr>
                <p:cNvPr id="190" name="文字方塊 189">
                  <a:extLst>
                    <a:ext uri="{FF2B5EF4-FFF2-40B4-BE49-F238E27FC236}">
                      <a16:creationId xmlns:a16="http://schemas.microsoft.com/office/drawing/2014/main" id="{7A576E12-A1E9-677D-D551-73497BAC9045}"/>
                    </a:ext>
                  </a:extLst>
                </p:cNvPr>
                <p:cNvSpPr txBox="1"/>
                <p:nvPr/>
              </p:nvSpPr>
              <p:spPr>
                <a:xfrm>
                  <a:off x="3762629" y="2905088"/>
                  <a:ext cx="23436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700" dirty="0"/>
                    <a:t>2</a:t>
                  </a:r>
                  <a:endParaRPr kumimoji="1" lang="zh-TW" altLang="en-US" sz="700" dirty="0"/>
                </a:p>
              </p:txBody>
            </p:sp>
            <p:sp>
              <p:nvSpPr>
                <p:cNvPr id="191" name="文字方塊 190">
                  <a:extLst>
                    <a:ext uri="{FF2B5EF4-FFF2-40B4-BE49-F238E27FC236}">
                      <a16:creationId xmlns:a16="http://schemas.microsoft.com/office/drawing/2014/main" id="{23CC1D60-F16D-0690-0A1A-E19C4482940B}"/>
                    </a:ext>
                  </a:extLst>
                </p:cNvPr>
                <p:cNvSpPr txBox="1"/>
                <p:nvPr/>
              </p:nvSpPr>
              <p:spPr>
                <a:xfrm>
                  <a:off x="3756470" y="3140610"/>
                  <a:ext cx="23436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700" dirty="0"/>
                    <a:t>3</a:t>
                  </a:r>
                  <a:endParaRPr kumimoji="1" lang="zh-TW" altLang="en-US" sz="700" dirty="0"/>
                </a:p>
              </p:txBody>
            </p:sp>
            <p:sp>
              <p:nvSpPr>
                <p:cNvPr id="192" name="文字方塊 191">
                  <a:extLst>
                    <a:ext uri="{FF2B5EF4-FFF2-40B4-BE49-F238E27FC236}">
                      <a16:creationId xmlns:a16="http://schemas.microsoft.com/office/drawing/2014/main" id="{41CD4531-4446-AB1A-5E6C-7E304C55D035}"/>
                    </a:ext>
                  </a:extLst>
                </p:cNvPr>
                <p:cNvSpPr txBox="1"/>
                <p:nvPr/>
              </p:nvSpPr>
              <p:spPr>
                <a:xfrm rot="5400000">
                  <a:off x="3771184" y="3402935"/>
                  <a:ext cx="26161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700" dirty="0"/>
                    <a:t>...</a:t>
                  </a:r>
                  <a:endParaRPr kumimoji="1" lang="zh-TW" altLang="en-US" sz="700" dirty="0"/>
                </a:p>
              </p:txBody>
            </p:sp>
            <p:sp>
              <p:nvSpPr>
                <p:cNvPr id="193" name="文字方塊 192">
                  <a:extLst>
                    <a:ext uri="{FF2B5EF4-FFF2-40B4-BE49-F238E27FC236}">
                      <a16:creationId xmlns:a16="http://schemas.microsoft.com/office/drawing/2014/main" id="{711AE40B-BC50-D720-F07E-72C2BB00A14E}"/>
                    </a:ext>
                  </a:extLst>
                </p:cNvPr>
                <p:cNvSpPr txBox="1"/>
                <p:nvPr/>
              </p:nvSpPr>
              <p:spPr>
                <a:xfrm>
                  <a:off x="3745527" y="3619609"/>
                  <a:ext cx="24878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700" dirty="0"/>
                    <a:t>N</a:t>
                  </a:r>
                  <a:endParaRPr kumimoji="1" lang="zh-TW" altLang="en-US" sz="7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4" name="文字方塊 193">
                      <a:extLst>
                        <a:ext uri="{FF2B5EF4-FFF2-40B4-BE49-F238E27FC236}">
                          <a16:creationId xmlns:a16="http://schemas.microsoft.com/office/drawing/2014/main" id="{88C4FF80-F7D2-7876-70F6-155B5DAAD1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55373" y="2460728"/>
                      <a:ext cx="278859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TW" sz="7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7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kumimoji="1" lang="en-US" altLang="zh-TW" sz="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TW" altLang="en-US" sz="700" dirty="0"/>
                    </a:p>
                  </p:txBody>
                </p:sp>
              </mc:Choice>
              <mc:Fallback xmlns="">
                <p:sp>
                  <p:nvSpPr>
                    <p:cNvPr id="194" name="文字方塊 193">
                      <a:extLst>
                        <a:ext uri="{FF2B5EF4-FFF2-40B4-BE49-F238E27FC236}">
                          <a16:creationId xmlns:a16="http://schemas.microsoft.com/office/drawing/2014/main" id="{88C4FF80-F7D2-7876-70F6-155B5DAAD1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55373" y="2460728"/>
                      <a:ext cx="278859" cy="200055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5" name="文字方塊 194">
                      <a:extLst>
                        <a:ext uri="{FF2B5EF4-FFF2-40B4-BE49-F238E27FC236}">
                          <a16:creationId xmlns:a16="http://schemas.microsoft.com/office/drawing/2014/main" id="{97BE8AB3-EDFA-A8FF-21C1-756EBF33F43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10957" y="2464976"/>
                      <a:ext cx="280910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TW" sz="7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7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kumimoji="1" lang="en-US" altLang="zh-TW" sz="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TW" altLang="en-US" sz="700" dirty="0"/>
                    </a:p>
                  </p:txBody>
                </p:sp>
              </mc:Choice>
              <mc:Fallback xmlns="">
                <p:sp>
                  <p:nvSpPr>
                    <p:cNvPr id="195" name="文字方塊 194">
                      <a:extLst>
                        <a:ext uri="{FF2B5EF4-FFF2-40B4-BE49-F238E27FC236}">
                          <a16:creationId xmlns:a16="http://schemas.microsoft.com/office/drawing/2014/main" id="{97BE8AB3-EDFA-A8FF-21C1-756EBF33F43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10957" y="2464976"/>
                      <a:ext cx="280910" cy="200055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6" name="文字方塊 195">
                  <a:extLst>
                    <a:ext uri="{FF2B5EF4-FFF2-40B4-BE49-F238E27FC236}">
                      <a16:creationId xmlns:a16="http://schemas.microsoft.com/office/drawing/2014/main" id="{27D45B43-112B-DE66-85E7-AC2FFE90F66F}"/>
                    </a:ext>
                  </a:extLst>
                </p:cNvPr>
                <p:cNvSpPr txBox="1"/>
                <p:nvPr/>
              </p:nvSpPr>
              <p:spPr>
                <a:xfrm rot="10800000">
                  <a:off x="4471655" y="2510422"/>
                  <a:ext cx="26161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700" dirty="0"/>
                    <a:t>...</a:t>
                  </a:r>
                  <a:endParaRPr kumimoji="1" lang="zh-TW" altLang="en-US" sz="7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7" name="文字方塊 196">
                      <a:extLst>
                        <a:ext uri="{FF2B5EF4-FFF2-40B4-BE49-F238E27FC236}">
                          <a16:creationId xmlns:a16="http://schemas.microsoft.com/office/drawing/2014/main" id="{4A8D53E8-4FA0-528F-0B34-83DEB81DCD8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11387" y="2456570"/>
                      <a:ext cx="311559" cy="20710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TW" sz="7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7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kumimoji="1" lang="en-US" altLang="zh-TW" sz="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TW" sz="7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d>
                              </m:sub>
                            </m:sSub>
                          </m:oMath>
                        </m:oMathPara>
                      </a14:m>
                      <a:endParaRPr kumimoji="1" lang="zh-TW" altLang="en-US" sz="700" dirty="0"/>
                    </a:p>
                  </p:txBody>
                </p:sp>
              </mc:Choice>
              <mc:Fallback xmlns="">
                <p:sp>
                  <p:nvSpPr>
                    <p:cNvPr id="197" name="文字方塊 196">
                      <a:extLst>
                        <a:ext uri="{FF2B5EF4-FFF2-40B4-BE49-F238E27FC236}">
                          <a16:creationId xmlns:a16="http://schemas.microsoft.com/office/drawing/2014/main" id="{4A8D53E8-4FA0-528F-0B34-83DEB81DCD8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11387" y="2456570"/>
                      <a:ext cx="311559" cy="207108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8" name="文字方塊 197">
                      <a:extLst>
                        <a:ext uri="{FF2B5EF4-FFF2-40B4-BE49-F238E27FC236}">
                          <a16:creationId xmlns:a16="http://schemas.microsoft.com/office/drawing/2014/main" id="{7A181C27-8E12-1D21-5E89-59A3865BCC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76608" y="2159408"/>
                      <a:ext cx="624850" cy="25622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TW" sz="10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kumimoji="1" lang="en-US" altLang="zh-TW" sz="10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TW" sz="10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kumimoji="1" lang="en-US" altLang="zh-TW" sz="10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sub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kumimoji="1" lang="en-US" altLang="zh-TW" sz="10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TW" sz="10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𝑰</m:t>
                                    </m:r>
                                  </m:e>
                                </m:d>
                                <m:r>
                                  <a:rPr kumimoji="1" lang="en-US" altLang="zh-TW" sz="1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  <m:r>
                                  <a:rPr kumimoji="1" lang="en-US" altLang="zh-TW" sz="1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𝑵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TW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98" name="文字方塊 197">
                      <a:extLst>
                        <a:ext uri="{FF2B5EF4-FFF2-40B4-BE49-F238E27FC236}">
                          <a16:creationId xmlns:a16="http://schemas.microsoft.com/office/drawing/2014/main" id="{7A181C27-8E12-1D21-5E89-59A3865BCC2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76608" y="2159408"/>
                      <a:ext cx="624850" cy="256224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03" name="直線箭頭接點 202">
                <a:extLst>
                  <a:ext uri="{FF2B5EF4-FFF2-40B4-BE49-F238E27FC236}">
                    <a16:creationId xmlns:a16="http://schemas.microsoft.com/office/drawing/2014/main" id="{7CE6C1A4-AB3B-5EBE-1A55-0072552773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8462" y="3772522"/>
                <a:ext cx="0" cy="2870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文字方塊 204">
                <a:extLst>
                  <a:ext uri="{FF2B5EF4-FFF2-40B4-BE49-F238E27FC236}">
                    <a16:creationId xmlns:a16="http://schemas.microsoft.com/office/drawing/2014/main" id="{3D82E64B-60E7-4E00-89A2-6E966EF475CC}"/>
                  </a:ext>
                </a:extLst>
              </p:cNvPr>
              <p:cNvSpPr txBox="1"/>
              <p:nvPr/>
            </p:nvSpPr>
            <p:spPr>
              <a:xfrm>
                <a:off x="3499627" y="4040631"/>
                <a:ext cx="11336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TW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Positive Sample</a:t>
                </a:r>
                <a:endParaRPr kumimoji="1" lang="zh-TW" altLang="en-US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6" name="直線箭頭接點 205">
                <a:extLst>
                  <a:ext uri="{FF2B5EF4-FFF2-40B4-BE49-F238E27FC236}">
                    <a16:creationId xmlns:a16="http://schemas.microsoft.com/office/drawing/2014/main" id="{55CD08CE-5075-4463-4464-456BA55B81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7627" y="3772522"/>
                <a:ext cx="0" cy="482986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文字方塊 207">
                <a:extLst>
                  <a:ext uri="{FF2B5EF4-FFF2-40B4-BE49-F238E27FC236}">
                    <a16:creationId xmlns:a16="http://schemas.microsoft.com/office/drawing/2014/main" id="{3142785F-2D5D-9037-CE58-AC3F6BB00320}"/>
                  </a:ext>
                </a:extLst>
              </p:cNvPr>
              <p:cNvSpPr txBox="1"/>
              <p:nvPr/>
            </p:nvSpPr>
            <p:spPr>
              <a:xfrm>
                <a:off x="3925709" y="4298662"/>
                <a:ext cx="114486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TW" sz="105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Negative Sample</a:t>
                </a:r>
                <a:endParaRPr kumimoji="1" lang="zh-TW" altLang="en-US" sz="105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CF0913E6-233C-B22A-4460-14F7336C5A3C}"/>
                </a:ext>
              </a:extLst>
            </p:cNvPr>
            <p:cNvSpPr/>
            <p:nvPr/>
          </p:nvSpPr>
          <p:spPr>
            <a:xfrm>
              <a:off x="5344371" y="3242392"/>
              <a:ext cx="427642" cy="124636"/>
            </a:xfrm>
            <a:prstGeom prst="rect">
              <a:avLst/>
            </a:prstGeom>
            <a:solidFill>
              <a:srgbClr val="7030A0">
                <a:alpha val="10000"/>
              </a:srgbClr>
            </a:solidFill>
            <a:ln w="95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文字方塊 209">
                  <a:extLst>
                    <a:ext uri="{FF2B5EF4-FFF2-40B4-BE49-F238E27FC236}">
                      <a16:creationId xmlns:a16="http://schemas.microsoft.com/office/drawing/2014/main" id="{303CDC9E-3D0D-27BE-0618-F94F7D2EDCB7}"/>
                    </a:ext>
                  </a:extLst>
                </p:cNvPr>
                <p:cNvSpPr txBox="1"/>
                <p:nvPr/>
              </p:nvSpPr>
              <p:spPr>
                <a:xfrm>
                  <a:off x="4975360" y="3165893"/>
                  <a:ext cx="34336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zh-TW" altLang="en-US" sz="1200" dirty="0"/>
                </a:p>
              </p:txBody>
            </p:sp>
          </mc:Choice>
          <mc:Fallback xmlns="">
            <p:sp>
              <p:nvSpPr>
                <p:cNvPr id="210" name="文字方塊 209">
                  <a:extLst>
                    <a:ext uri="{FF2B5EF4-FFF2-40B4-BE49-F238E27FC236}">
                      <a16:creationId xmlns:a16="http://schemas.microsoft.com/office/drawing/2014/main" id="{303CDC9E-3D0D-27BE-0618-F94F7D2EDC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5360" y="3165893"/>
                  <a:ext cx="343364" cy="276999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1BCEF981-3183-9A5A-B911-25F7F2B8C2BA}"/>
                </a:ext>
              </a:extLst>
            </p:cNvPr>
            <p:cNvSpPr/>
            <p:nvPr/>
          </p:nvSpPr>
          <p:spPr>
            <a:xfrm rot="5400000">
              <a:off x="5129741" y="3130456"/>
              <a:ext cx="2112384" cy="215156"/>
            </a:xfrm>
            <a:prstGeom prst="rect">
              <a:avLst/>
            </a:prstGeom>
            <a:solidFill>
              <a:schemeClr val="accent3">
                <a:lumMod val="10000"/>
                <a:alpha val="10000"/>
              </a:schemeClr>
            </a:solidFill>
            <a:ln w="9525">
              <a:solidFill>
                <a:schemeClr val="accent3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b="1" dirty="0">
                  <a:solidFill>
                    <a:schemeClr val="accent3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Sigmoid</a:t>
              </a:r>
              <a:endParaRPr lang="zh-TW" altLang="en-US" sz="1000" b="1" dirty="0">
                <a:solidFill>
                  <a:schemeClr val="accent3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2" name="直線箭頭接點 211">
              <a:extLst>
                <a:ext uri="{FF2B5EF4-FFF2-40B4-BE49-F238E27FC236}">
                  <a16:creationId xmlns:a16="http://schemas.microsoft.com/office/drawing/2014/main" id="{30715832-530E-B609-0A1E-244DED19F10D}"/>
                </a:ext>
              </a:extLst>
            </p:cNvPr>
            <p:cNvCxnSpPr>
              <a:cxnSpLocks/>
            </p:cNvCxnSpPr>
            <p:nvPr/>
          </p:nvCxnSpPr>
          <p:spPr>
            <a:xfrm>
              <a:off x="5813078" y="2933622"/>
              <a:ext cx="212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箭頭接點 214">
              <a:extLst>
                <a:ext uri="{FF2B5EF4-FFF2-40B4-BE49-F238E27FC236}">
                  <a16:creationId xmlns:a16="http://schemas.microsoft.com/office/drawing/2014/main" id="{1C872F29-A3DA-775E-2072-C15F90D62230}"/>
                </a:ext>
              </a:extLst>
            </p:cNvPr>
            <p:cNvCxnSpPr>
              <a:cxnSpLocks/>
            </p:cNvCxnSpPr>
            <p:nvPr/>
          </p:nvCxnSpPr>
          <p:spPr>
            <a:xfrm>
              <a:off x="5813078" y="3315948"/>
              <a:ext cx="212351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箭頭接點 215">
              <a:extLst>
                <a:ext uri="{FF2B5EF4-FFF2-40B4-BE49-F238E27FC236}">
                  <a16:creationId xmlns:a16="http://schemas.microsoft.com/office/drawing/2014/main" id="{41239066-7791-9B4F-9CFA-235FA8784D28}"/>
                </a:ext>
              </a:extLst>
            </p:cNvPr>
            <p:cNvCxnSpPr>
              <a:cxnSpLocks/>
            </p:cNvCxnSpPr>
            <p:nvPr/>
          </p:nvCxnSpPr>
          <p:spPr>
            <a:xfrm>
              <a:off x="6346839" y="2945236"/>
              <a:ext cx="212351" cy="0"/>
            </a:xfrm>
            <a:prstGeom prst="straightConnector1">
              <a:avLst/>
            </a:prstGeom>
            <a:ln>
              <a:solidFill>
                <a:schemeClr val="accent3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箭頭接點 216">
              <a:extLst>
                <a:ext uri="{FF2B5EF4-FFF2-40B4-BE49-F238E27FC236}">
                  <a16:creationId xmlns:a16="http://schemas.microsoft.com/office/drawing/2014/main" id="{4BBE6901-1693-EACE-6D75-7F13B649686B}"/>
                </a:ext>
              </a:extLst>
            </p:cNvPr>
            <p:cNvCxnSpPr>
              <a:cxnSpLocks/>
            </p:cNvCxnSpPr>
            <p:nvPr/>
          </p:nvCxnSpPr>
          <p:spPr>
            <a:xfrm>
              <a:off x="6346839" y="3315948"/>
              <a:ext cx="212351" cy="0"/>
            </a:xfrm>
            <a:prstGeom prst="straightConnector1">
              <a:avLst/>
            </a:prstGeom>
            <a:ln>
              <a:solidFill>
                <a:schemeClr val="accent3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7674ED98-0A29-D948-4E86-0ED8E0E3109D}"/>
                </a:ext>
              </a:extLst>
            </p:cNvPr>
            <p:cNvSpPr/>
            <p:nvPr/>
          </p:nvSpPr>
          <p:spPr>
            <a:xfrm>
              <a:off x="6646799" y="2872769"/>
              <a:ext cx="428883" cy="124636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  <a:endParaRPr lang="zh-TW" altLang="en-US" sz="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FD033DF2-02FD-0011-C720-AC929D7632AB}"/>
                </a:ext>
              </a:extLst>
            </p:cNvPr>
            <p:cNvSpPr/>
            <p:nvPr/>
          </p:nvSpPr>
          <p:spPr>
            <a:xfrm>
              <a:off x="6646799" y="3242392"/>
              <a:ext cx="427642" cy="124636"/>
            </a:xfrm>
            <a:prstGeom prst="rect">
              <a:avLst/>
            </a:prstGeom>
            <a:solidFill>
              <a:srgbClr val="7030A0">
                <a:alpha val="10000"/>
              </a:srgbClr>
            </a:solidFill>
            <a:ln w="95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0.1</a:t>
              </a:r>
              <a:endParaRPr lang="zh-TW" altLang="en-US" sz="7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87" name="表格 186">
            <a:extLst>
              <a:ext uri="{FF2B5EF4-FFF2-40B4-BE49-F238E27FC236}">
                <a16:creationId xmlns:a16="http://schemas.microsoft.com/office/drawing/2014/main" id="{5363C5CB-B12E-FC17-85AC-A7D16EDD2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955247"/>
              </p:ext>
            </p:extLst>
          </p:nvPr>
        </p:nvGraphicFramePr>
        <p:xfrm>
          <a:off x="3797740" y="2513091"/>
          <a:ext cx="1000932" cy="1159710"/>
        </p:xfrm>
        <a:graphic>
          <a:graphicData uri="http://schemas.openxmlformats.org/drawingml/2006/table">
            <a:tbl>
              <a:tblPr firstRow="1" bandRow="1">
                <a:tableStyleId>{560FFD03-CB3C-451F-889B-A483AAA3AF49}</a:tableStyleId>
              </a:tblPr>
              <a:tblGrid>
                <a:gridCol w="250233">
                  <a:extLst>
                    <a:ext uri="{9D8B030D-6E8A-4147-A177-3AD203B41FA5}">
                      <a16:colId xmlns:a16="http://schemas.microsoft.com/office/drawing/2014/main" val="2216855848"/>
                    </a:ext>
                  </a:extLst>
                </a:gridCol>
                <a:gridCol w="250233">
                  <a:extLst>
                    <a:ext uri="{9D8B030D-6E8A-4147-A177-3AD203B41FA5}">
                      <a16:colId xmlns:a16="http://schemas.microsoft.com/office/drawing/2014/main" val="952818163"/>
                    </a:ext>
                  </a:extLst>
                </a:gridCol>
                <a:gridCol w="250233">
                  <a:extLst>
                    <a:ext uri="{9D8B030D-6E8A-4147-A177-3AD203B41FA5}">
                      <a16:colId xmlns:a16="http://schemas.microsoft.com/office/drawing/2014/main" val="2191689852"/>
                    </a:ext>
                  </a:extLst>
                </a:gridCol>
                <a:gridCol w="250233">
                  <a:extLst>
                    <a:ext uri="{9D8B030D-6E8A-4147-A177-3AD203B41FA5}">
                      <a16:colId xmlns:a16="http://schemas.microsoft.com/office/drawing/2014/main" val="2249550616"/>
                    </a:ext>
                  </a:extLst>
                </a:gridCol>
              </a:tblGrid>
              <a:tr h="231942"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>
                    <a:solidFill>
                      <a:srgbClr val="7030A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84909"/>
                  </a:ext>
                </a:extLst>
              </a:tr>
              <a:tr h="231942"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>
                    <a:solidFill>
                      <a:srgbClr val="7030A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458440"/>
                  </a:ext>
                </a:extLst>
              </a:tr>
              <a:tr h="231942"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>
                    <a:solidFill>
                      <a:srgbClr val="7030A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881952"/>
                  </a:ext>
                </a:extLst>
              </a:tr>
              <a:tr h="231942"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>
                    <a:solidFill>
                      <a:srgbClr val="7030A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213671"/>
                  </a:ext>
                </a:extLst>
              </a:tr>
              <a:tr h="231942"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>
                    <a:solidFill>
                      <a:srgbClr val="7030A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365889"/>
                  </a:ext>
                </a:extLst>
              </a:tr>
            </a:tbl>
          </a:graphicData>
        </a:graphic>
      </p:graphicFrame>
      <p:graphicFrame>
        <p:nvGraphicFramePr>
          <p:cNvPr id="101" name="表格 100">
            <a:extLst>
              <a:ext uri="{FF2B5EF4-FFF2-40B4-BE49-F238E27FC236}">
                <a16:creationId xmlns:a16="http://schemas.microsoft.com/office/drawing/2014/main" id="{882375F4-9C99-8E39-E85F-C388D6C7A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891199"/>
              </p:ext>
            </p:extLst>
          </p:nvPr>
        </p:nvGraphicFramePr>
        <p:xfrm>
          <a:off x="3849567" y="660279"/>
          <a:ext cx="1251165" cy="927768"/>
        </p:xfrm>
        <a:graphic>
          <a:graphicData uri="http://schemas.openxmlformats.org/drawingml/2006/table">
            <a:tbl>
              <a:tblPr firstRow="1" bandRow="1">
                <a:tableStyleId>{560FFD03-CB3C-451F-889B-A483AAA3AF49}</a:tableStyleId>
              </a:tblPr>
              <a:tblGrid>
                <a:gridCol w="250233">
                  <a:extLst>
                    <a:ext uri="{9D8B030D-6E8A-4147-A177-3AD203B41FA5}">
                      <a16:colId xmlns:a16="http://schemas.microsoft.com/office/drawing/2014/main" val="2216855848"/>
                    </a:ext>
                  </a:extLst>
                </a:gridCol>
                <a:gridCol w="250233">
                  <a:extLst>
                    <a:ext uri="{9D8B030D-6E8A-4147-A177-3AD203B41FA5}">
                      <a16:colId xmlns:a16="http://schemas.microsoft.com/office/drawing/2014/main" val="952818163"/>
                    </a:ext>
                  </a:extLst>
                </a:gridCol>
                <a:gridCol w="250233">
                  <a:extLst>
                    <a:ext uri="{9D8B030D-6E8A-4147-A177-3AD203B41FA5}">
                      <a16:colId xmlns:a16="http://schemas.microsoft.com/office/drawing/2014/main" val="2191689852"/>
                    </a:ext>
                  </a:extLst>
                </a:gridCol>
                <a:gridCol w="250233">
                  <a:extLst>
                    <a:ext uri="{9D8B030D-6E8A-4147-A177-3AD203B41FA5}">
                      <a16:colId xmlns:a16="http://schemas.microsoft.com/office/drawing/2014/main" val="2249550616"/>
                    </a:ext>
                  </a:extLst>
                </a:gridCol>
                <a:gridCol w="250233">
                  <a:extLst>
                    <a:ext uri="{9D8B030D-6E8A-4147-A177-3AD203B41FA5}">
                      <a16:colId xmlns:a16="http://schemas.microsoft.com/office/drawing/2014/main" val="3210978523"/>
                    </a:ext>
                  </a:extLst>
                </a:gridCol>
              </a:tblGrid>
              <a:tr h="231942"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>
                    <a:solidFill>
                      <a:srgbClr val="F3700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>
                    <a:solidFill>
                      <a:srgbClr val="F3700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>
                    <a:solidFill>
                      <a:srgbClr val="F3700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>
                    <a:solidFill>
                      <a:srgbClr val="F3700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>
                    <a:solidFill>
                      <a:srgbClr val="F3700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84909"/>
                  </a:ext>
                </a:extLst>
              </a:tr>
              <a:tr h="231942"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458440"/>
                  </a:ext>
                </a:extLst>
              </a:tr>
              <a:tr h="231942"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881952"/>
                  </a:ext>
                </a:extLst>
              </a:tr>
              <a:tr h="231942"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>
                    <a:solidFill>
                      <a:srgbClr val="7030A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>
                    <a:solidFill>
                      <a:srgbClr val="7030A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>
                    <a:solidFill>
                      <a:srgbClr val="7030A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>
                    <a:solidFill>
                      <a:srgbClr val="7030A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>
                    <a:solidFill>
                      <a:srgbClr val="7030A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213671"/>
                  </a:ext>
                </a:extLst>
              </a:tr>
            </a:tbl>
          </a:graphicData>
        </a:graphic>
      </p:graphicFrame>
      <p:sp>
        <p:nvSpPr>
          <p:cNvPr id="165" name="文字方塊 164">
            <a:extLst>
              <a:ext uri="{FF2B5EF4-FFF2-40B4-BE49-F238E27FC236}">
                <a16:creationId xmlns:a16="http://schemas.microsoft.com/office/drawing/2014/main" id="{22250E6D-3594-452E-9410-6176832796D7}"/>
              </a:ext>
            </a:extLst>
          </p:cNvPr>
          <p:cNvSpPr txBox="1"/>
          <p:nvPr/>
        </p:nvSpPr>
        <p:spPr>
          <a:xfrm>
            <a:off x="2395745" y="4629083"/>
            <a:ext cx="4866830" cy="295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10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Figure 6</a:t>
            </a:r>
            <a:r>
              <a:rPr lang="en-US" altLang="zh-TW" sz="1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Skip-gram in Item2Vec</a:t>
            </a:r>
            <a:endParaRPr lang="zh-TW" altLang="zh-TW" sz="1000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531930"/>
      </p:ext>
    </p:extLst>
  </p:cSld>
  <p:clrMapOvr>
    <a:masterClrMapping/>
  </p:clrMapOvr>
</p:sld>
</file>

<file path=ppt/theme/theme1.xml><?xml version="1.0" encoding="utf-8"?>
<a:theme xmlns:a="http://schemas.openxmlformats.org/drawingml/2006/main" name="Aquatic and Physical Therapy Center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43260</TotalTime>
  <Words>402</Words>
  <Application>Microsoft Office PowerPoint</Application>
  <PresentationFormat>如螢幕大小 (16:9)</PresentationFormat>
  <Paragraphs>241</Paragraphs>
  <Slides>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Open Sans</vt:lpstr>
      <vt:lpstr>Arial</vt:lpstr>
      <vt:lpstr>Josefin Sans</vt:lpstr>
      <vt:lpstr>Times New Roman</vt:lpstr>
      <vt:lpstr>Cambria Math</vt:lpstr>
      <vt:lpstr>Aquatic and Physical Therapy Center by Slidesgo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Learning–based Text Classification:  A Comprehensive Review</dc:title>
  <dc:creator>Charlotte</dc:creator>
  <cp:lastModifiedBy>Lin</cp:lastModifiedBy>
  <cp:revision>1075</cp:revision>
  <dcterms:modified xsi:type="dcterms:W3CDTF">2024-06-26T09:11:35Z</dcterms:modified>
</cp:coreProperties>
</file>