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egrim"/>
      <p:regular r:id="rId23"/>
    </p:embeddedFont>
    <p:embeddedFont>
      <p:font typeface="Abel"/>
      <p:regular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bel-regular.fntdata"/><Relationship Id="rId23" Type="http://schemas.openxmlformats.org/officeDocument/2006/relationships/font" Target="fonts/Megri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8ee376ce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8ee376cea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8ee376ceac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8ee376ceac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8ee376cea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8ee376cea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8ee376cea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8ee376cea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8ee376cea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8ee376cea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8ee376cea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8ee376cea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8ee376cea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8ee376cea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8d3c49f1d8_1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8d3c49f1d8_1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8d3c49f1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8d3c49f1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Isabella and Jenna </a:t>
            </a:r>
            <a:endParaRPr/>
          </a:p>
          <a:p>
            <a:pPr indent="0" lvl="0" marL="0" rtl="0" algn="l">
              <a:spcBef>
                <a:spcPts val="0"/>
              </a:spcBef>
              <a:spcAft>
                <a:spcPts val="0"/>
              </a:spcAft>
              <a:buNone/>
            </a:pPr>
            <a:r>
              <a:t/>
            </a:r>
            <a:endParaRPr/>
          </a:p>
          <a:p>
            <a:pPr indent="0" lvl="0" marL="0" rtl="0" algn="l">
              <a:lnSpc>
                <a:spcPct val="200000"/>
              </a:lnSpc>
              <a:spcBef>
                <a:spcPts val="0"/>
              </a:spcBef>
              <a:spcAft>
                <a:spcPts val="0"/>
              </a:spcAft>
              <a:buClr>
                <a:schemeClr val="dk1"/>
              </a:buClr>
              <a:buSzPts val="1100"/>
              <a:buFont typeface="Arial"/>
              <a:buNone/>
            </a:pPr>
            <a:r>
              <a:rPr lang="en" sz="1050">
                <a:solidFill>
                  <a:srgbClr val="000024"/>
                </a:solidFill>
                <a:highlight>
                  <a:srgbClr val="FFFFFF"/>
                </a:highlight>
              </a:rPr>
              <a:t>Although, there is no mythology specifically associated with Mirfak, Perseus the constellation does represent the Greek hero (Perseus) who decapitated Medusa. In addition, this constellation was one of the first to be catalogued in the 2nd century by a Greek astronomer known as Ptolemy. In native Hawaiian astronomy, this star is called, Hinali’i and represents a great tsunami which was thought to begin the separation of Maui.</a:t>
            </a:r>
            <a:endParaRPr sz="1050">
              <a:solidFill>
                <a:srgbClr val="000024"/>
              </a:solidFill>
              <a:highlight>
                <a:srgbClr val="FFFFFF"/>
              </a:highlight>
            </a:endParaRPr>
          </a:p>
          <a:p>
            <a:pPr indent="0" lvl="0" marL="0" rtl="0" algn="l">
              <a:lnSpc>
                <a:spcPct val="115000"/>
              </a:lnSpc>
              <a:spcBef>
                <a:spcPts val="21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8d3c49f1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8d3c49f1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Miracle and Lin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8ee376ce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8ee376ce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8ee376cea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8ee376cea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8ee376cea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8ee376cea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8ee376cea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8ee376cea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8ee376cea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8ee376cea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8ee376cea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8ee376cea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06" name="Shape 306"/>
        <p:cNvGrpSpPr/>
        <p:nvPr/>
      </p:nvGrpSpPr>
      <p:grpSpPr>
        <a:xfrm>
          <a:off x="0" y="0"/>
          <a:ext cx="0" cy="0"/>
          <a:chOff x="0" y="0"/>
          <a:chExt cx="0" cy="0"/>
        </a:xfrm>
      </p:grpSpPr>
      <p:sp>
        <p:nvSpPr>
          <p:cNvPr id="307" name="Google Shape;307;p2"/>
          <p:cNvSpPr txBox="1"/>
          <p:nvPr>
            <p:ph type="ctrTitle"/>
          </p:nvPr>
        </p:nvSpPr>
        <p:spPr>
          <a:xfrm>
            <a:off x="1786450" y="1991825"/>
            <a:ext cx="5571000" cy="11598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308" name="Google Shape;308;p2"/>
          <p:cNvGrpSpPr/>
          <p:nvPr/>
        </p:nvGrpSpPr>
        <p:grpSpPr>
          <a:xfrm>
            <a:off x="581091" y="275904"/>
            <a:ext cx="1406883" cy="1406883"/>
            <a:chOff x="1911350" y="374650"/>
            <a:chExt cx="1739900" cy="1739900"/>
          </a:xfrm>
        </p:grpSpPr>
        <p:sp>
          <p:nvSpPr>
            <p:cNvPr id="309" name="Google Shape;309;p2"/>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0" name="Google Shape;310;p2"/>
            <p:cNvGrpSpPr/>
            <p:nvPr/>
          </p:nvGrpSpPr>
          <p:grpSpPr>
            <a:xfrm>
              <a:off x="1911350" y="534943"/>
              <a:ext cx="1733550" cy="1506282"/>
              <a:chOff x="1911350" y="534943"/>
              <a:chExt cx="1733550" cy="1506282"/>
            </a:xfrm>
          </p:grpSpPr>
          <p:sp>
            <p:nvSpPr>
              <p:cNvPr id="311" name="Google Shape;311;p2"/>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2"/>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2"/>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2"/>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2"/>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16" name="Google Shape;316;p2"/>
          <p:cNvGrpSpPr/>
          <p:nvPr/>
        </p:nvGrpSpPr>
        <p:grpSpPr>
          <a:xfrm>
            <a:off x="6272307" y="3625824"/>
            <a:ext cx="1878008" cy="1880902"/>
            <a:chOff x="7512049" y="977900"/>
            <a:chExt cx="4121150" cy="4127500"/>
          </a:xfrm>
        </p:grpSpPr>
        <p:sp>
          <p:nvSpPr>
            <p:cNvPr id="317" name="Google Shape;317;p2"/>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8" name="Google Shape;318;p2"/>
            <p:cNvGrpSpPr/>
            <p:nvPr/>
          </p:nvGrpSpPr>
          <p:grpSpPr>
            <a:xfrm>
              <a:off x="7782261" y="986828"/>
              <a:ext cx="3509633" cy="3805633"/>
              <a:chOff x="7782261" y="986828"/>
              <a:chExt cx="3509633" cy="3805633"/>
            </a:xfrm>
          </p:grpSpPr>
          <p:sp>
            <p:nvSpPr>
              <p:cNvPr id="319" name="Google Shape;319;p2"/>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2"/>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2"/>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2"/>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2"/>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2"/>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2"/>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2"/>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2"/>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2"/>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2"/>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2"/>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2"/>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2"/>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2"/>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2"/>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2"/>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2"/>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2"/>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45" name="Google Shape;345;p2"/>
          <p:cNvGrpSpPr/>
          <p:nvPr/>
        </p:nvGrpSpPr>
        <p:grpSpPr>
          <a:xfrm rot="-1240170">
            <a:off x="2420008" y="953045"/>
            <a:ext cx="854635" cy="497918"/>
            <a:chOff x="4376200" y="2476500"/>
            <a:chExt cx="2190750" cy="1276350"/>
          </a:xfrm>
        </p:grpSpPr>
        <p:sp>
          <p:nvSpPr>
            <p:cNvPr id="346" name="Google Shape;346;p2"/>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1431182" y="3431376"/>
            <a:ext cx="1789007" cy="3050974"/>
            <a:chOff x="385907" y="2954040"/>
            <a:chExt cx="2496869" cy="4258164"/>
          </a:xfrm>
        </p:grpSpPr>
        <p:sp>
          <p:nvSpPr>
            <p:cNvPr id="349" name="Google Shape;349;p2"/>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6" name="Google Shape;356;p2"/>
            <p:cNvGrpSpPr/>
            <p:nvPr/>
          </p:nvGrpSpPr>
          <p:grpSpPr>
            <a:xfrm>
              <a:off x="2044935" y="3180156"/>
              <a:ext cx="777138" cy="952684"/>
              <a:chOff x="2044935" y="3180156"/>
              <a:chExt cx="777138" cy="952684"/>
            </a:xfrm>
          </p:grpSpPr>
          <p:sp>
            <p:nvSpPr>
              <p:cNvPr id="357" name="Google Shape;357;p2"/>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9" name="Google Shape;369;p2"/>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planets">
  <p:cSld name="BLANK_1">
    <p:spTree>
      <p:nvGrpSpPr>
        <p:cNvPr id="684" name="Shape 684"/>
        <p:cNvGrpSpPr/>
        <p:nvPr/>
      </p:nvGrpSpPr>
      <p:grpSpPr>
        <a:xfrm>
          <a:off x="0" y="0"/>
          <a:ext cx="0" cy="0"/>
          <a:chOff x="0" y="0"/>
          <a:chExt cx="0" cy="0"/>
        </a:xfrm>
      </p:grpSpPr>
      <p:sp>
        <p:nvSpPr>
          <p:cNvPr id="685" name="Google Shape;685;p11"/>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86" name="Google Shape;686;p11"/>
          <p:cNvGrpSpPr/>
          <p:nvPr/>
        </p:nvGrpSpPr>
        <p:grpSpPr>
          <a:xfrm>
            <a:off x="581155" y="275916"/>
            <a:ext cx="1130761" cy="1130761"/>
            <a:chOff x="1911350" y="374650"/>
            <a:chExt cx="1739900" cy="1739900"/>
          </a:xfrm>
        </p:grpSpPr>
        <p:sp>
          <p:nvSpPr>
            <p:cNvPr id="687" name="Google Shape;687;p11"/>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8" name="Google Shape;688;p11"/>
            <p:cNvGrpSpPr/>
            <p:nvPr/>
          </p:nvGrpSpPr>
          <p:grpSpPr>
            <a:xfrm>
              <a:off x="1911350" y="534943"/>
              <a:ext cx="1733550" cy="1506282"/>
              <a:chOff x="1911350" y="534943"/>
              <a:chExt cx="1733550" cy="1506282"/>
            </a:xfrm>
          </p:grpSpPr>
          <p:sp>
            <p:nvSpPr>
              <p:cNvPr id="689" name="Google Shape;689;p11"/>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1"/>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1"/>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1"/>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1"/>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94" name="Google Shape;694;p11"/>
          <p:cNvGrpSpPr/>
          <p:nvPr/>
        </p:nvGrpSpPr>
        <p:grpSpPr>
          <a:xfrm>
            <a:off x="6777442" y="3826987"/>
            <a:ext cx="1407373" cy="1409541"/>
            <a:chOff x="7512049" y="977900"/>
            <a:chExt cx="4121150" cy="4127500"/>
          </a:xfrm>
        </p:grpSpPr>
        <p:sp>
          <p:nvSpPr>
            <p:cNvPr id="695" name="Google Shape;695;p11"/>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96" name="Google Shape;696;p11"/>
            <p:cNvGrpSpPr/>
            <p:nvPr/>
          </p:nvGrpSpPr>
          <p:grpSpPr>
            <a:xfrm>
              <a:off x="7782261" y="986828"/>
              <a:ext cx="3509633" cy="3805633"/>
              <a:chOff x="7782261" y="986828"/>
              <a:chExt cx="3509633" cy="3805633"/>
            </a:xfrm>
          </p:grpSpPr>
          <p:sp>
            <p:nvSpPr>
              <p:cNvPr id="697" name="Google Shape;697;p11"/>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1"/>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1"/>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1"/>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1"/>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1"/>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1"/>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1"/>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1"/>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1"/>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1"/>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1"/>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1"/>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1"/>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1"/>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1"/>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1"/>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1"/>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1"/>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1"/>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1"/>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1"/>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1"/>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1"/>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1"/>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1"/>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23" name="Google Shape;723;p11"/>
          <p:cNvGrpSpPr/>
          <p:nvPr/>
        </p:nvGrpSpPr>
        <p:grpSpPr>
          <a:xfrm rot="-1239922">
            <a:off x="1885099" y="871332"/>
            <a:ext cx="685328" cy="399278"/>
            <a:chOff x="4376200" y="2476500"/>
            <a:chExt cx="2190750" cy="1276350"/>
          </a:xfrm>
        </p:grpSpPr>
        <p:sp>
          <p:nvSpPr>
            <p:cNvPr id="724" name="Google Shape;724;p11"/>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11"/>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6" name="Google Shape;726;p11"/>
          <p:cNvGrpSpPr/>
          <p:nvPr/>
        </p:nvGrpSpPr>
        <p:grpSpPr>
          <a:xfrm>
            <a:off x="138858" y="3622742"/>
            <a:ext cx="1426711" cy="2433115"/>
            <a:chOff x="385907" y="2954040"/>
            <a:chExt cx="2496869" cy="4258164"/>
          </a:xfrm>
        </p:grpSpPr>
        <p:sp>
          <p:nvSpPr>
            <p:cNvPr id="727" name="Google Shape;727;p11"/>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1"/>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11"/>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1"/>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11"/>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11"/>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11"/>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34" name="Google Shape;734;p11"/>
            <p:cNvGrpSpPr/>
            <p:nvPr/>
          </p:nvGrpSpPr>
          <p:grpSpPr>
            <a:xfrm>
              <a:off x="2044935" y="3180156"/>
              <a:ext cx="777138" cy="952684"/>
              <a:chOff x="2044935" y="3180156"/>
              <a:chExt cx="777138" cy="952684"/>
            </a:xfrm>
          </p:grpSpPr>
          <p:sp>
            <p:nvSpPr>
              <p:cNvPr id="735" name="Google Shape;735;p11"/>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11"/>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1"/>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1"/>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11"/>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11"/>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11"/>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1"/>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11"/>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11"/>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11"/>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11"/>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47" name="Google Shape;747;p11"/>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748" name="Shape 748"/>
        <p:cNvGrpSpPr/>
        <p:nvPr/>
      </p:nvGrpSpPr>
      <p:grpSpPr>
        <a:xfrm>
          <a:off x="0" y="0"/>
          <a:ext cx="0" cy="0"/>
          <a:chOff x="0" y="0"/>
          <a:chExt cx="0" cy="0"/>
        </a:xfrm>
      </p:grpSpPr>
      <p:sp>
        <p:nvSpPr>
          <p:cNvPr id="749" name="Google Shape;749;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50" name="Google Shape;750;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1" name="Google Shape;751;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70" name="Shape 370"/>
        <p:cNvGrpSpPr/>
        <p:nvPr/>
      </p:nvGrpSpPr>
      <p:grpSpPr>
        <a:xfrm>
          <a:off x="0" y="0"/>
          <a:ext cx="0" cy="0"/>
          <a:chOff x="0" y="0"/>
          <a:chExt cx="0" cy="0"/>
        </a:xfrm>
      </p:grpSpPr>
      <p:sp>
        <p:nvSpPr>
          <p:cNvPr id="371" name="Google Shape;371;p3"/>
          <p:cNvSpPr txBox="1"/>
          <p:nvPr>
            <p:ph type="ctrTitle"/>
          </p:nvPr>
        </p:nvSpPr>
        <p:spPr>
          <a:xfrm>
            <a:off x="1953550" y="1583350"/>
            <a:ext cx="5236800" cy="1159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2" name="Google Shape;372;p3"/>
          <p:cNvSpPr txBox="1"/>
          <p:nvPr>
            <p:ph idx="1" type="subTitle"/>
          </p:nvPr>
        </p:nvSpPr>
        <p:spPr>
          <a:xfrm>
            <a:off x="1953550" y="2840054"/>
            <a:ext cx="5236800" cy="784800"/>
          </a:xfrm>
          <a:prstGeom prst="rect">
            <a:avLst/>
          </a:prstGeom>
        </p:spPr>
        <p:txBody>
          <a:bodyPr anchorCtr="0" anchor="t" bIns="0" lIns="0" spcFirstLastPara="1" rIns="0" wrap="square" tIns="0">
            <a:noAutofit/>
          </a:bodyPr>
          <a:lstStyle>
            <a:lvl1pPr lvl="0" rtl="0" algn="ctr">
              <a:spcBef>
                <a:spcPts val="0"/>
              </a:spcBef>
              <a:spcAft>
                <a:spcPts val="0"/>
              </a:spcAft>
              <a:buClr>
                <a:srgbClr val="FFFFFF"/>
              </a:buClr>
              <a:buSzPts val="2400"/>
              <a:buNone/>
              <a:defRPr>
                <a:solidFill>
                  <a:srgbClr val="FFFFFF"/>
                </a:solidFill>
              </a:defRPr>
            </a:lvl1pPr>
            <a:lvl2pPr lvl="1" rtl="0" algn="ctr">
              <a:spcBef>
                <a:spcPts val="0"/>
              </a:spcBef>
              <a:spcAft>
                <a:spcPts val="0"/>
              </a:spcAft>
              <a:buClr>
                <a:srgbClr val="FFFFFF"/>
              </a:buClr>
              <a:buSzPts val="3000"/>
              <a:buNone/>
              <a:defRPr sz="3000">
                <a:solidFill>
                  <a:srgbClr val="FFFFFF"/>
                </a:solidFill>
              </a:defRPr>
            </a:lvl2pPr>
            <a:lvl3pPr lvl="2" rtl="0" algn="ctr">
              <a:spcBef>
                <a:spcPts val="0"/>
              </a:spcBef>
              <a:spcAft>
                <a:spcPts val="0"/>
              </a:spcAft>
              <a:buClr>
                <a:srgbClr val="FFFFFF"/>
              </a:buClr>
              <a:buSzPts val="3000"/>
              <a:buNone/>
              <a:defRPr sz="3000">
                <a:solidFill>
                  <a:srgbClr val="FFFFFF"/>
                </a:solidFill>
              </a:defRPr>
            </a:lvl3pPr>
            <a:lvl4pPr lvl="3" rtl="0" algn="ctr">
              <a:spcBef>
                <a:spcPts val="0"/>
              </a:spcBef>
              <a:spcAft>
                <a:spcPts val="0"/>
              </a:spcAft>
              <a:buClr>
                <a:srgbClr val="FFFFFF"/>
              </a:buClr>
              <a:buSzPts val="3000"/>
              <a:buNone/>
              <a:defRPr sz="3000">
                <a:solidFill>
                  <a:srgbClr val="FFFFFF"/>
                </a:solidFill>
              </a:defRPr>
            </a:lvl4pPr>
            <a:lvl5pPr lvl="4" rtl="0" algn="ctr">
              <a:spcBef>
                <a:spcPts val="0"/>
              </a:spcBef>
              <a:spcAft>
                <a:spcPts val="0"/>
              </a:spcAft>
              <a:buClr>
                <a:srgbClr val="FFFFFF"/>
              </a:buClr>
              <a:buSzPts val="3000"/>
              <a:buNone/>
              <a:defRPr sz="3000">
                <a:solidFill>
                  <a:srgbClr val="FFFFFF"/>
                </a:solidFill>
              </a:defRPr>
            </a:lvl5pPr>
            <a:lvl6pPr lvl="5" rtl="0" algn="ctr">
              <a:spcBef>
                <a:spcPts val="0"/>
              </a:spcBef>
              <a:spcAft>
                <a:spcPts val="0"/>
              </a:spcAft>
              <a:buClr>
                <a:srgbClr val="FFFFFF"/>
              </a:buClr>
              <a:buSzPts val="3000"/>
              <a:buNone/>
              <a:defRPr sz="3000">
                <a:solidFill>
                  <a:srgbClr val="FFFFFF"/>
                </a:solidFill>
              </a:defRPr>
            </a:lvl6pPr>
            <a:lvl7pPr lvl="6" rtl="0" algn="ctr">
              <a:spcBef>
                <a:spcPts val="0"/>
              </a:spcBef>
              <a:spcAft>
                <a:spcPts val="0"/>
              </a:spcAft>
              <a:buClr>
                <a:srgbClr val="FFFFFF"/>
              </a:buClr>
              <a:buSzPts val="3000"/>
              <a:buNone/>
              <a:defRPr sz="3000">
                <a:solidFill>
                  <a:srgbClr val="FFFFFF"/>
                </a:solidFill>
              </a:defRPr>
            </a:lvl7pPr>
            <a:lvl8pPr lvl="7" rtl="0" algn="ctr">
              <a:spcBef>
                <a:spcPts val="0"/>
              </a:spcBef>
              <a:spcAft>
                <a:spcPts val="0"/>
              </a:spcAft>
              <a:buClr>
                <a:srgbClr val="FFFFFF"/>
              </a:buClr>
              <a:buSzPts val="3000"/>
              <a:buNone/>
              <a:defRPr sz="3000">
                <a:solidFill>
                  <a:srgbClr val="FFFFFF"/>
                </a:solidFill>
              </a:defRPr>
            </a:lvl8pPr>
            <a:lvl9pPr lvl="8" rtl="0" algn="ctr">
              <a:spcBef>
                <a:spcPts val="0"/>
              </a:spcBef>
              <a:spcAft>
                <a:spcPts val="0"/>
              </a:spcAft>
              <a:buClr>
                <a:srgbClr val="FFFFFF"/>
              </a:buClr>
              <a:buSzPts val="3000"/>
              <a:buNone/>
              <a:defRPr sz="3000">
                <a:solidFill>
                  <a:srgbClr val="FFFFFF"/>
                </a:solidFill>
              </a:defRPr>
            </a:lvl9pPr>
          </a:lstStyle>
          <a:p/>
        </p:txBody>
      </p:sp>
      <p:grpSp>
        <p:nvGrpSpPr>
          <p:cNvPr id="373" name="Google Shape;373;p3"/>
          <p:cNvGrpSpPr/>
          <p:nvPr/>
        </p:nvGrpSpPr>
        <p:grpSpPr>
          <a:xfrm>
            <a:off x="547417" y="-148628"/>
            <a:ext cx="1151118" cy="1151118"/>
            <a:chOff x="1911350" y="374650"/>
            <a:chExt cx="1739900" cy="1739900"/>
          </a:xfrm>
        </p:grpSpPr>
        <p:sp>
          <p:nvSpPr>
            <p:cNvPr id="374" name="Google Shape;374;p3"/>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5" name="Google Shape;375;p3"/>
            <p:cNvGrpSpPr/>
            <p:nvPr/>
          </p:nvGrpSpPr>
          <p:grpSpPr>
            <a:xfrm>
              <a:off x="1911350" y="534943"/>
              <a:ext cx="1733550" cy="1506282"/>
              <a:chOff x="1911350" y="534943"/>
              <a:chExt cx="1733550" cy="1506282"/>
            </a:xfrm>
          </p:grpSpPr>
          <p:sp>
            <p:nvSpPr>
              <p:cNvPr id="376" name="Google Shape;376;p3"/>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3"/>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3"/>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3"/>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3"/>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81" name="Google Shape;381;p3"/>
          <p:cNvGrpSpPr/>
          <p:nvPr/>
        </p:nvGrpSpPr>
        <p:grpSpPr>
          <a:xfrm>
            <a:off x="6583828" y="4083490"/>
            <a:ext cx="1449408" cy="1451642"/>
            <a:chOff x="7512049" y="977900"/>
            <a:chExt cx="4121150" cy="4127500"/>
          </a:xfrm>
        </p:grpSpPr>
        <p:sp>
          <p:nvSpPr>
            <p:cNvPr id="382" name="Google Shape;382;p3"/>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83" name="Google Shape;383;p3"/>
            <p:cNvGrpSpPr/>
            <p:nvPr/>
          </p:nvGrpSpPr>
          <p:grpSpPr>
            <a:xfrm>
              <a:off x="7782261" y="986828"/>
              <a:ext cx="3509633" cy="3805633"/>
              <a:chOff x="7782261" y="986828"/>
              <a:chExt cx="3509633" cy="3805633"/>
            </a:xfrm>
          </p:grpSpPr>
          <p:sp>
            <p:nvSpPr>
              <p:cNvPr id="384" name="Google Shape;384;p3"/>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3"/>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3"/>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3"/>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3"/>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3"/>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3"/>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3"/>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3"/>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3"/>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3"/>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3"/>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3"/>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3"/>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3"/>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3"/>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3"/>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3"/>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3"/>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3"/>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3"/>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3"/>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3"/>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3"/>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3"/>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3"/>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0" name="Google Shape;410;p3"/>
          <p:cNvGrpSpPr/>
          <p:nvPr/>
        </p:nvGrpSpPr>
        <p:grpSpPr>
          <a:xfrm rot="700023">
            <a:off x="1004610" y="1441692"/>
            <a:ext cx="854745" cy="497982"/>
            <a:chOff x="4376200" y="2476500"/>
            <a:chExt cx="2190750" cy="1276350"/>
          </a:xfrm>
        </p:grpSpPr>
        <p:sp>
          <p:nvSpPr>
            <p:cNvPr id="411" name="Google Shape;411;p3"/>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3"/>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3" name="Google Shape;413;p3"/>
          <p:cNvGrpSpPr/>
          <p:nvPr/>
        </p:nvGrpSpPr>
        <p:grpSpPr>
          <a:xfrm rot="-929110">
            <a:off x="7064198" y="172812"/>
            <a:ext cx="2366368" cy="3131333"/>
            <a:chOff x="2044576" y="2604080"/>
            <a:chExt cx="3302633" cy="4370261"/>
          </a:xfrm>
        </p:grpSpPr>
        <p:sp>
          <p:nvSpPr>
            <p:cNvPr id="414" name="Google Shape;414;p3"/>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flipH="1" rot="-931907">
              <a:off x="2906465" y="2790999"/>
              <a:ext cx="1941119" cy="3996422"/>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3"/>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3"/>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3"/>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3"/>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3"/>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21" name="Google Shape;421;p3"/>
            <p:cNvGrpSpPr/>
            <p:nvPr/>
          </p:nvGrpSpPr>
          <p:grpSpPr>
            <a:xfrm>
              <a:off x="2044935" y="3180156"/>
              <a:ext cx="777138" cy="952684"/>
              <a:chOff x="2044935" y="3180156"/>
              <a:chExt cx="777138" cy="952684"/>
            </a:xfrm>
          </p:grpSpPr>
          <p:sp>
            <p:nvSpPr>
              <p:cNvPr id="422" name="Google Shape;422;p3"/>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3"/>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3"/>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3"/>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3"/>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3"/>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3"/>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3"/>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3"/>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3"/>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3"/>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3"/>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4" name="Google Shape;434;p3"/>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35" name="Shape 435"/>
        <p:cNvGrpSpPr/>
        <p:nvPr/>
      </p:nvGrpSpPr>
      <p:grpSpPr>
        <a:xfrm>
          <a:off x="0" y="0"/>
          <a:ext cx="0" cy="0"/>
          <a:chOff x="0" y="0"/>
          <a:chExt cx="0" cy="0"/>
        </a:xfrm>
      </p:grpSpPr>
      <p:sp>
        <p:nvSpPr>
          <p:cNvPr id="436" name="Google Shape;436;p4"/>
          <p:cNvSpPr txBox="1"/>
          <p:nvPr>
            <p:ph idx="1" type="body"/>
          </p:nvPr>
        </p:nvSpPr>
        <p:spPr>
          <a:xfrm>
            <a:off x="2095100" y="1628400"/>
            <a:ext cx="4953900" cy="819900"/>
          </a:xfrm>
          <a:prstGeom prst="rect">
            <a:avLst/>
          </a:prstGeom>
        </p:spPr>
        <p:txBody>
          <a:bodyPr anchorCtr="0" anchor="t" bIns="0" lIns="0" spcFirstLastPara="1" rIns="0" wrap="square" tIns="0">
            <a:noAutofit/>
          </a:bodyPr>
          <a:lstStyle>
            <a:lvl1pPr indent="-419100" lvl="0" marL="457200" rtl="0" algn="ctr">
              <a:spcBef>
                <a:spcPts val="600"/>
              </a:spcBef>
              <a:spcAft>
                <a:spcPts val="0"/>
              </a:spcAft>
              <a:buSzPts val="3000"/>
              <a:buChar char="⋆"/>
              <a:defRPr sz="3000"/>
            </a:lvl1pPr>
            <a:lvl2pPr indent="-419100" lvl="1" marL="914400" rtl="0" algn="ctr">
              <a:spcBef>
                <a:spcPts val="0"/>
              </a:spcBef>
              <a:spcAft>
                <a:spcPts val="0"/>
              </a:spcAft>
              <a:buSzPts val="3000"/>
              <a:buChar char="⋆"/>
              <a:defRPr sz="3000"/>
            </a:lvl2pPr>
            <a:lvl3pPr indent="-419100" lvl="2" marL="1371600" rtl="0" algn="ctr">
              <a:spcBef>
                <a:spcPts val="0"/>
              </a:spcBef>
              <a:spcAft>
                <a:spcPts val="0"/>
              </a:spcAft>
              <a:buSzPts val="3000"/>
              <a:buChar char="⋆"/>
              <a:defRPr sz="3000"/>
            </a:lvl3pPr>
            <a:lvl4pPr indent="-419100" lvl="3" marL="1828800" rtl="0" algn="ctr">
              <a:spcBef>
                <a:spcPts val="0"/>
              </a:spcBef>
              <a:spcAft>
                <a:spcPts val="0"/>
              </a:spcAft>
              <a:buSzPts val="3000"/>
              <a:buChar char="⋆"/>
              <a:defRPr sz="3000"/>
            </a:lvl4pPr>
            <a:lvl5pPr indent="-419100" lvl="4" marL="2286000" rtl="0" algn="ctr">
              <a:spcBef>
                <a:spcPts val="0"/>
              </a:spcBef>
              <a:spcAft>
                <a:spcPts val="0"/>
              </a:spcAft>
              <a:buSzPts val="3000"/>
              <a:buChar char="⋆"/>
              <a:defRPr sz="3000"/>
            </a:lvl5pPr>
            <a:lvl6pPr indent="-419100" lvl="5" marL="2743200" rtl="0" algn="ctr">
              <a:spcBef>
                <a:spcPts val="0"/>
              </a:spcBef>
              <a:spcAft>
                <a:spcPts val="0"/>
              </a:spcAft>
              <a:buSzPts val="3000"/>
              <a:buChar char="⋆"/>
              <a:defRPr sz="3000"/>
            </a:lvl6pPr>
            <a:lvl7pPr indent="-419100" lvl="6" marL="3200400" rtl="0" algn="ctr">
              <a:spcBef>
                <a:spcPts val="0"/>
              </a:spcBef>
              <a:spcAft>
                <a:spcPts val="0"/>
              </a:spcAft>
              <a:buSzPts val="3000"/>
              <a:buChar char="⋆"/>
              <a:defRPr sz="3000"/>
            </a:lvl7pPr>
            <a:lvl8pPr indent="-419100" lvl="7" marL="3657600" rtl="0" algn="ctr">
              <a:spcBef>
                <a:spcPts val="0"/>
              </a:spcBef>
              <a:spcAft>
                <a:spcPts val="0"/>
              </a:spcAft>
              <a:buSzPts val="3000"/>
              <a:buChar char="⋆"/>
              <a:defRPr sz="3000"/>
            </a:lvl8pPr>
            <a:lvl9pPr indent="-419100" lvl="8" marL="4114800" rtl="0" algn="ctr">
              <a:spcBef>
                <a:spcPts val="0"/>
              </a:spcBef>
              <a:spcAft>
                <a:spcPts val="0"/>
              </a:spcAft>
              <a:buSzPts val="3000"/>
              <a:buChar char="⋆"/>
              <a:defRPr sz="3000"/>
            </a:lvl9pPr>
          </a:lstStyle>
          <a:p/>
        </p:txBody>
      </p:sp>
      <p:sp>
        <p:nvSpPr>
          <p:cNvPr id="437" name="Google Shape;437;p4"/>
          <p:cNvSpPr txBox="1"/>
          <p:nvPr/>
        </p:nvSpPr>
        <p:spPr>
          <a:xfrm>
            <a:off x="3593400" y="705169"/>
            <a:ext cx="1957200" cy="653700"/>
          </a:xfrm>
          <a:prstGeom prst="rect">
            <a:avLst/>
          </a:prstGeom>
          <a:noFill/>
          <a:ln>
            <a:noFill/>
          </a:ln>
          <a:effectLst>
            <a:outerShdw blurRad="57150" rotWithShape="0" algn="bl" dir="5400000" dist="19050">
              <a:srgbClr val="20124D">
                <a:alpha val="50000"/>
              </a:srgbClr>
            </a:outerShdw>
          </a:effectLst>
        </p:spPr>
        <p:txBody>
          <a:bodyPr anchorCtr="0" anchor="t" bIns="0" lIns="0" spcFirstLastPara="1" rIns="0" wrap="square" tIns="0">
            <a:noAutofit/>
          </a:bodyPr>
          <a:lstStyle/>
          <a:p>
            <a:pPr indent="0" lvl="0" marL="0" rtl="0" algn="ctr">
              <a:spcBef>
                <a:spcPts val="0"/>
              </a:spcBef>
              <a:spcAft>
                <a:spcPts val="0"/>
              </a:spcAft>
              <a:buNone/>
            </a:pPr>
            <a:r>
              <a:rPr b="1" lang="en" sz="9600">
                <a:solidFill>
                  <a:srgbClr val="FFFFFF"/>
                </a:solidFill>
                <a:latin typeface="Megrim"/>
                <a:ea typeface="Megrim"/>
                <a:cs typeface="Megrim"/>
                <a:sym typeface="Megrim"/>
              </a:rPr>
              <a:t>“</a:t>
            </a:r>
            <a:endParaRPr b="1" sz="9600">
              <a:solidFill>
                <a:srgbClr val="FFFFFF"/>
              </a:solidFill>
              <a:latin typeface="Megrim"/>
              <a:ea typeface="Megrim"/>
              <a:cs typeface="Megrim"/>
              <a:sym typeface="Megrim"/>
            </a:endParaRPr>
          </a:p>
        </p:txBody>
      </p:sp>
      <p:sp>
        <p:nvSpPr>
          <p:cNvPr id="438" name="Google Shape;438;p4"/>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39" name="Google Shape;439;p4"/>
          <p:cNvGrpSpPr/>
          <p:nvPr/>
        </p:nvGrpSpPr>
        <p:grpSpPr>
          <a:xfrm>
            <a:off x="7362914" y="2717685"/>
            <a:ext cx="1307013" cy="1307013"/>
            <a:chOff x="1911350" y="374650"/>
            <a:chExt cx="1739900" cy="1739900"/>
          </a:xfrm>
        </p:grpSpPr>
        <p:sp>
          <p:nvSpPr>
            <p:cNvPr id="440" name="Google Shape;440;p4"/>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41" name="Google Shape;441;p4"/>
            <p:cNvGrpSpPr/>
            <p:nvPr/>
          </p:nvGrpSpPr>
          <p:grpSpPr>
            <a:xfrm>
              <a:off x="1911350" y="534943"/>
              <a:ext cx="1733550" cy="1506282"/>
              <a:chOff x="1911350" y="534943"/>
              <a:chExt cx="1733550" cy="1506282"/>
            </a:xfrm>
          </p:grpSpPr>
          <p:sp>
            <p:nvSpPr>
              <p:cNvPr id="442" name="Google Shape;442;p4"/>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4"/>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4"/>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4"/>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4"/>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47" name="Google Shape;447;p4"/>
          <p:cNvGrpSpPr/>
          <p:nvPr/>
        </p:nvGrpSpPr>
        <p:grpSpPr>
          <a:xfrm>
            <a:off x="646288" y="347874"/>
            <a:ext cx="621469" cy="622427"/>
            <a:chOff x="7512049" y="977900"/>
            <a:chExt cx="4121150" cy="4127500"/>
          </a:xfrm>
        </p:grpSpPr>
        <p:sp>
          <p:nvSpPr>
            <p:cNvPr id="448" name="Google Shape;448;p4"/>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49" name="Google Shape;449;p4"/>
            <p:cNvGrpSpPr/>
            <p:nvPr/>
          </p:nvGrpSpPr>
          <p:grpSpPr>
            <a:xfrm>
              <a:off x="7782261" y="986828"/>
              <a:ext cx="3509633" cy="3805633"/>
              <a:chOff x="7782261" y="986828"/>
              <a:chExt cx="3509633" cy="3805633"/>
            </a:xfrm>
          </p:grpSpPr>
          <p:sp>
            <p:nvSpPr>
              <p:cNvPr id="450" name="Google Shape;450;p4"/>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4"/>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4"/>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4"/>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4"/>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4"/>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4"/>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4"/>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4"/>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4"/>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4"/>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4"/>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4"/>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4"/>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4"/>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4"/>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4"/>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4"/>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4"/>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4"/>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4"/>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4"/>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4"/>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4"/>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4"/>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4"/>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76" name="Google Shape;476;p4"/>
          <p:cNvGrpSpPr/>
          <p:nvPr/>
        </p:nvGrpSpPr>
        <p:grpSpPr>
          <a:xfrm rot="-906665">
            <a:off x="1352468" y="841866"/>
            <a:ext cx="1444582" cy="841626"/>
            <a:chOff x="4376200" y="2476500"/>
            <a:chExt cx="2190750" cy="1276350"/>
          </a:xfrm>
        </p:grpSpPr>
        <p:sp>
          <p:nvSpPr>
            <p:cNvPr id="477" name="Google Shape;477;p4"/>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4"/>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9" name="Google Shape;479;p4"/>
          <p:cNvGrpSpPr/>
          <p:nvPr/>
        </p:nvGrpSpPr>
        <p:grpSpPr>
          <a:xfrm flipH="1" rot="1081124">
            <a:off x="245074" y="2998655"/>
            <a:ext cx="1423886" cy="2428297"/>
            <a:chOff x="385907" y="2954040"/>
            <a:chExt cx="2496869" cy="4258164"/>
          </a:xfrm>
        </p:grpSpPr>
        <p:sp>
          <p:nvSpPr>
            <p:cNvPr id="480" name="Google Shape;480;p4"/>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4"/>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4"/>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4"/>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4"/>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4"/>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7" name="Google Shape;487;p4"/>
            <p:cNvGrpSpPr/>
            <p:nvPr/>
          </p:nvGrpSpPr>
          <p:grpSpPr>
            <a:xfrm>
              <a:off x="2044935" y="3180156"/>
              <a:ext cx="777138" cy="952684"/>
              <a:chOff x="2044935" y="3180156"/>
              <a:chExt cx="777138" cy="952684"/>
            </a:xfrm>
          </p:grpSpPr>
          <p:sp>
            <p:nvSpPr>
              <p:cNvPr id="488" name="Google Shape;488;p4"/>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4"/>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4"/>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4"/>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4"/>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4"/>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4"/>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4"/>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4"/>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4"/>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4"/>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4"/>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0" name="Google Shape;500;p4"/>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01" name="Shape 501"/>
        <p:cNvGrpSpPr/>
        <p:nvPr/>
      </p:nvGrpSpPr>
      <p:grpSpPr>
        <a:xfrm>
          <a:off x="0" y="0"/>
          <a:ext cx="0" cy="0"/>
          <a:chOff x="0" y="0"/>
          <a:chExt cx="0" cy="0"/>
        </a:xfrm>
      </p:grpSpPr>
      <p:sp>
        <p:nvSpPr>
          <p:cNvPr id="502" name="Google Shape;502;p5"/>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3" name="Google Shape;503;p5"/>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04" name="Google Shape;504;p5"/>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05" name="Google Shape;505;p5"/>
          <p:cNvGrpSpPr/>
          <p:nvPr/>
        </p:nvGrpSpPr>
        <p:grpSpPr>
          <a:xfrm>
            <a:off x="7662321" y="3884343"/>
            <a:ext cx="571209" cy="571209"/>
            <a:chOff x="1911350" y="374650"/>
            <a:chExt cx="1739900" cy="1739900"/>
          </a:xfrm>
        </p:grpSpPr>
        <p:sp>
          <p:nvSpPr>
            <p:cNvPr id="506" name="Google Shape;506;p5"/>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7" name="Google Shape;507;p5"/>
            <p:cNvGrpSpPr/>
            <p:nvPr/>
          </p:nvGrpSpPr>
          <p:grpSpPr>
            <a:xfrm>
              <a:off x="1911350" y="534943"/>
              <a:ext cx="1733550" cy="1506282"/>
              <a:chOff x="1911350" y="534943"/>
              <a:chExt cx="1733550" cy="1506282"/>
            </a:xfrm>
          </p:grpSpPr>
          <p:sp>
            <p:nvSpPr>
              <p:cNvPr id="508" name="Google Shape;508;p5"/>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5"/>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5"/>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5"/>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5"/>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13" name="Google Shape;513;p5"/>
          <p:cNvGrpSpPr/>
          <p:nvPr/>
        </p:nvGrpSpPr>
        <p:grpSpPr>
          <a:xfrm>
            <a:off x="370412" y="812548"/>
            <a:ext cx="445084" cy="445770"/>
            <a:chOff x="7512049" y="977900"/>
            <a:chExt cx="4121150" cy="4127500"/>
          </a:xfrm>
        </p:grpSpPr>
        <p:sp>
          <p:nvSpPr>
            <p:cNvPr id="514" name="Google Shape;514;p5"/>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5" name="Google Shape;515;p5"/>
            <p:cNvGrpSpPr/>
            <p:nvPr/>
          </p:nvGrpSpPr>
          <p:grpSpPr>
            <a:xfrm>
              <a:off x="7782261" y="986828"/>
              <a:ext cx="3509633" cy="3805633"/>
              <a:chOff x="7782261" y="986828"/>
              <a:chExt cx="3509633" cy="3805633"/>
            </a:xfrm>
          </p:grpSpPr>
          <p:sp>
            <p:nvSpPr>
              <p:cNvPr id="516" name="Google Shape;516;p5"/>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5"/>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5"/>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5"/>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5"/>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5"/>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5"/>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5"/>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5"/>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5"/>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5"/>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5"/>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5"/>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5"/>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5"/>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5"/>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5"/>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5"/>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5"/>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5"/>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5"/>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5"/>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5"/>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5"/>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5"/>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5"/>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42" name="Google Shape;542;p5"/>
          <p:cNvGrpSpPr/>
          <p:nvPr/>
        </p:nvGrpSpPr>
        <p:grpSpPr>
          <a:xfrm rot="-907479">
            <a:off x="1345187" y="215396"/>
            <a:ext cx="506294" cy="294971"/>
            <a:chOff x="4376200" y="2476500"/>
            <a:chExt cx="2190750" cy="1276350"/>
          </a:xfrm>
        </p:grpSpPr>
        <p:sp>
          <p:nvSpPr>
            <p:cNvPr id="543" name="Google Shape;543;p5"/>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5"/>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45" name="Shape 545"/>
        <p:cNvGrpSpPr/>
        <p:nvPr/>
      </p:nvGrpSpPr>
      <p:grpSpPr>
        <a:xfrm>
          <a:off x="0" y="0"/>
          <a:ext cx="0" cy="0"/>
          <a:chOff x="0" y="0"/>
          <a:chExt cx="0" cy="0"/>
        </a:xfrm>
      </p:grpSpPr>
      <p:sp>
        <p:nvSpPr>
          <p:cNvPr id="546" name="Google Shape;546;p6"/>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7" name="Google Shape;547;p6"/>
          <p:cNvSpPr txBox="1"/>
          <p:nvPr>
            <p:ph idx="1" type="body"/>
          </p:nvPr>
        </p:nvSpPr>
        <p:spPr>
          <a:xfrm>
            <a:off x="1315487" y="1577775"/>
            <a:ext cx="3161400" cy="29706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8" name="Google Shape;548;p6"/>
          <p:cNvSpPr txBox="1"/>
          <p:nvPr>
            <p:ph idx="2" type="body"/>
          </p:nvPr>
        </p:nvSpPr>
        <p:spPr>
          <a:xfrm>
            <a:off x="4667184" y="1577775"/>
            <a:ext cx="3161400" cy="29706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9" name="Google Shape;549;p6"/>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50" name="Google Shape;550;p6"/>
          <p:cNvGrpSpPr/>
          <p:nvPr/>
        </p:nvGrpSpPr>
        <p:grpSpPr>
          <a:xfrm>
            <a:off x="8116071" y="3579918"/>
            <a:ext cx="571209" cy="571209"/>
            <a:chOff x="1911350" y="374650"/>
            <a:chExt cx="1739900" cy="1739900"/>
          </a:xfrm>
        </p:grpSpPr>
        <p:sp>
          <p:nvSpPr>
            <p:cNvPr id="551" name="Google Shape;551;p6"/>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2" name="Google Shape;552;p6"/>
            <p:cNvGrpSpPr/>
            <p:nvPr/>
          </p:nvGrpSpPr>
          <p:grpSpPr>
            <a:xfrm>
              <a:off x="1911350" y="534943"/>
              <a:ext cx="1733550" cy="1506282"/>
              <a:chOff x="1911350" y="534943"/>
              <a:chExt cx="1733550" cy="1506282"/>
            </a:xfrm>
          </p:grpSpPr>
          <p:sp>
            <p:nvSpPr>
              <p:cNvPr id="553" name="Google Shape;553;p6"/>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6"/>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6"/>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6"/>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6"/>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58" name="Google Shape;558;p6"/>
          <p:cNvGrpSpPr/>
          <p:nvPr/>
        </p:nvGrpSpPr>
        <p:grpSpPr>
          <a:xfrm>
            <a:off x="370412" y="812548"/>
            <a:ext cx="445084" cy="445770"/>
            <a:chOff x="7512049" y="977900"/>
            <a:chExt cx="4121150" cy="4127500"/>
          </a:xfrm>
        </p:grpSpPr>
        <p:sp>
          <p:nvSpPr>
            <p:cNvPr id="559" name="Google Shape;559;p6"/>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60" name="Google Shape;560;p6"/>
            <p:cNvGrpSpPr/>
            <p:nvPr/>
          </p:nvGrpSpPr>
          <p:grpSpPr>
            <a:xfrm>
              <a:off x="7782261" y="986828"/>
              <a:ext cx="3509633" cy="3805633"/>
              <a:chOff x="7782261" y="986828"/>
              <a:chExt cx="3509633" cy="3805633"/>
            </a:xfrm>
          </p:grpSpPr>
          <p:sp>
            <p:nvSpPr>
              <p:cNvPr id="561" name="Google Shape;561;p6"/>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6"/>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6"/>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6"/>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6"/>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6"/>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6"/>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6"/>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6"/>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6"/>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6"/>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6"/>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6"/>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6"/>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6"/>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6"/>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6"/>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6"/>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6"/>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6"/>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6"/>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6"/>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6"/>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6"/>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6"/>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6"/>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87" name="Google Shape;587;p6"/>
          <p:cNvGrpSpPr/>
          <p:nvPr/>
        </p:nvGrpSpPr>
        <p:grpSpPr>
          <a:xfrm rot="-907479">
            <a:off x="1345187" y="215396"/>
            <a:ext cx="506294" cy="294971"/>
            <a:chOff x="4376200" y="2476500"/>
            <a:chExt cx="2190750" cy="1276350"/>
          </a:xfrm>
        </p:grpSpPr>
        <p:sp>
          <p:nvSpPr>
            <p:cNvPr id="588" name="Google Shape;588;p6"/>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6"/>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90" name="Shape 590"/>
        <p:cNvGrpSpPr/>
        <p:nvPr/>
      </p:nvGrpSpPr>
      <p:grpSpPr>
        <a:xfrm>
          <a:off x="0" y="0"/>
          <a:ext cx="0" cy="0"/>
          <a:chOff x="0" y="0"/>
          <a:chExt cx="0" cy="0"/>
        </a:xfrm>
      </p:grpSpPr>
      <p:sp>
        <p:nvSpPr>
          <p:cNvPr id="591" name="Google Shape;591;p7"/>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92" name="Google Shape;592;p7"/>
          <p:cNvSpPr txBox="1"/>
          <p:nvPr>
            <p:ph idx="1" type="body"/>
          </p:nvPr>
        </p:nvSpPr>
        <p:spPr>
          <a:xfrm>
            <a:off x="1315475"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3" name="Google Shape;593;p7"/>
          <p:cNvSpPr txBox="1"/>
          <p:nvPr>
            <p:ph idx="2" type="body"/>
          </p:nvPr>
        </p:nvSpPr>
        <p:spPr>
          <a:xfrm>
            <a:off x="3500604"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4" name="Google Shape;594;p7"/>
          <p:cNvSpPr txBox="1"/>
          <p:nvPr>
            <p:ph idx="3" type="body"/>
          </p:nvPr>
        </p:nvSpPr>
        <p:spPr>
          <a:xfrm>
            <a:off x="5685733"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5" name="Google Shape;595;p7"/>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96" name="Google Shape;596;p7"/>
          <p:cNvGrpSpPr/>
          <p:nvPr/>
        </p:nvGrpSpPr>
        <p:grpSpPr>
          <a:xfrm>
            <a:off x="8116071" y="3579918"/>
            <a:ext cx="571209" cy="571209"/>
            <a:chOff x="1911350" y="374650"/>
            <a:chExt cx="1739900" cy="1739900"/>
          </a:xfrm>
        </p:grpSpPr>
        <p:sp>
          <p:nvSpPr>
            <p:cNvPr id="597" name="Google Shape;597;p7"/>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8" name="Google Shape;598;p7"/>
            <p:cNvGrpSpPr/>
            <p:nvPr/>
          </p:nvGrpSpPr>
          <p:grpSpPr>
            <a:xfrm>
              <a:off x="1911350" y="534943"/>
              <a:ext cx="1733550" cy="1506282"/>
              <a:chOff x="1911350" y="534943"/>
              <a:chExt cx="1733550" cy="1506282"/>
            </a:xfrm>
          </p:grpSpPr>
          <p:sp>
            <p:nvSpPr>
              <p:cNvPr id="599" name="Google Shape;599;p7"/>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7"/>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7"/>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7"/>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7"/>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04" name="Google Shape;604;p7"/>
          <p:cNvGrpSpPr/>
          <p:nvPr/>
        </p:nvGrpSpPr>
        <p:grpSpPr>
          <a:xfrm>
            <a:off x="370412" y="812548"/>
            <a:ext cx="445084" cy="445770"/>
            <a:chOff x="7512049" y="977900"/>
            <a:chExt cx="4121150" cy="4127500"/>
          </a:xfrm>
        </p:grpSpPr>
        <p:sp>
          <p:nvSpPr>
            <p:cNvPr id="605" name="Google Shape;605;p7"/>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6" name="Google Shape;606;p7"/>
            <p:cNvGrpSpPr/>
            <p:nvPr/>
          </p:nvGrpSpPr>
          <p:grpSpPr>
            <a:xfrm>
              <a:off x="7782261" y="986828"/>
              <a:ext cx="3509633" cy="3805633"/>
              <a:chOff x="7782261" y="986828"/>
              <a:chExt cx="3509633" cy="3805633"/>
            </a:xfrm>
          </p:grpSpPr>
          <p:sp>
            <p:nvSpPr>
              <p:cNvPr id="607" name="Google Shape;607;p7"/>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7"/>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7"/>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7"/>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7"/>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7"/>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7"/>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7"/>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7"/>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7"/>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7"/>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7"/>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7"/>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7"/>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7"/>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7"/>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7"/>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7"/>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7"/>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7"/>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7"/>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7"/>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7"/>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7"/>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7"/>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7"/>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33" name="Google Shape;633;p7"/>
          <p:cNvGrpSpPr/>
          <p:nvPr/>
        </p:nvGrpSpPr>
        <p:grpSpPr>
          <a:xfrm rot="-907479">
            <a:off x="1345187" y="215396"/>
            <a:ext cx="506294" cy="294971"/>
            <a:chOff x="4376200" y="2476500"/>
            <a:chExt cx="2190750" cy="1276350"/>
          </a:xfrm>
        </p:grpSpPr>
        <p:sp>
          <p:nvSpPr>
            <p:cNvPr id="634" name="Google Shape;634;p7"/>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7"/>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6" name="Shape 636"/>
        <p:cNvGrpSpPr/>
        <p:nvPr/>
      </p:nvGrpSpPr>
      <p:grpSpPr>
        <a:xfrm>
          <a:off x="0" y="0"/>
          <a:ext cx="0" cy="0"/>
          <a:chOff x="0" y="0"/>
          <a:chExt cx="0" cy="0"/>
        </a:xfrm>
      </p:grpSpPr>
      <p:sp>
        <p:nvSpPr>
          <p:cNvPr id="637" name="Google Shape;637;p8"/>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38" name="Google Shape;638;p8"/>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39" name="Google Shape;639;p8"/>
          <p:cNvGrpSpPr/>
          <p:nvPr/>
        </p:nvGrpSpPr>
        <p:grpSpPr>
          <a:xfrm>
            <a:off x="8116071" y="3579918"/>
            <a:ext cx="571209" cy="571209"/>
            <a:chOff x="1911350" y="374650"/>
            <a:chExt cx="1739900" cy="1739900"/>
          </a:xfrm>
        </p:grpSpPr>
        <p:sp>
          <p:nvSpPr>
            <p:cNvPr id="640" name="Google Shape;640;p8"/>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1" name="Google Shape;641;p8"/>
            <p:cNvGrpSpPr/>
            <p:nvPr/>
          </p:nvGrpSpPr>
          <p:grpSpPr>
            <a:xfrm>
              <a:off x="1911350" y="534943"/>
              <a:ext cx="1733550" cy="1506282"/>
              <a:chOff x="1911350" y="534943"/>
              <a:chExt cx="1733550" cy="1506282"/>
            </a:xfrm>
          </p:grpSpPr>
          <p:sp>
            <p:nvSpPr>
              <p:cNvPr id="642" name="Google Shape;642;p8"/>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8"/>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8"/>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8"/>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8"/>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47" name="Google Shape;647;p8"/>
          <p:cNvGrpSpPr/>
          <p:nvPr/>
        </p:nvGrpSpPr>
        <p:grpSpPr>
          <a:xfrm>
            <a:off x="370412" y="812548"/>
            <a:ext cx="445084" cy="445770"/>
            <a:chOff x="7512049" y="977900"/>
            <a:chExt cx="4121150" cy="4127500"/>
          </a:xfrm>
        </p:grpSpPr>
        <p:sp>
          <p:nvSpPr>
            <p:cNvPr id="648" name="Google Shape;648;p8"/>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9" name="Google Shape;649;p8"/>
            <p:cNvGrpSpPr/>
            <p:nvPr/>
          </p:nvGrpSpPr>
          <p:grpSpPr>
            <a:xfrm>
              <a:off x="7782261" y="986828"/>
              <a:ext cx="3509633" cy="3805633"/>
              <a:chOff x="7782261" y="986828"/>
              <a:chExt cx="3509633" cy="3805633"/>
            </a:xfrm>
          </p:grpSpPr>
          <p:sp>
            <p:nvSpPr>
              <p:cNvPr id="650" name="Google Shape;650;p8"/>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8"/>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8"/>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8"/>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8"/>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8"/>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8"/>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8"/>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8"/>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8"/>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8"/>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8"/>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8"/>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8"/>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8"/>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8"/>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8"/>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8"/>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8"/>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8"/>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8"/>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8"/>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8"/>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8"/>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8"/>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8"/>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76" name="Google Shape;676;p8"/>
          <p:cNvGrpSpPr/>
          <p:nvPr/>
        </p:nvGrpSpPr>
        <p:grpSpPr>
          <a:xfrm rot="-907479">
            <a:off x="1345187" y="215396"/>
            <a:ext cx="506294" cy="294971"/>
            <a:chOff x="4376200" y="2476500"/>
            <a:chExt cx="2190750" cy="1276350"/>
          </a:xfrm>
        </p:grpSpPr>
        <p:sp>
          <p:nvSpPr>
            <p:cNvPr id="677" name="Google Shape;677;p8"/>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8"/>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9" name="Shape 679"/>
        <p:cNvGrpSpPr/>
        <p:nvPr/>
      </p:nvGrpSpPr>
      <p:grpSpPr>
        <a:xfrm>
          <a:off x="0" y="0"/>
          <a:ext cx="0" cy="0"/>
          <a:chOff x="0" y="0"/>
          <a:chExt cx="0" cy="0"/>
        </a:xfrm>
      </p:grpSpPr>
      <p:sp>
        <p:nvSpPr>
          <p:cNvPr id="680" name="Google Shape;680;p9"/>
          <p:cNvSpPr txBox="1"/>
          <p:nvPr>
            <p:ph idx="1" type="body"/>
          </p:nvPr>
        </p:nvSpPr>
        <p:spPr>
          <a:xfrm>
            <a:off x="1487475" y="3949100"/>
            <a:ext cx="6168900" cy="519600"/>
          </a:xfrm>
          <a:prstGeom prst="rect">
            <a:avLst/>
          </a:prstGeom>
        </p:spPr>
        <p:txBody>
          <a:bodyPr anchorCtr="0" anchor="t" bIns="0" lIns="0" spcFirstLastPara="1" rIns="0" wrap="square" tIns="0">
            <a:noAutofit/>
          </a:bodyPr>
          <a:lstStyle>
            <a:lvl1pPr indent="-228600" lvl="0" marL="457200" rtl="0" algn="ctr">
              <a:spcBef>
                <a:spcPts val="360"/>
              </a:spcBef>
              <a:spcAft>
                <a:spcPts val="0"/>
              </a:spcAft>
              <a:buSzPts val="1800"/>
              <a:buNone/>
              <a:defRPr sz="1800"/>
            </a:lvl1pPr>
          </a:lstStyle>
          <a:p/>
        </p:txBody>
      </p:sp>
      <p:sp>
        <p:nvSpPr>
          <p:cNvPr id="681" name="Google Shape;681;p9"/>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2" name="Shape 682"/>
        <p:cNvGrpSpPr/>
        <p:nvPr/>
      </p:nvGrpSpPr>
      <p:grpSpPr>
        <a:xfrm>
          <a:off x="0" y="0"/>
          <a:ext cx="0" cy="0"/>
          <a:chOff x="0" y="0"/>
          <a:chExt cx="0" cy="0"/>
        </a:xfrm>
      </p:grpSpPr>
      <p:sp>
        <p:nvSpPr>
          <p:cNvPr id="683" name="Google Shape;683;p10"/>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008391"/>
            </a:gs>
            <a:gs pos="27000">
              <a:srgbClr val="0F264C"/>
            </a:gs>
            <a:gs pos="71000">
              <a:srgbClr val="251047"/>
            </a:gs>
            <a:gs pos="100000">
              <a:srgbClr val="7D2A99"/>
            </a:gs>
          </a:gsLst>
          <a:lin ang="8100019"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rect b="b" l="l" r="r" t="t"/>
              <a:pathLst>
                <a:path extrusionOk="0" h="38100" w="3810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rect b="b" l="l" r="r" t="t"/>
              <a:pathLst>
                <a:path extrusionOk="0" h="50800" w="5080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rect b="b" l="l" r="r" t="t"/>
              <a:pathLst>
                <a:path extrusionOk="0" h="12700" w="1270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rect b="b" l="l" r="r" t="t"/>
              <a:pathLst>
                <a:path extrusionOk="0" h="31750" w="3175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rect b="b" l="l" r="r" t="t"/>
              <a:pathLst>
                <a:path extrusionOk="0" h="6350" w="635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rect b="b" l="l" r="r" t="t"/>
              <a:pathLst>
                <a:path extrusionOk="0" h="19050" w="1905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rect b="b" l="l" r="r" t="t"/>
              <a:pathLst>
                <a:path extrusionOk="0" h="38100" w="3810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rect b="b" l="l" r="r" t="t"/>
              <a:pathLst>
                <a:path extrusionOk="0" h="44450" w="4445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rect b="b" l="l" r="r" t="t"/>
              <a:pathLst>
                <a:path extrusionOk="0" h="19050" w="1905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rect b="b" l="l" r="r" t="t"/>
              <a:pathLst>
                <a:path extrusionOk="0" h="57150" w="5715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rect b="b" l="l" r="r" t="t"/>
              <a:pathLst>
                <a:path extrusionOk="0" h="38100" w="3810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rect b="b" l="l" r="r" t="t"/>
              <a:pathLst>
                <a:path extrusionOk="0" h="31750" w="3175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rect b="b" l="l" r="r" t="t"/>
              <a:pathLst>
                <a:path extrusionOk="0" h="25400" w="2540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rect b="b" l="l" r="r" t="t"/>
              <a:pathLst>
                <a:path extrusionOk="0" h="25400" w="2540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rect b="b" l="l" r="r" t="t"/>
              <a:pathLst>
                <a:path extrusionOk="0" h="57150" w="5715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rect b="b" l="l" r="r" t="t"/>
              <a:pathLst>
                <a:path extrusionOk="0" h="38100" w="3810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rect b="b" l="l" r="r" t="t"/>
              <a:pathLst>
                <a:path extrusionOk="0" h="31750" w="3175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rect b="b" l="l" r="r" t="t"/>
              <a:pathLst>
                <a:path extrusionOk="0" h="44450" w="4445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rect b="b" l="l" r="r" t="t"/>
              <a:pathLst>
                <a:path extrusionOk="0" h="19050" w="1905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rect b="b" l="l" r="r" t="t"/>
              <a:pathLst>
                <a:path extrusionOk="0" h="25400" w="2540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rect b="b" l="l" r="r" t="t"/>
              <a:pathLst>
                <a:path extrusionOk="0" h="6350" w="635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rect b="b" l="l" r="r" t="t"/>
              <a:pathLst>
                <a:path extrusionOk="0" h="19050" w="1905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rect b="b" l="l" r="r" t="t"/>
              <a:pathLst>
                <a:path extrusionOk="0" h="38100" w="3810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rect b="b" l="l" r="r" t="t"/>
              <a:pathLst>
                <a:path extrusionOk="0" h="63500" w="6350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rect b="b" l="l" r="r" t="t"/>
              <a:pathLst>
                <a:path extrusionOk="0" h="31750" w="3175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rect b="b" l="l" r="r" t="t"/>
              <a:pathLst>
                <a:path extrusionOk="0" h="25400" w="2540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rect b="b" l="l" r="r" t="t"/>
              <a:pathLst>
                <a:path extrusionOk="0" h="25400" w="2540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rect b="b" l="l" r="r" t="t"/>
              <a:pathLst>
                <a:path extrusionOk="0" h="44450" w="4445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rect b="b" l="l" r="r" t="t"/>
              <a:pathLst>
                <a:path extrusionOk="0" h="19050" w="1905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rect b="b" l="l" r="r" t="t"/>
              <a:pathLst>
                <a:path extrusionOk="0" h="31750" w="3175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rect b="b" l="l" r="r" t="t"/>
              <a:pathLst>
                <a:path extrusionOk="0" h="44450" w="4445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rect b="b" l="l" r="r" t="t"/>
              <a:pathLst>
                <a:path extrusionOk="0" h="63500" w="6350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rect b="b" l="l" r="r" t="t"/>
              <a:pathLst>
                <a:path extrusionOk="0" h="38100" w="3810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rect b="b" l="l" r="r" t="t"/>
              <a:pathLst>
                <a:path extrusionOk="0" h="50800" w="5080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rect b="b" l="l" r="r" t="t"/>
              <a:pathLst>
                <a:path extrusionOk="0" h="31750" w="3175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rect b="b" l="l" r="r" t="t"/>
              <a:pathLst>
                <a:path extrusionOk="0" h="25400" w="2540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rect b="b" l="l" r="r" t="t"/>
              <a:pathLst>
                <a:path extrusionOk="0" h="50800" w="5080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rect b="b" l="l" r="r" t="t"/>
              <a:pathLst>
                <a:path extrusionOk="0" h="12700" w="1270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rect b="b" l="l" r="r" t="t"/>
              <a:pathLst>
                <a:path extrusionOk="0" h="63500" w="6350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rect b="b" l="l" r="r" t="t"/>
              <a:pathLst>
                <a:path extrusionOk="0" h="57150" w="5715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rect b="b" l="l" r="r" t="t"/>
              <a:pathLst>
                <a:path extrusionOk="0" h="25400" w="2540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rect b="b" l="l" r="r" t="t"/>
              <a:pathLst>
                <a:path extrusionOk="0" h="31750" w="3175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rect b="b" l="l" r="r" t="t"/>
              <a:pathLst>
                <a:path extrusionOk="0" h="57150" w="5715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rect b="b" l="l" r="r" t="t"/>
              <a:pathLst>
                <a:path extrusionOk="0" h="38100" w="3810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rect b="b" l="l" r="r" t="t"/>
              <a:pathLst>
                <a:path extrusionOk="0" h="50800" w="5080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rect b="b" l="l" r="r" t="t"/>
              <a:pathLst>
                <a:path extrusionOk="0" h="38100" w="3810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rect b="b" l="l" r="r" t="t"/>
              <a:pathLst>
                <a:path extrusionOk="0" h="25400" w="2540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rect b="b" l="l" r="r" t="t"/>
              <a:pathLst>
                <a:path extrusionOk="0" h="44450" w="4445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rect b="b" l="l" r="r" t="t"/>
              <a:pathLst>
                <a:path extrusionOk="0" h="50800" w="5080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rect b="b" l="l" r="r" t="t"/>
              <a:pathLst>
                <a:path extrusionOk="0" h="19050" w="1905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rect b="b" l="l" r="r" t="t"/>
              <a:pathLst>
                <a:path extrusionOk="0" h="25400" w="2540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rect b="b" l="l" r="r" t="t"/>
              <a:pathLst>
                <a:path extrusionOk="0" h="57150" w="5715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rect b="b" l="l" r="r" t="t"/>
              <a:pathLst>
                <a:path extrusionOk="0" h="44450" w="4445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rect b="b" l="l" r="r" t="t"/>
              <a:pathLst>
                <a:path extrusionOk="0" h="25400" w="2540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rect b="b" l="l" r="r" t="t"/>
              <a:pathLst>
                <a:path extrusionOk="0" h="38100" w="3810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rect b="b" l="l" r="r" t="t"/>
              <a:pathLst>
                <a:path extrusionOk="0" h="25400" w="2540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rect b="b" l="l" r="r" t="t"/>
              <a:pathLst>
                <a:path extrusionOk="0" h="38100" w="3810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rect b="b" l="l" r="r" t="t"/>
              <a:pathLst>
                <a:path extrusionOk="0" h="50800" w="5080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rect b="b" l="l" r="r" t="t"/>
              <a:pathLst>
                <a:path extrusionOk="0" h="19050" w="1905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rect b="b" l="l" r="r" t="t"/>
              <a:pathLst>
                <a:path extrusionOk="0" h="38100" w="3810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rect b="b" l="l" r="r" t="t"/>
              <a:pathLst>
                <a:path extrusionOk="0" h="31750" w="3175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rect b="b" l="l" r="r" t="t"/>
              <a:pathLst>
                <a:path extrusionOk="0" h="38100" w="3810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rect b="b" l="l" r="r" t="t"/>
              <a:pathLst>
                <a:path extrusionOk="0" h="50800" w="5080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rect b="b" l="l" r="r" t="t"/>
              <a:pathLst>
                <a:path extrusionOk="0" h="25400" w="2540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rect b="b" l="l" r="r" t="t"/>
              <a:pathLst>
                <a:path extrusionOk="0" h="19050" w="1905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rect b="b" l="l" r="r" t="t"/>
              <a:pathLst>
                <a:path extrusionOk="0" h="50800" w="5080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rect b="b" l="l" r="r" t="t"/>
              <a:pathLst>
                <a:path extrusionOk="0" h="63500" w="6350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rect b="b" l="l" r="r" t="t"/>
              <a:pathLst>
                <a:path extrusionOk="0" h="44450" w="4445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rect b="b" l="l" r="r" t="t"/>
              <a:pathLst>
                <a:path extrusionOk="0" h="57150" w="5715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rect b="b" l="l" r="r" t="t"/>
              <a:pathLst>
                <a:path extrusionOk="0" h="31750" w="3175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rect b="b" l="l" r="r" t="t"/>
              <a:pathLst>
                <a:path extrusionOk="0" h="63500" w="6350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rect b="b" l="l" r="r" t="t"/>
              <a:pathLst>
                <a:path extrusionOk="0" h="19050" w="1905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rect b="b" l="l" r="r" t="t"/>
              <a:pathLst>
                <a:path extrusionOk="0" h="50800" w="5080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rect b="b" l="l" r="r" t="t"/>
              <a:pathLst>
                <a:path extrusionOk="0" h="38100" w="3810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rect b="b" l="l" r="r" t="t"/>
              <a:pathLst>
                <a:path extrusionOk="0" h="50800" w="5080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rect b="b" l="l" r="r" t="t"/>
              <a:pathLst>
                <a:path extrusionOk="0" h="63500" w="6350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rect b="b" l="l" r="r" t="t"/>
              <a:pathLst>
                <a:path extrusionOk="0" h="44450" w="4445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rect b="b" l="l" r="r" t="t"/>
              <a:pathLst>
                <a:path extrusionOk="0" h="38100" w="3810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rect b="b" l="l" r="r" t="t"/>
              <a:pathLst>
                <a:path extrusionOk="0" h="50800" w="5080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rect b="b" l="l" r="r" t="t"/>
              <a:pathLst>
                <a:path extrusionOk="0" h="44450" w="4445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rect b="b" l="l" r="r" t="t"/>
              <a:pathLst>
                <a:path extrusionOk="0" h="57150" w="5715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rect b="b" l="l" r="r" t="t"/>
              <a:pathLst>
                <a:path extrusionOk="0" h="38100" w="3810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rect b="b" l="l" r="r" t="t"/>
              <a:pathLst>
                <a:path extrusionOk="0" h="57150" w="5715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rect b="b" l="l" r="r" t="t"/>
              <a:pathLst>
                <a:path extrusionOk="0" h="38100" w="3810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rect b="b" l="l" r="r" t="t"/>
              <a:pathLst>
                <a:path extrusionOk="0" h="50800" w="5080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rect b="b" l="l" r="r" t="t"/>
              <a:pathLst>
                <a:path extrusionOk="0" h="25400" w="2540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rect b="b" l="l" r="r" t="t"/>
              <a:pathLst>
                <a:path extrusionOk="0" h="19050" w="1905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rect b="b" l="l" r="r" t="t"/>
              <a:pathLst>
                <a:path extrusionOk="0" h="25400" w="2540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rect b="b" l="l" r="r" t="t"/>
              <a:pathLst>
                <a:path extrusionOk="0" h="57150" w="5715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rect b="b" l="l" r="r" t="t"/>
              <a:pathLst>
                <a:path extrusionOk="0" h="50800" w="5080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rect b="b" l="l" r="r" t="t"/>
              <a:pathLst>
                <a:path extrusionOk="0" h="44450" w="4445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rect b="b" l="l" r="r" t="t"/>
              <a:pathLst>
                <a:path extrusionOk="0" h="57150" w="5715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rect b="b" l="l" r="r" t="t"/>
              <a:pathLst>
                <a:path extrusionOk="0" h="57150" w="5715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rect b="b" l="l" r="r" t="t"/>
              <a:pathLst>
                <a:path extrusionOk="0" h="31750" w="3175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rect b="b" l="l" r="r" t="t"/>
              <a:pathLst>
                <a:path extrusionOk="0" h="57150" w="5715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rect b="b" l="l" r="r" t="t"/>
              <a:pathLst>
                <a:path extrusionOk="0" h="50800" w="5080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rect b="b" l="l" r="r" t="t"/>
              <a:pathLst>
                <a:path extrusionOk="0" h="63500" w="6350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rect b="b" l="l" r="r" t="t"/>
              <a:pathLst>
                <a:path extrusionOk="0" h="19050" w="1905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rect b="b" l="l" r="r" t="t"/>
              <a:pathLst>
                <a:path extrusionOk="0" h="31750" w="3175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rect b="b" l="l" r="r" t="t"/>
              <a:pathLst>
                <a:path extrusionOk="0" h="38100" w="3810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rect b="b" l="l" r="r" t="t"/>
              <a:pathLst>
                <a:path extrusionOk="0" h="50800" w="5080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rect b="b" l="l" r="r" t="t"/>
              <a:pathLst>
                <a:path extrusionOk="0" h="19050" w="1905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rect b="b" l="l" r="r" t="t"/>
              <a:pathLst>
                <a:path extrusionOk="0" h="50800" w="5080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rect b="b" l="l" r="r" t="t"/>
              <a:pathLst>
                <a:path extrusionOk="0" h="31750" w="3175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rect b="b" l="l" r="r" t="t"/>
              <a:pathLst>
                <a:path extrusionOk="0" h="25400" w="2540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rect b="b" l="l" r="r" t="t"/>
              <a:pathLst>
                <a:path extrusionOk="0" h="44450" w="4445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rect b="b" l="l" r="r" t="t"/>
              <a:pathLst>
                <a:path extrusionOk="0" h="19050" w="1905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rect b="b" l="l" r="r" t="t"/>
              <a:pathLst>
                <a:path extrusionOk="0" h="38100" w="3810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rect b="b" l="l" r="r" t="t"/>
              <a:pathLst>
                <a:path extrusionOk="0" h="31750" w="3175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rect b="b" l="l" r="r" t="t"/>
              <a:pathLst>
                <a:path extrusionOk="0" h="57150" w="5715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rect b="b" l="l" r="r" t="t"/>
              <a:pathLst>
                <a:path extrusionOk="0" h="31750" w="2540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rect b="b" l="l" r="r" t="t"/>
              <a:pathLst>
                <a:path extrusionOk="0" h="44450" w="4445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rect b="b" l="l" r="r" t="t"/>
              <a:pathLst>
                <a:path extrusionOk="0" h="25400" w="2540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rect b="b" l="l" r="r" t="t"/>
              <a:pathLst>
                <a:path extrusionOk="0" h="57150" w="5715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rect b="b" l="l" r="r" t="t"/>
              <a:pathLst>
                <a:path extrusionOk="0" h="63500" w="6350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rect b="b" l="l" r="r" t="t"/>
              <a:pathLst>
                <a:path extrusionOk="0" h="19050" w="1905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rect b="b" l="l" r="r" t="t"/>
              <a:pathLst>
                <a:path extrusionOk="0" h="19050" w="1905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rect b="b" l="l" r="r" t="t"/>
              <a:pathLst>
                <a:path extrusionOk="0" h="50800" w="5080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rect b="b" l="l" r="r" t="t"/>
              <a:pathLst>
                <a:path extrusionOk="0" h="38100" w="3810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rect b="b" l="l" r="r" t="t"/>
              <a:pathLst>
                <a:path extrusionOk="0" h="63500" w="6350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rect b="b" l="l" r="r" t="t"/>
              <a:pathLst>
                <a:path extrusionOk="0" h="19050" w="1905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rect b="b" l="l" r="r" t="t"/>
              <a:pathLst>
                <a:path extrusionOk="0" h="19050" w="1905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rect b="b" l="l" r="r" t="t"/>
              <a:pathLst>
                <a:path extrusionOk="0" h="12700" w="1270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rect b="b" l="l" r="r" t="t"/>
              <a:pathLst>
                <a:path extrusionOk="0" h="19050" w="1905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rect b="b" l="l" r="r" t="t"/>
              <a:pathLst>
                <a:path extrusionOk="0" h="25400" w="2540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rect b="b" l="l" r="r" t="t"/>
              <a:pathLst>
                <a:path extrusionOk="0" h="50800" w="5080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rect b="b" l="l" r="r" t="t"/>
              <a:pathLst>
                <a:path extrusionOk="0" h="25400" w="2540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rect b="b" l="l" r="r" t="t"/>
              <a:pathLst>
                <a:path extrusionOk="0" h="25400" w="2540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rect b="b" l="l" r="r" t="t"/>
              <a:pathLst>
                <a:path extrusionOk="0" h="44450" w="4445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rect b="b" l="l" r="r" t="t"/>
              <a:pathLst>
                <a:path extrusionOk="0" h="57150" w="5715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rect b="b" l="l" r="r" t="t"/>
              <a:pathLst>
                <a:path extrusionOk="0" h="19050" w="1905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rect b="b" l="l" r="r" t="t"/>
              <a:pathLst>
                <a:path extrusionOk="0" h="38100" w="3810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rect b="b" l="l" r="r" t="t"/>
              <a:pathLst>
                <a:path extrusionOk="0" h="12700" w="1270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rect b="b" l="l" r="r" t="t"/>
              <a:pathLst>
                <a:path extrusionOk="0" h="38100" w="3810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rect b="b" l="l" r="r" t="t"/>
              <a:pathLst>
                <a:path extrusionOk="0" h="50800" w="5080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rect b="b" l="l" r="r" t="t"/>
              <a:pathLst>
                <a:path extrusionOk="0" h="50800" w="5080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rect b="b" l="l" r="r" t="t"/>
              <a:pathLst>
                <a:path extrusionOk="0" h="50800" w="5080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rect b="b" l="l" r="r" t="t"/>
              <a:pathLst>
                <a:path extrusionOk="0" h="38100" w="3810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rect b="b" l="l" r="r" t="t"/>
              <a:pathLst>
                <a:path extrusionOk="0" h="44450" w="4445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rect b="b" l="l" r="r" t="t"/>
              <a:pathLst>
                <a:path extrusionOk="0" h="38100" w="3810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rect b="b" l="l" r="r" t="t"/>
              <a:pathLst>
                <a:path extrusionOk="0" h="25400" w="2540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rect b="b" l="l" r="r" t="t"/>
              <a:pathLst>
                <a:path extrusionOk="0" h="44450" w="4445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rect b="b" l="l" r="r" t="t"/>
              <a:pathLst>
                <a:path extrusionOk="0" h="57150" w="5715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rect b="b" l="l" r="r" t="t"/>
              <a:pathLst>
                <a:path extrusionOk="0" h="63500" w="6350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rect b="b" l="l" r="r" t="t"/>
              <a:pathLst>
                <a:path extrusionOk="0" h="44450" w="4445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rect b="b" l="l" r="r" t="t"/>
              <a:pathLst>
                <a:path extrusionOk="0" h="19050" w="1905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rect b="b" l="l" r="r" t="t"/>
              <a:pathLst>
                <a:path extrusionOk="0" h="25400" w="2540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rect b="b" l="l" r="r" t="t"/>
              <a:pathLst>
                <a:path extrusionOk="0" h="19050" w="1905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rect b="b" l="l" r="r" t="t"/>
              <a:pathLst>
                <a:path extrusionOk="0" h="31750" w="3175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rect b="b" l="l" r="r" t="t"/>
              <a:pathLst>
                <a:path extrusionOk="0" h="44450" w="4445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rect b="b" l="l" r="r" t="t"/>
              <a:pathLst>
                <a:path extrusionOk="0" h="44450" w="4445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rect b="b" l="l" r="r" t="t"/>
              <a:pathLst>
                <a:path extrusionOk="0" h="38100" w="3810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rect b="b" l="l" r="r" t="t"/>
              <a:pathLst>
                <a:path extrusionOk="0" h="25400" w="2540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rect b="b" l="l" r="r" t="t"/>
              <a:pathLst>
                <a:path extrusionOk="0" h="44450" w="4445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rect b="b" l="l" r="r" t="t"/>
              <a:pathLst>
                <a:path extrusionOk="0" h="31750" w="3175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rect b="b" l="l" r="r" t="t"/>
              <a:pathLst>
                <a:path extrusionOk="0" h="50800" w="5080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rect b="b" l="l" r="r" t="t"/>
              <a:pathLst>
                <a:path extrusionOk="0" h="19050" w="1905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rect b="b" l="l" r="r" t="t"/>
              <a:pathLst>
                <a:path extrusionOk="0" h="44450" w="4445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rect b="b" l="l" r="r" t="t"/>
              <a:pathLst>
                <a:path extrusionOk="0" h="50800" w="5080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rect b="b" l="l" r="r" t="t"/>
              <a:pathLst>
                <a:path extrusionOk="0" h="63500" w="6350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rect b="b" l="l" r="r" t="t"/>
              <a:pathLst>
                <a:path extrusionOk="0" h="38100" w="3810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rect b="b" l="l" r="r" t="t"/>
              <a:pathLst>
                <a:path extrusionOk="0" h="44450" w="4445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rect b="b" l="l" r="r" t="t"/>
              <a:pathLst>
                <a:path extrusionOk="0" h="44450" w="4445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rect b="b" l="l" r="r" t="t"/>
              <a:pathLst>
                <a:path extrusionOk="0" h="63500" w="6350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rect b="b" l="l" r="r" t="t"/>
              <a:pathLst>
                <a:path extrusionOk="0" h="12700" w="1270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rect b="b" l="l" r="r" t="t"/>
              <a:pathLst>
                <a:path extrusionOk="0" h="31750" w="3175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rect b="b" l="l" r="r" t="t"/>
              <a:pathLst>
                <a:path extrusionOk="0" h="50800" w="5080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rect b="b" l="l" r="r" t="t"/>
              <a:pathLst>
                <a:path extrusionOk="0" h="12700" w="1270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rect b="b" l="l" r="r" t="t"/>
              <a:pathLst>
                <a:path extrusionOk="0" h="38100" w="3810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rect b="b" l="l" r="r" t="t"/>
              <a:pathLst>
                <a:path extrusionOk="0" h="57150" w="5715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rect b="b" l="l" r="r" t="t"/>
              <a:pathLst>
                <a:path extrusionOk="0" h="44450" w="4445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rect b="b" l="l" r="r" t="t"/>
              <a:pathLst>
                <a:path extrusionOk="0" h="38100" w="3810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rect b="b" l="l" r="r" t="t"/>
              <a:pathLst>
                <a:path extrusionOk="0" h="31750" w="3175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rect b="b" l="l" r="r" t="t"/>
              <a:pathLst>
                <a:path extrusionOk="0" h="38100" w="3810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rect b="b" l="l" r="r" t="t"/>
              <a:pathLst>
                <a:path extrusionOk="0" h="50800" w="5080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rect b="b" l="l" r="r" t="t"/>
              <a:pathLst>
                <a:path extrusionOk="0" h="38100" w="3810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rect b="b" l="l" r="r" t="t"/>
              <a:pathLst>
                <a:path extrusionOk="0" h="50800" w="5080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rect b="b" l="l" r="r" t="t"/>
              <a:pathLst>
                <a:path extrusionOk="0" h="50800" w="5080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rect b="b" l="l" r="r" t="t"/>
              <a:pathLst>
                <a:path extrusionOk="0" h="25400" w="2540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rect b="b" l="l" r="r" t="t"/>
              <a:pathLst>
                <a:path extrusionOk="0" h="57150" w="5715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rect b="b" l="l" r="r" t="t"/>
              <a:pathLst>
                <a:path extrusionOk="0" h="50800" w="5080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rect b="b" l="l" r="r" t="t"/>
              <a:pathLst>
                <a:path extrusionOk="0" h="50800" w="5080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rect b="b" l="l" r="r" t="t"/>
              <a:pathLst>
                <a:path extrusionOk="0" h="50800" w="5080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rect b="b" l="l" r="r" t="t"/>
              <a:pathLst>
                <a:path extrusionOk="0" h="38100" w="3810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rect b="b" l="l" r="r" t="t"/>
              <a:pathLst>
                <a:path extrusionOk="0" h="19050" w="1905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rect b="b" l="l" r="r" t="t"/>
              <a:pathLst>
                <a:path extrusionOk="0" h="25400" w="2540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rect b="b" l="l" r="r" t="t"/>
              <a:pathLst>
                <a:path extrusionOk="0" h="38100" w="3810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rect b="b" l="l" r="r" t="t"/>
              <a:pathLst>
                <a:path extrusionOk="0" h="50800" w="5080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rect b="b" l="l" r="r" t="t"/>
              <a:pathLst>
                <a:path extrusionOk="0" h="25400" w="2540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rect b="b" l="l" r="r" t="t"/>
              <a:pathLst>
                <a:path extrusionOk="0" h="19050" w="1905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rect b="b" l="l" r="r" t="t"/>
              <a:pathLst>
                <a:path extrusionOk="0" h="31750" w="3175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rect b="b" l="l" r="r" t="t"/>
              <a:pathLst>
                <a:path extrusionOk="0" h="50800" w="5080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rect b="b" l="l" r="r" t="t"/>
              <a:pathLst>
                <a:path extrusionOk="0" h="38100" w="3810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rect b="b" l="l" r="r" t="t"/>
              <a:pathLst>
                <a:path extrusionOk="0" h="38100" w="3810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rect b="b" l="l" r="r" t="t"/>
              <a:pathLst>
                <a:path extrusionOk="0" h="63500" w="6350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rect b="b" l="l" r="r" t="t"/>
              <a:pathLst>
                <a:path extrusionOk="0" h="50800" w="5080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rect b="b" l="l" r="r" t="t"/>
              <a:pathLst>
                <a:path extrusionOk="0" h="57150" w="5715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rect b="b" l="l" r="r" t="t"/>
              <a:pathLst>
                <a:path extrusionOk="0" h="38100" w="3810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rect b="b" l="l" r="r" t="t"/>
              <a:pathLst>
                <a:path extrusionOk="0" h="57150" w="5715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rect b="b" l="l" r="r" t="t"/>
              <a:pathLst>
                <a:path extrusionOk="0" h="12700" w="1270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rect b="b" l="l" r="r" t="t"/>
              <a:pathLst>
                <a:path extrusionOk="0" h="50800" w="5080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rect b="b" l="l" r="r" t="t"/>
              <a:pathLst>
                <a:path extrusionOk="0" h="57150" w="5715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rect b="b" l="l" r="r" t="t"/>
              <a:pathLst>
                <a:path extrusionOk="0" h="50800" w="5080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rect b="b" l="l" r="r" t="t"/>
              <a:pathLst>
                <a:path extrusionOk="0" h="38100" w="3810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rect b="b" l="l" r="r" t="t"/>
              <a:pathLst>
                <a:path extrusionOk="0" h="57150" w="5715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rect b="b" l="l" r="r" t="t"/>
              <a:pathLst>
                <a:path extrusionOk="0" h="50800" w="5080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rect b="b" l="l" r="r" t="t"/>
              <a:pathLst>
                <a:path extrusionOk="0" h="57150" w="5715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rect b="b" l="l" r="r" t="t"/>
              <a:pathLst>
                <a:path extrusionOk="0" h="44450" w="4445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rect b="b" l="l" r="r" t="t"/>
              <a:pathLst>
                <a:path extrusionOk="0" h="57150" w="5715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rect b="b" l="l" r="r" t="t"/>
              <a:pathLst>
                <a:path extrusionOk="0" h="31750" w="3175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rect b="b" l="l" r="r" t="t"/>
              <a:pathLst>
                <a:path extrusionOk="0" h="57150" w="5715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rect b="b" l="l" r="r" t="t"/>
              <a:pathLst>
                <a:path extrusionOk="0" h="38100" w="3810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rect b="b" l="l" r="r" t="t"/>
              <a:pathLst>
                <a:path extrusionOk="0" h="25400" w="2540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rect b="b" l="l" r="r" t="t"/>
              <a:pathLst>
                <a:path extrusionOk="0" h="25400" w="2540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rect b="b" l="l" r="r" t="t"/>
              <a:pathLst>
                <a:path extrusionOk="0" h="50800" w="5080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rect b="b" l="l" r="r" t="t"/>
              <a:pathLst>
                <a:path extrusionOk="0" h="25400" w="2540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rect b="b" l="l" r="r" t="t"/>
              <a:pathLst>
                <a:path extrusionOk="0" h="44450" w="4445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rect b="b" l="l" r="r" t="t"/>
              <a:pathLst>
                <a:path extrusionOk="0" h="19050" w="1905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rect b="b" l="l" r="r" t="t"/>
              <a:pathLst>
                <a:path extrusionOk="0" h="31750" w="3175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rect b="b" l="l" r="r" t="t"/>
              <a:pathLst>
                <a:path extrusionOk="0" h="38100" w="3810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rect b="b" l="l" r="r" t="t"/>
              <a:pathLst>
                <a:path extrusionOk="0" h="12700" w="1270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rect b="b" l="l" r="r" t="t"/>
              <a:pathLst>
                <a:path extrusionOk="0" h="25400" w="2540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rect b="b" l="l" r="r" t="t"/>
              <a:pathLst>
                <a:path extrusionOk="0" h="31750" w="3175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rect b="b" l="l" r="r" t="t"/>
              <a:pathLst>
                <a:path extrusionOk="0" h="50800" w="5080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rect b="b" l="l" r="r" t="t"/>
              <a:pathLst>
                <a:path extrusionOk="0" h="38100" w="3810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rect b="b" l="l" r="r" t="t"/>
              <a:pathLst>
                <a:path extrusionOk="0" h="19050" w="1905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rect b="b" l="l" r="r" t="t"/>
              <a:pathLst>
                <a:path extrusionOk="0" h="19050" w="1905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rect b="b" l="l" r="r" t="t"/>
              <a:pathLst>
                <a:path extrusionOk="0" h="31750" w="3175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rect b="b" l="l" r="r" t="t"/>
              <a:pathLst>
                <a:path extrusionOk="0" h="38100" w="3810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rect b="b" l="l" r="r" t="t"/>
              <a:pathLst>
                <a:path extrusionOk="0" h="19050" w="1905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rect b="b" l="l" r="r" t="t"/>
              <a:pathLst>
                <a:path extrusionOk="0" h="31750" w="3175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rect b="b" l="l" r="r" t="t"/>
              <a:pathLst>
                <a:path extrusionOk="0" h="12700" w="1270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rect b="b" l="l" r="r" t="t"/>
              <a:pathLst>
                <a:path extrusionOk="0" h="57150" w="5715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rect b="b" l="l" r="r" t="t"/>
              <a:pathLst>
                <a:path extrusionOk="0" h="50800" w="5080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rect b="b" l="l" r="r" t="t"/>
              <a:pathLst>
                <a:path extrusionOk="0" h="31750" w="3175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rect b="b" l="l" r="r" t="t"/>
              <a:pathLst>
                <a:path extrusionOk="0" h="44450" w="4445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rect b="b" l="l" r="r" t="t"/>
              <a:pathLst>
                <a:path extrusionOk="0" h="38100" w="3810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rect b="b" l="l" r="r" t="t"/>
              <a:pathLst>
                <a:path extrusionOk="0" h="25400" w="2540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rect b="b" l="l" r="r" t="t"/>
              <a:pathLst>
                <a:path extrusionOk="0" h="57150" w="5715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rect b="b" l="l" r="r" t="t"/>
              <a:pathLst>
                <a:path extrusionOk="0" h="44450" w="4445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rect b="b" l="l" r="r" t="t"/>
              <a:pathLst>
                <a:path extrusionOk="0" h="44450" w="4445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rect b="b" l="l" r="r" t="t"/>
              <a:pathLst>
                <a:path extrusionOk="0" h="50800" w="5080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rect b="b" l="l" r="r" t="t"/>
              <a:pathLst>
                <a:path extrusionOk="0" h="44450" w="4445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rect b="b" l="l" r="r" t="t"/>
              <a:pathLst>
                <a:path extrusionOk="0" h="50800" w="5080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rect b="b" l="l" r="r" t="t"/>
              <a:pathLst>
                <a:path extrusionOk="0" h="19050" w="1905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rect b="b" l="l" r="r" t="t"/>
              <a:pathLst>
                <a:path extrusionOk="0" h="25400" w="2540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rect b="b" l="l" r="r" t="t"/>
              <a:pathLst>
                <a:path extrusionOk="0" h="19050" w="1905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rect b="b" l="l" r="r" t="t"/>
              <a:pathLst>
                <a:path extrusionOk="0" h="57150" w="5715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rect b="b" l="l" r="r" t="t"/>
              <a:pathLst>
                <a:path extrusionOk="0" h="57150" w="5715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rect b="b" l="l" r="r" t="t"/>
              <a:pathLst>
                <a:path extrusionOk="0" h="38100" w="3810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rect b="b" l="l" r="r" t="t"/>
              <a:pathLst>
                <a:path extrusionOk="0" h="25400" w="2540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rect b="b" l="l" r="r" t="t"/>
              <a:pathLst>
                <a:path extrusionOk="0" h="50800" w="5080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rect b="b" l="l" r="r" t="t"/>
              <a:pathLst>
                <a:path extrusionOk="0" h="38100" w="3810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rect b="b" l="l" r="r" t="t"/>
              <a:pathLst>
                <a:path extrusionOk="0" h="38100" w="3810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rect b="b" l="l" r="r" t="t"/>
              <a:pathLst>
                <a:path extrusionOk="0" h="31750" w="3175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rect b="b" l="l" r="r" t="t"/>
              <a:pathLst>
                <a:path extrusionOk="0" h="50800" w="5080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rect b="b" l="l" r="r" t="t"/>
              <a:pathLst>
                <a:path extrusionOk="0" h="44450" w="4445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rect b="b" l="l" r="r" t="t"/>
              <a:pathLst>
                <a:path extrusionOk="0" h="50800" w="5080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rect b="b" l="l" r="r" t="t"/>
              <a:pathLst>
                <a:path extrusionOk="0" h="31750" w="3175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rect b="b" l="l" r="r" t="t"/>
              <a:pathLst>
                <a:path extrusionOk="0" h="57150" w="5715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rect b="b" l="l" r="r" t="t"/>
              <a:pathLst>
                <a:path extrusionOk="0" h="25400" w="2540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rect b="b" l="l" r="r" t="t"/>
              <a:pathLst>
                <a:path extrusionOk="0" h="57150" w="5715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rect b="b" l="l" r="r" t="t"/>
              <a:pathLst>
                <a:path extrusionOk="0" h="25400" w="2540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rect b="b" l="l" r="r" t="t"/>
              <a:pathLst>
                <a:path extrusionOk="0" h="31750" w="3175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rect b="b" l="l" r="r" t="t"/>
              <a:pathLst>
                <a:path extrusionOk="0" h="38100" w="3810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rect b="b" l="l" r="r" t="t"/>
              <a:pathLst>
                <a:path extrusionOk="0" h="120650" w="12065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rect b="b" l="l" r="r" t="t"/>
              <a:pathLst>
                <a:path extrusionOk="0" h="127000" w="12700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rect b="b" l="l" r="r" t="t"/>
              <a:pathLst>
                <a:path extrusionOk="0" h="260350" w="26035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rect b="b" l="l" r="r" t="t"/>
              <a:pathLst>
                <a:path extrusionOk="0" h="177800" w="17780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rect b="b" l="l" r="r" t="t"/>
              <a:pathLst>
                <a:path extrusionOk="0" h="190500" w="19050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rect b="b" l="l" r="r" t="t"/>
              <a:pathLst>
                <a:path extrusionOk="0" h="133350" w="13335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rect b="b" l="l" r="r" t="t"/>
              <a:pathLst>
                <a:path extrusionOk="0" h="228600" w="22860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rect b="b" l="l" r="r" t="t"/>
              <a:pathLst>
                <a:path extrusionOk="0" h="247650" w="24765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rect b="b" l="l" r="r" t="t"/>
              <a:pathLst>
                <a:path extrusionOk="0" h="120650" w="12065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rect b="b" l="l" r="r" t="t"/>
              <a:pathLst>
                <a:path extrusionOk="0" h="95250" w="9525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rect b="b" l="l" r="r" t="t"/>
              <a:pathLst>
                <a:path extrusionOk="0" h="209550" w="20955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rect b="b" l="l" r="r" t="t"/>
              <a:pathLst>
                <a:path extrusionOk="0" h="215900" w="21590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rect b="b" l="l" r="r" t="t"/>
              <a:pathLst>
                <a:path extrusionOk="0" h="95250" w="9525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rect b="b" l="l" r="r" t="t"/>
              <a:pathLst>
                <a:path extrusionOk="0" h="241300" w="24130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rect b="b" l="l" r="r" t="t"/>
              <a:pathLst>
                <a:path extrusionOk="0" h="190500" w="19050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rect b="b" l="l" r="r" t="t"/>
              <a:pathLst>
                <a:path extrusionOk="0" h="139700" w="13970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rect b="b" l="l" r="r" t="t"/>
              <a:pathLst>
                <a:path extrusionOk="0" h="260350" w="26035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rect b="b" l="l" r="r" t="t"/>
              <a:pathLst>
                <a:path extrusionOk="0" h="215900" w="21590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rect b="b" l="l" r="r" t="t"/>
              <a:pathLst>
                <a:path extrusionOk="0" h="241300" w="24130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rect b="b" l="l" r="r" t="t"/>
              <a:pathLst>
                <a:path extrusionOk="0" h="260350" w="26035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rect b="b" l="l" r="r" t="t"/>
              <a:pathLst>
                <a:path extrusionOk="0" h="114300" w="11430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rect b="b" l="l" r="r" t="t"/>
              <a:pathLst>
                <a:path extrusionOk="0" h="88900" w="8890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rect b="b" l="l" r="r" t="t"/>
              <a:pathLst>
                <a:path extrusionOk="0" h="139700" w="13970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8" name="Google Shape;298;p1"/>
          <p:cNvSpPr txBox="1"/>
          <p:nvPr>
            <p:ph idx="12" type="sldNum"/>
          </p:nvPr>
        </p:nvSpPr>
        <p:spPr>
          <a:xfrm>
            <a:off x="4297650" y="4749851"/>
            <a:ext cx="548700" cy="393600"/>
          </a:xfrm>
          <a:prstGeom prst="rect">
            <a:avLst/>
          </a:prstGeom>
          <a:noFill/>
          <a:ln>
            <a:noFill/>
          </a:ln>
        </p:spPr>
        <p:txBody>
          <a:bodyPr anchorCtr="0" anchor="ctr" bIns="0" lIns="0" spcFirstLastPara="1" rIns="0" wrap="square" tIns="0">
            <a:noAutofit/>
          </a:bodyPr>
          <a:lstStyle>
            <a:lvl1pPr lvl="0" rtl="0" algn="ctr">
              <a:buNone/>
              <a:defRPr sz="1300">
                <a:solidFill>
                  <a:srgbClr val="FFFFFF"/>
                </a:solidFill>
                <a:latin typeface="Megrim"/>
                <a:ea typeface="Megrim"/>
                <a:cs typeface="Megrim"/>
                <a:sym typeface="Megrim"/>
              </a:defRPr>
            </a:lvl1pPr>
            <a:lvl2pPr lvl="1" rtl="0" algn="ctr">
              <a:buNone/>
              <a:defRPr sz="1300">
                <a:solidFill>
                  <a:srgbClr val="FFFFFF"/>
                </a:solidFill>
                <a:latin typeface="Megrim"/>
                <a:ea typeface="Megrim"/>
                <a:cs typeface="Megrim"/>
                <a:sym typeface="Megrim"/>
              </a:defRPr>
            </a:lvl2pPr>
            <a:lvl3pPr lvl="2" rtl="0" algn="ctr">
              <a:buNone/>
              <a:defRPr sz="1300">
                <a:solidFill>
                  <a:srgbClr val="FFFFFF"/>
                </a:solidFill>
                <a:latin typeface="Megrim"/>
                <a:ea typeface="Megrim"/>
                <a:cs typeface="Megrim"/>
                <a:sym typeface="Megrim"/>
              </a:defRPr>
            </a:lvl3pPr>
            <a:lvl4pPr lvl="3" rtl="0" algn="ctr">
              <a:buNone/>
              <a:defRPr sz="1300">
                <a:solidFill>
                  <a:srgbClr val="FFFFFF"/>
                </a:solidFill>
                <a:latin typeface="Megrim"/>
                <a:ea typeface="Megrim"/>
                <a:cs typeface="Megrim"/>
                <a:sym typeface="Megrim"/>
              </a:defRPr>
            </a:lvl4pPr>
            <a:lvl5pPr lvl="4" rtl="0" algn="ctr">
              <a:buNone/>
              <a:defRPr sz="1300">
                <a:solidFill>
                  <a:srgbClr val="FFFFFF"/>
                </a:solidFill>
                <a:latin typeface="Megrim"/>
                <a:ea typeface="Megrim"/>
                <a:cs typeface="Megrim"/>
                <a:sym typeface="Megrim"/>
              </a:defRPr>
            </a:lvl5pPr>
            <a:lvl6pPr lvl="5" rtl="0" algn="ctr">
              <a:buNone/>
              <a:defRPr sz="1300">
                <a:solidFill>
                  <a:srgbClr val="FFFFFF"/>
                </a:solidFill>
                <a:latin typeface="Megrim"/>
                <a:ea typeface="Megrim"/>
                <a:cs typeface="Megrim"/>
                <a:sym typeface="Megrim"/>
              </a:defRPr>
            </a:lvl6pPr>
            <a:lvl7pPr lvl="6" rtl="0" algn="ctr">
              <a:buNone/>
              <a:defRPr sz="1300">
                <a:solidFill>
                  <a:srgbClr val="FFFFFF"/>
                </a:solidFill>
                <a:latin typeface="Megrim"/>
                <a:ea typeface="Megrim"/>
                <a:cs typeface="Megrim"/>
                <a:sym typeface="Megrim"/>
              </a:defRPr>
            </a:lvl7pPr>
            <a:lvl8pPr lvl="7" rtl="0" algn="ctr">
              <a:buNone/>
              <a:defRPr sz="1300">
                <a:solidFill>
                  <a:srgbClr val="FFFFFF"/>
                </a:solidFill>
                <a:latin typeface="Megrim"/>
                <a:ea typeface="Megrim"/>
                <a:cs typeface="Megrim"/>
                <a:sym typeface="Megrim"/>
              </a:defRPr>
            </a:lvl8pPr>
            <a:lvl9pPr lvl="8" rtl="0" algn="ctr">
              <a:buNone/>
              <a:defRPr sz="1300">
                <a:solidFill>
                  <a:srgbClr val="FFFFFF"/>
                </a:solidFill>
                <a:latin typeface="Megrim"/>
                <a:ea typeface="Megrim"/>
                <a:cs typeface="Megrim"/>
                <a:sym typeface="Megrim"/>
              </a:defRPr>
            </a:lvl9pPr>
          </a:lstStyle>
          <a:p>
            <a:pPr indent="0" lvl="0" marL="0" rtl="0" algn="ctr">
              <a:spcBef>
                <a:spcPts val="0"/>
              </a:spcBef>
              <a:spcAft>
                <a:spcPts val="0"/>
              </a:spcAft>
              <a:buNone/>
            </a:pPr>
            <a:fld id="{00000000-1234-1234-1234-123412341234}" type="slidenum">
              <a:rPr lang="en"/>
              <a:t>‹#›</a:t>
            </a:fld>
            <a:endParaRPr/>
          </a:p>
        </p:txBody>
      </p:sp>
      <p:sp>
        <p:nvSpPr>
          <p:cNvPr id="299" name="Google Shape;299;p1"/>
          <p:cNvSpPr txBox="1"/>
          <p:nvPr>
            <p:ph type="title"/>
          </p:nvPr>
        </p:nvSpPr>
        <p:spPr>
          <a:xfrm>
            <a:off x="1315475" y="858500"/>
            <a:ext cx="6513000" cy="620400"/>
          </a:xfrm>
          <a:prstGeom prst="rect">
            <a:avLst/>
          </a:prstGeom>
          <a:noFill/>
          <a:ln>
            <a:noFill/>
          </a:ln>
          <a:effectLst>
            <a:outerShdw blurRad="42863" rotWithShape="0" algn="bl" dir="5400000" dist="9525">
              <a:srgbClr val="20124D">
                <a:alpha val="80000"/>
              </a:srgbClr>
            </a:outerShdw>
          </a:effectLst>
        </p:spPr>
        <p:txBody>
          <a:bodyPr anchorCtr="0" anchor="b" bIns="0" lIns="0" spcFirstLastPara="1" rIns="0" wrap="square" tIns="0">
            <a:noAutofit/>
          </a:bodyPr>
          <a:lstStyle>
            <a:lvl1pPr lvl="0"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1pPr>
            <a:lvl2pPr lvl="1"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2pPr>
            <a:lvl3pPr lvl="2"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3pPr>
            <a:lvl4pPr lvl="3"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4pPr>
            <a:lvl5pPr lvl="4"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5pPr>
            <a:lvl6pPr lvl="5"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6pPr>
            <a:lvl7pPr lvl="6"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7pPr>
            <a:lvl8pPr lvl="7"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8pPr>
            <a:lvl9pPr lvl="8"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9pPr>
          </a:lstStyle>
          <a:p/>
        </p:txBody>
      </p:sp>
      <p:sp>
        <p:nvSpPr>
          <p:cNvPr id="300" name="Google Shape;300;p1"/>
          <p:cNvSpPr txBox="1"/>
          <p:nvPr>
            <p:ph idx="1" type="body"/>
          </p:nvPr>
        </p:nvSpPr>
        <p:spPr>
          <a:xfrm>
            <a:off x="1315475" y="1577785"/>
            <a:ext cx="6513000" cy="2695500"/>
          </a:xfrm>
          <a:prstGeom prst="rect">
            <a:avLst/>
          </a:prstGeom>
          <a:noFill/>
          <a:ln>
            <a:noFill/>
          </a:ln>
          <a:effectLst>
            <a:outerShdw blurRad="42863" rotWithShape="0" algn="bl" dir="5400000" dist="9525">
              <a:srgbClr val="20124D">
                <a:alpha val="80000"/>
              </a:srgbClr>
            </a:outerShdw>
          </a:effectLst>
        </p:spPr>
        <p:txBody>
          <a:bodyPr anchorCtr="0" anchor="t" bIns="0" lIns="0" spcFirstLastPara="1" rIns="0" wrap="square" tIns="0">
            <a:noAutofit/>
          </a:bodyPr>
          <a:lstStyle>
            <a:lvl1pPr indent="-381000" lvl="0" marL="457200" rtl="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indent="-381000" lvl="1" marL="9144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indent="-381000" lvl="2" marL="13716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indent="-381000" lvl="3" marL="18288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indent="-381000" lvl="4" marL="22860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indent="-381000" lvl="5" marL="27432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indent="-381000" lvl="6" marL="32004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indent="-381000" lvl="7" marL="36576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indent="-381000" lvl="8" marL="41148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rect b="b" l="l" r="r" t="t"/>
              <a:pathLst>
                <a:path extrusionOk="0" h="4241800" w="619760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rect b="b" l="l" r="r" t="t"/>
              <a:pathLst>
                <a:path extrusionOk="0" h="3581400" w="462280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rect b="b" l="l" r="r" t="t"/>
              <a:pathLst>
                <a:path extrusionOk="0" h="2838450" w="266065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rect b="b" l="l" r="r" t="t"/>
              <a:pathLst>
                <a:path extrusionOk="0" h="3562350" w="546735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universeguide.com/star/15863/mirfak" TargetMode="External"/><Relationship Id="rId4" Type="http://schemas.openxmlformats.org/officeDocument/2006/relationships/hyperlink" Target="https://www.star-facts.com/mirfak/" TargetMode="External"/><Relationship Id="rId5" Type="http://schemas.openxmlformats.org/officeDocument/2006/relationships/hyperlink" Target="https://osr.org/blog/astronomy/alpha-perse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Alpha Persei</a:t>
            </a:r>
            <a:endParaRPr/>
          </a:p>
        </p:txBody>
      </p:sp>
      <p:sp>
        <p:nvSpPr>
          <p:cNvPr id="757" name="Google Shape;757;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a:t>By Miracle, Isabella, Lin and Jenna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22"/>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Assigned variables for the sun’s J and G values </a:t>
            </a:r>
            <a:endParaRPr/>
          </a:p>
          <a:p>
            <a:pPr indent="-381000" lvl="0" marL="457200" rtl="0" algn="l">
              <a:spcBef>
                <a:spcPts val="0"/>
              </a:spcBef>
              <a:spcAft>
                <a:spcPts val="0"/>
              </a:spcAft>
              <a:buSzPts val="2400"/>
              <a:buChar char="-"/>
            </a:pPr>
            <a:r>
              <a:rPr lang="en"/>
              <a:t>Allowed us to graph the sun’s position in relation to the stars on our graph (M)</a:t>
            </a:r>
            <a:endParaRPr/>
          </a:p>
        </p:txBody>
      </p:sp>
      <p:pic>
        <p:nvPicPr>
          <p:cNvPr id="813" name="Google Shape;813;p22"/>
          <p:cNvPicPr preferRelativeResize="0"/>
          <p:nvPr/>
        </p:nvPicPr>
        <p:blipFill>
          <a:blip r:embed="rId3">
            <a:alphaModFix/>
          </a:blip>
          <a:stretch>
            <a:fillRect/>
          </a:stretch>
        </p:blipFill>
        <p:spPr>
          <a:xfrm>
            <a:off x="557763" y="3321850"/>
            <a:ext cx="7877175" cy="1257300"/>
          </a:xfrm>
          <a:prstGeom prst="rect">
            <a:avLst/>
          </a:prstGeom>
          <a:noFill/>
          <a:ln>
            <a:noFill/>
          </a:ln>
        </p:spPr>
      </p:pic>
      <p:sp>
        <p:nvSpPr>
          <p:cNvPr id="814" name="Google Shape;814;p22"/>
          <p:cNvSpPr txBox="1"/>
          <p:nvPr/>
        </p:nvSpPr>
        <p:spPr>
          <a:xfrm>
            <a:off x="4572000" y="3519900"/>
            <a:ext cx="13758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Sun’s distance in parsecs</a:t>
            </a:r>
            <a:endParaRPr>
              <a:latin typeface="Abel"/>
              <a:ea typeface="Abel"/>
              <a:cs typeface="Abel"/>
              <a:sym typeface="Abel"/>
            </a:endParaRPr>
          </a:p>
        </p:txBody>
      </p:sp>
      <p:cxnSp>
        <p:nvCxnSpPr>
          <p:cNvPr id="815" name="Google Shape;815;p22"/>
          <p:cNvCxnSpPr/>
          <p:nvPr/>
        </p:nvCxnSpPr>
        <p:spPr>
          <a:xfrm>
            <a:off x="5383825" y="3901575"/>
            <a:ext cx="7500" cy="37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23"/>
          <p:cNvSpPr txBox="1"/>
          <p:nvPr>
            <p:ph idx="1" type="body"/>
          </p:nvPr>
        </p:nvSpPr>
        <p:spPr>
          <a:xfrm>
            <a:off x="229225" y="183480"/>
            <a:ext cx="8766300" cy="13920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Coded the graph - x axis: color magnitude and y axis: absolute magnitude (J)</a:t>
            </a:r>
            <a:endParaRPr/>
          </a:p>
          <a:p>
            <a:pPr indent="-381000" lvl="0" marL="457200" rtl="0" algn="l">
              <a:spcBef>
                <a:spcPts val="0"/>
              </a:spcBef>
              <a:spcAft>
                <a:spcPts val="0"/>
              </a:spcAft>
              <a:buSzPts val="2400"/>
              <a:buChar char="-"/>
            </a:pPr>
            <a:r>
              <a:rPr lang="en"/>
              <a:t>Graphed the sun (2nd line )</a:t>
            </a:r>
            <a:endParaRPr/>
          </a:p>
        </p:txBody>
      </p:sp>
      <p:pic>
        <p:nvPicPr>
          <p:cNvPr id="821" name="Google Shape;821;p23"/>
          <p:cNvPicPr preferRelativeResize="0"/>
          <p:nvPr/>
        </p:nvPicPr>
        <p:blipFill>
          <a:blip r:embed="rId3">
            <a:alphaModFix/>
          </a:blip>
          <a:stretch>
            <a:fillRect/>
          </a:stretch>
        </p:blipFill>
        <p:spPr>
          <a:xfrm>
            <a:off x="377700" y="1667225"/>
            <a:ext cx="8365776" cy="30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24"/>
          <p:cNvSpPr txBox="1"/>
          <p:nvPr>
            <p:ph type="title"/>
          </p:nvPr>
        </p:nvSpPr>
        <p:spPr>
          <a:xfrm>
            <a:off x="1315500" y="27485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Visualizations (I)</a:t>
            </a:r>
            <a:endParaRPr/>
          </a:p>
        </p:txBody>
      </p:sp>
      <p:sp>
        <p:nvSpPr>
          <p:cNvPr id="827" name="Google Shape;827;p24"/>
          <p:cNvSpPr txBox="1"/>
          <p:nvPr>
            <p:ph idx="1" type="body"/>
          </p:nvPr>
        </p:nvSpPr>
        <p:spPr>
          <a:xfrm>
            <a:off x="224500" y="3535025"/>
            <a:ext cx="4272000" cy="15216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Shows the stars, comparing their absolute magnitude to the color magnitude </a:t>
            </a:r>
            <a:endParaRPr/>
          </a:p>
          <a:p>
            <a:pPr indent="-355600" lvl="0" marL="457200" rtl="0" algn="l">
              <a:spcBef>
                <a:spcPts val="0"/>
              </a:spcBef>
              <a:spcAft>
                <a:spcPts val="0"/>
              </a:spcAft>
              <a:buSzPts val="2000"/>
              <a:buChar char="-"/>
            </a:pPr>
            <a:r>
              <a:rPr lang="en"/>
              <a:t>Also compared the alpha persei stars to the sun  </a:t>
            </a:r>
            <a:endParaRPr/>
          </a:p>
        </p:txBody>
      </p:sp>
      <p:sp>
        <p:nvSpPr>
          <p:cNvPr id="828" name="Google Shape;828;p24"/>
          <p:cNvSpPr txBox="1"/>
          <p:nvPr>
            <p:ph idx="2" type="body"/>
          </p:nvPr>
        </p:nvSpPr>
        <p:spPr>
          <a:xfrm>
            <a:off x="5038150" y="3966725"/>
            <a:ext cx="3990900" cy="9162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Depicted the color magnitude vs </a:t>
            </a:r>
            <a:r>
              <a:rPr lang="en"/>
              <a:t>temp </a:t>
            </a:r>
            <a:endParaRPr/>
          </a:p>
        </p:txBody>
      </p:sp>
      <p:pic>
        <p:nvPicPr>
          <p:cNvPr id="829" name="Google Shape;829;p24"/>
          <p:cNvPicPr preferRelativeResize="0"/>
          <p:nvPr/>
        </p:nvPicPr>
        <p:blipFill rotWithShape="1">
          <a:blip r:embed="rId3">
            <a:alphaModFix/>
          </a:blip>
          <a:srcRect b="2607" l="7046" r="61522" t="59157"/>
          <a:stretch/>
        </p:blipFill>
        <p:spPr>
          <a:xfrm>
            <a:off x="518175" y="1113300"/>
            <a:ext cx="3869301" cy="2508501"/>
          </a:xfrm>
          <a:prstGeom prst="rect">
            <a:avLst/>
          </a:prstGeom>
          <a:noFill/>
          <a:ln>
            <a:noFill/>
          </a:ln>
        </p:spPr>
      </p:pic>
      <p:pic>
        <p:nvPicPr>
          <p:cNvPr id="830" name="Google Shape;830;p24"/>
          <p:cNvPicPr preferRelativeResize="0"/>
          <p:nvPr/>
        </p:nvPicPr>
        <p:blipFill>
          <a:blip r:embed="rId4">
            <a:alphaModFix/>
          </a:blip>
          <a:stretch>
            <a:fillRect/>
          </a:stretch>
        </p:blipFill>
        <p:spPr>
          <a:xfrm>
            <a:off x="4910450" y="1069800"/>
            <a:ext cx="3869300" cy="26136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25"/>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Scientific Conclusions (M)</a:t>
            </a:r>
            <a:endParaRPr/>
          </a:p>
        </p:txBody>
      </p:sp>
      <p:sp>
        <p:nvSpPr>
          <p:cNvPr id="836" name="Google Shape;836;p25"/>
          <p:cNvSpPr txBox="1"/>
          <p:nvPr>
            <p:ph idx="1" type="body"/>
          </p:nvPr>
        </p:nvSpPr>
        <p:spPr>
          <a:xfrm>
            <a:off x="706450" y="1577775"/>
            <a:ext cx="7659600" cy="26955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Our data shows that the star cluster has a lower absolute magnitude and a lower color magnitude than the Sun.</a:t>
            </a:r>
            <a:endParaRPr/>
          </a:p>
          <a:p>
            <a:pPr indent="-381000" lvl="0" marL="457200" rtl="0" algn="l">
              <a:spcBef>
                <a:spcPts val="0"/>
              </a:spcBef>
              <a:spcAft>
                <a:spcPts val="0"/>
              </a:spcAft>
              <a:buSzPts val="2400"/>
              <a:buChar char="⋆"/>
            </a:pPr>
            <a:r>
              <a:rPr lang="en"/>
              <a:t>However, this indicates that the Alpha Persei star cluster is brighter than the sun because a lower absolute magnitude suggests a higher luminosity</a:t>
            </a:r>
            <a:endParaRPr/>
          </a:p>
          <a:p>
            <a:pPr indent="-381000" lvl="0" marL="457200" rtl="0" algn="l">
              <a:spcBef>
                <a:spcPts val="0"/>
              </a:spcBef>
              <a:spcAft>
                <a:spcPts val="0"/>
              </a:spcAft>
              <a:buSzPts val="2400"/>
              <a:buChar char="⋆"/>
            </a:pPr>
            <a:r>
              <a:rPr lang="en"/>
              <a:t>Overall, the entire cluster had a high absolute magnitude and were blue in color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26"/>
          <p:cNvSpPr txBox="1"/>
          <p:nvPr>
            <p:ph type="title"/>
          </p:nvPr>
        </p:nvSpPr>
        <p:spPr>
          <a:xfrm>
            <a:off x="1315500" y="610625"/>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Histograms </a:t>
            </a:r>
            <a:endParaRPr/>
          </a:p>
        </p:txBody>
      </p:sp>
      <p:pic>
        <p:nvPicPr>
          <p:cNvPr id="842" name="Google Shape;842;p26"/>
          <p:cNvPicPr preferRelativeResize="0"/>
          <p:nvPr/>
        </p:nvPicPr>
        <p:blipFill>
          <a:blip r:embed="rId3">
            <a:alphaModFix/>
          </a:blip>
          <a:stretch>
            <a:fillRect/>
          </a:stretch>
        </p:blipFill>
        <p:spPr>
          <a:xfrm>
            <a:off x="4965163" y="2286913"/>
            <a:ext cx="3571875" cy="2590800"/>
          </a:xfrm>
          <a:prstGeom prst="rect">
            <a:avLst/>
          </a:prstGeom>
          <a:noFill/>
          <a:ln>
            <a:noFill/>
          </a:ln>
        </p:spPr>
      </p:pic>
      <p:pic>
        <p:nvPicPr>
          <p:cNvPr id="843" name="Google Shape;843;p26"/>
          <p:cNvPicPr preferRelativeResize="0"/>
          <p:nvPr/>
        </p:nvPicPr>
        <p:blipFill>
          <a:blip r:embed="rId4">
            <a:alphaModFix/>
          </a:blip>
          <a:stretch>
            <a:fillRect/>
          </a:stretch>
        </p:blipFill>
        <p:spPr>
          <a:xfrm>
            <a:off x="305663" y="2286913"/>
            <a:ext cx="3667125" cy="2619375"/>
          </a:xfrm>
          <a:prstGeom prst="rect">
            <a:avLst/>
          </a:prstGeom>
          <a:noFill/>
          <a:ln>
            <a:noFill/>
          </a:ln>
        </p:spPr>
      </p:pic>
      <p:sp>
        <p:nvSpPr>
          <p:cNvPr id="844" name="Google Shape;844;p26"/>
          <p:cNvSpPr txBox="1"/>
          <p:nvPr/>
        </p:nvSpPr>
        <p:spPr>
          <a:xfrm>
            <a:off x="407675" y="123102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bel"/>
                <a:ea typeface="Abel"/>
                <a:cs typeface="Abel"/>
                <a:sym typeface="Abel"/>
              </a:rPr>
              <a:t>The histograms show a range of values. It is for the color magnitude and the absolute magnitude for the star cluster. Using these histograms we can see how many stars fit into each range (J)</a:t>
            </a:r>
            <a:endParaRPr sz="1800">
              <a:solidFill>
                <a:srgbClr val="FFFFFF"/>
              </a:solidFill>
              <a:latin typeface="Abel"/>
              <a:ea typeface="Abel"/>
              <a:cs typeface="Abel"/>
              <a:sym typeface="A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27"/>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Challenges and Solutions (L)</a:t>
            </a:r>
            <a:endParaRPr/>
          </a:p>
        </p:txBody>
      </p:sp>
      <p:sp>
        <p:nvSpPr>
          <p:cNvPr id="850" name="Google Shape;850;p27"/>
          <p:cNvSpPr txBox="1"/>
          <p:nvPr>
            <p:ph idx="1" type="body"/>
          </p:nvPr>
        </p:nvSpPr>
        <p:spPr>
          <a:xfrm>
            <a:off x="902025" y="1621175"/>
            <a:ext cx="3172800" cy="8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Finding a plt.ylim range that fit our graph and the sun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51" name="Google Shape;851;p27"/>
          <p:cNvSpPr txBox="1"/>
          <p:nvPr>
            <p:ph idx="2" type="body"/>
          </p:nvPr>
        </p:nvSpPr>
        <p:spPr>
          <a:xfrm>
            <a:off x="5040050" y="1577775"/>
            <a:ext cx="3939000" cy="122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Tried using the “plt.yscale(“log”) </a:t>
            </a:r>
            <a:r>
              <a:rPr lang="en">
                <a:solidFill>
                  <a:schemeClr val="lt1"/>
                </a:solidFill>
              </a:rPr>
              <a:t>but it</a:t>
            </a:r>
            <a:r>
              <a:rPr lang="en">
                <a:solidFill>
                  <a:schemeClr val="lt1"/>
                </a:solidFill>
              </a:rPr>
              <a:t> didn’t work → fixed the plt.ylim range instead </a:t>
            </a:r>
            <a:endParaRPr sz="1050">
              <a:solidFill>
                <a:srgbClr val="008000"/>
              </a:solidFill>
              <a:highlight>
                <a:srgbClr val="FFFFFE"/>
              </a:highlight>
              <a:latin typeface="Courier New"/>
              <a:ea typeface="Courier New"/>
              <a:cs typeface="Courier New"/>
              <a:sym typeface="Courier New"/>
            </a:endParaRPr>
          </a:p>
          <a:p>
            <a:pPr indent="0" lvl="0" marL="457200" rtl="0" algn="l">
              <a:spcBef>
                <a:spcPts val="600"/>
              </a:spcBef>
              <a:spcAft>
                <a:spcPts val="0"/>
              </a:spcAft>
              <a:buNone/>
            </a:pPr>
            <a:r>
              <a:t/>
            </a:r>
            <a:endParaRPr/>
          </a:p>
        </p:txBody>
      </p:sp>
      <p:sp>
        <p:nvSpPr>
          <p:cNvPr id="852" name="Google Shape;852;p27"/>
          <p:cNvSpPr/>
          <p:nvPr/>
        </p:nvSpPr>
        <p:spPr>
          <a:xfrm>
            <a:off x="4245050" y="1883375"/>
            <a:ext cx="5757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txBox="1"/>
          <p:nvPr/>
        </p:nvSpPr>
        <p:spPr>
          <a:xfrm>
            <a:off x="902025" y="2595950"/>
            <a:ext cx="28647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Abel"/>
                <a:ea typeface="Abel"/>
                <a:cs typeface="Abel"/>
                <a:sym typeface="Abel"/>
              </a:rPr>
              <a:t>Struggled with the histograms. </a:t>
            </a:r>
            <a:r>
              <a:rPr lang="en" sz="2000">
                <a:solidFill>
                  <a:srgbClr val="FFFFFF"/>
                </a:solidFill>
                <a:latin typeface="Abel"/>
                <a:ea typeface="Abel"/>
                <a:cs typeface="Abel"/>
                <a:sym typeface="Abel"/>
              </a:rPr>
              <a:t>Struggled</a:t>
            </a:r>
            <a:r>
              <a:rPr lang="en" sz="2000">
                <a:solidFill>
                  <a:srgbClr val="FFFFFF"/>
                </a:solidFill>
                <a:latin typeface="Abel"/>
                <a:ea typeface="Abel"/>
                <a:cs typeface="Abel"/>
                <a:sym typeface="Abel"/>
              </a:rPr>
              <a:t> with the getting the right range and the number of bars </a:t>
            </a:r>
            <a:endParaRPr sz="2000">
              <a:solidFill>
                <a:srgbClr val="FFFFFF"/>
              </a:solidFill>
              <a:latin typeface="Abel"/>
              <a:ea typeface="Abel"/>
              <a:cs typeface="Abel"/>
              <a:sym typeface="Abel"/>
            </a:endParaRPr>
          </a:p>
        </p:txBody>
      </p:sp>
      <p:sp>
        <p:nvSpPr>
          <p:cNvPr id="854" name="Google Shape;854;p27"/>
          <p:cNvSpPr txBox="1"/>
          <p:nvPr/>
        </p:nvSpPr>
        <p:spPr>
          <a:xfrm>
            <a:off x="5299075" y="2906350"/>
            <a:ext cx="3326400" cy="8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Abel"/>
                <a:ea typeface="Abel"/>
                <a:cs typeface="Abel"/>
                <a:sym typeface="Abel"/>
              </a:rPr>
              <a:t>We changed the limits and adjusted the number based on the space between the number of stars </a:t>
            </a:r>
            <a:endParaRPr sz="2000">
              <a:solidFill>
                <a:schemeClr val="lt1"/>
              </a:solidFill>
              <a:latin typeface="Abel"/>
              <a:ea typeface="Abel"/>
              <a:cs typeface="Abel"/>
              <a:sym typeface="Abel"/>
            </a:endParaRPr>
          </a:p>
        </p:txBody>
      </p:sp>
      <p:sp>
        <p:nvSpPr>
          <p:cNvPr id="855" name="Google Shape;855;p27"/>
          <p:cNvSpPr/>
          <p:nvPr/>
        </p:nvSpPr>
        <p:spPr>
          <a:xfrm>
            <a:off x="4245050" y="3181600"/>
            <a:ext cx="5757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28"/>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Next Steps (I)</a:t>
            </a:r>
            <a:endParaRPr/>
          </a:p>
        </p:txBody>
      </p:sp>
      <p:sp>
        <p:nvSpPr>
          <p:cNvPr id="861" name="Google Shape;861;p28"/>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To improve our current graphs, we could graph multiple star clusters to show the difference in </a:t>
            </a:r>
            <a:r>
              <a:rPr lang="en"/>
              <a:t>luminosity</a:t>
            </a:r>
            <a:r>
              <a:rPr lang="en"/>
              <a:t> from the sun with multiple stars. We could also plot the stars individually </a:t>
            </a:r>
            <a:r>
              <a:rPr lang="en"/>
              <a:t>using</a:t>
            </a:r>
            <a:r>
              <a:rPr lang="en"/>
              <a:t> a for loop to better </a:t>
            </a:r>
            <a:r>
              <a:rPr lang="en"/>
              <a:t>visualize</a:t>
            </a:r>
            <a:r>
              <a:rPr lang="en"/>
              <a:t> the data. The size of these stars could also be highlighted in different colors or markers to show their correlation with absolute magnitude.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29"/>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Sources</a:t>
            </a:r>
            <a:endParaRPr/>
          </a:p>
        </p:txBody>
      </p:sp>
      <p:sp>
        <p:nvSpPr>
          <p:cNvPr id="867" name="Google Shape;867;p29"/>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387350" lvl="0" marL="457200" rtl="0" algn="l">
              <a:spcBef>
                <a:spcPts val="600"/>
              </a:spcBef>
              <a:spcAft>
                <a:spcPts val="0"/>
              </a:spcAft>
              <a:buSzPts val="2500"/>
              <a:buFont typeface="Comfortaa"/>
              <a:buChar char="⋆"/>
            </a:pPr>
            <a:r>
              <a:rPr lang="en" sz="1200" u="sng">
                <a:solidFill>
                  <a:schemeClr val="hlink"/>
                </a:solidFill>
                <a:latin typeface="Comfortaa"/>
                <a:ea typeface="Comfortaa"/>
                <a:cs typeface="Comfortaa"/>
                <a:sym typeface="Comfortaa"/>
                <a:hlinkClick r:id="rId3"/>
              </a:rPr>
              <a:t>https://www.universeguide.com/star/15863/mirfak</a:t>
            </a:r>
            <a:endParaRPr sz="2500">
              <a:latin typeface="Comfortaa"/>
              <a:ea typeface="Comfortaa"/>
              <a:cs typeface="Comfortaa"/>
              <a:sym typeface="Comfortaa"/>
            </a:endParaRPr>
          </a:p>
          <a:p>
            <a:pPr indent="-387350" lvl="0" marL="457200" rtl="0" algn="l">
              <a:spcBef>
                <a:spcPts val="0"/>
              </a:spcBef>
              <a:spcAft>
                <a:spcPts val="0"/>
              </a:spcAft>
              <a:buSzPts val="2500"/>
              <a:buFont typeface="Comfortaa"/>
              <a:buChar char="⋆"/>
            </a:pPr>
            <a:r>
              <a:rPr lang="en" sz="1200" u="sng">
                <a:solidFill>
                  <a:schemeClr val="hlink"/>
                </a:solidFill>
                <a:latin typeface="Comfortaa"/>
                <a:ea typeface="Comfortaa"/>
                <a:cs typeface="Comfortaa"/>
                <a:sym typeface="Comfortaa"/>
                <a:hlinkClick r:id="rId4"/>
              </a:rPr>
              <a:t>https://www.star-facts.com/mirfak/</a:t>
            </a:r>
            <a:endParaRPr sz="2500">
              <a:latin typeface="Comfortaa"/>
              <a:ea typeface="Comfortaa"/>
              <a:cs typeface="Comfortaa"/>
              <a:sym typeface="Comfortaa"/>
            </a:endParaRPr>
          </a:p>
          <a:p>
            <a:pPr indent="-387350" lvl="0" marL="457200" rtl="0" algn="l">
              <a:spcBef>
                <a:spcPts val="0"/>
              </a:spcBef>
              <a:spcAft>
                <a:spcPts val="0"/>
              </a:spcAft>
              <a:buSzPts val="2500"/>
              <a:buFont typeface="Comfortaa"/>
              <a:buChar char="⋆"/>
            </a:pPr>
            <a:r>
              <a:rPr lang="en" sz="1200" u="sng">
                <a:solidFill>
                  <a:schemeClr val="hlink"/>
                </a:solidFill>
                <a:latin typeface="Comfortaa"/>
                <a:ea typeface="Comfortaa"/>
                <a:cs typeface="Comfortaa"/>
                <a:sym typeface="Comfortaa"/>
                <a:hlinkClick r:id="rId5"/>
              </a:rPr>
              <a:t>https://osr.org/blog/astronomy/alpha-persei/</a:t>
            </a:r>
            <a:endParaRPr sz="2500">
              <a:latin typeface="Comfortaa"/>
              <a:ea typeface="Comfortaa"/>
              <a:cs typeface="Comfortaa"/>
              <a:sym typeface="Comfortaa"/>
            </a:endParaRPr>
          </a:p>
          <a:p>
            <a:pPr indent="0" lvl="0" marL="0" rtl="0" algn="l">
              <a:spcBef>
                <a:spcPts val="600"/>
              </a:spcBef>
              <a:spcAft>
                <a:spcPts val="0"/>
              </a:spcAft>
              <a:buNone/>
            </a:pPr>
            <a:r>
              <a:t/>
            </a:r>
            <a:endParaRPr sz="2500">
              <a:latin typeface="Comfortaa"/>
              <a:ea typeface="Comfortaa"/>
              <a:cs typeface="Comfortaa"/>
              <a:sym typeface="Comfortaa"/>
            </a:endParaRPr>
          </a:p>
          <a:p>
            <a:pPr indent="0" lvl="0" marL="0" rtl="0" algn="ctr">
              <a:spcBef>
                <a:spcPts val="600"/>
              </a:spcBef>
              <a:spcAft>
                <a:spcPts val="0"/>
              </a:spcAft>
              <a:buNone/>
            </a:pPr>
            <a:r>
              <a:rPr b="1" lang="en" sz="2500" u="sng">
                <a:latin typeface="Comfortaa"/>
                <a:ea typeface="Comfortaa"/>
                <a:cs typeface="Comfortaa"/>
                <a:sym typeface="Comfortaa"/>
              </a:rPr>
              <a:t>THANK YOU FOR LISTENING!</a:t>
            </a:r>
            <a:endParaRPr b="1" sz="2500" u="sng">
              <a:latin typeface="Comfortaa"/>
              <a:ea typeface="Comfortaa"/>
              <a:cs typeface="Comfortaa"/>
              <a:sym typeface="Comfortaa"/>
            </a:endParaRPr>
          </a:p>
          <a:p>
            <a:pPr indent="0" lvl="0" marL="0" rtl="0" algn="l">
              <a:spcBef>
                <a:spcPts val="600"/>
              </a:spcBef>
              <a:spcAft>
                <a:spcPts val="0"/>
              </a:spcAft>
              <a:buNone/>
            </a:pPr>
            <a:r>
              <a:t/>
            </a:r>
            <a:endParaRPr sz="2500">
              <a:latin typeface="Comfortaa"/>
              <a:ea typeface="Comfortaa"/>
              <a:cs typeface="Comfortaa"/>
              <a:sym typeface="Comfortaa"/>
            </a:endParaRPr>
          </a:p>
          <a:p>
            <a:pPr indent="0" lvl="0" marL="0" rtl="0" algn="l">
              <a:spcBef>
                <a:spcPts val="600"/>
              </a:spcBef>
              <a:spcAft>
                <a:spcPts val="0"/>
              </a:spcAft>
              <a:buNone/>
            </a:pPr>
            <a:r>
              <a:t/>
            </a:r>
            <a:endParaRPr sz="2500">
              <a:latin typeface="Comfortaa"/>
              <a:ea typeface="Comfortaa"/>
              <a:cs typeface="Comfortaa"/>
              <a:sym typeface="Comfortaa"/>
            </a:endParaRPr>
          </a:p>
          <a:p>
            <a:pPr indent="0" lvl="0" marL="0" rtl="0" algn="l">
              <a:spcBef>
                <a:spcPts val="600"/>
              </a:spcBef>
              <a:spcAft>
                <a:spcPts val="0"/>
              </a:spcAft>
              <a:buNone/>
            </a:pPr>
            <a:r>
              <a:t/>
            </a:r>
            <a:endParaRPr sz="2500">
              <a:latin typeface="Comfortaa"/>
              <a:ea typeface="Comfortaa"/>
              <a:cs typeface="Comfortaa"/>
              <a:sym typeface="Comfortaa"/>
            </a:endParaRPr>
          </a:p>
          <a:p>
            <a:pPr indent="0" lvl="0" marL="0" rtl="0" algn="l">
              <a:spcBef>
                <a:spcPts val="600"/>
              </a:spcBef>
              <a:spcAft>
                <a:spcPts val="0"/>
              </a:spcAft>
              <a:buNone/>
            </a:pPr>
            <a:r>
              <a:t/>
            </a:r>
            <a:endParaRPr sz="25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4"/>
          <p:cNvSpPr txBox="1"/>
          <p:nvPr>
            <p:ph type="title"/>
          </p:nvPr>
        </p:nvSpPr>
        <p:spPr>
          <a:xfrm>
            <a:off x="1315500" y="4343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History/cultural relevance </a:t>
            </a:r>
            <a:endParaRPr/>
          </a:p>
        </p:txBody>
      </p:sp>
      <p:sp>
        <p:nvSpPr>
          <p:cNvPr id="763" name="Google Shape;763;p14"/>
          <p:cNvSpPr txBox="1"/>
          <p:nvPr>
            <p:ph idx="1" type="body"/>
          </p:nvPr>
        </p:nvSpPr>
        <p:spPr>
          <a:xfrm>
            <a:off x="309850" y="1226475"/>
            <a:ext cx="8834100" cy="34542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Named for the Greek mythology hero, Perseus </a:t>
            </a:r>
            <a:endParaRPr/>
          </a:p>
          <a:p>
            <a:pPr indent="-381000" lvl="0" marL="457200" rtl="0" algn="l">
              <a:spcBef>
                <a:spcPts val="0"/>
              </a:spcBef>
              <a:spcAft>
                <a:spcPts val="0"/>
              </a:spcAft>
              <a:buSzPts val="2400"/>
              <a:buChar char="⋆"/>
            </a:pPr>
            <a:r>
              <a:rPr lang="en"/>
              <a:t>Was first recorded by Ptolemy, the greek astronomer, in the 2nd century (I)</a:t>
            </a:r>
            <a:endParaRPr/>
          </a:p>
          <a:p>
            <a:pPr indent="-381000" lvl="0" marL="457200" rtl="0" algn="l">
              <a:spcBef>
                <a:spcPts val="0"/>
              </a:spcBef>
              <a:spcAft>
                <a:spcPts val="0"/>
              </a:spcAft>
              <a:buSzPts val="2400"/>
              <a:buChar char="⋆"/>
            </a:pPr>
            <a:r>
              <a:rPr lang="en"/>
              <a:t>Called Hinali’i in Hawaii, it is believed to be the point when heaven and earth were separated </a:t>
            </a:r>
            <a:endParaRPr/>
          </a:p>
          <a:p>
            <a:pPr indent="-381000" lvl="0" marL="457200" rtl="0" algn="l">
              <a:spcBef>
                <a:spcPts val="0"/>
              </a:spcBef>
              <a:spcAft>
                <a:spcPts val="0"/>
              </a:spcAft>
              <a:buSzPts val="2400"/>
              <a:buChar char="⋆"/>
            </a:pPr>
            <a:r>
              <a:rPr lang="en"/>
              <a:t>Consists of massive blue class B stars that formed together at around the same time and continue to move together through space(J)</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5"/>
          <p:cNvSpPr txBox="1"/>
          <p:nvPr>
            <p:ph type="title"/>
          </p:nvPr>
        </p:nvSpPr>
        <p:spPr>
          <a:xfrm>
            <a:off x="1315500" y="4371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Fun Facts!</a:t>
            </a:r>
            <a:endParaRPr/>
          </a:p>
        </p:txBody>
      </p:sp>
      <p:sp>
        <p:nvSpPr>
          <p:cNvPr id="769" name="Google Shape;769;p15"/>
          <p:cNvSpPr txBox="1"/>
          <p:nvPr>
            <p:ph idx="1" type="body"/>
          </p:nvPr>
        </p:nvSpPr>
        <p:spPr>
          <a:xfrm>
            <a:off x="545350" y="1243150"/>
            <a:ext cx="8192400" cy="34914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Alpha Persei is a supergiant star entering the last stages of evolution</a:t>
            </a:r>
            <a:endParaRPr/>
          </a:p>
          <a:p>
            <a:pPr indent="-381000" lvl="0" marL="457200" rtl="0" algn="l">
              <a:spcBef>
                <a:spcPts val="0"/>
              </a:spcBef>
              <a:spcAft>
                <a:spcPts val="0"/>
              </a:spcAft>
              <a:buSzPts val="2400"/>
              <a:buChar char="⋆"/>
            </a:pPr>
            <a:r>
              <a:rPr lang="en"/>
              <a:t>It is approx. 60 times the size of the Sun and 5,000 times more </a:t>
            </a:r>
            <a:r>
              <a:rPr lang="en"/>
              <a:t>luminous(L)</a:t>
            </a:r>
            <a:endParaRPr/>
          </a:p>
          <a:p>
            <a:pPr indent="-381000" lvl="0" marL="457200" rtl="0" algn="l">
              <a:spcBef>
                <a:spcPts val="0"/>
              </a:spcBef>
              <a:spcAft>
                <a:spcPts val="0"/>
              </a:spcAft>
              <a:buSzPts val="2400"/>
              <a:buChar char="⋆"/>
            </a:pPr>
            <a:r>
              <a:rPr lang="en"/>
              <a:t>Alpha Persei is 510 light years away from Earth</a:t>
            </a:r>
            <a:endParaRPr/>
          </a:p>
          <a:p>
            <a:pPr indent="-304800" lvl="0" marL="342900" rtl="0" algn="l">
              <a:spcBef>
                <a:spcPts val="0"/>
              </a:spcBef>
              <a:spcAft>
                <a:spcPts val="0"/>
              </a:spcAft>
              <a:buSzPts val="2400"/>
              <a:buChar char="⋆"/>
            </a:pPr>
            <a:r>
              <a:rPr lang="en">
                <a:solidFill>
                  <a:schemeClr val="lt1"/>
                </a:solidFill>
              </a:rPr>
              <a:t>Walking at 4 mph, it would take you about 84,910,124,481 years</a:t>
            </a:r>
            <a:endParaRPr/>
          </a:p>
          <a:p>
            <a:pPr indent="-381000" lvl="0" marL="457200" rtl="0" algn="l">
              <a:spcBef>
                <a:spcPts val="0"/>
              </a:spcBef>
              <a:spcAft>
                <a:spcPts val="0"/>
              </a:spcAft>
              <a:buSzPts val="2400"/>
              <a:buChar char="⋆"/>
            </a:pPr>
            <a:r>
              <a:rPr lang="en"/>
              <a:t>Mifrak, a star is located in the Perseus constellation, it is the brightest star in it’s constellation and ties with two other stars as the 33rd brightest star known(M)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6"/>
          <p:cNvSpPr txBox="1"/>
          <p:nvPr>
            <p:ph type="title"/>
          </p:nvPr>
        </p:nvSpPr>
        <p:spPr>
          <a:xfrm>
            <a:off x="1315500" y="2512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Project Goals (J)</a:t>
            </a:r>
            <a:endParaRPr/>
          </a:p>
        </p:txBody>
      </p:sp>
      <p:sp>
        <p:nvSpPr>
          <p:cNvPr id="775" name="Google Shape;775;p16"/>
          <p:cNvSpPr txBox="1"/>
          <p:nvPr>
            <p:ph idx="1" type="body"/>
          </p:nvPr>
        </p:nvSpPr>
        <p:spPr>
          <a:xfrm>
            <a:off x="512850" y="1280300"/>
            <a:ext cx="8118300" cy="32310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 Create a color magnitude diagram for the stars in the Alpha Persei cluster</a:t>
            </a:r>
            <a:endParaRPr/>
          </a:p>
          <a:p>
            <a:pPr indent="-381000" lvl="0" marL="457200" rtl="0" algn="l">
              <a:spcBef>
                <a:spcPts val="0"/>
              </a:spcBef>
              <a:spcAft>
                <a:spcPts val="0"/>
              </a:spcAft>
              <a:buSzPts val="2400"/>
              <a:buChar char="⋆"/>
            </a:pPr>
            <a:r>
              <a:rPr lang="en"/>
              <a:t>- Create another visualization including data from the Sun</a:t>
            </a:r>
            <a:endParaRPr/>
          </a:p>
          <a:p>
            <a:pPr indent="-381000" lvl="0" marL="457200" rtl="0" algn="l">
              <a:spcBef>
                <a:spcPts val="0"/>
              </a:spcBef>
              <a:spcAft>
                <a:spcPts val="0"/>
              </a:spcAft>
              <a:buSzPts val="2400"/>
              <a:buChar char="⋆"/>
            </a:pPr>
            <a:r>
              <a:rPr lang="en"/>
              <a:t>- Use a color map to differentiate between the stars in the cluster</a:t>
            </a:r>
            <a:endParaRPr/>
          </a:p>
          <a:p>
            <a:pPr indent="-381000" lvl="0" marL="457200" rtl="0" algn="l">
              <a:spcBef>
                <a:spcPts val="0"/>
              </a:spcBef>
              <a:spcAft>
                <a:spcPts val="0"/>
              </a:spcAft>
              <a:buSzPts val="2400"/>
              <a:buChar char="⋆"/>
            </a:pPr>
            <a:r>
              <a:rPr lang="en"/>
              <a:t>- Use histograms to get a better gauge of how many stars fit into particular ranges for color magnitude and absolute magnitude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7"/>
          <p:cNvSpPr txBox="1"/>
          <p:nvPr>
            <p:ph type="title"/>
          </p:nvPr>
        </p:nvSpPr>
        <p:spPr>
          <a:xfrm>
            <a:off x="746825" y="595525"/>
            <a:ext cx="74724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Why code? Why these libraries? (L)</a:t>
            </a:r>
            <a:endParaRPr/>
          </a:p>
        </p:txBody>
      </p:sp>
      <p:sp>
        <p:nvSpPr>
          <p:cNvPr id="781" name="Google Shape;781;p17"/>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Imported: </a:t>
            </a:r>
            <a:endParaRPr/>
          </a:p>
          <a:p>
            <a:pPr indent="-381000" lvl="0" marL="457200" rtl="0" algn="l">
              <a:spcBef>
                <a:spcPts val="600"/>
              </a:spcBef>
              <a:spcAft>
                <a:spcPts val="0"/>
              </a:spcAft>
              <a:buSzPts val="2400"/>
              <a:buChar char="-"/>
            </a:pPr>
            <a:r>
              <a:rPr lang="en"/>
              <a:t>numpy</a:t>
            </a:r>
            <a:endParaRPr/>
          </a:p>
          <a:p>
            <a:pPr indent="-381000" lvl="0" marL="457200" rtl="0" algn="l">
              <a:spcBef>
                <a:spcPts val="0"/>
              </a:spcBef>
              <a:spcAft>
                <a:spcPts val="0"/>
              </a:spcAft>
              <a:buSzPts val="2400"/>
              <a:buChar char="-"/>
            </a:pPr>
            <a:r>
              <a:rPr lang="en"/>
              <a:t>Matplotlib.pyplot </a:t>
            </a:r>
            <a:endParaRPr/>
          </a:p>
          <a:p>
            <a:pPr indent="-381000" lvl="0" marL="457200" rtl="0" algn="l">
              <a:spcBef>
                <a:spcPts val="0"/>
              </a:spcBef>
              <a:spcAft>
                <a:spcPts val="0"/>
              </a:spcAft>
              <a:buSzPts val="2400"/>
              <a:buChar char="-"/>
            </a:pPr>
            <a:r>
              <a:rPr lang="en"/>
              <a:t>Pandas </a:t>
            </a:r>
            <a:endParaRPr/>
          </a:p>
          <a:p>
            <a:pPr indent="-381000" lvl="0" marL="457200" rtl="0" algn="l">
              <a:spcBef>
                <a:spcPts val="0"/>
              </a:spcBef>
              <a:spcAft>
                <a:spcPts val="0"/>
              </a:spcAft>
              <a:buSzPts val="2400"/>
              <a:buChar char="-"/>
            </a:pPr>
            <a:r>
              <a:rPr lang="en"/>
              <a:t>Matplotlib.colors →  give our graphs a range of color </a:t>
            </a:r>
            <a:endParaRPr/>
          </a:p>
        </p:txBody>
      </p:sp>
      <p:pic>
        <p:nvPicPr>
          <p:cNvPr id="782" name="Google Shape;782;p17"/>
          <p:cNvPicPr preferRelativeResize="0"/>
          <p:nvPr/>
        </p:nvPicPr>
        <p:blipFill rotWithShape="1">
          <a:blip r:embed="rId3">
            <a:alphaModFix/>
          </a:blip>
          <a:srcRect b="11470" l="4085" r="34379" t="73801"/>
          <a:stretch/>
        </p:blipFill>
        <p:spPr>
          <a:xfrm>
            <a:off x="560119" y="3830825"/>
            <a:ext cx="8250575" cy="1052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18"/>
          <p:cNvPicPr preferRelativeResize="0"/>
          <p:nvPr/>
        </p:nvPicPr>
        <p:blipFill>
          <a:blip r:embed="rId3">
            <a:alphaModFix/>
          </a:blip>
          <a:stretch>
            <a:fillRect/>
          </a:stretch>
        </p:blipFill>
        <p:spPr>
          <a:xfrm>
            <a:off x="0" y="1007650"/>
            <a:ext cx="9144001" cy="4135844"/>
          </a:xfrm>
          <a:prstGeom prst="rect">
            <a:avLst/>
          </a:prstGeom>
          <a:noFill/>
          <a:ln>
            <a:noFill/>
          </a:ln>
        </p:spPr>
      </p:pic>
      <p:sp>
        <p:nvSpPr>
          <p:cNvPr id="788" name="Google Shape;788;p18"/>
          <p:cNvSpPr txBox="1"/>
          <p:nvPr/>
        </p:nvSpPr>
        <p:spPr>
          <a:xfrm>
            <a:off x="80825" y="132150"/>
            <a:ext cx="88902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Abel"/>
                <a:ea typeface="Abel"/>
                <a:cs typeface="Abel"/>
                <a:sym typeface="Abel"/>
              </a:rPr>
              <a:t>We want to display the conditional that is after df.loc which is group 1, and display all the values that a 1. Based on the group id, we want the display all the rows(I)</a:t>
            </a:r>
            <a:endParaRPr b="1" sz="1600">
              <a:solidFill>
                <a:schemeClr val="lt1"/>
              </a:solidFill>
              <a:latin typeface="Abel"/>
              <a:ea typeface="Abel"/>
              <a:cs typeface="Abel"/>
              <a:sym typeface="A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9"/>
          <p:cNvSpPr txBox="1"/>
          <p:nvPr>
            <p:ph idx="1" type="body"/>
          </p:nvPr>
        </p:nvSpPr>
        <p:spPr>
          <a:xfrm>
            <a:off x="1012875" y="903956"/>
            <a:ext cx="6513000" cy="116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Assigned variables to the G column and distance column(M)</a:t>
            </a:r>
            <a:endParaRPr/>
          </a:p>
        </p:txBody>
      </p:sp>
      <p:pic>
        <p:nvPicPr>
          <p:cNvPr id="794" name="Google Shape;794;p19"/>
          <p:cNvPicPr preferRelativeResize="0"/>
          <p:nvPr/>
        </p:nvPicPr>
        <p:blipFill>
          <a:blip r:embed="rId3">
            <a:alphaModFix/>
          </a:blip>
          <a:stretch>
            <a:fillRect/>
          </a:stretch>
        </p:blipFill>
        <p:spPr>
          <a:xfrm>
            <a:off x="783450" y="1901475"/>
            <a:ext cx="7467600" cy="169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20"/>
          <p:cNvSpPr txBox="1"/>
          <p:nvPr>
            <p:ph idx="1" type="body"/>
          </p:nvPr>
        </p:nvSpPr>
        <p:spPr>
          <a:xfrm>
            <a:off x="223150" y="1201925"/>
            <a:ext cx="4253700" cy="334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Here we used np.log10 to calculate the log of the distance for the following equation: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Absolute magnitude = G-5*log(distance)+5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(J)</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800" name="Google Shape;800;p20"/>
          <p:cNvPicPr preferRelativeResize="0"/>
          <p:nvPr/>
        </p:nvPicPr>
        <p:blipFill rotWithShape="1">
          <a:blip r:embed="rId3">
            <a:alphaModFix/>
          </a:blip>
          <a:srcRect b="0" l="0" r="23041" t="0"/>
          <a:stretch/>
        </p:blipFill>
        <p:spPr>
          <a:xfrm>
            <a:off x="4633350" y="1710463"/>
            <a:ext cx="4289075" cy="2705225"/>
          </a:xfrm>
          <a:prstGeom prst="rect">
            <a:avLst/>
          </a:prstGeom>
          <a:noFill/>
          <a:ln>
            <a:noFill/>
          </a:ln>
        </p:spPr>
      </p:pic>
      <p:cxnSp>
        <p:nvCxnSpPr>
          <p:cNvPr id="801" name="Google Shape;801;p20"/>
          <p:cNvCxnSpPr/>
          <p:nvPr/>
        </p:nvCxnSpPr>
        <p:spPr>
          <a:xfrm>
            <a:off x="2350000" y="2338900"/>
            <a:ext cx="0" cy="68160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21"/>
          <p:cNvSpPr txBox="1"/>
          <p:nvPr>
            <p:ph idx="1" type="body"/>
          </p:nvPr>
        </p:nvSpPr>
        <p:spPr>
          <a:xfrm>
            <a:off x="966188" y="1360150"/>
            <a:ext cx="7000800" cy="12765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Created </a:t>
            </a:r>
            <a:r>
              <a:rPr lang="en"/>
              <a:t>variables</a:t>
            </a:r>
            <a:r>
              <a:rPr lang="en"/>
              <a:t> for absolute magnitude and color magnitude by </a:t>
            </a:r>
            <a:r>
              <a:rPr lang="en"/>
              <a:t>substituting</a:t>
            </a:r>
            <a:r>
              <a:rPr lang="en"/>
              <a:t> our information into their equations(L)</a:t>
            </a:r>
            <a:endParaRPr/>
          </a:p>
        </p:txBody>
      </p:sp>
      <p:pic>
        <p:nvPicPr>
          <p:cNvPr id="807" name="Google Shape;807;p21"/>
          <p:cNvPicPr preferRelativeResize="0"/>
          <p:nvPr/>
        </p:nvPicPr>
        <p:blipFill>
          <a:blip r:embed="rId3">
            <a:alphaModFix/>
          </a:blip>
          <a:stretch>
            <a:fillRect/>
          </a:stretch>
        </p:blipFill>
        <p:spPr>
          <a:xfrm>
            <a:off x="966150" y="2571750"/>
            <a:ext cx="7000875" cy="127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