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Sue Ellen Francisco"/>
      <p:regular r:id="rId29"/>
    </p:embeddedFont>
    <p:embeddedFont>
      <p:font typeface="Barlow Semi Condensed Light"/>
      <p:regular r:id="rId30"/>
      <p:bold r:id="rId31"/>
      <p:italic r:id="rId32"/>
      <p:boldItalic r:id="rId33"/>
    </p:embeddedFont>
    <p:embeddedFont>
      <p:font typeface="Joti One"/>
      <p:regular r:id="rId34"/>
    </p:embeddedFont>
    <p:embeddedFont>
      <p:font typeface="BenchNine"/>
      <p:regular r:id="rId35"/>
      <p:bold r:id="rId36"/>
    </p:embeddedFont>
    <p:embeddedFont>
      <p:font typeface="Barlow Semi Condense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SemiCondense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ueEllenFrancisc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SemiCondensedLight-bold.fntdata"/><Relationship Id="rId30" Type="http://schemas.openxmlformats.org/officeDocument/2006/relationships/font" Target="fonts/BarlowSemiCondensedLight-regular.fntdata"/><Relationship Id="rId11" Type="http://schemas.openxmlformats.org/officeDocument/2006/relationships/slide" Target="slides/slide6.xml"/><Relationship Id="rId33" Type="http://schemas.openxmlformats.org/officeDocument/2006/relationships/font" Target="fonts/BarlowSemiCondensedLight-boldItalic.fntdata"/><Relationship Id="rId10" Type="http://schemas.openxmlformats.org/officeDocument/2006/relationships/slide" Target="slides/slide5.xml"/><Relationship Id="rId32" Type="http://schemas.openxmlformats.org/officeDocument/2006/relationships/font" Target="fonts/BarlowSemiCondensedLight-italic.fntdata"/><Relationship Id="rId13" Type="http://schemas.openxmlformats.org/officeDocument/2006/relationships/slide" Target="slides/slide8.xml"/><Relationship Id="rId35" Type="http://schemas.openxmlformats.org/officeDocument/2006/relationships/font" Target="fonts/BenchNine-regular.fntdata"/><Relationship Id="rId12" Type="http://schemas.openxmlformats.org/officeDocument/2006/relationships/slide" Target="slides/slide7.xml"/><Relationship Id="rId34" Type="http://schemas.openxmlformats.org/officeDocument/2006/relationships/font" Target="fonts/JotiOne-regular.fntdata"/><Relationship Id="rId15" Type="http://schemas.openxmlformats.org/officeDocument/2006/relationships/slide" Target="slides/slide10.xml"/><Relationship Id="rId37" Type="http://schemas.openxmlformats.org/officeDocument/2006/relationships/font" Target="fonts/BarlowSemiCondensed-regular.fntdata"/><Relationship Id="rId14" Type="http://schemas.openxmlformats.org/officeDocument/2006/relationships/slide" Target="slides/slide9.xml"/><Relationship Id="rId36" Type="http://schemas.openxmlformats.org/officeDocument/2006/relationships/font" Target="fonts/BenchNine-bold.fntdata"/><Relationship Id="rId17" Type="http://schemas.openxmlformats.org/officeDocument/2006/relationships/slide" Target="slides/slide12.xml"/><Relationship Id="rId39" Type="http://schemas.openxmlformats.org/officeDocument/2006/relationships/font" Target="fonts/BarlowSemiCondensed-italic.fntdata"/><Relationship Id="rId16" Type="http://schemas.openxmlformats.org/officeDocument/2006/relationships/slide" Target="slides/slide11.xml"/><Relationship Id="rId38" Type="http://schemas.openxmlformats.org/officeDocument/2006/relationships/font" Target="fonts/BarlowSemiCondense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186e3d1e3_7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186e3d1e3_7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17a2ecb62_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17a2ecb62_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pd.read_csv to read the data and to create the dataframe </a:t>
            </a:r>
            <a:endParaRPr/>
          </a:p>
          <a:p>
            <a:pPr indent="0" lvl="0" marL="0" rtl="0" algn="l">
              <a:spcBef>
                <a:spcPts val="0"/>
              </a:spcBef>
              <a:spcAft>
                <a:spcPts val="0"/>
              </a:spcAft>
              <a:buNone/>
            </a:pPr>
            <a:r>
              <a:rPr lang="en"/>
              <a:t>We displayed the first 5 rows using df.head() </a:t>
            </a:r>
            <a:endParaRPr/>
          </a:p>
          <a:p>
            <a:pPr indent="0" lvl="0" marL="0" rtl="0" algn="l">
              <a:spcBef>
                <a:spcPts val="0"/>
              </a:spcBef>
              <a:spcAft>
                <a:spcPts val="0"/>
              </a:spcAft>
              <a:buNone/>
            </a:pPr>
            <a:r>
              <a:rPr lang="en"/>
              <a:t>We only wanted columns date state cases and deaths so we created a new variable with df.loc to remove figs from the chart</a:t>
            </a:r>
            <a:endParaRPr/>
          </a:p>
          <a:p>
            <a:pPr indent="0" lvl="0" marL="0" rtl="0" algn="l">
              <a:spcBef>
                <a:spcPts val="0"/>
              </a:spcBef>
              <a:spcAft>
                <a:spcPts val="0"/>
              </a:spcAft>
              <a:buNone/>
            </a:pPr>
            <a:r>
              <a:rPr lang="en"/>
              <a:t>We also used df.loc to only display washington data into the chart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2327a089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2327a089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186e3d1e3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186e3d1e3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2327a089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2327a089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186e3d1e3_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186e3d1e3_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new column, which is not visible,is featured at the end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186e3d1e3_7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186e3d1e3_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scale needed to be reversed to better portray the intensity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17a2ecb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17a2ecb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of Aug. 15th 2020</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186e3d1e3_7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186e3d1e3_7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csv path had to be download then uploaded to drive </a:t>
            </a:r>
            <a:endParaRPr/>
          </a:p>
          <a:p>
            <a:pPr indent="0" lvl="0" marL="0" rtl="0" algn="l">
              <a:spcBef>
                <a:spcPts val="0"/>
              </a:spcBef>
              <a:spcAft>
                <a:spcPts val="0"/>
              </a:spcAft>
              <a:buNone/>
            </a:pPr>
            <a:r>
              <a:rPr lang="en"/>
              <a:t>We named the file unemployment data and displayed the last five claims using .tail()</a:t>
            </a:r>
            <a:endParaRPr/>
          </a:p>
          <a:p>
            <a:pPr indent="0" lvl="0" marL="0" rtl="0" algn="l">
              <a:spcBef>
                <a:spcPts val="0"/>
              </a:spcBef>
              <a:spcAft>
                <a:spcPts val="0"/>
              </a:spcAft>
              <a:buNone/>
            </a:pPr>
            <a:r>
              <a:rPr lang="en"/>
              <a:t>We used plt.figure and named the variable fig</a:t>
            </a:r>
            <a:endParaRPr/>
          </a:p>
          <a:p>
            <a:pPr indent="0" lvl="0" marL="0" rtl="0" algn="l">
              <a:spcBef>
                <a:spcPts val="0"/>
              </a:spcBef>
              <a:spcAft>
                <a:spcPts val="0"/>
              </a:spcAft>
              <a:buNone/>
            </a:pPr>
            <a:r>
              <a:rPr lang="en"/>
              <a:t>Ax was used to add the starting point on the xaxis and yaxis length and width</a:t>
            </a:r>
            <a:endParaRPr/>
          </a:p>
          <a:p>
            <a:pPr indent="0" lvl="0" marL="0" rtl="0" algn="l">
              <a:spcBef>
                <a:spcPts val="0"/>
              </a:spcBef>
              <a:spcAft>
                <a:spcPts val="0"/>
              </a:spcAft>
              <a:buNone/>
            </a:pPr>
            <a:r>
              <a:rPr lang="en"/>
              <a:t>After we cleaned it up with axaxisssjfsljfs</a:t>
            </a:r>
            <a:endParaRPr/>
          </a:p>
          <a:p>
            <a:pPr indent="0" lvl="0" marL="0" rtl="0" algn="l">
              <a:spcBef>
                <a:spcPts val="0"/>
              </a:spcBef>
              <a:spcAft>
                <a:spcPts val="0"/>
              </a:spcAft>
              <a:buNone/>
            </a:pPr>
            <a:r>
              <a:rPr lang="en"/>
              <a:t>Dates is contains out xvalues claims contains out yvalues </a:t>
            </a:r>
            <a:endParaRPr/>
          </a:p>
          <a:p>
            <a:pPr indent="0" lvl="0" marL="0" rtl="0" algn="l">
              <a:spcBef>
                <a:spcPts val="0"/>
              </a:spcBef>
              <a:spcAft>
                <a:spcPts val="0"/>
              </a:spcAft>
              <a:buNone/>
            </a:pPr>
            <a:r>
              <a:rPr lang="en"/>
              <a:t>Plt plot plots our points plt.bar creates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2327a089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2327a089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coding our data, we got this chart</a:t>
            </a:r>
            <a:endParaRPr/>
          </a:p>
          <a:p>
            <a:pPr indent="0" lvl="0" marL="0" rtl="0" algn="l">
              <a:spcBef>
                <a:spcPts val="0"/>
              </a:spcBef>
              <a:spcAft>
                <a:spcPts val="0"/>
              </a:spcAft>
              <a:buNone/>
            </a:pPr>
            <a:r>
              <a:rPr lang="en"/>
              <a:t>There is a high number of initial claims within the last few months</a:t>
            </a:r>
            <a:endParaRPr/>
          </a:p>
          <a:p>
            <a:pPr indent="0" lvl="0" marL="0" rtl="0" algn="l">
              <a:spcBef>
                <a:spcPts val="0"/>
              </a:spcBef>
              <a:spcAft>
                <a:spcPts val="0"/>
              </a:spcAft>
              <a:buNone/>
            </a:pPr>
            <a:r>
              <a:rPr lang="en"/>
              <a:t>The highest unemployment rate ever recorded happened during corona as many people lost their jobs due to the pandemic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17a2ecb62_6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17a2ecb62_6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800">
              <a:solidFill>
                <a:schemeClr val="lt1"/>
              </a:solidFill>
              <a:latin typeface="Barlow Semi Condensed Light"/>
              <a:ea typeface="Barlow Semi Condensed Light"/>
              <a:cs typeface="Barlow Semi Condensed Light"/>
              <a:sym typeface="Barlow Semi Condensed 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2327a089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92327a089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17a2ecb6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917a2ecb6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17a2ecb62_6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917a2ecb62_6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917a2ecb62_6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917a2ecb62_6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17a2ecb62_6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17a2ecb62_6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17a2ecb6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17a2ecb6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186e3d1e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186e3d1e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17a2ecb62_6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17a2ecb62_6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17a2ecb62_6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17a2ecb62_6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17a2ecb62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17a2ecb62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17a2ecb62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17a2ecb62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type="obj">
  <p:cSld name="OBJECT">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title"/>
          </p:nvPr>
        </p:nvSpPr>
        <p:spPr>
          <a:xfrm>
            <a:off x="2867538" y="2065963"/>
            <a:ext cx="3408900" cy="718500"/>
          </a:xfrm>
          <a:prstGeom prst="rect">
            <a:avLst/>
          </a:prstGeom>
          <a:noFill/>
          <a:ln>
            <a:noFill/>
          </a:ln>
        </p:spPr>
        <p:txBody>
          <a:bodyPr anchorCtr="0" anchor="b" bIns="0" lIns="0" spcFirstLastPara="1" rIns="0" wrap="square" tIns="0">
            <a:noAutofit/>
          </a:bodyPr>
          <a:lstStyle>
            <a:lvl1pPr lvl="0" algn="ctr">
              <a:spcBef>
                <a:spcPts val="0"/>
              </a:spcBef>
              <a:spcAft>
                <a:spcPts val="0"/>
              </a:spcAft>
              <a:buSzPts val="6000"/>
              <a:buFont typeface="Joti One"/>
              <a:buNone/>
              <a:defRPr i="0" sz="4800">
                <a:solidFill>
                  <a:srgbClr val="F9CB9C"/>
                </a:solidFill>
              </a:defRPr>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p:txBody>
      </p:sp>
      <p:sp>
        <p:nvSpPr>
          <p:cNvPr id="10" name="Google Shape;10;p2"/>
          <p:cNvSpPr txBox="1"/>
          <p:nvPr>
            <p:ph idx="1" type="subTitle"/>
          </p:nvPr>
        </p:nvSpPr>
        <p:spPr>
          <a:xfrm>
            <a:off x="3053675" y="2784463"/>
            <a:ext cx="3014100" cy="289200"/>
          </a:xfrm>
          <a:prstGeom prst="rect">
            <a:avLst/>
          </a:prstGeom>
        </p:spPr>
        <p:txBody>
          <a:bodyPr anchorCtr="0" anchor="t" bIns="0" lIns="0" spcFirstLastPara="1" rIns="0" wrap="square" tIns="0">
            <a:noAutofit/>
          </a:bodyPr>
          <a:lstStyle>
            <a:lvl1pPr lvl="0" algn="ctr">
              <a:spcBef>
                <a:spcPts val="0"/>
              </a:spcBef>
              <a:spcAft>
                <a:spcPts val="0"/>
              </a:spcAft>
              <a:buNone/>
              <a:defRPr sz="1400">
                <a:solidFill>
                  <a:srgbClr val="FFFFFF"/>
                </a:solidFill>
              </a:defRPr>
            </a:lvl1pPr>
            <a:lvl2pPr lvl="1" algn="ctr">
              <a:spcBef>
                <a:spcPts val="0"/>
              </a:spcBef>
              <a:spcAft>
                <a:spcPts val="0"/>
              </a:spcAft>
              <a:buNone/>
              <a:defRPr sz="1400">
                <a:solidFill>
                  <a:srgbClr val="FFFFFF"/>
                </a:solidFill>
              </a:defRPr>
            </a:lvl2pPr>
            <a:lvl3pPr lvl="2" algn="ctr">
              <a:spcBef>
                <a:spcPts val="0"/>
              </a:spcBef>
              <a:spcAft>
                <a:spcPts val="0"/>
              </a:spcAft>
              <a:buNone/>
              <a:defRPr sz="1400">
                <a:solidFill>
                  <a:srgbClr val="FFFFFF"/>
                </a:solidFill>
              </a:defRPr>
            </a:lvl3pPr>
            <a:lvl4pPr lvl="3" algn="ctr">
              <a:spcBef>
                <a:spcPts val="0"/>
              </a:spcBef>
              <a:spcAft>
                <a:spcPts val="0"/>
              </a:spcAft>
              <a:buNone/>
              <a:defRPr sz="1400">
                <a:solidFill>
                  <a:srgbClr val="FFFFFF"/>
                </a:solidFill>
              </a:defRPr>
            </a:lvl4pPr>
            <a:lvl5pPr lvl="4" algn="ctr">
              <a:spcBef>
                <a:spcPts val="0"/>
              </a:spcBef>
              <a:spcAft>
                <a:spcPts val="0"/>
              </a:spcAft>
              <a:buNone/>
              <a:defRPr sz="1400">
                <a:solidFill>
                  <a:srgbClr val="FFFFFF"/>
                </a:solidFill>
              </a:defRPr>
            </a:lvl5pPr>
            <a:lvl6pPr lvl="5" algn="ctr">
              <a:spcBef>
                <a:spcPts val="0"/>
              </a:spcBef>
              <a:spcAft>
                <a:spcPts val="0"/>
              </a:spcAft>
              <a:buNone/>
              <a:defRPr sz="1400">
                <a:solidFill>
                  <a:srgbClr val="FFFFFF"/>
                </a:solidFill>
              </a:defRPr>
            </a:lvl6pPr>
            <a:lvl7pPr lvl="6" algn="ctr">
              <a:spcBef>
                <a:spcPts val="0"/>
              </a:spcBef>
              <a:spcAft>
                <a:spcPts val="0"/>
              </a:spcAft>
              <a:buNone/>
              <a:defRPr sz="1400">
                <a:solidFill>
                  <a:srgbClr val="FFFFFF"/>
                </a:solidFill>
              </a:defRPr>
            </a:lvl7pPr>
            <a:lvl8pPr lvl="7" algn="ctr">
              <a:spcBef>
                <a:spcPts val="0"/>
              </a:spcBef>
              <a:spcAft>
                <a:spcPts val="0"/>
              </a:spcAft>
              <a:buNone/>
              <a:defRPr sz="1400">
                <a:solidFill>
                  <a:srgbClr val="FFFFFF"/>
                </a:solidFill>
              </a:defRPr>
            </a:lvl8pPr>
            <a:lvl9pPr lvl="8" algn="ctr">
              <a:spcBef>
                <a:spcPts val="0"/>
              </a:spcBef>
              <a:spcAft>
                <a:spcPts val="0"/>
              </a:spcAft>
              <a:buNone/>
              <a:defRPr sz="1400">
                <a:solidFill>
                  <a:srgbClr val="FFFFFF"/>
                </a:solidFill>
              </a:defRPr>
            </a:lvl9pPr>
          </a:lstStyle>
          <a:p/>
        </p:txBody>
      </p:sp>
      <p:grpSp>
        <p:nvGrpSpPr>
          <p:cNvPr id="11" name="Google Shape;11;p2"/>
          <p:cNvGrpSpPr/>
          <p:nvPr/>
        </p:nvGrpSpPr>
        <p:grpSpPr>
          <a:xfrm>
            <a:off x="1597622" y="296259"/>
            <a:ext cx="5948856" cy="4694195"/>
            <a:chOff x="2256903" y="816487"/>
            <a:chExt cx="4630180" cy="3653639"/>
          </a:xfrm>
        </p:grpSpPr>
        <p:sp>
          <p:nvSpPr>
            <p:cNvPr id="12" name="Google Shape;12;p2"/>
            <p:cNvSpPr/>
            <p:nvPr/>
          </p:nvSpPr>
          <p:spPr>
            <a:xfrm>
              <a:off x="2256903" y="816487"/>
              <a:ext cx="4630180" cy="3653639"/>
            </a:xfrm>
            <a:custGeom>
              <a:rect b="b" l="l" r="r" t="t"/>
              <a:pathLst>
                <a:path extrusionOk="0" h="71169" w="90191">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748611" y="1192720"/>
              <a:ext cx="3311049" cy="2747418"/>
            </a:xfrm>
            <a:custGeom>
              <a:rect b="b" l="l" r="r" t="t"/>
              <a:pathLst>
                <a:path extrusionOk="0" h="91933" w="110793">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3">
  <p:cSld name="CUSTOM_12_1">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1"/>
          <p:cNvSpPr txBox="1"/>
          <p:nvPr>
            <p:ph type="title"/>
          </p:nvPr>
        </p:nvSpPr>
        <p:spPr>
          <a:xfrm flipH="1">
            <a:off x="3911812" y="1737250"/>
            <a:ext cx="4313100" cy="1178100"/>
          </a:xfrm>
          <a:prstGeom prst="rect">
            <a:avLst/>
          </a:prstGeom>
          <a:noFill/>
          <a:ln>
            <a:noFill/>
          </a:ln>
        </p:spPr>
        <p:txBody>
          <a:bodyPr anchorCtr="0" anchor="b" bIns="0" lIns="0" spcFirstLastPara="1" rIns="0" wrap="square" tIns="0">
            <a:noAutofit/>
          </a:bodyPr>
          <a:lstStyle>
            <a:lvl1pPr lvl="0" rtl="0" algn="r">
              <a:spcBef>
                <a:spcPts val="0"/>
              </a:spcBef>
              <a:spcAft>
                <a:spcPts val="0"/>
              </a:spcAft>
              <a:buClr>
                <a:srgbClr val="FFC39F"/>
              </a:buClr>
              <a:buSzPts val="3300"/>
              <a:buNone/>
              <a:defRPr i="0">
                <a:solidFill>
                  <a:srgbClr val="C9DAF8"/>
                </a:solidFill>
              </a:defRPr>
            </a:lvl1pPr>
            <a:lvl2pPr lvl="1" rtl="0" algn="r">
              <a:spcBef>
                <a:spcPts val="0"/>
              </a:spcBef>
              <a:spcAft>
                <a:spcPts val="0"/>
              </a:spcAft>
              <a:buClr>
                <a:srgbClr val="FFC39F"/>
              </a:buClr>
              <a:buSzPts val="2500"/>
              <a:buNone/>
              <a:defRPr sz="2500">
                <a:solidFill>
                  <a:srgbClr val="FFC39F"/>
                </a:solidFill>
              </a:defRPr>
            </a:lvl2pPr>
            <a:lvl3pPr lvl="2" rtl="0" algn="r">
              <a:spcBef>
                <a:spcPts val="0"/>
              </a:spcBef>
              <a:spcAft>
                <a:spcPts val="0"/>
              </a:spcAft>
              <a:buClr>
                <a:srgbClr val="FFC39F"/>
              </a:buClr>
              <a:buSzPts val="2500"/>
              <a:buNone/>
              <a:defRPr sz="2500">
                <a:solidFill>
                  <a:srgbClr val="FFC39F"/>
                </a:solidFill>
              </a:defRPr>
            </a:lvl3pPr>
            <a:lvl4pPr lvl="3" rtl="0" algn="r">
              <a:spcBef>
                <a:spcPts val="0"/>
              </a:spcBef>
              <a:spcAft>
                <a:spcPts val="0"/>
              </a:spcAft>
              <a:buClr>
                <a:srgbClr val="FFC39F"/>
              </a:buClr>
              <a:buSzPts val="2500"/>
              <a:buNone/>
              <a:defRPr sz="2500">
                <a:solidFill>
                  <a:srgbClr val="FFC39F"/>
                </a:solidFill>
              </a:defRPr>
            </a:lvl4pPr>
            <a:lvl5pPr lvl="4" rtl="0" algn="r">
              <a:spcBef>
                <a:spcPts val="0"/>
              </a:spcBef>
              <a:spcAft>
                <a:spcPts val="0"/>
              </a:spcAft>
              <a:buClr>
                <a:srgbClr val="FFC39F"/>
              </a:buClr>
              <a:buSzPts val="2500"/>
              <a:buNone/>
              <a:defRPr sz="2500">
                <a:solidFill>
                  <a:srgbClr val="FFC39F"/>
                </a:solidFill>
              </a:defRPr>
            </a:lvl5pPr>
            <a:lvl6pPr lvl="5" rtl="0" algn="r">
              <a:spcBef>
                <a:spcPts val="0"/>
              </a:spcBef>
              <a:spcAft>
                <a:spcPts val="0"/>
              </a:spcAft>
              <a:buClr>
                <a:srgbClr val="FFC39F"/>
              </a:buClr>
              <a:buSzPts val="2500"/>
              <a:buNone/>
              <a:defRPr sz="2500">
                <a:solidFill>
                  <a:srgbClr val="FFC39F"/>
                </a:solidFill>
              </a:defRPr>
            </a:lvl6pPr>
            <a:lvl7pPr lvl="6" rtl="0" algn="r">
              <a:spcBef>
                <a:spcPts val="0"/>
              </a:spcBef>
              <a:spcAft>
                <a:spcPts val="0"/>
              </a:spcAft>
              <a:buClr>
                <a:srgbClr val="FFC39F"/>
              </a:buClr>
              <a:buSzPts val="2500"/>
              <a:buNone/>
              <a:defRPr sz="2500">
                <a:solidFill>
                  <a:srgbClr val="FFC39F"/>
                </a:solidFill>
              </a:defRPr>
            </a:lvl7pPr>
            <a:lvl8pPr lvl="7" rtl="0" algn="r">
              <a:spcBef>
                <a:spcPts val="0"/>
              </a:spcBef>
              <a:spcAft>
                <a:spcPts val="0"/>
              </a:spcAft>
              <a:buClr>
                <a:srgbClr val="FFC39F"/>
              </a:buClr>
              <a:buSzPts val="2500"/>
              <a:buNone/>
              <a:defRPr sz="2500">
                <a:solidFill>
                  <a:srgbClr val="FFC39F"/>
                </a:solidFill>
              </a:defRPr>
            </a:lvl8pPr>
            <a:lvl9pPr lvl="8" rtl="0" algn="r">
              <a:spcBef>
                <a:spcPts val="0"/>
              </a:spcBef>
              <a:spcAft>
                <a:spcPts val="0"/>
              </a:spcAft>
              <a:buClr>
                <a:srgbClr val="FFC39F"/>
              </a:buClr>
              <a:buSzPts val="2500"/>
              <a:buNone/>
              <a:defRPr sz="2500">
                <a:solidFill>
                  <a:srgbClr val="FFC39F"/>
                </a:solidFill>
              </a:defRPr>
            </a:lvl9pPr>
          </a:lstStyle>
          <a:p/>
        </p:txBody>
      </p:sp>
      <p:sp>
        <p:nvSpPr>
          <p:cNvPr id="66" name="Google Shape;66;p11"/>
          <p:cNvSpPr txBox="1"/>
          <p:nvPr>
            <p:ph idx="1" type="subTitle"/>
          </p:nvPr>
        </p:nvSpPr>
        <p:spPr>
          <a:xfrm flipH="1">
            <a:off x="5424408" y="2998550"/>
            <a:ext cx="2800500" cy="684900"/>
          </a:xfrm>
          <a:prstGeom prst="rect">
            <a:avLst/>
          </a:prstGeom>
        </p:spPr>
        <p:txBody>
          <a:bodyPr anchorCtr="0" anchor="t" bIns="0" lIns="0" spcFirstLastPara="1" rIns="0" wrap="square" tIns="0">
            <a:noAutofit/>
          </a:bodyPr>
          <a:lstStyle>
            <a:lvl1pPr lvl="0" rtl="0" algn="r">
              <a:spcBef>
                <a:spcPts val="0"/>
              </a:spcBef>
              <a:spcAft>
                <a:spcPts val="0"/>
              </a:spcAft>
              <a:buNone/>
              <a:defRPr>
                <a:solidFill>
                  <a:srgbClr val="F3F3F3"/>
                </a:solidFill>
              </a:defRPr>
            </a:lvl1pPr>
            <a:lvl2pPr lvl="1" rtl="0" algn="r">
              <a:spcBef>
                <a:spcPts val="0"/>
              </a:spcBef>
              <a:spcAft>
                <a:spcPts val="0"/>
              </a:spcAft>
              <a:buNone/>
              <a:defRPr>
                <a:solidFill>
                  <a:srgbClr val="F3F3F3"/>
                </a:solidFill>
              </a:defRPr>
            </a:lvl2pPr>
            <a:lvl3pPr lvl="2" rtl="0" algn="r">
              <a:spcBef>
                <a:spcPts val="0"/>
              </a:spcBef>
              <a:spcAft>
                <a:spcPts val="0"/>
              </a:spcAft>
              <a:buNone/>
              <a:defRPr>
                <a:solidFill>
                  <a:srgbClr val="F3F3F3"/>
                </a:solidFill>
              </a:defRPr>
            </a:lvl3pPr>
            <a:lvl4pPr lvl="3" rtl="0" algn="r">
              <a:spcBef>
                <a:spcPts val="0"/>
              </a:spcBef>
              <a:spcAft>
                <a:spcPts val="0"/>
              </a:spcAft>
              <a:buNone/>
              <a:defRPr>
                <a:solidFill>
                  <a:srgbClr val="F3F3F3"/>
                </a:solidFill>
              </a:defRPr>
            </a:lvl4pPr>
            <a:lvl5pPr lvl="4" rtl="0" algn="r">
              <a:spcBef>
                <a:spcPts val="0"/>
              </a:spcBef>
              <a:spcAft>
                <a:spcPts val="0"/>
              </a:spcAft>
              <a:buNone/>
              <a:defRPr>
                <a:solidFill>
                  <a:srgbClr val="F3F3F3"/>
                </a:solidFill>
              </a:defRPr>
            </a:lvl5pPr>
            <a:lvl6pPr lvl="5" rtl="0" algn="r">
              <a:spcBef>
                <a:spcPts val="0"/>
              </a:spcBef>
              <a:spcAft>
                <a:spcPts val="0"/>
              </a:spcAft>
              <a:buNone/>
              <a:defRPr>
                <a:solidFill>
                  <a:srgbClr val="F3F3F3"/>
                </a:solidFill>
              </a:defRPr>
            </a:lvl6pPr>
            <a:lvl7pPr lvl="6" rtl="0" algn="r">
              <a:spcBef>
                <a:spcPts val="0"/>
              </a:spcBef>
              <a:spcAft>
                <a:spcPts val="0"/>
              </a:spcAft>
              <a:buNone/>
              <a:defRPr>
                <a:solidFill>
                  <a:srgbClr val="F3F3F3"/>
                </a:solidFill>
              </a:defRPr>
            </a:lvl7pPr>
            <a:lvl8pPr lvl="7" rtl="0" algn="r">
              <a:spcBef>
                <a:spcPts val="0"/>
              </a:spcBef>
              <a:spcAft>
                <a:spcPts val="0"/>
              </a:spcAft>
              <a:buNone/>
              <a:defRPr>
                <a:solidFill>
                  <a:srgbClr val="F3F3F3"/>
                </a:solidFill>
              </a:defRPr>
            </a:lvl8pPr>
            <a:lvl9pPr lvl="8" rtl="0" algn="r">
              <a:spcBef>
                <a:spcPts val="0"/>
              </a:spcBef>
              <a:spcAft>
                <a:spcPts val="0"/>
              </a:spcAft>
              <a:buNone/>
              <a:defRPr>
                <a:solidFill>
                  <a:srgbClr val="F3F3F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2_1_1">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12"/>
          <p:cNvSpPr txBox="1"/>
          <p:nvPr>
            <p:ph type="title"/>
          </p:nvPr>
        </p:nvSpPr>
        <p:spPr>
          <a:xfrm>
            <a:off x="911909" y="933125"/>
            <a:ext cx="2676300" cy="3277200"/>
          </a:xfrm>
          <a:prstGeom prst="rect">
            <a:avLst/>
          </a:prstGeom>
        </p:spPr>
        <p:txBody>
          <a:bodyPr anchorCtr="0" anchor="ctr" bIns="0" lIns="0" spcFirstLastPara="1" rIns="0" wrap="square" tIns="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1">
  <p:cSld name="CUSTOM_6">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13"/>
          <p:cNvSpPr txBox="1"/>
          <p:nvPr>
            <p:ph type="title"/>
          </p:nvPr>
        </p:nvSpPr>
        <p:spPr>
          <a:xfrm>
            <a:off x="1194150" y="1679100"/>
            <a:ext cx="6755700" cy="1785300"/>
          </a:xfrm>
          <a:prstGeom prst="rect">
            <a:avLst/>
          </a:prstGeom>
        </p:spPr>
        <p:txBody>
          <a:bodyPr anchorCtr="0" anchor="ctr" bIns="0" lIns="0" spcFirstLastPara="1" rIns="0" wrap="square" tIns="0">
            <a:noAutofit/>
          </a:bodyPr>
          <a:lstStyle>
            <a:lvl1pPr lvl="0" rtl="0" algn="ctr">
              <a:spcBef>
                <a:spcPts val="0"/>
              </a:spcBef>
              <a:spcAft>
                <a:spcPts val="0"/>
              </a:spcAft>
              <a:buNone/>
              <a:defRPr sz="6000">
                <a:solidFill>
                  <a:srgbClr val="DD7E6B"/>
                </a:solidFill>
              </a:defRPr>
            </a:lvl1pPr>
            <a:lvl2pPr lvl="1" rtl="0" algn="ctr">
              <a:spcBef>
                <a:spcPts val="0"/>
              </a:spcBef>
              <a:spcAft>
                <a:spcPts val="0"/>
              </a:spcAft>
              <a:buNone/>
              <a:defRPr sz="6000">
                <a:solidFill>
                  <a:srgbClr val="DD7E6B"/>
                </a:solidFill>
              </a:defRPr>
            </a:lvl2pPr>
            <a:lvl3pPr lvl="2" rtl="0" algn="ctr">
              <a:spcBef>
                <a:spcPts val="0"/>
              </a:spcBef>
              <a:spcAft>
                <a:spcPts val="0"/>
              </a:spcAft>
              <a:buNone/>
              <a:defRPr sz="6000">
                <a:solidFill>
                  <a:srgbClr val="DD7E6B"/>
                </a:solidFill>
              </a:defRPr>
            </a:lvl3pPr>
            <a:lvl4pPr lvl="3" rtl="0" algn="ctr">
              <a:spcBef>
                <a:spcPts val="0"/>
              </a:spcBef>
              <a:spcAft>
                <a:spcPts val="0"/>
              </a:spcAft>
              <a:buNone/>
              <a:defRPr sz="6000">
                <a:solidFill>
                  <a:srgbClr val="DD7E6B"/>
                </a:solidFill>
              </a:defRPr>
            </a:lvl4pPr>
            <a:lvl5pPr lvl="4" rtl="0" algn="ctr">
              <a:spcBef>
                <a:spcPts val="0"/>
              </a:spcBef>
              <a:spcAft>
                <a:spcPts val="0"/>
              </a:spcAft>
              <a:buNone/>
              <a:defRPr sz="6000">
                <a:solidFill>
                  <a:srgbClr val="DD7E6B"/>
                </a:solidFill>
              </a:defRPr>
            </a:lvl5pPr>
            <a:lvl6pPr lvl="5" rtl="0" algn="ctr">
              <a:spcBef>
                <a:spcPts val="0"/>
              </a:spcBef>
              <a:spcAft>
                <a:spcPts val="0"/>
              </a:spcAft>
              <a:buNone/>
              <a:defRPr sz="6000">
                <a:solidFill>
                  <a:srgbClr val="DD7E6B"/>
                </a:solidFill>
              </a:defRPr>
            </a:lvl6pPr>
            <a:lvl7pPr lvl="6" rtl="0" algn="ctr">
              <a:spcBef>
                <a:spcPts val="0"/>
              </a:spcBef>
              <a:spcAft>
                <a:spcPts val="0"/>
              </a:spcAft>
              <a:buNone/>
              <a:defRPr sz="6000">
                <a:solidFill>
                  <a:srgbClr val="DD7E6B"/>
                </a:solidFill>
              </a:defRPr>
            </a:lvl7pPr>
            <a:lvl8pPr lvl="7" rtl="0" algn="ctr">
              <a:spcBef>
                <a:spcPts val="0"/>
              </a:spcBef>
              <a:spcAft>
                <a:spcPts val="0"/>
              </a:spcAft>
              <a:buNone/>
              <a:defRPr sz="6000">
                <a:solidFill>
                  <a:srgbClr val="DD7E6B"/>
                </a:solidFill>
              </a:defRPr>
            </a:lvl8pPr>
            <a:lvl9pPr lvl="8" rtl="0" algn="ctr">
              <a:spcBef>
                <a:spcPts val="0"/>
              </a:spcBef>
              <a:spcAft>
                <a:spcPts val="0"/>
              </a:spcAft>
              <a:buNone/>
              <a:defRPr sz="6000">
                <a:solidFill>
                  <a:srgbClr val="DD7E6B"/>
                </a:solidFill>
              </a:defRPr>
            </a:lvl9pPr>
          </a:lstStyle>
          <a:p/>
        </p:txBody>
      </p:sp>
      <p:sp>
        <p:nvSpPr>
          <p:cNvPr id="71" name="Google Shape;71;p13"/>
          <p:cNvSpPr/>
          <p:nvPr/>
        </p:nvSpPr>
        <p:spPr>
          <a:xfrm flipH="1" rot="10800000">
            <a:off x="2326312" y="871261"/>
            <a:ext cx="4491286" cy="3544038"/>
          </a:xfrm>
          <a:custGeom>
            <a:rect b="b" l="l" r="r" t="t"/>
            <a:pathLst>
              <a:path extrusionOk="0" h="71169" w="90191">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p:cSld name="CUSTOM_8">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1739850" y="809925"/>
            <a:ext cx="5664300" cy="5310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1800"/>
              <a:buNone/>
              <a:defRPr i="0" sz="1800">
                <a:solidFill>
                  <a:srgbClr val="FFFFFF"/>
                </a:solidFill>
              </a:defRPr>
            </a:lvl1pPr>
            <a:lvl2pPr lvl="1" rtl="0" algn="ctr">
              <a:spcBef>
                <a:spcPts val="0"/>
              </a:spcBef>
              <a:spcAft>
                <a:spcPts val="0"/>
              </a:spcAft>
              <a:buClr>
                <a:srgbClr val="FFC39F"/>
              </a:buClr>
              <a:buSzPts val="1800"/>
              <a:buNone/>
              <a:defRPr sz="1800">
                <a:solidFill>
                  <a:srgbClr val="FFC39F"/>
                </a:solidFill>
              </a:defRPr>
            </a:lvl2pPr>
            <a:lvl3pPr lvl="2" rtl="0" algn="ctr">
              <a:spcBef>
                <a:spcPts val="0"/>
              </a:spcBef>
              <a:spcAft>
                <a:spcPts val="0"/>
              </a:spcAft>
              <a:buClr>
                <a:srgbClr val="FFC39F"/>
              </a:buClr>
              <a:buSzPts val="1800"/>
              <a:buNone/>
              <a:defRPr sz="1800">
                <a:solidFill>
                  <a:srgbClr val="FFC39F"/>
                </a:solidFill>
              </a:defRPr>
            </a:lvl3pPr>
            <a:lvl4pPr lvl="3" rtl="0" algn="ctr">
              <a:spcBef>
                <a:spcPts val="0"/>
              </a:spcBef>
              <a:spcAft>
                <a:spcPts val="0"/>
              </a:spcAft>
              <a:buClr>
                <a:srgbClr val="FFC39F"/>
              </a:buClr>
              <a:buSzPts val="1800"/>
              <a:buNone/>
              <a:defRPr sz="1800">
                <a:solidFill>
                  <a:srgbClr val="FFC39F"/>
                </a:solidFill>
              </a:defRPr>
            </a:lvl4pPr>
            <a:lvl5pPr lvl="4" rtl="0" algn="ctr">
              <a:spcBef>
                <a:spcPts val="0"/>
              </a:spcBef>
              <a:spcAft>
                <a:spcPts val="0"/>
              </a:spcAft>
              <a:buClr>
                <a:srgbClr val="FFC39F"/>
              </a:buClr>
              <a:buSzPts val="1800"/>
              <a:buNone/>
              <a:defRPr sz="1800">
                <a:solidFill>
                  <a:srgbClr val="FFC39F"/>
                </a:solidFill>
              </a:defRPr>
            </a:lvl5pPr>
            <a:lvl6pPr lvl="5" rtl="0" algn="ctr">
              <a:spcBef>
                <a:spcPts val="0"/>
              </a:spcBef>
              <a:spcAft>
                <a:spcPts val="0"/>
              </a:spcAft>
              <a:buClr>
                <a:srgbClr val="FFC39F"/>
              </a:buClr>
              <a:buSzPts val="1800"/>
              <a:buNone/>
              <a:defRPr sz="1800">
                <a:solidFill>
                  <a:srgbClr val="FFC39F"/>
                </a:solidFill>
              </a:defRPr>
            </a:lvl6pPr>
            <a:lvl7pPr lvl="6" rtl="0" algn="ctr">
              <a:spcBef>
                <a:spcPts val="0"/>
              </a:spcBef>
              <a:spcAft>
                <a:spcPts val="0"/>
              </a:spcAft>
              <a:buClr>
                <a:srgbClr val="FFC39F"/>
              </a:buClr>
              <a:buSzPts val="1800"/>
              <a:buNone/>
              <a:defRPr sz="1800">
                <a:solidFill>
                  <a:srgbClr val="FFC39F"/>
                </a:solidFill>
              </a:defRPr>
            </a:lvl7pPr>
            <a:lvl8pPr lvl="7" rtl="0" algn="ctr">
              <a:spcBef>
                <a:spcPts val="0"/>
              </a:spcBef>
              <a:spcAft>
                <a:spcPts val="0"/>
              </a:spcAft>
              <a:buClr>
                <a:srgbClr val="FFC39F"/>
              </a:buClr>
              <a:buSzPts val="1800"/>
              <a:buNone/>
              <a:defRPr sz="1800">
                <a:solidFill>
                  <a:srgbClr val="FFC39F"/>
                </a:solidFill>
              </a:defRPr>
            </a:lvl8pPr>
            <a:lvl9pPr lvl="8" rtl="0" algn="ctr">
              <a:spcBef>
                <a:spcPts val="0"/>
              </a:spcBef>
              <a:spcAft>
                <a:spcPts val="0"/>
              </a:spcAft>
              <a:buClr>
                <a:srgbClr val="FFC39F"/>
              </a:buClr>
              <a:buSzPts val="1800"/>
              <a:buNone/>
              <a:defRPr sz="1800">
                <a:solidFill>
                  <a:srgbClr val="FFC39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TEXT  ">
  <p:cSld name="CUSTOM_6_1_1">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5"/>
          <p:cNvSpPr txBox="1"/>
          <p:nvPr>
            <p:ph idx="1" type="subTitle"/>
          </p:nvPr>
        </p:nvSpPr>
        <p:spPr>
          <a:xfrm>
            <a:off x="2895550" y="2995475"/>
            <a:ext cx="3422400" cy="307500"/>
          </a:xfrm>
          <a:prstGeom prst="rect">
            <a:avLst/>
          </a:prstGeom>
        </p:spPr>
        <p:txBody>
          <a:bodyPr anchorCtr="0" anchor="t" bIns="0" lIns="0" spcFirstLastPara="1" rIns="0" wrap="square" tIns="0">
            <a:noAutofit/>
          </a:bodyPr>
          <a:lstStyle>
            <a:lvl1pPr lvl="0" rtl="0" algn="ctr">
              <a:spcBef>
                <a:spcPts val="0"/>
              </a:spcBef>
              <a:spcAft>
                <a:spcPts val="0"/>
              </a:spcAft>
              <a:buNone/>
              <a:defRPr sz="1200">
                <a:solidFill>
                  <a:srgbClr val="F3F3F3"/>
                </a:solidFill>
              </a:defRPr>
            </a:lvl1pPr>
            <a:lvl2pPr lvl="1" rtl="0" algn="ctr">
              <a:spcBef>
                <a:spcPts val="0"/>
              </a:spcBef>
              <a:spcAft>
                <a:spcPts val="0"/>
              </a:spcAft>
              <a:buNone/>
              <a:defRPr sz="1000">
                <a:solidFill>
                  <a:srgbClr val="F3F3F3"/>
                </a:solidFill>
              </a:defRPr>
            </a:lvl2pPr>
            <a:lvl3pPr lvl="2" rtl="0" algn="ctr">
              <a:spcBef>
                <a:spcPts val="0"/>
              </a:spcBef>
              <a:spcAft>
                <a:spcPts val="0"/>
              </a:spcAft>
              <a:buNone/>
              <a:defRPr sz="1000">
                <a:solidFill>
                  <a:srgbClr val="F3F3F3"/>
                </a:solidFill>
              </a:defRPr>
            </a:lvl3pPr>
            <a:lvl4pPr lvl="3" rtl="0" algn="ctr">
              <a:spcBef>
                <a:spcPts val="0"/>
              </a:spcBef>
              <a:spcAft>
                <a:spcPts val="0"/>
              </a:spcAft>
              <a:buNone/>
              <a:defRPr sz="1000">
                <a:solidFill>
                  <a:srgbClr val="F3F3F3"/>
                </a:solidFill>
              </a:defRPr>
            </a:lvl4pPr>
            <a:lvl5pPr lvl="4" rtl="0" algn="ctr">
              <a:spcBef>
                <a:spcPts val="0"/>
              </a:spcBef>
              <a:spcAft>
                <a:spcPts val="0"/>
              </a:spcAft>
              <a:buNone/>
              <a:defRPr sz="1000">
                <a:solidFill>
                  <a:srgbClr val="F3F3F3"/>
                </a:solidFill>
              </a:defRPr>
            </a:lvl5pPr>
            <a:lvl6pPr lvl="5" rtl="0" algn="ctr">
              <a:spcBef>
                <a:spcPts val="0"/>
              </a:spcBef>
              <a:spcAft>
                <a:spcPts val="0"/>
              </a:spcAft>
              <a:buNone/>
              <a:defRPr sz="1000">
                <a:solidFill>
                  <a:srgbClr val="F3F3F3"/>
                </a:solidFill>
              </a:defRPr>
            </a:lvl6pPr>
            <a:lvl7pPr lvl="6" rtl="0" algn="ctr">
              <a:spcBef>
                <a:spcPts val="0"/>
              </a:spcBef>
              <a:spcAft>
                <a:spcPts val="0"/>
              </a:spcAft>
              <a:buNone/>
              <a:defRPr sz="1000">
                <a:solidFill>
                  <a:srgbClr val="F3F3F3"/>
                </a:solidFill>
              </a:defRPr>
            </a:lvl7pPr>
            <a:lvl8pPr lvl="7" rtl="0" algn="ctr">
              <a:spcBef>
                <a:spcPts val="0"/>
              </a:spcBef>
              <a:spcAft>
                <a:spcPts val="0"/>
              </a:spcAft>
              <a:buNone/>
              <a:defRPr sz="1000">
                <a:solidFill>
                  <a:srgbClr val="F3F3F3"/>
                </a:solidFill>
              </a:defRPr>
            </a:lvl8pPr>
            <a:lvl9pPr lvl="8" rtl="0" algn="ctr">
              <a:spcBef>
                <a:spcPts val="0"/>
              </a:spcBef>
              <a:spcAft>
                <a:spcPts val="0"/>
              </a:spcAft>
              <a:buNone/>
              <a:defRPr sz="1000">
                <a:solidFill>
                  <a:srgbClr val="F3F3F3"/>
                </a:solidFill>
              </a:defRPr>
            </a:lvl9pPr>
          </a:lstStyle>
          <a:p/>
        </p:txBody>
      </p:sp>
      <p:sp>
        <p:nvSpPr>
          <p:cNvPr id="76" name="Google Shape;76;p15"/>
          <p:cNvSpPr txBox="1"/>
          <p:nvPr>
            <p:ph hasCustomPrompt="1" type="title"/>
          </p:nvPr>
        </p:nvSpPr>
        <p:spPr>
          <a:xfrm>
            <a:off x="2088750" y="1787250"/>
            <a:ext cx="4966500" cy="1113900"/>
          </a:xfrm>
          <a:prstGeom prst="rect">
            <a:avLst/>
          </a:prstGeom>
          <a:noFill/>
        </p:spPr>
        <p:txBody>
          <a:bodyPr anchorCtr="0" anchor="b" bIns="0" lIns="0" spcFirstLastPara="1" rIns="0" wrap="square" tIns="0">
            <a:noAutofit/>
          </a:bodyPr>
          <a:lstStyle>
            <a:lvl1pPr lvl="0" rtl="0" algn="ctr">
              <a:spcBef>
                <a:spcPts val="0"/>
              </a:spcBef>
              <a:spcAft>
                <a:spcPts val="0"/>
              </a:spcAft>
              <a:buClr>
                <a:srgbClr val="FFC39F"/>
              </a:buClr>
              <a:buSzPts val="6000"/>
              <a:buNone/>
              <a:defRPr sz="7200">
                <a:solidFill>
                  <a:srgbClr val="F6B26B"/>
                </a:solidFill>
              </a:defRPr>
            </a:lvl1pPr>
            <a:lvl2pPr lvl="1" rtl="0" algn="ctr">
              <a:spcBef>
                <a:spcPts val="0"/>
              </a:spcBef>
              <a:spcAft>
                <a:spcPts val="0"/>
              </a:spcAft>
              <a:buClr>
                <a:srgbClr val="FFC39F"/>
              </a:buClr>
              <a:buSzPts val="6000"/>
              <a:buNone/>
              <a:defRPr sz="6000">
                <a:solidFill>
                  <a:srgbClr val="FFC39F"/>
                </a:solidFill>
              </a:defRPr>
            </a:lvl2pPr>
            <a:lvl3pPr lvl="2" rtl="0" algn="ctr">
              <a:spcBef>
                <a:spcPts val="0"/>
              </a:spcBef>
              <a:spcAft>
                <a:spcPts val="0"/>
              </a:spcAft>
              <a:buClr>
                <a:srgbClr val="FFC39F"/>
              </a:buClr>
              <a:buSzPts val="6000"/>
              <a:buNone/>
              <a:defRPr sz="6000">
                <a:solidFill>
                  <a:srgbClr val="FFC39F"/>
                </a:solidFill>
              </a:defRPr>
            </a:lvl3pPr>
            <a:lvl4pPr lvl="3" rtl="0" algn="ctr">
              <a:spcBef>
                <a:spcPts val="0"/>
              </a:spcBef>
              <a:spcAft>
                <a:spcPts val="0"/>
              </a:spcAft>
              <a:buClr>
                <a:srgbClr val="FFC39F"/>
              </a:buClr>
              <a:buSzPts val="6000"/>
              <a:buNone/>
              <a:defRPr sz="6000">
                <a:solidFill>
                  <a:srgbClr val="FFC39F"/>
                </a:solidFill>
              </a:defRPr>
            </a:lvl4pPr>
            <a:lvl5pPr lvl="4" rtl="0" algn="ctr">
              <a:spcBef>
                <a:spcPts val="0"/>
              </a:spcBef>
              <a:spcAft>
                <a:spcPts val="0"/>
              </a:spcAft>
              <a:buClr>
                <a:srgbClr val="FFC39F"/>
              </a:buClr>
              <a:buSzPts val="6000"/>
              <a:buNone/>
              <a:defRPr sz="6000">
                <a:solidFill>
                  <a:srgbClr val="FFC39F"/>
                </a:solidFill>
              </a:defRPr>
            </a:lvl5pPr>
            <a:lvl6pPr lvl="5" rtl="0" algn="ctr">
              <a:spcBef>
                <a:spcPts val="0"/>
              </a:spcBef>
              <a:spcAft>
                <a:spcPts val="0"/>
              </a:spcAft>
              <a:buClr>
                <a:srgbClr val="FFC39F"/>
              </a:buClr>
              <a:buSzPts val="6000"/>
              <a:buNone/>
              <a:defRPr sz="6000">
                <a:solidFill>
                  <a:srgbClr val="FFC39F"/>
                </a:solidFill>
              </a:defRPr>
            </a:lvl6pPr>
            <a:lvl7pPr lvl="6" rtl="0" algn="ctr">
              <a:spcBef>
                <a:spcPts val="0"/>
              </a:spcBef>
              <a:spcAft>
                <a:spcPts val="0"/>
              </a:spcAft>
              <a:buClr>
                <a:srgbClr val="FFC39F"/>
              </a:buClr>
              <a:buSzPts val="6000"/>
              <a:buNone/>
              <a:defRPr sz="6000">
                <a:solidFill>
                  <a:srgbClr val="FFC39F"/>
                </a:solidFill>
              </a:defRPr>
            </a:lvl7pPr>
            <a:lvl8pPr lvl="7" rtl="0" algn="ctr">
              <a:spcBef>
                <a:spcPts val="0"/>
              </a:spcBef>
              <a:spcAft>
                <a:spcPts val="0"/>
              </a:spcAft>
              <a:buClr>
                <a:srgbClr val="FFC39F"/>
              </a:buClr>
              <a:buSzPts val="6000"/>
              <a:buNone/>
              <a:defRPr sz="6000">
                <a:solidFill>
                  <a:srgbClr val="FFC39F"/>
                </a:solidFill>
              </a:defRPr>
            </a:lvl8pPr>
            <a:lvl9pPr lvl="8" rtl="0" algn="ctr">
              <a:spcBef>
                <a:spcPts val="0"/>
              </a:spcBef>
              <a:spcAft>
                <a:spcPts val="0"/>
              </a:spcAft>
              <a:buClr>
                <a:srgbClr val="FFC39F"/>
              </a:buClr>
              <a:buSzPts val="6000"/>
              <a:buNone/>
              <a:defRPr sz="6000">
                <a:solidFill>
                  <a:srgbClr val="FFC39F"/>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TEXT ">
  <p:cSld name="CUSTOM_5_1_1_1">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6"/>
          <p:cNvSpPr txBox="1"/>
          <p:nvPr>
            <p:ph idx="1" type="subTitle"/>
          </p:nvPr>
        </p:nvSpPr>
        <p:spPr>
          <a:xfrm>
            <a:off x="2827350" y="1638000"/>
            <a:ext cx="3489300" cy="396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9" name="Google Shape;79;p16"/>
          <p:cNvSpPr txBox="1"/>
          <p:nvPr>
            <p:ph idx="2" type="subTitle"/>
          </p:nvPr>
        </p:nvSpPr>
        <p:spPr>
          <a:xfrm>
            <a:off x="2827350" y="2833794"/>
            <a:ext cx="3489300" cy="396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80" name="Google Shape;80;p16"/>
          <p:cNvSpPr txBox="1"/>
          <p:nvPr>
            <p:ph idx="3" type="subTitle"/>
          </p:nvPr>
        </p:nvSpPr>
        <p:spPr>
          <a:xfrm>
            <a:off x="2827350" y="4045475"/>
            <a:ext cx="3489300" cy="396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81" name="Google Shape;81;p16"/>
          <p:cNvSpPr txBox="1"/>
          <p:nvPr>
            <p:ph hasCustomPrompt="1" type="title"/>
          </p:nvPr>
        </p:nvSpPr>
        <p:spPr>
          <a:xfrm>
            <a:off x="2827350" y="940200"/>
            <a:ext cx="3489300" cy="697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solidFill>
                  <a:srgbClr val="9FC5E8"/>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82" name="Google Shape;82;p16"/>
          <p:cNvSpPr txBox="1"/>
          <p:nvPr>
            <p:ph hasCustomPrompt="1" idx="4" type="title"/>
          </p:nvPr>
        </p:nvSpPr>
        <p:spPr>
          <a:xfrm>
            <a:off x="2827350" y="2151873"/>
            <a:ext cx="3489300" cy="697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solidFill>
                  <a:srgbClr val="9FC5E8"/>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83" name="Google Shape;83;p16"/>
          <p:cNvSpPr txBox="1"/>
          <p:nvPr>
            <p:ph hasCustomPrompt="1" idx="5" type="title"/>
          </p:nvPr>
        </p:nvSpPr>
        <p:spPr>
          <a:xfrm>
            <a:off x="2827350" y="3347674"/>
            <a:ext cx="3489300" cy="697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solidFill>
                  <a:srgbClr val="9FC5E8"/>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Two Content_1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967881" y="2128536"/>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chemeClr val="dk2"/>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86" name="Google Shape;86;p17"/>
          <p:cNvSpPr txBox="1"/>
          <p:nvPr>
            <p:ph idx="1" type="subTitle"/>
          </p:nvPr>
        </p:nvSpPr>
        <p:spPr>
          <a:xfrm>
            <a:off x="758031" y="2576964"/>
            <a:ext cx="2261100" cy="348900"/>
          </a:xfrm>
          <a:prstGeom prst="rect">
            <a:avLst/>
          </a:prstGeom>
        </p:spPr>
        <p:txBody>
          <a:bodyPr anchorCtr="0" anchor="t" bIns="0" lIns="0" spcFirstLastPara="1" rIns="0" wrap="square" tIns="0">
            <a:noAutofit/>
          </a:bodyPr>
          <a:lstStyle>
            <a:lvl1pPr lvl="0" rtl="0" algn="ctr">
              <a:spcBef>
                <a:spcPts val="0"/>
              </a:spcBef>
              <a:spcAft>
                <a:spcPts val="0"/>
              </a:spcAft>
              <a:buNone/>
              <a:defRPr>
                <a:solidFill>
                  <a:srgbClr val="F3F3F3"/>
                </a:solidFill>
              </a:defRPr>
            </a:lvl1pPr>
            <a:lvl2pPr lvl="1" rtl="0" algn="ctr">
              <a:spcBef>
                <a:spcPts val="0"/>
              </a:spcBef>
              <a:spcAft>
                <a:spcPts val="0"/>
              </a:spcAft>
              <a:buNone/>
              <a:defRPr>
                <a:solidFill>
                  <a:srgbClr val="F3F3F3"/>
                </a:solidFill>
              </a:defRPr>
            </a:lvl2pPr>
            <a:lvl3pPr lvl="2" rtl="0" algn="ctr">
              <a:spcBef>
                <a:spcPts val="0"/>
              </a:spcBef>
              <a:spcAft>
                <a:spcPts val="0"/>
              </a:spcAft>
              <a:buNone/>
              <a:defRPr>
                <a:solidFill>
                  <a:srgbClr val="F3F3F3"/>
                </a:solidFill>
              </a:defRPr>
            </a:lvl3pPr>
            <a:lvl4pPr lvl="3" rtl="0" algn="ctr">
              <a:spcBef>
                <a:spcPts val="0"/>
              </a:spcBef>
              <a:spcAft>
                <a:spcPts val="0"/>
              </a:spcAft>
              <a:buNone/>
              <a:defRPr>
                <a:solidFill>
                  <a:srgbClr val="F3F3F3"/>
                </a:solidFill>
              </a:defRPr>
            </a:lvl4pPr>
            <a:lvl5pPr lvl="4" rtl="0" algn="ctr">
              <a:spcBef>
                <a:spcPts val="0"/>
              </a:spcBef>
              <a:spcAft>
                <a:spcPts val="0"/>
              </a:spcAft>
              <a:buNone/>
              <a:defRPr>
                <a:solidFill>
                  <a:srgbClr val="F3F3F3"/>
                </a:solidFill>
              </a:defRPr>
            </a:lvl5pPr>
            <a:lvl6pPr lvl="5" rtl="0" algn="ctr">
              <a:spcBef>
                <a:spcPts val="0"/>
              </a:spcBef>
              <a:spcAft>
                <a:spcPts val="0"/>
              </a:spcAft>
              <a:buNone/>
              <a:defRPr>
                <a:solidFill>
                  <a:srgbClr val="F3F3F3"/>
                </a:solidFill>
              </a:defRPr>
            </a:lvl6pPr>
            <a:lvl7pPr lvl="6" rtl="0" algn="ctr">
              <a:spcBef>
                <a:spcPts val="0"/>
              </a:spcBef>
              <a:spcAft>
                <a:spcPts val="0"/>
              </a:spcAft>
              <a:buNone/>
              <a:defRPr>
                <a:solidFill>
                  <a:srgbClr val="F3F3F3"/>
                </a:solidFill>
              </a:defRPr>
            </a:lvl7pPr>
            <a:lvl8pPr lvl="7" rtl="0" algn="ctr">
              <a:spcBef>
                <a:spcPts val="0"/>
              </a:spcBef>
              <a:spcAft>
                <a:spcPts val="0"/>
              </a:spcAft>
              <a:buNone/>
              <a:defRPr>
                <a:solidFill>
                  <a:srgbClr val="F3F3F3"/>
                </a:solidFill>
              </a:defRPr>
            </a:lvl8pPr>
            <a:lvl9pPr lvl="8" rtl="0" algn="ctr">
              <a:spcBef>
                <a:spcPts val="0"/>
              </a:spcBef>
              <a:spcAft>
                <a:spcPts val="0"/>
              </a:spcAft>
              <a:buNone/>
              <a:defRPr>
                <a:solidFill>
                  <a:srgbClr val="F3F3F3"/>
                </a:solidFill>
              </a:defRPr>
            </a:lvl9pPr>
          </a:lstStyle>
          <a:p/>
        </p:txBody>
      </p:sp>
      <p:sp>
        <p:nvSpPr>
          <p:cNvPr id="87" name="Google Shape;87;p17"/>
          <p:cNvSpPr txBox="1"/>
          <p:nvPr>
            <p:ph idx="2" type="title"/>
          </p:nvPr>
        </p:nvSpPr>
        <p:spPr>
          <a:xfrm>
            <a:off x="6336894" y="2128536"/>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chemeClr val="accent1"/>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88" name="Google Shape;88;p17"/>
          <p:cNvSpPr txBox="1"/>
          <p:nvPr>
            <p:ph idx="3" type="subTitle"/>
          </p:nvPr>
        </p:nvSpPr>
        <p:spPr>
          <a:xfrm>
            <a:off x="6127044" y="2576964"/>
            <a:ext cx="2261100" cy="348900"/>
          </a:xfrm>
          <a:prstGeom prst="rect">
            <a:avLst/>
          </a:prstGeom>
        </p:spPr>
        <p:txBody>
          <a:bodyPr anchorCtr="0" anchor="t" bIns="0" lIns="0" spcFirstLastPara="1" rIns="0" wrap="square" tIns="0">
            <a:noAutofit/>
          </a:bodyPr>
          <a:lstStyle>
            <a:lvl1pPr lvl="0" rtl="0" algn="ctr">
              <a:spcBef>
                <a:spcPts val="0"/>
              </a:spcBef>
              <a:spcAft>
                <a:spcPts val="0"/>
              </a:spcAft>
              <a:buNone/>
              <a:defRPr>
                <a:solidFill>
                  <a:srgbClr val="F3F3F3"/>
                </a:solidFill>
              </a:defRPr>
            </a:lvl1pPr>
            <a:lvl2pPr lvl="1" rtl="0" algn="ctr">
              <a:spcBef>
                <a:spcPts val="0"/>
              </a:spcBef>
              <a:spcAft>
                <a:spcPts val="0"/>
              </a:spcAft>
              <a:buNone/>
              <a:defRPr>
                <a:solidFill>
                  <a:srgbClr val="F3F3F3"/>
                </a:solidFill>
              </a:defRPr>
            </a:lvl2pPr>
            <a:lvl3pPr lvl="2" rtl="0" algn="ctr">
              <a:spcBef>
                <a:spcPts val="0"/>
              </a:spcBef>
              <a:spcAft>
                <a:spcPts val="0"/>
              </a:spcAft>
              <a:buNone/>
              <a:defRPr>
                <a:solidFill>
                  <a:srgbClr val="F3F3F3"/>
                </a:solidFill>
              </a:defRPr>
            </a:lvl3pPr>
            <a:lvl4pPr lvl="3" rtl="0" algn="ctr">
              <a:spcBef>
                <a:spcPts val="0"/>
              </a:spcBef>
              <a:spcAft>
                <a:spcPts val="0"/>
              </a:spcAft>
              <a:buNone/>
              <a:defRPr>
                <a:solidFill>
                  <a:srgbClr val="F3F3F3"/>
                </a:solidFill>
              </a:defRPr>
            </a:lvl4pPr>
            <a:lvl5pPr lvl="4" rtl="0" algn="ctr">
              <a:spcBef>
                <a:spcPts val="0"/>
              </a:spcBef>
              <a:spcAft>
                <a:spcPts val="0"/>
              </a:spcAft>
              <a:buNone/>
              <a:defRPr>
                <a:solidFill>
                  <a:srgbClr val="F3F3F3"/>
                </a:solidFill>
              </a:defRPr>
            </a:lvl5pPr>
            <a:lvl6pPr lvl="5" rtl="0" algn="ctr">
              <a:spcBef>
                <a:spcPts val="0"/>
              </a:spcBef>
              <a:spcAft>
                <a:spcPts val="0"/>
              </a:spcAft>
              <a:buNone/>
              <a:defRPr>
                <a:solidFill>
                  <a:srgbClr val="F3F3F3"/>
                </a:solidFill>
              </a:defRPr>
            </a:lvl6pPr>
            <a:lvl7pPr lvl="6" rtl="0" algn="ctr">
              <a:spcBef>
                <a:spcPts val="0"/>
              </a:spcBef>
              <a:spcAft>
                <a:spcPts val="0"/>
              </a:spcAft>
              <a:buNone/>
              <a:defRPr>
                <a:solidFill>
                  <a:srgbClr val="F3F3F3"/>
                </a:solidFill>
              </a:defRPr>
            </a:lvl7pPr>
            <a:lvl8pPr lvl="7" rtl="0" algn="ctr">
              <a:spcBef>
                <a:spcPts val="0"/>
              </a:spcBef>
              <a:spcAft>
                <a:spcPts val="0"/>
              </a:spcAft>
              <a:buNone/>
              <a:defRPr>
                <a:solidFill>
                  <a:srgbClr val="F3F3F3"/>
                </a:solidFill>
              </a:defRPr>
            </a:lvl8pPr>
            <a:lvl9pPr lvl="8" rtl="0" algn="ctr">
              <a:spcBef>
                <a:spcPts val="0"/>
              </a:spcBef>
              <a:spcAft>
                <a:spcPts val="0"/>
              </a:spcAft>
              <a:buNone/>
              <a:defRPr>
                <a:solidFill>
                  <a:srgbClr val="F3F3F3"/>
                </a:solidFill>
              </a:defRPr>
            </a:lvl9pPr>
          </a:lstStyle>
          <a:p/>
        </p:txBody>
      </p:sp>
      <p:sp>
        <p:nvSpPr>
          <p:cNvPr id="89" name="Google Shape;89;p17"/>
          <p:cNvSpPr txBox="1"/>
          <p:nvPr>
            <p:ph idx="4" type="title"/>
          </p:nvPr>
        </p:nvSpPr>
        <p:spPr>
          <a:xfrm>
            <a:off x="3651737" y="3821137"/>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chemeClr val="accent3"/>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90" name="Google Shape;90;p17"/>
          <p:cNvSpPr txBox="1"/>
          <p:nvPr>
            <p:ph idx="5" type="subTitle"/>
          </p:nvPr>
        </p:nvSpPr>
        <p:spPr>
          <a:xfrm>
            <a:off x="3441887" y="4269565"/>
            <a:ext cx="2261100" cy="348900"/>
          </a:xfrm>
          <a:prstGeom prst="rect">
            <a:avLst/>
          </a:prstGeom>
        </p:spPr>
        <p:txBody>
          <a:bodyPr anchorCtr="0" anchor="t" bIns="0" lIns="0" spcFirstLastPara="1" rIns="0" wrap="square" tIns="0">
            <a:noAutofit/>
          </a:bodyPr>
          <a:lstStyle>
            <a:lvl1pPr lvl="0" rtl="0" algn="ctr">
              <a:spcBef>
                <a:spcPts val="0"/>
              </a:spcBef>
              <a:spcAft>
                <a:spcPts val="0"/>
              </a:spcAft>
              <a:buNone/>
              <a:defRPr>
                <a:solidFill>
                  <a:srgbClr val="F3F3F3"/>
                </a:solidFill>
              </a:defRPr>
            </a:lvl1pPr>
            <a:lvl2pPr lvl="1" rtl="0" algn="ctr">
              <a:spcBef>
                <a:spcPts val="0"/>
              </a:spcBef>
              <a:spcAft>
                <a:spcPts val="0"/>
              </a:spcAft>
              <a:buNone/>
              <a:defRPr>
                <a:solidFill>
                  <a:srgbClr val="F3F3F3"/>
                </a:solidFill>
              </a:defRPr>
            </a:lvl2pPr>
            <a:lvl3pPr lvl="2" rtl="0" algn="ctr">
              <a:spcBef>
                <a:spcPts val="0"/>
              </a:spcBef>
              <a:spcAft>
                <a:spcPts val="0"/>
              </a:spcAft>
              <a:buNone/>
              <a:defRPr>
                <a:solidFill>
                  <a:srgbClr val="F3F3F3"/>
                </a:solidFill>
              </a:defRPr>
            </a:lvl3pPr>
            <a:lvl4pPr lvl="3" rtl="0" algn="ctr">
              <a:spcBef>
                <a:spcPts val="0"/>
              </a:spcBef>
              <a:spcAft>
                <a:spcPts val="0"/>
              </a:spcAft>
              <a:buNone/>
              <a:defRPr>
                <a:solidFill>
                  <a:srgbClr val="F3F3F3"/>
                </a:solidFill>
              </a:defRPr>
            </a:lvl4pPr>
            <a:lvl5pPr lvl="4" rtl="0" algn="ctr">
              <a:spcBef>
                <a:spcPts val="0"/>
              </a:spcBef>
              <a:spcAft>
                <a:spcPts val="0"/>
              </a:spcAft>
              <a:buNone/>
              <a:defRPr>
                <a:solidFill>
                  <a:srgbClr val="F3F3F3"/>
                </a:solidFill>
              </a:defRPr>
            </a:lvl5pPr>
            <a:lvl6pPr lvl="5" rtl="0" algn="ctr">
              <a:spcBef>
                <a:spcPts val="0"/>
              </a:spcBef>
              <a:spcAft>
                <a:spcPts val="0"/>
              </a:spcAft>
              <a:buNone/>
              <a:defRPr>
                <a:solidFill>
                  <a:srgbClr val="F3F3F3"/>
                </a:solidFill>
              </a:defRPr>
            </a:lvl6pPr>
            <a:lvl7pPr lvl="6" rtl="0" algn="ctr">
              <a:spcBef>
                <a:spcPts val="0"/>
              </a:spcBef>
              <a:spcAft>
                <a:spcPts val="0"/>
              </a:spcAft>
              <a:buNone/>
              <a:defRPr>
                <a:solidFill>
                  <a:srgbClr val="F3F3F3"/>
                </a:solidFill>
              </a:defRPr>
            </a:lvl7pPr>
            <a:lvl8pPr lvl="7" rtl="0" algn="ctr">
              <a:spcBef>
                <a:spcPts val="0"/>
              </a:spcBef>
              <a:spcAft>
                <a:spcPts val="0"/>
              </a:spcAft>
              <a:buNone/>
              <a:defRPr>
                <a:solidFill>
                  <a:srgbClr val="F3F3F3"/>
                </a:solidFill>
              </a:defRPr>
            </a:lvl8pPr>
            <a:lvl9pPr lvl="8" rtl="0" algn="ctr">
              <a:spcBef>
                <a:spcPts val="0"/>
              </a:spcBef>
              <a:spcAft>
                <a:spcPts val="0"/>
              </a:spcAft>
              <a:buNone/>
              <a:defRPr>
                <a:solidFill>
                  <a:srgbClr val="F3F3F3"/>
                </a:solidFill>
              </a:defRPr>
            </a:lvl9pPr>
          </a:lstStyle>
          <a:p/>
        </p:txBody>
      </p:sp>
      <p:sp>
        <p:nvSpPr>
          <p:cNvPr id="91" name="Google Shape;91;p17"/>
          <p:cNvSpPr txBox="1"/>
          <p:nvPr>
            <p:ph idx="6" type="title"/>
          </p:nvPr>
        </p:nvSpPr>
        <p:spPr>
          <a:xfrm>
            <a:off x="3651737" y="2128536"/>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chemeClr val="lt2"/>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92" name="Google Shape;92;p17"/>
          <p:cNvSpPr txBox="1"/>
          <p:nvPr>
            <p:ph idx="7" type="subTitle"/>
          </p:nvPr>
        </p:nvSpPr>
        <p:spPr>
          <a:xfrm>
            <a:off x="3441887" y="2576964"/>
            <a:ext cx="2261100" cy="348900"/>
          </a:xfrm>
          <a:prstGeom prst="rect">
            <a:avLst/>
          </a:prstGeom>
        </p:spPr>
        <p:txBody>
          <a:bodyPr anchorCtr="0" anchor="t" bIns="0" lIns="0" spcFirstLastPara="1" rIns="0" wrap="square" tIns="0">
            <a:noAutofit/>
          </a:bodyPr>
          <a:lstStyle>
            <a:lvl1pPr lvl="0" rtl="0" algn="ctr">
              <a:spcBef>
                <a:spcPts val="0"/>
              </a:spcBef>
              <a:spcAft>
                <a:spcPts val="0"/>
              </a:spcAft>
              <a:buNone/>
              <a:defRPr>
                <a:solidFill>
                  <a:srgbClr val="F3F3F3"/>
                </a:solidFill>
              </a:defRPr>
            </a:lvl1pPr>
            <a:lvl2pPr lvl="1" rtl="0" algn="ctr">
              <a:spcBef>
                <a:spcPts val="0"/>
              </a:spcBef>
              <a:spcAft>
                <a:spcPts val="0"/>
              </a:spcAft>
              <a:buNone/>
              <a:defRPr>
                <a:solidFill>
                  <a:srgbClr val="F3F3F3"/>
                </a:solidFill>
              </a:defRPr>
            </a:lvl2pPr>
            <a:lvl3pPr lvl="2" rtl="0" algn="ctr">
              <a:spcBef>
                <a:spcPts val="0"/>
              </a:spcBef>
              <a:spcAft>
                <a:spcPts val="0"/>
              </a:spcAft>
              <a:buNone/>
              <a:defRPr>
                <a:solidFill>
                  <a:srgbClr val="F3F3F3"/>
                </a:solidFill>
              </a:defRPr>
            </a:lvl3pPr>
            <a:lvl4pPr lvl="3" rtl="0" algn="ctr">
              <a:spcBef>
                <a:spcPts val="0"/>
              </a:spcBef>
              <a:spcAft>
                <a:spcPts val="0"/>
              </a:spcAft>
              <a:buNone/>
              <a:defRPr>
                <a:solidFill>
                  <a:srgbClr val="F3F3F3"/>
                </a:solidFill>
              </a:defRPr>
            </a:lvl4pPr>
            <a:lvl5pPr lvl="4" rtl="0" algn="ctr">
              <a:spcBef>
                <a:spcPts val="0"/>
              </a:spcBef>
              <a:spcAft>
                <a:spcPts val="0"/>
              </a:spcAft>
              <a:buNone/>
              <a:defRPr>
                <a:solidFill>
                  <a:srgbClr val="F3F3F3"/>
                </a:solidFill>
              </a:defRPr>
            </a:lvl5pPr>
            <a:lvl6pPr lvl="5" rtl="0" algn="ctr">
              <a:spcBef>
                <a:spcPts val="0"/>
              </a:spcBef>
              <a:spcAft>
                <a:spcPts val="0"/>
              </a:spcAft>
              <a:buNone/>
              <a:defRPr>
                <a:solidFill>
                  <a:srgbClr val="F3F3F3"/>
                </a:solidFill>
              </a:defRPr>
            </a:lvl6pPr>
            <a:lvl7pPr lvl="6" rtl="0" algn="ctr">
              <a:spcBef>
                <a:spcPts val="0"/>
              </a:spcBef>
              <a:spcAft>
                <a:spcPts val="0"/>
              </a:spcAft>
              <a:buNone/>
              <a:defRPr>
                <a:solidFill>
                  <a:srgbClr val="F3F3F3"/>
                </a:solidFill>
              </a:defRPr>
            </a:lvl7pPr>
            <a:lvl8pPr lvl="7" rtl="0" algn="ctr">
              <a:spcBef>
                <a:spcPts val="0"/>
              </a:spcBef>
              <a:spcAft>
                <a:spcPts val="0"/>
              </a:spcAft>
              <a:buNone/>
              <a:defRPr>
                <a:solidFill>
                  <a:srgbClr val="F3F3F3"/>
                </a:solidFill>
              </a:defRPr>
            </a:lvl8pPr>
            <a:lvl9pPr lvl="8" rtl="0" algn="ctr">
              <a:spcBef>
                <a:spcPts val="0"/>
              </a:spcBef>
              <a:spcAft>
                <a:spcPts val="0"/>
              </a:spcAft>
              <a:buNone/>
              <a:defRPr>
                <a:solidFill>
                  <a:srgbClr val="F3F3F3"/>
                </a:solidFill>
              </a:defRPr>
            </a:lvl9pPr>
          </a:lstStyle>
          <a:p/>
        </p:txBody>
      </p:sp>
      <p:sp>
        <p:nvSpPr>
          <p:cNvPr id="93" name="Google Shape;93;p17"/>
          <p:cNvSpPr txBox="1"/>
          <p:nvPr>
            <p:ph idx="8" type="title"/>
          </p:nvPr>
        </p:nvSpPr>
        <p:spPr>
          <a:xfrm>
            <a:off x="967881" y="3821137"/>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chemeClr val="accent2"/>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94" name="Google Shape;94;p17"/>
          <p:cNvSpPr txBox="1"/>
          <p:nvPr>
            <p:ph idx="9" type="subTitle"/>
          </p:nvPr>
        </p:nvSpPr>
        <p:spPr>
          <a:xfrm>
            <a:off x="758031" y="4269565"/>
            <a:ext cx="2261100" cy="348900"/>
          </a:xfrm>
          <a:prstGeom prst="rect">
            <a:avLst/>
          </a:prstGeom>
        </p:spPr>
        <p:txBody>
          <a:bodyPr anchorCtr="0" anchor="t" bIns="0" lIns="0" spcFirstLastPara="1" rIns="0" wrap="square" tIns="0">
            <a:noAutofit/>
          </a:bodyPr>
          <a:lstStyle>
            <a:lvl1pPr lvl="0" rtl="0" algn="ctr">
              <a:spcBef>
                <a:spcPts val="0"/>
              </a:spcBef>
              <a:spcAft>
                <a:spcPts val="0"/>
              </a:spcAft>
              <a:buNone/>
              <a:defRPr>
                <a:solidFill>
                  <a:srgbClr val="F3F3F3"/>
                </a:solidFill>
              </a:defRPr>
            </a:lvl1pPr>
            <a:lvl2pPr lvl="1" rtl="0" algn="ctr">
              <a:spcBef>
                <a:spcPts val="0"/>
              </a:spcBef>
              <a:spcAft>
                <a:spcPts val="0"/>
              </a:spcAft>
              <a:buNone/>
              <a:defRPr>
                <a:solidFill>
                  <a:srgbClr val="F3F3F3"/>
                </a:solidFill>
              </a:defRPr>
            </a:lvl2pPr>
            <a:lvl3pPr lvl="2" rtl="0" algn="ctr">
              <a:spcBef>
                <a:spcPts val="0"/>
              </a:spcBef>
              <a:spcAft>
                <a:spcPts val="0"/>
              </a:spcAft>
              <a:buNone/>
              <a:defRPr>
                <a:solidFill>
                  <a:srgbClr val="F3F3F3"/>
                </a:solidFill>
              </a:defRPr>
            </a:lvl3pPr>
            <a:lvl4pPr lvl="3" rtl="0" algn="ctr">
              <a:spcBef>
                <a:spcPts val="0"/>
              </a:spcBef>
              <a:spcAft>
                <a:spcPts val="0"/>
              </a:spcAft>
              <a:buNone/>
              <a:defRPr>
                <a:solidFill>
                  <a:srgbClr val="F3F3F3"/>
                </a:solidFill>
              </a:defRPr>
            </a:lvl4pPr>
            <a:lvl5pPr lvl="4" rtl="0" algn="ctr">
              <a:spcBef>
                <a:spcPts val="0"/>
              </a:spcBef>
              <a:spcAft>
                <a:spcPts val="0"/>
              </a:spcAft>
              <a:buNone/>
              <a:defRPr>
                <a:solidFill>
                  <a:srgbClr val="F3F3F3"/>
                </a:solidFill>
              </a:defRPr>
            </a:lvl5pPr>
            <a:lvl6pPr lvl="5" rtl="0" algn="ctr">
              <a:spcBef>
                <a:spcPts val="0"/>
              </a:spcBef>
              <a:spcAft>
                <a:spcPts val="0"/>
              </a:spcAft>
              <a:buNone/>
              <a:defRPr>
                <a:solidFill>
                  <a:srgbClr val="F3F3F3"/>
                </a:solidFill>
              </a:defRPr>
            </a:lvl6pPr>
            <a:lvl7pPr lvl="6" rtl="0" algn="ctr">
              <a:spcBef>
                <a:spcPts val="0"/>
              </a:spcBef>
              <a:spcAft>
                <a:spcPts val="0"/>
              </a:spcAft>
              <a:buNone/>
              <a:defRPr>
                <a:solidFill>
                  <a:srgbClr val="F3F3F3"/>
                </a:solidFill>
              </a:defRPr>
            </a:lvl7pPr>
            <a:lvl8pPr lvl="7" rtl="0" algn="ctr">
              <a:spcBef>
                <a:spcPts val="0"/>
              </a:spcBef>
              <a:spcAft>
                <a:spcPts val="0"/>
              </a:spcAft>
              <a:buNone/>
              <a:defRPr>
                <a:solidFill>
                  <a:srgbClr val="F3F3F3"/>
                </a:solidFill>
              </a:defRPr>
            </a:lvl8pPr>
            <a:lvl9pPr lvl="8" rtl="0" algn="ctr">
              <a:spcBef>
                <a:spcPts val="0"/>
              </a:spcBef>
              <a:spcAft>
                <a:spcPts val="0"/>
              </a:spcAft>
              <a:buNone/>
              <a:defRPr>
                <a:solidFill>
                  <a:srgbClr val="F3F3F3"/>
                </a:solidFill>
              </a:defRPr>
            </a:lvl9pPr>
          </a:lstStyle>
          <a:p/>
        </p:txBody>
      </p:sp>
      <p:sp>
        <p:nvSpPr>
          <p:cNvPr id="95" name="Google Shape;95;p17"/>
          <p:cNvSpPr txBox="1"/>
          <p:nvPr>
            <p:ph idx="13" type="title"/>
          </p:nvPr>
        </p:nvSpPr>
        <p:spPr>
          <a:xfrm>
            <a:off x="6336894" y="3821137"/>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chemeClr val="accent4"/>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96" name="Google Shape;96;p17"/>
          <p:cNvSpPr txBox="1"/>
          <p:nvPr>
            <p:ph idx="14" type="subTitle"/>
          </p:nvPr>
        </p:nvSpPr>
        <p:spPr>
          <a:xfrm>
            <a:off x="6127044" y="4269565"/>
            <a:ext cx="2261100" cy="348900"/>
          </a:xfrm>
          <a:prstGeom prst="rect">
            <a:avLst/>
          </a:prstGeom>
        </p:spPr>
        <p:txBody>
          <a:bodyPr anchorCtr="0" anchor="t" bIns="0" lIns="0" spcFirstLastPara="1" rIns="0" wrap="square" tIns="0">
            <a:noAutofit/>
          </a:bodyPr>
          <a:lstStyle>
            <a:lvl1pPr lvl="0" rtl="0" algn="ctr">
              <a:spcBef>
                <a:spcPts val="0"/>
              </a:spcBef>
              <a:spcAft>
                <a:spcPts val="0"/>
              </a:spcAft>
              <a:buNone/>
              <a:defRPr>
                <a:solidFill>
                  <a:srgbClr val="F3F3F3"/>
                </a:solidFill>
              </a:defRPr>
            </a:lvl1pPr>
            <a:lvl2pPr lvl="1" rtl="0" algn="ctr">
              <a:spcBef>
                <a:spcPts val="0"/>
              </a:spcBef>
              <a:spcAft>
                <a:spcPts val="0"/>
              </a:spcAft>
              <a:buNone/>
              <a:defRPr>
                <a:solidFill>
                  <a:srgbClr val="F3F3F3"/>
                </a:solidFill>
              </a:defRPr>
            </a:lvl2pPr>
            <a:lvl3pPr lvl="2" rtl="0" algn="ctr">
              <a:spcBef>
                <a:spcPts val="0"/>
              </a:spcBef>
              <a:spcAft>
                <a:spcPts val="0"/>
              </a:spcAft>
              <a:buNone/>
              <a:defRPr>
                <a:solidFill>
                  <a:srgbClr val="F3F3F3"/>
                </a:solidFill>
              </a:defRPr>
            </a:lvl3pPr>
            <a:lvl4pPr lvl="3" rtl="0" algn="ctr">
              <a:spcBef>
                <a:spcPts val="0"/>
              </a:spcBef>
              <a:spcAft>
                <a:spcPts val="0"/>
              </a:spcAft>
              <a:buNone/>
              <a:defRPr>
                <a:solidFill>
                  <a:srgbClr val="F3F3F3"/>
                </a:solidFill>
              </a:defRPr>
            </a:lvl4pPr>
            <a:lvl5pPr lvl="4" rtl="0" algn="ctr">
              <a:spcBef>
                <a:spcPts val="0"/>
              </a:spcBef>
              <a:spcAft>
                <a:spcPts val="0"/>
              </a:spcAft>
              <a:buNone/>
              <a:defRPr>
                <a:solidFill>
                  <a:srgbClr val="F3F3F3"/>
                </a:solidFill>
              </a:defRPr>
            </a:lvl5pPr>
            <a:lvl6pPr lvl="5" rtl="0" algn="ctr">
              <a:spcBef>
                <a:spcPts val="0"/>
              </a:spcBef>
              <a:spcAft>
                <a:spcPts val="0"/>
              </a:spcAft>
              <a:buNone/>
              <a:defRPr>
                <a:solidFill>
                  <a:srgbClr val="F3F3F3"/>
                </a:solidFill>
              </a:defRPr>
            </a:lvl6pPr>
            <a:lvl7pPr lvl="6" rtl="0" algn="ctr">
              <a:spcBef>
                <a:spcPts val="0"/>
              </a:spcBef>
              <a:spcAft>
                <a:spcPts val="0"/>
              </a:spcAft>
              <a:buNone/>
              <a:defRPr>
                <a:solidFill>
                  <a:srgbClr val="F3F3F3"/>
                </a:solidFill>
              </a:defRPr>
            </a:lvl7pPr>
            <a:lvl8pPr lvl="7" rtl="0" algn="ctr">
              <a:spcBef>
                <a:spcPts val="0"/>
              </a:spcBef>
              <a:spcAft>
                <a:spcPts val="0"/>
              </a:spcAft>
              <a:buNone/>
              <a:defRPr>
                <a:solidFill>
                  <a:srgbClr val="F3F3F3"/>
                </a:solidFill>
              </a:defRPr>
            </a:lvl8pPr>
            <a:lvl9pPr lvl="8" rtl="0" algn="ctr">
              <a:spcBef>
                <a:spcPts val="0"/>
              </a:spcBef>
              <a:spcAft>
                <a:spcPts val="0"/>
              </a:spcAft>
              <a:buNone/>
              <a:defRPr>
                <a:solidFill>
                  <a:srgbClr val="F3F3F3"/>
                </a:solidFill>
              </a:defRPr>
            </a:lvl9pPr>
          </a:lstStyle>
          <a:p/>
        </p:txBody>
      </p:sp>
      <p:sp>
        <p:nvSpPr>
          <p:cNvPr id="97" name="Google Shape;97;p17"/>
          <p:cNvSpPr txBox="1"/>
          <p:nvPr>
            <p:ph idx="15" type="title"/>
          </p:nvPr>
        </p:nvSpPr>
        <p:spPr>
          <a:xfrm>
            <a:off x="1739850" y="657525"/>
            <a:ext cx="5664300" cy="5310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1800"/>
              <a:buNone/>
              <a:defRPr i="0" sz="1800">
                <a:solidFill>
                  <a:srgbClr val="FFFFFF"/>
                </a:solidFill>
              </a:defRPr>
            </a:lvl1pPr>
            <a:lvl2pPr lvl="1" rtl="0" algn="ctr">
              <a:spcBef>
                <a:spcPts val="0"/>
              </a:spcBef>
              <a:spcAft>
                <a:spcPts val="0"/>
              </a:spcAft>
              <a:buClr>
                <a:srgbClr val="FFC39F"/>
              </a:buClr>
              <a:buSzPts val="1800"/>
              <a:buNone/>
              <a:defRPr sz="1800">
                <a:solidFill>
                  <a:srgbClr val="FFC39F"/>
                </a:solidFill>
              </a:defRPr>
            </a:lvl2pPr>
            <a:lvl3pPr lvl="2" rtl="0" algn="ctr">
              <a:spcBef>
                <a:spcPts val="0"/>
              </a:spcBef>
              <a:spcAft>
                <a:spcPts val="0"/>
              </a:spcAft>
              <a:buClr>
                <a:srgbClr val="FFC39F"/>
              </a:buClr>
              <a:buSzPts val="1800"/>
              <a:buNone/>
              <a:defRPr sz="1800">
                <a:solidFill>
                  <a:srgbClr val="FFC39F"/>
                </a:solidFill>
              </a:defRPr>
            </a:lvl3pPr>
            <a:lvl4pPr lvl="3" rtl="0" algn="ctr">
              <a:spcBef>
                <a:spcPts val="0"/>
              </a:spcBef>
              <a:spcAft>
                <a:spcPts val="0"/>
              </a:spcAft>
              <a:buClr>
                <a:srgbClr val="FFC39F"/>
              </a:buClr>
              <a:buSzPts val="1800"/>
              <a:buNone/>
              <a:defRPr sz="1800">
                <a:solidFill>
                  <a:srgbClr val="FFC39F"/>
                </a:solidFill>
              </a:defRPr>
            </a:lvl4pPr>
            <a:lvl5pPr lvl="4" rtl="0" algn="ctr">
              <a:spcBef>
                <a:spcPts val="0"/>
              </a:spcBef>
              <a:spcAft>
                <a:spcPts val="0"/>
              </a:spcAft>
              <a:buClr>
                <a:srgbClr val="FFC39F"/>
              </a:buClr>
              <a:buSzPts val="1800"/>
              <a:buNone/>
              <a:defRPr sz="1800">
                <a:solidFill>
                  <a:srgbClr val="FFC39F"/>
                </a:solidFill>
              </a:defRPr>
            </a:lvl5pPr>
            <a:lvl6pPr lvl="5" rtl="0" algn="ctr">
              <a:spcBef>
                <a:spcPts val="0"/>
              </a:spcBef>
              <a:spcAft>
                <a:spcPts val="0"/>
              </a:spcAft>
              <a:buClr>
                <a:srgbClr val="FFC39F"/>
              </a:buClr>
              <a:buSzPts val="1800"/>
              <a:buNone/>
              <a:defRPr sz="1800">
                <a:solidFill>
                  <a:srgbClr val="FFC39F"/>
                </a:solidFill>
              </a:defRPr>
            </a:lvl6pPr>
            <a:lvl7pPr lvl="6" rtl="0" algn="ctr">
              <a:spcBef>
                <a:spcPts val="0"/>
              </a:spcBef>
              <a:spcAft>
                <a:spcPts val="0"/>
              </a:spcAft>
              <a:buClr>
                <a:srgbClr val="FFC39F"/>
              </a:buClr>
              <a:buSzPts val="1800"/>
              <a:buNone/>
              <a:defRPr sz="1800">
                <a:solidFill>
                  <a:srgbClr val="FFC39F"/>
                </a:solidFill>
              </a:defRPr>
            </a:lvl7pPr>
            <a:lvl8pPr lvl="7" rtl="0" algn="ctr">
              <a:spcBef>
                <a:spcPts val="0"/>
              </a:spcBef>
              <a:spcAft>
                <a:spcPts val="0"/>
              </a:spcAft>
              <a:buClr>
                <a:srgbClr val="FFC39F"/>
              </a:buClr>
              <a:buSzPts val="1800"/>
              <a:buNone/>
              <a:defRPr sz="1800">
                <a:solidFill>
                  <a:srgbClr val="FFC39F"/>
                </a:solidFill>
              </a:defRPr>
            </a:lvl8pPr>
            <a:lvl9pPr lvl="8" rtl="0" algn="ctr">
              <a:spcBef>
                <a:spcPts val="0"/>
              </a:spcBef>
              <a:spcAft>
                <a:spcPts val="0"/>
              </a:spcAft>
              <a:buClr>
                <a:srgbClr val="FFC39F"/>
              </a:buClr>
              <a:buSzPts val="1800"/>
              <a:buNone/>
              <a:defRPr sz="1800">
                <a:solidFill>
                  <a:srgbClr val="FFC39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CUSTOM_11_2">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1140013" y="1838000"/>
            <a:ext cx="1572600" cy="705600"/>
          </a:xfrm>
          <a:prstGeom prst="rect">
            <a:avLst/>
          </a:prstGeom>
          <a:noFill/>
          <a:ln>
            <a:noFill/>
          </a:ln>
        </p:spPr>
        <p:txBody>
          <a:bodyPr anchorCtr="0" anchor="b" bIns="0" lIns="0" spcFirstLastPara="1" rIns="0" wrap="square" tIns="0">
            <a:noAutofit/>
          </a:bodyPr>
          <a:lstStyle>
            <a:lvl1pPr lvl="0" rtl="0" algn="r">
              <a:spcBef>
                <a:spcPts val="0"/>
              </a:spcBef>
              <a:spcAft>
                <a:spcPts val="0"/>
              </a:spcAft>
              <a:buSzPts val="2200"/>
              <a:buNone/>
              <a:defRPr i="0" sz="220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00" name="Google Shape;100;p18"/>
          <p:cNvSpPr txBox="1"/>
          <p:nvPr>
            <p:ph idx="1" type="subTitle"/>
          </p:nvPr>
        </p:nvSpPr>
        <p:spPr>
          <a:xfrm>
            <a:off x="1140013" y="2731764"/>
            <a:ext cx="1572600" cy="840600"/>
          </a:xfrm>
          <a:prstGeom prst="rect">
            <a:avLst/>
          </a:prstGeom>
        </p:spPr>
        <p:txBody>
          <a:bodyPr anchorCtr="0" anchor="t" bIns="0" lIns="0" spcFirstLastPara="1" rIns="0" wrap="square" tIns="0">
            <a:noAutofit/>
          </a:bodyPr>
          <a:lstStyle>
            <a:lvl1pPr lvl="0" rtl="0" algn="r">
              <a:spcBef>
                <a:spcPts val="0"/>
              </a:spcBef>
              <a:spcAft>
                <a:spcPts val="0"/>
              </a:spcAft>
              <a:buNone/>
              <a:defRPr sz="1000">
                <a:solidFill>
                  <a:srgbClr val="F3F3F3"/>
                </a:solidFill>
              </a:defRPr>
            </a:lvl1pPr>
            <a:lvl2pPr lvl="1" rtl="0" algn="r">
              <a:spcBef>
                <a:spcPts val="0"/>
              </a:spcBef>
              <a:spcAft>
                <a:spcPts val="0"/>
              </a:spcAft>
              <a:buNone/>
              <a:defRPr sz="600">
                <a:solidFill>
                  <a:srgbClr val="F3F3F3"/>
                </a:solidFill>
              </a:defRPr>
            </a:lvl2pPr>
            <a:lvl3pPr lvl="2" rtl="0" algn="r">
              <a:spcBef>
                <a:spcPts val="0"/>
              </a:spcBef>
              <a:spcAft>
                <a:spcPts val="0"/>
              </a:spcAft>
              <a:buNone/>
              <a:defRPr sz="600">
                <a:solidFill>
                  <a:srgbClr val="F3F3F3"/>
                </a:solidFill>
              </a:defRPr>
            </a:lvl3pPr>
            <a:lvl4pPr lvl="3" rtl="0" algn="r">
              <a:spcBef>
                <a:spcPts val="0"/>
              </a:spcBef>
              <a:spcAft>
                <a:spcPts val="0"/>
              </a:spcAft>
              <a:buNone/>
              <a:defRPr sz="600">
                <a:solidFill>
                  <a:srgbClr val="F3F3F3"/>
                </a:solidFill>
              </a:defRPr>
            </a:lvl4pPr>
            <a:lvl5pPr lvl="4" rtl="0" algn="r">
              <a:spcBef>
                <a:spcPts val="0"/>
              </a:spcBef>
              <a:spcAft>
                <a:spcPts val="0"/>
              </a:spcAft>
              <a:buNone/>
              <a:defRPr sz="600">
                <a:solidFill>
                  <a:srgbClr val="F3F3F3"/>
                </a:solidFill>
              </a:defRPr>
            </a:lvl5pPr>
            <a:lvl6pPr lvl="5" rtl="0" algn="r">
              <a:spcBef>
                <a:spcPts val="0"/>
              </a:spcBef>
              <a:spcAft>
                <a:spcPts val="0"/>
              </a:spcAft>
              <a:buNone/>
              <a:defRPr sz="600">
                <a:solidFill>
                  <a:srgbClr val="F3F3F3"/>
                </a:solidFill>
              </a:defRPr>
            </a:lvl6pPr>
            <a:lvl7pPr lvl="6" rtl="0" algn="r">
              <a:spcBef>
                <a:spcPts val="0"/>
              </a:spcBef>
              <a:spcAft>
                <a:spcPts val="0"/>
              </a:spcAft>
              <a:buNone/>
              <a:defRPr sz="600">
                <a:solidFill>
                  <a:srgbClr val="F3F3F3"/>
                </a:solidFill>
              </a:defRPr>
            </a:lvl7pPr>
            <a:lvl8pPr lvl="7" rtl="0" algn="r">
              <a:spcBef>
                <a:spcPts val="0"/>
              </a:spcBef>
              <a:spcAft>
                <a:spcPts val="0"/>
              </a:spcAft>
              <a:buNone/>
              <a:defRPr sz="600">
                <a:solidFill>
                  <a:srgbClr val="F3F3F3"/>
                </a:solidFill>
              </a:defRPr>
            </a:lvl8pPr>
            <a:lvl9pPr lvl="8" rtl="0" algn="r">
              <a:spcBef>
                <a:spcPts val="0"/>
              </a:spcBef>
              <a:spcAft>
                <a:spcPts val="0"/>
              </a:spcAft>
              <a:buNone/>
              <a:defRPr sz="600">
                <a:solidFill>
                  <a:srgbClr val="F3F3F3"/>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5">
  <p:cSld name="CUSTOM_11_1">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2784171" y="1838000"/>
            <a:ext cx="1062600" cy="705600"/>
          </a:xfrm>
          <a:prstGeom prst="rect">
            <a:avLst/>
          </a:prstGeom>
          <a:noFill/>
          <a:ln>
            <a:noFill/>
          </a:ln>
        </p:spPr>
        <p:txBody>
          <a:bodyPr anchorCtr="0" anchor="b" bIns="0" lIns="0" spcFirstLastPara="1" rIns="0" wrap="square" tIns="0">
            <a:noAutofit/>
          </a:bodyPr>
          <a:lstStyle>
            <a:lvl1pPr lvl="0" rtl="0" algn="r">
              <a:spcBef>
                <a:spcPts val="0"/>
              </a:spcBef>
              <a:spcAft>
                <a:spcPts val="0"/>
              </a:spcAft>
              <a:buClr>
                <a:srgbClr val="F3F3F3"/>
              </a:buClr>
              <a:buSzPts val="2200"/>
              <a:buNone/>
              <a:defRPr i="0" sz="2200">
                <a:solidFill>
                  <a:schemeClr val="accent1"/>
                </a:solidFill>
              </a:defRPr>
            </a:lvl1pPr>
            <a:lvl2pPr lvl="1" rtl="0">
              <a:spcBef>
                <a:spcPts val="0"/>
              </a:spcBef>
              <a:spcAft>
                <a:spcPts val="0"/>
              </a:spcAft>
              <a:buClr>
                <a:srgbClr val="F3F3F3"/>
              </a:buClr>
              <a:buSzPts val="2500"/>
              <a:buNone/>
              <a:defRPr sz="2500">
                <a:solidFill>
                  <a:srgbClr val="F3F3F3"/>
                </a:solidFill>
              </a:defRPr>
            </a:lvl2pPr>
            <a:lvl3pPr lvl="2" rtl="0">
              <a:spcBef>
                <a:spcPts val="0"/>
              </a:spcBef>
              <a:spcAft>
                <a:spcPts val="0"/>
              </a:spcAft>
              <a:buClr>
                <a:srgbClr val="F3F3F3"/>
              </a:buClr>
              <a:buSzPts val="2500"/>
              <a:buNone/>
              <a:defRPr sz="2500">
                <a:solidFill>
                  <a:srgbClr val="F3F3F3"/>
                </a:solidFill>
              </a:defRPr>
            </a:lvl3pPr>
            <a:lvl4pPr lvl="3" rtl="0">
              <a:spcBef>
                <a:spcPts val="0"/>
              </a:spcBef>
              <a:spcAft>
                <a:spcPts val="0"/>
              </a:spcAft>
              <a:buClr>
                <a:srgbClr val="F3F3F3"/>
              </a:buClr>
              <a:buSzPts val="2500"/>
              <a:buNone/>
              <a:defRPr sz="2500">
                <a:solidFill>
                  <a:srgbClr val="F3F3F3"/>
                </a:solidFill>
              </a:defRPr>
            </a:lvl4pPr>
            <a:lvl5pPr lvl="4" rtl="0">
              <a:spcBef>
                <a:spcPts val="0"/>
              </a:spcBef>
              <a:spcAft>
                <a:spcPts val="0"/>
              </a:spcAft>
              <a:buClr>
                <a:srgbClr val="F3F3F3"/>
              </a:buClr>
              <a:buSzPts val="2500"/>
              <a:buNone/>
              <a:defRPr sz="2500">
                <a:solidFill>
                  <a:srgbClr val="F3F3F3"/>
                </a:solidFill>
              </a:defRPr>
            </a:lvl5pPr>
            <a:lvl6pPr lvl="5" rtl="0">
              <a:spcBef>
                <a:spcPts val="0"/>
              </a:spcBef>
              <a:spcAft>
                <a:spcPts val="0"/>
              </a:spcAft>
              <a:buClr>
                <a:srgbClr val="F3F3F3"/>
              </a:buClr>
              <a:buSzPts val="2500"/>
              <a:buNone/>
              <a:defRPr sz="2500">
                <a:solidFill>
                  <a:srgbClr val="F3F3F3"/>
                </a:solidFill>
              </a:defRPr>
            </a:lvl6pPr>
            <a:lvl7pPr lvl="6" rtl="0">
              <a:spcBef>
                <a:spcPts val="0"/>
              </a:spcBef>
              <a:spcAft>
                <a:spcPts val="0"/>
              </a:spcAft>
              <a:buClr>
                <a:srgbClr val="F3F3F3"/>
              </a:buClr>
              <a:buSzPts val="2500"/>
              <a:buNone/>
              <a:defRPr sz="2500">
                <a:solidFill>
                  <a:srgbClr val="F3F3F3"/>
                </a:solidFill>
              </a:defRPr>
            </a:lvl7pPr>
            <a:lvl8pPr lvl="7" rtl="0">
              <a:spcBef>
                <a:spcPts val="0"/>
              </a:spcBef>
              <a:spcAft>
                <a:spcPts val="0"/>
              </a:spcAft>
              <a:buClr>
                <a:srgbClr val="F3F3F3"/>
              </a:buClr>
              <a:buSzPts val="2500"/>
              <a:buNone/>
              <a:defRPr sz="2500">
                <a:solidFill>
                  <a:srgbClr val="F3F3F3"/>
                </a:solidFill>
              </a:defRPr>
            </a:lvl8pPr>
            <a:lvl9pPr lvl="8" rtl="0">
              <a:spcBef>
                <a:spcPts val="0"/>
              </a:spcBef>
              <a:spcAft>
                <a:spcPts val="0"/>
              </a:spcAft>
              <a:buClr>
                <a:srgbClr val="F3F3F3"/>
              </a:buClr>
              <a:buSzPts val="2500"/>
              <a:buNone/>
              <a:defRPr sz="2500">
                <a:solidFill>
                  <a:srgbClr val="F3F3F3"/>
                </a:solidFill>
              </a:defRPr>
            </a:lvl9pPr>
          </a:lstStyle>
          <a:p/>
        </p:txBody>
      </p:sp>
      <p:sp>
        <p:nvSpPr>
          <p:cNvPr id="103" name="Google Shape;103;p19"/>
          <p:cNvSpPr txBox="1"/>
          <p:nvPr>
            <p:ph idx="1" type="subTitle"/>
          </p:nvPr>
        </p:nvSpPr>
        <p:spPr>
          <a:xfrm>
            <a:off x="2274138" y="2731764"/>
            <a:ext cx="1572600" cy="840600"/>
          </a:xfrm>
          <a:prstGeom prst="rect">
            <a:avLst/>
          </a:prstGeom>
        </p:spPr>
        <p:txBody>
          <a:bodyPr anchorCtr="0" anchor="t" bIns="0" lIns="0" spcFirstLastPara="1" rIns="0" wrap="square" tIns="0">
            <a:noAutofit/>
          </a:bodyPr>
          <a:lstStyle>
            <a:lvl1pPr lvl="0" rtl="0" algn="r">
              <a:spcBef>
                <a:spcPts val="0"/>
              </a:spcBef>
              <a:spcAft>
                <a:spcPts val="0"/>
              </a:spcAft>
              <a:buNone/>
              <a:defRPr sz="1000">
                <a:solidFill>
                  <a:srgbClr val="F3F3F3"/>
                </a:solidFill>
              </a:defRPr>
            </a:lvl1pPr>
            <a:lvl2pPr lvl="1" rtl="0" algn="r">
              <a:spcBef>
                <a:spcPts val="0"/>
              </a:spcBef>
              <a:spcAft>
                <a:spcPts val="0"/>
              </a:spcAft>
              <a:buNone/>
              <a:defRPr sz="600">
                <a:solidFill>
                  <a:srgbClr val="F3F3F3"/>
                </a:solidFill>
              </a:defRPr>
            </a:lvl2pPr>
            <a:lvl3pPr lvl="2" rtl="0" algn="r">
              <a:spcBef>
                <a:spcPts val="0"/>
              </a:spcBef>
              <a:spcAft>
                <a:spcPts val="0"/>
              </a:spcAft>
              <a:buNone/>
              <a:defRPr sz="600">
                <a:solidFill>
                  <a:srgbClr val="F3F3F3"/>
                </a:solidFill>
              </a:defRPr>
            </a:lvl3pPr>
            <a:lvl4pPr lvl="3" rtl="0" algn="r">
              <a:spcBef>
                <a:spcPts val="0"/>
              </a:spcBef>
              <a:spcAft>
                <a:spcPts val="0"/>
              </a:spcAft>
              <a:buNone/>
              <a:defRPr sz="600">
                <a:solidFill>
                  <a:srgbClr val="F3F3F3"/>
                </a:solidFill>
              </a:defRPr>
            </a:lvl4pPr>
            <a:lvl5pPr lvl="4" rtl="0" algn="r">
              <a:spcBef>
                <a:spcPts val="0"/>
              </a:spcBef>
              <a:spcAft>
                <a:spcPts val="0"/>
              </a:spcAft>
              <a:buNone/>
              <a:defRPr sz="600">
                <a:solidFill>
                  <a:srgbClr val="F3F3F3"/>
                </a:solidFill>
              </a:defRPr>
            </a:lvl5pPr>
            <a:lvl6pPr lvl="5" rtl="0" algn="r">
              <a:spcBef>
                <a:spcPts val="0"/>
              </a:spcBef>
              <a:spcAft>
                <a:spcPts val="0"/>
              </a:spcAft>
              <a:buNone/>
              <a:defRPr sz="600">
                <a:solidFill>
                  <a:srgbClr val="F3F3F3"/>
                </a:solidFill>
              </a:defRPr>
            </a:lvl6pPr>
            <a:lvl7pPr lvl="6" rtl="0" algn="r">
              <a:spcBef>
                <a:spcPts val="0"/>
              </a:spcBef>
              <a:spcAft>
                <a:spcPts val="0"/>
              </a:spcAft>
              <a:buNone/>
              <a:defRPr sz="600">
                <a:solidFill>
                  <a:srgbClr val="F3F3F3"/>
                </a:solidFill>
              </a:defRPr>
            </a:lvl7pPr>
            <a:lvl8pPr lvl="7" rtl="0" algn="r">
              <a:spcBef>
                <a:spcPts val="0"/>
              </a:spcBef>
              <a:spcAft>
                <a:spcPts val="0"/>
              </a:spcAft>
              <a:buNone/>
              <a:defRPr sz="600">
                <a:solidFill>
                  <a:srgbClr val="F3F3F3"/>
                </a:solidFill>
              </a:defRPr>
            </a:lvl8pPr>
            <a:lvl9pPr lvl="8" rtl="0" algn="r">
              <a:spcBef>
                <a:spcPts val="0"/>
              </a:spcBef>
              <a:spcAft>
                <a:spcPts val="0"/>
              </a:spcAft>
              <a:buNone/>
              <a:defRPr sz="600">
                <a:solidFill>
                  <a:srgbClr val="F3F3F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6">
  <p:cSld name="CUSTOM_10">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5560074" y="1838000"/>
            <a:ext cx="926100" cy="705600"/>
          </a:xfrm>
          <a:prstGeom prst="rect">
            <a:avLst/>
          </a:prstGeom>
          <a:noFill/>
          <a:ln>
            <a:noFill/>
          </a:ln>
        </p:spPr>
        <p:txBody>
          <a:bodyPr anchorCtr="0" anchor="b" bIns="0" lIns="0" spcFirstLastPara="1" rIns="0" wrap="square" tIns="0">
            <a:noAutofit/>
          </a:bodyPr>
          <a:lstStyle>
            <a:lvl1pPr lvl="0" rtl="0">
              <a:spcBef>
                <a:spcPts val="0"/>
              </a:spcBef>
              <a:spcAft>
                <a:spcPts val="0"/>
              </a:spcAft>
              <a:buClr>
                <a:srgbClr val="FFC39F"/>
              </a:buClr>
              <a:buSzPts val="2200"/>
              <a:buNone/>
              <a:defRPr i="0" sz="2200">
                <a:solidFill>
                  <a:schemeClr val="lt2"/>
                </a:solidFill>
              </a:defRPr>
            </a:lvl1pPr>
            <a:lvl2pPr lvl="1" rtl="0">
              <a:spcBef>
                <a:spcPts val="0"/>
              </a:spcBef>
              <a:spcAft>
                <a:spcPts val="0"/>
              </a:spcAft>
              <a:buClr>
                <a:srgbClr val="FFC39F"/>
              </a:buClr>
              <a:buSzPts val="2500"/>
              <a:buNone/>
              <a:defRPr sz="2500">
                <a:solidFill>
                  <a:srgbClr val="FFC39F"/>
                </a:solidFill>
              </a:defRPr>
            </a:lvl2pPr>
            <a:lvl3pPr lvl="2" rtl="0">
              <a:spcBef>
                <a:spcPts val="0"/>
              </a:spcBef>
              <a:spcAft>
                <a:spcPts val="0"/>
              </a:spcAft>
              <a:buClr>
                <a:srgbClr val="FFC39F"/>
              </a:buClr>
              <a:buSzPts val="2500"/>
              <a:buNone/>
              <a:defRPr sz="2500">
                <a:solidFill>
                  <a:srgbClr val="FFC39F"/>
                </a:solidFill>
              </a:defRPr>
            </a:lvl3pPr>
            <a:lvl4pPr lvl="3" rtl="0">
              <a:spcBef>
                <a:spcPts val="0"/>
              </a:spcBef>
              <a:spcAft>
                <a:spcPts val="0"/>
              </a:spcAft>
              <a:buClr>
                <a:srgbClr val="FFC39F"/>
              </a:buClr>
              <a:buSzPts val="2500"/>
              <a:buNone/>
              <a:defRPr sz="2500">
                <a:solidFill>
                  <a:srgbClr val="FFC39F"/>
                </a:solidFill>
              </a:defRPr>
            </a:lvl4pPr>
            <a:lvl5pPr lvl="4" rtl="0">
              <a:spcBef>
                <a:spcPts val="0"/>
              </a:spcBef>
              <a:spcAft>
                <a:spcPts val="0"/>
              </a:spcAft>
              <a:buClr>
                <a:srgbClr val="FFC39F"/>
              </a:buClr>
              <a:buSzPts val="2500"/>
              <a:buNone/>
              <a:defRPr sz="2500">
                <a:solidFill>
                  <a:srgbClr val="FFC39F"/>
                </a:solidFill>
              </a:defRPr>
            </a:lvl5pPr>
            <a:lvl6pPr lvl="5" rtl="0">
              <a:spcBef>
                <a:spcPts val="0"/>
              </a:spcBef>
              <a:spcAft>
                <a:spcPts val="0"/>
              </a:spcAft>
              <a:buClr>
                <a:srgbClr val="FFC39F"/>
              </a:buClr>
              <a:buSzPts val="2500"/>
              <a:buNone/>
              <a:defRPr sz="2500">
                <a:solidFill>
                  <a:srgbClr val="FFC39F"/>
                </a:solidFill>
              </a:defRPr>
            </a:lvl6pPr>
            <a:lvl7pPr lvl="6" rtl="0">
              <a:spcBef>
                <a:spcPts val="0"/>
              </a:spcBef>
              <a:spcAft>
                <a:spcPts val="0"/>
              </a:spcAft>
              <a:buClr>
                <a:srgbClr val="FFC39F"/>
              </a:buClr>
              <a:buSzPts val="2500"/>
              <a:buNone/>
              <a:defRPr sz="2500">
                <a:solidFill>
                  <a:srgbClr val="FFC39F"/>
                </a:solidFill>
              </a:defRPr>
            </a:lvl7pPr>
            <a:lvl8pPr lvl="7" rtl="0">
              <a:spcBef>
                <a:spcPts val="0"/>
              </a:spcBef>
              <a:spcAft>
                <a:spcPts val="0"/>
              </a:spcAft>
              <a:buClr>
                <a:srgbClr val="FFC39F"/>
              </a:buClr>
              <a:buSzPts val="2500"/>
              <a:buNone/>
              <a:defRPr sz="2500">
                <a:solidFill>
                  <a:srgbClr val="FFC39F"/>
                </a:solidFill>
              </a:defRPr>
            </a:lvl8pPr>
            <a:lvl9pPr lvl="8" rtl="0">
              <a:spcBef>
                <a:spcPts val="0"/>
              </a:spcBef>
              <a:spcAft>
                <a:spcPts val="0"/>
              </a:spcAft>
              <a:buClr>
                <a:srgbClr val="FFC39F"/>
              </a:buClr>
              <a:buSzPts val="2500"/>
              <a:buNone/>
              <a:defRPr sz="2500">
                <a:solidFill>
                  <a:srgbClr val="FFC39F"/>
                </a:solidFill>
              </a:defRPr>
            </a:lvl9pPr>
          </a:lstStyle>
          <a:p/>
        </p:txBody>
      </p:sp>
      <p:sp>
        <p:nvSpPr>
          <p:cNvPr id="106" name="Google Shape;106;p20"/>
          <p:cNvSpPr txBox="1"/>
          <p:nvPr>
            <p:ph idx="1" type="subTitle"/>
          </p:nvPr>
        </p:nvSpPr>
        <p:spPr>
          <a:xfrm>
            <a:off x="5560063" y="2731762"/>
            <a:ext cx="1572600" cy="746100"/>
          </a:xfrm>
          <a:prstGeom prst="rect">
            <a:avLst/>
          </a:prstGeom>
        </p:spPr>
        <p:txBody>
          <a:bodyPr anchorCtr="0" anchor="t" bIns="0" lIns="0" spcFirstLastPara="1" rIns="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ITLE &amp; TEXT">
  <p:cSld name="CUSTOM_6_1_2_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idx="1" type="subTitle"/>
          </p:nvPr>
        </p:nvSpPr>
        <p:spPr>
          <a:xfrm>
            <a:off x="902400" y="1079600"/>
            <a:ext cx="7353900" cy="3628800"/>
          </a:xfrm>
          <a:prstGeom prst="rect">
            <a:avLst/>
          </a:prstGeom>
        </p:spPr>
        <p:txBody>
          <a:bodyPr anchorCtr="0" anchor="ctr" bIns="0" lIns="0" spcFirstLastPara="1" rIns="0" wrap="square" tIns="0">
            <a:noAutofit/>
          </a:bodyPr>
          <a:lstStyle>
            <a:lvl1pPr lvl="0" rtl="0">
              <a:spcBef>
                <a:spcPts val="300"/>
              </a:spcBef>
              <a:spcAft>
                <a:spcPts val="0"/>
              </a:spcAft>
              <a:buNone/>
              <a:defRPr/>
            </a:lvl1pPr>
            <a:lvl2pPr lvl="1" rtl="0">
              <a:spcBef>
                <a:spcPts val="300"/>
              </a:spcBef>
              <a:spcAft>
                <a:spcPts val="0"/>
              </a:spcAft>
              <a:buNone/>
              <a:defRPr/>
            </a:lvl2pPr>
            <a:lvl3pPr lvl="2" rtl="0">
              <a:spcBef>
                <a:spcPts val="300"/>
              </a:spcBef>
              <a:spcAft>
                <a:spcPts val="0"/>
              </a:spcAft>
              <a:buNone/>
              <a:defRPr/>
            </a:lvl3pPr>
            <a:lvl4pPr lvl="3" rtl="0">
              <a:spcBef>
                <a:spcPts val="300"/>
              </a:spcBef>
              <a:spcAft>
                <a:spcPts val="0"/>
              </a:spcAft>
              <a:buNone/>
              <a:defRPr/>
            </a:lvl4pPr>
            <a:lvl5pPr lvl="4" rtl="0">
              <a:spcBef>
                <a:spcPts val="300"/>
              </a:spcBef>
              <a:spcAft>
                <a:spcPts val="0"/>
              </a:spcAft>
              <a:buNone/>
              <a:defRPr/>
            </a:lvl5pPr>
            <a:lvl6pPr lvl="5" rtl="0">
              <a:spcBef>
                <a:spcPts val="300"/>
              </a:spcBef>
              <a:spcAft>
                <a:spcPts val="0"/>
              </a:spcAft>
              <a:buNone/>
              <a:defRPr/>
            </a:lvl6pPr>
            <a:lvl7pPr lvl="6" rtl="0">
              <a:spcBef>
                <a:spcPts val="300"/>
              </a:spcBef>
              <a:spcAft>
                <a:spcPts val="0"/>
              </a:spcAft>
              <a:buNone/>
              <a:defRPr/>
            </a:lvl7pPr>
            <a:lvl8pPr lvl="7" rtl="0">
              <a:spcBef>
                <a:spcPts val="300"/>
              </a:spcBef>
              <a:spcAft>
                <a:spcPts val="0"/>
              </a:spcAft>
              <a:buNone/>
              <a:defRPr/>
            </a:lvl8pPr>
            <a:lvl9pPr lvl="8" rtl="0">
              <a:spcBef>
                <a:spcPts val="300"/>
              </a:spcBef>
              <a:spcAft>
                <a:spcPts val="0"/>
              </a:spcAft>
              <a:buNone/>
              <a:defRPr/>
            </a:lvl9pPr>
          </a:lstStyle>
          <a:p/>
        </p:txBody>
      </p:sp>
      <p:sp>
        <p:nvSpPr>
          <p:cNvPr id="16" name="Google Shape;16;p3"/>
          <p:cNvSpPr txBox="1"/>
          <p:nvPr>
            <p:ph type="title"/>
          </p:nvPr>
        </p:nvSpPr>
        <p:spPr>
          <a:xfrm>
            <a:off x="1739850" y="809925"/>
            <a:ext cx="5664300" cy="5310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1800"/>
              <a:buNone/>
              <a:defRPr i="0" sz="1800">
                <a:solidFill>
                  <a:srgbClr val="FFFFFF"/>
                </a:solidFill>
              </a:defRPr>
            </a:lvl1pPr>
            <a:lvl2pPr lvl="1" rtl="0" algn="ctr">
              <a:spcBef>
                <a:spcPts val="0"/>
              </a:spcBef>
              <a:spcAft>
                <a:spcPts val="0"/>
              </a:spcAft>
              <a:buClr>
                <a:srgbClr val="FFC39F"/>
              </a:buClr>
              <a:buSzPts val="1800"/>
              <a:buNone/>
              <a:defRPr sz="1800">
                <a:solidFill>
                  <a:srgbClr val="FFC39F"/>
                </a:solidFill>
              </a:defRPr>
            </a:lvl2pPr>
            <a:lvl3pPr lvl="2" rtl="0" algn="ctr">
              <a:spcBef>
                <a:spcPts val="0"/>
              </a:spcBef>
              <a:spcAft>
                <a:spcPts val="0"/>
              </a:spcAft>
              <a:buClr>
                <a:srgbClr val="FFC39F"/>
              </a:buClr>
              <a:buSzPts val="1800"/>
              <a:buNone/>
              <a:defRPr sz="1800">
                <a:solidFill>
                  <a:srgbClr val="FFC39F"/>
                </a:solidFill>
              </a:defRPr>
            </a:lvl3pPr>
            <a:lvl4pPr lvl="3" rtl="0" algn="ctr">
              <a:spcBef>
                <a:spcPts val="0"/>
              </a:spcBef>
              <a:spcAft>
                <a:spcPts val="0"/>
              </a:spcAft>
              <a:buClr>
                <a:srgbClr val="FFC39F"/>
              </a:buClr>
              <a:buSzPts val="1800"/>
              <a:buNone/>
              <a:defRPr sz="1800">
                <a:solidFill>
                  <a:srgbClr val="FFC39F"/>
                </a:solidFill>
              </a:defRPr>
            </a:lvl4pPr>
            <a:lvl5pPr lvl="4" rtl="0" algn="ctr">
              <a:spcBef>
                <a:spcPts val="0"/>
              </a:spcBef>
              <a:spcAft>
                <a:spcPts val="0"/>
              </a:spcAft>
              <a:buClr>
                <a:srgbClr val="FFC39F"/>
              </a:buClr>
              <a:buSzPts val="1800"/>
              <a:buNone/>
              <a:defRPr sz="1800">
                <a:solidFill>
                  <a:srgbClr val="FFC39F"/>
                </a:solidFill>
              </a:defRPr>
            </a:lvl5pPr>
            <a:lvl6pPr lvl="5" rtl="0" algn="ctr">
              <a:spcBef>
                <a:spcPts val="0"/>
              </a:spcBef>
              <a:spcAft>
                <a:spcPts val="0"/>
              </a:spcAft>
              <a:buClr>
                <a:srgbClr val="FFC39F"/>
              </a:buClr>
              <a:buSzPts val="1800"/>
              <a:buNone/>
              <a:defRPr sz="1800">
                <a:solidFill>
                  <a:srgbClr val="FFC39F"/>
                </a:solidFill>
              </a:defRPr>
            </a:lvl6pPr>
            <a:lvl7pPr lvl="6" rtl="0" algn="ctr">
              <a:spcBef>
                <a:spcPts val="0"/>
              </a:spcBef>
              <a:spcAft>
                <a:spcPts val="0"/>
              </a:spcAft>
              <a:buClr>
                <a:srgbClr val="FFC39F"/>
              </a:buClr>
              <a:buSzPts val="1800"/>
              <a:buNone/>
              <a:defRPr sz="1800">
                <a:solidFill>
                  <a:srgbClr val="FFC39F"/>
                </a:solidFill>
              </a:defRPr>
            </a:lvl7pPr>
            <a:lvl8pPr lvl="7" rtl="0" algn="ctr">
              <a:spcBef>
                <a:spcPts val="0"/>
              </a:spcBef>
              <a:spcAft>
                <a:spcPts val="0"/>
              </a:spcAft>
              <a:buClr>
                <a:srgbClr val="FFC39F"/>
              </a:buClr>
              <a:buSzPts val="1800"/>
              <a:buNone/>
              <a:defRPr sz="1800">
                <a:solidFill>
                  <a:srgbClr val="FFC39F"/>
                </a:solidFill>
              </a:defRPr>
            </a:lvl8pPr>
            <a:lvl9pPr lvl="8" rtl="0" algn="ctr">
              <a:spcBef>
                <a:spcPts val="0"/>
              </a:spcBef>
              <a:spcAft>
                <a:spcPts val="0"/>
              </a:spcAft>
              <a:buClr>
                <a:srgbClr val="FFC39F"/>
              </a:buClr>
              <a:buSzPts val="1800"/>
              <a:buNone/>
              <a:defRPr sz="1800">
                <a:solidFill>
                  <a:srgbClr val="FFC39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BJECT_2">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flipH="1">
            <a:off x="2714350" y="1535100"/>
            <a:ext cx="3715200" cy="10188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6000"/>
              <a:buNone/>
              <a:defRPr i="0" sz="6000">
                <a:solidFill>
                  <a:srgbClr val="F9CB9C"/>
                </a:solidFill>
              </a:defRPr>
            </a:lvl1pPr>
            <a:lvl2pPr lvl="1" rtl="0" algn="r">
              <a:spcBef>
                <a:spcPts val="0"/>
              </a:spcBef>
              <a:spcAft>
                <a:spcPts val="0"/>
              </a:spcAft>
              <a:buSzPts val="3300"/>
              <a:buNone/>
              <a:defRPr sz="3300"/>
            </a:lvl2pPr>
            <a:lvl3pPr lvl="2" rtl="0" algn="r">
              <a:spcBef>
                <a:spcPts val="0"/>
              </a:spcBef>
              <a:spcAft>
                <a:spcPts val="0"/>
              </a:spcAft>
              <a:buSzPts val="3300"/>
              <a:buNone/>
              <a:defRPr sz="3300"/>
            </a:lvl3pPr>
            <a:lvl4pPr lvl="3" rtl="0" algn="r">
              <a:spcBef>
                <a:spcPts val="0"/>
              </a:spcBef>
              <a:spcAft>
                <a:spcPts val="0"/>
              </a:spcAft>
              <a:buSzPts val="3300"/>
              <a:buNone/>
              <a:defRPr sz="3300"/>
            </a:lvl4pPr>
            <a:lvl5pPr lvl="4" rtl="0" algn="r">
              <a:spcBef>
                <a:spcPts val="0"/>
              </a:spcBef>
              <a:spcAft>
                <a:spcPts val="0"/>
              </a:spcAft>
              <a:buSzPts val="3300"/>
              <a:buNone/>
              <a:defRPr sz="3300"/>
            </a:lvl5pPr>
            <a:lvl6pPr lvl="5" rtl="0" algn="r">
              <a:spcBef>
                <a:spcPts val="0"/>
              </a:spcBef>
              <a:spcAft>
                <a:spcPts val="0"/>
              </a:spcAft>
              <a:buSzPts val="3300"/>
              <a:buNone/>
              <a:defRPr sz="3300"/>
            </a:lvl6pPr>
            <a:lvl7pPr lvl="6" rtl="0" algn="r">
              <a:spcBef>
                <a:spcPts val="0"/>
              </a:spcBef>
              <a:spcAft>
                <a:spcPts val="0"/>
              </a:spcAft>
              <a:buSzPts val="3300"/>
              <a:buNone/>
              <a:defRPr sz="3300"/>
            </a:lvl7pPr>
            <a:lvl8pPr lvl="7" rtl="0" algn="r">
              <a:spcBef>
                <a:spcPts val="0"/>
              </a:spcBef>
              <a:spcAft>
                <a:spcPts val="0"/>
              </a:spcAft>
              <a:buSzPts val="3300"/>
              <a:buNone/>
              <a:defRPr sz="3300"/>
            </a:lvl8pPr>
            <a:lvl9pPr lvl="8" rtl="0" algn="r">
              <a:spcBef>
                <a:spcPts val="0"/>
              </a:spcBef>
              <a:spcAft>
                <a:spcPts val="0"/>
              </a:spcAft>
              <a:buSzPts val="3300"/>
              <a:buNone/>
              <a:defRPr sz="3300"/>
            </a:lvl9pPr>
          </a:lstStyle>
          <a:p/>
        </p:txBody>
      </p:sp>
      <p:sp>
        <p:nvSpPr>
          <p:cNvPr id="109" name="Google Shape;109;p21"/>
          <p:cNvSpPr txBox="1"/>
          <p:nvPr>
            <p:ph idx="1" type="subTitle"/>
          </p:nvPr>
        </p:nvSpPr>
        <p:spPr>
          <a:xfrm flipH="1">
            <a:off x="2597100" y="2753700"/>
            <a:ext cx="3949800" cy="8547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10" name="Google Shape;110;p21"/>
          <p:cNvSpPr txBox="1"/>
          <p:nvPr/>
        </p:nvSpPr>
        <p:spPr>
          <a:xfrm>
            <a:off x="1360050" y="3845025"/>
            <a:ext cx="6423900" cy="854700"/>
          </a:xfrm>
          <a:prstGeom prst="rect">
            <a:avLst/>
          </a:prstGeom>
          <a:noFill/>
          <a:ln>
            <a:noFill/>
          </a:ln>
        </p:spPr>
        <p:txBody>
          <a:bodyPr anchorCtr="0" anchor="b" bIns="91425" lIns="91425" spcFirstLastPara="1" rIns="91425" wrap="square" tIns="91425">
            <a:noAutofit/>
          </a:bodyPr>
          <a:lstStyle/>
          <a:p>
            <a:pPr indent="0" lvl="0" marL="0" rtl="0" algn="ctr">
              <a:spcBef>
                <a:spcPts val="300"/>
              </a:spcBef>
              <a:spcAft>
                <a:spcPts val="0"/>
              </a:spcAft>
              <a:buNone/>
            </a:pPr>
            <a:r>
              <a:rPr lang="en" sz="900">
                <a:solidFill>
                  <a:srgbClr val="FFFFFF"/>
                </a:solidFill>
                <a:latin typeface="Barlow Semi Condensed Light"/>
                <a:ea typeface="Barlow Semi Condensed Light"/>
                <a:cs typeface="Barlow Semi Condensed Light"/>
                <a:sym typeface="Barlow Semi Condensed Light"/>
              </a:rPr>
              <a:t>CREDITS: This presentation template was created by </a:t>
            </a:r>
            <a:r>
              <a:rPr b="1" lang="en" sz="900">
                <a:solidFill>
                  <a:srgbClr val="FFFFFF"/>
                </a:solidFill>
                <a:uFill>
                  <a:noFill/>
                </a:uFill>
                <a:latin typeface="Barlow Semi Condensed"/>
                <a:ea typeface="Barlow Semi Condensed"/>
                <a:cs typeface="Barlow Semi Condensed"/>
                <a:sym typeface="Barlow Semi Condensed"/>
                <a:hlinkClick r:id="rId3">
                  <a:extLst>
                    <a:ext uri="{A12FA001-AC4F-418D-AE19-62706E023703}">
                      <ahyp:hlinkClr val="tx"/>
                    </a:ext>
                  </a:extLst>
                </a:hlinkClick>
              </a:rPr>
              <a:t>Slidesgo</a:t>
            </a:r>
            <a:r>
              <a:rPr lang="en" sz="900">
                <a:solidFill>
                  <a:srgbClr val="FFFFFF"/>
                </a:solidFill>
                <a:latin typeface="Barlow Semi Condensed Light"/>
                <a:ea typeface="Barlow Semi Condensed Light"/>
                <a:cs typeface="Barlow Semi Condensed Light"/>
                <a:sym typeface="Barlow Semi Condensed Light"/>
              </a:rPr>
              <a:t>, including icons by </a:t>
            </a:r>
            <a:r>
              <a:rPr b="1" lang="en" sz="900">
                <a:solidFill>
                  <a:srgbClr val="FFFFFF"/>
                </a:solidFill>
                <a:uFill>
                  <a:noFill/>
                </a:uFill>
                <a:latin typeface="Barlow Semi Condensed"/>
                <a:ea typeface="Barlow Semi Condensed"/>
                <a:cs typeface="Barlow Semi Condensed"/>
                <a:sym typeface="Barlow Semi Condensed"/>
                <a:hlinkClick r:id="rId4">
                  <a:extLst>
                    <a:ext uri="{A12FA001-AC4F-418D-AE19-62706E023703}">
                      <ahyp:hlinkClr val="tx"/>
                    </a:ext>
                  </a:extLst>
                </a:hlinkClick>
              </a:rPr>
              <a:t>Flaticon</a:t>
            </a:r>
            <a:r>
              <a:rPr lang="en" sz="900">
                <a:solidFill>
                  <a:srgbClr val="FFFFFF"/>
                </a:solidFill>
                <a:latin typeface="Barlow Semi Condensed Light"/>
                <a:ea typeface="Barlow Semi Condensed Light"/>
                <a:cs typeface="Barlow Semi Condensed Light"/>
                <a:sym typeface="Barlow Semi Condensed Light"/>
              </a:rPr>
              <a:t>, and infographics &amp; images by </a:t>
            </a:r>
            <a:r>
              <a:rPr lang="en" sz="900">
                <a:solidFill>
                  <a:srgbClr val="FFFFFF"/>
                </a:solidFill>
                <a:uFill>
                  <a:noFill/>
                </a:uFill>
                <a:latin typeface="Barlow Semi Condensed Light"/>
                <a:ea typeface="Barlow Semi Condensed Light"/>
                <a:cs typeface="Barlow Semi Condensed Light"/>
                <a:sym typeface="Barlow Semi Condensed Light"/>
                <a:hlinkClick r:id="rId5">
                  <a:extLst>
                    <a:ext uri="{A12FA001-AC4F-418D-AE19-62706E023703}">
                      <ahyp:hlinkClr val="tx"/>
                    </a:ext>
                  </a:extLst>
                </a:hlinkClick>
              </a:rPr>
              <a:t>Freepik</a:t>
            </a:r>
            <a:r>
              <a:rPr lang="en" sz="900">
                <a:solidFill>
                  <a:srgbClr val="FFFFFF"/>
                </a:solidFill>
                <a:latin typeface="Barlow Semi Condensed Light"/>
                <a:ea typeface="Barlow Semi Condensed Light"/>
                <a:cs typeface="Barlow Semi Condensed Light"/>
                <a:sym typeface="Barlow Semi Condensed Light"/>
              </a:rPr>
              <a:t>. </a:t>
            </a:r>
            <a:endParaRPr sz="900">
              <a:solidFill>
                <a:srgbClr val="FFFFFF"/>
              </a:solidFill>
              <a:latin typeface="Barlow Semi Condensed Light"/>
              <a:ea typeface="Barlow Semi Condensed Light"/>
              <a:cs typeface="Barlow Semi Condensed Light"/>
              <a:sym typeface="Barlow Semi Condensed Light"/>
            </a:endParaRPr>
          </a:p>
          <a:p>
            <a:pPr indent="0" lvl="0" marL="0" rtl="0" algn="ctr">
              <a:spcBef>
                <a:spcPts val="300"/>
              </a:spcBef>
              <a:spcAft>
                <a:spcPts val="0"/>
              </a:spcAft>
              <a:buNone/>
            </a:pPr>
            <a:r>
              <a:rPr lang="en" sz="900">
                <a:solidFill>
                  <a:srgbClr val="FFFFFF"/>
                </a:solidFill>
                <a:latin typeface="Barlow Semi Condensed Light"/>
                <a:ea typeface="Barlow Semi Condensed Light"/>
                <a:cs typeface="Barlow Semi Condensed Light"/>
                <a:sym typeface="Barlow Semi Condensed Light"/>
              </a:rPr>
              <a:t>Please keep this slide for attribution.</a:t>
            </a:r>
            <a:endParaRPr sz="900">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2">
    <p:bg>
      <p:bgPr>
        <a:blipFill>
          <a:blip r:embed="rId2">
            <a:alphaModFix/>
          </a:blip>
          <a:stretch>
            <a:fillRect/>
          </a:stretch>
        </a:blipFill>
      </p:bgPr>
    </p:bg>
    <p:spTree>
      <p:nvGrpSpPr>
        <p:cNvPr id="111" name="Shape 111"/>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
  <p:cSld name="CUSTOM_12_3_1">
    <p:bg>
      <p:bgPr>
        <a:solidFill>
          <a:srgbClr val="FFFFFF"/>
        </a:solidFill>
      </p:bgPr>
    </p:bg>
    <p:spTree>
      <p:nvGrpSpPr>
        <p:cNvPr id="112" name="Shape 11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3" name="Shape 113"/>
        <p:cNvGrpSpPr/>
        <p:nvPr/>
      </p:nvGrpSpPr>
      <p:grpSpPr>
        <a:xfrm>
          <a:off x="0" y="0"/>
          <a:ext cx="0" cy="0"/>
          <a:chOff x="0" y="0"/>
          <a:chExt cx="0" cy="0"/>
        </a:xfrm>
      </p:grpSpPr>
      <p:sp>
        <p:nvSpPr>
          <p:cNvPr id="114" name="Google Shape;114;p24"/>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5" name="Google Shape;115;p24"/>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7" name="Shape 117"/>
        <p:cNvGrpSpPr/>
        <p:nvPr/>
      </p:nvGrpSpPr>
      <p:grpSpPr>
        <a:xfrm>
          <a:off x="0" y="0"/>
          <a:ext cx="0" cy="0"/>
          <a:chOff x="0" y="0"/>
          <a:chExt cx="0" cy="0"/>
        </a:xfrm>
      </p:grpSpPr>
      <p:sp>
        <p:nvSpPr>
          <p:cNvPr id="118" name="Google Shape;118;p25"/>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rtl="0">
              <a:spcBef>
                <a:spcPts val="0"/>
              </a:spcBef>
              <a:spcAft>
                <a:spcPts val="0"/>
              </a:spcAft>
              <a:buSzPts val="7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19" name="Google Shape;119;p25"/>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lvl1pPr indent="-228600" lvl="0" marL="457200" rtl="0">
              <a:spcBef>
                <a:spcPts val="0"/>
              </a:spcBef>
              <a:spcAft>
                <a:spcPts val="0"/>
              </a:spcAft>
              <a:buSzPts val="1200"/>
              <a:buNone/>
              <a:defRPr/>
            </a:lvl1pPr>
            <a:lvl2pPr indent="-228600" lvl="1" marL="914400" rtl="0">
              <a:spcBef>
                <a:spcPts val="0"/>
              </a:spcBef>
              <a:spcAft>
                <a:spcPts val="0"/>
              </a:spcAft>
              <a:buSzPts val="1200"/>
              <a:buNone/>
              <a:defRPr/>
            </a:lvl2pPr>
            <a:lvl3pPr indent="-228600" lvl="2" marL="1371600" rtl="0">
              <a:spcBef>
                <a:spcPts val="0"/>
              </a:spcBef>
              <a:spcAft>
                <a:spcPts val="0"/>
              </a:spcAft>
              <a:buSzPts val="1200"/>
              <a:buNone/>
              <a:defRPr/>
            </a:lvl3pPr>
            <a:lvl4pPr indent="-228600" lvl="3" marL="1828800" rtl="0">
              <a:spcBef>
                <a:spcPts val="0"/>
              </a:spcBef>
              <a:spcAft>
                <a:spcPts val="0"/>
              </a:spcAft>
              <a:buSzPts val="1200"/>
              <a:buNone/>
              <a:defRPr/>
            </a:lvl4pPr>
            <a:lvl5pPr indent="-228600" lvl="4" marL="2286000" rtl="0">
              <a:spcBef>
                <a:spcPts val="0"/>
              </a:spcBef>
              <a:spcAft>
                <a:spcPts val="0"/>
              </a:spcAft>
              <a:buSzPts val="1200"/>
              <a:buNone/>
              <a:defRPr/>
            </a:lvl5pPr>
            <a:lvl6pPr indent="-228600" lvl="5" marL="2743200" rtl="0">
              <a:spcBef>
                <a:spcPts val="0"/>
              </a:spcBef>
              <a:spcAft>
                <a:spcPts val="0"/>
              </a:spcAft>
              <a:buSzPts val="1200"/>
              <a:buNone/>
              <a:defRPr/>
            </a:lvl6pPr>
            <a:lvl7pPr indent="-228600" lvl="6" marL="3200400" rtl="0">
              <a:spcBef>
                <a:spcPts val="0"/>
              </a:spcBef>
              <a:spcAft>
                <a:spcPts val="0"/>
              </a:spcAft>
              <a:buSzPts val="1200"/>
              <a:buNone/>
              <a:defRPr/>
            </a:lvl7pPr>
            <a:lvl8pPr indent="-228600" lvl="7" marL="3657600" rtl="0">
              <a:spcBef>
                <a:spcPts val="0"/>
              </a:spcBef>
              <a:spcAft>
                <a:spcPts val="0"/>
              </a:spcAft>
              <a:buSzPts val="1200"/>
              <a:buNone/>
              <a:defRPr/>
            </a:lvl8pPr>
            <a:lvl9pPr indent="-228600" lvl="8" marL="4114800" rtl="0">
              <a:spcBef>
                <a:spcPts val="0"/>
              </a:spcBef>
              <a:spcAft>
                <a:spcPts val="0"/>
              </a:spcAft>
              <a:buSzPts val="1200"/>
              <a:buNone/>
              <a:defRPr/>
            </a:lvl9pPr>
          </a:lstStyle>
          <a:p/>
        </p:txBody>
      </p:sp>
      <p:sp>
        <p:nvSpPr>
          <p:cNvPr id="120" name="Google Shape;12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OBJECT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txBox="1"/>
          <p:nvPr>
            <p:ph type="title"/>
          </p:nvPr>
        </p:nvSpPr>
        <p:spPr>
          <a:xfrm>
            <a:off x="3137700" y="1815411"/>
            <a:ext cx="2868600" cy="9099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6000"/>
              <a:buNone/>
              <a:defRPr i="0" sz="6000">
                <a:solidFill>
                  <a:schemeClr val="accent6"/>
                </a:solidFill>
              </a:defRPr>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
        <p:nvSpPr>
          <p:cNvPr id="19" name="Google Shape;19;p4"/>
          <p:cNvSpPr txBox="1"/>
          <p:nvPr>
            <p:ph idx="1" type="subTitle"/>
          </p:nvPr>
        </p:nvSpPr>
        <p:spPr>
          <a:xfrm>
            <a:off x="2897400" y="2868788"/>
            <a:ext cx="3349200" cy="4593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rgbClr val="F5F6F6"/>
                </a:solidFill>
              </a:defRPr>
            </a:lvl1pPr>
            <a:lvl2pPr lvl="1" rtl="0" algn="ctr">
              <a:spcBef>
                <a:spcPts val="0"/>
              </a:spcBef>
              <a:spcAft>
                <a:spcPts val="0"/>
              </a:spcAft>
              <a:buNone/>
              <a:defRPr sz="1400">
                <a:solidFill>
                  <a:srgbClr val="F5F6F6"/>
                </a:solidFill>
              </a:defRPr>
            </a:lvl2pPr>
            <a:lvl3pPr lvl="2" rtl="0" algn="ctr">
              <a:spcBef>
                <a:spcPts val="0"/>
              </a:spcBef>
              <a:spcAft>
                <a:spcPts val="0"/>
              </a:spcAft>
              <a:buNone/>
              <a:defRPr sz="1400">
                <a:solidFill>
                  <a:srgbClr val="F5F6F6"/>
                </a:solidFill>
              </a:defRPr>
            </a:lvl3pPr>
            <a:lvl4pPr lvl="3" rtl="0" algn="ctr">
              <a:spcBef>
                <a:spcPts val="0"/>
              </a:spcBef>
              <a:spcAft>
                <a:spcPts val="0"/>
              </a:spcAft>
              <a:buNone/>
              <a:defRPr sz="1400">
                <a:solidFill>
                  <a:srgbClr val="F5F6F6"/>
                </a:solidFill>
              </a:defRPr>
            </a:lvl4pPr>
            <a:lvl5pPr lvl="4" rtl="0" algn="ctr">
              <a:spcBef>
                <a:spcPts val="0"/>
              </a:spcBef>
              <a:spcAft>
                <a:spcPts val="0"/>
              </a:spcAft>
              <a:buNone/>
              <a:defRPr sz="1400">
                <a:solidFill>
                  <a:srgbClr val="F5F6F6"/>
                </a:solidFill>
              </a:defRPr>
            </a:lvl5pPr>
            <a:lvl6pPr lvl="5" rtl="0" algn="ctr">
              <a:spcBef>
                <a:spcPts val="0"/>
              </a:spcBef>
              <a:spcAft>
                <a:spcPts val="0"/>
              </a:spcAft>
              <a:buNone/>
              <a:defRPr sz="1400">
                <a:solidFill>
                  <a:srgbClr val="F5F6F6"/>
                </a:solidFill>
              </a:defRPr>
            </a:lvl6pPr>
            <a:lvl7pPr lvl="6" rtl="0" algn="ctr">
              <a:spcBef>
                <a:spcPts val="0"/>
              </a:spcBef>
              <a:spcAft>
                <a:spcPts val="0"/>
              </a:spcAft>
              <a:buNone/>
              <a:defRPr sz="1400">
                <a:solidFill>
                  <a:srgbClr val="F5F6F6"/>
                </a:solidFill>
              </a:defRPr>
            </a:lvl7pPr>
            <a:lvl8pPr lvl="7" rtl="0" algn="ctr">
              <a:spcBef>
                <a:spcPts val="0"/>
              </a:spcBef>
              <a:spcAft>
                <a:spcPts val="0"/>
              </a:spcAft>
              <a:buNone/>
              <a:defRPr sz="1400">
                <a:solidFill>
                  <a:srgbClr val="F5F6F6"/>
                </a:solidFill>
              </a:defRPr>
            </a:lvl8pPr>
            <a:lvl9pPr lvl="8" rtl="0" algn="ctr">
              <a:spcBef>
                <a:spcPts val="0"/>
              </a:spcBef>
              <a:spcAft>
                <a:spcPts val="0"/>
              </a:spcAft>
              <a:buNone/>
              <a:defRPr sz="1400">
                <a:solidFill>
                  <a:srgbClr val="F5F6F6"/>
                </a:solidFill>
              </a:defRPr>
            </a:lvl9pPr>
          </a:lstStyle>
          <a:p/>
        </p:txBody>
      </p:sp>
      <p:grpSp>
        <p:nvGrpSpPr>
          <p:cNvPr id="20" name="Google Shape;20;p4"/>
          <p:cNvGrpSpPr/>
          <p:nvPr/>
        </p:nvGrpSpPr>
        <p:grpSpPr>
          <a:xfrm flipH="1" rot="10800000">
            <a:off x="2326312" y="871270"/>
            <a:ext cx="4491275" cy="3544029"/>
            <a:chOff x="2256903" y="816487"/>
            <a:chExt cx="4630180" cy="3653639"/>
          </a:xfrm>
        </p:grpSpPr>
        <p:sp>
          <p:nvSpPr>
            <p:cNvPr id="21" name="Google Shape;21;p4"/>
            <p:cNvSpPr/>
            <p:nvPr/>
          </p:nvSpPr>
          <p:spPr>
            <a:xfrm>
              <a:off x="2256903" y="816487"/>
              <a:ext cx="4630180" cy="3653639"/>
            </a:xfrm>
            <a:custGeom>
              <a:rect b="b" l="l" r="r" t="t"/>
              <a:pathLst>
                <a:path extrusionOk="0" h="71169" w="90191">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2748611" y="1192720"/>
              <a:ext cx="3311049" cy="2747418"/>
            </a:xfrm>
            <a:custGeom>
              <a:rect b="b" l="l" r="r" t="t"/>
              <a:pathLst>
                <a:path extrusionOk="0" h="91933" w="110793">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5"/>
          <p:cNvSpPr txBox="1"/>
          <p:nvPr>
            <p:ph type="title"/>
          </p:nvPr>
        </p:nvSpPr>
        <p:spPr>
          <a:xfrm>
            <a:off x="3160200" y="2984400"/>
            <a:ext cx="2823600" cy="3654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3F3F3"/>
              </a:buClr>
              <a:buSzPts val="1200"/>
              <a:buNone/>
              <a:defRPr i="0" sz="1600">
                <a:solidFill>
                  <a:srgbClr val="DD7E6B"/>
                </a:solidFill>
              </a:defRPr>
            </a:lvl1pPr>
            <a:lvl2pPr lvl="1"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2pPr>
            <a:lvl3pPr lvl="2"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3pPr>
            <a:lvl4pPr lvl="3"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4pPr>
            <a:lvl5pPr lvl="4"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5pPr>
            <a:lvl6pPr lvl="5"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6pPr>
            <a:lvl7pPr lvl="6"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7pPr>
            <a:lvl8pPr lvl="7"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8pPr>
            <a:lvl9pPr lvl="8"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9pPr>
          </a:lstStyle>
          <a:p/>
        </p:txBody>
      </p:sp>
      <p:sp>
        <p:nvSpPr>
          <p:cNvPr id="25" name="Google Shape;25;p5"/>
          <p:cNvSpPr txBox="1"/>
          <p:nvPr>
            <p:ph idx="1" type="subTitle"/>
          </p:nvPr>
        </p:nvSpPr>
        <p:spPr>
          <a:xfrm>
            <a:off x="1948925" y="2131725"/>
            <a:ext cx="5246100" cy="699000"/>
          </a:xfrm>
          <a:prstGeom prst="rect">
            <a:avLst/>
          </a:prstGeom>
        </p:spPr>
        <p:txBody>
          <a:bodyPr anchorCtr="0" anchor="b" bIns="0" lIns="0" spcFirstLastPara="1" rIns="0" wrap="square" tIns="0">
            <a:noAutofit/>
          </a:bodyPr>
          <a:lstStyle>
            <a:lvl1pPr lvl="0" rtl="0" algn="ctr">
              <a:spcBef>
                <a:spcPts val="0"/>
              </a:spcBef>
              <a:spcAft>
                <a:spcPts val="0"/>
              </a:spcAft>
              <a:buNone/>
              <a:defRPr sz="1800">
                <a:solidFill>
                  <a:srgbClr val="F3F3F3"/>
                </a:solidFill>
              </a:defRPr>
            </a:lvl1pPr>
            <a:lvl2pPr lvl="1" rtl="0" algn="ctr">
              <a:spcBef>
                <a:spcPts val="0"/>
              </a:spcBef>
              <a:spcAft>
                <a:spcPts val="0"/>
              </a:spcAft>
              <a:buNone/>
              <a:defRPr sz="1800">
                <a:solidFill>
                  <a:srgbClr val="F3F3F3"/>
                </a:solidFill>
              </a:defRPr>
            </a:lvl2pPr>
            <a:lvl3pPr lvl="2" rtl="0" algn="ctr">
              <a:spcBef>
                <a:spcPts val="0"/>
              </a:spcBef>
              <a:spcAft>
                <a:spcPts val="0"/>
              </a:spcAft>
              <a:buNone/>
              <a:defRPr sz="1800">
                <a:solidFill>
                  <a:srgbClr val="F3F3F3"/>
                </a:solidFill>
              </a:defRPr>
            </a:lvl3pPr>
            <a:lvl4pPr lvl="3" rtl="0" algn="ctr">
              <a:spcBef>
                <a:spcPts val="0"/>
              </a:spcBef>
              <a:spcAft>
                <a:spcPts val="0"/>
              </a:spcAft>
              <a:buNone/>
              <a:defRPr sz="1800">
                <a:solidFill>
                  <a:srgbClr val="F3F3F3"/>
                </a:solidFill>
              </a:defRPr>
            </a:lvl4pPr>
            <a:lvl5pPr lvl="4" rtl="0" algn="ctr">
              <a:spcBef>
                <a:spcPts val="0"/>
              </a:spcBef>
              <a:spcAft>
                <a:spcPts val="0"/>
              </a:spcAft>
              <a:buNone/>
              <a:defRPr sz="1800">
                <a:solidFill>
                  <a:srgbClr val="F3F3F3"/>
                </a:solidFill>
              </a:defRPr>
            </a:lvl5pPr>
            <a:lvl6pPr lvl="5" rtl="0" algn="ctr">
              <a:spcBef>
                <a:spcPts val="0"/>
              </a:spcBef>
              <a:spcAft>
                <a:spcPts val="0"/>
              </a:spcAft>
              <a:buNone/>
              <a:defRPr sz="1800">
                <a:solidFill>
                  <a:srgbClr val="F3F3F3"/>
                </a:solidFill>
              </a:defRPr>
            </a:lvl6pPr>
            <a:lvl7pPr lvl="6" rtl="0" algn="ctr">
              <a:spcBef>
                <a:spcPts val="0"/>
              </a:spcBef>
              <a:spcAft>
                <a:spcPts val="0"/>
              </a:spcAft>
              <a:buNone/>
              <a:defRPr sz="1800">
                <a:solidFill>
                  <a:srgbClr val="F3F3F3"/>
                </a:solidFill>
              </a:defRPr>
            </a:lvl7pPr>
            <a:lvl8pPr lvl="7" rtl="0" algn="ctr">
              <a:spcBef>
                <a:spcPts val="0"/>
              </a:spcBef>
              <a:spcAft>
                <a:spcPts val="0"/>
              </a:spcAft>
              <a:buNone/>
              <a:defRPr sz="1800">
                <a:solidFill>
                  <a:srgbClr val="F3F3F3"/>
                </a:solidFill>
              </a:defRPr>
            </a:lvl8pPr>
            <a:lvl9pPr lvl="8" rtl="0" algn="ctr">
              <a:spcBef>
                <a:spcPts val="0"/>
              </a:spcBef>
              <a:spcAft>
                <a:spcPts val="0"/>
              </a:spcAft>
              <a:buNone/>
              <a:defRPr sz="1800">
                <a:solidFill>
                  <a:srgbClr val="F3F3F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 and Conten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2410000" y="1483525"/>
            <a:ext cx="1977600" cy="421500"/>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i="0" sz="1600"/>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p:txBody>
      </p:sp>
      <p:sp>
        <p:nvSpPr>
          <p:cNvPr id="28" name="Google Shape;28;p6"/>
          <p:cNvSpPr txBox="1"/>
          <p:nvPr>
            <p:ph idx="1" type="subTitle"/>
          </p:nvPr>
        </p:nvSpPr>
        <p:spPr>
          <a:xfrm>
            <a:off x="2555500" y="1905025"/>
            <a:ext cx="1686600" cy="330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9" name="Google Shape;29;p6"/>
          <p:cNvSpPr txBox="1"/>
          <p:nvPr>
            <p:ph idx="2" type="title"/>
          </p:nvPr>
        </p:nvSpPr>
        <p:spPr>
          <a:xfrm>
            <a:off x="4756393" y="1483517"/>
            <a:ext cx="1977600" cy="4215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6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 name="Google Shape;30;p6"/>
          <p:cNvSpPr txBox="1"/>
          <p:nvPr>
            <p:ph idx="3" type="subTitle"/>
          </p:nvPr>
        </p:nvSpPr>
        <p:spPr>
          <a:xfrm>
            <a:off x="4901893" y="1905025"/>
            <a:ext cx="1686600" cy="330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31" name="Google Shape;31;p6"/>
          <p:cNvSpPr txBox="1"/>
          <p:nvPr>
            <p:ph idx="4" type="title"/>
          </p:nvPr>
        </p:nvSpPr>
        <p:spPr>
          <a:xfrm>
            <a:off x="4756393" y="3605575"/>
            <a:ext cx="1977600" cy="4215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6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2" name="Google Shape;32;p6"/>
          <p:cNvSpPr txBox="1"/>
          <p:nvPr>
            <p:ph idx="5" type="subTitle"/>
          </p:nvPr>
        </p:nvSpPr>
        <p:spPr>
          <a:xfrm>
            <a:off x="4901893" y="4027075"/>
            <a:ext cx="1686600" cy="330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33" name="Google Shape;33;p6"/>
          <p:cNvSpPr txBox="1"/>
          <p:nvPr>
            <p:ph hasCustomPrompt="1" idx="6" type="title"/>
          </p:nvPr>
        </p:nvSpPr>
        <p:spPr>
          <a:xfrm>
            <a:off x="2410000" y="861950"/>
            <a:ext cx="1977600" cy="697800"/>
          </a:xfrm>
          <a:prstGeom prst="rect">
            <a:avLst/>
          </a:prstGeom>
        </p:spPr>
        <p:txBody>
          <a:bodyPr anchorCtr="0" anchor="b" bIns="0" lIns="0" spcFirstLastPara="1" rIns="0" wrap="square" tIns="0">
            <a:noAutofit/>
          </a:bodyPr>
          <a:lstStyle>
            <a:lvl1pPr lvl="0" rtl="0" algn="ctr">
              <a:spcBef>
                <a:spcPts val="0"/>
              </a:spcBef>
              <a:spcAft>
                <a:spcPts val="0"/>
              </a:spcAft>
              <a:buSzPts val="7200"/>
              <a:buNone/>
              <a:defRPr sz="7200">
                <a:solidFill>
                  <a:srgbClr val="F9CB9C"/>
                </a:solidFill>
              </a:defRPr>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34" name="Google Shape;34;p6"/>
          <p:cNvSpPr txBox="1"/>
          <p:nvPr>
            <p:ph hasCustomPrompt="1" idx="7" type="title"/>
          </p:nvPr>
        </p:nvSpPr>
        <p:spPr>
          <a:xfrm>
            <a:off x="4756393" y="861950"/>
            <a:ext cx="1977600" cy="697800"/>
          </a:xfrm>
          <a:prstGeom prst="rect">
            <a:avLst/>
          </a:prstGeom>
        </p:spPr>
        <p:txBody>
          <a:bodyPr anchorCtr="0" anchor="b" bIns="0" lIns="0" spcFirstLastPara="1" rIns="0" wrap="square" tIns="0">
            <a:noAutofit/>
          </a:bodyPr>
          <a:lstStyle>
            <a:lvl1pPr lvl="0" rtl="0" algn="ctr">
              <a:spcBef>
                <a:spcPts val="0"/>
              </a:spcBef>
              <a:spcAft>
                <a:spcPts val="0"/>
              </a:spcAft>
              <a:buSzPts val="7200"/>
              <a:buNone/>
              <a:defRPr sz="7200">
                <a:solidFill>
                  <a:srgbClr val="F9CB9C"/>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35" name="Google Shape;35;p6"/>
          <p:cNvSpPr txBox="1"/>
          <p:nvPr>
            <p:ph hasCustomPrompt="1" idx="8" type="title"/>
          </p:nvPr>
        </p:nvSpPr>
        <p:spPr>
          <a:xfrm>
            <a:off x="4968493" y="2984003"/>
            <a:ext cx="1553400" cy="697800"/>
          </a:xfrm>
          <a:prstGeom prst="rect">
            <a:avLst/>
          </a:prstGeom>
        </p:spPr>
        <p:txBody>
          <a:bodyPr anchorCtr="0" anchor="b" bIns="0" lIns="0" spcFirstLastPara="1" rIns="0" wrap="square" tIns="0">
            <a:noAutofit/>
          </a:bodyPr>
          <a:lstStyle>
            <a:lvl1pPr lvl="0" rtl="0" algn="ctr">
              <a:spcBef>
                <a:spcPts val="0"/>
              </a:spcBef>
              <a:spcAft>
                <a:spcPts val="0"/>
              </a:spcAft>
              <a:buClr>
                <a:srgbClr val="F9CB9C"/>
              </a:buClr>
              <a:buSzPts val="7200"/>
              <a:buNone/>
              <a:defRPr sz="7200">
                <a:solidFill>
                  <a:srgbClr val="F9CB9C"/>
                </a:solidFill>
              </a:defRPr>
            </a:lvl1pPr>
            <a:lvl2pPr lvl="1" rtl="0">
              <a:spcBef>
                <a:spcPts val="0"/>
              </a:spcBef>
              <a:spcAft>
                <a:spcPts val="0"/>
              </a:spcAft>
              <a:buClr>
                <a:srgbClr val="F9CB9C"/>
              </a:buClr>
              <a:buSzPts val="7200"/>
              <a:buNone/>
              <a:defRPr sz="7200">
                <a:solidFill>
                  <a:srgbClr val="F9CB9C"/>
                </a:solidFill>
              </a:defRPr>
            </a:lvl2pPr>
            <a:lvl3pPr lvl="2" rtl="0">
              <a:spcBef>
                <a:spcPts val="0"/>
              </a:spcBef>
              <a:spcAft>
                <a:spcPts val="0"/>
              </a:spcAft>
              <a:buClr>
                <a:srgbClr val="F9CB9C"/>
              </a:buClr>
              <a:buSzPts val="7200"/>
              <a:buNone/>
              <a:defRPr sz="7200">
                <a:solidFill>
                  <a:srgbClr val="F9CB9C"/>
                </a:solidFill>
              </a:defRPr>
            </a:lvl3pPr>
            <a:lvl4pPr lvl="3" rtl="0">
              <a:spcBef>
                <a:spcPts val="0"/>
              </a:spcBef>
              <a:spcAft>
                <a:spcPts val="0"/>
              </a:spcAft>
              <a:buClr>
                <a:srgbClr val="F9CB9C"/>
              </a:buClr>
              <a:buSzPts val="7200"/>
              <a:buNone/>
              <a:defRPr sz="7200">
                <a:solidFill>
                  <a:srgbClr val="F9CB9C"/>
                </a:solidFill>
              </a:defRPr>
            </a:lvl4pPr>
            <a:lvl5pPr lvl="4" rtl="0">
              <a:spcBef>
                <a:spcPts val="0"/>
              </a:spcBef>
              <a:spcAft>
                <a:spcPts val="0"/>
              </a:spcAft>
              <a:buClr>
                <a:srgbClr val="F9CB9C"/>
              </a:buClr>
              <a:buSzPts val="7200"/>
              <a:buNone/>
              <a:defRPr sz="7200">
                <a:solidFill>
                  <a:srgbClr val="F9CB9C"/>
                </a:solidFill>
              </a:defRPr>
            </a:lvl5pPr>
            <a:lvl6pPr lvl="5" rtl="0">
              <a:spcBef>
                <a:spcPts val="0"/>
              </a:spcBef>
              <a:spcAft>
                <a:spcPts val="0"/>
              </a:spcAft>
              <a:buClr>
                <a:srgbClr val="F9CB9C"/>
              </a:buClr>
              <a:buSzPts val="7200"/>
              <a:buNone/>
              <a:defRPr sz="7200">
                <a:solidFill>
                  <a:srgbClr val="F9CB9C"/>
                </a:solidFill>
              </a:defRPr>
            </a:lvl6pPr>
            <a:lvl7pPr lvl="6" rtl="0">
              <a:spcBef>
                <a:spcPts val="0"/>
              </a:spcBef>
              <a:spcAft>
                <a:spcPts val="0"/>
              </a:spcAft>
              <a:buClr>
                <a:srgbClr val="F9CB9C"/>
              </a:buClr>
              <a:buSzPts val="7200"/>
              <a:buNone/>
              <a:defRPr sz="7200">
                <a:solidFill>
                  <a:srgbClr val="F9CB9C"/>
                </a:solidFill>
              </a:defRPr>
            </a:lvl7pPr>
            <a:lvl8pPr lvl="7" rtl="0">
              <a:spcBef>
                <a:spcPts val="0"/>
              </a:spcBef>
              <a:spcAft>
                <a:spcPts val="0"/>
              </a:spcAft>
              <a:buClr>
                <a:srgbClr val="F9CB9C"/>
              </a:buClr>
              <a:buSzPts val="7200"/>
              <a:buNone/>
              <a:defRPr sz="7200">
                <a:solidFill>
                  <a:srgbClr val="F9CB9C"/>
                </a:solidFill>
              </a:defRPr>
            </a:lvl8pPr>
            <a:lvl9pPr lvl="8" rtl="0">
              <a:spcBef>
                <a:spcPts val="0"/>
              </a:spcBef>
              <a:spcAft>
                <a:spcPts val="0"/>
              </a:spcAft>
              <a:buClr>
                <a:srgbClr val="F9CB9C"/>
              </a:buClr>
              <a:buSzPts val="7200"/>
              <a:buNone/>
              <a:defRPr sz="7200">
                <a:solidFill>
                  <a:srgbClr val="F9CB9C"/>
                </a:solidFill>
              </a:defRPr>
            </a:lvl9pPr>
          </a:lstStyle>
          <a:p>
            <a:r>
              <a:t>xx%</a:t>
            </a:r>
          </a:p>
        </p:txBody>
      </p:sp>
      <p:sp>
        <p:nvSpPr>
          <p:cNvPr id="36" name="Google Shape;36;p6"/>
          <p:cNvSpPr txBox="1"/>
          <p:nvPr>
            <p:ph idx="9" type="title"/>
          </p:nvPr>
        </p:nvSpPr>
        <p:spPr>
          <a:xfrm>
            <a:off x="2410000" y="3605575"/>
            <a:ext cx="1977600" cy="4215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6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37" name="Google Shape;37;p6"/>
          <p:cNvSpPr txBox="1"/>
          <p:nvPr>
            <p:ph idx="13" type="subTitle"/>
          </p:nvPr>
        </p:nvSpPr>
        <p:spPr>
          <a:xfrm>
            <a:off x="2555500" y="4027075"/>
            <a:ext cx="1686600" cy="330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38" name="Google Shape;38;p6"/>
          <p:cNvSpPr txBox="1"/>
          <p:nvPr>
            <p:ph hasCustomPrompt="1" idx="14" type="title"/>
          </p:nvPr>
        </p:nvSpPr>
        <p:spPr>
          <a:xfrm>
            <a:off x="2410000" y="2984000"/>
            <a:ext cx="1977600" cy="697800"/>
          </a:xfrm>
          <a:prstGeom prst="rect">
            <a:avLst/>
          </a:prstGeom>
        </p:spPr>
        <p:txBody>
          <a:bodyPr anchorCtr="0" anchor="b" bIns="0" lIns="0" spcFirstLastPara="1" rIns="0" wrap="square" tIns="0">
            <a:noAutofit/>
          </a:bodyPr>
          <a:lstStyle>
            <a:lvl1pPr lvl="0" rtl="0" algn="ctr">
              <a:spcBef>
                <a:spcPts val="0"/>
              </a:spcBef>
              <a:spcAft>
                <a:spcPts val="0"/>
              </a:spcAft>
              <a:buSzPts val="7200"/>
              <a:buNone/>
              <a:defRPr sz="7200">
                <a:solidFill>
                  <a:srgbClr val="F9CB9C"/>
                </a:solidFill>
              </a:defRPr>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Tree>
  </p:cSld>
  <p:clrMapOvr>
    <a:masterClrMapping/>
  </p:clrMapOvr>
  <p:extLst>
    <p:ext uri="{DCECCB84-F9BA-43D5-87BE-67443E8EF086}">
      <p15:sldGuideLst>
        <p15:guide id="1" pos="5507">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
  <p:cSld name="Two Content">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7"/>
          <p:cNvSpPr txBox="1"/>
          <p:nvPr>
            <p:ph type="title"/>
          </p:nvPr>
        </p:nvSpPr>
        <p:spPr>
          <a:xfrm>
            <a:off x="2887051" y="1332225"/>
            <a:ext cx="3369900" cy="22428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4800"/>
              <a:buNone/>
              <a:defRPr i="0" sz="4800">
                <a:solidFill>
                  <a:srgbClr val="F3F3F3"/>
                </a:solidFill>
              </a:defRPr>
            </a:lvl1pPr>
            <a:lvl2pPr lvl="1" rtl="0">
              <a:spcBef>
                <a:spcPts val="0"/>
              </a:spcBef>
              <a:spcAft>
                <a:spcPts val="0"/>
              </a:spcAft>
              <a:buClr>
                <a:srgbClr val="FFC39F"/>
              </a:buClr>
              <a:buSzPts val="6000"/>
              <a:buNone/>
              <a:defRPr sz="6000">
                <a:solidFill>
                  <a:srgbClr val="FFC39F"/>
                </a:solidFill>
              </a:defRPr>
            </a:lvl2pPr>
            <a:lvl3pPr lvl="2" rtl="0">
              <a:spcBef>
                <a:spcPts val="0"/>
              </a:spcBef>
              <a:spcAft>
                <a:spcPts val="0"/>
              </a:spcAft>
              <a:buClr>
                <a:srgbClr val="FFC39F"/>
              </a:buClr>
              <a:buSzPts val="6000"/>
              <a:buNone/>
              <a:defRPr sz="6000">
                <a:solidFill>
                  <a:srgbClr val="FFC39F"/>
                </a:solidFill>
              </a:defRPr>
            </a:lvl3pPr>
            <a:lvl4pPr lvl="3" rtl="0">
              <a:spcBef>
                <a:spcPts val="0"/>
              </a:spcBef>
              <a:spcAft>
                <a:spcPts val="0"/>
              </a:spcAft>
              <a:buClr>
                <a:srgbClr val="FFC39F"/>
              </a:buClr>
              <a:buSzPts val="6000"/>
              <a:buNone/>
              <a:defRPr sz="6000">
                <a:solidFill>
                  <a:srgbClr val="FFC39F"/>
                </a:solidFill>
              </a:defRPr>
            </a:lvl4pPr>
            <a:lvl5pPr lvl="4" rtl="0">
              <a:spcBef>
                <a:spcPts val="0"/>
              </a:spcBef>
              <a:spcAft>
                <a:spcPts val="0"/>
              </a:spcAft>
              <a:buClr>
                <a:srgbClr val="FFC39F"/>
              </a:buClr>
              <a:buSzPts val="6000"/>
              <a:buNone/>
              <a:defRPr sz="6000">
                <a:solidFill>
                  <a:srgbClr val="FFC39F"/>
                </a:solidFill>
              </a:defRPr>
            </a:lvl5pPr>
            <a:lvl6pPr lvl="5" rtl="0">
              <a:spcBef>
                <a:spcPts val="0"/>
              </a:spcBef>
              <a:spcAft>
                <a:spcPts val="0"/>
              </a:spcAft>
              <a:buClr>
                <a:srgbClr val="FFC39F"/>
              </a:buClr>
              <a:buSzPts val="6000"/>
              <a:buNone/>
              <a:defRPr sz="6000">
                <a:solidFill>
                  <a:srgbClr val="FFC39F"/>
                </a:solidFill>
              </a:defRPr>
            </a:lvl6pPr>
            <a:lvl7pPr lvl="6" rtl="0">
              <a:spcBef>
                <a:spcPts val="0"/>
              </a:spcBef>
              <a:spcAft>
                <a:spcPts val="0"/>
              </a:spcAft>
              <a:buClr>
                <a:srgbClr val="FFC39F"/>
              </a:buClr>
              <a:buSzPts val="6000"/>
              <a:buNone/>
              <a:defRPr sz="6000">
                <a:solidFill>
                  <a:srgbClr val="FFC39F"/>
                </a:solidFill>
              </a:defRPr>
            </a:lvl7pPr>
            <a:lvl8pPr lvl="7" rtl="0">
              <a:spcBef>
                <a:spcPts val="0"/>
              </a:spcBef>
              <a:spcAft>
                <a:spcPts val="0"/>
              </a:spcAft>
              <a:buClr>
                <a:srgbClr val="FFC39F"/>
              </a:buClr>
              <a:buSzPts val="6000"/>
              <a:buNone/>
              <a:defRPr sz="6000">
                <a:solidFill>
                  <a:srgbClr val="FFC39F"/>
                </a:solidFill>
              </a:defRPr>
            </a:lvl8pPr>
            <a:lvl9pPr lvl="8" rtl="0">
              <a:spcBef>
                <a:spcPts val="0"/>
              </a:spcBef>
              <a:spcAft>
                <a:spcPts val="0"/>
              </a:spcAft>
              <a:buClr>
                <a:srgbClr val="FFC39F"/>
              </a:buClr>
              <a:buSzPts val="6000"/>
              <a:buNone/>
              <a:defRPr sz="6000">
                <a:solidFill>
                  <a:srgbClr val="FFC39F"/>
                </a:solidFill>
              </a:defRPr>
            </a:lvl9pPr>
          </a:lstStyle>
          <a:p/>
        </p:txBody>
      </p:sp>
      <p:sp>
        <p:nvSpPr>
          <p:cNvPr id="41" name="Google Shape;41;p7"/>
          <p:cNvSpPr txBox="1"/>
          <p:nvPr>
            <p:ph idx="1" type="subTitle"/>
          </p:nvPr>
        </p:nvSpPr>
        <p:spPr>
          <a:xfrm>
            <a:off x="2480101" y="3622951"/>
            <a:ext cx="4183800" cy="3552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rgbClr val="F3F3F3"/>
                </a:solidFill>
              </a:defRPr>
            </a:lvl1pPr>
            <a:lvl2pPr lvl="1" rtl="0" algn="ctr">
              <a:spcBef>
                <a:spcPts val="0"/>
              </a:spcBef>
              <a:spcAft>
                <a:spcPts val="0"/>
              </a:spcAft>
              <a:buNone/>
              <a:defRPr sz="1400">
                <a:solidFill>
                  <a:srgbClr val="F3F3F3"/>
                </a:solidFill>
              </a:defRPr>
            </a:lvl2pPr>
            <a:lvl3pPr lvl="2" rtl="0" algn="ctr">
              <a:spcBef>
                <a:spcPts val="0"/>
              </a:spcBef>
              <a:spcAft>
                <a:spcPts val="0"/>
              </a:spcAft>
              <a:buNone/>
              <a:defRPr sz="1400">
                <a:solidFill>
                  <a:srgbClr val="F3F3F3"/>
                </a:solidFill>
              </a:defRPr>
            </a:lvl3pPr>
            <a:lvl4pPr lvl="3" rtl="0" algn="ctr">
              <a:spcBef>
                <a:spcPts val="0"/>
              </a:spcBef>
              <a:spcAft>
                <a:spcPts val="0"/>
              </a:spcAft>
              <a:buNone/>
              <a:defRPr sz="1400">
                <a:solidFill>
                  <a:srgbClr val="F3F3F3"/>
                </a:solidFill>
              </a:defRPr>
            </a:lvl4pPr>
            <a:lvl5pPr lvl="4" rtl="0" algn="ctr">
              <a:spcBef>
                <a:spcPts val="0"/>
              </a:spcBef>
              <a:spcAft>
                <a:spcPts val="0"/>
              </a:spcAft>
              <a:buNone/>
              <a:defRPr sz="1400">
                <a:solidFill>
                  <a:srgbClr val="F3F3F3"/>
                </a:solidFill>
              </a:defRPr>
            </a:lvl5pPr>
            <a:lvl6pPr lvl="5" rtl="0" algn="ctr">
              <a:spcBef>
                <a:spcPts val="0"/>
              </a:spcBef>
              <a:spcAft>
                <a:spcPts val="0"/>
              </a:spcAft>
              <a:buNone/>
              <a:defRPr sz="1400">
                <a:solidFill>
                  <a:srgbClr val="F3F3F3"/>
                </a:solidFill>
              </a:defRPr>
            </a:lvl6pPr>
            <a:lvl7pPr lvl="6" rtl="0" algn="ctr">
              <a:spcBef>
                <a:spcPts val="0"/>
              </a:spcBef>
              <a:spcAft>
                <a:spcPts val="0"/>
              </a:spcAft>
              <a:buNone/>
              <a:defRPr sz="1400">
                <a:solidFill>
                  <a:srgbClr val="F3F3F3"/>
                </a:solidFill>
              </a:defRPr>
            </a:lvl7pPr>
            <a:lvl8pPr lvl="7" rtl="0" algn="ctr">
              <a:spcBef>
                <a:spcPts val="0"/>
              </a:spcBef>
              <a:spcAft>
                <a:spcPts val="0"/>
              </a:spcAft>
              <a:buNone/>
              <a:defRPr sz="1400">
                <a:solidFill>
                  <a:srgbClr val="F3F3F3"/>
                </a:solidFill>
              </a:defRPr>
            </a:lvl8pPr>
            <a:lvl9pPr lvl="8" rtl="0" algn="ctr">
              <a:spcBef>
                <a:spcPts val="0"/>
              </a:spcBef>
              <a:spcAft>
                <a:spcPts val="0"/>
              </a:spcAft>
              <a:buNone/>
              <a:defRPr sz="1400">
                <a:solidFill>
                  <a:srgbClr val="F3F3F3"/>
                </a:solidFill>
              </a:defRPr>
            </a:lvl9pPr>
          </a:lstStyle>
          <a:p/>
        </p:txBody>
      </p:sp>
      <p:grpSp>
        <p:nvGrpSpPr>
          <p:cNvPr id="42" name="Google Shape;42;p7"/>
          <p:cNvGrpSpPr/>
          <p:nvPr/>
        </p:nvGrpSpPr>
        <p:grpSpPr>
          <a:xfrm rot="10800000">
            <a:off x="2326312" y="871270"/>
            <a:ext cx="4491275" cy="3544029"/>
            <a:chOff x="2256903" y="816487"/>
            <a:chExt cx="4630180" cy="3653639"/>
          </a:xfrm>
        </p:grpSpPr>
        <p:sp>
          <p:nvSpPr>
            <p:cNvPr id="43" name="Google Shape;43;p7"/>
            <p:cNvSpPr/>
            <p:nvPr/>
          </p:nvSpPr>
          <p:spPr>
            <a:xfrm>
              <a:off x="2256903" y="816487"/>
              <a:ext cx="4630180" cy="3653639"/>
            </a:xfrm>
            <a:custGeom>
              <a:rect b="b" l="l" r="r" t="t"/>
              <a:pathLst>
                <a:path extrusionOk="0" h="71169" w="90191">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2748611" y="1192720"/>
              <a:ext cx="3311049" cy="2747418"/>
            </a:xfrm>
            <a:custGeom>
              <a:rect b="b" l="l" r="r" t="t"/>
              <a:pathLst>
                <a:path extrusionOk="0" h="91933" w="110793">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2">
  <p:cSld name="Title Slide">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914400" y="1213375"/>
            <a:ext cx="2916600" cy="10329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700"/>
              <a:buNone/>
              <a:defRPr i="0" sz="3300">
                <a:solidFill>
                  <a:srgbClr val="F3F3F3"/>
                </a:solidFill>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47" name="Google Shape;47;p8"/>
          <p:cNvSpPr txBox="1"/>
          <p:nvPr>
            <p:ph idx="1" type="subTitle"/>
          </p:nvPr>
        </p:nvSpPr>
        <p:spPr>
          <a:xfrm>
            <a:off x="914400" y="2579800"/>
            <a:ext cx="6015600" cy="19491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400">
                <a:solidFill>
                  <a:srgbClr val="F3F3F3"/>
                </a:solidFill>
              </a:defRPr>
            </a:lvl1pPr>
            <a:lvl2pPr lvl="1" rtl="0">
              <a:lnSpc>
                <a:spcPct val="115000"/>
              </a:lnSpc>
              <a:spcBef>
                <a:spcPts val="0"/>
              </a:spcBef>
              <a:spcAft>
                <a:spcPts val="0"/>
              </a:spcAft>
              <a:buNone/>
              <a:defRPr sz="1400">
                <a:solidFill>
                  <a:srgbClr val="F3F3F3"/>
                </a:solidFill>
              </a:defRPr>
            </a:lvl2pPr>
            <a:lvl3pPr lvl="2" rtl="0">
              <a:lnSpc>
                <a:spcPct val="115000"/>
              </a:lnSpc>
              <a:spcBef>
                <a:spcPts val="0"/>
              </a:spcBef>
              <a:spcAft>
                <a:spcPts val="0"/>
              </a:spcAft>
              <a:buNone/>
              <a:defRPr sz="1400">
                <a:solidFill>
                  <a:srgbClr val="F3F3F3"/>
                </a:solidFill>
              </a:defRPr>
            </a:lvl3pPr>
            <a:lvl4pPr lvl="3" rtl="0">
              <a:lnSpc>
                <a:spcPct val="115000"/>
              </a:lnSpc>
              <a:spcBef>
                <a:spcPts val="0"/>
              </a:spcBef>
              <a:spcAft>
                <a:spcPts val="0"/>
              </a:spcAft>
              <a:buNone/>
              <a:defRPr sz="1400">
                <a:solidFill>
                  <a:srgbClr val="F3F3F3"/>
                </a:solidFill>
              </a:defRPr>
            </a:lvl4pPr>
            <a:lvl5pPr lvl="4" rtl="0">
              <a:lnSpc>
                <a:spcPct val="115000"/>
              </a:lnSpc>
              <a:spcBef>
                <a:spcPts val="0"/>
              </a:spcBef>
              <a:spcAft>
                <a:spcPts val="0"/>
              </a:spcAft>
              <a:buNone/>
              <a:defRPr sz="1400">
                <a:solidFill>
                  <a:srgbClr val="F3F3F3"/>
                </a:solidFill>
              </a:defRPr>
            </a:lvl5pPr>
            <a:lvl6pPr lvl="5" rtl="0">
              <a:lnSpc>
                <a:spcPct val="115000"/>
              </a:lnSpc>
              <a:spcBef>
                <a:spcPts val="0"/>
              </a:spcBef>
              <a:spcAft>
                <a:spcPts val="0"/>
              </a:spcAft>
              <a:buNone/>
              <a:defRPr sz="1400">
                <a:solidFill>
                  <a:srgbClr val="F3F3F3"/>
                </a:solidFill>
              </a:defRPr>
            </a:lvl6pPr>
            <a:lvl7pPr lvl="6" rtl="0">
              <a:lnSpc>
                <a:spcPct val="115000"/>
              </a:lnSpc>
              <a:spcBef>
                <a:spcPts val="0"/>
              </a:spcBef>
              <a:spcAft>
                <a:spcPts val="0"/>
              </a:spcAft>
              <a:buNone/>
              <a:defRPr sz="1400">
                <a:solidFill>
                  <a:srgbClr val="F3F3F3"/>
                </a:solidFill>
              </a:defRPr>
            </a:lvl7pPr>
            <a:lvl8pPr lvl="7" rtl="0">
              <a:lnSpc>
                <a:spcPct val="115000"/>
              </a:lnSpc>
              <a:spcBef>
                <a:spcPts val="0"/>
              </a:spcBef>
              <a:spcAft>
                <a:spcPts val="0"/>
              </a:spcAft>
              <a:buNone/>
              <a:defRPr sz="1400">
                <a:solidFill>
                  <a:srgbClr val="F3F3F3"/>
                </a:solidFill>
              </a:defRPr>
            </a:lvl8pPr>
            <a:lvl9pPr lvl="8" rtl="0">
              <a:lnSpc>
                <a:spcPct val="115000"/>
              </a:lnSpc>
              <a:spcBef>
                <a:spcPts val="0"/>
              </a:spcBef>
              <a:spcAft>
                <a:spcPts val="0"/>
              </a:spcAft>
              <a:buNone/>
              <a:defRPr sz="1400">
                <a:solidFill>
                  <a:srgbClr val="F3F3F3"/>
                </a:solidFill>
              </a:defRPr>
            </a:lvl9pPr>
          </a:lstStyle>
          <a:p/>
        </p:txBody>
      </p:sp>
      <p:sp>
        <p:nvSpPr>
          <p:cNvPr id="48" name="Google Shape;48;p8"/>
          <p:cNvSpPr/>
          <p:nvPr/>
        </p:nvSpPr>
        <p:spPr>
          <a:xfrm flipH="1">
            <a:off x="365938" y="481772"/>
            <a:ext cx="1999760" cy="1577995"/>
          </a:xfrm>
          <a:custGeom>
            <a:rect b="b" l="l" r="r" t="t"/>
            <a:pathLst>
              <a:path extrusionOk="0" h="71169" w="90191">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flipH="1">
            <a:off x="723259" y="644277"/>
            <a:ext cx="1430061" cy="1186625"/>
          </a:xfrm>
          <a:custGeom>
            <a:rect b="b" l="l" r="r" t="t"/>
            <a:pathLst>
              <a:path extrusionOk="0" h="91933" w="110793">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16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9"/>
          <p:cNvSpPr txBox="1"/>
          <p:nvPr>
            <p:ph idx="1" type="subTitle"/>
          </p:nvPr>
        </p:nvSpPr>
        <p:spPr>
          <a:xfrm>
            <a:off x="1356560" y="3186925"/>
            <a:ext cx="2868600" cy="10110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52" name="Google Shape;52;p9"/>
          <p:cNvSpPr txBox="1"/>
          <p:nvPr>
            <p:ph type="title"/>
          </p:nvPr>
        </p:nvSpPr>
        <p:spPr>
          <a:xfrm>
            <a:off x="2033060" y="2649662"/>
            <a:ext cx="15156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600"/>
              <a:buNone/>
              <a:defRPr i="0" sz="1600">
                <a:solidFill>
                  <a:schemeClr val="dk2"/>
                </a:solidFill>
              </a:defRPr>
            </a:lvl1pPr>
            <a:lvl2pPr lvl="1" rtl="0" algn="ctr">
              <a:spcBef>
                <a:spcPts val="0"/>
              </a:spcBef>
              <a:spcAft>
                <a:spcPts val="0"/>
              </a:spcAft>
              <a:buClr>
                <a:srgbClr val="FFC39F"/>
              </a:buClr>
              <a:buSzPts val="1600"/>
              <a:buNone/>
              <a:defRPr sz="1600">
                <a:solidFill>
                  <a:srgbClr val="FFC39F"/>
                </a:solidFill>
              </a:defRPr>
            </a:lvl2pPr>
            <a:lvl3pPr lvl="2" rtl="0" algn="ctr">
              <a:spcBef>
                <a:spcPts val="0"/>
              </a:spcBef>
              <a:spcAft>
                <a:spcPts val="0"/>
              </a:spcAft>
              <a:buClr>
                <a:srgbClr val="FFC39F"/>
              </a:buClr>
              <a:buSzPts val="1600"/>
              <a:buNone/>
              <a:defRPr sz="1600">
                <a:solidFill>
                  <a:srgbClr val="FFC39F"/>
                </a:solidFill>
              </a:defRPr>
            </a:lvl3pPr>
            <a:lvl4pPr lvl="3" rtl="0" algn="ctr">
              <a:spcBef>
                <a:spcPts val="0"/>
              </a:spcBef>
              <a:spcAft>
                <a:spcPts val="0"/>
              </a:spcAft>
              <a:buClr>
                <a:srgbClr val="FFC39F"/>
              </a:buClr>
              <a:buSzPts val="1600"/>
              <a:buNone/>
              <a:defRPr sz="1600">
                <a:solidFill>
                  <a:srgbClr val="FFC39F"/>
                </a:solidFill>
              </a:defRPr>
            </a:lvl4pPr>
            <a:lvl5pPr lvl="4" rtl="0" algn="ctr">
              <a:spcBef>
                <a:spcPts val="0"/>
              </a:spcBef>
              <a:spcAft>
                <a:spcPts val="0"/>
              </a:spcAft>
              <a:buClr>
                <a:srgbClr val="FFC39F"/>
              </a:buClr>
              <a:buSzPts val="1600"/>
              <a:buNone/>
              <a:defRPr sz="1600">
                <a:solidFill>
                  <a:srgbClr val="FFC39F"/>
                </a:solidFill>
              </a:defRPr>
            </a:lvl5pPr>
            <a:lvl6pPr lvl="5" rtl="0" algn="ctr">
              <a:spcBef>
                <a:spcPts val="0"/>
              </a:spcBef>
              <a:spcAft>
                <a:spcPts val="0"/>
              </a:spcAft>
              <a:buClr>
                <a:srgbClr val="FFC39F"/>
              </a:buClr>
              <a:buSzPts val="1600"/>
              <a:buNone/>
              <a:defRPr sz="1600">
                <a:solidFill>
                  <a:srgbClr val="FFC39F"/>
                </a:solidFill>
              </a:defRPr>
            </a:lvl6pPr>
            <a:lvl7pPr lvl="6" rtl="0" algn="ctr">
              <a:spcBef>
                <a:spcPts val="0"/>
              </a:spcBef>
              <a:spcAft>
                <a:spcPts val="0"/>
              </a:spcAft>
              <a:buClr>
                <a:srgbClr val="FFC39F"/>
              </a:buClr>
              <a:buSzPts val="1600"/>
              <a:buNone/>
              <a:defRPr sz="1600">
                <a:solidFill>
                  <a:srgbClr val="FFC39F"/>
                </a:solidFill>
              </a:defRPr>
            </a:lvl7pPr>
            <a:lvl8pPr lvl="7" rtl="0" algn="ctr">
              <a:spcBef>
                <a:spcPts val="0"/>
              </a:spcBef>
              <a:spcAft>
                <a:spcPts val="0"/>
              </a:spcAft>
              <a:buClr>
                <a:srgbClr val="FFC39F"/>
              </a:buClr>
              <a:buSzPts val="1600"/>
              <a:buNone/>
              <a:defRPr sz="1600">
                <a:solidFill>
                  <a:srgbClr val="FFC39F"/>
                </a:solidFill>
              </a:defRPr>
            </a:lvl8pPr>
            <a:lvl9pPr lvl="8" rtl="0" algn="ctr">
              <a:spcBef>
                <a:spcPts val="0"/>
              </a:spcBef>
              <a:spcAft>
                <a:spcPts val="0"/>
              </a:spcAft>
              <a:buClr>
                <a:srgbClr val="FFC39F"/>
              </a:buClr>
              <a:buSzPts val="1600"/>
              <a:buNone/>
              <a:defRPr sz="1600">
                <a:solidFill>
                  <a:srgbClr val="FFC39F"/>
                </a:solidFill>
              </a:defRPr>
            </a:lvl9pPr>
          </a:lstStyle>
          <a:p/>
        </p:txBody>
      </p:sp>
      <p:sp>
        <p:nvSpPr>
          <p:cNvPr id="53" name="Google Shape;53;p9"/>
          <p:cNvSpPr txBox="1"/>
          <p:nvPr>
            <p:ph idx="2" type="subTitle"/>
          </p:nvPr>
        </p:nvSpPr>
        <p:spPr>
          <a:xfrm>
            <a:off x="4933088" y="3186925"/>
            <a:ext cx="2868600" cy="10110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54" name="Google Shape;54;p9"/>
          <p:cNvSpPr txBox="1"/>
          <p:nvPr>
            <p:ph idx="3" type="title"/>
          </p:nvPr>
        </p:nvSpPr>
        <p:spPr>
          <a:xfrm>
            <a:off x="5609588" y="2649662"/>
            <a:ext cx="15156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600"/>
              <a:buNone/>
              <a:defRPr i="0" sz="1600">
                <a:solidFill>
                  <a:schemeClr val="accent6"/>
                </a:solidFill>
              </a:defRPr>
            </a:lvl1pPr>
            <a:lvl2pPr lvl="1" rtl="0" algn="ctr">
              <a:spcBef>
                <a:spcPts val="0"/>
              </a:spcBef>
              <a:spcAft>
                <a:spcPts val="0"/>
              </a:spcAft>
              <a:buClr>
                <a:srgbClr val="FFC39F"/>
              </a:buClr>
              <a:buSzPts val="1600"/>
              <a:buNone/>
              <a:defRPr sz="1600">
                <a:solidFill>
                  <a:srgbClr val="FFC39F"/>
                </a:solidFill>
              </a:defRPr>
            </a:lvl2pPr>
            <a:lvl3pPr lvl="2" rtl="0" algn="ctr">
              <a:spcBef>
                <a:spcPts val="0"/>
              </a:spcBef>
              <a:spcAft>
                <a:spcPts val="0"/>
              </a:spcAft>
              <a:buClr>
                <a:srgbClr val="FFC39F"/>
              </a:buClr>
              <a:buSzPts val="1600"/>
              <a:buNone/>
              <a:defRPr sz="1600">
                <a:solidFill>
                  <a:srgbClr val="FFC39F"/>
                </a:solidFill>
              </a:defRPr>
            </a:lvl3pPr>
            <a:lvl4pPr lvl="3" rtl="0" algn="ctr">
              <a:spcBef>
                <a:spcPts val="0"/>
              </a:spcBef>
              <a:spcAft>
                <a:spcPts val="0"/>
              </a:spcAft>
              <a:buClr>
                <a:srgbClr val="FFC39F"/>
              </a:buClr>
              <a:buSzPts val="1600"/>
              <a:buNone/>
              <a:defRPr sz="1600">
                <a:solidFill>
                  <a:srgbClr val="FFC39F"/>
                </a:solidFill>
              </a:defRPr>
            </a:lvl4pPr>
            <a:lvl5pPr lvl="4" rtl="0" algn="ctr">
              <a:spcBef>
                <a:spcPts val="0"/>
              </a:spcBef>
              <a:spcAft>
                <a:spcPts val="0"/>
              </a:spcAft>
              <a:buClr>
                <a:srgbClr val="FFC39F"/>
              </a:buClr>
              <a:buSzPts val="1600"/>
              <a:buNone/>
              <a:defRPr sz="1600">
                <a:solidFill>
                  <a:srgbClr val="FFC39F"/>
                </a:solidFill>
              </a:defRPr>
            </a:lvl5pPr>
            <a:lvl6pPr lvl="5" rtl="0" algn="ctr">
              <a:spcBef>
                <a:spcPts val="0"/>
              </a:spcBef>
              <a:spcAft>
                <a:spcPts val="0"/>
              </a:spcAft>
              <a:buClr>
                <a:srgbClr val="FFC39F"/>
              </a:buClr>
              <a:buSzPts val="1600"/>
              <a:buNone/>
              <a:defRPr sz="1600">
                <a:solidFill>
                  <a:srgbClr val="FFC39F"/>
                </a:solidFill>
              </a:defRPr>
            </a:lvl6pPr>
            <a:lvl7pPr lvl="6" rtl="0" algn="ctr">
              <a:spcBef>
                <a:spcPts val="0"/>
              </a:spcBef>
              <a:spcAft>
                <a:spcPts val="0"/>
              </a:spcAft>
              <a:buClr>
                <a:srgbClr val="FFC39F"/>
              </a:buClr>
              <a:buSzPts val="1600"/>
              <a:buNone/>
              <a:defRPr sz="1600">
                <a:solidFill>
                  <a:srgbClr val="FFC39F"/>
                </a:solidFill>
              </a:defRPr>
            </a:lvl7pPr>
            <a:lvl8pPr lvl="7" rtl="0" algn="ctr">
              <a:spcBef>
                <a:spcPts val="0"/>
              </a:spcBef>
              <a:spcAft>
                <a:spcPts val="0"/>
              </a:spcAft>
              <a:buClr>
                <a:srgbClr val="FFC39F"/>
              </a:buClr>
              <a:buSzPts val="1600"/>
              <a:buNone/>
              <a:defRPr sz="1600">
                <a:solidFill>
                  <a:srgbClr val="FFC39F"/>
                </a:solidFill>
              </a:defRPr>
            </a:lvl8pPr>
            <a:lvl9pPr lvl="8" rtl="0" algn="ctr">
              <a:spcBef>
                <a:spcPts val="0"/>
              </a:spcBef>
              <a:spcAft>
                <a:spcPts val="0"/>
              </a:spcAft>
              <a:buClr>
                <a:srgbClr val="FFC39F"/>
              </a:buClr>
              <a:buSzPts val="1600"/>
              <a:buNone/>
              <a:defRPr sz="1600">
                <a:solidFill>
                  <a:srgbClr val="FFC39F"/>
                </a:solidFill>
              </a:defRPr>
            </a:lvl9pPr>
          </a:lstStyle>
          <a:p/>
        </p:txBody>
      </p:sp>
      <p:sp>
        <p:nvSpPr>
          <p:cNvPr id="55" name="Google Shape;55;p9"/>
          <p:cNvSpPr txBox="1"/>
          <p:nvPr>
            <p:ph idx="4" type="title"/>
          </p:nvPr>
        </p:nvSpPr>
        <p:spPr>
          <a:xfrm>
            <a:off x="1739850" y="809925"/>
            <a:ext cx="5664300" cy="5310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1800"/>
              <a:buNone/>
              <a:defRPr i="0" sz="1800">
                <a:solidFill>
                  <a:srgbClr val="FFFFFF"/>
                </a:solidFill>
              </a:defRPr>
            </a:lvl1pPr>
            <a:lvl2pPr lvl="1" rtl="0" algn="ctr">
              <a:spcBef>
                <a:spcPts val="0"/>
              </a:spcBef>
              <a:spcAft>
                <a:spcPts val="0"/>
              </a:spcAft>
              <a:buClr>
                <a:srgbClr val="FFC39F"/>
              </a:buClr>
              <a:buSzPts val="1800"/>
              <a:buNone/>
              <a:defRPr sz="1800">
                <a:solidFill>
                  <a:srgbClr val="FFC39F"/>
                </a:solidFill>
              </a:defRPr>
            </a:lvl2pPr>
            <a:lvl3pPr lvl="2" rtl="0" algn="ctr">
              <a:spcBef>
                <a:spcPts val="0"/>
              </a:spcBef>
              <a:spcAft>
                <a:spcPts val="0"/>
              </a:spcAft>
              <a:buClr>
                <a:srgbClr val="FFC39F"/>
              </a:buClr>
              <a:buSzPts val="1800"/>
              <a:buNone/>
              <a:defRPr sz="1800">
                <a:solidFill>
                  <a:srgbClr val="FFC39F"/>
                </a:solidFill>
              </a:defRPr>
            </a:lvl3pPr>
            <a:lvl4pPr lvl="3" rtl="0" algn="ctr">
              <a:spcBef>
                <a:spcPts val="0"/>
              </a:spcBef>
              <a:spcAft>
                <a:spcPts val="0"/>
              </a:spcAft>
              <a:buClr>
                <a:srgbClr val="FFC39F"/>
              </a:buClr>
              <a:buSzPts val="1800"/>
              <a:buNone/>
              <a:defRPr sz="1800">
                <a:solidFill>
                  <a:srgbClr val="FFC39F"/>
                </a:solidFill>
              </a:defRPr>
            </a:lvl4pPr>
            <a:lvl5pPr lvl="4" rtl="0" algn="ctr">
              <a:spcBef>
                <a:spcPts val="0"/>
              </a:spcBef>
              <a:spcAft>
                <a:spcPts val="0"/>
              </a:spcAft>
              <a:buClr>
                <a:srgbClr val="FFC39F"/>
              </a:buClr>
              <a:buSzPts val="1800"/>
              <a:buNone/>
              <a:defRPr sz="1800">
                <a:solidFill>
                  <a:srgbClr val="FFC39F"/>
                </a:solidFill>
              </a:defRPr>
            </a:lvl5pPr>
            <a:lvl6pPr lvl="5" rtl="0" algn="ctr">
              <a:spcBef>
                <a:spcPts val="0"/>
              </a:spcBef>
              <a:spcAft>
                <a:spcPts val="0"/>
              </a:spcAft>
              <a:buClr>
                <a:srgbClr val="FFC39F"/>
              </a:buClr>
              <a:buSzPts val="1800"/>
              <a:buNone/>
              <a:defRPr sz="1800">
                <a:solidFill>
                  <a:srgbClr val="FFC39F"/>
                </a:solidFill>
              </a:defRPr>
            </a:lvl6pPr>
            <a:lvl7pPr lvl="6" rtl="0" algn="ctr">
              <a:spcBef>
                <a:spcPts val="0"/>
              </a:spcBef>
              <a:spcAft>
                <a:spcPts val="0"/>
              </a:spcAft>
              <a:buClr>
                <a:srgbClr val="FFC39F"/>
              </a:buClr>
              <a:buSzPts val="1800"/>
              <a:buNone/>
              <a:defRPr sz="1800">
                <a:solidFill>
                  <a:srgbClr val="FFC39F"/>
                </a:solidFill>
              </a:defRPr>
            </a:lvl7pPr>
            <a:lvl8pPr lvl="7" rtl="0" algn="ctr">
              <a:spcBef>
                <a:spcPts val="0"/>
              </a:spcBef>
              <a:spcAft>
                <a:spcPts val="0"/>
              </a:spcAft>
              <a:buClr>
                <a:srgbClr val="FFC39F"/>
              </a:buClr>
              <a:buSzPts val="1800"/>
              <a:buNone/>
              <a:defRPr sz="1800">
                <a:solidFill>
                  <a:srgbClr val="FFC39F"/>
                </a:solidFill>
              </a:defRPr>
            </a:lvl8pPr>
            <a:lvl9pPr lvl="8" rtl="0" algn="ctr">
              <a:spcBef>
                <a:spcPts val="0"/>
              </a:spcBef>
              <a:spcAft>
                <a:spcPts val="0"/>
              </a:spcAft>
              <a:buClr>
                <a:srgbClr val="FFC39F"/>
              </a:buClr>
              <a:buSzPts val="1800"/>
              <a:buNone/>
              <a:defRPr sz="1800">
                <a:solidFill>
                  <a:srgbClr val="FFC39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0"/>
          <p:cNvSpPr txBox="1"/>
          <p:nvPr>
            <p:ph type="title"/>
          </p:nvPr>
        </p:nvSpPr>
        <p:spPr>
          <a:xfrm>
            <a:off x="1251626"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600">
                <a:solidFill>
                  <a:schemeClr val="accent1"/>
                </a:solidFill>
              </a:defRPr>
            </a:lvl1pPr>
            <a:lvl2pPr lvl="1" rtl="0" algn="ctr">
              <a:spcBef>
                <a:spcPts val="0"/>
              </a:spcBef>
              <a:spcAft>
                <a:spcPts val="0"/>
              </a:spcAft>
              <a:buClr>
                <a:srgbClr val="FF778A"/>
              </a:buClr>
              <a:buSzPts val="1400"/>
              <a:buNone/>
              <a:defRPr sz="1400">
                <a:solidFill>
                  <a:srgbClr val="FF778A"/>
                </a:solidFill>
              </a:defRPr>
            </a:lvl2pPr>
            <a:lvl3pPr lvl="2" rtl="0" algn="ctr">
              <a:spcBef>
                <a:spcPts val="0"/>
              </a:spcBef>
              <a:spcAft>
                <a:spcPts val="0"/>
              </a:spcAft>
              <a:buClr>
                <a:srgbClr val="FF778A"/>
              </a:buClr>
              <a:buSzPts val="1400"/>
              <a:buNone/>
              <a:defRPr sz="1400">
                <a:solidFill>
                  <a:srgbClr val="FF778A"/>
                </a:solidFill>
              </a:defRPr>
            </a:lvl3pPr>
            <a:lvl4pPr lvl="3" rtl="0" algn="ctr">
              <a:spcBef>
                <a:spcPts val="0"/>
              </a:spcBef>
              <a:spcAft>
                <a:spcPts val="0"/>
              </a:spcAft>
              <a:buClr>
                <a:srgbClr val="FF778A"/>
              </a:buClr>
              <a:buSzPts val="1400"/>
              <a:buNone/>
              <a:defRPr sz="1400">
                <a:solidFill>
                  <a:srgbClr val="FF778A"/>
                </a:solidFill>
              </a:defRPr>
            </a:lvl4pPr>
            <a:lvl5pPr lvl="4" rtl="0" algn="ctr">
              <a:spcBef>
                <a:spcPts val="0"/>
              </a:spcBef>
              <a:spcAft>
                <a:spcPts val="0"/>
              </a:spcAft>
              <a:buClr>
                <a:srgbClr val="FF778A"/>
              </a:buClr>
              <a:buSzPts val="1400"/>
              <a:buNone/>
              <a:defRPr sz="1400">
                <a:solidFill>
                  <a:srgbClr val="FF778A"/>
                </a:solidFill>
              </a:defRPr>
            </a:lvl5pPr>
            <a:lvl6pPr lvl="5" rtl="0" algn="ctr">
              <a:spcBef>
                <a:spcPts val="0"/>
              </a:spcBef>
              <a:spcAft>
                <a:spcPts val="0"/>
              </a:spcAft>
              <a:buClr>
                <a:srgbClr val="FF778A"/>
              </a:buClr>
              <a:buSzPts val="1400"/>
              <a:buNone/>
              <a:defRPr sz="1400">
                <a:solidFill>
                  <a:srgbClr val="FF778A"/>
                </a:solidFill>
              </a:defRPr>
            </a:lvl6pPr>
            <a:lvl7pPr lvl="6" rtl="0" algn="ctr">
              <a:spcBef>
                <a:spcPts val="0"/>
              </a:spcBef>
              <a:spcAft>
                <a:spcPts val="0"/>
              </a:spcAft>
              <a:buClr>
                <a:srgbClr val="FF778A"/>
              </a:buClr>
              <a:buSzPts val="1400"/>
              <a:buNone/>
              <a:defRPr sz="1400">
                <a:solidFill>
                  <a:srgbClr val="FF778A"/>
                </a:solidFill>
              </a:defRPr>
            </a:lvl7pPr>
            <a:lvl8pPr lvl="7" rtl="0" algn="ctr">
              <a:spcBef>
                <a:spcPts val="0"/>
              </a:spcBef>
              <a:spcAft>
                <a:spcPts val="0"/>
              </a:spcAft>
              <a:buClr>
                <a:srgbClr val="FF778A"/>
              </a:buClr>
              <a:buSzPts val="1400"/>
              <a:buNone/>
              <a:defRPr sz="1400">
                <a:solidFill>
                  <a:srgbClr val="FF778A"/>
                </a:solidFill>
              </a:defRPr>
            </a:lvl8pPr>
            <a:lvl9pPr lvl="8" rtl="0" algn="ctr">
              <a:spcBef>
                <a:spcPts val="0"/>
              </a:spcBef>
              <a:spcAft>
                <a:spcPts val="0"/>
              </a:spcAft>
              <a:buClr>
                <a:srgbClr val="FF778A"/>
              </a:buClr>
              <a:buSzPts val="1400"/>
              <a:buNone/>
              <a:defRPr sz="1400">
                <a:solidFill>
                  <a:srgbClr val="FF778A"/>
                </a:solidFill>
              </a:defRPr>
            </a:lvl9pPr>
          </a:lstStyle>
          <a:p/>
        </p:txBody>
      </p:sp>
      <p:sp>
        <p:nvSpPr>
          <p:cNvPr id="58" name="Google Shape;58;p10"/>
          <p:cNvSpPr txBox="1"/>
          <p:nvPr>
            <p:ph idx="1" type="subTitle"/>
          </p:nvPr>
        </p:nvSpPr>
        <p:spPr>
          <a:xfrm>
            <a:off x="1207050" y="3340500"/>
            <a:ext cx="1932300" cy="9039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59" name="Google Shape;59;p10"/>
          <p:cNvSpPr txBox="1"/>
          <p:nvPr>
            <p:ph idx="2" type="title"/>
          </p:nvPr>
        </p:nvSpPr>
        <p:spPr>
          <a:xfrm>
            <a:off x="3651769"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600">
                <a:solidFill>
                  <a:schemeClr val="accent2"/>
                </a:solidFill>
              </a:defRPr>
            </a:lvl1pPr>
            <a:lvl2pPr lvl="1" rtl="0" algn="ctr">
              <a:spcBef>
                <a:spcPts val="0"/>
              </a:spcBef>
              <a:spcAft>
                <a:spcPts val="0"/>
              </a:spcAft>
              <a:buClr>
                <a:srgbClr val="FF778A"/>
              </a:buClr>
              <a:buSzPts val="1400"/>
              <a:buNone/>
              <a:defRPr sz="1400">
                <a:solidFill>
                  <a:srgbClr val="FF778A"/>
                </a:solidFill>
              </a:defRPr>
            </a:lvl2pPr>
            <a:lvl3pPr lvl="2" rtl="0" algn="ctr">
              <a:spcBef>
                <a:spcPts val="0"/>
              </a:spcBef>
              <a:spcAft>
                <a:spcPts val="0"/>
              </a:spcAft>
              <a:buClr>
                <a:srgbClr val="FF778A"/>
              </a:buClr>
              <a:buSzPts val="1400"/>
              <a:buNone/>
              <a:defRPr sz="1400">
                <a:solidFill>
                  <a:srgbClr val="FF778A"/>
                </a:solidFill>
              </a:defRPr>
            </a:lvl3pPr>
            <a:lvl4pPr lvl="3" rtl="0" algn="ctr">
              <a:spcBef>
                <a:spcPts val="0"/>
              </a:spcBef>
              <a:spcAft>
                <a:spcPts val="0"/>
              </a:spcAft>
              <a:buClr>
                <a:srgbClr val="FF778A"/>
              </a:buClr>
              <a:buSzPts val="1400"/>
              <a:buNone/>
              <a:defRPr sz="1400">
                <a:solidFill>
                  <a:srgbClr val="FF778A"/>
                </a:solidFill>
              </a:defRPr>
            </a:lvl4pPr>
            <a:lvl5pPr lvl="4" rtl="0" algn="ctr">
              <a:spcBef>
                <a:spcPts val="0"/>
              </a:spcBef>
              <a:spcAft>
                <a:spcPts val="0"/>
              </a:spcAft>
              <a:buClr>
                <a:srgbClr val="FF778A"/>
              </a:buClr>
              <a:buSzPts val="1400"/>
              <a:buNone/>
              <a:defRPr sz="1400">
                <a:solidFill>
                  <a:srgbClr val="FF778A"/>
                </a:solidFill>
              </a:defRPr>
            </a:lvl5pPr>
            <a:lvl6pPr lvl="5" rtl="0" algn="ctr">
              <a:spcBef>
                <a:spcPts val="0"/>
              </a:spcBef>
              <a:spcAft>
                <a:spcPts val="0"/>
              </a:spcAft>
              <a:buClr>
                <a:srgbClr val="FF778A"/>
              </a:buClr>
              <a:buSzPts val="1400"/>
              <a:buNone/>
              <a:defRPr sz="1400">
                <a:solidFill>
                  <a:srgbClr val="FF778A"/>
                </a:solidFill>
              </a:defRPr>
            </a:lvl6pPr>
            <a:lvl7pPr lvl="6" rtl="0" algn="ctr">
              <a:spcBef>
                <a:spcPts val="0"/>
              </a:spcBef>
              <a:spcAft>
                <a:spcPts val="0"/>
              </a:spcAft>
              <a:buClr>
                <a:srgbClr val="FF778A"/>
              </a:buClr>
              <a:buSzPts val="1400"/>
              <a:buNone/>
              <a:defRPr sz="1400">
                <a:solidFill>
                  <a:srgbClr val="FF778A"/>
                </a:solidFill>
              </a:defRPr>
            </a:lvl7pPr>
            <a:lvl8pPr lvl="7" rtl="0" algn="ctr">
              <a:spcBef>
                <a:spcPts val="0"/>
              </a:spcBef>
              <a:spcAft>
                <a:spcPts val="0"/>
              </a:spcAft>
              <a:buClr>
                <a:srgbClr val="FF778A"/>
              </a:buClr>
              <a:buSzPts val="1400"/>
              <a:buNone/>
              <a:defRPr sz="1400">
                <a:solidFill>
                  <a:srgbClr val="FF778A"/>
                </a:solidFill>
              </a:defRPr>
            </a:lvl8pPr>
            <a:lvl9pPr lvl="8" rtl="0" algn="ctr">
              <a:spcBef>
                <a:spcPts val="0"/>
              </a:spcBef>
              <a:spcAft>
                <a:spcPts val="0"/>
              </a:spcAft>
              <a:buClr>
                <a:srgbClr val="FF778A"/>
              </a:buClr>
              <a:buSzPts val="1400"/>
              <a:buNone/>
              <a:defRPr sz="1400">
                <a:solidFill>
                  <a:srgbClr val="FF778A"/>
                </a:solidFill>
              </a:defRPr>
            </a:lvl9pPr>
          </a:lstStyle>
          <a:p/>
        </p:txBody>
      </p:sp>
      <p:sp>
        <p:nvSpPr>
          <p:cNvPr id="60" name="Google Shape;60;p10"/>
          <p:cNvSpPr txBox="1"/>
          <p:nvPr>
            <p:ph idx="3" type="subTitle"/>
          </p:nvPr>
        </p:nvSpPr>
        <p:spPr>
          <a:xfrm>
            <a:off x="3606300" y="3340500"/>
            <a:ext cx="1932300" cy="9039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61" name="Google Shape;61;p10"/>
          <p:cNvSpPr txBox="1"/>
          <p:nvPr>
            <p:ph idx="4" type="title"/>
          </p:nvPr>
        </p:nvSpPr>
        <p:spPr>
          <a:xfrm>
            <a:off x="6052401"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600">
                <a:solidFill>
                  <a:schemeClr val="accent3"/>
                </a:solidFill>
              </a:defRPr>
            </a:lvl1pPr>
            <a:lvl2pPr lvl="1" rtl="0" algn="ctr">
              <a:spcBef>
                <a:spcPts val="0"/>
              </a:spcBef>
              <a:spcAft>
                <a:spcPts val="0"/>
              </a:spcAft>
              <a:buClr>
                <a:srgbClr val="FF778A"/>
              </a:buClr>
              <a:buSzPts val="1400"/>
              <a:buNone/>
              <a:defRPr sz="1400">
                <a:solidFill>
                  <a:srgbClr val="FF778A"/>
                </a:solidFill>
              </a:defRPr>
            </a:lvl2pPr>
            <a:lvl3pPr lvl="2" rtl="0" algn="ctr">
              <a:spcBef>
                <a:spcPts val="0"/>
              </a:spcBef>
              <a:spcAft>
                <a:spcPts val="0"/>
              </a:spcAft>
              <a:buClr>
                <a:srgbClr val="FF778A"/>
              </a:buClr>
              <a:buSzPts val="1400"/>
              <a:buNone/>
              <a:defRPr sz="1400">
                <a:solidFill>
                  <a:srgbClr val="FF778A"/>
                </a:solidFill>
              </a:defRPr>
            </a:lvl3pPr>
            <a:lvl4pPr lvl="3" rtl="0" algn="ctr">
              <a:spcBef>
                <a:spcPts val="0"/>
              </a:spcBef>
              <a:spcAft>
                <a:spcPts val="0"/>
              </a:spcAft>
              <a:buClr>
                <a:srgbClr val="FF778A"/>
              </a:buClr>
              <a:buSzPts val="1400"/>
              <a:buNone/>
              <a:defRPr sz="1400">
                <a:solidFill>
                  <a:srgbClr val="FF778A"/>
                </a:solidFill>
              </a:defRPr>
            </a:lvl4pPr>
            <a:lvl5pPr lvl="4" rtl="0" algn="ctr">
              <a:spcBef>
                <a:spcPts val="0"/>
              </a:spcBef>
              <a:spcAft>
                <a:spcPts val="0"/>
              </a:spcAft>
              <a:buClr>
                <a:srgbClr val="FF778A"/>
              </a:buClr>
              <a:buSzPts val="1400"/>
              <a:buNone/>
              <a:defRPr sz="1400">
                <a:solidFill>
                  <a:srgbClr val="FF778A"/>
                </a:solidFill>
              </a:defRPr>
            </a:lvl5pPr>
            <a:lvl6pPr lvl="5" rtl="0" algn="ctr">
              <a:spcBef>
                <a:spcPts val="0"/>
              </a:spcBef>
              <a:spcAft>
                <a:spcPts val="0"/>
              </a:spcAft>
              <a:buClr>
                <a:srgbClr val="FF778A"/>
              </a:buClr>
              <a:buSzPts val="1400"/>
              <a:buNone/>
              <a:defRPr sz="1400">
                <a:solidFill>
                  <a:srgbClr val="FF778A"/>
                </a:solidFill>
              </a:defRPr>
            </a:lvl6pPr>
            <a:lvl7pPr lvl="6" rtl="0" algn="ctr">
              <a:spcBef>
                <a:spcPts val="0"/>
              </a:spcBef>
              <a:spcAft>
                <a:spcPts val="0"/>
              </a:spcAft>
              <a:buClr>
                <a:srgbClr val="FF778A"/>
              </a:buClr>
              <a:buSzPts val="1400"/>
              <a:buNone/>
              <a:defRPr sz="1400">
                <a:solidFill>
                  <a:srgbClr val="FF778A"/>
                </a:solidFill>
              </a:defRPr>
            </a:lvl7pPr>
            <a:lvl8pPr lvl="7" rtl="0" algn="ctr">
              <a:spcBef>
                <a:spcPts val="0"/>
              </a:spcBef>
              <a:spcAft>
                <a:spcPts val="0"/>
              </a:spcAft>
              <a:buClr>
                <a:srgbClr val="FF778A"/>
              </a:buClr>
              <a:buSzPts val="1400"/>
              <a:buNone/>
              <a:defRPr sz="1400">
                <a:solidFill>
                  <a:srgbClr val="FF778A"/>
                </a:solidFill>
              </a:defRPr>
            </a:lvl8pPr>
            <a:lvl9pPr lvl="8" rtl="0" algn="ctr">
              <a:spcBef>
                <a:spcPts val="0"/>
              </a:spcBef>
              <a:spcAft>
                <a:spcPts val="0"/>
              </a:spcAft>
              <a:buClr>
                <a:srgbClr val="FF778A"/>
              </a:buClr>
              <a:buSzPts val="1400"/>
              <a:buNone/>
              <a:defRPr sz="1400">
                <a:solidFill>
                  <a:srgbClr val="FF778A"/>
                </a:solidFill>
              </a:defRPr>
            </a:lvl9pPr>
          </a:lstStyle>
          <a:p/>
        </p:txBody>
      </p:sp>
      <p:sp>
        <p:nvSpPr>
          <p:cNvPr id="62" name="Google Shape;62;p10"/>
          <p:cNvSpPr txBox="1"/>
          <p:nvPr>
            <p:ph idx="5" type="subTitle"/>
          </p:nvPr>
        </p:nvSpPr>
        <p:spPr>
          <a:xfrm>
            <a:off x="6006950" y="3340500"/>
            <a:ext cx="1932300" cy="9039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63" name="Google Shape;63;p10"/>
          <p:cNvSpPr txBox="1"/>
          <p:nvPr>
            <p:ph idx="6" type="title"/>
          </p:nvPr>
        </p:nvSpPr>
        <p:spPr>
          <a:xfrm>
            <a:off x="1739850" y="809925"/>
            <a:ext cx="5664300" cy="5310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1800"/>
              <a:buNone/>
              <a:defRPr i="0" sz="1800">
                <a:solidFill>
                  <a:srgbClr val="FFFFFF"/>
                </a:solidFill>
              </a:defRPr>
            </a:lvl1pPr>
            <a:lvl2pPr lvl="1" rtl="0" algn="ctr">
              <a:spcBef>
                <a:spcPts val="0"/>
              </a:spcBef>
              <a:spcAft>
                <a:spcPts val="0"/>
              </a:spcAft>
              <a:buClr>
                <a:srgbClr val="FFC39F"/>
              </a:buClr>
              <a:buSzPts val="1800"/>
              <a:buNone/>
              <a:defRPr sz="1800">
                <a:solidFill>
                  <a:srgbClr val="FFC39F"/>
                </a:solidFill>
              </a:defRPr>
            </a:lvl2pPr>
            <a:lvl3pPr lvl="2" rtl="0" algn="ctr">
              <a:spcBef>
                <a:spcPts val="0"/>
              </a:spcBef>
              <a:spcAft>
                <a:spcPts val="0"/>
              </a:spcAft>
              <a:buClr>
                <a:srgbClr val="FFC39F"/>
              </a:buClr>
              <a:buSzPts val="1800"/>
              <a:buNone/>
              <a:defRPr sz="1800">
                <a:solidFill>
                  <a:srgbClr val="FFC39F"/>
                </a:solidFill>
              </a:defRPr>
            </a:lvl3pPr>
            <a:lvl4pPr lvl="3" rtl="0" algn="ctr">
              <a:spcBef>
                <a:spcPts val="0"/>
              </a:spcBef>
              <a:spcAft>
                <a:spcPts val="0"/>
              </a:spcAft>
              <a:buClr>
                <a:srgbClr val="FFC39F"/>
              </a:buClr>
              <a:buSzPts val="1800"/>
              <a:buNone/>
              <a:defRPr sz="1800">
                <a:solidFill>
                  <a:srgbClr val="FFC39F"/>
                </a:solidFill>
              </a:defRPr>
            </a:lvl4pPr>
            <a:lvl5pPr lvl="4" rtl="0" algn="ctr">
              <a:spcBef>
                <a:spcPts val="0"/>
              </a:spcBef>
              <a:spcAft>
                <a:spcPts val="0"/>
              </a:spcAft>
              <a:buClr>
                <a:srgbClr val="FFC39F"/>
              </a:buClr>
              <a:buSzPts val="1800"/>
              <a:buNone/>
              <a:defRPr sz="1800">
                <a:solidFill>
                  <a:srgbClr val="FFC39F"/>
                </a:solidFill>
              </a:defRPr>
            </a:lvl5pPr>
            <a:lvl6pPr lvl="5" rtl="0" algn="ctr">
              <a:spcBef>
                <a:spcPts val="0"/>
              </a:spcBef>
              <a:spcAft>
                <a:spcPts val="0"/>
              </a:spcAft>
              <a:buClr>
                <a:srgbClr val="FFC39F"/>
              </a:buClr>
              <a:buSzPts val="1800"/>
              <a:buNone/>
              <a:defRPr sz="1800">
                <a:solidFill>
                  <a:srgbClr val="FFC39F"/>
                </a:solidFill>
              </a:defRPr>
            </a:lvl6pPr>
            <a:lvl7pPr lvl="6" rtl="0" algn="ctr">
              <a:spcBef>
                <a:spcPts val="0"/>
              </a:spcBef>
              <a:spcAft>
                <a:spcPts val="0"/>
              </a:spcAft>
              <a:buClr>
                <a:srgbClr val="FFC39F"/>
              </a:buClr>
              <a:buSzPts val="1800"/>
              <a:buNone/>
              <a:defRPr sz="1800">
                <a:solidFill>
                  <a:srgbClr val="FFC39F"/>
                </a:solidFill>
              </a:defRPr>
            </a:lvl7pPr>
            <a:lvl8pPr lvl="7" rtl="0" algn="ctr">
              <a:spcBef>
                <a:spcPts val="0"/>
              </a:spcBef>
              <a:spcAft>
                <a:spcPts val="0"/>
              </a:spcAft>
              <a:buClr>
                <a:srgbClr val="FFC39F"/>
              </a:buClr>
              <a:buSzPts val="1800"/>
              <a:buNone/>
              <a:defRPr sz="1800">
                <a:solidFill>
                  <a:srgbClr val="FFC39F"/>
                </a:solidFill>
              </a:defRPr>
            </a:lvl8pPr>
            <a:lvl9pPr lvl="8" rtl="0" algn="ctr">
              <a:spcBef>
                <a:spcPts val="0"/>
              </a:spcBef>
              <a:spcAft>
                <a:spcPts val="0"/>
              </a:spcAft>
              <a:buClr>
                <a:srgbClr val="FFC39F"/>
              </a:buClr>
              <a:buSzPts val="1800"/>
              <a:buNone/>
              <a:defRPr sz="1800">
                <a:solidFill>
                  <a:srgbClr val="FFC39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theme" Target="../theme/theme1.xml"/><Relationship Id="rId25" Type="http://schemas.openxmlformats.org/officeDocument/2006/relationships/slideLayout" Target="../slideLayouts/slideLayout2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29349" y="731450"/>
            <a:ext cx="5885400" cy="12522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FFFFFF"/>
              </a:buClr>
              <a:buSzPts val="700"/>
              <a:buFont typeface="Sue Ellen Francisco"/>
              <a:buNone/>
              <a:defRPr i="0" sz="3300" u="none" cap="none" strike="noStrike">
                <a:solidFill>
                  <a:srgbClr val="FFFFFF"/>
                </a:solidFill>
                <a:latin typeface="Sue Ellen Francisco"/>
                <a:ea typeface="Sue Ellen Francisco"/>
                <a:cs typeface="Sue Ellen Francisco"/>
                <a:sym typeface="Sue Ellen Francisco"/>
              </a:defRPr>
            </a:lvl1pPr>
            <a:lvl2pPr lvl="1">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2pPr>
            <a:lvl3pPr lvl="2">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3pPr>
            <a:lvl4pPr lvl="3">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4pPr>
            <a:lvl5pPr lvl="4">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5pPr>
            <a:lvl6pPr lvl="5">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6pPr>
            <a:lvl7pPr lvl="6">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7pPr>
            <a:lvl8pPr lvl="7">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8pPr>
            <a:lvl9pPr lvl="8">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9pPr>
          </a:lstStyle>
          <a:p/>
        </p:txBody>
      </p:sp>
      <p:sp>
        <p:nvSpPr>
          <p:cNvPr id="7" name="Google Shape;7;p1"/>
          <p:cNvSpPr txBox="1"/>
          <p:nvPr>
            <p:ph idx="1" type="body"/>
          </p:nvPr>
        </p:nvSpPr>
        <p:spPr>
          <a:xfrm>
            <a:off x="1390725" y="2374775"/>
            <a:ext cx="4365900" cy="14775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1pPr>
            <a:lvl2pPr indent="-228600" lvl="1" marL="9144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2pPr>
            <a:lvl3pPr indent="-228600" lvl="2" marL="13716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3pPr>
            <a:lvl4pPr indent="-228600" lvl="3" marL="18288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4pPr>
            <a:lvl5pPr indent="-228600" lvl="4" marL="22860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5pPr>
            <a:lvl6pPr indent="-228600" lvl="5" marL="27432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6pPr>
            <a:lvl7pPr indent="-228600" lvl="6" marL="32004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7pPr>
            <a:lvl8pPr indent="-228600" lvl="7" marL="36576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8pPr>
            <a:lvl9pPr indent="-228600" lvl="8" marL="41148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2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13.png"/><Relationship Id="rId6"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hyperlink" Target="https://www.doh.wa.gov/Newsroom/Articles/ID/1071/Update-on-response-to-2019-novel-coronavirus-in-Washington-state-20-008" TargetMode="External"/><Relationship Id="rId4" Type="http://schemas.openxmlformats.org/officeDocument/2006/relationships/hyperlink" Target="https://www.livescience.com/coronavirus-flatten-the-curve.html" TargetMode="External"/><Relationship Id="rId5" Type="http://schemas.openxmlformats.org/officeDocument/2006/relationships/hyperlink" Target="https://www.seattletimes.com/seattle-news/education/its-unsafe-for-most-of-washington-students-to-return-to-school-buildings-this-fall-says-gov-inslee-schools-chief/" TargetMode="External"/><Relationship Id="rId6" Type="http://schemas.openxmlformats.org/officeDocument/2006/relationships/hyperlink" Target="https://familiesusa.org/wp-content/uploads/2019/10/ACA_Preex-National-Table.pdf" TargetMode="External"/><Relationship Id="rId7" Type="http://schemas.openxmlformats.org/officeDocument/2006/relationships/hyperlink" Target="https://www.cdc.gov/coronavirus/2019-ncov/covid-data/covidview/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type="ctrTitle"/>
          </p:nvPr>
        </p:nvSpPr>
        <p:spPr>
          <a:xfrm>
            <a:off x="311708" y="744575"/>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Trebuchet MS"/>
                <a:ea typeface="Trebuchet MS"/>
                <a:cs typeface="Trebuchet MS"/>
                <a:sym typeface="Trebuchet MS"/>
              </a:rPr>
              <a:t>Washington</a:t>
            </a:r>
            <a:endParaRPr>
              <a:latin typeface="Trebuchet MS"/>
              <a:ea typeface="Trebuchet MS"/>
              <a:cs typeface="Trebuchet MS"/>
              <a:sym typeface="Trebuchet MS"/>
            </a:endParaRPr>
          </a:p>
        </p:txBody>
      </p:sp>
      <p:sp>
        <p:nvSpPr>
          <p:cNvPr id="126" name="Google Shape;126;p26"/>
          <p:cNvSpPr txBox="1"/>
          <p:nvPr>
            <p:ph idx="1" type="subTitle"/>
          </p:nvPr>
        </p:nvSpPr>
        <p:spPr>
          <a:xfrm>
            <a:off x="578200" y="3324225"/>
            <a:ext cx="7790100" cy="620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3000">
                <a:latin typeface="Arial"/>
                <a:ea typeface="Arial"/>
                <a:cs typeface="Arial"/>
                <a:sym typeface="Arial"/>
              </a:rPr>
              <a:t>Miracle, Kannie, Lin, Tanzina</a:t>
            </a:r>
            <a:endParaRPr sz="4700">
              <a:solidFill>
                <a:srgbClr val="FFFFFF"/>
              </a:solidFill>
            </a:endParaRPr>
          </a:p>
        </p:txBody>
      </p:sp>
      <p:sp>
        <p:nvSpPr>
          <p:cNvPr id="127" name="Google Shape;127;p26"/>
          <p:cNvSpPr txBox="1"/>
          <p:nvPr/>
        </p:nvSpPr>
        <p:spPr>
          <a:xfrm>
            <a:off x="1195300" y="985175"/>
            <a:ext cx="6555900" cy="15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Semi Condensed Light"/>
              <a:ea typeface="Barlow Semi Condensed Light"/>
              <a:cs typeface="Barlow Semi Condensed Light"/>
              <a:sym typeface="Barlow Semi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5"/>
          <p:cNvPicPr preferRelativeResize="0"/>
          <p:nvPr/>
        </p:nvPicPr>
        <p:blipFill>
          <a:blip r:embed="rId3">
            <a:alphaModFix/>
          </a:blip>
          <a:stretch>
            <a:fillRect/>
          </a:stretch>
        </p:blipFill>
        <p:spPr>
          <a:xfrm>
            <a:off x="2120163" y="906125"/>
            <a:ext cx="4903651" cy="3943574"/>
          </a:xfrm>
          <a:prstGeom prst="rect">
            <a:avLst/>
          </a:prstGeom>
          <a:noFill/>
          <a:ln>
            <a:noFill/>
          </a:ln>
        </p:spPr>
      </p:pic>
      <p:pic>
        <p:nvPicPr>
          <p:cNvPr id="188" name="Google Shape;188;p35"/>
          <p:cNvPicPr preferRelativeResize="0"/>
          <p:nvPr/>
        </p:nvPicPr>
        <p:blipFill>
          <a:blip r:embed="rId4">
            <a:alphaModFix/>
          </a:blip>
          <a:stretch>
            <a:fillRect/>
          </a:stretch>
        </p:blipFill>
        <p:spPr>
          <a:xfrm>
            <a:off x="1289262" y="363975"/>
            <a:ext cx="6565472" cy="40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6"/>
          <p:cNvPicPr preferRelativeResize="0"/>
          <p:nvPr/>
        </p:nvPicPr>
        <p:blipFill>
          <a:blip r:embed="rId3">
            <a:alphaModFix/>
          </a:blip>
          <a:stretch>
            <a:fillRect/>
          </a:stretch>
        </p:blipFill>
        <p:spPr>
          <a:xfrm>
            <a:off x="183625" y="159925"/>
            <a:ext cx="6289749" cy="2114250"/>
          </a:xfrm>
          <a:prstGeom prst="rect">
            <a:avLst/>
          </a:prstGeom>
          <a:noFill/>
          <a:ln>
            <a:noFill/>
          </a:ln>
        </p:spPr>
      </p:pic>
      <p:pic>
        <p:nvPicPr>
          <p:cNvPr id="194" name="Google Shape;194;p36"/>
          <p:cNvPicPr preferRelativeResize="0"/>
          <p:nvPr/>
        </p:nvPicPr>
        <p:blipFill>
          <a:blip r:embed="rId4">
            <a:alphaModFix/>
          </a:blip>
          <a:stretch>
            <a:fillRect/>
          </a:stretch>
        </p:blipFill>
        <p:spPr>
          <a:xfrm>
            <a:off x="3189127" y="1821098"/>
            <a:ext cx="5669098" cy="2761875"/>
          </a:xfrm>
          <a:prstGeom prst="rect">
            <a:avLst/>
          </a:prstGeom>
          <a:noFill/>
          <a:ln>
            <a:noFill/>
          </a:ln>
        </p:spPr>
      </p:pic>
      <p:sp>
        <p:nvSpPr>
          <p:cNvPr id="195" name="Google Shape;195;p36"/>
          <p:cNvSpPr txBox="1"/>
          <p:nvPr/>
        </p:nvSpPr>
        <p:spPr>
          <a:xfrm>
            <a:off x="185900" y="4474225"/>
            <a:ext cx="8055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Semi Condensed Light"/>
                <a:ea typeface="Barlow Semi Condensed Light"/>
                <a:cs typeface="Barlow Semi Condensed Light"/>
                <a:sym typeface="Barlow Semi Condensed Light"/>
              </a:rPr>
              <a:t>K</a:t>
            </a:r>
            <a:endParaRPr>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7"/>
          <p:cNvPicPr preferRelativeResize="0"/>
          <p:nvPr/>
        </p:nvPicPr>
        <p:blipFill>
          <a:blip r:embed="rId3">
            <a:alphaModFix/>
          </a:blip>
          <a:stretch>
            <a:fillRect/>
          </a:stretch>
        </p:blipFill>
        <p:spPr>
          <a:xfrm>
            <a:off x="801000" y="260900"/>
            <a:ext cx="7542024" cy="2031075"/>
          </a:xfrm>
          <a:prstGeom prst="rect">
            <a:avLst/>
          </a:prstGeom>
          <a:noFill/>
          <a:ln>
            <a:noFill/>
          </a:ln>
        </p:spPr>
      </p:pic>
      <p:pic>
        <p:nvPicPr>
          <p:cNvPr id="201" name="Google Shape;201;p37"/>
          <p:cNvPicPr preferRelativeResize="0"/>
          <p:nvPr/>
        </p:nvPicPr>
        <p:blipFill>
          <a:blip r:embed="rId4">
            <a:alphaModFix/>
          </a:blip>
          <a:stretch>
            <a:fillRect/>
          </a:stretch>
        </p:blipFill>
        <p:spPr>
          <a:xfrm>
            <a:off x="800988" y="2457622"/>
            <a:ext cx="7542027" cy="2086877"/>
          </a:xfrm>
          <a:prstGeom prst="rect">
            <a:avLst/>
          </a:prstGeom>
          <a:noFill/>
          <a:ln>
            <a:noFill/>
          </a:ln>
        </p:spPr>
      </p:pic>
      <p:sp>
        <p:nvSpPr>
          <p:cNvPr id="202" name="Google Shape;202;p37"/>
          <p:cNvSpPr txBox="1"/>
          <p:nvPr/>
        </p:nvSpPr>
        <p:spPr>
          <a:xfrm>
            <a:off x="185900" y="4474225"/>
            <a:ext cx="8055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Semi Condensed Light"/>
                <a:ea typeface="Barlow Semi Condensed Light"/>
                <a:cs typeface="Barlow Semi Condensed Light"/>
                <a:sym typeface="Barlow Semi Condensed Light"/>
              </a:rPr>
              <a:t>L</a:t>
            </a:r>
            <a:endParaRPr>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8"/>
          <p:cNvPicPr preferRelativeResize="0"/>
          <p:nvPr/>
        </p:nvPicPr>
        <p:blipFill>
          <a:blip r:embed="rId3">
            <a:alphaModFix/>
          </a:blip>
          <a:stretch>
            <a:fillRect/>
          </a:stretch>
        </p:blipFill>
        <p:spPr>
          <a:xfrm>
            <a:off x="346475" y="270127"/>
            <a:ext cx="5934100" cy="1959450"/>
          </a:xfrm>
          <a:prstGeom prst="rect">
            <a:avLst/>
          </a:prstGeom>
          <a:noFill/>
          <a:ln>
            <a:noFill/>
          </a:ln>
        </p:spPr>
      </p:pic>
      <p:pic>
        <p:nvPicPr>
          <p:cNvPr id="208" name="Google Shape;208;p38"/>
          <p:cNvPicPr preferRelativeResize="0"/>
          <p:nvPr/>
        </p:nvPicPr>
        <p:blipFill>
          <a:blip r:embed="rId4">
            <a:alphaModFix/>
          </a:blip>
          <a:stretch>
            <a:fillRect/>
          </a:stretch>
        </p:blipFill>
        <p:spPr>
          <a:xfrm>
            <a:off x="2336325" y="2490547"/>
            <a:ext cx="6342748" cy="2060550"/>
          </a:xfrm>
          <a:prstGeom prst="rect">
            <a:avLst/>
          </a:prstGeom>
          <a:noFill/>
          <a:ln>
            <a:noFill/>
          </a:ln>
        </p:spPr>
      </p:pic>
      <p:sp>
        <p:nvSpPr>
          <p:cNvPr id="209" name="Google Shape;209;p38"/>
          <p:cNvSpPr txBox="1"/>
          <p:nvPr/>
        </p:nvSpPr>
        <p:spPr>
          <a:xfrm>
            <a:off x="185900" y="4474225"/>
            <a:ext cx="8055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Semi Condensed Light"/>
                <a:ea typeface="Barlow Semi Condensed Light"/>
                <a:cs typeface="Barlow Semi Condensed Light"/>
                <a:sym typeface="Barlow Semi Condensed Light"/>
              </a:rPr>
              <a:t>T</a:t>
            </a:r>
            <a:endParaRPr>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Primary Visualizations</a:t>
            </a:r>
            <a:endParaRPr>
              <a:latin typeface="Georgia"/>
              <a:ea typeface="Georgia"/>
              <a:cs typeface="Georgia"/>
              <a:sym typeface="Georgia"/>
            </a:endParaRPr>
          </a:p>
        </p:txBody>
      </p:sp>
      <p:pic>
        <p:nvPicPr>
          <p:cNvPr id="215" name="Google Shape;215;p39"/>
          <p:cNvPicPr preferRelativeResize="0"/>
          <p:nvPr/>
        </p:nvPicPr>
        <p:blipFill>
          <a:blip r:embed="rId3">
            <a:alphaModFix/>
          </a:blip>
          <a:stretch>
            <a:fillRect/>
          </a:stretch>
        </p:blipFill>
        <p:spPr>
          <a:xfrm>
            <a:off x="222175" y="1157350"/>
            <a:ext cx="4271150" cy="2828801"/>
          </a:xfrm>
          <a:prstGeom prst="rect">
            <a:avLst/>
          </a:prstGeom>
          <a:noFill/>
          <a:ln>
            <a:noFill/>
          </a:ln>
        </p:spPr>
      </p:pic>
      <p:pic>
        <p:nvPicPr>
          <p:cNvPr id="216" name="Google Shape;216;p39"/>
          <p:cNvPicPr preferRelativeResize="0"/>
          <p:nvPr/>
        </p:nvPicPr>
        <p:blipFill>
          <a:blip r:embed="rId4">
            <a:alphaModFix/>
          </a:blip>
          <a:stretch>
            <a:fillRect/>
          </a:stretch>
        </p:blipFill>
        <p:spPr>
          <a:xfrm>
            <a:off x="4572000" y="1157350"/>
            <a:ext cx="4360650" cy="2828800"/>
          </a:xfrm>
          <a:prstGeom prst="rect">
            <a:avLst/>
          </a:prstGeom>
          <a:noFill/>
          <a:ln>
            <a:noFill/>
          </a:ln>
        </p:spPr>
      </p:pic>
      <p:sp>
        <p:nvSpPr>
          <p:cNvPr id="217" name="Google Shape;217;p39"/>
          <p:cNvSpPr txBox="1"/>
          <p:nvPr/>
        </p:nvSpPr>
        <p:spPr>
          <a:xfrm>
            <a:off x="185900" y="4474225"/>
            <a:ext cx="8055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Semi Condensed Light"/>
                <a:ea typeface="Barlow Semi Condensed Light"/>
                <a:cs typeface="Barlow Semi Condensed Light"/>
                <a:sym typeface="Barlow Semi Condensed Light"/>
              </a:rPr>
              <a:t>T</a:t>
            </a:r>
            <a:endParaRPr>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40"/>
          <p:cNvPicPr preferRelativeResize="0"/>
          <p:nvPr/>
        </p:nvPicPr>
        <p:blipFill rotWithShape="1">
          <a:blip r:embed="rId3">
            <a:alphaModFix/>
          </a:blip>
          <a:srcRect b="0" l="493" r="8090" t="0"/>
          <a:stretch/>
        </p:blipFill>
        <p:spPr>
          <a:xfrm>
            <a:off x="524125" y="314800"/>
            <a:ext cx="4767350" cy="478425"/>
          </a:xfrm>
          <a:prstGeom prst="rect">
            <a:avLst/>
          </a:prstGeom>
          <a:noFill/>
          <a:ln>
            <a:noFill/>
          </a:ln>
        </p:spPr>
      </p:pic>
      <p:pic>
        <p:nvPicPr>
          <p:cNvPr id="223" name="Google Shape;223;p40"/>
          <p:cNvPicPr preferRelativeResize="0"/>
          <p:nvPr/>
        </p:nvPicPr>
        <p:blipFill>
          <a:blip r:embed="rId4">
            <a:alphaModFix/>
          </a:blip>
          <a:stretch>
            <a:fillRect/>
          </a:stretch>
        </p:blipFill>
        <p:spPr>
          <a:xfrm>
            <a:off x="4572000" y="793225"/>
            <a:ext cx="4688000" cy="2648124"/>
          </a:xfrm>
          <a:prstGeom prst="rect">
            <a:avLst/>
          </a:prstGeom>
          <a:noFill/>
          <a:ln>
            <a:noFill/>
          </a:ln>
        </p:spPr>
      </p:pic>
      <p:pic>
        <p:nvPicPr>
          <p:cNvPr id="224" name="Google Shape;224;p40"/>
          <p:cNvPicPr preferRelativeResize="0"/>
          <p:nvPr/>
        </p:nvPicPr>
        <p:blipFill>
          <a:blip r:embed="rId5">
            <a:alphaModFix/>
          </a:blip>
          <a:stretch>
            <a:fillRect/>
          </a:stretch>
        </p:blipFill>
        <p:spPr>
          <a:xfrm>
            <a:off x="67100" y="1895400"/>
            <a:ext cx="4836549" cy="2877701"/>
          </a:xfrm>
          <a:prstGeom prst="rect">
            <a:avLst/>
          </a:prstGeom>
          <a:noFill/>
          <a:ln>
            <a:noFill/>
          </a:ln>
        </p:spPr>
      </p:pic>
      <p:sp>
        <p:nvSpPr>
          <p:cNvPr id="225" name="Google Shape;225;p40"/>
          <p:cNvSpPr txBox="1"/>
          <p:nvPr/>
        </p:nvSpPr>
        <p:spPr>
          <a:xfrm>
            <a:off x="3926475" y="497475"/>
            <a:ext cx="2310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Light"/>
                <a:ea typeface="Barlow Semi Condensed Light"/>
                <a:cs typeface="Barlow Semi Condensed Light"/>
                <a:sym typeface="Barlow Semi Condensed Light"/>
              </a:rPr>
              <a:t>1</a:t>
            </a:r>
            <a:endParaRPr>
              <a:latin typeface="Barlow Semi Condensed Light"/>
              <a:ea typeface="Barlow Semi Condensed Light"/>
              <a:cs typeface="Barlow Semi Condensed Light"/>
              <a:sym typeface="Barlow Semi Condensed Light"/>
            </a:endParaRPr>
          </a:p>
        </p:txBody>
      </p:sp>
      <p:sp>
        <p:nvSpPr>
          <p:cNvPr id="226" name="Google Shape;226;p40"/>
          <p:cNvSpPr txBox="1"/>
          <p:nvPr/>
        </p:nvSpPr>
        <p:spPr>
          <a:xfrm>
            <a:off x="4341000" y="1996075"/>
            <a:ext cx="2310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Light"/>
                <a:ea typeface="Barlow Semi Condensed Light"/>
                <a:cs typeface="Barlow Semi Condensed Light"/>
                <a:sym typeface="Barlow Semi Condensed Light"/>
              </a:rPr>
              <a:t>3</a:t>
            </a:r>
            <a:endParaRPr>
              <a:latin typeface="Barlow Semi Condensed Light"/>
              <a:ea typeface="Barlow Semi Condensed Light"/>
              <a:cs typeface="Barlow Semi Condensed Light"/>
              <a:sym typeface="Barlow Semi Condensed Light"/>
            </a:endParaRPr>
          </a:p>
        </p:txBody>
      </p:sp>
      <p:sp>
        <p:nvSpPr>
          <p:cNvPr id="227" name="Google Shape;227;p40"/>
          <p:cNvSpPr txBox="1"/>
          <p:nvPr/>
        </p:nvSpPr>
        <p:spPr>
          <a:xfrm>
            <a:off x="8807600" y="839175"/>
            <a:ext cx="2310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Light"/>
                <a:ea typeface="Barlow Semi Condensed Light"/>
                <a:cs typeface="Barlow Semi Condensed Light"/>
                <a:sym typeface="Barlow Semi Condensed Light"/>
              </a:rPr>
              <a:t>2</a:t>
            </a:r>
            <a:endParaRPr>
              <a:latin typeface="Barlow Semi Condensed Light"/>
              <a:ea typeface="Barlow Semi Condensed Light"/>
              <a:cs typeface="Barlow Semi Condensed Light"/>
              <a:sym typeface="Barlow Semi Condensed Light"/>
            </a:endParaRPr>
          </a:p>
        </p:txBody>
      </p:sp>
      <p:sp>
        <p:nvSpPr>
          <p:cNvPr id="228" name="Google Shape;228;p40"/>
          <p:cNvSpPr txBox="1"/>
          <p:nvPr/>
        </p:nvSpPr>
        <p:spPr>
          <a:xfrm>
            <a:off x="8233100" y="4548575"/>
            <a:ext cx="8055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Semi Condensed Light"/>
                <a:ea typeface="Barlow Semi Condensed Light"/>
                <a:cs typeface="Barlow Semi Condensed Light"/>
                <a:sym typeface="Barlow Semi Condensed Light"/>
              </a:rPr>
              <a:t>M</a:t>
            </a:r>
            <a:endParaRPr>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41"/>
          <p:cNvPicPr preferRelativeResize="0"/>
          <p:nvPr/>
        </p:nvPicPr>
        <p:blipFill>
          <a:blip r:embed="rId3">
            <a:alphaModFix/>
          </a:blip>
          <a:stretch>
            <a:fillRect/>
          </a:stretch>
        </p:blipFill>
        <p:spPr>
          <a:xfrm>
            <a:off x="310900" y="258825"/>
            <a:ext cx="7408800" cy="2312925"/>
          </a:xfrm>
          <a:prstGeom prst="rect">
            <a:avLst/>
          </a:prstGeom>
          <a:noFill/>
          <a:ln>
            <a:noFill/>
          </a:ln>
        </p:spPr>
      </p:pic>
      <p:pic>
        <p:nvPicPr>
          <p:cNvPr id="234" name="Google Shape;234;p41"/>
          <p:cNvPicPr preferRelativeResize="0"/>
          <p:nvPr/>
        </p:nvPicPr>
        <p:blipFill>
          <a:blip r:embed="rId4">
            <a:alphaModFix/>
          </a:blip>
          <a:stretch>
            <a:fillRect/>
          </a:stretch>
        </p:blipFill>
        <p:spPr>
          <a:xfrm>
            <a:off x="2158675" y="2327800"/>
            <a:ext cx="6538200" cy="2620250"/>
          </a:xfrm>
          <a:prstGeom prst="rect">
            <a:avLst/>
          </a:prstGeom>
          <a:noFill/>
          <a:ln>
            <a:noFill/>
          </a:ln>
        </p:spPr>
      </p:pic>
      <p:sp>
        <p:nvSpPr>
          <p:cNvPr id="235" name="Google Shape;235;p41"/>
          <p:cNvSpPr txBox="1"/>
          <p:nvPr/>
        </p:nvSpPr>
        <p:spPr>
          <a:xfrm>
            <a:off x="185900" y="4474225"/>
            <a:ext cx="8055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Semi Condensed Light"/>
                <a:ea typeface="Barlow Semi Condensed Light"/>
                <a:cs typeface="Barlow Semi Condensed Light"/>
                <a:sym typeface="Barlow Semi Condensed Light"/>
              </a:rPr>
              <a:t>L</a:t>
            </a:r>
            <a:endParaRPr>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116275" y="160750"/>
            <a:ext cx="4947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Primary Visualizations</a:t>
            </a:r>
            <a:endParaRPr>
              <a:latin typeface="Georgia"/>
              <a:ea typeface="Georgia"/>
              <a:cs typeface="Georgia"/>
              <a:sym typeface="Georgia"/>
            </a:endParaRPr>
          </a:p>
        </p:txBody>
      </p:sp>
      <p:pic>
        <p:nvPicPr>
          <p:cNvPr id="241" name="Google Shape;241;p42"/>
          <p:cNvPicPr preferRelativeResize="0"/>
          <p:nvPr/>
        </p:nvPicPr>
        <p:blipFill>
          <a:blip r:embed="rId3">
            <a:alphaModFix/>
          </a:blip>
          <a:stretch>
            <a:fillRect/>
          </a:stretch>
        </p:blipFill>
        <p:spPr>
          <a:xfrm>
            <a:off x="4137200" y="577425"/>
            <a:ext cx="5006799" cy="2345225"/>
          </a:xfrm>
          <a:prstGeom prst="rect">
            <a:avLst/>
          </a:prstGeom>
          <a:noFill/>
          <a:ln>
            <a:noFill/>
          </a:ln>
        </p:spPr>
      </p:pic>
      <p:pic>
        <p:nvPicPr>
          <p:cNvPr id="242" name="Google Shape;242;p42"/>
          <p:cNvPicPr preferRelativeResize="0"/>
          <p:nvPr/>
        </p:nvPicPr>
        <p:blipFill>
          <a:blip r:embed="rId4">
            <a:alphaModFix/>
          </a:blip>
          <a:stretch>
            <a:fillRect/>
          </a:stretch>
        </p:blipFill>
        <p:spPr>
          <a:xfrm>
            <a:off x="116275" y="2703825"/>
            <a:ext cx="5614325" cy="2395100"/>
          </a:xfrm>
          <a:prstGeom prst="rect">
            <a:avLst/>
          </a:prstGeom>
          <a:noFill/>
          <a:ln>
            <a:noFill/>
          </a:ln>
        </p:spPr>
      </p:pic>
      <p:sp>
        <p:nvSpPr>
          <p:cNvPr id="243" name="Google Shape;243;p42"/>
          <p:cNvSpPr txBox="1"/>
          <p:nvPr/>
        </p:nvSpPr>
        <p:spPr>
          <a:xfrm>
            <a:off x="8204800" y="4461825"/>
            <a:ext cx="8055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Semi Condensed Light"/>
                <a:ea typeface="Barlow Semi Condensed Light"/>
                <a:cs typeface="Barlow Semi Condensed Light"/>
                <a:sym typeface="Barlow Semi Condensed Light"/>
              </a:rPr>
              <a:t>L</a:t>
            </a:r>
            <a:endParaRPr>
              <a:solidFill>
                <a:srgbClr val="FFFFFF"/>
              </a:solidFill>
              <a:latin typeface="Barlow Semi Condensed Light"/>
              <a:ea typeface="Barlow Semi Condensed Light"/>
              <a:cs typeface="Barlow Semi Condensed Light"/>
              <a:sym typeface="Barlow Semi Condensed Light"/>
            </a:endParaRPr>
          </a:p>
        </p:txBody>
      </p:sp>
      <p:sp>
        <p:nvSpPr>
          <p:cNvPr id="244" name="Google Shape;244;p42"/>
          <p:cNvSpPr txBox="1"/>
          <p:nvPr/>
        </p:nvSpPr>
        <p:spPr>
          <a:xfrm>
            <a:off x="337575" y="3038125"/>
            <a:ext cx="8055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Light"/>
                <a:ea typeface="Barlow Semi Condensed Light"/>
                <a:cs typeface="Barlow Semi Condensed Light"/>
                <a:sym typeface="Barlow Semi Condensed Light"/>
              </a:rPr>
              <a:t>8.15.20</a:t>
            </a:r>
            <a:endParaRPr>
              <a:latin typeface="Barlow Semi Condensed Light"/>
              <a:ea typeface="Barlow Semi Condensed Light"/>
              <a:cs typeface="Barlow Semi Condensed Light"/>
              <a:sym typeface="Barlow Semi Condensed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3"/>
          <p:cNvPicPr preferRelativeResize="0"/>
          <p:nvPr/>
        </p:nvPicPr>
        <p:blipFill>
          <a:blip r:embed="rId3">
            <a:alphaModFix/>
          </a:blip>
          <a:stretch>
            <a:fillRect/>
          </a:stretch>
        </p:blipFill>
        <p:spPr>
          <a:xfrm>
            <a:off x="223375" y="3180275"/>
            <a:ext cx="6848051" cy="1856625"/>
          </a:xfrm>
          <a:prstGeom prst="rect">
            <a:avLst/>
          </a:prstGeom>
          <a:noFill/>
          <a:ln>
            <a:noFill/>
          </a:ln>
        </p:spPr>
      </p:pic>
      <p:pic>
        <p:nvPicPr>
          <p:cNvPr id="250" name="Google Shape;250;p43"/>
          <p:cNvPicPr preferRelativeResize="0"/>
          <p:nvPr/>
        </p:nvPicPr>
        <p:blipFill>
          <a:blip r:embed="rId4">
            <a:alphaModFix/>
          </a:blip>
          <a:stretch>
            <a:fillRect/>
          </a:stretch>
        </p:blipFill>
        <p:spPr>
          <a:xfrm>
            <a:off x="4949500" y="373100"/>
            <a:ext cx="3942674" cy="2034300"/>
          </a:xfrm>
          <a:prstGeom prst="rect">
            <a:avLst/>
          </a:prstGeom>
          <a:noFill/>
          <a:ln>
            <a:noFill/>
          </a:ln>
        </p:spPr>
      </p:pic>
      <p:pic>
        <p:nvPicPr>
          <p:cNvPr id="251" name="Google Shape;251;p43"/>
          <p:cNvPicPr preferRelativeResize="0"/>
          <p:nvPr/>
        </p:nvPicPr>
        <p:blipFill>
          <a:blip r:embed="rId5">
            <a:alphaModFix/>
          </a:blip>
          <a:stretch>
            <a:fillRect/>
          </a:stretch>
        </p:blipFill>
        <p:spPr>
          <a:xfrm>
            <a:off x="223376" y="149524"/>
            <a:ext cx="4476750" cy="990600"/>
          </a:xfrm>
          <a:prstGeom prst="rect">
            <a:avLst/>
          </a:prstGeom>
          <a:noFill/>
          <a:ln>
            <a:noFill/>
          </a:ln>
        </p:spPr>
      </p:pic>
      <p:pic>
        <p:nvPicPr>
          <p:cNvPr id="252" name="Google Shape;252;p43"/>
          <p:cNvPicPr preferRelativeResize="0"/>
          <p:nvPr/>
        </p:nvPicPr>
        <p:blipFill>
          <a:blip r:embed="rId6">
            <a:alphaModFix/>
          </a:blip>
          <a:stretch>
            <a:fillRect/>
          </a:stretch>
        </p:blipFill>
        <p:spPr>
          <a:xfrm>
            <a:off x="153463" y="2590212"/>
            <a:ext cx="8837077" cy="407250"/>
          </a:xfrm>
          <a:prstGeom prst="rect">
            <a:avLst/>
          </a:prstGeom>
          <a:noFill/>
          <a:ln>
            <a:noFill/>
          </a:ln>
        </p:spPr>
      </p:pic>
      <p:sp>
        <p:nvSpPr>
          <p:cNvPr id="253" name="Google Shape;253;p43"/>
          <p:cNvSpPr txBox="1"/>
          <p:nvPr/>
        </p:nvSpPr>
        <p:spPr>
          <a:xfrm>
            <a:off x="266525" y="60700"/>
            <a:ext cx="488700" cy="1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Light"/>
                <a:ea typeface="Barlow Semi Condensed Light"/>
                <a:cs typeface="Barlow Semi Condensed Light"/>
                <a:sym typeface="Barlow Semi Condensed Light"/>
              </a:rPr>
              <a:t>1</a:t>
            </a:r>
            <a:endParaRPr>
              <a:latin typeface="Barlow Semi Condensed Light"/>
              <a:ea typeface="Barlow Semi Condensed Light"/>
              <a:cs typeface="Barlow Semi Condensed Light"/>
              <a:sym typeface="Barlow Semi Condensed Light"/>
            </a:endParaRPr>
          </a:p>
        </p:txBody>
      </p:sp>
      <p:sp>
        <p:nvSpPr>
          <p:cNvPr id="254" name="Google Shape;254;p43"/>
          <p:cNvSpPr txBox="1"/>
          <p:nvPr/>
        </p:nvSpPr>
        <p:spPr>
          <a:xfrm>
            <a:off x="213200" y="2496250"/>
            <a:ext cx="222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Light"/>
                <a:ea typeface="Barlow Semi Condensed Light"/>
                <a:cs typeface="Barlow Semi Condensed Light"/>
                <a:sym typeface="Barlow Semi Condensed Light"/>
              </a:rPr>
              <a:t>2</a:t>
            </a:r>
            <a:endParaRPr>
              <a:latin typeface="Barlow Semi Condensed Light"/>
              <a:ea typeface="Barlow Semi Condensed Light"/>
              <a:cs typeface="Barlow Semi Condensed Light"/>
              <a:sym typeface="Barlow Semi Condensed Light"/>
            </a:endParaRPr>
          </a:p>
        </p:txBody>
      </p:sp>
      <p:sp>
        <p:nvSpPr>
          <p:cNvPr id="255" name="Google Shape;255;p43"/>
          <p:cNvSpPr txBox="1"/>
          <p:nvPr/>
        </p:nvSpPr>
        <p:spPr>
          <a:xfrm>
            <a:off x="8581400" y="1892150"/>
            <a:ext cx="2220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Light"/>
                <a:ea typeface="Barlow Semi Condensed Light"/>
                <a:cs typeface="Barlow Semi Condensed Light"/>
                <a:sym typeface="Barlow Semi Condensed Light"/>
              </a:rPr>
              <a:t>3</a:t>
            </a:r>
            <a:endParaRPr>
              <a:latin typeface="Barlow Semi Condensed Light"/>
              <a:ea typeface="Barlow Semi Condensed Light"/>
              <a:cs typeface="Barlow Semi Condensed Light"/>
              <a:sym typeface="Barlow Semi Condensed Light"/>
            </a:endParaRPr>
          </a:p>
        </p:txBody>
      </p:sp>
      <p:sp>
        <p:nvSpPr>
          <p:cNvPr id="256" name="Google Shape;256;p43"/>
          <p:cNvSpPr txBox="1"/>
          <p:nvPr/>
        </p:nvSpPr>
        <p:spPr>
          <a:xfrm>
            <a:off x="6680325" y="4628250"/>
            <a:ext cx="319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Light"/>
                <a:ea typeface="Barlow Semi Condensed Light"/>
                <a:cs typeface="Barlow Semi Condensed Light"/>
                <a:sym typeface="Barlow Semi Condensed Light"/>
              </a:rPr>
              <a:t>4</a:t>
            </a:r>
            <a:endParaRPr>
              <a:latin typeface="Barlow Semi Condensed Light"/>
              <a:ea typeface="Barlow Semi Condensed Light"/>
              <a:cs typeface="Barlow Semi Condensed Light"/>
              <a:sym typeface="Barlow Semi Condensed Light"/>
            </a:endParaRPr>
          </a:p>
        </p:txBody>
      </p:sp>
      <p:sp>
        <p:nvSpPr>
          <p:cNvPr id="257" name="Google Shape;257;p43"/>
          <p:cNvSpPr txBox="1"/>
          <p:nvPr/>
        </p:nvSpPr>
        <p:spPr>
          <a:xfrm>
            <a:off x="185900" y="4474225"/>
            <a:ext cx="8055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Semi Condensed Light"/>
                <a:ea typeface="Barlow Semi Condensed Light"/>
                <a:cs typeface="Barlow Semi Condensed Light"/>
                <a:sym typeface="Barlow Semi Condensed Light"/>
              </a:rPr>
              <a:t>T</a:t>
            </a:r>
            <a:endParaRPr>
              <a:solidFill>
                <a:srgbClr val="FFFFFF"/>
              </a:solidFill>
              <a:latin typeface="Barlow Semi Condensed Light"/>
              <a:ea typeface="Barlow Semi Condensed Light"/>
              <a:cs typeface="Barlow Semi Condensed Light"/>
              <a:sym typeface="Barlow Semi Condensed Light"/>
            </a:endParaRPr>
          </a:p>
        </p:txBody>
      </p:sp>
      <p:sp>
        <p:nvSpPr>
          <p:cNvPr id="258" name="Google Shape;258;p43"/>
          <p:cNvSpPr txBox="1"/>
          <p:nvPr/>
        </p:nvSpPr>
        <p:spPr>
          <a:xfrm>
            <a:off x="7997900" y="4353950"/>
            <a:ext cx="8055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Semi Condensed Light"/>
                <a:ea typeface="Barlow Semi Condensed Light"/>
                <a:cs typeface="Barlow Semi Condensed Light"/>
                <a:sym typeface="Barlow Semi Condensed Light"/>
              </a:rPr>
              <a:t>K</a:t>
            </a:r>
            <a:endParaRPr>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Secondary</a:t>
            </a:r>
            <a:r>
              <a:rPr lang="en">
                <a:latin typeface="Georgia"/>
                <a:ea typeface="Georgia"/>
                <a:cs typeface="Georgia"/>
                <a:sym typeface="Georgia"/>
              </a:rPr>
              <a:t> Visualizations</a:t>
            </a:r>
            <a:endParaRPr>
              <a:latin typeface="Georgia"/>
              <a:ea typeface="Georgia"/>
              <a:cs typeface="Georgia"/>
              <a:sym typeface="Georgia"/>
            </a:endParaRPr>
          </a:p>
        </p:txBody>
      </p:sp>
      <p:pic>
        <p:nvPicPr>
          <p:cNvPr id="264" name="Google Shape;264;p44"/>
          <p:cNvPicPr preferRelativeResize="0"/>
          <p:nvPr/>
        </p:nvPicPr>
        <p:blipFill>
          <a:blip r:embed="rId3">
            <a:alphaModFix/>
          </a:blip>
          <a:stretch>
            <a:fillRect/>
          </a:stretch>
        </p:blipFill>
        <p:spPr>
          <a:xfrm>
            <a:off x="1686423" y="1086950"/>
            <a:ext cx="5112549" cy="3481925"/>
          </a:xfrm>
          <a:prstGeom prst="rect">
            <a:avLst/>
          </a:prstGeom>
          <a:noFill/>
          <a:ln>
            <a:noFill/>
          </a:ln>
        </p:spPr>
      </p:pic>
      <p:sp>
        <p:nvSpPr>
          <p:cNvPr id="265" name="Google Shape;265;p44"/>
          <p:cNvSpPr txBox="1"/>
          <p:nvPr/>
        </p:nvSpPr>
        <p:spPr>
          <a:xfrm>
            <a:off x="8026800" y="4412250"/>
            <a:ext cx="8055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Semi Condensed Light"/>
                <a:ea typeface="Barlow Semi Condensed Light"/>
                <a:cs typeface="Barlow Semi Condensed Light"/>
                <a:sym typeface="Barlow Semi Condensed Light"/>
              </a:rPr>
              <a:t>K</a:t>
            </a:r>
            <a:endParaRPr>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Intro to </a:t>
            </a:r>
            <a:r>
              <a:rPr lang="en">
                <a:latin typeface="Georgia"/>
                <a:ea typeface="Georgia"/>
                <a:cs typeface="Georgia"/>
                <a:sym typeface="Georgia"/>
              </a:rPr>
              <a:t>Washington (K)</a:t>
            </a:r>
            <a:endParaRPr>
              <a:latin typeface="Georgia"/>
              <a:ea typeface="Georgia"/>
              <a:cs typeface="Georgia"/>
              <a:sym typeface="Georgia"/>
            </a:endParaRPr>
          </a:p>
        </p:txBody>
      </p:sp>
      <p:sp>
        <p:nvSpPr>
          <p:cNvPr id="133" name="Google Shape;133;p27"/>
          <p:cNvSpPr txBox="1"/>
          <p:nvPr>
            <p:ph idx="1" type="body"/>
          </p:nvPr>
        </p:nvSpPr>
        <p:spPr>
          <a:xfrm>
            <a:off x="311700" y="1152475"/>
            <a:ext cx="8414100" cy="3736800"/>
          </a:xfrm>
          <a:prstGeom prst="rect">
            <a:avLst/>
          </a:prstGeom>
        </p:spPr>
        <p:txBody>
          <a:bodyPr anchorCtr="0" anchor="t" bIns="0" lIns="0" spcFirstLastPara="1" rIns="0" wrap="square" tIns="0">
            <a:noAutofit/>
          </a:bodyPr>
          <a:lstStyle/>
          <a:p>
            <a:pPr indent="-342900" lvl="0" marL="457200" rtl="0" algn="l">
              <a:lnSpc>
                <a:spcPct val="150000"/>
              </a:lnSpc>
              <a:spcBef>
                <a:spcPts val="0"/>
              </a:spcBef>
              <a:spcAft>
                <a:spcPts val="0"/>
              </a:spcAft>
              <a:buSzPts val="1800"/>
              <a:buChar char="-"/>
            </a:pPr>
            <a:r>
              <a:rPr lang="en" sz="1800"/>
              <a:t>Washington is located in the Pacific NorthWest region of the United States. </a:t>
            </a:r>
            <a:endParaRPr sz="1800"/>
          </a:p>
          <a:p>
            <a:pPr indent="-342900" lvl="0" marL="457200" rtl="0" algn="l">
              <a:lnSpc>
                <a:spcPct val="150000"/>
              </a:lnSpc>
              <a:spcBef>
                <a:spcPts val="0"/>
              </a:spcBef>
              <a:spcAft>
                <a:spcPts val="0"/>
              </a:spcAft>
              <a:buSzPts val="1800"/>
              <a:buChar char="-"/>
            </a:pPr>
            <a:r>
              <a:rPr lang="en" sz="1800"/>
              <a:t>The governor of Washington is Jay Inslee, who has held the position since 2013. </a:t>
            </a:r>
            <a:endParaRPr sz="1800"/>
          </a:p>
          <a:p>
            <a:pPr indent="-342900" lvl="0" marL="457200" rtl="0" algn="l">
              <a:lnSpc>
                <a:spcPct val="150000"/>
              </a:lnSpc>
              <a:spcBef>
                <a:spcPts val="0"/>
              </a:spcBef>
              <a:spcAft>
                <a:spcPts val="0"/>
              </a:spcAft>
              <a:buClr>
                <a:schemeClr val="lt1"/>
              </a:buClr>
              <a:buSzPts val="1800"/>
              <a:buChar char="-"/>
            </a:pPr>
            <a:r>
              <a:rPr lang="en" sz="1800">
                <a:solidFill>
                  <a:schemeClr val="lt1"/>
                </a:solidFill>
              </a:rPr>
              <a:t>Washington State is diverse, so there are many traditions, but many popular ones include…</a:t>
            </a:r>
            <a:endParaRPr sz="1800">
              <a:solidFill>
                <a:schemeClr val="lt1"/>
              </a:solidFill>
            </a:endParaRPr>
          </a:p>
          <a:p>
            <a:pPr indent="-342900" lvl="1" marL="914400" rtl="0" algn="l">
              <a:spcBef>
                <a:spcPts val="0"/>
              </a:spcBef>
              <a:spcAft>
                <a:spcPts val="0"/>
              </a:spcAft>
              <a:buClr>
                <a:schemeClr val="lt1"/>
              </a:buClr>
              <a:buSzPts val="1800"/>
              <a:buChar char="-"/>
            </a:pPr>
            <a:r>
              <a:rPr lang="en" sz="1800">
                <a:solidFill>
                  <a:schemeClr val="lt1"/>
                </a:solidFill>
              </a:rPr>
              <a:t>Arts/sports festivals such as the Apple Cup and Lightning festival </a:t>
            </a:r>
            <a:endParaRPr sz="1800"/>
          </a:p>
          <a:p>
            <a:pPr indent="-342900" lvl="0" marL="457200" rtl="0" algn="l">
              <a:lnSpc>
                <a:spcPct val="150000"/>
              </a:lnSpc>
              <a:spcBef>
                <a:spcPts val="0"/>
              </a:spcBef>
              <a:spcAft>
                <a:spcPts val="0"/>
              </a:spcAft>
              <a:buSzPts val="1800"/>
              <a:buChar char="-"/>
            </a:pPr>
            <a:r>
              <a:rPr lang="en" sz="1800"/>
              <a:t>The state has had about 71,595 cases and about 1,911 deaths. </a:t>
            </a:r>
            <a:endParaRPr sz="1800"/>
          </a:p>
          <a:p>
            <a:pPr indent="-342900" lvl="1" marL="914400" rtl="0" algn="l">
              <a:lnSpc>
                <a:spcPct val="115000"/>
              </a:lnSpc>
              <a:spcBef>
                <a:spcPts val="0"/>
              </a:spcBef>
              <a:spcAft>
                <a:spcPts val="0"/>
              </a:spcAft>
              <a:buSzPts val="1800"/>
              <a:buChar char="-"/>
            </a:pPr>
            <a:r>
              <a:rPr lang="en" sz="1800"/>
              <a:t>Most of these cases were located in King County with a total of 18,149 cases and 720 deaths.</a:t>
            </a:r>
            <a:endParaRPr sz="1800"/>
          </a:p>
          <a:p>
            <a:pPr indent="-342900" lvl="0" marL="457200" rtl="0" algn="l">
              <a:lnSpc>
                <a:spcPct val="150000"/>
              </a:lnSpc>
              <a:spcBef>
                <a:spcPts val="0"/>
              </a:spcBef>
              <a:spcAft>
                <a:spcPts val="0"/>
              </a:spcAft>
              <a:buSzPts val="1800"/>
              <a:buChar char="-"/>
            </a:pPr>
            <a:r>
              <a:rPr lang="en" sz="1800"/>
              <a:t>There was a rise in cases around July, as places were starting to reopen and the temperature was rising.  </a:t>
            </a:r>
            <a:endParaRPr sz="1800"/>
          </a:p>
          <a:p>
            <a:pPr indent="-342900" lvl="1" marL="914400" rtl="0" algn="l">
              <a:lnSpc>
                <a:spcPct val="115000"/>
              </a:lnSpc>
              <a:spcBef>
                <a:spcPts val="0"/>
              </a:spcBef>
              <a:spcAft>
                <a:spcPts val="0"/>
              </a:spcAft>
              <a:buSzPts val="1800"/>
              <a:buChar char="-"/>
            </a:pPr>
            <a:r>
              <a:rPr lang="en" sz="1800"/>
              <a:t>There was a total of 1,261 cases on July 15, which was the high record for Washington state. </a:t>
            </a:r>
            <a:endParaRPr sz="1800"/>
          </a:p>
          <a:p>
            <a:pPr indent="0" lvl="0" marL="0" rtl="0" algn="l">
              <a:spcBef>
                <a:spcPts val="0"/>
              </a:spcBef>
              <a:spcAft>
                <a:spcPts val="0"/>
              </a:spcAft>
              <a:buNone/>
            </a:pPr>
            <a:r>
              <a:t/>
            </a:r>
            <a:endParaRPr sz="1800"/>
          </a:p>
        </p:txBody>
      </p:sp>
      <p:sp>
        <p:nvSpPr>
          <p:cNvPr id="134" name="Google Shape;134;p27"/>
          <p:cNvSpPr txBox="1"/>
          <p:nvPr/>
        </p:nvSpPr>
        <p:spPr>
          <a:xfrm>
            <a:off x="8242000" y="235475"/>
            <a:ext cx="3099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Semi Condensed Light"/>
              <a:ea typeface="Barlow Semi Condensed Light"/>
              <a:cs typeface="Barlow Semi Condensed Light"/>
              <a:sym typeface="Barlow Semi Condensed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311700" y="3115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Conclusion (T)</a:t>
            </a:r>
            <a:endParaRPr>
              <a:latin typeface="Georgia"/>
              <a:ea typeface="Georgia"/>
              <a:cs typeface="Georgia"/>
              <a:sym typeface="Georgia"/>
            </a:endParaRPr>
          </a:p>
        </p:txBody>
      </p:sp>
      <p:sp>
        <p:nvSpPr>
          <p:cNvPr id="271" name="Google Shape;271;p45"/>
          <p:cNvSpPr txBox="1"/>
          <p:nvPr>
            <p:ph idx="1" type="body"/>
          </p:nvPr>
        </p:nvSpPr>
        <p:spPr>
          <a:xfrm>
            <a:off x="311700" y="1018975"/>
            <a:ext cx="8520600" cy="1919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t>We can conclude that Washington state will most likely flatten the curve by November.</a:t>
            </a:r>
            <a:r>
              <a:rPr lang="en" sz="1800"/>
              <a:t> Despite the fact that our data disproves this</a:t>
            </a:r>
            <a:r>
              <a:rPr lang="en" sz="1800"/>
              <a:t>, we believe that the mandates Washington has implemented will allow the COVID 19 cases to decrease.</a:t>
            </a:r>
            <a:r>
              <a:rPr lang="en" sz="1800">
                <a:solidFill>
                  <a:srgbClr val="FFFFFF"/>
                </a:solidFill>
              </a:rPr>
              <a:t> </a:t>
            </a:r>
            <a:r>
              <a:rPr lang="en" sz="1800">
                <a:solidFill>
                  <a:srgbClr val="FFFFFF"/>
                </a:solidFill>
                <a:latin typeface="Barlow Semi Condensed"/>
                <a:ea typeface="Barlow Semi Condensed"/>
                <a:cs typeface="Barlow Semi Condensed"/>
                <a:sym typeface="Barlow Semi Condensed"/>
              </a:rPr>
              <a:t>The visualization we used to base our hypothesis showed daily cases count rather than the total case count, like our graphs did and showed a decrease.</a:t>
            </a:r>
            <a:r>
              <a:rPr lang="en" sz="1800"/>
              <a:t>Scientists are </a:t>
            </a:r>
            <a:r>
              <a:rPr lang="en" sz="1800"/>
              <a:t>continuing</a:t>
            </a:r>
            <a:r>
              <a:rPr lang="en" sz="1800"/>
              <a:t> to research this virus to create vaccines, and the best ways to fight against it so we believe that Washington state will most likely flatten the curve by November. However, because of the upcoming holiday seasons, we cannot say for certain that the curve will stay down. </a:t>
            </a:r>
            <a:endParaRPr sz="1800"/>
          </a:p>
        </p:txBody>
      </p:sp>
      <p:sp>
        <p:nvSpPr>
          <p:cNvPr id="272" name="Google Shape;272;p45"/>
          <p:cNvSpPr txBox="1"/>
          <p:nvPr>
            <p:ph type="title"/>
          </p:nvPr>
        </p:nvSpPr>
        <p:spPr>
          <a:xfrm>
            <a:off x="147075" y="3211013"/>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Takeaways</a:t>
            </a:r>
            <a:endParaRPr>
              <a:latin typeface="Georgia"/>
              <a:ea typeface="Georgia"/>
              <a:cs typeface="Georgia"/>
              <a:sym typeface="Georgia"/>
            </a:endParaRPr>
          </a:p>
        </p:txBody>
      </p:sp>
      <p:sp>
        <p:nvSpPr>
          <p:cNvPr id="273" name="Google Shape;273;p45"/>
          <p:cNvSpPr txBox="1"/>
          <p:nvPr>
            <p:ph idx="1" type="body"/>
          </p:nvPr>
        </p:nvSpPr>
        <p:spPr>
          <a:xfrm>
            <a:off x="147075" y="3857850"/>
            <a:ext cx="8520600" cy="128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t>The Brown Scholars program has helped us realize the importance of code, it is used in everyday technology and is </a:t>
            </a:r>
            <a:r>
              <a:rPr lang="en" sz="1800"/>
              <a:t>continuously</a:t>
            </a:r>
            <a:r>
              <a:rPr lang="en" sz="1800"/>
              <a:t> advancing. It’s so </a:t>
            </a:r>
            <a:r>
              <a:rPr lang="en" sz="1800"/>
              <a:t>versatile</a:t>
            </a:r>
            <a:r>
              <a:rPr lang="en" sz="1800"/>
              <a:t> and we really </a:t>
            </a:r>
            <a:r>
              <a:rPr lang="en" sz="1800"/>
              <a:t>appreciate learning how to code as well as anyone who codes. Even just coding a simple map can really help simplify and allow for a deeper understanding of topics. </a:t>
            </a:r>
            <a:r>
              <a:rPr lang="en" sz="1800"/>
              <a:t> </a:t>
            </a:r>
            <a:endParaRPr sz="1800"/>
          </a:p>
        </p:txBody>
      </p:sp>
      <p:cxnSp>
        <p:nvCxnSpPr>
          <p:cNvPr id="274" name="Google Shape;274;p45"/>
          <p:cNvCxnSpPr/>
          <p:nvPr/>
        </p:nvCxnSpPr>
        <p:spPr>
          <a:xfrm flipH="1" rot="10800000">
            <a:off x="850950" y="3211025"/>
            <a:ext cx="7442100" cy="168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Challenges and Solutions (M)</a:t>
            </a:r>
            <a:endParaRPr>
              <a:latin typeface="Georgia"/>
              <a:ea typeface="Georgia"/>
              <a:cs typeface="Georgia"/>
              <a:sym typeface="Georgia"/>
            </a:endParaRPr>
          </a:p>
        </p:txBody>
      </p:sp>
      <p:sp>
        <p:nvSpPr>
          <p:cNvPr id="280" name="Google Shape;280;p46"/>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We </a:t>
            </a:r>
            <a:r>
              <a:rPr lang="en" sz="1800"/>
              <a:t>didn't</a:t>
            </a:r>
            <a:r>
              <a:rPr lang="en" sz="1800"/>
              <a:t> write in the state </a:t>
            </a:r>
            <a:r>
              <a:rPr lang="en" sz="1800"/>
              <a:t>abbreviation</a:t>
            </a:r>
            <a:r>
              <a:rPr lang="en" sz="1800"/>
              <a:t> and we </a:t>
            </a:r>
            <a:r>
              <a:rPr lang="en" sz="1800"/>
              <a:t>couldn't</a:t>
            </a:r>
            <a:r>
              <a:rPr lang="en" sz="1800"/>
              <a:t> make the choropleth map</a:t>
            </a:r>
            <a:endParaRPr sz="1800"/>
          </a:p>
          <a:p>
            <a:pPr indent="-342900" lvl="1" marL="914400" rtl="0" algn="l">
              <a:spcBef>
                <a:spcPts val="0"/>
              </a:spcBef>
              <a:spcAft>
                <a:spcPts val="0"/>
              </a:spcAft>
              <a:buSzPts val="1800"/>
              <a:buChar char="-"/>
            </a:pPr>
            <a:r>
              <a:rPr lang="en" sz="1800"/>
              <a:t>We went through slack to look for any info she might of sent later</a:t>
            </a:r>
            <a:endParaRPr sz="1800"/>
          </a:p>
          <a:p>
            <a:pPr indent="-342900" lvl="0" marL="457200" rtl="0" algn="l">
              <a:spcBef>
                <a:spcPts val="0"/>
              </a:spcBef>
              <a:spcAft>
                <a:spcPts val="0"/>
              </a:spcAft>
              <a:buSzPts val="1800"/>
              <a:buChar char="-"/>
            </a:pPr>
            <a:r>
              <a:rPr lang="en" sz="1800"/>
              <a:t>Some of our graphs </a:t>
            </a:r>
            <a:r>
              <a:rPr lang="en" sz="1800"/>
              <a:t>were not</a:t>
            </a:r>
            <a:r>
              <a:rPr lang="en" sz="1800"/>
              <a:t> matching up </a:t>
            </a:r>
            <a:endParaRPr sz="1800"/>
          </a:p>
          <a:p>
            <a:pPr indent="-342900" lvl="1" marL="914400" rtl="0" algn="l">
              <a:spcBef>
                <a:spcPts val="0"/>
              </a:spcBef>
              <a:spcAft>
                <a:spcPts val="0"/>
              </a:spcAft>
              <a:buSzPts val="1800"/>
              <a:buChar char="-"/>
            </a:pPr>
            <a:r>
              <a:rPr lang="en" sz="1800"/>
              <a:t>So we shared our screen and spoke through our code</a:t>
            </a:r>
            <a:endParaRPr sz="1800"/>
          </a:p>
          <a:p>
            <a:pPr indent="-342900" lvl="0" marL="457200" rtl="0" algn="l">
              <a:spcBef>
                <a:spcPts val="0"/>
              </a:spcBef>
              <a:spcAft>
                <a:spcPts val="0"/>
              </a:spcAft>
              <a:buSzPts val="1800"/>
              <a:buChar char="-"/>
            </a:pPr>
            <a:r>
              <a:rPr lang="en" sz="1800"/>
              <a:t>We really didn’t understand how to change the map from the whole world to the usa</a:t>
            </a:r>
            <a:endParaRPr sz="1800"/>
          </a:p>
          <a:p>
            <a:pPr indent="-342900" lvl="1" marL="914400" rtl="0" algn="l">
              <a:spcBef>
                <a:spcPts val="0"/>
              </a:spcBef>
              <a:spcAft>
                <a:spcPts val="0"/>
              </a:spcAft>
              <a:buSzPts val="1800"/>
              <a:buChar char="-"/>
            </a:pPr>
            <a:r>
              <a:rPr lang="en" sz="1800"/>
              <a:t>We got help from a classmate outside of the group who explained how to change it</a:t>
            </a:r>
            <a:endParaRPr sz="1800"/>
          </a:p>
          <a:p>
            <a:pPr indent="-342900" lvl="0" marL="457200" rtl="0" algn="l">
              <a:spcBef>
                <a:spcPts val="0"/>
              </a:spcBef>
              <a:spcAft>
                <a:spcPts val="0"/>
              </a:spcAft>
              <a:buSzPts val="1800"/>
              <a:buChar char="-"/>
            </a:pPr>
            <a:r>
              <a:rPr lang="en" sz="1800"/>
              <a:t>The covid cases and deaths graph was messed up at the y- axis</a:t>
            </a:r>
            <a:endParaRPr sz="1800"/>
          </a:p>
          <a:p>
            <a:pPr indent="-342900" lvl="1" marL="914400" rtl="0" algn="l">
              <a:spcBef>
                <a:spcPts val="0"/>
              </a:spcBef>
              <a:spcAft>
                <a:spcPts val="0"/>
              </a:spcAft>
              <a:buSzPts val="1800"/>
              <a:buChar char="-"/>
            </a:pPr>
            <a:r>
              <a:rPr lang="en" sz="1800"/>
              <a:t>So we went to office hours and one of the TAs helped write a </a:t>
            </a:r>
            <a:r>
              <a:rPr lang="en" sz="1800"/>
              <a:t>piece</a:t>
            </a:r>
            <a:r>
              <a:rPr lang="en" sz="1800"/>
              <a:t> of code that helped space out the dates</a:t>
            </a:r>
            <a:endParaRPr sz="1800"/>
          </a:p>
          <a:p>
            <a:pPr indent="-342900" lvl="0" marL="457200" rtl="0" algn="l">
              <a:spcBef>
                <a:spcPts val="0"/>
              </a:spcBef>
              <a:spcAft>
                <a:spcPts val="0"/>
              </a:spcAft>
              <a:buSzPts val="1800"/>
              <a:buChar char="-"/>
            </a:pPr>
            <a:r>
              <a:rPr lang="en" sz="1800"/>
              <a:t>Our x-axis for the graphs of cases and deaths showed each individual date, resembling a blob</a:t>
            </a:r>
            <a:endParaRPr sz="1800"/>
          </a:p>
          <a:p>
            <a:pPr indent="-342900" lvl="1" marL="914400" rtl="0" algn="l">
              <a:spcBef>
                <a:spcPts val="0"/>
              </a:spcBef>
              <a:spcAft>
                <a:spcPts val="0"/>
              </a:spcAft>
              <a:buSzPts val="1800"/>
              <a:buChar char="-"/>
            </a:pPr>
            <a:r>
              <a:rPr lang="en" sz="1800"/>
              <a:t>We asked Carol and Erika for help in office hours and during the process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Next Steps (L)</a:t>
            </a:r>
            <a:endParaRPr>
              <a:latin typeface="Georgia"/>
              <a:ea typeface="Georgia"/>
              <a:cs typeface="Georgia"/>
              <a:sym typeface="Georgia"/>
            </a:endParaRPr>
          </a:p>
        </p:txBody>
      </p:sp>
      <p:sp>
        <p:nvSpPr>
          <p:cNvPr id="286" name="Google Shape;286;p47"/>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361950" lvl="0" marL="457200" rtl="0" algn="l">
              <a:lnSpc>
                <a:spcPct val="115000"/>
              </a:lnSpc>
              <a:spcBef>
                <a:spcPts val="0"/>
              </a:spcBef>
              <a:spcAft>
                <a:spcPts val="0"/>
              </a:spcAft>
              <a:buSzPts val="2100"/>
              <a:buChar char="-"/>
            </a:pPr>
            <a:r>
              <a:rPr lang="en" sz="2100"/>
              <a:t>Write code that portrays the case and death count of USA at different dates throughout the start of the pandemic and compare how the data has changed</a:t>
            </a:r>
            <a:endParaRPr sz="2100"/>
          </a:p>
          <a:p>
            <a:pPr indent="-361950" lvl="0" marL="457200" rtl="0" algn="l">
              <a:lnSpc>
                <a:spcPct val="115000"/>
              </a:lnSpc>
              <a:spcBef>
                <a:spcPts val="0"/>
              </a:spcBef>
              <a:spcAft>
                <a:spcPts val="0"/>
              </a:spcAft>
              <a:buSzPts val="2100"/>
              <a:buChar char="-"/>
            </a:pPr>
            <a:r>
              <a:rPr lang="en" sz="2100"/>
              <a:t>Write a code that highlights the state that we studied, Washington, the choropleth map</a:t>
            </a:r>
            <a:endParaRPr sz="2100"/>
          </a:p>
          <a:p>
            <a:pPr indent="-361950" lvl="0" marL="457200" rtl="0" algn="l">
              <a:lnSpc>
                <a:spcPct val="115000"/>
              </a:lnSpc>
              <a:spcBef>
                <a:spcPts val="0"/>
              </a:spcBef>
              <a:spcAft>
                <a:spcPts val="0"/>
              </a:spcAft>
              <a:buSzPts val="2100"/>
              <a:buChar char="-"/>
            </a:pPr>
            <a:r>
              <a:rPr lang="en" sz="2100"/>
              <a:t>Do the challenge and study other factors and effects of the pandemic, such as companies filing for bankruptcy and hospitalizations.</a:t>
            </a:r>
            <a:endParaRPr sz="2100"/>
          </a:p>
          <a:p>
            <a:pPr indent="-361950" lvl="0" marL="457200" rtl="0" algn="l">
              <a:lnSpc>
                <a:spcPct val="115000"/>
              </a:lnSpc>
              <a:spcBef>
                <a:spcPts val="0"/>
              </a:spcBef>
              <a:spcAft>
                <a:spcPts val="0"/>
              </a:spcAft>
              <a:buSzPts val="2100"/>
              <a:buChar char="-"/>
            </a:pPr>
            <a:r>
              <a:rPr lang="en" sz="2100"/>
              <a:t>Create </a:t>
            </a:r>
            <a:r>
              <a:rPr lang="en" sz="2100"/>
              <a:t>functions</a:t>
            </a:r>
            <a:r>
              <a:rPr lang="en" sz="2100"/>
              <a:t> for the graph codes so it’s easily </a:t>
            </a:r>
            <a:r>
              <a:rPr lang="en" sz="2100"/>
              <a:t>accessible</a:t>
            </a:r>
            <a:r>
              <a:rPr lang="en" sz="2100"/>
              <a:t> to reuse in other projects</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Bibliography</a:t>
            </a:r>
            <a:endParaRPr>
              <a:latin typeface="Georgia"/>
              <a:ea typeface="Georgia"/>
              <a:cs typeface="Georgia"/>
              <a:sym typeface="Georgia"/>
            </a:endParaRPr>
          </a:p>
        </p:txBody>
      </p:sp>
      <p:sp>
        <p:nvSpPr>
          <p:cNvPr id="292" name="Google Shape;292;p48"/>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https://www.doh.wa.gov/Newsroom/Articles/ID/1071/Update-on-response-to-2019-novel-coronavirus-in-Washington-state-20-008</a:t>
            </a:r>
            <a:endParaRPr/>
          </a:p>
          <a:p>
            <a:pPr indent="0" lvl="0" marL="0" rtl="0" algn="l">
              <a:spcBef>
                <a:spcPts val="0"/>
              </a:spcBef>
              <a:spcAft>
                <a:spcPts val="0"/>
              </a:spcAft>
              <a:buNone/>
            </a:pPr>
            <a:r>
              <a:rPr lang="en" u="sng">
                <a:solidFill>
                  <a:schemeClr val="hlink"/>
                </a:solidFill>
                <a:hlinkClick r:id="rId4"/>
              </a:rPr>
              <a:t>https://www.livescience.com/coronavirus-flatten-the-curve.html</a:t>
            </a:r>
            <a:r>
              <a:rPr lang="en"/>
              <a:t> </a:t>
            </a:r>
            <a:endParaRPr/>
          </a:p>
          <a:p>
            <a:pPr indent="0" lvl="0" marL="0" rtl="0" algn="l">
              <a:spcBef>
                <a:spcPts val="0"/>
              </a:spcBef>
              <a:spcAft>
                <a:spcPts val="0"/>
              </a:spcAft>
              <a:buNone/>
            </a:pPr>
            <a:r>
              <a:rPr lang="en" u="sng">
                <a:solidFill>
                  <a:schemeClr val="hlink"/>
                </a:solidFill>
                <a:hlinkClick r:id="rId5"/>
              </a:rPr>
              <a:t>https://www.seattletimes.com/seattle-news/education/its-unsafe-for-most-of-washington-students-to-return-to-school-buildings-this-fall-says-gov-inslee-schools-chief/</a:t>
            </a:r>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6"/>
              </a:rPr>
              <a:t>https://familiesusa.org/wp-content/uploads/2019/10/ACA_Preex-National-Table.pdf</a:t>
            </a:r>
            <a:endParaRPr/>
          </a:p>
          <a:p>
            <a:pPr indent="0" lvl="0" marL="0" rtl="0" algn="l">
              <a:spcBef>
                <a:spcPts val="0"/>
              </a:spcBef>
              <a:spcAft>
                <a:spcPts val="0"/>
              </a:spcAft>
              <a:buNone/>
            </a:pPr>
            <a:r>
              <a:rPr lang="en" u="sng">
                <a:solidFill>
                  <a:schemeClr val="hlink"/>
                </a:solidFill>
                <a:hlinkClick r:id="rId7"/>
              </a:rPr>
              <a:t>https://www.cdc.gov/coronavirus/2019-ncov/covid-data/covidview/index.html</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3700"/>
              <a:t>                               Any Questions?</a:t>
            </a:r>
            <a:endParaRPr sz="3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Washington’s Response (L)</a:t>
            </a:r>
            <a:endParaRPr>
              <a:latin typeface="Georgia"/>
              <a:ea typeface="Georgia"/>
              <a:cs typeface="Georgia"/>
              <a:sym typeface="Georgia"/>
            </a:endParaRPr>
          </a:p>
        </p:txBody>
      </p:sp>
      <p:sp>
        <p:nvSpPr>
          <p:cNvPr id="140" name="Google Shape;140;p28"/>
          <p:cNvSpPr txBox="1"/>
          <p:nvPr>
            <p:ph idx="1" type="body"/>
          </p:nvPr>
        </p:nvSpPr>
        <p:spPr>
          <a:xfrm>
            <a:off x="311700" y="1154050"/>
            <a:ext cx="8520600" cy="3729300"/>
          </a:xfrm>
          <a:prstGeom prst="rect">
            <a:avLst/>
          </a:prstGeom>
        </p:spPr>
        <p:txBody>
          <a:bodyPr anchorCtr="0" anchor="t" bIns="0" lIns="0" spcFirstLastPara="1" rIns="0" wrap="square" tIns="0">
            <a:noAutofit/>
          </a:bodyPr>
          <a:lstStyle/>
          <a:p>
            <a:pPr indent="-342900" lvl="0" marL="457200" rtl="0" algn="l">
              <a:lnSpc>
                <a:spcPct val="150000"/>
              </a:lnSpc>
              <a:spcBef>
                <a:spcPts val="0"/>
              </a:spcBef>
              <a:spcAft>
                <a:spcPts val="0"/>
              </a:spcAft>
              <a:buSzPts val="1800"/>
              <a:buChar char="-"/>
            </a:pPr>
            <a:r>
              <a:rPr lang="en" sz="1800"/>
              <a:t>After the first case of the novel coronavirus, the state’s Dep.of Health began working closely with the CDC to begin contact tracing and monitoring people who might be exposed</a:t>
            </a:r>
            <a:endParaRPr sz="1800"/>
          </a:p>
          <a:p>
            <a:pPr indent="-342900" lvl="0" marL="457200" rtl="0" algn="l">
              <a:lnSpc>
                <a:spcPct val="150000"/>
              </a:lnSpc>
              <a:spcBef>
                <a:spcPts val="0"/>
              </a:spcBef>
              <a:spcAft>
                <a:spcPts val="0"/>
              </a:spcAft>
              <a:buSzPts val="1800"/>
              <a:buChar char="-"/>
            </a:pPr>
            <a:r>
              <a:rPr lang="en" sz="1800">
                <a:solidFill>
                  <a:schemeClr val="lt1"/>
                </a:solidFill>
              </a:rPr>
              <a:t>Some regulations are to</a:t>
            </a:r>
            <a:r>
              <a:rPr lang="en" sz="1800">
                <a:solidFill>
                  <a:schemeClr val="lt1"/>
                </a:solidFill>
              </a:rPr>
              <a:t> stay home, face masks, quick trips, stay local to the comm</a:t>
            </a:r>
            <a:r>
              <a:rPr lang="en" sz="1800">
                <a:solidFill>
                  <a:schemeClr val="lt1"/>
                </a:solidFill>
              </a:rPr>
              <a:t>unity, limit social gatherings</a:t>
            </a:r>
            <a:endParaRPr sz="1800">
              <a:solidFill>
                <a:schemeClr val="lt1"/>
              </a:solidFill>
            </a:endParaRPr>
          </a:p>
          <a:p>
            <a:pPr indent="-342900" lvl="0" marL="457200" rtl="0" algn="l">
              <a:lnSpc>
                <a:spcPct val="150000"/>
              </a:lnSpc>
              <a:spcBef>
                <a:spcPts val="0"/>
              </a:spcBef>
              <a:spcAft>
                <a:spcPts val="0"/>
              </a:spcAft>
              <a:buSzPts val="1800"/>
              <a:buChar char="-"/>
            </a:pPr>
            <a:r>
              <a:rPr lang="en" sz="1800"/>
              <a:t>Testing for COVID-19 has steadily risen in the state and drive-through testing became available in some communities in late-March</a:t>
            </a:r>
            <a:endParaRPr sz="1800"/>
          </a:p>
          <a:p>
            <a:pPr indent="-342900" lvl="0" marL="457200" rtl="0" algn="l">
              <a:lnSpc>
                <a:spcPct val="150000"/>
              </a:lnSpc>
              <a:spcBef>
                <a:spcPts val="0"/>
              </a:spcBef>
              <a:spcAft>
                <a:spcPts val="0"/>
              </a:spcAft>
              <a:buSzPts val="1800"/>
              <a:buChar char="-"/>
            </a:pPr>
            <a:r>
              <a:rPr lang="en" sz="1800"/>
              <a:t>There is a call center that can be called regarding any questions about the virus and they can be reached at  1-800-525-0127</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Other Factors (M) </a:t>
            </a:r>
            <a:endParaRPr>
              <a:latin typeface="Georgia"/>
              <a:ea typeface="Georgia"/>
              <a:cs typeface="Georgia"/>
              <a:sym typeface="Georgia"/>
            </a:endParaRPr>
          </a:p>
        </p:txBody>
      </p:sp>
      <p:sp>
        <p:nvSpPr>
          <p:cNvPr id="146" name="Google Shape;146;p29"/>
          <p:cNvSpPr txBox="1"/>
          <p:nvPr>
            <p:ph idx="1" type="body"/>
          </p:nvPr>
        </p:nvSpPr>
        <p:spPr>
          <a:xfrm>
            <a:off x="311700" y="1078100"/>
            <a:ext cx="8520600" cy="3817500"/>
          </a:xfrm>
          <a:prstGeom prst="rect">
            <a:avLst/>
          </a:prstGeom>
        </p:spPr>
        <p:txBody>
          <a:bodyPr anchorCtr="0" anchor="t" bIns="0" lIns="0" spcFirstLastPara="1" rIns="0" wrap="square" tIns="0">
            <a:noAutofit/>
          </a:bodyPr>
          <a:lstStyle/>
          <a:p>
            <a:pPr indent="-342900" lvl="0" marL="457200" rtl="0" algn="l">
              <a:lnSpc>
                <a:spcPct val="115000"/>
              </a:lnSpc>
              <a:spcBef>
                <a:spcPts val="0"/>
              </a:spcBef>
              <a:spcAft>
                <a:spcPts val="0"/>
              </a:spcAft>
              <a:buSzPts val="1800"/>
              <a:buChar char="-"/>
            </a:pPr>
            <a:r>
              <a:rPr lang="en" sz="1800"/>
              <a:t>The average </a:t>
            </a:r>
            <a:r>
              <a:rPr lang="en" sz="1800"/>
              <a:t>age in</a:t>
            </a:r>
            <a:r>
              <a:rPr lang="en" sz="1800"/>
              <a:t> Washington State is 37.6 (United States average: 38)</a:t>
            </a:r>
            <a:endParaRPr sz="1800"/>
          </a:p>
          <a:p>
            <a:pPr indent="-342900" lvl="0" marL="457200" rtl="0" algn="l">
              <a:lnSpc>
                <a:spcPct val="115000"/>
              </a:lnSpc>
              <a:spcBef>
                <a:spcPts val="0"/>
              </a:spcBef>
              <a:spcAft>
                <a:spcPts val="0"/>
              </a:spcAft>
              <a:buSzPts val="1800"/>
              <a:buChar char="-"/>
            </a:pPr>
            <a:r>
              <a:rPr lang="en" sz="1800"/>
              <a:t>There 3,034,500 non-elderly men and 1,519,000 non-elderly women with pre existing conditions</a:t>
            </a:r>
            <a:endParaRPr sz="1800"/>
          </a:p>
          <a:p>
            <a:pPr indent="-342900" lvl="0" marL="457200" rtl="0" algn="l">
              <a:lnSpc>
                <a:spcPct val="115000"/>
              </a:lnSpc>
              <a:spcBef>
                <a:spcPts val="0"/>
              </a:spcBef>
              <a:spcAft>
                <a:spcPts val="0"/>
              </a:spcAft>
              <a:buSzPts val="1800"/>
              <a:buChar char="-"/>
            </a:pPr>
            <a:r>
              <a:rPr lang="en" sz="1800"/>
              <a:t>Government restrictions depend of the phases of each county, however most counties are phase two which some in phase one and three. Phase two allows for…</a:t>
            </a:r>
            <a:endParaRPr sz="1800"/>
          </a:p>
          <a:p>
            <a:pPr indent="-342900" lvl="1" marL="914400" rtl="0" algn="l">
              <a:lnSpc>
                <a:spcPct val="115000"/>
              </a:lnSpc>
              <a:spcBef>
                <a:spcPts val="0"/>
              </a:spcBef>
              <a:spcAft>
                <a:spcPts val="0"/>
              </a:spcAft>
              <a:buSzPts val="1800"/>
              <a:buChar char="-"/>
            </a:pPr>
            <a:r>
              <a:rPr lang="en" sz="1800"/>
              <a:t>Most outdoor facilities to reopen with restrictions, such as wearing masks, operating at partial capacity, and restricting close contact activities.</a:t>
            </a:r>
            <a:endParaRPr sz="1800"/>
          </a:p>
          <a:p>
            <a:pPr indent="-342900" lvl="1" marL="914400" rtl="0" algn="l">
              <a:lnSpc>
                <a:spcPct val="115000"/>
              </a:lnSpc>
              <a:spcBef>
                <a:spcPts val="0"/>
              </a:spcBef>
              <a:spcAft>
                <a:spcPts val="0"/>
              </a:spcAft>
              <a:buSzPts val="1800"/>
              <a:buChar char="-"/>
            </a:pPr>
            <a:r>
              <a:rPr lang="en" sz="1800"/>
              <a:t>Gatherings with people outside your home/family group are limited to five</a:t>
            </a:r>
            <a:endParaRPr sz="1800"/>
          </a:p>
          <a:p>
            <a:pPr indent="-342900" lvl="1" marL="914400" rtl="0" algn="l">
              <a:lnSpc>
                <a:spcPct val="115000"/>
              </a:lnSpc>
              <a:spcBef>
                <a:spcPts val="0"/>
              </a:spcBef>
              <a:spcAft>
                <a:spcPts val="0"/>
              </a:spcAft>
              <a:buSzPts val="1800"/>
              <a:buChar char="-"/>
            </a:pPr>
            <a:r>
              <a:rPr lang="en" sz="1800"/>
              <a:t>Some  indoor facilities are opened at partial </a:t>
            </a:r>
            <a:r>
              <a:rPr lang="en" sz="1800"/>
              <a:t>capacity</a:t>
            </a:r>
            <a:r>
              <a:rPr lang="en" sz="1800"/>
              <a:t> with restraints. R</a:t>
            </a:r>
            <a:r>
              <a:rPr lang="en" sz="1800"/>
              <a:t>estaurants</a:t>
            </a:r>
            <a:r>
              <a:rPr lang="en" sz="1800"/>
              <a:t>/bars must serve food, and tables/operating times are limits. </a:t>
            </a:r>
            <a:endParaRPr sz="1800"/>
          </a:p>
          <a:p>
            <a:pPr indent="-342900" lvl="1" marL="914400" rtl="0" algn="l">
              <a:lnSpc>
                <a:spcPct val="115000"/>
              </a:lnSpc>
              <a:spcBef>
                <a:spcPts val="0"/>
              </a:spcBef>
              <a:spcAft>
                <a:spcPts val="0"/>
              </a:spcAft>
              <a:buSzPts val="1800"/>
              <a:buChar char="-"/>
            </a:pPr>
            <a:r>
              <a:rPr lang="en" sz="1800"/>
              <a:t>Non-</a:t>
            </a:r>
            <a:r>
              <a:rPr lang="en" sz="1800"/>
              <a:t>essential</a:t>
            </a:r>
            <a:r>
              <a:rPr lang="en" sz="1800"/>
              <a:t> </a:t>
            </a:r>
            <a:r>
              <a:rPr lang="en" sz="1800"/>
              <a:t>business is restricted</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Current Events (T)</a:t>
            </a:r>
            <a:endParaRPr>
              <a:latin typeface="Georgia"/>
              <a:ea typeface="Georgia"/>
              <a:cs typeface="Georgia"/>
              <a:sym typeface="Georgia"/>
            </a:endParaRPr>
          </a:p>
        </p:txBody>
      </p:sp>
      <p:sp>
        <p:nvSpPr>
          <p:cNvPr id="152" name="Google Shape;152;p30"/>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342900" lvl="0" marL="457200" rtl="0" algn="l">
              <a:lnSpc>
                <a:spcPct val="150000"/>
              </a:lnSpc>
              <a:spcBef>
                <a:spcPts val="0"/>
              </a:spcBef>
              <a:spcAft>
                <a:spcPts val="0"/>
              </a:spcAft>
              <a:buClr>
                <a:schemeClr val="lt1"/>
              </a:buClr>
              <a:buSzPts val="1800"/>
              <a:buChar char="-"/>
            </a:pPr>
            <a:r>
              <a:rPr lang="en" sz="1800">
                <a:solidFill>
                  <a:schemeClr val="lt1"/>
                </a:solidFill>
              </a:rPr>
              <a:t>A state-wide mandate for mask wearing in in any closed place that is not the home itself (not only in public buildings) was passed on July 27th</a:t>
            </a:r>
            <a:endParaRPr sz="1800">
              <a:solidFill>
                <a:schemeClr val="lt1"/>
              </a:solidFill>
            </a:endParaRPr>
          </a:p>
          <a:p>
            <a:pPr indent="-342900" lvl="0" marL="457200" rtl="0" algn="l">
              <a:lnSpc>
                <a:spcPct val="150000"/>
              </a:lnSpc>
              <a:spcBef>
                <a:spcPts val="0"/>
              </a:spcBef>
              <a:spcAft>
                <a:spcPts val="0"/>
              </a:spcAft>
              <a:buSzPts val="1800"/>
              <a:buChar char="-"/>
            </a:pPr>
            <a:r>
              <a:rPr lang="en" sz="1800"/>
              <a:t>The department of Health also requires anyone who tested positive for COVID 19 to self isolate. Isolation periods  last until ten days after the individual has stopped showing symptoms and doesn’t need medication to reduce them </a:t>
            </a:r>
            <a:endParaRPr sz="1800"/>
          </a:p>
          <a:p>
            <a:pPr indent="-368300" lvl="0" marL="457200" rtl="0" algn="l">
              <a:lnSpc>
                <a:spcPct val="150000"/>
              </a:lnSpc>
              <a:spcBef>
                <a:spcPts val="0"/>
              </a:spcBef>
              <a:spcAft>
                <a:spcPts val="0"/>
              </a:spcAft>
              <a:buClr>
                <a:srgbClr val="FFFFFF"/>
              </a:buClr>
              <a:buSzPts val="2200"/>
              <a:buChar char="-"/>
            </a:pPr>
            <a:r>
              <a:rPr lang="en" sz="1800">
                <a:solidFill>
                  <a:srgbClr val="FFFFFF"/>
                </a:solidFill>
                <a:latin typeface="Barlow Semi Condensed"/>
                <a:ea typeface="Barlow Semi Condensed"/>
                <a:cs typeface="Barlow Semi Condensed"/>
                <a:sym typeface="Barlow Semi Condensed"/>
              </a:rPr>
              <a:t>The Washington State Department of Health on Thursday reported 700 new confirmed cases of COVID-19 and 15 deaths.(8.20.20)</a:t>
            </a:r>
            <a:endParaRPr sz="2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“Flattening the Curve”(L)</a:t>
            </a:r>
            <a:endParaRPr>
              <a:latin typeface="Georgia"/>
              <a:ea typeface="Georgia"/>
              <a:cs typeface="Georgia"/>
              <a:sym typeface="Georgia"/>
            </a:endParaRPr>
          </a:p>
        </p:txBody>
      </p:sp>
      <p:sp>
        <p:nvSpPr>
          <p:cNvPr id="158" name="Google Shape;158;p31"/>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t>“Flattening the curve” refers to measures taken by the community to keep the number of disease cases to a level that is manageable to for healthcare providers. The goal for many places around the world is to slow the spread, so fewer people need to seek treatment. The curve refers to the projected number of people who will get sick over a period over time.</a:t>
            </a:r>
            <a:endParaRPr sz="1800"/>
          </a:p>
        </p:txBody>
      </p:sp>
      <p:pic>
        <p:nvPicPr>
          <p:cNvPr id="159" name="Google Shape;159;p31"/>
          <p:cNvPicPr preferRelativeResize="0"/>
          <p:nvPr/>
        </p:nvPicPr>
        <p:blipFill>
          <a:blip r:embed="rId3">
            <a:alphaModFix/>
          </a:blip>
          <a:stretch>
            <a:fillRect/>
          </a:stretch>
        </p:blipFill>
        <p:spPr>
          <a:xfrm>
            <a:off x="1860550" y="2571748"/>
            <a:ext cx="4956786" cy="231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Hypothesis (M)</a:t>
            </a:r>
            <a:endParaRPr>
              <a:latin typeface="Georgia"/>
              <a:ea typeface="Georgia"/>
              <a:cs typeface="Georgia"/>
              <a:sym typeface="Georgia"/>
            </a:endParaRPr>
          </a:p>
        </p:txBody>
      </p:sp>
      <p:sp>
        <p:nvSpPr>
          <p:cNvPr id="165" name="Google Shape;165;p32"/>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t>Based on the trends featured on the Dep. of Health, it is likely that by November, Washington will flatten the curve and reduce the increase of their cases. The following visualization represent the confirmed new case counts each day.</a:t>
            </a:r>
            <a:endParaRPr sz="1800"/>
          </a:p>
          <a:p>
            <a:pPr indent="0" lvl="0" marL="0" rtl="0" algn="l">
              <a:spcBef>
                <a:spcPts val="0"/>
              </a:spcBef>
              <a:spcAft>
                <a:spcPts val="0"/>
              </a:spcAft>
              <a:buNone/>
            </a:pPr>
            <a:r>
              <a:t/>
            </a:r>
            <a:endParaRPr sz="1800"/>
          </a:p>
        </p:txBody>
      </p:sp>
      <p:pic>
        <p:nvPicPr>
          <p:cNvPr id="166" name="Google Shape;166;p32"/>
          <p:cNvPicPr preferRelativeResize="0"/>
          <p:nvPr/>
        </p:nvPicPr>
        <p:blipFill>
          <a:blip r:embed="rId3">
            <a:alphaModFix/>
          </a:blip>
          <a:stretch>
            <a:fillRect/>
          </a:stretch>
        </p:blipFill>
        <p:spPr>
          <a:xfrm>
            <a:off x="1944472" y="2243300"/>
            <a:ext cx="5970674" cy="270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Project Goals (K)</a:t>
            </a:r>
            <a:endParaRPr>
              <a:latin typeface="Georgia"/>
              <a:ea typeface="Georgia"/>
              <a:cs typeface="Georgia"/>
              <a:sym typeface="Georgia"/>
            </a:endParaRPr>
          </a:p>
        </p:txBody>
      </p:sp>
      <p:sp>
        <p:nvSpPr>
          <p:cNvPr id="172" name="Google Shape;172;p33"/>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800">
                <a:solidFill>
                  <a:schemeClr val="lt1"/>
                </a:solidFill>
              </a:rPr>
              <a:t>Primary Visualizations: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Create bar plots on the number of cases  and deaths over time for Washington and geographical choropleth maps for the United States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Research factors in Washington that may affect the number of of these cases and deaths.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Create a hypothesis about how the curve will flatten</a:t>
            </a:r>
            <a:endParaRPr sz="1800">
              <a:solidFill>
                <a:schemeClr val="lt1"/>
              </a:solidFill>
            </a:endParaRPr>
          </a:p>
          <a:p>
            <a:pPr indent="0" lvl="0" marL="0" rtl="0" algn="l">
              <a:lnSpc>
                <a:spcPct val="115000"/>
              </a:lnSpc>
              <a:spcBef>
                <a:spcPts val="0"/>
              </a:spcBef>
              <a:spcAft>
                <a:spcPts val="0"/>
              </a:spcAft>
              <a:buNone/>
            </a:pPr>
            <a:r>
              <a:rPr lang="en" sz="2000" u="sng">
                <a:solidFill>
                  <a:schemeClr val="lt1"/>
                </a:solidFill>
              </a:rPr>
              <a:t>Why Choose to Code? </a:t>
            </a:r>
            <a:endParaRPr sz="2000" u="sng">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Coding gives people the ability to display and plot information, making it easier for people to study the information or a topic</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This also allows the public to view visualized data instead of looking at a bunch of numbers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Code gives us the ability to do different types of things such as designing, sorting data, and separate information.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Georgia"/>
                <a:ea typeface="Georgia"/>
                <a:cs typeface="Georgia"/>
                <a:sym typeface="Georgia"/>
              </a:rPr>
              <a:t>Our Code (T)</a:t>
            </a:r>
            <a:endParaRPr>
              <a:latin typeface="Georgia"/>
              <a:ea typeface="Georgia"/>
              <a:cs typeface="Georgia"/>
              <a:sym typeface="Georgia"/>
            </a:endParaRPr>
          </a:p>
        </p:txBody>
      </p:sp>
      <p:pic>
        <p:nvPicPr>
          <p:cNvPr id="178" name="Google Shape;178;p34"/>
          <p:cNvPicPr preferRelativeResize="0"/>
          <p:nvPr/>
        </p:nvPicPr>
        <p:blipFill>
          <a:blip r:embed="rId3">
            <a:alphaModFix/>
          </a:blip>
          <a:stretch>
            <a:fillRect/>
          </a:stretch>
        </p:blipFill>
        <p:spPr>
          <a:xfrm>
            <a:off x="74325" y="1210775"/>
            <a:ext cx="2783959" cy="572700"/>
          </a:xfrm>
          <a:prstGeom prst="rect">
            <a:avLst/>
          </a:prstGeom>
          <a:noFill/>
          <a:ln>
            <a:noFill/>
          </a:ln>
        </p:spPr>
      </p:pic>
      <p:pic>
        <p:nvPicPr>
          <p:cNvPr id="179" name="Google Shape;179;p34"/>
          <p:cNvPicPr preferRelativeResize="0"/>
          <p:nvPr/>
        </p:nvPicPr>
        <p:blipFill>
          <a:blip r:embed="rId4">
            <a:alphaModFix/>
          </a:blip>
          <a:stretch>
            <a:fillRect/>
          </a:stretch>
        </p:blipFill>
        <p:spPr>
          <a:xfrm>
            <a:off x="2947125" y="1983925"/>
            <a:ext cx="6142800" cy="3042225"/>
          </a:xfrm>
          <a:prstGeom prst="rect">
            <a:avLst/>
          </a:prstGeom>
          <a:noFill/>
          <a:ln>
            <a:noFill/>
          </a:ln>
        </p:spPr>
      </p:pic>
      <p:sp>
        <p:nvSpPr>
          <p:cNvPr id="180" name="Google Shape;180;p34"/>
          <p:cNvSpPr txBox="1"/>
          <p:nvPr/>
        </p:nvSpPr>
        <p:spPr>
          <a:xfrm>
            <a:off x="2522900" y="2709450"/>
            <a:ext cx="2487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Light"/>
                <a:ea typeface="Barlow Semi Condensed Light"/>
                <a:cs typeface="Barlow Semi Condensed Light"/>
                <a:sym typeface="Barlow Semi Condensed Light"/>
              </a:rPr>
              <a:t>1</a:t>
            </a:r>
            <a:endParaRPr>
              <a:latin typeface="Barlow Semi Condensed Light"/>
              <a:ea typeface="Barlow Semi Condensed Light"/>
              <a:cs typeface="Barlow Semi Condensed Light"/>
              <a:sym typeface="Barlow Semi Condensed Light"/>
            </a:endParaRPr>
          </a:p>
        </p:txBody>
      </p:sp>
      <p:sp>
        <p:nvSpPr>
          <p:cNvPr id="181" name="Google Shape;181;p34"/>
          <p:cNvSpPr txBox="1"/>
          <p:nvPr/>
        </p:nvSpPr>
        <p:spPr>
          <a:xfrm>
            <a:off x="7703300" y="1404700"/>
            <a:ext cx="2487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Light"/>
                <a:ea typeface="Barlow Semi Condensed Light"/>
                <a:cs typeface="Barlow Semi Condensed Light"/>
                <a:sym typeface="Barlow Semi Condensed Light"/>
              </a:rPr>
              <a:t>3</a:t>
            </a:r>
            <a:endParaRPr>
              <a:latin typeface="Barlow Semi Condensed Light"/>
              <a:ea typeface="Barlow Semi Condensed Light"/>
              <a:cs typeface="Barlow Semi Condensed Light"/>
              <a:sym typeface="Barlow Semi Condensed Light"/>
            </a:endParaRPr>
          </a:p>
        </p:txBody>
      </p:sp>
      <p:sp>
        <p:nvSpPr>
          <p:cNvPr id="182" name="Google Shape;182;p34"/>
          <p:cNvSpPr txBox="1"/>
          <p:nvPr/>
        </p:nvSpPr>
        <p:spPr>
          <a:xfrm>
            <a:off x="8788500" y="2123125"/>
            <a:ext cx="1839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Light"/>
                <a:ea typeface="Barlow Semi Condensed Light"/>
                <a:cs typeface="Barlow Semi Condensed Light"/>
                <a:sym typeface="Barlow Semi Condensed Light"/>
              </a:rPr>
              <a:t>2</a:t>
            </a:r>
            <a:endParaRPr>
              <a:latin typeface="Barlow Semi Condensed Light"/>
              <a:ea typeface="Barlow Semi Condensed Light"/>
              <a:cs typeface="Barlow Semi Condensed Light"/>
              <a:sym typeface="Barlow Semi Condensed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Chalkboard by Slidesgo">
  <a:themeElements>
    <a:clrScheme name="Office">
      <a:dk1>
        <a:srgbClr val="273D40"/>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