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F8C76-5AE1-4012-A522-9176A801E2EC}" v="4" dt="2025-04-11T20:26:31.384"/>
    <p1510:client id="{2FE53338-DF47-4B2A-95E5-8F48F6E6561D}" v="6" dt="2025-04-11T07:30:31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n Vassvik" userId="9bfcb8fc-6e14-49ea-88e0-4eb13bb94151" providerId="ADAL" clId="{2FE53338-DF47-4B2A-95E5-8F48F6E6561D}"/>
    <pc:docChg chg="custSel addSld modSld">
      <pc:chgData name="Linn Vassvik" userId="9bfcb8fc-6e14-49ea-88e0-4eb13bb94151" providerId="ADAL" clId="{2FE53338-DF47-4B2A-95E5-8F48F6E6561D}" dt="2025-04-11T07:30:51.328" v="39" actId="20577"/>
      <pc:docMkLst>
        <pc:docMk/>
      </pc:docMkLst>
      <pc:sldChg chg="modSp mod">
        <pc:chgData name="Linn Vassvik" userId="9bfcb8fc-6e14-49ea-88e0-4eb13bb94151" providerId="ADAL" clId="{2FE53338-DF47-4B2A-95E5-8F48F6E6561D}" dt="2025-04-11T06:38:47.793" v="3" actId="20577"/>
        <pc:sldMkLst>
          <pc:docMk/>
          <pc:sldMk cId="1136659579" sldId="260"/>
        </pc:sldMkLst>
        <pc:spChg chg="mod">
          <ac:chgData name="Linn Vassvik" userId="9bfcb8fc-6e14-49ea-88e0-4eb13bb94151" providerId="ADAL" clId="{2FE53338-DF47-4B2A-95E5-8F48F6E6561D}" dt="2025-04-11T06:38:47.793" v="3" actId="20577"/>
          <ac:spMkLst>
            <pc:docMk/>
            <pc:sldMk cId="1136659579" sldId="260"/>
            <ac:spMk id="2" creationId="{D0DC16A6-9BE1-4268-42BE-83953D27E7E4}"/>
          </ac:spMkLst>
        </pc:spChg>
      </pc:sldChg>
      <pc:sldChg chg="modSp add mod">
        <pc:chgData name="Linn Vassvik" userId="9bfcb8fc-6e14-49ea-88e0-4eb13bb94151" providerId="ADAL" clId="{2FE53338-DF47-4B2A-95E5-8F48F6E6561D}" dt="2025-04-11T06:42:39.699" v="15" actId="1076"/>
        <pc:sldMkLst>
          <pc:docMk/>
          <pc:sldMk cId="1739748189" sldId="261"/>
        </pc:sldMkLst>
        <pc:spChg chg="mod">
          <ac:chgData name="Linn Vassvik" userId="9bfcb8fc-6e14-49ea-88e0-4eb13bb94151" providerId="ADAL" clId="{2FE53338-DF47-4B2A-95E5-8F48F6E6561D}" dt="2025-04-11T06:42:39.699" v="15" actId="1076"/>
          <ac:spMkLst>
            <pc:docMk/>
            <pc:sldMk cId="1739748189" sldId="261"/>
            <ac:spMk id="2" creationId="{90F85CDE-8F9E-86AC-BD45-ADFFDA06485C}"/>
          </ac:spMkLst>
        </pc:spChg>
      </pc:sldChg>
      <pc:sldChg chg="addSp delSp modSp new mod">
        <pc:chgData name="Linn Vassvik" userId="9bfcb8fc-6e14-49ea-88e0-4eb13bb94151" providerId="ADAL" clId="{2FE53338-DF47-4B2A-95E5-8F48F6E6561D}" dt="2025-04-11T07:30:51.328" v="39" actId="20577"/>
        <pc:sldMkLst>
          <pc:docMk/>
          <pc:sldMk cId="3049696506" sldId="262"/>
        </pc:sldMkLst>
        <pc:spChg chg="del">
          <ac:chgData name="Linn Vassvik" userId="9bfcb8fc-6e14-49ea-88e0-4eb13bb94151" providerId="ADAL" clId="{2FE53338-DF47-4B2A-95E5-8F48F6E6561D}" dt="2025-04-11T07:28:50.528" v="17" actId="478"/>
          <ac:spMkLst>
            <pc:docMk/>
            <pc:sldMk cId="3049696506" sldId="262"/>
            <ac:spMk id="2" creationId="{2C07BBFA-4C1A-01A2-639B-CD3A86DB6630}"/>
          </ac:spMkLst>
        </pc:spChg>
        <pc:spChg chg="del">
          <ac:chgData name="Linn Vassvik" userId="9bfcb8fc-6e14-49ea-88e0-4eb13bb94151" providerId="ADAL" clId="{2FE53338-DF47-4B2A-95E5-8F48F6E6561D}" dt="2025-04-11T07:28:52.104" v="18" actId="478"/>
          <ac:spMkLst>
            <pc:docMk/>
            <pc:sldMk cId="3049696506" sldId="262"/>
            <ac:spMk id="3" creationId="{EEB81186-7AC9-9BE1-0AD8-287FD290D155}"/>
          </ac:spMkLst>
        </pc:spChg>
        <pc:spChg chg="add mod">
          <ac:chgData name="Linn Vassvik" userId="9bfcb8fc-6e14-49ea-88e0-4eb13bb94151" providerId="ADAL" clId="{2FE53338-DF47-4B2A-95E5-8F48F6E6561D}" dt="2025-04-11T07:30:51.328" v="39" actId="20577"/>
          <ac:spMkLst>
            <pc:docMk/>
            <pc:sldMk cId="3049696506" sldId="262"/>
            <ac:spMk id="10" creationId="{9F240B0F-C317-1398-104B-3914984F375F}"/>
          </ac:spMkLst>
        </pc:spChg>
        <pc:grpChg chg="add mod">
          <ac:chgData name="Linn Vassvik" userId="9bfcb8fc-6e14-49ea-88e0-4eb13bb94151" providerId="ADAL" clId="{2FE53338-DF47-4B2A-95E5-8F48F6E6561D}" dt="2025-04-11T07:30:31.938" v="32" actId="164"/>
          <ac:grpSpMkLst>
            <pc:docMk/>
            <pc:sldMk cId="3049696506" sldId="262"/>
            <ac:grpSpMk id="11" creationId="{B1A31BCB-95E2-56FF-1BD5-F277695156D8}"/>
          </ac:grpSpMkLst>
        </pc:grpChg>
        <pc:picChg chg="add del mod">
          <ac:chgData name="Linn Vassvik" userId="9bfcb8fc-6e14-49ea-88e0-4eb13bb94151" providerId="ADAL" clId="{2FE53338-DF47-4B2A-95E5-8F48F6E6561D}" dt="2025-04-11T07:29:31.537" v="22" actId="478"/>
          <ac:picMkLst>
            <pc:docMk/>
            <pc:sldMk cId="3049696506" sldId="262"/>
            <ac:picMk id="5" creationId="{E4885101-857B-4BF6-D270-8B4B82AE68CC}"/>
          </ac:picMkLst>
        </pc:picChg>
        <pc:picChg chg="add del mod">
          <ac:chgData name="Linn Vassvik" userId="9bfcb8fc-6e14-49ea-88e0-4eb13bb94151" providerId="ADAL" clId="{2FE53338-DF47-4B2A-95E5-8F48F6E6561D}" dt="2025-04-11T07:30:00.030" v="26" actId="478"/>
          <ac:picMkLst>
            <pc:docMk/>
            <pc:sldMk cId="3049696506" sldId="262"/>
            <ac:picMk id="7" creationId="{2D11CEBF-DB22-E3D2-6352-D5F3A4EDBF44}"/>
          </ac:picMkLst>
        </pc:picChg>
        <pc:picChg chg="add mod">
          <ac:chgData name="Linn Vassvik" userId="9bfcb8fc-6e14-49ea-88e0-4eb13bb94151" providerId="ADAL" clId="{2FE53338-DF47-4B2A-95E5-8F48F6E6561D}" dt="2025-04-11T07:30:31.938" v="32" actId="164"/>
          <ac:picMkLst>
            <pc:docMk/>
            <pc:sldMk cId="3049696506" sldId="262"/>
            <ac:picMk id="9" creationId="{7FFEBA71-6AF8-FEAC-5CF5-68E1AD48385D}"/>
          </ac:picMkLst>
        </pc:picChg>
      </pc:sldChg>
    </pc:docChg>
  </pc:docChgLst>
  <pc:docChgLst>
    <pc:chgData name="Linn Vassvik" userId="9bfcb8fc-6e14-49ea-88e0-4eb13bb94151" providerId="ADAL" clId="{17BF8C76-5AE1-4012-A522-9176A801E2EC}"/>
    <pc:docChg chg="custSel addSld delSld modSld">
      <pc:chgData name="Linn Vassvik" userId="9bfcb8fc-6e14-49ea-88e0-4eb13bb94151" providerId="ADAL" clId="{17BF8C76-5AE1-4012-A522-9176A801E2EC}" dt="2025-04-11T20:26:31.383" v="28" actId="164"/>
      <pc:docMkLst>
        <pc:docMk/>
      </pc:docMkLst>
      <pc:sldChg chg="del">
        <pc:chgData name="Linn Vassvik" userId="9bfcb8fc-6e14-49ea-88e0-4eb13bb94151" providerId="ADAL" clId="{17BF8C76-5AE1-4012-A522-9176A801E2EC}" dt="2025-04-11T20:24:55.689" v="1" actId="47"/>
        <pc:sldMkLst>
          <pc:docMk/>
          <pc:sldMk cId="1826646562" sldId="256"/>
        </pc:sldMkLst>
      </pc:sldChg>
      <pc:sldChg chg="del">
        <pc:chgData name="Linn Vassvik" userId="9bfcb8fc-6e14-49ea-88e0-4eb13bb94151" providerId="ADAL" clId="{17BF8C76-5AE1-4012-A522-9176A801E2EC}" dt="2025-04-11T20:24:54.182" v="0" actId="47"/>
        <pc:sldMkLst>
          <pc:docMk/>
          <pc:sldMk cId="3625219765" sldId="257"/>
        </pc:sldMkLst>
      </pc:sldChg>
      <pc:sldChg chg="del">
        <pc:chgData name="Linn Vassvik" userId="9bfcb8fc-6e14-49ea-88e0-4eb13bb94151" providerId="ADAL" clId="{17BF8C76-5AE1-4012-A522-9176A801E2EC}" dt="2025-04-11T20:24:56.785" v="2" actId="47"/>
        <pc:sldMkLst>
          <pc:docMk/>
          <pc:sldMk cId="1759851371" sldId="258"/>
        </pc:sldMkLst>
      </pc:sldChg>
      <pc:sldChg chg="del">
        <pc:chgData name="Linn Vassvik" userId="9bfcb8fc-6e14-49ea-88e0-4eb13bb94151" providerId="ADAL" clId="{17BF8C76-5AE1-4012-A522-9176A801E2EC}" dt="2025-04-11T20:24:57.654" v="3" actId="47"/>
        <pc:sldMkLst>
          <pc:docMk/>
          <pc:sldMk cId="3495998545" sldId="259"/>
        </pc:sldMkLst>
      </pc:sldChg>
      <pc:sldChg chg="del">
        <pc:chgData name="Linn Vassvik" userId="9bfcb8fc-6e14-49ea-88e0-4eb13bb94151" providerId="ADAL" clId="{17BF8C76-5AE1-4012-A522-9176A801E2EC}" dt="2025-04-11T20:24:59.140" v="4" actId="47"/>
        <pc:sldMkLst>
          <pc:docMk/>
          <pc:sldMk cId="1136659579" sldId="260"/>
        </pc:sldMkLst>
      </pc:sldChg>
      <pc:sldChg chg="del">
        <pc:chgData name="Linn Vassvik" userId="9bfcb8fc-6e14-49ea-88e0-4eb13bb94151" providerId="ADAL" clId="{17BF8C76-5AE1-4012-A522-9176A801E2EC}" dt="2025-04-11T20:25:00.647" v="5" actId="47"/>
        <pc:sldMkLst>
          <pc:docMk/>
          <pc:sldMk cId="1739748189" sldId="261"/>
        </pc:sldMkLst>
      </pc:sldChg>
      <pc:sldChg chg="addSp delSp modSp new mod">
        <pc:chgData name="Linn Vassvik" userId="9bfcb8fc-6e14-49ea-88e0-4eb13bb94151" providerId="ADAL" clId="{17BF8C76-5AE1-4012-A522-9176A801E2EC}" dt="2025-04-11T20:26:31.383" v="28" actId="164"/>
        <pc:sldMkLst>
          <pc:docMk/>
          <pc:sldMk cId="2171831832" sldId="263"/>
        </pc:sldMkLst>
        <pc:spChg chg="del">
          <ac:chgData name="Linn Vassvik" userId="9bfcb8fc-6e14-49ea-88e0-4eb13bb94151" providerId="ADAL" clId="{17BF8C76-5AE1-4012-A522-9176A801E2EC}" dt="2025-04-11T20:25:10.408" v="7" actId="478"/>
          <ac:spMkLst>
            <pc:docMk/>
            <pc:sldMk cId="2171831832" sldId="263"/>
            <ac:spMk id="2" creationId="{44EC30F7-A321-EF44-F0B6-A4966ECC181D}"/>
          </ac:spMkLst>
        </pc:spChg>
        <pc:spChg chg="del">
          <ac:chgData name="Linn Vassvik" userId="9bfcb8fc-6e14-49ea-88e0-4eb13bb94151" providerId="ADAL" clId="{17BF8C76-5AE1-4012-A522-9176A801E2EC}" dt="2025-04-11T20:25:11.876" v="8" actId="478"/>
          <ac:spMkLst>
            <pc:docMk/>
            <pc:sldMk cId="2171831832" sldId="263"/>
            <ac:spMk id="3" creationId="{937D3494-0863-6EC2-5E10-9380E1F69EF1}"/>
          </ac:spMkLst>
        </pc:spChg>
        <pc:spChg chg="add mod">
          <ac:chgData name="Linn Vassvik" userId="9bfcb8fc-6e14-49ea-88e0-4eb13bb94151" providerId="ADAL" clId="{17BF8C76-5AE1-4012-A522-9176A801E2EC}" dt="2025-04-11T20:26:31.383" v="28" actId="164"/>
          <ac:spMkLst>
            <pc:docMk/>
            <pc:sldMk cId="2171831832" sldId="263"/>
            <ac:spMk id="6" creationId="{F01CEEC8-AC5D-749B-D338-F2A7D434BCF7}"/>
          </ac:spMkLst>
        </pc:spChg>
        <pc:grpChg chg="add mod">
          <ac:chgData name="Linn Vassvik" userId="9bfcb8fc-6e14-49ea-88e0-4eb13bb94151" providerId="ADAL" clId="{17BF8C76-5AE1-4012-A522-9176A801E2EC}" dt="2025-04-11T20:26:31.383" v="28" actId="164"/>
          <ac:grpSpMkLst>
            <pc:docMk/>
            <pc:sldMk cId="2171831832" sldId="263"/>
            <ac:grpSpMk id="9" creationId="{B76D92C5-5332-6F05-F7D7-1D671A1C0FB0}"/>
          </ac:grpSpMkLst>
        </pc:grpChg>
        <pc:picChg chg="add mod modCrop">
          <ac:chgData name="Linn Vassvik" userId="9bfcb8fc-6e14-49ea-88e0-4eb13bb94151" providerId="ADAL" clId="{17BF8C76-5AE1-4012-A522-9176A801E2EC}" dt="2025-04-11T20:26:31.383" v="28" actId="164"/>
          <ac:picMkLst>
            <pc:docMk/>
            <pc:sldMk cId="2171831832" sldId="263"/>
            <ac:picMk id="5" creationId="{C4846D80-5FDF-70DE-9707-DF9AB0C0EA47}"/>
          </ac:picMkLst>
        </pc:picChg>
        <pc:picChg chg="add mod modCrop">
          <ac:chgData name="Linn Vassvik" userId="9bfcb8fc-6e14-49ea-88e0-4eb13bb94151" providerId="ADAL" clId="{17BF8C76-5AE1-4012-A522-9176A801E2EC}" dt="2025-04-11T20:26:31.383" v="28" actId="164"/>
          <ac:picMkLst>
            <pc:docMk/>
            <pc:sldMk cId="2171831832" sldId="263"/>
            <ac:picMk id="8" creationId="{1531AA2F-D576-B8B4-3E4F-00E2B2B725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8B219-51BA-4191-B132-7786A9C58904}" type="datetimeFigureOut">
              <a:rPr lang="nb-NO" smtClean="0"/>
              <a:t>11.04.2025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1555-3612-46E2-B87D-AAF5A9D858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759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81555-3612-46E2-B87D-AAF5A9D8581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7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80E4-CF74-E6A0-5957-FEA67CF74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E839E-B231-D666-B9D8-AB87A393A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AD8A-AE9E-8738-FB73-19458444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5376-05B6-4E76-8EE7-BE7E1D33E5E3}" type="datetimeFigureOut">
              <a:rPr lang="nb-NO" smtClean="0"/>
              <a:t>11.04.2025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5C6D-DCDB-05F8-FB1A-E01D75ED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29E5-3909-66C9-AEBB-4775EA4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C23-ECB1-454F-8EE7-3E8A084499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680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DC06-F742-B5A2-DFBB-03E59DF8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A7BC6-6389-8BE8-013D-1EC7A5C72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2725-9778-1171-D1CA-D91980CF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5376-05B6-4E76-8EE7-BE7E1D33E5E3}" type="datetimeFigureOut">
              <a:rPr lang="nb-NO" smtClean="0"/>
              <a:t>11.04.2025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5A3-8544-AE2D-8645-5C4006F7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CBD51-9CFF-962B-98E0-E480B840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C23-ECB1-454F-8EE7-3E8A084499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364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74E71-1C12-1F13-CC64-3AE52458E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27C86-26F8-A8C4-4EF5-4C772542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31961-3A69-BFC7-56DD-E68269FB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5376-05B6-4E76-8EE7-BE7E1D33E5E3}" type="datetimeFigureOut">
              <a:rPr lang="nb-NO" smtClean="0"/>
              <a:t>11.04.2025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607F-28D3-47C9-9616-BFA46126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97B2-3251-ACCB-1F04-7DAB61D0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C23-ECB1-454F-8EE7-3E8A084499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43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B712-6EE3-BDD9-E65D-E96DF691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534E-C73E-8455-590E-99B3E27E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D6F7D-09CA-5DAA-3284-F601017B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5376-05B6-4E76-8EE7-BE7E1D33E5E3}" type="datetimeFigureOut">
              <a:rPr lang="nb-NO" smtClean="0"/>
              <a:t>11.04.2025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E602-059A-18CE-349A-0759306D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1A8C-C431-EB38-8E05-E0635D9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C23-ECB1-454F-8EE7-3E8A084499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424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95C7-F158-7778-4CB4-C69E7591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707B-D08E-8FC4-E989-A76CA2B2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BC73-1E2B-68A7-EFCE-173407AC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5376-05B6-4E76-8EE7-BE7E1D33E5E3}" type="datetimeFigureOut">
              <a:rPr lang="nb-NO" smtClean="0"/>
              <a:t>11.04.2025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8A45-3DA7-FEFF-79A5-E0177FD9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6F0E-93AF-F63A-2388-1C701648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C23-ECB1-454F-8EE7-3E8A084499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20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918D-AA38-C857-800B-A28BBCA8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A607-2FCE-436B-014C-A945CDC1D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5A0CE-5237-3393-1D4F-362AD07A1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088BA-95C5-424F-8C61-9364A80E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5376-05B6-4E76-8EE7-BE7E1D33E5E3}" type="datetimeFigureOut">
              <a:rPr lang="nb-NO" smtClean="0"/>
              <a:t>11.04.2025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63DAA-D1FC-CB4C-ABE9-AA6C6943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4AE7-F4E6-6296-DCC2-E04423E2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C23-ECB1-454F-8EE7-3E8A084499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7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4F8B-1B45-737F-D955-1E288522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695A-21DF-99A7-43BC-61CC7A3E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0A8C5-AEB4-69F5-EEDB-5F0B2908F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71821-FCB8-A008-96F4-B8970CB68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2AC1A-6707-859C-C285-490C17434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1205A-14D2-1343-8B17-480006B9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5376-05B6-4E76-8EE7-BE7E1D33E5E3}" type="datetimeFigureOut">
              <a:rPr lang="nb-NO" smtClean="0"/>
              <a:t>11.04.2025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3E545-D0B6-4A51-48AB-3A5FAC6A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F9C3B-3811-1212-D0AF-4B9C2545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C23-ECB1-454F-8EE7-3E8A084499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866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B7D4-752A-150D-9C0C-0058C35E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93AF6-429F-CAA7-9EF7-93C8AA68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5376-05B6-4E76-8EE7-BE7E1D33E5E3}" type="datetimeFigureOut">
              <a:rPr lang="nb-NO" smtClean="0"/>
              <a:t>11.04.2025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60EE0-6219-A5B9-384B-A356A5F9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C8954-44FA-82FF-E860-F0EB012D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C23-ECB1-454F-8EE7-3E8A084499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33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16BF7-8C5B-6FAE-A7E5-36494D6E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5376-05B6-4E76-8EE7-BE7E1D33E5E3}" type="datetimeFigureOut">
              <a:rPr lang="nb-NO" smtClean="0"/>
              <a:t>11.04.2025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F9834-8E4B-E979-853E-8F4C56C3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5C5C9-5983-25F0-A5E6-73B7C5E9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C23-ECB1-454F-8EE7-3E8A084499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839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CA9A-ECA0-1F83-96DA-3994FD02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7C22-B071-5B5F-BF8C-0CC4CBD9E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222CC-633C-BC9F-3FA3-3D06EB10C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19212-63D7-6518-414F-BB51CFFD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5376-05B6-4E76-8EE7-BE7E1D33E5E3}" type="datetimeFigureOut">
              <a:rPr lang="nb-NO" smtClean="0"/>
              <a:t>11.04.2025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ADD62-4AC0-DCBB-8673-C3AFE339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EC631-CB45-2006-19A9-EB17A7B2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C23-ECB1-454F-8EE7-3E8A084499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652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D5FB-7EF0-9502-FBED-73CDB909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B0594-417B-1099-EE31-ACB668824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D4DB9-A452-BE85-4A6F-EFCDE773E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12F4C-069C-5B32-4299-0035C447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5376-05B6-4E76-8EE7-BE7E1D33E5E3}" type="datetimeFigureOut">
              <a:rPr lang="nb-NO" smtClean="0"/>
              <a:t>11.04.2025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1423D-8D06-21EF-64E6-324C380F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ECCD3-290A-661F-8D4C-ABD7E1A8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9C23-ECB1-454F-8EE7-3E8A084499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5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018CF-2C40-E580-ACB3-4C687DE0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9F88-62C9-6390-9D7B-3F13F5A54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AF74-3A7C-C20D-D16B-45A3CB33D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95376-05B6-4E76-8EE7-BE7E1D33E5E3}" type="datetimeFigureOut">
              <a:rPr lang="nb-NO" smtClean="0"/>
              <a:t>11.04.2025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81C4-132A-9C35-957E-AAE1B29AA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710A-B38F-F7C3-8C35-82AE37C68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79C23-ECB1-454F-8EE7-3E8A084499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017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1A31BCB-95E2-56FF-1BD5-F277695156D8}"/>
              </a:ext>
            </a:extLst>
          </p:cNvPr>
          <p:cNvGrpSpPr/>
          <p:nvPr/>
        </p:nvGrpSpPr>
        <p:grpSpPr>
          <a:xfrm>
            <a:off x="1055914" y="146048"/>
            <a:ext cx="10526486" cy="6711952"/>
            <a:chOff x="1055914" y="146048"/>
            <a:chExt cx="10526486" cy="6711952"/>
          </a:xfrm>
        </p:grpSpPr>
        <p:pic>
          <p:nvPicPr>
            <p:cNvPr id="9" name="Picture 8" descr="A diagram of a diagram of a diagram&#10;&#10;AI-generated content may be incorrect.">
              <a:extLst>
                <a:ext uri="{FF2B5EF4-FFF2-40B4-BE49-F238E27FC236}">
                  <a16:creationId xmlns:a16="http://schemas.microsoft.com/office/drawing/2014/main" id="{7FFEBA71-6AF8-FEAC-5CF5-68E1AD483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914" y="278946"/>
              <a:ext cx="10526486" cy="657905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240B0F-C317-1398-104B-3914984F375F}"/>
                </a:ext>
              </a:extLst>
            </p:cNvPr>
            <p:cNvSpPr txBox="1"/>
            <p:nvPr/>
          </p:nvSpPr>
          <p:spPr>
            <a:xfrm>
              <a:off x="1055914" y="146048"/>
              <a:ext cx="1027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dirty="0"/>
                <a:t>a</a:t>
              </a:r>
              <a:r>
                <a:rPr lang="nb-NO" dirty="0"/>
                <a:t> 					</a:t>
              </a:r>
              <a:r>
                <a:rPr lang="nb-NO" b="1" dirty="0"/>
                <a:t>b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69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76D92C5-5332-6F05-F7D7-1D671A1C0FB0}"/>
              </a:ext>
            </a:extLst>
          </p:cNvPr>
          <p:cNvGrpSpPr/>
          <p:nvPr/>
        </p:nvGrpSpPr>
        <p:grpSpPr>
          <a:xfrm>
            <a:off x="816429" y="102503"/>
            <a:ext cx="10510641" cy="6755497"/>
            <a:chOff x="816429" y="102503"/>
            <a:chExt cx="10510641" cy="6755497"/>
          </a:xfrm>
        </p:grpSpPr>
        <p:pic>
          <p:nvPicPr>
            <p:cNvPr id="5" name="Picture 4" descr="A diagram of a diagram and a diagram of a diagram&#10;&#10;AI-generated content may be incorrect.">
              <a:extLst>
                <a:ext uri="{FF2B5EF4-FFF2-40B4-BE49-F238E27FC236}">
                  <a16:creationId xmlns:a16="http://schemas.microsoft.com/office/drawing/2014/main" id="{C4846D80-5FDF-70DE-9707-DF9AB0C0E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71"/>
            <a:stretch/>
          </p:blipFill>
          <p:spPr>
            <a:xfrm>
              <a:off x="952500" y="283028"/>
              <a:ext cx="10287000" cy="627017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1CEEC8-AC5D-749B-D338-F2A7D434BCF7}"/>
                </a:ext>
              </a:extLst>
            </p:cNvPr>
            <p:cNvSpPr txBox="1"/>
            <p:nvPr/>
          </p:nvSpPr>
          <p:spPr>
            <a:xfrm>
              <a:off x="816429" y="102503"/>
              <a:ext cx="10510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dirty="0"/>
                <a:t>a</a:t>
              </a:r>
              <a:r>
                <a:rPr lang="nb-NO" dirty="0"/>
                <a:t> 					</a:t>
              </a:r>
              <a:r>
                <a:rPr lang="nb-NO" b="1" dirty="0"/>
                <a:t>b</a:t>
              </a:r>
              <a:endParaRPr lang="nb-NO" dirty="0"/>
            </a:p>
          </p:txBody>
        </p:sp>
        <p:pic>
          <p:nvPicPr>
            <p:cNvPr id="8" name="Picture 7" descr="A diagram of a diagram and a diagram of a diagram&#10;&#10;AI-generated content may be incorrect.">
              <a:extLst>
                <a:ext uri="{FF2B5EF4-FFF2-40B4-BE49-F238E27FC236}">
                  <a16:creationId xmlns:a16="http://schemas.microsoft.com/office/drawing/2014/main" id="{1531AA2F-D576-B8B4-3E4F-00E2B2B7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01" t="93492" b="1812"/>
            <a:stretch/>
          </p:blipFill>
          <p:spPr>
            <a:xfrm>
              <a:off x="3290450" y="6535962"/>
              <a:ext cx="5328557" cy="32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183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15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Linn Vassvik</dc:creator>
  <cp:lastModifiedBy>Linn Vassvik</cp:lastModifiedBy>
  <cp:revision>1</cp:revision>
  <dcterms:created xsi:type="dcterms:W3CDTF">2025-04-08T09:51:43Z</dcterms:created>
  <dcterms:modified xsi:type="dcterms:W3CDTF">2025-04-11T20:26:34Z</dcterms:modified>
</cp:coreProperties>
</file>