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4E59-D1D7-4486-85F7-7ABCA3D92DDC}" type="slidenum">
              <a:rPr lang="de-DE" smtClean="0"/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2EE-75D3-4065-A4D9-5C17AD004956}" type="datetimeFigureOut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C2EE-75D3-4065-A4D9-5C17AD004956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DD4E59-D1D7-4486-85F7-7ABCA3D92DDC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Distributed Database Systems Project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Lin </a:t>
            </a:r>
            <a:r>
              <a:rPr lang="de-DE" dirty="0" err="1" smtClean="0"/>
              <a:t>Nianyi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Rosalie Butte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"/>
          <a:srcRect t="565"/>
          <a:stretch>
            <a:fillRect/>
          </a:stretch>
        </p:blipFill>
        <p:spPr>
          <a:xfrm>
            <a:off x="466400" y="1437919"/>
            <a:ext cx="10620404" cy="4753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 </a:t>
            </a:r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Stores </a:t>
            </a:r>
            <a:r>
              <a:rPr lang="de-DE" sz="2000" dirty="0" err="1" smtClean="0"/>
              <a:t>structured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r>
              <a:rPr lang="de-DE" sz="2000" dirty="0" smtClean="0"/>
              <a:t>2 </a:t>
            </a:r>
            <a:r>
              <a:rPr lang="de-DE" sz="2000" dirty="0" err="1"/>
              <a:t>hot</a:t>
            </a:r>
            <a:r>
              <a:rPr lang="de-DE" sz="2000" dirty="0"/>
              <a:t> </a:t>
            </a:r>
            <a:r>
              <a:rPr lang="de-DE" sz="2000" dirty="0" err="1" smtClean="0"/>
              <a:t>standby</a:t>
            </a:r>
            <a:r>
              <a:rPr lang="de-DE" sz="2000" dirty="0" smtClean="0"/>
              <a:t> </a:t>
            </a:r>
            <a:r>
              <a:rPr lang="de-DE" sz="2000" dirty="0" err="1" smtClean="0"/>
              <a:t>backup</a:t>
            </a:r>
            <a:r>
              <a:rPr lang="de-DE" sz="2000" dirty="0" smtClean="0"/>
              <a:t> </a:t>
            </a:r>
            <a:r>
              <a:rPr lang="de-DE" sz="2000" dirty="0" err="1" smtClean="0"/>
              <a:t>databases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fault </a:t>
            </a:r>
            <a:r>
              <a:rPr lang="de-DE" sz="2000" dirty="0" err="1" smtClean="0"/>
              <a:t>tolerances</a:t>
            </a:r>
            <a:endParaRPr lang="de-DE" sz="2000" dirty="0" smtClean="0"/>
          </a:p>
          <a:p>
            <a:r>
              <a:rPr lang="de-DE" sz="2000" dirty="0" smtClean="0"/>
              <a:t>Backup also </a:t>
            </a:r>
            <a:r>
              <a:rPr lang="de-DE" sz="2000" dirty="0" err="1" smtClean="0"/>
              <a:t>allows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datamigration</a:t>
            </a:r>
            <a:endParaRPr lang="de-DE" sz="2000" dirty="0"/>
          </a:p>
          <a:p>
            <a:r>
              <a:rPr lang="de-DE" sz="2000" dirty="0" err="1" smtClean="0"/>
              <a:t>Possible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new</a:t>
            </a:r>
            <a:r>
              <a:rPr lang="de-DE" sz="2000" dirty="0" smtClean="0"/>
              <a:t> DBs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join</a:t>
            </a:r>
            <a:endParaRPr lang="de-DE" sz="2000" dirty="0" smtClean="0"/>
          </a:p>
          <a:p>
            <a:r>
              <a:rPr lang="de-DE" sz="2000" dirty="0" err="1" smtClean="0"/>
              <a:t>Possible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drop</a:t>
            </a:r>
            <a:r>
              <a:rPr lang="de-DE" sz="2000" dirty="0" smtClean="0"/>
              <a:t> D</a:t>
            </a:r>
            <a:r>
              <a:rPr lang="en-US" altLang="de-DE" sz="2000" dirty="0" smtClean="0"/>
              <a:t>B</a:t>
            </a:r>
            <a:r>
              <a:rPr lang="de-DE" sz="2000" dirty="0" smtClean="0"/>
              <a:t> at will </a:t>
            </a:r>
            <a:r>
              <a:rPr lang="de-DE" sz="2000" dirty="0" err="1" smtClean="0"/>
              <a:t>with</a:t>
            </a:r>
            <a:r>
              <a:rPr lang="de-DE" sz="2000" dirty="0" smtClean="0"/>
              <a:t> Docker </a:t>
            </a:r>
            <a:r>
              <a:rPr lang="de-DE" sz="2000" dirty="0" err="1" smtClean="0"/>
              <a:t>command</a:t>
            </a:r>
            <a:endParaRPr lang="de-DE" sz="20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"/>
          <a:srcRect l="52189" t="565" r="10913" b="48362"/>
          <a:stretch>
            <a:fillRect/>
          </a:stretch>
        </p:blipFill>
        <p:spPr>
          <a:xfrm>
            <a:off x="7876903" y="609600"/>
            <a:ext cx="3918857" cy="244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/>
              <a:t>F</a:t>
            </a:r>
            <a:r>
              <a:rPr lang="de-DE" dirty="0" smtClean="0"/>
              <a:t>ile System </a:t>
            </a:r>
            <a:r>
              <a:rPr lang="de-DE" dirty="0" err="1" smtClean="0"/>
              <a:t>FastDFS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5827969" cy="388077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Storage </a:t>
            </a:r>
            <a:r>
              <a:rPr lang="de-DE" sz="2000" dirty="0" err="1" smtClean="0"/>
              <a:t>servers</a:t>
            </a:r>
            <a:r>
              <a:rPr lang="de-DE" sz="2000" dirty="0" smtClean="0"/>
              <a:t> </a:t>
            </a:r>
            <a:r>
              <a:rPr lang="de-DE" sz="2000" dirty="0" err="1" smtClean="0"/>
              <a:t>store</a:t>
            </a:r>
            <a:r>
              <a:rPr lang="de-DE" sz="2000" dirty="0" smtClean="0"/>
              <a:t> </a:t>
            </a:r>
            <a:r>
              <a:rPr lang="de-DE" sz="2000" dirty="0" err="1" smtClean="0"/>
              <a:t>unstructured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, e.g. </a:t>
            </a:r>
            <a:r>
              <a:rPr lang="de-DE" sz="2000" dirty="0" err="1" smtClean="0"/>
              <a:t>videos</a:t>
            </a:r>
            <a:r>
              <a:rPr lang="de-DE" sz="2000" dirty="0" smtClean="0"/>
              <a:t>, </a:t>
            </a:r>
            <a:r>
              <a:rPr lang="de-DE" sz="2000" dirty="0" err="1" smtClean="0"/>
              <a:t>images</a:t>
            </a:r>
            <a:endParaRPr lang="de-DE" sz="2000" dirty="0" smtClean="0"/>
          </a:p>
          <a:p>
            <a:r>
              <a:rPr lang="de-DE" sz="2000" dirty="0" err="1" smtClean="0"/>
              <a:t>Tracker</a:t>
            </a:r>
            <a:r>
              <a:rPr lang="de-DE" sz="2000" dirty="0" smtClean="0"/>
              <a:t> </a:t>
            </a:r>
            <a:r>
              <a:rPr lang="de-DE" sz="2000" dirty="0" err="1" smtClean="0"/>
              <a:t>server</a:t>
            </a:r>
            <a:r>
              <a:rPr lang="de-DE" sz="2000" dirty="0" smtClean="0"/>
              <a:t>:</a:t>
            </a:r>
            <a:endParaRPr lang="de-DE" sz="2000" dirty="0" smtClean="0"/>
          </a:p>
          <a:p>
            <a:pPr lvl="1"/>
            <a:r>
              <a:rPr lang="de-DE" sz="1800" dirty="0" smtClean="0"/>
              <a:t> </a:t>
            </a:r>
            <a:r>
              <a:rPr lang="de-DE" sz="1800" dirty="0" err="1" smtClean="0"/>
              <a:t>manages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coordinates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storage</a:t>
            </a:r>
            <a:r>
              <a:rPr lang="de-DE" sz="1800" dirty="0" smtClean="0"/>
              <a:t> </a:t>
            </a:r>
            <a:r>
              <a:rPr lang="de-DE" sz="1800" dirty="0" err="1" smtClean="0"/>
              <a:t>servers</a:t>
            </a:r>
            <a:r>
              <a:rPr lang="de-DE" sz="1800" dirty="0" smtClean="0"/>
              <a:t> </a:t>
            </a:r>
            <a:endParaRPr lang="de-DE" sz="1800" dirty="0" smtClean="0"/>
          </a:p>
          <a:p>
            <a:pPr lvl="1"/>
            <a:r>
              <a:rPr lang="de-DE" sz="1800" dirty="0" err="1" smtClean="0"/>
              <a:t>Makes</a:t>
            </a:r>
            <a:r>
              <a:rPr lang="de-DE" sz="1800" dirty="0" smtClean="0"/>
              <a:t> </a:t>
            </a:r>
            <a:r>
              <a:rPr lang="de-DE" sz="1800" dirty="0" err="1" smtClean="0"/>
              <a:t>connections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storage</a:t>
            </a:r>
            <a:r>
              <a:rPr lang="de-DE" sz="1800" dirty="0" smtClean="0"/>
              <a:t> </a:t>
            </a:r>
            <a:r>
              <a:rPr lang="de-DE" sz="1800" dirty="0" err="1" smtClean="0"/>
              <a:t>servers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clients</a:t>
            </a:r>
            <a:endParaRPr lang="de-DE" sz="1800" dirty="0" smtClean="0"/>
          </a:p>
          <a:p>
            <a:pPr lvl="1"/>
            <a:r>
              <a:rPr lang="de-DE" sz="1800" dirty="0" smtClean="0"/>
              <a:t>Monitors </a:t>
            </a:r>
            <a:r>
              <a:rPr lang="de-DE" sz="1800" dirty="0" err="1" smtClean="0"/>
              <a:t>status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endParaRPr lang="de-DE" sz="1800" dirty="0" smtClean="0"/>
          </a:p>
          <a:p>
            <a:r>
              <a:rPr lang="de-DE" sz="2000" dirty="0" smtClean="0"/>
              <a:t>Supports </a:t>
            </a:r>
            <a:r>
              <a:rPr lang="de-DE" sz="2000" dirty="0" err="1" smtClean="0"/>
              <a:t>backup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files</a:t>
            </a:r>
            <a:r>
              <a:rPr lang="de-DE" sz="2000" dirty="0" smtClean="0"/>
              <a:t> </a:t>
            </a:r>
            <a:endParaRPr lang="de-DE" sz="20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"/>
          <a:srcRect l="53909" t="41255"/>
          <a:stretch>
            <a:fillRect/>
          </a:stretch>
        </p:blipFill>
        <p:spPr>
          <a:xfrm>
            <a:off x="6826497" y="3232848"/>
            <a:ext cx="4895010" cy="2808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Flask</a:t>
            </a:r>
            <a:r>
              <a:rPr lang="de-DE" dirty="0" smtClean="0"/>
              <a:t> </a:t>
            </a:r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66722"/>
            <a:ext cx="8596668" cy="3880773"/>
          </a:xfrm>
        </p:spPr>
        <p:txBody>
          <a:bodyPr/>
          <a:lstStyle/>
          <a:p>
            <a:r>
              <a:rPr lang="de-DE" sz="2000" dirty="0" smtClean="0"/>
              <a:t>Backend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/>
              <a:t>q</a:t>
            </a:r>
            <a:r>
              <a:rPr lang="de-DE" sz="2000" dirty="0" err="1" smtClean="0"/>
              <a:t>uerying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on </a:t>
            </a:r>
            <a:endParaRPr lang="de-DE" sz="2000" dirty="0" smtClean="0"/>
          </a:p>
          <a:p>
            <a:pPr lvl="1"/>
            <a:r>
              <a:rPr lang="de-DE" sz="1800" dirty="0" smtClean="0"/>
              <a:t>Users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their</a:t>
            </a:r>
            <a:r>
              <a:rPr lang="de-DE" sz="1800" dirty="0" smtClean="0"/>
              <a:t> </a:t>
            </a:r>
            <a:r>
              <a:rPr lang="de-DE" sz="1800" dirty="0" err="1" smtClean="0"/>
              <a:t>activities</a:t>
            </a:r>
            <a:r>
              <a:rPr lang="de-DE" sz="1800" dirty="0" smtClean="0"/>
              <a:t> e.g. </a:t>
            </a:r>
            <a:r>
              <a:rPr lang="de-DE" sz="1800" dirty="0" err="1" smtClean="0"/>
              <a:t>reading</a:t>
            </a:r>
            <a:r>
              <a:rPr lang="de-DE" sz="1800" dirty="0" smtClean="0"/>
              <a:t> </a:t>
            </a:r>
            <a:r>
              <a:rPr lang="de-DE" sz="1800" dirty="0" err="1" smtClean="0"/>
              <a:t>history</a:t>
            </a:r>
            <a:r>
              <a:rPr lang="de-DE" sz="1800" dirty="0" smtClean="0"/>
              <a:t>, </a:t>
            </a:r>
            <a:r>
              <a:rPr lang="de-DE" sz="1800" dirty="0" err="1" smtClean="0"/>
              <a:t>comments</a:t>
            </a:r>
            <a:endParaRPr lang="de-DE" sz="1800" dirty="0" smtClean="0"/>
          </a:p>
          <a:p>
            <a:pPr lvl="1"/>
            <a:r>
              <a:rPr lang="de-DE" sz="1800" dirty="0" err="1" smtClean="0"/>
              <a:t>Articles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their</a:t>
            </a:r>
            <a:r>
              <a:rPr lang="de-DE" sz="1800" dirty="0" smtClean="0"/>
              <a:t> </a:t>
            </a:r>
            <a:r>
              <a:rPr lang="de-DE" sz="1800" dirty="0" err="1" smtClean="0"/>
              <a:t>statistical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e.g.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views</a:t>
            </a:r>
            <a:endParaRPr lang="de-DE" sz="1800" dirty="0" smtClean="0"/>
          </a:p>
          <a:p>
            <a:pPr lvl="1"/>
            <a:r>
              <a:rPr lang="de-DE" sz="1800" dirty="0" smtClean="0"/>
              <a:t>Top 5 </a:t>
            </a:r>
            <a:r>
              <a:rPr lang="de-DE" sz="1800" dirty="0" err="1" smtClean="0"/>
              <a:t>daily</a:t>
            </a:r>
            <a:r>
              <a:rPr lang="de-DE" sz="1800" dirty="0" smtClean="0"/>
              <a:t>/</a:t>
            </a:r>
            <a:r>
              <a:rPr lang="de-DE" sz="1800" dirty="0" err="1" smtClean="0"/>
              <a:t>weekly</a:t>
            </a:r>
            <a:r>
              <a:rPr lang="de-DE" sz="1800" dirty="0" smtClean="0"/>
              <a:t>/</a:t>
            </a:r>
            <a:r>
              <a:rPr lang="de-DE" sz="1800" dirty="0" err="1" smtClean="0"/>
              <a:t>monthly</a:t>
            </a:r>
            <a:r>
              <a:rPr lang="de-DE" sz="1800" dirty="0" smtClean="0"/>
              <a:t> </a:t>
            </a:r>
            <a:r>
              <a:rPr lang="de-DE" sz="1800" dirty="0" err="1" smtClean="0"/>
              <a:t>ranked</a:t>
            </a:r>
            <a:r>
              <a:rPr lang="de-DE" sz="1800" dirty="0" smtClean="0"/>
              <a:t> </a:t>
            </a:r>
            <a:r>
              <a:rPr lang="de-DE" sz="1800" dirty="0" err="1" smtClean="0"/>
              <a:t>articles</a:t>
            </a:r>
            <a:endParaRPr lang="de-DE" sz="1800" dirty="0" smtClean="0"/>
          </a:p>
          <a:p>
            <a:pPr lvl="1"/>
            <a:r>
              <a:rPr lang="de-DE" sz="1800" dirty="0" smtClean="0"/>
              <a:t>Search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both</a:t>
            </a:r>
            <a:r>
              <a:rPr lang="de-DE" sz="1800" dirty="0" smtClean="0"/>
              <a:t> </a:t>
            </a:r>
            <a:r>
              <a:rPr lang="de-DE" sz="1800" dirty="0" err="1" smtClean="0"/>
              <a:t>users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articles</a:t>
            </a:r>
            <a:endParaRPr lang="de-DE" sz="1800" dirty="0" smtClean="0"/>
          </a:p>
          <a:p>
            <a:r>
              <a:rPr lang="de-DE" sz="2000" dirty="0" smtClean="0"/>
              <a:t>Frontend: </a:t>
            </a:r>
            <a:r>
              <a:rPr lang="de-DE" sz="2000" dirty="0" err="1" smtClean="0"/>
              <a:t>user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3" y="3407109"/>
            <a:ext cx="6466115" cy="31774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MongoDB</a:t>
            </a:r>
            <a:r>
              <a:rPr lang="de-DE" dirty="0" smtClean="0"/>
              <a:t> </a:t>
            </a:r>
            <a:r>
              <a:rPr lang="de-DE" dirty="0" err="1" smtClean="0"/>
              <a:t>Compass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766570"/>
            <a:ext cx="7162165" cy="4659630"/>
          </a:xfrm>
        </p:spPr>
      </p:pic>
      <p:sp>
        <p:nvSpPr>
          <p:cNvPr id="6" name="Inhaltsplatzhalter 2"/>
          <p:cNvSpPr txBox="1"/>
          <p:nvPr/>
        </p:nvSpPr>
        <p:spPr>
          <a:xfrm>
            <a:off x="474049" y="1860807"/>
            <a:ext cx="52401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Perform</a:t>
            </a:r>
            <a:r>
              <a:rPr lang="de-DE" sz="2000" dirty="0" smtClean="0"/>
              <a:t> CRUD </a:t>
            </a:r>
            <a:r>
              <a:rPr lang="de-DE" sz="2000" dirty="0" err="1" smtClean="0"/>
              <a:t>operations</a:t>
            </a:r>
            <a:endParaRPr lang="de-DE" sz="2000" dirty="0" smtClean="0"/>
          </a:p>
          <a:p>
            <a:r>
              <a:rPr lang="de-DE" sz="2000" dirty="0" smtClean="0"/>
              <a:t>Monitor </a:t>
            </a:r>
            <a:r>
              <a:rPr lang="de-DE" sz="2000" dirty="0" err="1" smtClean="0"/>
              <a:t>workload</a:t>
            </a:r>
            <a:r>
              <a:rPr lang="de-DE" sz="2000" dirty="0" smtClean="0"/>
              <a:t>:</a:t>
            </a:r>
            <a:endParaRPr lang="de-DE" sz="2000" dirty="0" smtClean="0"/>
          </a:p>
          <a:p>
            <a:pPr lvl="1"/>
            <a:r>
              <a:rPr lang="de-DE" sz="1800" dirty="0" err="1" smtClean="0"/>
              <a:t>Active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pPr lvl="1"/>
            <a:r>
              <a:rPr lang="de-DE" sz="1800" dirty="0" err="1" smtClean="0"/>
              <a:t>Slowest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</a:t>
            </a:r>
            <a:endParaRPr lang="de-DE" sz="1800" dirty="0" smtClean="0"/>
          </a:p>
          <a:p>
            <a:pPr lvl="1"/>
            <a:r>
              <a:rPr lang="de-DE" sz="1800" dirty="0" smtClean="0"/>
              <a:t>Collections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activity</a:t>
            </a:r>
            <a:endParaRPr lang="de-DE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981</Words>
  <Application>WPS 演示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Arial</vt:lpstr>
      <vt:lpstr>Trebuchet MS</vt:lpstr>
      <vt:lpstr>微软雅黑</vt:lpstr>
      <vt:lpstr>Arial Unicode MS</vt:lpstr>
      <vt:lpstr>华文新魏</vt:lpstr>
      <vt:lpstr>Calibri</vt:lpstr>
      <vt:lpstr>Facette</vt:lpstr>
      <vt:lpstr>Distributed Database Systems Project</vt:lpstr>
      <vt:lpstr>Overview Framework</vt:lpstr>
      <vt:lpstr>Database MongoDB</vt:lpstr>
      <vt:lpstr>Data File System FastDFS</vt:lpstr>
      <vt:lpstr>Frontend and Flask Backend</vt:lpstr>
      <vt:lpstr>Monitoring with MongoDB Compass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 Project</dc:title>
  <dc:creator>Windows-Benutzer</dc:creator>
  <cp:lastModifiedBy>林念宜(2024270017)</cp:lastModifiedBy>
  <cp:revision>16</cp:revision>
  <dcterms:created xsi:type="dcterms:W3CDTF">2024-12-20T13:13:00Z</dcterms:created>
  <dcterms:modified xsi:type="dcterms:W3CDTF">2024-12-24T06:35:28Z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91DDD207ECB44CBDBE768A392D1E2C7F_12</vt:lpwstr>
  </property>
  <property fmtid="{D5CDD505-2E9C-101B-9397-08002B2CF9AE}" pid="3" name="KSOProductBuildVer">
    <vt:lpwstr>2052-12.1.0.19302</vt:lpwstr>
  </property>
</Properties>
</file>