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3f721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3f721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63f7214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63f7214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63f7214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63f7214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Finance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Linh Pham and Nixson Yeung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Add/Edit/Delete Transactions by </a:t>
            </a:r>
            <a:r>
              <a:rPr lang="en">
                <a:solidFill>
                  <a:schemeClr val="lt1"/>
                </a:solidFill>
              </a:rPr>
              <a:t>category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Deposit amounts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Food Expense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Rent Expense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Entertainment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Others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025" y="1712322"/>
            <a:ext cx="1530525" cy="330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HomeEd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050" y="203838"/>
            <a:ext cx="2175064" cy="47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Page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7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Add/Edit/Delete Goals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Amount/Current Amount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 Dates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Shows Progress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 title="Go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362" y="810725"/>
            <a:ext cx="1797275" cy="39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GoalsEd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875" y="225950"/>
            <a:ext cx="2250775" cy="48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Page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Shows Income vs. Expenses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Calculates Net Amount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6" title="Repor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524" y="1152479"/>
            <a:ext cx="1685250" cy="3631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ReportsEd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801" y="292400"/>
            <a:ext cx="2037625" cy="4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