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1" r:id="rId7"/>
    <p:sldId id="262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72" autoAdjust="0"/>
    <p:restoredTop sz="94660"/>
  </p:normalViewPr>
  <p:slideViewPr>
    <p:cSldViewPr snapToGrid="0">
      <p:cViewPr varScale="1">
        <p:scale>
          <a:sx n="151" d="100"/>
          <a:sy n="151" d="100"/>
        </p:scale>
        <p:origin x="32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F3F67-BAD9-9BDF-22ED-A80FB9A635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BADC15-A2DE-DA1F-5CD4-111B18DEAE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1E2F85-7E7B-C229-9E0F-ADC0CF6D0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6E2B0-D641-40E3-849C-39C40B65188C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812792-9589-6ADB-0E5F-8A23FCC1E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98FFDC-432C-0C7E-FBE9-937FDF17A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A434-FDBB-41D7-AF8D-465185703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497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753C7-7028-5512-53DF-56F95EDDE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99AF71-6F8E-9159-68EA-C58842F69A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93962C-A717-38EE-EDEE-BF4A8367F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6E2B0-D641-40E3-849C-39C40B65188C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2FD2D4-DCAC-1547-9BDF-FEE2344AD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3962BA-7A1F-14A1-0000-8B8770C69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A434-FDBB-41D7-AF8D-465185703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645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F212F4-3760-F1D3-1012-A7C162A9A2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EF3F28-F0CF-C9BB-266C-2E827E9D39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9E7F79-3331-7B4B-428C-A75407B30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6E2B0-D641-40E3-849C-39C40B65188C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35A2BD-6B0B-F4C9-990B-A55E6C0EC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FE5C67-5E65-F804-8358-57236FFA3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A434-FDBB-41D7-AF8D-465185703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501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A3044-4D4D-A1FA-942E-01267F3AE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18B0E6-F682-2C73-E173-A62FA43D2B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A1C42D-7348-B8A0-FA5B-854861DA8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6E2B0-D641-40E3-849C-39C40B65188C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04B8FC-690D-22CC-329E-FCE5800E2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618CF2-B426-F427-4B2E-91F602F82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A434-FDBB-41D7-AF8D-465185703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788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16A0B-7488-ADC2-EBCB-FADE4880A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548E05-1A80-9989-0EA7-86D01D6AFC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65F86C-62EC-5C07-BB5D-44592B9E5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6E2B0-D641-40E3-849C-39C40B65188C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284819-B7BC-56F4-15F6-70CD6F367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E7FFF9-92DF-9BEC-5353-CAC5FF689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A434-FDBB-41D7-AF8D-465185703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283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3886D-63D1-88D7-CF81-5435EC787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FB2401-EEF5-C3B3-1B2E-FE86355D74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532204-A6AA-1CFB-35DC-171F6F407F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91AA7D-0C52-34F9-2D09-D1437C6CE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6E2B0-D641-40E3-849C-39C40B65188C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97E3C4-310D-9E55-FA06-8A9FC4030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1A1CA5-E43D-C8B8-C6AA-B27A8F1C7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A434-FDBB-41D7-AF8D-465185703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883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73714-7CFC-5008-4040-520393BD9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1FAF3D-2722-3EE0-2CC8-757B786652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8DEBA9-4D07-A3F5-4676-91DCEAC9B9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F72456-7908-227C-5B65-A04BCEBCEA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67F9A5-F4B5-AA32-A6F5-5125240B10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D4A497-7202-5CF7-0167-08E501229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6E2B0-D641-40E3-849C-39C40B65188C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32E3A4-2C64-3796-D7E3-3D33CD264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A6667B-0CFD-A68E-F667-30CC18FD9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A434-FDBB-41D7-AF8D-465185703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877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CC70A-20F9-EA48-4CB2-EC702052C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9503D1-5966-B0FB-9BEB-5869452BB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6E2B0-D641-40E3-849C-39C40B65188C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34A1C7-154B-9F32-4864-AC5CE8BA0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2E9DCC-B79E-825D-00F2-1B01AB8E0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A434-FDBB-41D7-AF8D-465185703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88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2578EF-6878-4117-E174-914B29F7C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6E2B0-D641-40E3-849C-39C40B65188C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A249FC-7C5A-80B6-8CA2-374F5D99D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10E29B-0569-643C-0EE9-F2D9D69DC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A434-FDBB-41D7-AF8D-465185703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720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586FE-5C9B-02D7-3ACD-86E879F7D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D9D72-BD9F-0055-A0F7-CFC44B75A8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1DEF65-0409-9686-9421-A32BC52894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1D5ED1-3960-DD76-C271-D33DF6AD2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6E2B0-D641-40E3-849C-39C40B65188C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E3EB77-529C-20B9-7A49-66EF7BB69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B31D82-9E2B-989D-9A3E-7708DA4FA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A434-FDBB-41D7-AF8D-465185703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260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8FE0E-863E-A39A-632C-ACCFBA104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46E551-492B-4DFA-19C8-BE531FC8E4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DAA642-BA9B-5AAA-5427-7ABE035DD8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F0372F-BCEF-BD48-482D-C64F81239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6E2B0-D641-40E3-849C-39C40B65188C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D9FD4F-0F07-C0F1-98FD-B177FA5C7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EE4691-2E66-2DF8-5ED7-2B079713B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5A434-FDBB-41D7-AF8D-465185703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7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AF5620-C524-E258-7F41-9924B1E68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2F6911-F814-A75C-80D4-60A2F02B1D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86CD7D-8DF5-00EF-80AB-E8B4BEB37A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326E2B0-D641-40E3-849C-39C40B65188C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BEC608-5138-0261-33BD-A4025B3538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07C00D-AA24-2B0B-60B5-022407F1C2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235A434-FDBB-41D7-AF8D-465185703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394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C2A6A-4BA3-91FE-6B86-D9D5140C0D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effectLst/>
                <a:latin typeface="Arial" panose="020B0604020202020204" pitchFamily="34" charset="0"/>
              </a:rPr>
              <a:t>Personal Finance Manager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739A34-EC2D-5682-FB61-6CE94741F0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Group:</a:t>
            </a:r>
          </a:p>
        </p:txBody>
      </p:sp>
    </p:spTree>
    <p:extLst>
      <p:ext uri="{BB962C8B-B14F-4D97-AF65-F5344CB8AC3E}">
        <p14:creationId xmlns:p14="http://schemas.microsoft.com/office/powerpoint/2010/main" val="4072161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26BC5-101A-09AC-BB4B-BAE90B5E0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E2AF8-6AB4-68FB-C55D-8EE0DF2DC3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  <a:latin typeface="Arial" panose="020B0604020202020204" pitchFamily="34" charset="0"/>
              </a:rPr>
              <a:t>Allow users to log transactions.</a:t>
            </a:r>
          </a:p>
          <a:p>
            <a:r>
              <a:rPr lang="en-US" dirty="0">
                <a:effectLst/>
                <a:latin typeface="Arial" panose="020B0604020202020204" pitchFamily="34" charset="0"/>
              </a:rPr>
              <a:t>Categorize expenses</a:t>
            </a:r>
            <a:r>
              <a:rPr lang="en-US" dirty="0">
                <a:latin typeface="Arial" panose="020B0604020202020204" pitchFamily="34" charset="0"/>
              </a:rPr>
              <a:t>.</a:t>
            </a:r>
          </a:p>
          <a:p>
            <a:r>
              <a:rPr lang="en-US" dirty="0">
                <a:effectLst/>
                <a:latin typeface="Arial" panose="020B0604020202020204" pitchFamily="34" charset="0"/>
              </a:rPr>
              <a:t>Let users set goals and track progress.</a:t>
            </a:r>
          </a:p>
          <a:p>
            <a:r>
              <a:rPr lang="en-US" dirty="0">
                <a:effectLst/>
                <a:latin typeface="Arial" panose="020B0604020202020204" pitchFamily="34" charset="0"/>
              </a:rPr>
              <a:t>Display simple charts of income vs. expenses.</a:t>
            </a:r>
          </a:p>
          <a:p>
            <a:r>
              <a:rPr lang="en-US" dirty="0">
                <a:latin typeface="Arial" panose="020B0604020202020204" pitchFamily="34" charset="0"/>
              </a:rPr>
              <a:t>Local storage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094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D935A4F-68CF-C712-B3DD-149229CD2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Navigation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2B38F1E4-0A3B-964F-3F57-C74848562635}"/>
              </a:ext>
            </a:extLst>
          </p:cNvPr>
          <p:cNvSpPr>
            <a:spLocks noGrp="1"/>
          </p:cNvSpPr>
          <p:nvPr>
            <p:ph type="pic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92016FB-0CBD-55F4-E2AE-7B489A072D5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selectedIndex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final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Widget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widgetOptions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Widget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TransactionsScreen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(),</a:t>
            </a: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GoalsScreen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(),</a:t>
            </a: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ReportsScreen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(),</a:t>
            </a: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];</a:t>
            </a:r>
          </a:p>
          <a:p>
            <a:pPr>
              <a:lnSpc>
                <a:spcPts val="1425"/>
              </a:lnSpc>
              <a:buNone/>
            </a:pPr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onItemTapped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setState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(() {</a:t>
            </a: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selectedIndex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});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}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1642D6B-D2AA-9F78-25F8-82553B6091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1988" y="0"/>
            <a:ext cx="323473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616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914FC-A0A8-A06A-C8EB-6BB58D95E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 Page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E65C12-DC84-3340-5F72-4F0B99D2095B}"/>
              </a:ext>
            </a:extLst>
          </p:cNvPr>
          <p:cNvSpPr>
            <a:spLocks noGrp="1"/>
          </p:cNvSpPr>
          <p:nvPr>
            <p:ph type="pic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5E8AA1-48AA-618D-DD97-416EA12679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7000" y="2057400"/>
            <a:ext cx="6057900" cy="3811588"/>
          </a:xfrm>
        </p:spPr>
        <p:txBody>
          <a:bodyPr>
            <a:normAutofit/>
          </a:bodyPr>
          <a:lstStyle/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saveTransaction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editTransaction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amount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category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deleteTransaction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Expanded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child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StreamBuilder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stream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firestore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collection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'transactions'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orderBy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'timestamp'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descending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snapshots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(),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builder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context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AsyncSnapshot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QuerySnapshot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snapshot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lnSpc>
                <a:spcPts val="1425"/>
              </a:lnSpc>
            </a:pP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C88E0BE-A310-6484-6114-BF9B5E4BAC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8395" y="-4763"/>
            <a:ext cx="323473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739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34654-FBD6-B7D2-44FB-A7B1A0A3E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Transaction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FE3D0B-5ABD-6131-07A1-8C384598C18D}"/>
              </a:ext>
            </a:extLst>
          </p:cNvPr>
          <p:cNvSpPr>
            <a:spLocks noGrp="1"/>
          </p:cNvSpPr>
          <p:nvPr>
            <p:ph type="pic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D876F4-38F3-0F51-03BA-D45C28422AB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firestore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collection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'transactions'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'amount'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parse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amountController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'category'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selectedCategory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'timestamp'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FieldValue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serverTimestamp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(),</a:t>
            </a: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});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amountController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clear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088D3EE-FC30-A473-FA8F-189CE5F40E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4800" y="0"/>
            <a:ext cx="32004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511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8312E-D91C-5574-8A30-006C6F1BE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 Transaction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21D76D-9C4B-2FA4-298A-38558ADB0008}"/>
              </a:ext>
            </a:extLst>
          </p:cNvPr>
          <p:cNvSpPr>
            <a:spLocks noGrp="1"/>
          </p:cNvSpPr>
          <p:nvPr>
            <p:ph type="pic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23605-9CC8-1E12-56FE-74655E4BBE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" y="2057400"/>
            <a:ext cx="5861050" cy="3811588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20000"/>
              </a:lnSpc>
              <a:buNone/>
            </a:pP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TextField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>
              <a:lnSpc>
                <a:spcPct val="120000"/>
              </a:lnSpc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controller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amountController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120000"/>
              </a:lnSpc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decoration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InputDecoration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labelText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'Amount'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pPr>
              <a:lnSpc>
                <a:spcPct val="120000"/>
              </a:lnSpc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keyboardType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TextInputType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,),</a:t>
            </a:r>
          </a:p>
          <a:p>
            <a:pPr>
              <a:lnSpc>
                <a:spcPct val="120000"/>
              </a:lnSpc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DropdownButton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&gt;(</a:t>
            </a:r>
          </a:p>
          <a:p>
            <a:pPr>
              <a:lnSpc>
                <a:spcPct val="120000"/>
              </a:lnSpc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selectedCategory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120000"/>
              </a:lnSpc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Deposit'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'Food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'Rent'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'Entertainment'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'Others'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>
              <a:lnSpc>
                <a:spcPct val="120000"/>
              </a:lnSpc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category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DropdownMenuItem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>
              <a:lnSpc>
                <a:spcPct val="120000"/>
              </a:lnSpc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category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120000"/>
              </a:lnSpc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child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category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),))</a:t>
            </a:r>
          </a:p>
          <a:p>
            <a:pPr>
              <a:lnSpc>
                <a:spcPct val="120000"/>
              </a:lnSpc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toList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(),</a:t>
            </a:r>
          </a:p>
          <a:p>
            <a:pPr>
              <a:lnSpc>
                <a:spcPct val="120000"/>
              </a:lnSpc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onChanged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lnSpc>
                <a:spcPct val="120000"/>
              </a:lnSpc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setState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(() {</a:t>
            </a:r>
          </a:p>
          <a:p>
            <a:pPr>
              <a:lnSpc>
                <a:spcPct val="120000"/>
              </a:lnSpc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selectedCategory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C493867-3CB9-D0A7-93F2-36FCCF1F53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2244" y="0"/>
            <a:ext cx="31707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404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FFC0C-719E-31D7-0207-E77A91D06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 Transaction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B5F222-55C2-DA60-6C92-71C6E9126E0E}"/>
              </a:ext>
            </a:extLst>
          </p:cNvPr>
          <p:cNvSpPr>
            <a:spLocks noGrp="1"/>
          </p:cNvSpPr>
          <p:nvPr>
            <p:ph type="pic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3ADA46-8E6F-5F93-625D-F047B153FE1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deleteTransaction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firestore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collection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'transactions'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doc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delete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65CA727-9108-C238-B146-24CA6DEF26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7818" y="-4763"/>
            <a:ext cx="32419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577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F86B5-FCE2-5805-2835-F20EBC166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 Page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28EDE5-DF5B-A82C-A4FF-93B8501AF7D7}"/>
              </a:ext>
            </a:extLst>
          </p:cNvPr>
          <p:cNvSpPr>
            <a:spLocks noGrp="1"/>
          </p:cNvSpPr>
          <p:nvPr>
            <p:ph type="pic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CE575E-836F-D268-9607-C92E7DC3713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querySnapshot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amount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'amount'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toDouble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'category'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'Deposit'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income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amount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}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expenses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amount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2E1B856-2592-C9AA-9718-70FC028010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1192" y="0"/>
            <a:ext cx="32640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3873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377</Words>
  <Application>Microsoft Office PowerPoint</Application>
  <PresentationFormat>Widescreen</PresentationFormat>
  <Paragraphs>65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Aptos</vt:lpstr>
      <vt:lpstr>Aptos Display</vt:lpstr>
      <vt:lpstr>Arial</vt:lpstr>
      <vt:lpstr>Consolas</vt:lpstr>
      <vt:lpstr>Office Theme</vt:lpstr>
      <vt:lpstr>Personal Finance Manager</vt:lpstr>
      <vt:lpstr>Requirements</vt:lpstr>
      <vt:lpstr>Navigation</vt:lpstr>
      <vt:lpstr>Transaction Page</vt:lpstr>
      <vt:lpstr>Create Transaction</vt:lpstr>
      <vt:lpstr>Edit Transaction</vt:lpstr>
      <vt:lpstr>Delete Transaction</vt:lpstr>
      <vt:lpstr>Report Page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Linny</dc:creator>
  <cp:lastModifiedBy>Linny</cp:lastModifiedBy>
  <cp:revision>3</cp:revision>
  <dcterms:created xsi:type="dcterms:W3CDTF">2025-03-31T01:04:21Z</dcterms:created>
  <dcterms:modified xsi:type="dcterms:W3CDTF">2025-03-31T02:19:51Z</dcterms:modified>
</cp:coreProperties>
</file>