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D62"/>
    <a:srgbClr val="66C2A5"/>
    <a:srgbClr val="8DA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03"/>
  </p:normalViewPr>
  <p:slideViewPr>
    <p:cSldViewPr snapToGrid="0">
      <p:cViewPr>
        <p:scale>
          <a:sx n="131" d="100"/>
          <a:sy n="131" d="100"/>
        </p:scale>
        <p:origin x="-6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068E-82EA-928E-CBA4-55F12060A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B1F5D-1034-805D-0BED-7E74FA641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52532-3A03-0A9B-3412-ED1095A1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A966-13C2-B94D-824A-8A9CEABDBB6E}" type="datetimeFigureOut">
              <a:rPr lang="en-DE" smtClean="0"/>
              <a:t>17.04.25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D43A-D671-0C73-3443-8796FE67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3F44A-B645-7098-FA5B-7CFD4906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1ADA-DE02-384E-9787-122535D492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834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F36F-0EC6-910C-11A1-2836BEE2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91AF6-B4B5-7E9E-B147-D1C6FDF1A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B476A-4CC2-7291-0621-028C10E5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A966-13C2-B94D-824A-8A9CEABDBB6E}" type="datetimeFigureOut">
              <a:rPr lang="en-DE" smtClean="0"/>
              <a:t>17.04.25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1CEC2-0705-5B8D-F1E7-68214F17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2C19B-4008-408F-D3E6-3069ACD0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1ADA-DE02-384E-9787-122535D492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142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B0BBC-E1C8-0778-57F0-A28C4B0F0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18748-D129-4A12-F795-C0FD7EACB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CD65D-CB38-09F2-16C5-780F5064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A966-13C2-B94D-824A-8A9CEABDBB6E}" type="datetimeFigureOut">
              <a:rPr lang="en-DE" smtClean="0"/>
              <a:t>17.04.25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9DE45-FD2E-EB3F-D87B-09C562A4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07B73-CB65-CEDB-0668-B18BE7D6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1ADA-DE02-384E-9787-122535D492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959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3ABB-1E93-421A-E7FD-E5D6D48D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A6C8-CEBD-18B4-824B-63A9EBE7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7D611-454F-9335-6020-AB886321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A966-13C2-B94D-824A-8A9CEABDBB6E}" type="datetimeFigureOut">
              <a:rPr lang="en-DE" smtClean="0"/>
              <a:t>17.04.25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6F569-9FA4-D05B-210E-EE08C034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28CEA-AEC0-124C-F6FD-EB569945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1ADA-DE02-384E-9787-122535D492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340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2062-2765-A071-AFA7-F4B19870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9246C-FAAE-7199-F2ED-C94EA4E3B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AFB93-5B60-FCD9-8D2D-1FD9C8C1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A966-13C2-B94D-824A-8A9CEABDBB6E}" type="datetimeFigureOut">
              <a:rPr lang="en-DE" smtClean="0"/>
              <a:t>17.04.25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4E92-656E-5801-E67C-2AD95636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F5785-B9F7-E2CC-44B7-717A8D06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1ADA-DE02-384E-9787-122535D492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23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0D69-6988-5B1E-712A-06F8C9B6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B852-F276-2E79-5FE8-6A508C8C5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4336B-5EA5-D4A4-EE0C-CED57FD65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14D96-BF36-9BC0-522F-779CDD47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A966-13C2-B94D-824A-8A9CEABDBB6E}" type="datetimeFigureOut">
              <a:rPr lang="en-DE" smtClean="0"/>
              <a:t>17.04.25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AFDE9-5CDE-868A-34E1-AEE62450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A9A1E-051D-2997-E504-B724FD3E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1ADA-DE02-384E-9787-122535D492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066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4E32-116C-53B0-B1D8-CCA5EB51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295F-7E67-693A-0E1C-B32BBFD5B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0BFF0-E993-3D33-5E19-641EA7242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9459A-4AB9-769F-B5EE-5DEE2E948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66EE2-8E46-DD7C-2979-B0832F585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A1B88-347D-8453-29E7-D6B958F9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A966-13C2-B94D-824A-8A9CEABDBB6E}" type="datetimeFigureOut">
              <a:rPr lang="en-DE" smtClean="0"/>
              <a:t>17.04.25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9A8AE-E63F-D8DE-4CB7-AC66EF0C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4F343-9BB6-8ED8-BC8F-F8F6C969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1ADA-DE02-384E-9787-122535D492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378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9339-F277-1DF0-8462-1499422A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CE500-8F33-CDCE-8C90-B838EFB4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A966-13C2-B94D-824A-8A9CEABDBB6E}" type="datetimeFigureOut">
              <a:rPr lang="en-DE" smtClean="0"/>
              <a:t>17.04.25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5DE4E-D65A-311B-EF17-145E5C08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4BE7F-3DE1-79B3-E50A-21558AEF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1ADA-DE02-384E-9787-122535D492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99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65AA9-8E52-FD58-D9A7-48A4FD85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A966-13C2-B94D-824A-8A9CEABDBB6E}" type="datetimeFigureOut">
              <a:rPr lang="en-DE" smtClean="0"/>
              <a:t>17.04.25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3E8F4-DBC4-6472-B25A-62024861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8C757-2CED-2912-7187-51F006D0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1ADA-DE02-384E-9787-122535D492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042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6B46-E0A7-1902-63EE-191C48CA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712EA-DD44-0EA0-6969-17692906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037D0-1C1B-7180-5DE4-EC18BC55F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BCE40-E254-3ED9-B66E-E4068C7B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A966-13C2-B94D-824A-8A9CEABDBB6E}" type="datetimeFigureOut">
              <a:rPr lang="en-DE" smtClean="0"/>
              <a:t>17.04.25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ACC6E-D921-2666-BE97-ECCB5423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2930F-EFED-E600-A79E-A0035D1E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1ADA-DE02-384E-9787-122535D492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047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606D-B98A-AB21-BB0F-AA926E3AC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1A684-8D29-83A7-D661-446877629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19A02-0A69-FC49-E947-8E8ACEACE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AC129-3879-BB39-DAFA-910D3D31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A966-13C2-B94D-824A-8A9CEABDBB6E}" type="datetimeFigureOut">
              <a:rPr lang="en-DE" smtClean="0"/>
              <a:t>17.04.25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C06CC-34A3-3CDB-64BE-134CBA94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A5273-883B-066B-46E1-329BD5D4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1ADA-DE02-384E-9787-122535D492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084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0CBE5-DE44-F677-082C-919B2648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BCA44-967F-7F99-A365-6DA9B6FAB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E135C-E186-273D-0BF8-AA1814D8A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6EA966-13C2-B94D-824A-8A9CEABDBB6E}" type="datetimeFigureOut">
              <a:rPr lang="en-DE" smtClean="0"/>
              <a:t>17.04.25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408F3-C599-A344-0279-2230EC9D4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4486F-FD06-6E10-E57B-6BAF69520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91ADA-DE02-384E-9787-122535D492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527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92058D7-D950-ADD5-1B65-6580D58A4EC2}"/>
              </a:ext>
            </a:extLst>
          </p:cNvPr>
          <p:cNvGrpSpPr/>
          <p:nvPr/>
        </p:nvGrpSpPr>
        <p:grpSpPr>
          <a:xfrm>
            <a:off x="1863400" y="1328928"/>
            <a:ext cx="7468077" cy="2990671"/>
            <a:chOff x="1863400" y="1328928"/>
            <a:chExt cx="7468077" cy="299067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CB54BBD-8B21-51AA-CB7A-7635E203D6B5}"/>
                </a:ext>
              </a:extLst>
            </p:cNvPr>
            <p:cNvSpPr/>
            <p:nvPr/>
          </p:nvSpPr>
          <p:spPr>
            <a:xfrm rot="16200000">
              <a:off x="1622425" y="2347396"/>
              <a:ext cx="2985402" cy="959004"/>
            </a:xfrm>
            <a:prstGeom prst="roundRect">
              <a:avLst/>
            </a:prstGeom>
            <a:solidFill>
              <a:srgbClr val="8DA0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Tokeniser 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9B8798E-04EE-538D-4A5C-FD8CD6D100C1}"/>
                </a:ext>
              </a:extLst>
            </p:cNvPr>
            <p:cNvSpPr/>
            <p:nvPr/>
          </p:nvSpPr>
          <p:spPr>
            <a:xfrm>
              <a:off x="3956410" y="1328928"/>
              <a:ext cx="1773028" cy="1246171"/>
            </a:xfrm>
            <a:prstGeom prst="roundRect">
              <a:avLst/>
            </a:prstGeom>
            <a:solidFill>
              <a:srgbClr val="8DA0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Pretrained Gemma 2   2b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B72373C-957C-E6AE-467C-03C2B78554C1}"/>
                </a:ext>
              </a:extLst>
            </p:cNvPr>
            <p:cNvSpPr/>
            <p:nvPr/>
          </p:nvSpPr>
          <p:spPr>
            <a:xfrm>
              <a:off x="7854344" y="1744531"/>
              <a:ext cx="1477133" cy="616169"/>
            </a:xfrm>
            <a:prstGeom prst="roundRect">
              <a:avLst/>
            </a:prstGeom>
            <a:solidFill>
              <a:srgbClr val="66C2A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Dog Whistle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AA62E62-7279-839B-F868-B1C5CBC10ADD}"/>
                </a:ext>
              </a:extLst>
            </p:cNvPr>
            <p:cNvSpPr/>
            <p:nvPr/>
          </p:nvSpPr>
          <p:spPr>
            <a:xfrm>
              <a:off x="7854343" y="3231698"/>
              <a:ext cx="1477134" cy="616169"/>
            </a:xfrm>
            <a:prstGeom prst="roundRect">
              <a:avLst/>
            </a:prstGeom>
            <a:solidFill>
              <a:srgbClr val="FC8D6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 Dog Whistle</a:t>
              </a:r>
            </a:p>
          </p:txBody>
        </p:sp>
        <p:sp>
          <p:nvSpPr>
            <p:cNvPr id="8" name="Trapezium 7">
              <a:extLst>
                <a:ext uri="{FF2B5EF4-FFF2-40B4-BE49-F238E27FC236}">
                  <a16:creationId xmlns:a16="http://schemas.microsoft.com/office/drawing/2014/main" id="{B541C0EC-A895-3A69-80CD-63DD1A55A24C}"/>
                </a:ext>
              </a:extLst>
            </p:cNvPr>
            <p:cNvSpPr/>
            <p:nvPr/>
          </p:nvSpPr>
          <p:spPr>
            <a:xfrm rot="5400000">
              <a:off x="4021425" y="2966871"/>
              <a:ext cx="1093076" cy="924257"/>
            </a:xfrm>
            <a:prstGeom prst="trapezoid">
              <a:avLst>
                <a:gd name="adj" fmla="val 23545"/>
              </a:avLst>
            </a:prstGeom>
            <a:solidFill>
              <a:srgbClr val="8DA0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rapezium 8">
              <a:extLst>
                <a:ext uri="{FF2B5EF4-FFF2-40B4-BE49-F238E27FC236}">
                  <a16:creationId xmlns:a16="http://schemas.microsoft.com/office/drawing/2014/main" id="{830731BE-93C7-5869-22EC-8FF454941585}"/>
                </a:ext>
              </a:extLst>
            </p:cNvPr>
            <p:cNvSpPr/>
            <p:nvPr/>
          </p:nvSpPr>
          <p:spPr>
            <a:xfrm rot="16200000">
              <a:off x="5361757" y="2966872"/>
              <a:ext cx="1093076" cy="924256"/>
            </a:xfrm>
            <a:prstGeom prst="trapezoid">
              <a:avLst/>
            </a:prstGeom>
            <a:solidFill>
              <a:srgbClr val="8DA0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73C456C-31DB-3DF1-0B6E-24D5AADBE58A}"/>
                </a:ext>
              </a:extLst>
            </p:cNvPr>
            <p:cNvSpPr/>
            <p:nvPr/>
          </p:nvSpPr>
          <p:spPr>
            <a:xfrm rot="16200000">
              <a:off x="5651014" y="1674855"/>
              <a:ext cx="1228193" cy="554314"/>
            </a:xfrm>
            <a:prstGeom prst="roundRect">
              <a:avLst/>
            </a:prstGeom>
            <a:solidFill>
              <a:srgbClr val="8DA0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Lin. Layer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16426CE-7B49-E1AF-2E01-E601DE88C3E3}"/>
                </a:ext>
              </a:extLst>
            </p:cNvPr>
            <p:cNvSpPr/>
            <p:nvPr/>
          </p:nvSpPr>
          <p:spPr>
            <a:xfrm>
              <a:off x="3956410" y="2665568"/>
              <a:ext cx="2592308" cy="16114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E5F453-4F84-E6ED-8055-8069A790258C}"/>
                </a:ext>
              </a:extLst>
            </p:cNvPr>
            <p:cNvSpPr txBox="1"/>
            <p:nvPr/>
          </p:nvSpPr>
          <p:spPr>
            <a:xfrm>
              <a:off x="4931587" y="3950267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LoRA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A83A0-2075-E797-418B-4664C8A2191D}"/>
                </a:ext>
              </a:extLst>
            </p:cNvPr>
            <p:cNvSpPr txBox="1"/>
            <p:nvPr/>
          </p:nvSpPr>
          <p:spPr>
            <a:xfrm rot="16200000">
              <a:off x="4759001" y="3201073"/>
              <a:ext cx="92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r = 8</a:t>
              </a:r>
              <a:endParaRPr lang="en-D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7496FF-A4B3-1966-2015-4A109902874D}"/>
                </a:ext>
              </a:extLst>
            </p:cNvPr>
            <p:cNvSpPr txBox="1"/>
            <p:nvPr/>
          </p:nvSpPr>
          <p:spPr>
            <a:xfrm>
              <a:off x="4327977" y="3231698"/>
              <a:ext cx="702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  <a:r>
                <a:rPr lang="en-DE" baseline="-25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</a:t>
              </a:r>
              <a:endParaRPr lang="en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759B5D-E8DE-0B51-ACE8-10FA2ED48F37}"/>
                </a:ext>
              </a:extLst>
            </p:cNvPr>
            <p:cNvSpPr txBox="1"/>
            <p:nvPr/>
          </p:nvSpPr>
          <p:spPr>
            <a:xfrm>
              <a:off x="5633702" y="3231698"/>
              <a:ext cx="765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  <a:r>
                <a:rPr lang="en-DE" baseline="-25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</a:t>
              </a:r>
              <a:endParaRPr lang="en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040088-A341-810F-6A6B-B4F37ABB11B5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601078" y="1952013"/>
              <a:ext cx="355332" cy="1"/>
            </a:xfrm>
            <a:prstGeom prst="straightConnector1">
              <a:avLst/>
            </a:prstGeom>
            <a:ln>
              <a:solidFill>
                <a:srgbClr val="8DA0C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E25738C-B4B2-9DAA-A20E-542433D17F9F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3609453" y="3471292"/>
              <a:ext cx="346957" cy="2855"/>
            </a:xfrm>
            <a:prstGeom prst="straightConnector1">
              <a:avLst/>
            </a:prstGeom>
            <a:ln>
              <a:solidFill>
                <a:srgbClr val="8DA0C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E9F7CEB-C5BC-DACD-F6E6-DA1E18071994}"/>
                </a:ext>
              </a:extLst>
            </p:cNvPr>
            <p:cNvCxnSpPr>
              <a:cxnSpLocks/>
              <a:stCxn id="5" idx="3"/>
              <a:endCxn id="10" idx="0"/>
            </p:cNvCxnSpPr>
            <p:nvPr/>
          </p:nvCxnSpPr>
          <p:spPr>
            <a:xfrm flipV="1">
              <a:off x="5729438" y="1952012"/>
              <a:ext cx="258516" cy="2"/>
            </a:xfrm>
            <a:prstGeom prst="straightConnector1">
              <a:avLst/>
            </a:prstGeom>
            <a:ln>
              <a:solidFill>
                <a:srgbClr val="8DA0C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476442D2-9DBB-18EF-A306-3E7FF3F838B0}"/>
                </a:ext>
              </a:extLst>
            </p:cNvPr>
            <p:cNvSpPr/>
            <p:nvPr/>
          </p:nvSpPr>
          <p:spPr>
            <a:xfrm rot="16200000">
              <a:off x="5715687" y="2624431"/>
              <a:ext cx="2942820" cy="362349"/>
            </a:xfrm>
            <a:prstGeom prst="roundRect">
              <a:avLst/>
            </a:prstGeom>
            <a:solidFill>
              <a:srgbClr val="8DA0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DFC82914-06C9-13EC-FA63-72732D494E4D}"/>
                </a:ext>
              </a:extLst>
            </p:cNvPr>
            <p:cNvSpPr/>
            <p:nvPr/>
          </p:nvSpPr>
          <p:spPr>
            <a:xfrm>
              <a:off x="6557896" y="1924076"/>
              <a:ext cx="457203" cy="1563439"/>
            </a:xfrm>
            <a:prstGeom prst="rightBrace">
              <a:avLst/>
            </a:prstGeom>
            <a:ln>
              <a:solidFill>
                <a:srgbClr val="8DA0C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0EC5A78-3D4D-DF50-B441-DE791DC457BB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7374723" y="2052615"/>
              <a:ext cx="479621" cy="1"/>
            </a:xfrm>
            <a:prstGeom prst="straightConnector1">
              <a:avLst/>
            </a:prstGeom>
            <a:ln>
              <a:solidFill>
                <a:srgbClr val="66C2A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3F91779-E998-57AF-6EBA-A19FEE8980FB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7374723" y="3539782"/>
              <a:ext cx="479620" cy="1"/>
            </a:xfrm>
            <a:prstGeom prst="straightConnector1">
              <a:avLst/>
            </a:prstGeom>
            <a:ln>
              <a:solidFill>
                <a:srgbClr val="FC8D6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973FF757-CE78-62BB-4417-4AE086A1EC49}"/>
                </a:ext>
              </a:extLst>
            </p:cNvPr>
            <p:cNvSpPr/>
            <p:nvPr/>
          </p:nvSpPr>
          <p:spPr>
            <a:xfrm rot="16200000">
              <a:off x="603203" y="2594394"/>
              <a:ext cx="2985402" cy="465007"/>
            </a:xfrm>
            <a:prstGeom prst="roundRect">
              <a:avLst/>
            </a:prstGeom>
            <a:solidFill>
              <a:srgbClr val="8DA0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Text 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AA604B2-98A4-FADB-4ADE-54AEE6ABDC95}"/>
                </a:ext>
              </a:extLst>
            </p:cNvPr>
            <p:cNvCxnSpPr>
              <a:cxnSpLocks/>
              <a:stCxn id="34" idx="2"/>
              <a:endCxn id="4" idx="0"/>
            </p:cNvCxnSpPr>
            <p:nvPr/>
          </p:nvCxnSpPr>
          <p:spPr>
            <a:xfrm>
              <a:off x="2328408" y="2826898"/>
              <a:ext cx="307216" cy="0"/>
            </a:xfrm>
            <a:prstGeom prst="straightConnector1">
              <a:avLst/>
            </a:prstGeom>
            <a:ln>
              <a:solidFill>
                <a:srgbClr val="8DA0C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116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Lino Zurmühl</dc:creator>
  <cp:lastModifiedBy>Lino Zurmühl</cp:lastModifiedBy>
  <cp:revision>1</cp:revision>
  <dcterms:created xsi:type="dcterms:W3CDTF">2025-04-17T12:39:19Z</dcterms:created>
  <dcterms:modified xsi:type="dcterms:W3CDTF">2025-04-17T14:05:35Z</dcterms:modified>
</cp:coreProperties>
</file>