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7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C766-E094-CE47-AFFC-2B32F294A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3067-270E-1E4B-8BC8-83BFAF6E9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FEAF-0406-F445-8673-3B3E7CFD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0412-996F-D047-B420-49F22FD8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7D54-5AFF-A347-9D7C-96D24D92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090-43E1-494F-802A-DD5E4A5A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50A76-916E-824C-BF19-8CF269B50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36D6-0D02-E847-B5F6-BD563AFB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3FCA-9FF2-0C40-A2E6-AA93817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B3BB-F04D-0346-8EEE-B8CC94CB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ED525-6528-A145-9023-965148652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938B1-062F-404A-907D-18D8A541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F0FF-553B-4A45-8516-D2B713EB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4B32-5EBE-1848-A031-366A11AD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B7A5-BEE2-234C-B0D8-2E6D73A1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C011-C1DB-694F-B9DE-63B67C0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7372-C0B6-A949-BE81-E0DFD307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9781-3CD3-AA49-9895-EBF83A3C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0FF0-8CE8-574C-B10B-73091C33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8130-3F9D-1E42-84B4-C5B05AFE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B205-29BC-AB48-B4F4-F35395FC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2D770-57AE-5E43-A4CA-39FD315B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3314-2AE2-F34A-95AE-68C93471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0930-C3AA-6940-A177-F4F27BDC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9A61-C4F7-F54D-ABE7-C44A0CA9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D24B-9C0E-FE41-A03F-CC5BE236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5CC9-4FDB-1440-A84C-3139A6B56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BEFF0-432A-9543-8B03-18FB92224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FA1D1-043F-634A-80B5-E28DB71A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CC70D-9381-1D4E-8D39-AAC832DC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04E96-55EC-5B44-B7F5-68AE5C67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631A-280B-CB4B-B2B5-6BA8A523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8E9E-035D-2144-9EBC-CAC1349F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F6830-DB66-CE48-8542-E1E5ACB3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623E3-0883-734E-99C2-1BBBB6E0D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E21DF-D2A6-0248-A138-F5CDAC096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9464-D07C-9B4E-8B27-81C8B3D6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892C2-3638-E74E-A56A-779953EF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2D257-0958-4441-8710-2263A518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BEF3-EFC8-3F43-85B0-9A8CD24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0E176-5838-DE4B-86E3-2B3049E4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EC44-88B5-534B-A57C-AC0DF73A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F2B4A-2A98-324A-A895-217FFFC5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7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3BB88-07C8-BE44-9923-15D3E647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F488B-BD8B-C840-8F97-3A75714E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A79A9-9E54-CB43-9546-28240E7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0F4C-F05B-7542-B419-AE0E838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195B-4118-0844-98A0-D575BEE8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9CF36-9F56-4945-BC54-CF64B8DC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DA12-AD00-5B49-9004-B12E3BFF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11E8B-4620-8B4C-A986-E2AFE783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43CA-148F-2247-AF80-6748661F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159C-4F67-EB44-A39B-CD37CB3A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70D57-EB3D-4F44-AF59-EB9BA068D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ACEE6-A8B0-9F44-802F-FE6976D3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2F0D-0F1F-0D4E-9CD1-89B89324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E2D4-2628-EC4A-955A-328FDD61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C9F5C-D8A3-6448-90D0-F54DAC02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801E4-E19D-A64F-8322-49EC008C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50E0-D253-2B41-A673-47FA289D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808E-AA5B-7940-8011-58BEA8E46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3324-871F-CF4E-AC8B-5C87C89DC1C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684B-6260-6C41-9751-6E979AA32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A1E6-0313-3449-82AC-909224738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4A6E-2E1B-4C4C-903B-AD56310E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C7D1E-179A-7D4E-81EB-CB77396C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091" y="-203044"/>
            <a:ext cx="12501349" cy="70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4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Lino AA Notarantonio</dc:creator>
  <cp:lastModifiedBy>Lino AA Notarantonio</cp:lastModifiedBy>
  <cp:revision>2</cp:revision>
  <dcterms:created xsi:type="dcterms:W3CDTF">2020-06-10T09:58:38Z</dcterms:created>
  <dcterms:modified xsi:type="dcterms:W3CDTF">2020-06-10T10:14:21Z</dcterms:modified>
</cp:coreProperties>
</file>