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A395-8F50-E241-978F-037AFD262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4017-BE91-9741-A071-27F33AF9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53AF-77E4-4E41-9422-0D7CF683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8AF-60AD-E946-A388-1690A24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CDA7-AAF8-5E42-960D-FDF92332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5AA-86C7-1943-95B7-5D63C1F4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9938-C34F-4A4A-B49F-0F610435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A688-6C4A-9E42-B105-E99B55BF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69EB-2181-B647-8057-9CEA13E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71C9-A96B-854A-B4D8-5DEC833C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8B87D-F3A3-524C-ABE6-EBCAA7EE0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3CFD-605E-1541-BC5E-3F49E63F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54C1-D76D-2D4D-B18F-55CCB35F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2FB3-1E63-EE40-ADD3-13DD8374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A430-8ABF-334E-B7E6-C8F6320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8DED-A02F-FB49-B875-00D7329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35A-7492-E045-98CB-8762EE02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38D5-2425-1241-9E9C-5A3D17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8233-60BD-274D-87C2-A20A2BFF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50F0-FB3D-C749-B02F-5831AAC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C555-2271-5744-A081-EA0F0608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DBDF-09A7-4046-8A82-579F58B1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CC3A-5466-4D4E-AA50-F2F78318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A6D1-C64E-EC45-989D-91C9F976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9AF3-26B0-374C-8D05-8C56F2BA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E428-3A51-D24B-B343-84C68065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F06C-3632-BE4E-BB3B-4B9CFC75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8AAA0-8CB6-4346-93C8-AB6E10E2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5BDEE-DE9F-534F-B364-A8E8979E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20A3-41BF-574F-BE02-7A5FA54D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BB07-1D8C-D544-A670-C9CF24B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EC97-2BAC-B04D-B9C2-0CC27CDF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D1D5-D84D-604F-A7EF-E112730E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3E7F-C33E-9049-967F-6CF7EB74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C7525-71B7-8C4F-8A43-055C5DF6B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DA9E7-6061-A14A-88F6-61B2B8841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A5138-3EBB-5A4A-BAAE-264BB91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4D778-C9C7-AD4A-A1AE-0B76C91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A743F-C4D9-7A44-8DFF-29DC2D5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8BD0-66BB-C64C-8EA3-D70C8D8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8F65D-3F53-C547-B412-F8DB8B2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0357-4CA8-974E-A21F-241BAC1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265AD-DDFB-F446-896D-6469CAA4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DF773-A58B-B248-8F6F-79E0394D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1542E-29D2-7C4B-B4E3-D8AD686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08E4-5B89-834B-A3B9-0935DBAE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E5F4-0BD1-5E40-88EC-8CDA44E9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1031-B807-C84A-A9CF-61AC457B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6133E-E832-0348-A1A9-45B06F30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B5BF-DDEE-D54D-975D-5525B09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B076-8E7D-F643-9480-B9E3FFD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2F128-A425-8E4A-8DF3-5219FB67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48F5-5FC3-0045-8A2C-30C8D3CC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02907-C4C5-0A4F-944A-F43E25E07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1E87-2360-A44A-922B-5C53D886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E228-8B20-D647-A603-267E4C0D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2C46-2CDF-9949-977F-C1C10959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C20B-6523-F54F-AEC3-7397F023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F46F2-37BE-0544-BCC4-6CBCDBCF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7646-7129-FE41-A886-631978E8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D84-3C9C-7545-96A5-FD3DD72C1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4FD1-832F-9D4D-8924-AF1F738EAF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AE80-6923-E147-B2E6-0AEFEB072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198C-146E-CC41-8883-DCF06BE59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B5A1-9E79-C14F-83FF-1BD44506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220B97-EDD2-AE48-B3B4-B729F757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8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Lino AA Notarantonio</dc:creator>
  <cp:lastModifiedBy>Lino AA Notarantonio</cp:lastModifiedBy>
  <cp:revision>1</cp:revision>
  <dcterms:created xsi:type="dcterms:W3CDTF">2020-06-10T10:43:45Z</dcterms:created>
  <dcterms:modified xsi:type="dcterms:W3CDTF">2020-06-10T10:44:26Z</dcterms:modified>
</cp:coreProperties>
</file>