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2"/>
          <a:stretch/>
        </p:blipFill>
        <p:spPr>
          <a:xfrm>
            <a:off x="189720" y="208554"/>
            <a:ext cx="8816400" cy="6617520"/>
          </a:xfrm>
          <a:prstGeom prst="rect">
            <a:avLst/>
          </a:prstGeom>
          <a:ln>
            <a:noFill/>
          </a:ln>
        </p:spPr>
      </p:pic>
      <p:sp>
        <p:nvSpPr>
          <p:cNvPr id="40" name="CustomShape 4"/>
          <p:cNvSpPr/>
          <p:nvPr/>
        </p:nvSpPr>
        <p:spPr>
          <a:xfrm flipH="1">
            <a:off x="1266612" y="1748579"/>
            <a:ext cx="1855080" cy="20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874520" y="1431588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Valor observado del gasto 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4139640" y="6443280"/>
            <a:ext cx="140832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Ingreso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D3AF07D2-DFB1-EE42-A700-4292643E26D0}"/>
              </a:ext>
            </a:extLst>
          </p:cNvPr>
          <p:cNvSpPr/>
          <p:nvPr/>
        </p:nvSpPr>
        <p:spPr>
          <a:xfrm>
            <a:off x="2943720" y="413280"/>
            <a:ext cx="461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Modelo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estimado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yi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^ =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1 xi, i = 1, …, T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B3B40893-C0C9-FA46-94A8-8F66EF0A8D89}"/>
              </a:ext>
            </a:extLst>
          </p:cNvPr>
          <p:cNvSpPr/>
          <p:nvPr/>
        </p:nvSpPr>
        <p:spPr>
          <a:xfrm flipH="1">
            <a:off x="7046280" y="2197290"/>
            <a:ext cx="814830" cy="901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07AB3F81-8142-8645-9F10-3050C9EB94D0}"/>
              </a:ext>
            </a:extLst>
          </p:cNvPr>
          <p:cNvSpPr/>
          <p:nvPr/>
        </p:nvSpPr>
        <p:spPr>
          <a:xfrm>
            <a:off x="7015548" y="1559010"/>
            <a:ext cx="199057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Recta de regresión 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estimada (MCO)</a:t>
            </a:r>
            <a:endParaRPr lang="es-MX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Lino Andrea Angelo Notarantonio</dc:creator>
  <dc:description/>
  <cp:lastModifiedBy>Lino AA Notarantonio</cp:lastModifiedBy>
  <cp:revision>20</cp:revision>
  <cp:lastPrinted>2020-06-26T16:02:17Z</cp:lastPrinted>
  <dcterms:created xsi:type="dcterms:W3CDTF">2019-01-14T14:37:34Z</dcterms:created>
  <dcterms:modified xsi:type="dcterms:W3CDTF">2020-06-26T21:08:54Z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