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073"/>
  </p:normalViewPr>
  <p:slideViewPr>
    <p:cSldViewPr snapToGrid="0" snapToObjects="1">
      <p:cViewPr varScale="1">
        <p:scale>
          <a:sx n="94" d="100"/>
          <a:sy n="94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18CEB-1698-FE47-A493-DF2FF3BBF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489539-6576-5148-8730-11D7123D8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5A69B-7B2D-2741-A4F2-31D405BEC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A5452-15BB-8D4C-8272-A329750F02A7}" type="datetimeFigureOut">
              <a:rPr lang="en-US" smtClean="0"/>
              <a:t>6/26/20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D0BC5-5B46-B447-B0AB-9EC137F7A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59F05-728E-0E4F-A957-1FC8834E8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C4DC-0360-AA44-930E-7DC9674B5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62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8545C-0A6E-094F-9867-285962750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A2D81F-DE8C-0F45-97F9-E1E44F4E8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0E703-327F-2A4E-A07F-851A72262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A5452-15BB-8D4C-8272-A329750F02A7}" type="datetimeFigureOut">
              <a:rPr lang="en-US" smtClean="0"/>
              <a:t>6/26/20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9376B-A56E-9A4C-93D0-A5FEF4806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9A481-269E-5146-B1F3-A30393316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C4DC-0360-AA44-930E-7DC9674B5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24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DB9C3F-E76F-4F4E-B88D-19378D3D2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A3D8B9-BE78-AF43-B73D-185092632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997D0-7BFE-3344-8B84-2DBFD5134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A5452-15BB-8D4C-8272-A329750F02A7}" type="datetimeFigureOut">
              <a:rPr lang="en-US" smtClean="0"/>
              <a:t>6/26/20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BA9BE-9C11-3C4C-A28D-768966224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F76E9-6AF0-B842-98D6-D680FF6C8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C4DC-0360-AA44-930E-7DC9674B5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20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9FC8B-4359-434F-898B-009B0D436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70B4A-3FF5-144F-A2EF-A5207CA23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76E65-3CA8-2A46-AFFB-69EA261E2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A5452-15BB-8D4C-8272-A329750F02A7}" type="datetimeFigureOut">
              <a:rPr lang="en-US" smtClean="0"/>
              <a:t>6/26/20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AB4A4-2AF5-BB49-BB7D-85C642EB8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E9033-6DA0-C14C-B7B8-3CA9FAC89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C4DC-0360-AA44-930E-7DC9674B5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78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F64C0-1A62-1842-9CA7-B88761FD1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06E49-751E-C94D-BBB5-731FA6D3B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A5066-B38D-D847-8853-1B99F029A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A5452-15BB-8D4C-8272-A329750F02A7}" type="datetimeFigureOut">
              <a:rPr lang="en-US" smtClean="0"/>
              <a:t>6/26/20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B650A-08E9-024D-9619-913A1FBFC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163A4-FC76-2C40-B659-6F0B127E1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C4DC-0360-AA44-930E-7DC9674B5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98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CC4D3-36C3-FB4D-A5CC-561F85BA7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F60EE-9BB5-8149-AF13-FA1CE8A68C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90BF5E-57E0-5347-A9DC-43C975F0D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D2386-709D-B34F-89D2-C26ACD056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A5452-15BB-8D4C-8272-A329750F02A7}" type="datetimeFigureOut">
              <a:rPr lang="en-US" smtClean="0"/>
              <a:t>6/26/20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F07A1-7866-5143-8FE5-B2A7F41AA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3CE2D-572F-E843-BEE7-1A99FE725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C4DC-0360-AA44-930E-7DC9674B5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71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06111-4EB8-164E-97FB-11B95C913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22EE8-EBB3-0E4F-9FF7-9F181D999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01B93-E215-EC47-AE9A-E8E9290F4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1AE73C-12CF-5943-A057-D767DB1105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04B20C-7216-A64E-B316-4DE3835EFE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EE9AD-CA2D-3F4B-A49E-95ABA852B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A5452-15BB-8D4C-8272-A329750F02A7}" type="datetimeFigureOut">
              <a:rPr lang="en-US" smtClean="0"/>
              <a:t>6/26/20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5628A2-ED71-0B45-8D07-D2F6CD939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11D55C-1F58-5C4A-9FD4-3522EBD4A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C4DC-0360-AA44-930E-7DC9674B5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61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9439F-111F-464C-ACD4-12475CA38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95756E-B32D-FF4A-9472-FD0A42E19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A5452-15BB-8D4C-8272-A329750F02A7}" type="datetimeFigureOut">
              <a:rPr lang="en-US" smtClean="0"/>
              <a:t>6/26/20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A193CA-370D-3A45-953C-833CBCED1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CB8FC9-669B-964F-AF85-4DE3B047E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C4DC-0360-AA44-930E-7DC9674B5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166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E17080-B17C-EA44-A237-A3E32ED35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A5452-15BB-8D4C-8272-A329750F02A7}" type="datetimeFigureOut">
              <a:rPr lang="en-US" smtClean="0"/>
              <a:t>6/26/20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C12A0D-83CE-3244-B1F9-4AABED7B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86E0D-BADE-3440-84E9-B17F3B407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C4DC-0360-AA44-930E-7DC9674B5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93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76B00-D631-0646-84AF-DF47EDF17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F260B-4CBD-6542-AF9E-D210D9A98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FD6EED-6666-934A-A847-F2A73A845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A4C35-3F8F-1547-B204-074BF3959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A5452-15BB-8D4C-8272-A329750F02A7}" type="datetimeFigureOut">
              <a:rPr lang="en-US" smtClean="0"/>
              <a:t>6/26/20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3D37E-FEAD-FB47-B9EA-E4FAB3A6A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3FD40-C3E9-9341-B025-351A7907C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C4DC-0360-AA44-930E-7DC9674B5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26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9E2CF-17C6-9C4C-8D84-5120521F2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18AEFC-A87F-0C41-9F8D-1746105EF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A1541-A585-3040-9CD3-3B0D276DE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E4D90-462B-D243-B5FD-90823EE84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A5452-15BB-8D4C-8272-A329750F02A7}" type="datetimeFigureOut">
              <a:rPr lang="en-US" smtClean="0"/>
              <a:t>6/26/20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C991F1-200A-2B47-9BA4-258A4D172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A30FCC-B821-8847-AB65-B77A068D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C4DC-0360-AA44-930E-7DC9674B5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2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0AA78E-C8C6-4D4C-AAB3-E3524B9BC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80E02-8356-2A4A-A34D-E463B4AB7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1D943-F238-F34A-8707-503644124D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A5452-15BB-8D4C-8272-A329750F02A7}" type="datetimeFigureOut">
              <a:rPr lang="en-US" smtClean="0"/>
              <a:t>6/26/20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965D1-F24A-8B46-A6EE-B8CB76049A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910B3-0B65-8447-B7B5-72746E17F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AC4DC-0360-AA44-930E-7DC9674B5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51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EF9A57-8336-7A4B-93CE-595CD30D40E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89720" y="208554"/>
            <a:ext cx="8816400" cy="6617520"/>
          </a:xfrm>
          <a:prstGeom prst="rect">
            <a:avLst/>
          </a:prstGeom>
          <a:ln>
            <a:noFill/>
          </a:ln>
        </p:spPr>
      </p:pic>
      <p:sp>
        <p:nvSpPr>
          <p:cNvPr id="5" name="CustomShape 4">
            <a:extLst>
              <a:ext uri="{FF2B5EF4-FFF2-40B4-BE49-F238E27FC236}">
                <a16:creationId xmlns:a16="http://schemas.microsoft.com/office/drawing/2014/main" id="{7EFB19EF-4845-7546-A63B-2066C7C913D5}"/>
              </a:ext>
            </a:extLst>
          </p:cNvPr>
          <p:cNvSpPr/>
          <p:nvPr/>
        </p:nvSpPr>
        <p:spPr>
          <a:xfrm flipH="1">
            <a:off x="1266612" y="1748579"/>
            <a:ext cx="1855080" cy="2019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6">
            <a:extLst>
              <a:ext uri="{FF2B5EF4-FFF2-40B4-BE49-F238E27FC236}">
                <a16:creationId xmlns:a16="http://schemas.microsoft.com/office/drawing/2014/main" id="{FC3BFEDE-DF6E-9E48-935D-CF08F87D5018}"/>
              </a:ext>
            </a:extLst>
          </p:cNvPr>
          <p:cNvSpPr/>
          <p:nvPr/>
        </p:nvSpPr>
        <p:spPr>
          <a:xfrm>
            <a:off x="1874520" y="1431588"/>
            <a:ext cx="2598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MX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Valor observado del gasto </a:t>
            </a:r>
            <a:endParaRPr lang="es-MX" sz="1800" b="0" strike="noStrike" spc="-1" dirty="0">
              <a:latin typeface="Arial"/>
            </a:endParaRPr>
          </a:p>
        </p:txBody>
      </p:sp>
      <p:sp>
        <p:nvSpPr>
          <p:cNvPr id="7" name="CustomShape 8">
            <a:extLst>
              <a:ext uri="{FF2B5EF4-FFF2-40B4-BE49-F238E27FC236}">
                <a16:creationId xmlns:a16="http://schemas.microsoft.com/office/drawing/2014/main" id="{7D35C5FB-64F5-AE44-B2E3-EE0A8A6C7632}"/>
              </a:ext>
            </a:extLst>
          </p:cNvPr>
          <p:cNvSpPr/>
          <p:nvPr/>
        </p:nvSpPr>
        <p:spPr>
          <a:xfrm flipH="1">
            <a:off x="7046280" y="2197290"/>
            <a:ext cx="814830" cy="90123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9">
            <a:extLst>
              <a:ext uri="{FF2B5EF4-FFF2-40B4-BE49-F238E27FC236}">
                <a16:creationId xmlns:a16="http://schemas.microsoft.com/office/drawing/2014/main" id="{D66710AC-19AC-CA44-BAE7-9CD8ED25A6F4}"/>
              </a:ext>
            </a:extLst>
          </p:cNvPr>
          <p:cNvSpPr/>
          <p:nvPr/>
        </p:nvSpPr>
        <p:spPr>
          <a:xfrm>
            <a:off x="7015548" y="1559010"/>
            <a:ext cx="1990572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MX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Recta de regresión </a:t>
            </a:r>
            <a:endParaRPr lang="es-MX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MX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estimada (MCO)</a:t>
            </a:r>
            <a:endParaRPr lang="es-MX" sz="1800" b="0" strike="noStrike" spc="-1" dirty="0">
              <a:latin typeface="Arial"/>
            </a:endParaRPr>
          </a:p>
        </p:txBody>
      </p:sp>
      <p:sp>
        <p:nvSpPr>
          <p:cNvPr id="9" name="CustomShape 14">
            <a:extLst>
              <a:ext uri="{FF2B5EF4-FFF2-40B4-BE49-F238E27FC236}">
                <a16:creationId xmlns:a16="http://schemas.microsoft.com/office/drawing/2014/main" id="{A5441D1F-C83A-A147-9429-ACFCEA25DBC6}"/>
              </a:ext>
            </a:extLst>
          </p:cNvPr>
          <p:cNvSpPr/>
          <p:nvPr/>
        </p:nvSpPr>
        <p:spPr>
          <a:xfrm>
            <a:off x="4139640" y="6443280"/>
            <a:ext cx="1408320" cy="363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Ingreso</a:t>
            </a:r>
            <a:endParaRPr lang="es-MX" sz="1800" b="0" strike="noStrike" spc="-1">
              <a:latin typeface="Arial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23BC57F-DAF5-224B-92AD-CEE4FDF2285C}"/>
              </a:ext>
            </a:extLst>
          </p:cNvPr>
          <p:cNvCxnSpPr/>
          <p:nvPr/>
        </p:nvCxnSpPr>
        <p:spPr>
          <a:xfrm flipV="1">
            <a:off x="968991" y="3370999"/>
            <a:ext cx="7792872" cy="85980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stomShape 9">
            <a:extLst>
              <a:ext uri="{FF2B5EF4-FFF2-40B4-BE49-F238E27FC236}">
                <a16:creationId xmlns:a16="http://schemas.microsoft.com/office/drawing/2014/main" id="{8734359E-59B2-DA45-81D9-581CCF0132DE}"/>
              </a:ext>
            </a:extLst>
          </p:cNvPr>
          <p:cNvSpPr/>
          <p:nvPr/>
        </p:nvSpPr>
        <p:spPr>
          <a:xfrm>
            <a:off x="6267195" y="4318136"/>
            <a:ext cx="1990572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MX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¿Por qué no esta otra recta?</a:t>
            </a:r>
            <a:endParaRPr lang="es-MX" sz="1800" b="0" strike="noStrike" spc="-1" dirty="0">
              <a:latin typeface="Arial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3EC1323-073E-194B-B56B-DC444B981573}"/>
              </a:ext>
            </a:extLst>
          </p:cNvPr>
          <p:cNvCxnSpPr/>
          <p:nvPr/>
        </p:nvCxnSpPr>
        <p:spPr>
          <a:xfrm flipV="1">
            <a:off x="7506269" y="3562066"/>
            <a:ext cx="0" cy="6687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stomShape 15">
            <a:extLst>
              <a:ext uri="{FF2B5EF4-FFF2-40B4-BE49-F238E27FC236}">
                <a16:creationId xmlns:a16="http://schemas.microsoft.com/office/drawing/2014/main" id="{5E8FFE90-884A-0A41-B0EF-A47C03FAF74C}"/>
              </a:ext>
            </a:extLst>
          </p:cNvPr>
          <p:cNvSpPr/>
          <p:nvPr/>
        </p:nvSpPr>
        <p:spPr>
          <a:xfrm>
            <a:off x="2943720" y="413280"/>
            <a:ext cx="46162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1F4E79"/>
                </a:solidFill>
                <a:latin typeface="Calibri"/>
                <a:ea typeface="DejaVu Sans"/>
              </a:rPr>
              <a:t>Modelo</a:t>
            </a:r>
            <a:r>
              <a:rPr lang="en-US" sz="1800" b="0" strike="noStrike" spc="-1" dirty="0">
                <a:solidFill>
                  <a:srgbClr val="1F4E79"/>
                </a:solidFill>
                <a:latin typeface="Calibr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1F4E79"/>
                </a:solidFill>
                <a:latin typeface="Calibri"/>
                <a:ea typeface="DejaVu Sans"/>
              </a:rPr>
              <a:t>estimado</a:t>
            </a:r>
            <a:r>
              <a:rPr lang="en-US" sz="1800" b="0" strike="noStrike" spc="-1" dirty="0">
                <a:solidFill>
                  <a:srgbClr val="1F4E79"/>
                </a:solidFill>
                <a:latin typeface="Calibri"/>
                <a:ea typeface="DejaVu Sans"/>
              </a:rPr>
              <a:t>: </a:t>
            </a:r>
            <a:r>
              <a:rPr lang="en-US" sz="1800" b="0" strike="noStrike" spc="-1" dirty="0" err="1">
                <a:solidFill>
                  <a:srgbClr val="1F4E79"/>
                </a:solidFill>
                <a:latin typeface="Calibri"/>
                <a:ea typeface="DejaVu Sans"/>
              </a:rPr>
              <a:t>yi</a:t>
            </a:r>
            <a:r>
              <a:rPr lang="en-US" sz="1800" b="0" strike="noStrike" spc="-1" dirty="0">
                <a:solidFill>
                  <a:srgbClr val="1F4E79"/>
                </a:solidFill>
                <a:latin typeface="Calibri"/>
                <a:ea typeface="DejaVu Sans"/>
              </a:rPr>
              <a:t>^ = </a:t>
            </a:r>
            <a:r>
              <a:rPr lang="el-GR" sz="1800" b="0" strike="noStrike" spc="-1" dirty="0">
                <a:solidFill>
                  <a:srgbClr val="1F4E79"/>
                </a:solidFill>
                <a:latin typeface="Calibri"/>
                <a:ea typeface="DejaVu Sans"/>
              </a:rPr>
              <a:t>β^</a:t>
            </a:r>
            <a:r>
              <a:rPr lang="es-ES" sz="1800" b="0" strike="noStrike" spc="-1" dirty="0">
                <a:solidFill>
                  <a:srgbClr val="1F4E79"/>
                </a:solidFill>
                <a:latin typeface="Calibri"/>
                <a:ea typeface="DejaVu Sans"/>
              </a:rPr>
              <a:t>0 + </a:t>
            </a:r>
            <a:r>
              <a:rPr lang="el-GR" sz="1800" b="0" strike="noStrike" spc="-1" dirty="0">
                <a:solidFill>
                  <a:srgbClr val="1F4E79"/>
                </a:solidFill>
                <a:latin typeface="Calibri"/>
                <a:ea typeface="DejaVu Sans"/>
              </a:rPr>
              <a:t>β^</a:t>
            </a:r>
            <a:r>
              <a:rPr lang="es-ES" sz="1800" b="0" strike="noStrike" spc="-1" dirty="0">
                <a:solidFill>
                  <a:srgbClr val="1F4E79"/>
                </a:solidFill>
                <a:latin typeface="Calibri"/>
                <a:ea typeface="DejaVu Sans"/>
              </a:rPr>
              <a:t>1 xi, i = 1, …, T</a:t>
            </a:r>
            <a:endParaRPr lang="es-MX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5118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41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DejaVu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Lino AA Notarantonio</dc:creator>
  <cp:lastModifiedBy>Lino AA Notarantonio</cp:lastModifiedBy>
  <cp:revision>4</cp:revision>
  <cp:lastPrinted>2020-06-26T16:05:41Z</cp:lastPrinted>
  <dcterms:created xsi:type="dcterms:W3CDTF">2020-06-26T15:58:18Z</dcterms:created>
  <dcterms:modified xsi:type="dcterms:W3CDTF">2020-06-26T16:06:21Z</dcterms:modified>
</cp:coreProperties>
</file>