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2"/>
          <a:stretch/>
        </p:blipFill>
        <p:spPr>
          <a:xfrm>
            <a:off x="189720" y="208554"/>
            <a:ext cx="8816400" cy="661752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273680" y="3844440"/>
            <a:ext cx="44640" cy="795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257480" y="3997800"/>
            <a:ext cx="47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ui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 flipH="1">
            <a:off x="1339182" y="1821149"/>
            <a:ext cx="1855080" cy="201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 flipH="1">
            <a:off x="1332000" y="1258920"/>
            <a:ext cx="3963600" cy="337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874520" y="1431588"/>
            <a:ext cx="259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Valor observado del gasto 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5331960" y="1084680"/>
            <a:ext cx="259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estimado del gasto 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 flipH="1" flipV="1">
            <a:off x="7046280" y="3098520"/>
            <a:ext cx="1829160" cy="31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9020160" y="3088440"/>
            <a:ext cx="25984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Recta de regresión 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estimada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7429320" y="1722960"/>
            <a:ext cx="2521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ui = yi – (</a:t>
            </a:r>
            <a:r>
              <a:rPr lang="el-G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+ </a:t>
            </a:r>
            <a:r>
              <a:rPr lang="el-G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xi)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= valor observado –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valor estimado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 flipH="1">
            <a:off x="1527120" y="2286000"/>
            <a:ext cx="5879160" cy="187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4"/>
          <p:cNvSpPr/>
          <p:nvPr/>
        </p:nvSpPr>
        <p:spPr>
          <a:xfrm>
            <a:off x="4139640" y="6443280"/>
            <a:ext cx="140832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Ingreso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2943720" y="413280"/>
            <a:ext cx="461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Modelo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estimado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: </a:t>
            </a: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yi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^ = </a:t>
            </a:r>
            <a:r>
              <a:rPr lang="el-GR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0 + </a:t>
            </a:r>
            <a:r>
              <a:rPr lang="el-GR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1 xi, i = 1, …, T</a:t>
            </a:r>
            <a:endParaRPr lang="es-MX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Lino Andrea Angelo Notarantonio</dc:creator>
  <dc:description/>
  <cp:lastModifiedBy>Lino AA Notarantonio</cp:lastModifiedBy>
  <cp:revision>17</cp:revision>
  <cp:lastPrinted>2020-06-26T15:46:35Z</cp:lastPrinted>
  <dcterms:created xsi:type="dcterms:W3CDTF">2019-01-14T14:37:34Z</dcterms:created>
  <dcterms:modified xsi:type="dcterms:W3CDTF">2020-06-26T16:08:47Z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