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211B4-21EF-45B7-A41D-240391ADE9F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EEEF63-C371-4986-940F-2834B8B99D57}">
      <dgm:prSet phldrT="[Texto]"/>
      <dgm:spPr/>
      <dgm:t>
        <a:bodyPr/>
        <a:lstStyle/>
        <a:p>
          <a:r>
            <a:rPr lang="es-ES" dirty="0" err="1" smtClean="0"/>
            <a:t>report</a:t>
          </a:r>
          <a:r>
            <a:rPr lang="es-ES" dirty="0" smtClean="0"/>
            <a:t> = Reorganizar()</a:t>
          </a:r>
          <a:endParaRPr lang="es-ES" dirty="0"/>
        </a:p>
      </dgm:t>
    </dgm:pt>
    <dgm:pt modelId="{0B3C4611-BC23-41F6-99A3-3CA9874C3B8A}" type="parTrans" cxnId="{A1876D6F-86D9-40ED-A33F-1ED2AC491B73}">
      <dgm:prSet/>
      <dgm:spPr/>
      <dgm:t>
        <a:bodyPr/>
        <a:lstStyle/>
        <a:p>
          <a:endParaRPr lang="es-ES"/>
        </a:p>
      </dgm:t>
    </dgm:pt>
    <dgm:pt modelId="{5E32D4B5-621D-40B3-95F1-04390A18B46E}" type="sibTrans" cxnId="{A1876D6F-86D9-40ED-A33F-1ED2AC491B73}">
      <dgm:prSet/>
      <dgm:spPr/>
      <dgm:t>
        <a:bodyPr/>
        <a:lstStyle/>
        <a:p>
          <a:endParaRPr lang="es-ES"/>
        </a:p>
      </dgm:t>
    </dgm:pt>
    <dgm:pt modelId="{B8DD8246-BA80-4506-9F28-D1412DC63C0B}">
      <dgm:prSet phldrT="[Texto]"/>
      <dgm:spPr/>
      <dgm:t>
        <a:bodyPr/>
        <a:lstStyle/>
        <a:p>
          <a:r>
            <a:rPr lang="es-ES" dirty="0" smtClean="0"/>
            <a:t>Lee la base de datos y asegura que los </a:t>
          </a:r>
          <a:r>
            <a:rPr lang="es-ES" dirty="0" err="1" smtClean="0"/>
            <a:t>Checks</a:t>
          </a:r>
          <a:r>
            <a:rPr lang="es-ES" dirty="0" smtClean="0"/>
            <a:t> sean correctos.</a:t>
          </a:r>
          <a:endParaRPr lang="es-ES" dirty="0"/>
        </a:p>
      </dgm:t>
    </dgm:pt>
    <dgm:pt modelId="{DF979EF7-4952-480E-B192-F978DF1350F2}" type="parTrans" cxnId="{53B4C619-EAE3-4C73-84A8-E5F8D7A95EF2}">
      <dgm:prSet/>
      <dgm:spPr/>
      <dgm:t>
        <a:bodyPr/>
        <a:lstStyle/>
        <a:p>
          <a:endParaRPr lang="es-ES"/>
        </a:p>
      </dgm:t>
    </dgm:pt>
    <dgm:pt modelId="{A38F27C8-7876-4D20-93EF-1A71A3333DAD}" type="sibTrans" cxnId="{53B4C619-EAE3-4C73-84A8-E5F8D7A95EF2}">
      <dgm:prSet/>
      <dgm:spPr/>
      <dgm:t>
        <a:bodyPr/>
        <a:lstStyle/>
        <a:p>
          <a:endParaRPr lang="es-ES"/>
        </a:p>
      </dgm:t>
    </dgm:pt>
    <dgm:pt modelId="{F799105F-D084-438C-94BB-3F7B2658E990}">
      <dgm:prSet phldrT="[Texto]"/>
      <dgm:spPr/>
      <dgm:t>
        <a:bodyPr/>
        <a:lstStyle/>
        <a:p>
          <a:r>
            <a:rPr lang="es-ES" dirty="0" err="1" smtClean="0"/>
            <a:t>report</a:t>
          </a:r>
          <a:r>
            <a:rPr lang="es-ES" dirty="0" smtClean="0"/>
            <a:t>.\</a:t>
          </a:r>
        </a:p>
        <a:p>
          <a:r>
            <a:rPr lang="es-ES" dirty="0" err="1" smtClean="0"/>
            <a:t>organizar_por_fecha</a:t>
          </a:r>
          <a:r>
            <a:rPr lang="es-ES" dirty="0" smtClean="0"/>
            <a:t>()</a:t>
          </a:r>
          <a:endParaRPr lang="es-ES" dirty="0"/>
        </a:p>
      </dgm:t>
    </dgm:pt>
    <dgm:pt modelId="{26FEBA5C-C614-4984-A952-C9667658C0D7}" type="parTrans" cxnId="{455DB0F6-FB57-4484-B5B0-3D291153A18E}">
      <dgm:prSet/>
      <dgm:spPr/>
      <dgm:t>
        <a:bodyPr/>
        <a:lstStyle/>
        <a:p>
          <a:endParaRPr lang="es-ES"/>
        </a:p>
      </dgm:t>
    </dgm:pt>
    <dgm:pt modelId="{411A89E4-AC62-405F-87D9-9A79511BE8DA}" type="sibTrans" cxnId="{455DB0F6-FB57-4484-B5B0-3D291153A18E}">
      <dgm:prSet/>
      <dgm:spPr/>
      <dgm:t>
        <a:bodyPr/>
        <a:lstStyle/>
        <a:p>
          <a:endParaRPr lang="es-ES"/>
        </a:p>
      </dgm:t>
    </dgm:pt>
    <dgm:pt modelId="{FAA50D5C-C8CE-426E-AB70-805F304510EC}">
      <dgm:prSet phldrT="[Texto]"/>
      <dgm:spPr/>
      <dgm:t>
        <a:bodyPr/>
        <a:lstStyle/>
        <a:p>
          <a:r>
            <a:rPr lang="es-ES" dirty="0" smtClean="0"/>
            <a:t>Organiza los </a:t>
          </a:r>
          <a:r>
            <a:rPr lang="es-ES" dirty="0" err="1" smtClean="0"/>
            <a:t>checks</a:t>
          </a:r>
          <a:r>
            <a:rPr lang="es-ES" dirty="0" smtClean="0"/>
            <a:t> de los trabajadores. Retorna la lista de objetos </a:t>
          </a:r>
          <a:r>
            <a:rPr lang="es-ES" dirty="0" err="1" smtClean="0"/>
            <a:t>Workday</a:t>
          </a:r>
          <a:endParaRPr lang="es-ES" dirty="0"/>
        </a:p>
      </dgm:t>
    </dgm:pt>
    <dgm:pt modelId="{3A23AEEF-D82B-4C47-9982-5EFD168AEC5A}" type="parTrans" cxnId="{23B924E5-BB51-4338-A9BC-79BABC2B7621}">
      <dgm:prSet/>
      <dgm:spPr/>
      <dgm:t>
        <a:bodyPr/>
        <a:lstStyle/>
        <a:p>
          <a:endParaRPr lang="es-ES"/>
        </a:p>
      </dgm:t>
    </dgm:pt>
    <dgm:pt modelId="{14F4299C-8ACC-4037-A102-61A1EB91E189}" type="sibTrans" cxnId="{23B924E5-BB51-4338-A9BC-79BABC2B7621}">
      <dgm:prSet/>
      <dgm:spPr/>
      <dgm:t>
        <a:bodyPr/>
        <a:lstStyle/>
        <a:p>
          <a:endParaRPr lang="es-ES"/>
        </a:p>
      </dgm:t>
    </dgm:pt>
    <dgm:pt modelId="{15F40365-BDF4-4A25-B6D8-33103B2DC74B}">
      <dgm:prSet phldrT="[Texto]"/>
      <dgm:spPr/>
      <dgm:t>
        <a:bodyPr/>
        <a:lstStyle/>
        <a:p>
          <a:r>
            <a:rPr lang="es-ES" dirty="0" err="1" smtClean="0"/>
            <a:t>report</a:t>
          </a:r>
          <a:r>
            <a:rPr lang="es-ES" dirty="0" smtClean="0"/>
            <a:t>.\</a:t>
          </a:r>
        </a:p>
        <a:p>
          <a:r>
            <a:rPr lang="es-ES" dirty="0" err="1" smtClean="0"/>
            <a:t>calculateWorkedTime</a:t>
          </a:r>
          <a:r>
            <a:rPr lang="es-ES" dirty="0" smtClean="0"/>
            <a:t>()</a:t>
          </a:r>
          <a:endParaRPr lang="es-ES" dirty="0"/>
        </a:p>
      </dgm:t>
    </dgm:pt>
    <dgm:pt modelId="{2B3DE537-3957-4627-AE61-71393F4B7EA5}" type="parTrans" cxnId="{EF310954-4D52-4441-8D23-FB88C3F613C3}">
      <dgm:prSet/>
      <dgm:spPr/>
      <dgm:t>
        <a:bodyPr/>
        <a:lstStyle/>
        <a:p>
          <a:endParaRPr lang="es-ES"/>
        </a:p>
      </dgm:t>
    </dgm:pt>
    <dgm:pt modelId="{A6103574-E70C-44E2-B7C4-9A8BE946AF2B}" type="sibTrans" cxnId="{EF310954-4D52-4441-8D23-FB88C3F613C3}">
      <dgm:prSet/>
      <dgm:spPr/>
      <dgm:t>
        <a:bodyPr/>
        <a:lstStyle/>
        <a:p>
          <a:endParaRPr lang="es-ES"/>
        </a:p>
      </dgm:t>
    </dgm:pt>
    <dgm:pt modelId="{D56D4D85-3CFF-48FB-86CF-C5E4741F9085}">
      <dgm:prSet phldrT="[Texto]"/>
      <dgm:spPr/>
      <dgm:t>
        <a:bodyPr/>
        <a:lstStyle/>
        <a:p>
          <a:r>
            <a:rPr lang="es-ES" dirty="0" smtClean="0"/>
            <a:t>Calcula el tiempo trabajado, ausente y extra</a:t>
          </a:r>
          <a:endParaRPr lang="es-ES" dirty="0"/>
        </a:p>
      </dgm:t>
    </dgm:pt>
    <dgm:pt modelId="{7ABE3ADE-F726-4AC6-A54E-999389E37587}" type="parTrans" cxnId="{2967E58C-AF0E-438C-91E4-34F4E8498EF0}">
      <dgm:prSet/>
      <dgm:spPr/>
      <dgm:t>
        <a:bodyPr/>
        <a:lstStyle/>
        <a:p>
          <a:endParaRPr lang="es-ES"/>
        </a:p>
      </dgm:t>
    </dgm:pt>
    <dgm:pt modelId="{E57392D7-4A08-471C-B86F-FC17DE8C8CE9}" type="sibTrans" cxnId="{2967E58C-AF0E-438C-91E4-34F4E8498EF0}">
      <dgm:prSet/>
      <dgm:spPr/>
      <dgm:t>
        <a:bodyPr/>
        <a:lstStyle/>
        <a:p>
          <a:endParaRPr lang="es-ES"/>
        </a:p>
      </dgm:t>
    </dgm:pt>
    <dgm:pt modelId="{4C2E485E-541C-48F4-9157-CFE993F38A0C}">
      <dgm:prSet phldrT="[Texto]"/>
      <dgm:spPr/>
      <dgm:t>
        <a:bodyPr/>
        <a:lstStyle/>
        <a:p>
          <a:endParaRPr lang="es-ES" dirty="0"/>
        </a:p>
      </dgm:t>
    </dgm:pt>
    <dgm:pt modelId="{9779FEE6-FAC3-4F45-B086-1681FD1E88BD}" type="parTrans" cxnId="{05042DEF-3CCD-4A67-BF7B-F56BEEC5DA48}">
      <dgm:prSet/>
      <dgm:spPr/>
      <dgm:t>
        <a:bodyPr/>
        <a:lstStyle/>
        <a:p>
          <a:endParaRPr lang="es-ES"/>
        </a:p>
      </dgm:t>
    </dgm:pt>
    <dgm:pt modelId="{BF5F5BEF-0995-4AF6-9358-793B2508E30D}" type="sibTrans" cxnId="{05042DEF-3CCD-4A67-BF7B-F56BEEC5DA48}">
      <dgm:prSet/>
      <dgm:spPr/>
      <dgm:t>
        <a:bodyPr/>
        <a:lstStyle/>
        <a:p>
          <a:endParaRPr lang="es-ES"/>
        </a:p>
      </dgm:t>
    </dgm:pt>
    <dgm:pt modelId="{BE5AD275-1F71-45E6-AA49-B5E6029BBD04}" type="pres">
      <dgm:prSet presAssocID="{B32211B4-21EF-45B7-A41D-240391ADE9F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FCDED0-E1E9-42A7-9DF7-C17A34E5C5ED}" type="pres">
      <dgm:prSet presAssocID="{BBEEEF63-C371-4986-940F-2834B8B99D57}" presName="composite" presStyleCnt="0"/>
      <dgm:spPr/>
    </dgm:pt>
    <dgm:pt modelId="{D47ED97C-0600-4A10-AC68-2BD8054C16B9}" type="pres">
      <dgm:prSet presAssocID="{BBEEEF63-C371-4986-940F-2834B8B99D5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7DD584-2CC5-4BF5-B4ED-90F426AB441A}" type="pres">
      <dgm:prSet presAssocID="{BBEEEF63-C371-4986-940F-2834B8B99D57}" presName="parSh" presStyleLbl="node1" presStyleIdx="0" presStyleCnt="3"/>
      <dgm:spPr/>
      <dgm:t>
        <a:bodyPr/>
        <a:lstStyle/>
        <a:p>
          <a:endParaRPr lang="es-ES"/>
        </a:p>
      </dgm:t>
    </dgm:pt>
    <dgm:pt modelId="{A51B6A31-9718-43FB-A2F9-B5BA1A402DBF}" type="pres">
      <dgm:prSet presAssocID="{BBEEEF63-C371-4986-940F-2834B8B99D5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47FAAF-06D5-4400-8249-46869EDBB28E}" type="pres">
      <dgm:prSet presAssocID="{5E32D4B5-621D-40B3-95F1-04390A18B46E}" presName="sibTrans" presStyleLbl="sibTrans2D1" presStyleIdx="0" presStyleCnt="2"/>
      <dgm:spPr/>
      <dgm:t>
        <a:bodyPr/>
        <a:lstStyle/>
        <a:p>
          <a:endParaRPr lang="es-ES"/>
        </a:p>
      </dgm:t>
    </dgm:pt>
    <dgm:pt modelId="{0B75C7EA-BC56-4A09-A396-E2D7D8CD8522}" type="pres">
      <dgm:prSet presAssocID="{5E32D4B5-621D-40B3-95F1-04390A18B46E}" presName="connTx" presStyleLbl="sibTrans2D1" presStyleIdx="0" presStyleCnt="2"/>
      <dgm:spPr/>
      <dgm:t>
        <a:bodyPr/>
        <a:lstStyle/>
        <a:p>
          <a:endParaRPr lang="es-ES"/>
        </a:p>
      </dgm:t>
    </dgm:pt>
    <dgm:pt modelId="{09A2B39C-90A7-40D8-8300-C20EAA606E8C}" type="pres">
      <dgm:prSet presAssocID="{F799105F-D084-438C-94BB-3F7B2658E990}" presName="composite" presStyleCnt="0"/>
      <dgm:spPr/>
    </dgm:pt>
    <dgm:pt modelId="{CFE16F7C-AF75-4CA5-93EE-2D7F137516B1}" type="pres">
      <dgm:prSet presAssocID="{F799105F-D084-438C-94BB-3F7B2658E99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8DD5A6-336A-4032-AEAC-E88B357A1B94}" type="pres">
      <dgm:prSet presAssocID="{F799105F-D084-438C-94BB-3F7B2658E990}" presName="parSh" presStyleLbl="node1" presStyleIdx="1" presStyleCnt="3"/>
      <dgm:spPr/>
      <dgm:t>
        <a:bodyPr/>
        <a:lstStyle/>
        <a:p>
          <a:endParaRPr lang="es-ES"/>
        </a:p>
      </dgm:t>
    </dgm:pt>
    <dgm:pt modelId="{A6613B2F-885F-4CB7-A79F-9F71BC81D967}" type="pres">
      <dgm:prSet presAssocID="{F799105F-D084-438C-94BB-3F7B2658E990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B6943D-F55F-4877-83CF-235672CB6E72}" type="pres">
      <dgm:prSet presAssocID="{411A89E4-AC62-405F-87D9-9A79511BE8DA}" presName="sibTrans" presStyleLbl="sibTrans2D1" presStyleIdx="1" presStyleCnt="2"/>
      <dgm:spPr/>
      <dgm:t>
        <a:bodyPr/>
        <a:lstStyle/>
        <a:p>
          <a:endParaRPr lang="es-ES"/>
        </a:p>
      </dgm:t>
    </dgm:pt>
    <dgm:pt modelId="{A5B69866-C2D8-4492-98BA-F02A54686B12}" type="pres">
      <dgm:prSet presAssocID="{411A89E4-AC62-405F-87D9-9A79511BE8DA}" presName="connTx" presStyleLbl="sibTrans2D1" presStyleIdx="1" presStyleCnt="2"/>
      <dgm:spPr/>
      <dgm:t>
        <a:bodyPr/>
        <a:lstStyle/>
        <a:p>
          <a:endParaRPr lang="es-ES"/>
        </a:p>
      </dgm:t>
    </dgm:pt>
    <dgm:pt modelId="{F35071E6-0CD9-404C-A478-FDACB23E13E9}" type="pres">
      <dgm:prSet presAssocID="{15F40365-BDF4-4A25-B6D8-33103B2DC74B}" presName="composite" presStyleCnt="0"/>
      <dgm:spPr/>
    </dgm:pt>
    <dgm:pt modelId="{0E6CB56D-98F6-4488-ABEF-7B883990036B}" type="pres">
      <dgm:prSet presAssocID="{15F40365-BDF4-4A25-B6D8-33103B2DC74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0639A5-12F0-4900-801B-ABCDFB3ED918}" type="pres">
      <dgm:prSet presAssocID="{15F40365-BDF4-4A25-B6D8-33103B2DC74B}" presName="parSh" presStyleLbl="node1" presStyleIdx="2" presStyleCnt="3"/>
      <dgm:spPr/>
      <dgm:t>
        <a:bodyPr/>
        <a:lstStyle/>
        <a:p>
          <a:endParaRPr lang="es-ES"/>
        </a:p>
      </dgm:t>
    </dgm:pt>
    <dgm:pt modelId="{A5A28C07-B758-4DB7-9318-C3ACDAA479EE}" type="pres">
      <dgm:prSet presAssocID="{15F40365-BDF4-4A25-B6D8-33103B2DC74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5C9692E-95DB-4E9F-B3DF-DF23BBF0353E}" type="presOf" srcId="{5E32D4B5-621D-40B3-95F1-04390A18B46E}" destId="{A547FAAF-06D5-4400-8249-46869EDBB28E}" srcOrd="0" destOrd="0" presId="urn:microsoft.com/office/officeart/2005/8/layout/process3"/>
    <dgm:cxn modelId="{C88EBC4E-5763-48F2-8BD9-953632A3B6D8}" type="presOf" srcId="{BBEEEF63-C371-4986-940F-2834B8B99D57}" destId="{D47ED97C-0600-4A10-AC68-2BD8054C16B9}" srcOrd="0" destOrd="0" presId="urn:microsoft.com/office/officeart/2005/8/layout/process3"/>
    <dgm:cxn modelId="{A1876D6F-86D9-40ED-A33F-1ED2AC491B73}" srcId="{B32211B4-21EF-45B7-A41D-240391ADE9F6}" destId="{BBEEEF63-C371-4986-940F-2834B8B99D57}" srcOrd="0" destOrd="0" parTransId="{0B3C4611-BC23-41F6-99A3-3CA9874C3B8A}" sibTransId="{5E32D4B5-621D-40B3-95F1-04390A18B46E}"/>
    <dgm:cxn modelId="{312A86F1-7775-4F57-A431-EBD2D840F08A}" type="presOf" srcId="{FAA50D5C-C8CE-426E-AB70-805F304510EC}" destId="{A6613B2F-885F-4CB7-A79F-9F71BC81D967}" srcOrd="0" destOrd="0" presId="urn:microsoft.com/office/officeart/2005/8/layout/process3"/>
    <dgm:cxn modelId="{93A0375F-6959-4F15-BFF0-C19DE9A30736}" type="presOf" srcId="{BBEEEF63-C371-4986-940F-2834B8B99D57}" destId="{C57DD584-2CC5-4BF5-B4ED-90F426AB441A}" srcOrd="1" destOrd="0" presId="urn:microsoft.com/office/officeart/2005/8/layout/process3"/>
    <dgm:cxn modelId="{5A93E5FF-41D4-43C5-BF05-C462D73540AB}" type="presOf" srcId="{15F40365-BDF4-4A25-B6D8-33103B2DC74B}" destId="{0E6CB56D-98F6-4488-ABEF-7B883990036B}" srcOrd="0" destOrd="0" presId="urn:microsoft.com/office/officeart/2005/8/layout/process3"/>
    <dgm:cxn modelId="{5521ED2C-BF51-4043-BD9E-E6AC7FB4926B}" type="presOf" srcId="{4C2E485E-541C-48F4-9157-CFE993F38A0C}" destId="{A51B6A31-9718-43FB-A2F9-B5BA1A402DBF}" srcOrd="0" destOrd="1" presId="urn:microsoft.com/office/officeart/2005/8/layout/process3"/>
    <dgm:cxn modelId="{23B924E5-BB51-4338-A9BC-79BABC2B7621}" srcId="{F799105F-D084-438C-94BB-3F7B2658E990}" destId="{FAA50D5C-C8CE-426E-AB70-805F304510EC}" srcOrd="0" destOrd="0" parTransId="{3A23AEEF-D82B-4C47-9982-5EFD168AEC5A}" sibTransId="{14F4299C-8ACC-4037-A102-61A1EB91E189}"/>
    <dgm:cxn modelId="{455DB0F6-FB57-4484-B5B0-3D291153A18E}" srcId="{B32211B4-21EF-45B7-A41D-240391ADE9F6}" destId="{F799105F-D084-438C-94BB-3F7B2658E990}" srcOrd="1" destOrd="0" parTransId="{26FEBA5C-C614-4984-A952-C9667658C0D7}" sibTransId="{411A89E4-AC62-405F-87D9-9A79511BE8DA}"/>
    <dgm:cxn modelId="{388D019F-B0DA-4CD6-8883-221DC6160D38}" type="presOf" srcId="{D56D4D85-3CFF-48FB-86CF-C5E4741F9085}" destId="{A5A28C07-B758-4DB7-9318-C3ACDAA479EE}" srcOrd="0" destOrd="0" presId="urn:microsoft.com/office/officeart/2005/8/layout/process3"/>
    <dgm:cxn modelId="{7D398CD2-0A07-4A51-AF0D-3E3A4242AA15}" type="presOf" srcId="{411A89E4-AC62-405F-87D9-9A79511BE8DA}" destId="{D2B6943D-F55F-4877-83CF-235672CB6E72}" srcOrd="0" destOrd="0" presId="urn:microsoft.com/office/officeart/2005/8/layout/process3"/>
    <dgm:cxn modelId="{E14B7B57-665A-4B86-9420-8638BBB5785A}" type="presOf" srcId="{15F40365-BDF4-4A25-B6D8-33103B2DC74B}" destId="{000639A5-12F0-4900-801B-ABCDFB3ED918}" srcOrd="1" destOrd="0" presId="urn:microsoft.com/office/officeart/2005/8/layout/process3"/>
    <dgm:cxn modelId="{075D4DA1-F7DE-4792-BF6C-242EB89AFE5A}" type="presOf" srcId="{F799105F-D084-438C-94BB-3F7B2658E990}" destId="{CFE16F7C-AF75-4CA5-93EE-2D7F137516B1}" srcOrd="0" destOrd="0" presId="urn:microsoft.com/office/officeart/2005/8/layout/process3"/>
    <dgm:cxn modelId="{2967E58C-AF0E-438C-91E4-34F4E8498EF0}" srcId="{15F40365-BDF4-4A25-B6D8-33103B2DC74B}" destId="{D56D4D85-3CFF-48FB-86CF-C5E4741F9085}" srcOrd="0" destOrd="0" parTransId="{7ABE3ADE-F726-4AC6-A54E-999389E37587}" sibTransId="{E57392D7-4A08-471C-B86F-FC17DE8C8CE9}"/>
    <dgm:cxn modelId="{5D05314A-2845-4155-B129-8E59BA92227A}" type="presOf" srcId="{F799105F-D084-438C-94BB-3F7B2658E990}" destId="{308DD5A6-336A-4032-AEAC-E88B357A1B94}" srcOrd="1" destOrd="0" presId="urn:microsoft.com/office/officeart/2005/8/layout/process3"/>
    <dgm:cxn modelId="{EF310954-4D52-4441-8D23-FB88C3F613C3}" srcId="{B32211B4-21EF-45B7-A41D-240391ADE9F6}" destId="{15F40365-BDF4-4A25-B6D8-33103B2DC74B}" srcOrd="2" destOrd="0" parTransId="{2B3DE537-3957-4627-AE61-71393F4B7EA5}" sibTransId="{A6103574-E70C-44E2-B7C4-9A8BE946AF2B}"/>
    <dgm:cxn modelId="{E35F0BEE-B98A-4FEA-B44B-3660C83E9BB7}" type="presOf" srcId="{411A89E4-AC62-405F-87D9-9A79511BE8DA}" destId="{A5B69866-C2D8-4492-98BA-F02A54686B12}" srcOrd="1" destOrd="0" presId="urn:microsoft.com/office/officeart/2005/8/layout/process3"/>
    <dgm:cxn modelId="{07AC3944-AA03-4BB6-858C-DC6817269BDA}" type="presOf" srcId="{5E32D4B5-621D-40B3-95F1-04390A18B46E}" destId="{0B75C7EA-BC56-4A09-A396-E2D7D8CD8522}" srcOrd="1" destOrd="0" presId="urn:microsoft.com/office/officeart/2005/8/layout/process3"/>
    <dgm:cxn modelId="{53B4C619-EAE3-4C73-84A8-E5F8D7A95EF2}" srcId="{BBEEEF63-C371-4986-940F-2834B8B99D57}" destId="{B8DD8246-BA80-4506-9F28-D1412DC63C0B}" srcOrd="0" destOrd="0" parTransId="{DF979EF7-4952-480E-B192-F978DF1350F2}" sibTransId="{A38F27C8-7876-4D20-93EF-1A71A3333DAD}"/>
    <dgm:cxn modelId="{95815DA3-C097-47F6-AA8E-DDDBCA192F84}" type="presOf" srcId="{B32211B4-21EF-45B7-A41D-240391ADE9F6}" destId="{BE5AD275-1F71-45E6-AA49-B5E6029BBD04}" srcOrd="0" destOrd="0" presId="urn:microsoft.com/office/officeart/2005/8/layout/process3"/>
    <dgm:cxn modelId="{58644960-AFBA-4121-BD4E-D5CEF887A39E}" type="presOf" srcId="{B8DD8246-BA80-4506-9F28-D1412DC63C0B}" destId="{A51B6A31-9718-43FB-A2F9-B5BA1A402DBF}" srcOrd="0" destOrd="0" presId="urn:microsoft.com/office/officeart/2005/8/layout/process3"/>
    <dgm:cxn modelId="{05042DEF-3CCD-4A67-BF7B-F56BEEC5DA48}" srcId="{BBEEEF63-C371-4986-940F-2834B8B99D57}" destId="{4C2E485E-541C-48F4-9157-CFE993F38A0C}" srcOrd="1" destOrd="0" parTransId="{9779FEE6-FAC3-4F45-B086-1681FD1E88BD}" sibTransId="{BF5F5BEF-0995-4AF6-9358-793B2508E30D}"/>
    <dgm:cxn modelId="{CF4DFAC0-A3B1-416C-BDAF-6EDB0D2094F1}" type="presParOf" srcId="{BE5AD275-1F71-45E6-AA49-B5E6029BBD04}" destId="{06FCDED0-E1E9-42A7-9DF7-C17A34E5C5ED}" srcOrd="0" destOrd="0" presId="urn:microsoft.com/office/officeart/2005/8/layout/process3"/>
    <dgm:cxn modelId="{20593487-3015-405E-ACBC-415ABCEA5549}" type="presParOf" srcId="{06FCDED0-E1E9-42A7-9DF7-C17A34E5C5ED}" destId="{D47ED97C-0600-4A10-AC68-2BD8054C16B9}" srcOrd="0" destOrd="0" presId="urn:microsoft.com/office/officeart/2005/8/layout/process3"/>
    <dgm:cxn modelId="{B2124587-13CC-4E9E-907D-4B1834FEED77}" type="presParOf" srcId="{06FCDED0-E1E9-42A7-9DF7-C17A34E5C5ED}" destId="{C57DD584-2CC5-4BF5-B4ED-90F426AB441A}" srcOrd="1" destOrd="0" presId="urn:microsoft.com/office/officeart/2005/8/layout/process3"/>
    <dgm:cxn modelId="{13B69086-2B2B-4489-A0A9-2AEEB9045E21}" type="presParOf" srcId="{06FCDED0-E1E9-42A7-9DF7-C17A34E5C5ED}" destId="{A51B6A31-9718-43FB-A2F9-B5BA1A402DBF}" srcOrd="2" destOrd="0" presId="urn:microsoft.com/office/officeart/2005/8/layout/process3"/>
    <dgm:cxn modelId="{CA2B9459-F2BC-42DB-A389-79141DBB6F68}" type="presParOf" srcId="{BE5AD275-1F71-45E6-AA49-B5E6029BBD04}" destId="{A547FAAF-06D5-4400-8249-46869EDBB28E}" srcOrd="1" destOrd="0" presId="urn:microsoft.com/office/officeart/2005/8/layout/process3"/>
    <dgm:cxn modelId="{220227A7-F129-470B-BF8E-156F47858E66}" type="presParOf" srcId="{A547FAAF-06D5-4400-8249-46869EDBB28E}" destId="{0B75C7EA-BC56-4A09-A396-E2D7D8CD8522}" srcOrd="0" destOrd="0" presId="urn:microsoft.com/office/officeart/2005/8/layout/process3"/>
    <dgm:cxn modelId="{276D161C-8FF5-43D9-B49D-4A60D6028C38}" type="presParOf" srcId="{BE5AD275-1F71-45E6-AA49-B5E6029BBD04}" destId="{09A2B39C-90A7-40D8-8300-C20EAA606E8C}" srcOrd="2" destOrd="0" presId="urn:microsoft.com/office/officeart/2005/8/layout/process3"/>
    <dgm:cxn modelId="{03E6F608-B206-4BBA-8360-3FF1DF8C9A7F}" type="presParOf" srcId="{09A2B39C-90A7-40D8-8300-C20EAA606E8C}" destId="{CFE16F7C-AF75-4CA5-93EE-2D7F137516B1}" srcOrd="0" destOrd="0" presId="urn:microsoft.com/office/officeart/2005/8/layout/process3"/>
    <dgm:cxn modelId="{91B554F9-7138-49A1-B56C-2F2D9EBB7FE3}" type="presParOf" srcId="{09A2B39C-90A7-40D8-8300-C20EAA606E8C}" destId="{308DD5A6-336A-4032-AEAC-E88B357A1B94}" srcOrd="1" destOrd="0" presId="urn:microsoft.com/office/officeart/2005/8/layout/process3"/>
    <dgm:cxn modelId="{53A431C1-F9EB-494F-B0FD-821D9B9498D9}" type="presParOf" srcId="{09A2B39C-90A7-40D8-8300-C20EAA606E8C}" destId="{A6613B2F-885F-4CB7-A79F-9F71BC81D967}" srcOrd="2" destOrd="0" presId="urn:microsoft.com/office/officeart/2005/8/layout/process3"/>
    <dgm:cxn modelId="{18031060-0964-41FF-8175-22E8AFB79EFE}" type="presParOf" srcId="{BE5AD275-1F71-45E6-AA49-B5E6029BBD04}" destId="{D2B6943D-F55F-4877-83CF-235672CB6E72}" srcOrd="3" destOrd="0" presId="urn:microsoft.com/office/officeart/2005/8/layout/process3"/>
    <dgm:cxn modelId="{D1A4F6B8-ED03-4298-9298-009A6B548B48}" type="presParOf" srcId="{D2B6943D-F55F-4877-83CF-235672CB6E72}" destId="{A5B69866-C2D8-4492-98BA-F02A54686B12}" srcOrd="0" destOrd="0" presId="urn:microsoft.com/office/officeart/2005/8/layout/process3"/>
    <dgm:cxn modelId="{15B2B694-51BA-44CE-8BBD-5385DFFB0402}" type="presParOf" srcId="{BE5AD275-1F71-45E6-AA49-B5E6029BBD04}" destId="{F35071E6-0CD9-404C-A478-FDACB23E13E9}" srcOrd="4" destOrd="0" presId="urn:microsoft.com/office/officeart/2005/8/layout/process3"/>
    <dgm:cxn modelId="{1452EC83-1034-422B-9EBB-AD681B0DED21}" type="presParOf" srcId="{F35071E6-0CD9-404C-A478-FDACB23E13E9}" destId="{0E6CB56D-98F6-4488-ABEF-7B883990036B}" srcOrd="0" destOrd="0" presId="urn:microsoft.com/office/officeart/2005/8/layout/process3"/>
    <dgm:cxn modelId="{572F38EF-06F5-41EE-9B8C-00921F2881FE}" type="presParOf" srcId="{F35071E6-0CD9-404C-A478-FDACB23E13E9}" destId="{000639A5-12F0-4900-801B-ABCDFB3ED918}" srcOrd="1" destOrd="0" presId="urn:microsoft.com/office/officeart/2005/8/layout/process3"/>
    <dgm:cxn modelId="{4948D315-C21A-4290-95F4-CB0F275066ED}" type="presParOf" srcId="{F35071E6-0CD9-404C-A478-FDACB23E13E9}" destId="{A5A28C07-B758-4DB7-9318-C3ACDAA479E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54D7D-3C80-4C51-AD85-564B139FDD0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F46B030-8A05-4D25-B414-982DBF38068B}">
      <dgm:prSet phldrT="[Texto]"/>
      <dgm:spPr/>
      <dgm:t>
        <a:bodyPr/>
        <a:lstStyle/>
        <a:p>
          <a:r>
            <a:rPr lang="es-ES" dirty="0" err="1" smtClean="0"/>
            <a:t>Dia</a:t>
          </a:r>
          <a:endParaRPr lang="es-ES" dirty="0"/>
        </a:p>
      </dgm:t>
    </dgm:pt>
    <dgm:pt modelId="{EEC081C4-1606-4A0A-93AE-7A9039F9E44D}" type="parTrans" cxnId="{B2BA76F3-30DA-4570-A90D-0B8D4D3A7936}">
      <dgm:prSet/>
      <dgm:spPr/>
      <dgm:t>
        <a:bodyPr/>
        <a:lstStyle/>
        <a:p>
          <a:endParaRPr lang="es-ES"/>
        </a:p>
      </dgm:t>
    </dgm:pt>
    <dgm:pt modelId="{B5ADDBE7-63BD-4ACF-85A5-2DDF16ED4C10}" type="sibTrans" cxnId="{B2BA76F3-30DA-4570-A90D-0B8D4D3A7936}">
      <dgm:prSet/>
      <dgm:spPr/>
      <dgm:t>
        <a:bodyPr/>
        <a:lstStyle/>
        <a:p>
          <a:endParaRPr lang="es-ES"/>
        </a:p>
      </dgm:t>
    </dgm:pt>
    <dgm:pt modelId="{BFE8FC4F-475E-493E-844C-CC4857D5AA0E}">
      <dgm:prSet phldrT="[Texto]"/>
      <dgm:spPr/>
      <dgm:t>
        <a:bodyPr/>
        <a:lstStyle/>
        <a:p>
          <a:r>
            <a:rPr lang="es-ES" dirty="0" smtClean="0"/>
            <a:t>Performance </a:t>
          </a:r>
          <a:r>
            <a:rPr lang="es-ES" dirty="0" err="1" smtClean="0"/>
            <a:t>Object</a:t>
          </a:r>
          <a:endParaRPr lang="es-ES" dirty="0"/>
        </a:p>
      </dgm:t>
    </dgm:pt>
    <dgm:pt modelId="{C098E175-2B77-43EE-8C3C-D2D04CB61868}" type="parTrans" cxnId="{50475514-0BF3-439C-82A4-8E656C61B1ED}">
      <dgm:prSet/>
      <dgm:spPr/>
      <dgm:t>
        <a:bodyPr/>
        <a:lstStyle/>
        <a:p>
          <a:endParaRPr lang="es-ES"/>
        </a:p>
      </dgm:t>
    </dgm:pt>
    <dgm:pt modelId="{02F3ADF5-7BF5-4BA7-B02E-1E7B61269E6D}" type="sibTrans" cxnId="{50475514-0BF3-439C-82A4-8E656C61B1ED}">
      <dgm:prSet/>
      <dgm:spPr/>
      <dgm:t>
        <a:bodyPr/>
        <a:lstStyle/>
        <a:p>
          <a:endParaRPr lang="es-ES"/>
        </a:p>
      </dgm:t>
    </dgm:pt>
    <dgm:pt modelId="{C1D5457A-7C6B-4635-9895-70C433D3DC3C}">
      <dgm:prSet phldrT="[Texto]"/>
      <dgm:spPr/>
      <dgm:t>
        <a:bodyPr/>
        <a:lstStyle/>
        <a:p>
          <a:r>
            <a:rPr lang="es-ES" dirty="0" smtClean="0"/>
            <a:t>Semana</a:t>
          </a:r>
          <a:endParaRPr lang="es-ES" dirty="0"/>
        </a:p>
      </dgm:t>
    </dgm:pt>
    <dgm:pt modelId="{CB98E0DB-5B8A-40CA-B628-FE85ECA0BB60}" type="parTrans" cxnId="{22AD9B21-C367-4DDA-A52B-59F08849250E}">
      <dgm:prSet/>
      <dgm:spPr/>
      <dgm:t>
        <a:bodyPr/>
        <a:lstStyle/>
        <a:p>
          <a:endParaRPr lang="es-ES"/>
        </a:p>
      </dgm:t>
    </dgm:pt>
    <dgm:pt modelId="{2544BDD7-25B7-4093-A402-35E4865F5989}" type="sibTrans" cxnId="{22AD9B21-C367-4DDA-A52B-59F08849250E}">
      <dgm:prSet/>
      <dgm:spPr/>
      <dgm:t>
        <a:bodyPr/>
        <a:lstStyle/>
        <a:p>
          <a:endParaRPr lang="es-ES"/>
        </a:p>
      </dgm:t>
    </dgm:pt>
    <dgm:pt modelId="{0C3D3F6A-1A85-42A5-A7FE-E391BF3B4378}">
      <dgm:prSet phldrT="[Texto]"/>
      <dgm:spPr/>
      <dgm:t>
        <a:bodyPr/>
        <a:lstStyle/>
        <a:p>
          <a:r>
            <a:rPr lang="es-ES" dirty="0" smtClean="0"/>
            <a:t>Performance </a:t>
          </a:r>
          <a:r>
            <a:rPr lang="es-ES" dirty="0" err="1" smtClean="0"/>
            <a:t>Object</a:t>
          </a:r>
          <a:endParaRPr lang="es-ES" dirty="0"/>
        </a:p>
      </dgm:t>
    </dgm:pt>
    <dgm:pt modelId="{87CB8B00-A6C4-4462-BF3E-E230B18E1941}" type="parTrans" cxnId="{A73ED96C-0133-4E44-892E-23B867BD9E11}">
      <dgm:prSet/>
      <dgm:spPr/>
      <dgm:t>
        <a:bodyPr/>
        <a:lstStyle/>
        <a:p>
          <a:endParaRPr lang="es-ES"/>
        </a:p>
      </dgm:t>
    </dgm:pt>
    <dgm:pt modelId="{00901583-9DD1-4A14-903B-F664CC2B84D2}" type="sibTrans" cxnId="{A73ED96C-0133-4E44-892E-23B867BD9E11}">
      <dgm:prSet/>
      <dgm:spPr/>
      <dgm:t>
        <a:bodyPr/>
        <a:lstStyle/>
        <a:p>
          <a:endParaRPr lang="es-ES"/>
        </a:p>
      </dgm:t>
    </dgm:pt>
    <dgm:pt modelId="{17902E0E-456A-4812-A038-B86C016C0A26}">
      <dgm:prSet phldrT="[Texto]"/>
      <dgm:spPr/>
      <dgm:t>
        <a:bodyPr/>
        <a:lstStyle/>
        <a:p>
          <a:r>
            <a:rPr lang="es-ES" dirty="0" smtClean="0"/>
            <a:t>Mes</a:t>
          </a:r>
          <a:endParaRPr lang="es-ES" dirty="0"/>
        </a:p>
      </dgm:t>
    </dgm:pt>
    <dgm:pt modelId="{F945671D-879F-4F55-9101-F3A06290D03D}" type="parTrans" cxnId="{F0CD8513-FDBF-46A5-BCD2-F1C938C209F8}">
      <dgm:prSet/>
      <dgm:spPr/>
      <dgm:t>
        <a:bodyPr/>
        <a:lstStyle/>
        <a:p>
          <a:endParaRPr lang="es-ES"/>
        </a:p>
      </dgm:t>
    </dgm:pt>
    <dgm:pt modelId="{B694F34E-7B38-4FF6-A27C-88A1A107A377}" type="sibTrans" cxnId="{F0CD8513-FDBF-46A5-BCD2-F1C938C209F8}">
      <dgm:prSet/>
      <dgm:spPr/>
      <dgm:t>
        <a:bodyPr/>
        <a:lstStyle/>
        <a:p>
          <a:endParaRPr lang="es-ES"/>
        </a:p>
      </dgm:t>
    </dgm:pt>
    <dgm:pt modelId="{BF79E027-9B8A-4EEA-BDAF-EA3E5B6EE780}">
      <dgm:prSet phldrT="[Texto]"/>
      <dgm:spPr/>
      <dgm:t>
        <a:bodyPr/>
        <a:lstStyle/>
        <a:p>
          <a:r>
            <a:rPr lang="es-ES" dirty="0" smtClean="0"/>
            <a:t>Performance </a:t>
          </a:r>
          <a:r>
            <a:rPr lang="es-ES" dirty="0" err="1" smtClean="0"/>
            <a:t>Object</a:t>
          </a:r>
          <a:endParaRPr lang="es-ES" dirty="0"/>
        </a:p>
      </dgm:t>
    </dgm:pt>
    <dgm:pt modelId="{3F206B21-0453-416E-91A3-05EF4F4D29C2}" type="parTrans" cxnId="{351BB957-6FBE-423A-AEA7-34E949B12CDE}">
      <dgm:prSet/>
      <dgm:spPr/>
      <dgm:t>
        <a:bodyPr/>
        <a:lstStyle/>
        <a:p>
          <a:endParaRPr lang="es-ES"/>
        </a:p>
      </dgm:t>
    </dgm:pt>
    <dgm:pt modelId="{4EFF472D-67FA-40D8-86E4-D3B27594C8C1}" type="sibTrans" cxnId="{351BB957-6FBE-423A-AEA7-34E949B12CDE}">
      <dgm:prSet/>
      <dgm:spPr/>
      <dgm:t>
        <a:bodyPr/>
        <a:lstStyle/>
        <a:p>
          <a:endParaRPr lang="es-ES"/>
        </a:p>
      </dgm:t>
    </dgm:pt>
    <dgm:pt modelId="{68BF536E-6B1C-4C1E-ADB3-F420F96F5D46}">
      <dgm:prSet phldrT="[Texto]"/>
      <dgm:spPr/>
      <dgm:t>
        <a:bodyPr/>
        <a:lstStyle/>
        <a:p>
          <a:r>
            <a:rPr lang="es-ES" dirty="0" err="1" smtClean="0"/>
            <a:t>byDay</a:t>
          </a:r>
          <a:endParaRPr lang="es-ES" dirty="0"/>
        </a:p>
      </dgm:t>
    </dgm:pt>
    <dgm:pt modelId="{1A8598CC-54A2-4E09-8CAD-732F8489CB64}" type="parTrans" cxnId="{8F7FFEA8-F5FE-4ECB-A638-07A0B01E1F8D}">
      <dgm:prSet/>
      <dgm:spPr/>
      <dgm:t>
        <a:bodyPr/>
        <a:lstStyle/>
        <a:p>
          <a:endParaRPr lang="es-ES"/>
        </a:p>
      </dgm:t>
    </dgm:pt>
    <dgm:pt modelId="{7C9AA726-9B52-48A6-8D1C-30DF05098FED}" type="sibTrans" cxnId="{8F7FFEA8-F5FE-4ECB-A638-07A0B01E1F8D}">
      <dgm:prSet/>
      <dgm:spPr/>
      <dgm:t>
        <a:bodyPr/>
        <a:lstStyle/>
        <a:p>
          <a:endParaRPr lang="es-ES"/>
        </a:p>
      </dgm:t>
    </dgm:pt>
    <dgm:pt modelId="{17A0310F-BBDF-4308-BC6F-765B8084E132}">
      <dgm:prSet phldrT="[Texto]"/>
      <dgm:spPr/>
      <dgm:t>
        <a:bodyPr/>
        <a:lstStyle/>
        <a:p>
          <a:r>
            <a:rPr lang="es-ES" dirty="0" err="1" smtClean="0"/>
            <a:t>byWeek</a:t>
          </a:r>
          <a:endParaRPr lang="es-ES" dirty="0"/>
        </a:p>
      </dgm:t>
    </dgm:pt>
    <dgm:pt modelId="{AB0CA272-C241-4778-9DE1-2684164505BE}" type="parTrans" cxnId="{54372FC7-CE89-4C29-912B-6C602938DE04}">
      <dgm:prSet/>
      <dgm:spPr/>
      <dgm:t>
        <a:bodyPr/>
        <a:lstStyle/>
        <a:p>
          <a:endParaRPr lang="es-ES"/>
        </a:p>
      </dgm:t>
    </dgm:pt>
    <dgm:pt modelId="{5835EBBD-DF20-4122-B5EF-F7BC97203C6F}" type="sibTrans" cxnId="{54372FC7-CE89-4C29-912B-6C602938DE04}">
      <dgm:prSet/>
      <dgm:spPr/>
      <dgm:t>
        <a:bodyPr/>
        <a:lstStyle/>
        <a:p>
          <a:endParaRPr lang="es-ES"/>
        </a:p>
      </dgm:t>
    </dgm:pt>
    <dgm:pt modelId="{D4CCE993-3CD5-4D42-97E6-205221922384}">
      <dgm:prSet phldrT="[Texto]"/>
      <dgm:spPr/>
      <dgm:t>
        <a:bodyPr/>
        <a:lstStyle/>
        <a:p>
          <a:r>
            <a:rPr lang="es-ES" dirty="0" err="1" smtClean="0"/>
            <a:t>byMonth</a:t>
          </a:r>
          <a:endParaRPr lang="es-ES" dirty="0"/>
        </a:p>
      </dgm:t>
    </dgm:pt>
    <dgm:pt modelId="{2CD52D23-0958-43EB-B4B6-7493612A9E65}" type="parTrans" cxnId="{15CBC81D-A2E1-4AED-B721-F0455DA7CDE1}">
      <dgm:prSet/>
      <dgm:spPr/>
      <dgm:t>
        <a:bodyPr/>
        <a:lstStyle/>
        <a:p>
          <a:endParaRPr lang="es-ES"/>
        </a:p>
      </dgm:t>
    </dgm:pt>
    <dgm:pt modelId="{02F2C9A8-B8A7-4373-AA66-1C128ADAE097}" type="sibTrans" cxnId="{15CBC81D-A2E1-4AED-B721-F0455DA7CDE1}">
      <dgm:prSet/>
      <dgm:spPr/>
      <dgm:t>
        <a:bodyPr/>
        <a:lstStyle/>
        <a:p>
          <a:endParaRPr lang="es-ES"/>
        </a:p>
      </dgm:t>
    </dgm:pt>
    <dgm:pt modelId="{F1EB26CA-252D-4CBE-88C1-2B8DD5BDDC9D}" type="pres">
      <dgm:prSet presAssocID="{D9254D7D-3C80-4C51-AD85-564B139FDD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DDF4A60-D2C7-471F-BA3D-61A42DCDBF72}" type="pres">
      <dgm:prSet presAssocID="{1F46B030-8A05-4D25-B414-982DBF38068B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1B3EB3-C604-4A33-8456-D4EC59B7ECAA}" type="pres">
      <dgm:prSet presAssocID="{B5ADDBE7-63BD-4ACF-85A5-2DDF16ED4C10}" presName="parAndChSpace" presStyleCnt="0"/>
      <dgm:spPr/>
    </dgm:pt>
    <dgm:pt modelId="{DD6F4430-7528-402F-AE41-E85525094779}" type="pres">
      <dgm:prSet presAssocID="{C1D5457A-7C6B-4635-9895-70C433D3DC3C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83A1EE-D280-4825-A9B6-8C6D99D2D0F4}" type="pres">
      <dgm:prSet presAssocID="{2544BDD7-25B7-4093-A402-35E4865F5989}" presName="parAndChSpace" presStyleCnt="0"/>
      <dgm:spPr/>
    </dgm:pt>
    <dgm:pt modelId="{EE311D2D-5D00-4370-A3C5-C4C051FE388A}" type="pres">
      <dgm:prSet presAssocID="{17902E0E-456A-4812-A038-B86C016C0A26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2AD9B21-C367-4DDA-A52B-59F08849250E}" srcId="{D9254D7D-3C80-4C51-AD85-564B139FDD04}" destId="{C1D5457A-7C6B-4635-9895-70C433D3DC3C}" srcOrd="1" destOrd="0" parTransId="{CB98E0DB-5B8A-40CA-B628-FE85ECA0BB60}" sibTransId="{2544BDD7-25B7-4093-A402-35E4865F5989}"/>
    <dgm:cxn modelId="{FC7CF159-5F8E-4628-8755-DEF514D00319}" type="presOf" srcId="{0C3D3F6A-1A85-42A5-A7FE-E391BF3B4378}" destId="{DD6F4430-7528-402F-AE41-E85525094779}" srcOrd="0" destOrd="1" presId="urn:microsoft.com/office/officeart/2005/8/layout/hChevron3"/>
    <dgm:cxn modelId="{265E452B-8A75-4103-B3D7-5FF4E85BCEB4}" type="presOf" srcId="{D9254D7D-3C80-4C51-AD85-564B139FDD04}" destId="{F1EB26CA-252D-4CBE-88C1-2B8DD5BDDC9D}" srcOrd="0" destOrd="0" presId="urn:microsoft.com/office/officeart/2005/8/layout/hChevron3"/>
    <dgm:cxn modelId="{50475514-0BF3-439C-82A4-8E656C61B1ED}" srcId="{1F46B030-8A05-4D25-B414-982DBF38068B}" destId="{BFE8FC4F-475E-493E-844C-CC4857D5AA0E}" srcOrd="0" destOrd="0" parTransId="{C098E175-2B77-43EE-8C3C-D2D04CB61868}" sibTransId="{02F3ADF5-7BF5-4BA7-B02E-1E7B61269E6D}"/>
    <dgm:cxn modelId="{8F7FFEA8-F5FE-4ECB-A638-07A0B01E1F8D}" srcId="{1F46B030-8A05-4D25-B414-982DBF38068B}" destId="{68BF536E-6B1C-4C1E-ADB3-F420F96F5D46}" srcOrd="1" destOrd="0" parTransId="{1A8598CC-54A2-4E09-8CAD-732F8489CB64}" sibTransId="{7C9AA726-9B52-48A6-8D1C-30DF05098FED}"/>
    <dgm:cxn modelId="{D68DD9DB-1AF5-4DE5-AA57-39189412C4D8}" type="presOf" srcId="{17A0310F-BBDF-4308-BC6F-765B8084E132}" destId="{DD6F4430-7528-402F-AE41-E85525094779}" srcOrd="0" destOrd="2" presId="urn:microsoft.com/office/officeart/2005/8/layout/hChevron3"/>
    <dgm:cxn modelId="{0D106D10-A3EE-40D9-A005-60C07BAF3399}" type="presOf" srcId="{C1D5457A-7C6B-4635-9895-70C433D3DC3C}" destId="{DD6F4430-7528-402F-AE41-E85525094779}" srcOrd="0" destOrd="0" presId="urn:microsoft.com/office/officeart/2005/8/layout/hChevron3"/>
    <dgm:cxn modelId="{54372FC7-CE89-4C29-912B-6C602938DE04}" srcId="{C1D5457A-7C6B-4635-9895-70C433D3DC3C}" destId="{17A0310F-BBDF-4308-BC6F-765B8084E132}" srcOrd="1" destOrd="0" parTransId="{AB0CA272-C241-4778-9DE1-2684164505BE}" sibTransId="{5835EBBD-DF20-4122-B5EF-F7BC97203C6F}"/>
    <dgm:cxn modelId="{D4115E82-FC4E-44BA-98EB-58DBD2343B8B}" type="presOf" srcId="{D4CCE993-3CD5-4D42-97E6-205221922384}" destId="{EE311D2D-5D00-4370-A3C5-C4C051FE388A}" srcOrd="0" destOrd="2" presId="urn:microsoft.com/office/officeart/2005/8/layout/hChevron3"/>
    <dgm:cxn modelId="{B2BA76F3-30DA-4570-A90D-0B8D4D3A7936}" srcId="{D9254D7D-3C80-4C51-AD85-564B139FDD04}" destId="{1F46B030-8A05-4D25-B414-982DBF38068B}" srcOrd="0" destOrd="0" parTransId="{EEC081C4-1606-4A0A-93AE-7A9039F9E44D}" sibTransId="{B5ADDBE7-63BD-4ACF-85A5-2DDF16ED4C10}"/>
    <dgm:cxn modelId="{351BB957-6FBE-423A-AEA7-34E949B12CDE}" srcId="{17902E0E-456A-4812-A038-B86C016C0A26}" destId="{BF79E027-9B8A-4EEA-BDAF-EA3E5B6EE780}" srcOrd="0" destOrd="0" parTransId="{3F206B21-0453-416E-91A3-05EF4F4D29C2}" sibTransId="{4EFF472D-67FA-40D8-86E4-D3B27594C8C1}"/>
    <dgm:cxn modelId="{EF823A06-FDAD-4CF4-8226-77ED55FAD16F}" type="presOf" srcId="{BF79E027-9B8A-4EEA-BDAF-EA3E5B6EE780}" destId="{EE311D2D-5D00-4370-A3C5-C4C051FE388A}" srcOrd="0" destOrd="1" presId="urn:microsoft.com/office/officeart/2005/8/layout/hChevron3"/>
    <dgm:cxn modelId="{7E44F7CA-7F6B-49A0-AF7E-64EEB40BEBED}" type="presOf" srcId="{BFE8FC4F-475E-493E-844C-CC4857D5AA0E}" destId="{5DDF4A60-D2C7-471F-BA3D-61A42DCDBF72}" srcOrd="0" destOrd="1" presId="urn:microsoft.com/office/officeart/2005/8/layout/hChevron3"/>
    <dgm:cxn modelId="{9AFE07A1-801C-4E6E-855E-0305C2160F34}" type="presOf" srcId="{1F46B030-8A05-4D25-B414-982DBF38068B}" destId="{5DDF4A60-D2C7-471F-BA3D-61A42DCDBF72}" srcOrd="0" destOrd="0" presId="urn:microsoft.com/office/officeart/2005/8/layout/hChevron3"/>
    <dgm:cxn modelId="{A73ED96C-0133-4E44-892E-23B867BD9E11}" srcId="{C1D5457A-7C6B-4635-9895-70C433D3DC3C}" destId="{0C3D3F6A-1A85-42A5-A7FE-E391BF3B4378}" srcOrd="0" destOrd="0" parTransId="{87CB8B00-A6C4-4462-BF3E-E230B18E1941}" sibTransId="{00901583-9DD1-4A14-903B-F664CC2B84D2}"/>
    <dgm:cxn modelId="{263C77A6-D0F6-48B6-B541-B02CA1E9246A}" type="presOf" srcId="{17902E0E-456A-4812-A038-B86C016C0A26}" destId="{EE311D2D-5D00-4370-A3C5-C4C051FE388A}" srcOrd="0" destOrd="0" presId="urn:microsoft.com/office/officeart/2005/8/layout/hChevron3"/>
    <dgm:cxn modelId="{F0CD8513-FDBF-46A5-BCD2-F1C938C209F8}" srcId="{D9254D7D-3C80-4C51-AD85-564B139FDD04}" destId="{17902E0E-456A-4812-A038-B86C016C0A26}" srcOrd="2" destOrd="0" parTransId="{F945671D-879F-4F55-9101-F3A06290D03D}" sibTransId="{B694F34E-7B38-4FF6-A27C-88A1A107A377}"/>
    <dgm:cxn modelId="{81F85488-6269-443D-B41F-712E1C66B0AD}" type="presOf" srcId="{68BF536E-6B1C-4C1E-ADB3-F420F96F5D46}" destId="{5DDF4A60-D2C7-471F-BA3D-61A42DCDBF72}" srcOrd="0" destOrd="2" presId="urn:microsoft.com/office/officeart/2005/8/layout/hChevron3"/>
    <dgm:cxn modelId="{15CBC81D-A2E1-4AED-B721-F0455DA7CDE1}" srcId="{17902E0E-456A-4812-A038-B86C016C0A26}" destId="{D4CCE993-3CD5-4D42-97E6-205221922384}" srcOrd="1" destOrd="0" parTransId="{2CD52D23-0958-43EB-B4B6-7493612A9E65}" sibTransId="{02F2C9A8-B8A7-4373-AA66-1C128ADAE097}"/>
    <dgm:cxn modelId="{AC57204D-8509-4E66-8640-0354EE6E16FF}" type="presParOf" srcId="{F1EB26CA-252D-4CBE-88C1-2B8DD5BDDC9D}" destId="{5DDF4A60-D2C7-471F-BA3D-61A42DCDBF72}" srcOrd="0" destOrd="0" presId="urn:microsoft.com/office/officeart/2005/8/layout/hChevron3"/>
    <dgm:cxn modelId="{99822548-BAA8-42EE-B066-88284DE16A76}" type="presParOf" srcId="{F1EB26CA-252D-4CBE-88C1-2B8DD5BDDC9D}" destId="{B11B3EB3-C604-4A33-8456-D4EC59B7ECAA}" srcOrd="1" destOrd="0" presId="urn:microsoft.com/office/officeart/2005/8/layout/hChevron3"/>
    <dgm:cxn modelId="{21AF3911-4C37-4F0D-BEB8-082838B8086F}" type="presParOf" srcId="{F1EB26CA-252D-4CBE-88C1-2B8DD5BDDC9D}" destId="{DD6F4430-7528-402F-AE41-E85525094779}" srcOrd="2" destOrd="0" presId="urn:microsoft.com/office/officeart/2005/8/layout/hChevron3"/>
    <dgm:cxn modelId="{EC75A200-5B86-42DA-9343-CD9643176930}" type="presParOf" srcId="{F1EB26CA-252D-4CBE-88C1-2B8DD5BDDC9D}" destId="{C283A1EE-D280-4825-A9B6-8C6D99D2D0F4}" srcOrd="3" destOrd="0" presId="urn:microsoft.com/office/officeart/2005/8/layout/hChevron3"/>
    <dgm:cxn modelId="{9230C2D8-990D-4560-9676-0DFB79484333}" type="presParOf" srcId="{F1EB26CA-252D-4CBE-88C1-2B8DD5BDDC9D}" destId="{EE311D2D-5D00-4370-A3C5-C4C051FE388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F2481-35D9-4300-BCA0-3167CFFC4B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D07532-AFF6-40CD-87A6-CBCEE99DB261}">
      <dgm:prSet phldrT="[Texto]"/>
      <dgm:spPr/>
      <dgm:t>
        <a:bodyPr/>
        <a:lstStyle/>
        <a:p>
          <a:r>
            <a:rPr lang="es-ES" dirty="0" smtClean="0"/>
            <a:t>GUI</a:t>
          </a:r>
          <a:endParaRPr lang="es-ES" dirty="0"/>
        </a:p>
      </dgm:t>
    </dgm:pt>
    <dgm:pt modelId="{5A52E415-0966-42F7-846A-2725AE7D4766}" type="parTrans" cxnId="{D00CD719-F348-4D4F-A3C4-32E8DF8911FF}">
      <dgm:prSet/>
      <dgm:spPr/>
      <dgm:t>
        <a:bodyPr/>
        <a:lstStyle/>
        <a:p>
          <a:endParaRPr lang="es-ES"/>
        </a:p>
      </dgm:t>
    </dgm:pt>
    <dgm:pt modelId="{F7CB8EBD-3B56-47B7-A609-52AE29B01CF0}" type="sibTrans" cxnId="{D00CD719-F348-4D4F-A3C4-32E8DF8911FF}">
      <dgm:prSet/>
      <dgm:spPr/>
      <dgm:t>
        <a:bodyPr/>
        <a:lstStyle/>
        <a:p>
          <a:endParaRPr lang="es-ES"/>
        </a:p>
      </dgm:t>
    </dgm:pt>
    <dgm:pt modelId="{7E7C01D7-7085-4F49-9DA0-EA1826140DAC}">
      <dgm:prSet phldrT="[Texto]"/>
      <dgm:spPr/>
      <dgm:t>
        <a:bodyPr/>
        <a:lstStyle/>
        <a:p>
          <a:r>
            <a:rPr lang="es-ES" dirty="0" err="1" smtClean="0"/>
            <a:t>Controles_tabla</a:t>
          </a:r>
          <a:endParaRPr lang="es-ES" dirty="0"/>
        </a:p>
      </dgm:t>
    </dgm:pt>
    <dgm:pt modelId="{47C58402-1C46-42FF-A293-0283782EA3A4}" type="parTrans" cxnId="{80D5D23E-7B0F-4F05-B5B0-EC11E8002E0E}">
      <dgm:prSet/>
      <dgm:spPr/>
      <dgm:t>
        <a:bodyPr/>
        <a:lstStyle/>
        <a:p>
          <a:endParaRPr lang="es-ES"/>
        </a:p>
      </dgm:t>
    </dgm:pt>
    <dgm:pt modelId="{75E8DD0F-5306-447C-8421-165D1B219F84}" type="sibTrans" cxnId="{80D5D23E-7B0F-4F05-B5B0-EC11E8002E0E}">
      <dgm:prSet/>
      <dgm:spPr/>
      <dgm:t>
        <a:bodyPr/>
        <a:lstStyle/>
        <a:p>
          <a:endParaRPr lang="es-ES"/>
        </a:p>
      </dgm:t>
    </dgm:pt>
    <dgm:pt modelId="{79A556A2-3396-4E6F-87E6-8EFA246DFECD}">
      <dgm:prSet phldrT="[Texto]"/>
      <dgm:spPr/>
      <dgm:t>
        <a:bodyPr/>
        <a:lstStyle/>
        <a:p>
          <a:r>
            <a:rPr lang="es-ES" dirty="0" smtClean="0"/>
            <a:t>Tabla</a:t>
          </a:r>
          <a:endParaRPr lang="es-ES" dirty="0"/>
        </a:p>
      </dgm:t>
    </dgm:pt>
    <dgm:pt modelId="{B5B256CB-780B-4EEB-860D-36A4D271DEED}" type="parTrans" cxnId="{1949C063-1721-4394-8DE4-60799E09FB22}">
      <dgm:prSet/>
      <dgm:spPr/>
      <dgm:t>
        <a:bodyPr/>
        <a:lstStyle/>
        <a:p>
          <a:endParaRPr lang="es-ES"/>
        </a:p>
      </dgm:t>
    </dgm:pt>
    <dgm:pt modelId="{BEB3571F-B87D-4EFA-8190-2B689F141300}" type="sibTrans" cxnId="{1949C063-1721-4394-8DE4-60799E09FB22}">
      <dgm:prSet/>
      <dgm:spPr/>
      <dgm:t>
        <a:bodyPr/>
        <a:lstStyle/>
        <a:p>
          <a:endParaRPr lang="es-ES"/>
        </a:p>
      </dgm:t>
    </dgm:pt>
    <dgm:pt modelId="{FF805BF0-5ACF-4803-92CE-8F1A991F1793}" type="pres">
      <dgm:prSet presAssocID="{A79F2481-35D9-4300-BCA0-3167CFFC4B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AFF533-7AEC-4C5E-803A-59A9B22009B2}" type="pres">
      <dgm:prSet presAssocID="{8BD07532-AFF6-40CD-87A6-CBCEE99DB261}" presName="hierRoot1" presStyleCnt="0">
        <dgm:presLayoutVars>
          <dgm:hierBranch val="init"/>
        </dgm:presLayoutVars>
      </dgm:prSet>
      <dgm:spPr/>
    </dgm:pt>
    <dgm:pt modelId="{7EC1150D-D695-4D1E-8E00-EE0DD124AC16}" type="pres">
      <dgm:prSet presAssocID="{8BD07532-AFF6-40CD-87A6-CBCEE99DB261}" presName="rootComposite1" presStyleCnt="0"/>
      <dgm:spPr/>
    </dgm:pt>
    <dgm:pt modelId="{D26CBCB6-2581-488E-BF2F-B1087160D9BF}" type="pres">
      <dgm:prSet presAssocID="{8BD07532-AFF6-40CD-87A6-CBCEE99DB261}" presName="rootText1" presStyleLbl="node0" presStyleIdx="0" presStyleCnt="1">
        <dgm:presLayoutVars>
          <dgm:chPref val="3"/>
        </dgm:presLayoutVars>
      </dgm:prSet>
      <dgm:spPr/>
    </dgm:pt>
    <dgm:pt modelId="{16F63C50-36C6-475A-963B-46309B0AD4FD}" type="pres">
      <dgm:prSet presAssocID="{8BD07532-AFF6-40CD-87A6-CBCEE99DB261}" presName="rootConnector1" presStyleLbl="node1" presStyleIdx="0" presStyleCnt="0"/>
      <dgm:spPr/>
    </dgm:pt>
    <dgm:pt modelId="{4A516602-FE61-4649-9D35-45D1F829C588}" type="pres">
      <dgm:prSet presAssocID="{8BD07532-AFF6-40CD-87A6-CBCEE99DB261}" presName="hierChild2" presStyleCnt="0"/>
      <dgm:spPr/>
    </dgm:pt>
    <dgm:pt modelId="{A9B59E0F-7A9B-41F8-8B2A-42E9C3A068F1}" type="pres">
      <dgm:prSet presAssocID="{47C58402-1C46-42FF-A293-0283782EA3A4}" presName="Name37" presStyleLbl="parChTrans1D2" presStyleIdx="0" presStyleCnt="2"/>
      <dgm:spPr/>
    </dgm:pt>
    <dgm:pt modelId="{70EE333E-F6CC-4725-B329-C4CC68BD3C93}" type="pres">
      <dgm:prSet presAssocID="{7E7C01D7-7085-4F49-9DA0-EA1826140DAC}" presName="hierRoot2" presStyleCnt="0">
        <dgm:presLayoutVars>
          <dgm:hierBranch val="init"/>
        </dgm:presLayoutVars>
      </dgm:prSet>
      <dgm:spPr/>
    </dgm:pt>
    <dgm:pt modelId="{504EB8E8-AF92-4BC4-8177-CFBEF0B26345}" type="pres">
      <dgm:prSet presAssocID="{7E7C01D7-7085-4F49-9DA0-EA1826140DAC}" presName="rootComposite" presStyleCnt="0"/>
      <dgm:spPr/>
    </dgm:pt>
    <dgm:pt modelId="{A35C5A40-2014-444F-95B1-C02792038CFC}" type="pres">
      <dgm:prSet presAssocID="{7E7C01D7-7085-4F49-9DA0-EA1826140DAC}" presName="rootText" presStyleLbl="node2" presStyleIdx="0" presStyleCnt="2">
        <dgm:presLayoutVars>
          <dgm:chPref val="3"/>
        </dgm:presLayoutVars>
      </dgm:prSet>
      <dgm:spPr/>
    </dgm:pt>
    <dgm:pt modelId="{400F9567-1383-4C3C-834C-BB67019600F5}" type="pres">
      <dgm:prSet presAssocID="{7E7C01D7-7085-4F49-9DA0-EA1826140DAC}" presName="rootConnector" presStyleLbl="node2" presStyleIdx="0" presStyleCnt="2"/>
      <dgm:spPr/>
    </dgm:pt>
    <dgm:pt modelId="{C39C0214-D94F-4C9C-BE3D-834404E7CC9C}" type="pres">
      <dgm:prSet presAssocID="{7E7C01D7-7085-4F49-9DA0-EA1826140DAC}" presName="hierChild4" presStyleCnt="0"/>
      <dgm:spPr/>
    </dgm:pt>
    <dgm:pt modelId="{9BA355CE-2339-41E4-B4FE-72C47B3B61CB}" type="pres">
      <dgm:prSet presAssocID="{7E7C01D7-7085-4F49-9DA0-EA1826140DAC}" presName="hierChild5" presStyleCnt="0"/>
      <dgm:spPr/>
    </dgm:pt>
    <dgm:pt modelId="{DF20D718-D8C9-4505-9625-8173F233798F}" type="pres">
      <dgm:prSet presAssocID="{B5B256CB-780B-4EEB-860D-36A4D271DEED}" presName="Name37" presStyleLbl="parChTrans1D2" presStyleIdx="1" presStyleCnt="2"/>
      <dgm:spPr/>
    </dgm:pt>
    <dgm:pt modelId="{34A94008-6727-4E05-94A9-6EB442A73F95}" type="pres">
      <dgm:prSet presAssocID="{79A556A2-3396-4E6F-87E6-8EFA246DFECD}" presName="hierRoot2" presStyleCnt="0">
        <dgm:presLayoutVars>
          <dgm:hierBranch val="init"/>
        </dgm:presLayoutVars>
      </dgm:prSet>
      <dgm:spPr/>
    </dgm:pt>
    <dgm:pt modelId="{C7B40D36-C061-4053-982B-7A1D45E020FF}" type="pres">
      <dgm:prSet presAssocID="{79A556A2-3396-4E6F-87E6-8EFA246DFECD}" presName="rootComposite" presStyleCnt="0"/>
      <dgm:spPr/>
    </dgm:pt>
    <dgm:pt modelId="{4AC1B44B-03D3-4C02-8A15-FD19437BA320}" type="pres">
      <dgm:prSet presAssocID="{79A556A2-3396-4E6F-87E6-8EFA246DFEC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54B1D9-60F0-4B13-9AC7-90FD62270A64}" type="pres">
      <dgm:prSet presAssocID="{79A556A2-3396-4E6F-87E6-8EFA246DFECD}" presName="rootConnector" presStyleLbl="node2" presStyleIdx="1" presStyleCnt="2"/>
      <dgm:spPr/>
    </dgm:pt>
    <dgm:pt modelId="{5491A2E6-1E25-4A4C-966B-2391DC312806}" type="pres">
      <dgm:prSet presAssocID="{79A556A2-3396-4E6F-87E6-8EFA246DFECD}" presName="hierChild4" presStyleCnt="0"/>
      <dgm:spPr/>
    </dgm:pt>
    <dgm:pt modelId="{582B91B6-5CC8-46EF-BF06-9D8590E1C976}" type="pres">
      <dgm:prSet presAssocID="{79A556A2-3396-4E6F-87E6-8EFA246DFECD}" presName="hierChild5" presStyleCnt="0"/>
      <dgm:spPr/>
    </dgm:pt>
    <dgm:pt modelId="{B5A875B0-B347-4339-BFE4-703BE9F5FFFD}" type="pres">
      <dgm:prSet presAssocID="{8BD07532-AFF6-40CD-87A6-CBCEE99DB261}" presName="hierChild3" presStyleCnt="0"/>
      <dgm:spPr/>
    </dgm:pt>
  </dgm:ptLst>
  <dgm:cxnLst>
    <dgm:cxn modelId="{1949C063-1721-4394-8DE4-60799E09FB22}" srcId="{8BD07532-AFF6-40CD-87A6-CBCEE99DB261}" destId="{79A556A2-3396-4E6F-87E6-8EFA246DFECD}" srcOrd="1" destOrd="0" parTransId="{B5B256CB-780B-4EEB-860D-36A4D271DEED}" sibTransId="{BEB3571F-B87D-4EFA-8190-2B689F141300}"/>
    <dgm:cxn modelId="{99060588-4AD9-452D-9F29-559B542A4545}" type="presOf" srcId="{7E7C01D7-7085-4F49-9DA0-EA1826140DAC}" destId="{400F9567-1383-4C3C-834C-BB67019600F5}" srcOrd="1" destOrd="0" presId="urn:microsoft.com/office/officeart/2005/8/layout/orgChart1"/>
    <dgm:cxn modelId="{BDE32233-D983-4C6B-84E5-E0F22542B066}" type="presOf" srcId="{8BD07532-AFF6-40CD-87A6-CBCEE99DB261}" destId="{D26CBCB6-2581-488E-BF2F-B1087160D9BF}" srcOrd="0" destOrd="0" presId="urn:microsoft.com/office/officeart/2005/8/layout/orgChart1"/>
    <dgm:cxn modelId="{54CB0E74-EFB7-4503-8B9B-E9928A671EBE}" type="presOf" srcId="{8BD07532-AFF6-40CD-87A6-CBCEE99DB261}" destId="{16F63C50-36C6-475A-963B-46309B0AD4FD}" srcOrd="1" destOrd="0" presId="urn:microsoft.com/office/officeart/2005/8/layout/orgChart1"/>
    <dgm:cxn modelId="{B59C513B-6FF8-44B3-AB01-25EE50F5DC02}" type="presOf" srcId="{47C58402-1C46-42FF-A293-0283782EA3A4}" destId="{A9B59E0F-7A9B-41F8-8B2A-42E9C3A068F1}" srcOrd="0" destOrd="0" presId="urn:microsoft.com/office/officeart/2005/8/layout/orgChart1"/>
    <dgm:cxn modelId="{CF886FEF-7166-4E82-915A-9D0135C966D9}" type="presOf" srcId="{79A556A2-3396-4E6F-87E6-8EFA246DFECD}" destId="{4AC1B44B-03D3-4C02-8A15-FD19437BA320}" srcOrd="0" destOrd="0" presId="urn:microsoft.com/office/officeart/2005/8/layout/orgChart1"/>
    <dgm:cxn modelId="{063ADBFD-4DA1-45A2-BFA0-5E925E4312F0}" type="presOf" srcId="{B5B256CB-780B-4EEB-860D-36A4D271DEED}" destId="{DF20D718-D8C9-4505-9625-8173F233798F}" srcOrd="0" destOrd="0" presId="urn:microsoft.com/office/officeart/2005/8/layout/orgChart1"/>
    <dgm:cxn modelId="{5122E8F4-E3BE-49C2-ACB1-6DCEC5E2AD66}" type="presOf" srcId="{79A556A2-3396-4E6F-87E6-8EFA246DFECD}" destId="{9F54B1D9-60F0-4B13-9AC7-90FD62270A64}" srcOrd="1" destOrd="0" presId="urn:microsoft.com/office/officeart/2005/8/layout/orgChart1"/>
    <dgm:cxn modelId="{80D5D23E-7B0F-4F05-B5B0-EC11E8002E0E}" srcId="{8BD07532-AFF6-40CD-87A6-CBCEE99DB261}" destId="{7E7C01D7-7085-4F49-9DA0-EA1826140DAC}" srcOrd="0" destOrd="0" parTransId="{47C58402-1C46-42FF-A293-0283782EA3A4}" sibTransId="{75E8DD0F-5306-447C-8421-165D1B219F84}"/>
    <dgm:cxn modelId="{1B66E6D4-AD1B-4A44-A4E7-C15B0C2037AE}" type="presOf" srcId="{A79F2481-35D9-4300-BCA0-3167CFFC4BB7}" destId="{FF805BF0-5ACF-4803-92CE-8F1A991F1793}" srcOrd="0" destOrd="0" presId="urn:microsoft.com/office/officeart/2005/8/layout/orgChart1"/>
    <dgm:cxn modelId="{A198439B-C851-4C90-B95A-211981C299E4}" type="presOf" srcId="{7E7C01D7-7085-4F49-9DA0-EA1826140DAC}" destId="{A35C5A40-2014-444F-95B1-C02792038CFC}" srcOrd="0" destOrd="0" presId="urn:microsoft.com/office/officeart/2005/8/layout/orgChart1"/>
    <dgm:cxn modelId="{D00CD719-F348-4D4F-A3C4-32E8DF8911FF}" srcId="{A79F2481-35D9-4300-BCA0-3167CFFC4BB7}" destId="{8BD07532-AFF6-40CD-87A6-CBCEE99DB261}" srcOrd="0" destOrd="0" parTransId="{5A52E415-0966-42F7-846A-2725AE7D4766}" sibTransId="{F7CB8EBD-3B56-47B7-A609-52AE29B01CF0}"/>
    <dgm:cxn modelId="{ECEC2559-59C3-4A32-A161-69B8C5E18D54}" type="presParOf" srcId="{FF805BF0-5ACF-4803-92CE-8F1A991F1793}" destId="{C8AFF533-7AEC-4C5E-803A-59A9B22009B2}" srcOrd="0" destOrd="0" presId="urn:microsoft.com/office/officeart/2005/8/layout/orgChart1"/>
    <dgm:cxn modelId="{B9802A85-BA3A-4A2C-85A5-9D7E2893A7DF}" type="presParOf" srcId="{C8AFF533-7AEC-4C5E-803A-59A9B22009B2}" destId="{7EC1150D-D695-4D1E-8E00-EE0DD124AC16}" srcOrd="0" destOrd="0" presId="urn:microsoft.com/office/officeart/2005/8/layout/orgChart1"/>
    <dgm:cxn modelId="{F0BCE9D7-513C-4E57-88AA-CF11097756E3}" type="presParOf" srcId="{7EC1150D-D695-4D1E-8E00-EE0DD124AC16}" destId="{D26CBCB6-2581-488E-BF2F-B1087160D9BF}" srcOrd="0" destOrd="0" presId="urn:microsoft.com/office/officeart/2005/8/layout/orgChart1"/>
    <dgm:cxn modelId="{C19EEDE0-23CE-4EB3-8079-9817D72EF321}" type="presParOf" srcId="{7EC1150D-D695-4D1E-8E00-EE0DD124AC16}" destId="{16F63C50-36C6-475A-963B-46309B0AD4FD}" srcOrd="1" destOrd="0" presId="urn:microsoft.com/office/officeart/2005/8/layout/orgChart1"/>
    <dgm:cxn modelId="{D88F0FF4-A4FF-407D-BA8D-1F470C19C1D2}" type="presParOf" srcId="{C8AFF533-7AEC-4C5E-803A-59A9B22009B2}" destId="{4A516602-FE61-4649-9D35-45D1F829C588}" srcOrd="1" destOrd="0" presId="urn:microsoft.com/office/officeart/2005/8/layout/orgChart1"/>
    <dgm:cxn modelId="{174A4573-2830-477F-B222-9275F55D5233}" type="presParOf" srcId="{4A516602-FE61-4649-9D35-45D1F829C588}" destId="{A9B59E0F-7A9B-41F8-8B2A-42E9C3A068F1}" srcOrd="0" destOrd="0" presId="urn:microsoft.com/office/officeart/2005/8/layout/orgChart1"/>
    <dgm:cxn modelId="{0211CBC5-3417-47B2-8AE5-3B4237BB4509}" type="presParOf" srcId="{4A516602-FE61-4649-9D35-45D1F829C588}" destId="{70EE333E-F6CC-4725-B329-C4CC68BD3C93}" srcOrd="1" destOrd="0" presId="urn:microsoft.com/office/officeart/2005/8/layout/orgChart1"/>
    <dgm:cxn modelId="{19BE6B09-280F-444B-8B13-0CAE17DA7C74}" type="presParOf" srcId="{70EE333E-F6CC-4725-B329-C4CC68BD3C93}" destId="{504EB8E8-AF92-4BC4-8177-CFBEF0B26345}" srcOrd="0" destOrd="0" presId="urn:microsoft.com/office/officeart/2005/8/layout/orgChart1"/>
    <dgm:cxn modelId="{ADF1AA03-0CA4-4627-A8EA-F71FA4EB0AB5}" type="presParOf" srcId="{504EB8E8-AF92-4BC4-8177-CFBEF0B26345}" destId="{A35C5A40-2014-444F-95B1-C02792038CFC}" srcOrd="0" destOrd="0" presId="urn:microsoft.com/office/officeart/2005/8/layout/orgChart1"/>
    <dgm:cxn modelId="{6F77C2FB-762E-430C-8163-E8A8C6B281AD}" type="presParOf" srcId="{504EB8E8-AF92-4BC4-8177-CFBEF0B26345}" destId="{400F9567-1383-4C3C-834C-BB67019600F5}" srcOrd="1" destOrd="0" presId="urn:microsoft.com/office/officeart/2005/8/layout/orgChart1"/>
    <dgm:cxn modelId="{6791106F-A5F4-4A30-8D4C-F2A8A27C593D}" type="presParOf" srcId="{70EE333E-F6CC-4725-B329-C4CC68BD3C93}" destId="{C39C0214-D94F-4C9C-BE3D-834404E7CC9C}" srcOrd="1" destOrd="0" presId="urn:microsoft.com/office/officeart/2005/8/layout/orgChart1"/>
    <dgm:cxn modelId="{B1522548-11D2-47AC-B344-9E1DB96683B5}" type="presParOf" srcId="{70EE333E-F6CC-4725-B329-C4CC68BD3C93}" destId="{9BA355CE-2339-41E4-B4FE-72C47B3B61CB}" srcOrd="2" destOrd="0" presId="urn:microsoft.com/office/officeart/2005/8/layout/orgChart1"/>
    <dgm:cxn modelId="{4EDE9A0A-FA67-497F-9359-4F99F823253D}" type="presParOf" srcId="{4A516602-FE61-4649-9D35-45D1F829C588}" destId="{DF20D718-D8C9-4505-9625-8173F233798F}" srcOrd="2" destOrd="0" presId="urn:microsoft.com/office/officeart/2005/8/layout/orgChart1"/>
    <dgm:cxn modelId="{1AB603ED-5888-4789-9702-6DE073FDA265}" type="presParOf" srcId="{4A516602-FE61-4649-9D35-45D1F829C588}" destId="{34A94008-6727-4E05-94A9-6EB442A73F95}" srcOrd="3" destOrd="0" presId="urn:microsoft.com/office/officeart/2005/8/layout/orgChart1"/>
    <dgm:cxn modelId="{FD027B17-8315-44B4-8AEA-F6E2EE8031BB}" type="presParOf" srcId="{34A94008-6727-4E05-94A9-6EB442A73F95}" destId="{C7B40D36-C061-4053-982B-7A1D45E020FF}" srcOrd="0" destOrd="0" presId="urn:microsoft.com/office/officeart/2005/8/layout/orgChart1"/>
    <dgm:cxn modelId="{996AF888-5018-4088-8909-32C6858EA8AE}" type="presParOf" srcId="{C7B40D36-C061-4053-982B-7A1D45E020FF}" destId="{4AC1B44B-03D3-4C02-8A15-FD19437BA320}" srcOrd="0" destOrd="0" presId="urn:microsoft.com/office/officeart/2005/8/layout/orgChart1"/>
    <dgm:cxn modelId="{C8334ECC-0CC1-4147-B1E7-9863EC03614F}" type="presParOf" srcId="{C7B40D36-C061-4053-982B-7A1D45E020FF}" destId="{9F54B1D9-60F0-4B13-9AC7-90FD62270A64}" srcOrd="1" destOrd="0" presId="urn:microsoft.com/office/officeart/2005/8/layout/orgChart1"/>
    <dgm:cxn modelId="{3FC11BC8-6BAE-477D-963B-F5FBCA832FBF}" type="presParOf" srcId="{34A94008-6727-4E05-94A9-6EB442A73F95}" destId="{5491A2E6-1E25-4A4C-966B-2391DC312806}" srcOrd="1" destOrd="0" presId="urn:microsoft.com/office/officeart/2005/8/layout/orgChart1"/>
    <dgm:cxn modelId="{212BCA8A-30E5-487A-96CB-8BB046327FD6}" type="presParOf" srcId="{34A94008-6727-4E05-94A9-6EB442A73F95}" destId="{582B91B6-5CC8-46EF-BF06-9D8590E1C976}" srcOrd="2" destOrd="0" presId="urn:microsoft.com/office/officeart/2005/8/layout/orgChart1"/>
    <dgm:cxn modelId="{CB208A9A-1938-447B-A924-672CC10396E3}" type="presParOf" srcId="{C8AFF533-7AEC-4C5E-803A-59A9B22009B2}" destId="{B5A875B0-B347-4339-BFE4-703BE9F5FF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254D7D-3C80-4C51-AD85-564B139FDD0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FD324B1-4F61-4542-BD92-FED0BF59A995}">
      <dgm:prSet/>
      <dgm:spPr/>
      <dgm:t>
        <a:bodyPr/>
        <a:lstStyle/>
        <a:p>
          <a:r>
            <a:rPr lang="es-ES" dirty="0" smtClean="0"/>
            <a:t>Reorganizar</a:t>
          </a:r>
          <a:endParaRPr lang="es-ES" dirty="0"/>
        </a:p>
      </dgm:t>
    </dgm:pt>
    <dgm:pt modelId="{78D13C70-2E69-4412-A040-2A7B78865B5F}" type="parTrans" cxnId="{31E5BBC6-BDAC-4A5B-8BFB-2C5F83DE48C0}">
      <dgm:prSet/>
      <dgm:spPr/>
      <dgm:t>
        <a:bodyPr/>
        <a:lstStyle/>
        <a:p>
          <a:endParaRPr lang="es-ES"/>
        </a:p>
      </dgm:t>
    </dgm:pt>
    <dgm:pt modelId="{3AA465F8-C3AF-490C-B6B1-CAEF3FFA654C}" type="sibTrans" cxnId="{31E5BBC6-BDAC-4A5B-8BFB-2C5F83DE48C0}">
      <dgm:prSet/>
      <dgm:spPr/>
      <dgm:t>
        <a:bodyPr/>
        <a:lstStyle/>
        <a:p>
          <a:endParaRPr lang="es-ES"/>
        </a:p>
      </dgm:t>
    </dgm:pt>
    <dgm:pt modelId="{DC3DE4A0-F2F4-4564-9EBD-262E6AE417AD}">
      <dgm:prSet/>
      <dgm:spPr/>
      <dgm:t>
        <a:bodyPr/>
        <a:lstStyle/>
        <a:p>
          <a:r>
            <a:rPr lang="es-ES" dirty="0" smtClean="0"/>
            <a:t>Organizar por fecha</a:t>
          </a:r>
          <a:endParaRPr lang="es-ES" dirty="0"/>
        </a:p>
      </dgm:t>
    </dgm:pt>
    <dgm:pt modelId="{61892F0C-B935-477E-A238-989298E9AF4F}" type="parTrans" cxnId="{21767FA1-AAC4-4AF8-A4B4-5EDDDB526FA5}">
      <dgm:prSet/>
      <dgm:spPr/>
      <dgm:t>
        <a:bodyPr/>
        <a:lstStyle/>
        <a:p>
          <a:endParaRPr lang="es-ES"/>
        </a:p>
      </dgm:t>
    </dgm:pt>
    <dgm:pt modelId="{1E57B6C2-A9DD-4D22-B597-EC1F8221B8B5}" type="sibTrans" cxnId="{21767FA1-AAC4-4AF8-A4B4-5EDDDB526FA5}">
      <dgm:prSet/>
      <dgm:spPr/>
      <dgm:t>
        <a:bodyPr/>
        <a:lstStyle/>
        <a:p>
          <a:endParaRPr lang="es-ES"/>
        </a:p>
      </dgm:t>
    </dgm:pt>
    <dgm:pt modelId="{15F3458D-9321-4FF6-AF6B-3EFAC40E3FC6}">
      <dgm:prSet/>
      <dgm:spPr/>
      <dgm:t>
        <a:bodyPr/>
        <a:lstStyle/>
        <a:p>
          <a:r>
            <a:rPr lang="es-ES" dirty="0" smtClean="0"/>
            <a:t>Calcular tiempo trabajado</a:t>
          </a:r>
        </a:p>
      </dgm:t>
    </dgm:pt>
    <dgm:pt modelId="{B9C346C8-44D5-416C-9AD8-6E60DBAB9113}" type="parTrans" cxnId="{34053EA2-7A92-49E4-9679-66F11C1DD7BC}">
      <dgm:prSet/>
      <dgm:spPr/>
      <dgm:t>
        <a:bodyPr/>
        <a:lstStyle/>
        <a:p>
          <a:endParaRPr lang="es-ES"/>
        </a:p>
      </dgm:t>
    </dgm:pt>
    <dgm:pt modelId="{D961F178-B18B-4B5F-A8AE-D2D4BD7C89E4}" type="sibTrans" cxnId="{34053EA2-7A92-49E4-9679-66F11C1DD7BC}">
      <dgm:prSet/>
      <dgm:spPr/>
      <dgm:t>
        <a:bodyPr/>
        <a:lstStyle/>
        <a:p>
          <a:endParaRPr lang="es-ES"/>
        </a:p>
      </dgm:t>
    </dgm:pt>
    <dgm:pt modelId="{4E8862EC-BD71-4256-B9F3-79F79A468CF4}">
      <dgm:prSet/>
      <dgm:spPr/>
      <dgm:t>
        <a:bodyPr/>
        <a:lstStyle/>
        <a:p>
          <a:r>
            <a:rPr lang="es-ES" dirty="0" smtClean="0"/>
            <a:t>Filtrar</a:t>
          </a:r>
        </a:p>
      </dgm:t>
    </dgm:pt>
    <dgm:pt modelId="{7B9BC776-FD32-46E7-806C-7E3429E6B96A}" type="parTrans" cxnId="{D6DE8D4D-EDD6-454D-9A5C-875079F5095C}">
      <dgm:prSet/>
      <dgm:spPr/>
      <dgm:t>
        <a:bodyPr/>
        <a:lstStyle/>
        <a:p>
          <a:endParaRPr lang="es-ES"/>
        </a:p>
      </dgm:t>
    </dgm:pt>
    <dgm:pt modelId="{5208F37C-D4A5-4C3C-96DE-C5BA3C342673}" type="sibTrans" cxnId="{D6DE8D4D-EDD6-454D-9A5C-875079F5095C}">
      <dgm:prSet/>
      <dgm:spPr/>
      <dgm:t>
        <a:bodyPr/>
        <a:lstStyle/>
        <a:p>
          <a:endParaRPr lang="es-ES"/>
        </a:p>
      </dgm:t>
    </dgm:pt>
    <dgm:pt modelId="{758508B5-5F8D-4892-AB20-B675B481B9E9}">
      <dgm:prSet/>
      <dgm:spPr/>
      <dgm:t>
        <a:bodyPr/>
        <a:lstStyle/>
        <a:p>
          <a:r>
            <a:rPr lang="es-ES" dirty="0" smtClean="0"/>
            <a:t>Cargar tablas</a:t>
          </a:r>
        </a:p>
      </dgm:t>
    </dgm:pt>
    <dgm:pt modelId="{6FDE41FD-7A19-4543-99CA-B701DBAB84A4}" type="parTrans" cxnId="{1ABFA814-0E34-4D48-801D-CC964B0517EE}">
      <dgm:prSet/>
      <dgm:spPr/>
      <dgm:t>
        <a:bodyPr/>
        <a:lstStyle/>
        <a:p>
          <a:endParaRPr lang="es-ES"/>
        </a:p>
      </dgm:t>
    </dgm:pt>
    <dgm:pt modelId="{4FB56EFC-7195-490A-A3FD-CCB34FE0C9D3}" type="sibTrans" cxnId="{1ABFA814-0E34-4D48-801D-CC964B0517EE}">
      <dgm:prSet/>
      <dgm:spPr/>
      <dgm:t>
        <a:bodyPr/>
        <a:lstStyle/>
        <a:p>
          <a:endParaRPr lang="es-ES"/>
        </a:p>
      </dgm:t>
    </dgm:pt>
    <dgm:pt modelId="{F1EB26CA-252D-4CBE-88C1-2B8DD5BDDC9D}" type="pres">
      <dgm:prSet presAssocID="{D9254D7D-3C80-4C51-AD85-564B139FDD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C5FE50B-F0F7-49DC-81C1-DA1DDCB5B3C9}" type="pres">
      <dgm:prSet presAssocID="{8FD324B1-4F61-4542-BD92-FED0BF59A99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1128C7-F3DA-474F-B0DD-A14F662CE683}" type="pres">
      <dgm:prSet presAssocID="{3AA465F8-C3AF-490C-B6B1-CAEF3FFA654C}" presName="parSpace" presStyleCnt="0"/>
      <dgm:spPr/>
    </dgm:pt>
    <dgm:pt modelId="{0303BF14-3CEC-472F-9D63-B11A5737FE8B}" type="pres">
      <dgm:prSet presAssocID="{DC3DE4A0-F2F4-4564-9EBD-262E6AE417A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3B193-3859-4AA4-A143-0C6AB814E1CE}" type="pres">
      <dgm:prSet presAssocID="{1E57B6C2-A9DD-4D22-B597-EC1F8221B8B5}" presName="parSpace" presStyleCnt="0"/>
      <dgm:spPr/>
    </dgm:pt>
    <dgm:pt modelId="{55FDCD0D-D518-4762-8CF0-BB2014400690}" type="pres">
      <dgm:prSet presAssocID="{15F3458D-9321-4FF6-AF6B-3EFAC40E3FC6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2679D3-7A6B-4611-9E23-6CAC4E3B877F}" type="pres">
      <dgm:prSet presAssocID="{D961F178-B18B-4B5F-A8AE-D2D4BD7C89E4}" presName="parSpace" presStyleCnt="0"/>
      <dgm:spPr/>
    </dgm:pt>
    <dgm:pt modelId="{E8F138A8-B29B-42AE-8B5E-F3395CB5225F}" type="pres">
      <dgm:prSet presAssocID="{4E8862EC-BD71-4256-B9F3-79F79A468CF4}" presName="parTxOnly" presStyleLbl="node1" presStyleIdx="3" presStyleCnt="5">
        <dgm:presLayoutVars>
          <dgm:bulletEnabled val="1"/>
        </dgm:presLayoutVars>
      </dgm:prSet>
      <dgm:spPr/>
    </dgm:pt>
    <dgm:pt modelId="{B4160B75-1805-4541-9953-6B88A9D628B8}" type="pres">
      <dgm:prSet presAssocID="{5208F37C-D4A5-4C3C-96DE-C5BA3C342673}" presName="parSpace" presStyleCnt="0"/>
      <dgm:spPr/>
    </dgm:pt>
    <dgm:pt modelId="{687F0B79-86A7-45D7-B9D0-4F566FD9B020}" type="pres">
      <dgm:prSet presAssocID="{758508B5-5F8D-4892-AB20-B675B481B9E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4053EA2-7A92-49E4-9679-66F11C1DD7BC}" srcId="{D9254D7D-3C80-4C51-AD85-564B139FDD04}" destId="{15F3458D-9321-4FF6-AF6B-3EFAC40E3FC6}" srcOrd="2" destOrd="0" parTransId="{B9C346C8-44D5-416C-9AD8-6E60DBAB9113}" sibTransId="{D961F178-B18B-4B5F-A8AE-D2D4BD7C89E4}"/>
    <dgm:cxn modelId="{21767FA1-AAC4-4AF8-A4B4-5EDDDB526FA5}" srcId="{D9254D7D-3C80-4C51-AD85-564B139FDD04}" destId="{DC3DE4A0-F2F4-4564-9EBD-262E6AE417AD}" srcOrd="1" destOrd="0" parTransId="{61892F0C-B935-477E-A238-989298E9AF4F}" sibTransId="{1E57B6C2-A9DD-4D22-B597-EC1F8221B8B5}"/>
    <dgm:cxn modelId="{D6DE8D4D-EDD6-454D-9A5C-875079F5095C}" srcId="{D9254D7D-3C80-4C51-AD85-564B139FDD04}" destId="{4E8862EC-BD71-4256-B9F3-79F79A468CF4}" srcOrd="3" destOrd="0" parTransId="{7B9BC776-FD32-46E7-806C-7E3429E6B96A}" sibTransId="{5208F37C-D4A5-4C3C-96DE-C5BA3C342673}"/>
    <dgm:cxn modelId="{B8D59E92-937F-4F05-AC90-0CCBD674DBAC}" type="presOf" srcId="{758508B5-5F8D-4892-AB20-B675B481B9E9}" destId="{687F0B79-86A7-45D7-B9D0-4F566FD9B020}" srcOrd="0" destOrd="0" presId="urn:microsoft.com/office/officeart/2005/8/layout/hChevron3"/>
    <dgm:cxn modelId="{1ABFA814-0E34-4D48-801D-CC964B0517EE}" srcId="{D9254D7D-3C80-4C51-AD85-564B139FDD04}" destId="{758508B5-5F8D-4892-AB20-B675B481B9E9}" srcOrd="4" destOrd="0" parTransId="{6FDE41FD-7A19-4543-99CA-B701DBAB84A4}" sibTransId="{4FB56EFC-7195-490A-A3FD-CCB34FE0C9D3}"/>
    <dgm:cxn modelId="{7E2EE6DD-F69E-4AD6-9855-D5FE9DF50705}" type="presOf" srcId="{8FD324B1-4F61-4542-BD92-FED0BF59A995}" destId="{4C5FE50B-F0F7-49DC-81C1-DA1DDCB5B3C9}" srcOrd="0" destOrd="0" presId="urn:microsoft.com/office/officeart/2005/8/layout/hChevron3"/>
    <dgm:cxn modelId="{008E78CC-4550-4B62-8FBF-1EA425AB72A5}" type="presOf" srcId="{15F3458D-9321-4FF6-AF6B-3EFAC40E3FC6}" destId="{55FDCD0D-D518-4762-8CF0-BB2014400690}" srcOrd="0" destOrd="0" presId="urn:microsoft.com/office/officeart/2005/8/layout/hChevron3"/>
    <dgm:cxn modelId="{31E5BBC6-BDAC-4A5B-8BFB-2C5F83DE48C0}" srcId="{D9254D7D-3C80-4C51-AD85-564B139FDD04}" destId="{8FD324B1-4F61-4542-BD92-FED0BF59A995}" srcOrd="0" destOrd="0" parTransId="{78D13C70-2E69-4412-A040-2A7B78865B5F}" sibTransId="{3AA465F8-C3AF-490C-B6B1-CAEF3FFA654C}"/>
    <dgm:cxn modelId="{18D0F645-95AB-448B-815B-4C016FA5DBBB}" type="presOf" srcId="{4E8862EC-BD71-4256-B9F3-79F79A468CF4}" destId="{E8F138A8-B29B-42AE-8B5E-F3395CB5225F}" srcOrd="0" destOrd="0" presId="urn:microsoft.com/office/officeart/2005/8/layout/hChevron3"/>
    <dgm:cxn modelId="{1F4F3CC4-AA1B-48E9-BFF6-C59D9F7A265E}" type="presOf" srcId="{DC3DE4A0-F2F4-4564-9EBD-262E6AE417AD}" destId="{0303BF14-3CEC-472F-9D63-B11A5737FE8B}" srcOrd="0" destOrd="0" presId="urn:microsoft.com/office/officeart/2005/8/layout/hChevron3"/>
    <dgm:cxn modelId="{935E696A-231C-42E9-8E96-480F81D5B794}" type="presOf" srcId="{D9254D7D-3C80-4C51-AD85-564B139FDD04}" destId="{F1EB26CA-252D-4CBE-88C1-2B8DD5BDDC9D}" srcOrd="0" destOrd="0" presId="urn:microsoft.com/office/officeart/2005/8/layout/hChevron3"/>
    <dgm:cxn modelId="{7B389F3F-05E2-4330-97D5-B17DA080A7F6}" type="presParOf" srcId="{F1EB26CA-252D-4CBE-88C1-2B8DD5BDDC9D}" destId="{4C5FE50B-F0F7-49DC-81C1-DA1DDCB5B3C9}" srcOrd="0" destOrd="0" presId="urn:microsoft.com/office/officeart/2005/8/layout/hChevron3"/>
    <dgm:cxn modelId="{DE5489F7-60DA-465A-88BF-3D27052C4A33}" type="presParOf" srcId="{F1EB26CA-252D-4CBE-88C1-2B8DD5BDDC9D}" destId="{871128C7-F3DA-474F-B0DD-A14F662CE683}" srcOrd="1" destOrd="0" presId="urn:microsoft.com/office/officeart/2005/8/layout/hChevron3"/>
    <dgm:cxn modelId="{81793966-5079-4D36-880A-02BCD6D4ED80}" type="presParOf" srcId="{F1EB26CA-252D-4CBE-88C1-2B8DD5BDDC9D}" destId="{0303BF14-3CEC-472F-9D63-B11A5737FE8B}" srcOrd="2" destOrd="0" presId="urn:microsoft.com/office/officeart/2005/8/layout/hChevron3"/>
    <dgm:cxn modelId="{94F32A2E-9A32-419A-A1C4-39B7E093B803}" type="presParOf" srcId="{F1EB26CA-252D-4CBE-88C1-2B8DD5BDDC9D}" destId="{0333B193-3859-4AA4-A143-0C6AB814E1CE}" srcOrd="3" destOrd="0" presId="urn:microsoft.com/office/officeart/2005/8/layout/hChevron3"/>
    <dgm:cxn modelId="{73EB0965-2938-4575-94B2-64D4BEE56E2F}" type="presParOf" srcId="{F1EB26CA-252D-4CBE-88C1-2B8DD5BDDC9D}" destId="{55FDCD0D-D518-4762-8CF0-BB2014400690}" srcOrd="4" destOrd="0" presId="urn:microsoft.com/office/officeart/2005/8/layout/hChevron3"/>
    <dgm:cxn modelId="{4237991F-71CA-4E52-BE21-A4B967D3059E}" type="presParOf" srcId="{F1EB26CA-252D-4CBE-88C1-2B8DD5BDDC9D}" destId="{8F2679D3-7A6B-4611-9E23-6CAC4E3B877F}" srcOrd="5" destOrd="0" presId="urn:microsoft.com/office/officeart/2005/8/layout/hChevron3"/>
    <dgm:cxn modelId="{FB89B778-96B5-486D-AB50-4B107BE62D97}" type="presParOf" srcId="{F1EB26CA-252D-4CBE-88C1-2B8DD5BDDC9D}" destId="{E8F138A8-B29B-42AE-8B5E-F3395CB5225F}" srcOrd="6" destOrd="0" presId="urn:microsoft.com/office/officeart/2005/8/layout/hChevron3"/>
    <dgm:cxn modelId="{4A2CE790-F571-485A-889A-566AD9FBFE09}" type="presParOf" srcId="{F1EB26CA-252D-4CBE-88C1-2B8DD5BDDC9D}" destId="{B4160B75-1805-4541-9953-6B88A9D628B8}" srcOrd="7" destOrd="0" presId="urn:microsoft.com/office/officeart/2005/8/layout/hChevron3"/>
    <dgm:cxn modelId="{74897143-BB17-4A53-904F-3E50DCF9980A}" type="presParOf" srcId="{F1EB26CA-252D-4CBE-88C1-2B8DD5BDDC9D}" destId="{687F0B79-86A7-45D7-B9D0-4F566FD9B02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DD584-2CC5-4BF5-B4ED-90F426AB441A}">
      <dsp:nvSpPr>
        <dsp:cNvPr id="0" name=""/>
        <dsp:cNvSpPr/>
      </dsp:nvSpPr>
      <dsp:spPr>
        <a:xfrm>
          <a:off x="5230" y="1013528"/>
          <a:ext cx="2378024" cy="114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report</a:t>
          </a:r>
          <a:r>
            <a:rPr lang="es-ES" sz="1700" kern="1200" dirty="0" smtClean="0"/>
            <a:t> = Reorganizar()</a:t>
          </a:r>
          <a:endParaRPr lang="es-ES" sz="1700" kern="1200" dirty="0"/>
        </a:p>
      </dsp:txBody>
      <dsp:txXfrm>
        <a:off x="5230" y="1013528"/>
        <a:ext cx="2378024" cy="763680"/>
      </dsp:txXfrm>
    </dsp:sp>
    <dsp:sp modelId="{A51B6A31-9718-43FB-A2F9-B5BA1A402DBF}">
      <dsp:nvSpPr>
        <dsp:cNvPr id="0" name=""/>
        <dsp:cNvSpPr/>
      </dsp:nvSpPr>
      <dsp:spPr>
        <a:xfrm>
          <a:off x="492295" y="1777209"/>
          <a:ext cx="2378024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Lee la base de datos y asegura que los </a:t>
          </a:r>
          <a:r>
            <a:rPr lang="es-ES" sz="1700" kern="1200" dirty="0" err="1" smtClean="0"/>
            <a:t>Checks</a:t>
          </a:r>
          <a:r>
            <a:rPr lang="es-ES" sz="1700" kern="1200" dirty="0" smtClean="0"/>
            <a:t> sean correctos.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>
        <a:off x="538003" y="1822917"/>
        <a:ext cx="2286608" cy="1469184"/>
      </dsp:txXfrm>
    </dsp:sp>
    <dsp:sp modelId="{A547FAAF-06D5-4400-8249-46869EDBB28E}">
      <dsp:nvSpPr>
        <dsp:cNvPr id="0" name=""/>
        <dsp:cNvSpPr/>
      </dsp:nvSpPr>
      <dsp:spPr>
        <a:xfrm>
          <a:off x="2743754" y="10993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743754" y="1217751"/>
        <a:ext cx="586641" cy="355235"/>
      </dsp:txXfrm>
    </dsp:sp>
    <dsp:sp modelId="{308DD5A6-336A-4032-AEAC-E88B357A1B94}">
      <dsp:nvSpPr>
        <dsp:cNvPr id="0" name=""/>
        <dsp:cNvSpPr/>
      </dsp:nvSpPr>
      <dsp:spPr>
        <a:xfrm>
          <a:off x="3825254" y="1013528"/>
          <a:ext cx="2378024" cy="114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report</a:t>
          </a:r>
          <a:r>
            <a:rPr lang="es-ES" sz="1700" kern="1200" dirty="0" smtClean="0"/>
            <a:t>.\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organizar_por_fecha</a:t>
          </a:r>
          <a:r>
            <a:rPr lang="es-ES" sz="1700" kern="1200" dirty="0" smtClean="0"/>
            <a:t>()</a:t>
          </a:r>
          <a:endParaRPr lang="es-ES" sz="1700" kern="1200" dirty="0"/>
        </a:p>
      </dsp:txBody>
      <dsp:txXfrm>
        <a:off x="3825254" y="1013528"/>
        <a:ext cx="2378024" cy="763680"/>
      </dsp:txXfrm>
    </dsp:sp>
    <dsp:sp modelId="{A6613B2F-885F-4CB7-A79F-9F71BC81D967}">
      <dsp:nvSpPr>
        <dsp:cNvPr id="0" name=""/>
        <dsp:cNvSpPr/>
      </dsp:nvSpPr>
      <dsp:spPr>
        <a:xfrm>
          <a:off x="4312320" y="1777209"/>
          <a:ext cx="2378024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Organiza los </a:t>
          </a:r>
          <a:r>
            <a:rPr lang="es-ES" sz="1700" kern="1200" dirty="0" err="1" smtClean="0"/>
            <a:t>checks</a:t>
          </a:r>
          <a:r>
            <a:rPr lang="es-ES" sz="1700" kern="1200" dirty="0" smtClean="0"/>
            <a:t> de los trabajadores. Retorna la lista de objetos </a:t>
          </a:r>
          <a:r>
            <a:rPr lang="es-ES" sz="1700" kern="1200" dirty="0" err="1" smtClean="0"/>
            <a:t>Workday</a:t>
          </a:r>
          <a:endParaRPr lang="es-ES" sz="1700" kern="1200" dirty="0"/>
        </a:p>
      </dsp:txBody>
      <dsp:txXfrm>
        <a:off x="4358028" y="1822917"/>
        <a:ext cx="2286608" cy="1469184"/>
      </dsp:txXfrm>
    </dsp:sp>
    <dsp:sp modelId="{D2B6943D-F55F-4877-83CF-235672CB6E72}">
      <dsp:nvSpPr>
        <dsp:cNvPr id="0" name=""/>
        <dsp:cNvSpPr/>
      </dsp:nvSpPr>
      <dsp:spPr>
        <a:xfrm>
          <a:off x="6563779" y="10993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6563779" y="1217751"/>
        <a:ext cx="586641" cy="355235"/>
      </dsp:txXfrm>
    </dsp:sp>
    <dsp:sp modelId="{000639A5-12F0-4900-801B-ABCDFB3ED918}">
      <dsp:nvSpPr>
        <dsp:cNvPr id="0" name=""/>
        <dsp:cNvSpPr/>
      </dsp:nvSpPr>
      <dsp:spPr>
        <a:xfrm>
          <a:off x="7645279" y="1013528"/>
          <a:ext cx="2378024" cy="1145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report</a:t>
          </a:r>
          <a:r>
            <a:rPr lang="es-ES" sz="1700" kern="1200" dirty="0" smtClean="0"/>
            <a:t>.\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calculateWorkedTime</a:t>
          </a:r>
          <a:r>
            <a:rPr lang="es-ES" sz="1700" kern="1200" dirty="0" smtClean="0"/>
            <a:t>()</a:t>
          </a:r>
          <a:endParaRPr lang="es-ES" sz="1700" kern="1200" dirty="0"/>
        </a:p>
      </dsp:txBody>
      <dsp:txXfrm>
        <a:off x="7645279" y="1013528"/>
        <a:ext cx="2378024" cy="763680"/>
      </dsp:txXfrm>
    </dsp:sp>
    <dsp:sp modelId="{A5A28C07-B758-4DB7-9318-C3ACDAA479EE}">
      <dsp:nvSpPr>
        <dsp:cNvPr id="0" name=""/>
        <dsp:cNvSpPr/>
      </dsp:nvSpPr>
      <dsp:spPr>
        <a:xfrm>
          <a:off x="8132345" y="1777209"/>
          <a:ext cx="2378024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Calcula el tiempo trabajado, ausente y extra</a:t>
          </a:r>
          <a:endParaRPr lang="es-ES" sz="1700" kern="1200" dirty="0"/>
        </a:p>
      </dsp:txBody>
      <dsp:txXfrm>
        <a:off x="8178053" y="1822917"/>
        <a:ext cx="2286608" cy="1469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F4A60-D2C7-471F-BA3D-61A42DCDBF72}">
      <dsp:nvSpPr>
        <dsp:cNvPr id="0" name=""/>
        <dsp:cNvSpPr/>
      </dsp:nvSpPr>
      <dsp:spPr>
        <a:xfrm>
          <a:off x="4621" y="0"/>
          <a:ext cx="4040906" cy="2176530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554" tIns="91440" rIns="570217" bIns="914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err="1" smtClean="0"/>
            <a:t>Dia</a:t>
          </a:r>
          <a:endParaRPr lang="es-E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Performance </a:t>
          </a:r>
          <a:r>
            <a:rPr lang="es-ES" sz="2800" kern="1200" dirty="0" err="1" smtClean="0"/>
            <a:t>Object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err="1" smtClean="0"/>
            <a:t>byDay</a:t>
          </a:r>
          <a:endParaRPr lang="es-ES" sz="2800" kern="1200" dirty="0"/>
        </a:p>
      </dsp:txBody>
      <dsp:txXfrm>
        <a:off x="4621" y="0"/>
        <a:ext cx="3768840" cy="2176530"/>
      </dsp:txXfrm>
    </dsp:sp>
    <dsp:sp modelId="{DD6F4430-7528-402F-AE41-E85525094779}">
      <dsp:nvSpPr>
        <dsp:cNvPr id="0" name=""/>
        <dsp:cNvSpPr/>
      </dsp:nvSpPr>
      <dsp:spPr>
        <a:xfrm>
          <a:off x="3237346" y="0"/>
          <a:ext cx="4040906" cy="217653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554" tIns="91440" rIns="142554" bIns="914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Semana</a:t>
          </a:r>
          <a:endParaRPr lang="es-E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Performance </a:t>
          </a:r>
          <a:r>
            <a:rPr lang="es-ES" sz="2800" kern="1200" dirty="0" err="1" smtClean="0"/>
            <a:t>Object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err="1" smtClean="0"/>
            <a:t>byWeek</a:t>
          </a:r>
          <a:endParaRPr lang="es-ES" sz="2800" kern="1200" dirty="0"/>
        </a:p>
      </dsp:txBody>
      <dsp:txXfrm>
        <a:off x="3781479" y="0"/>
        <a:ext cx="2952641" cy="2176530"/>
      </dsp:txXfrm>
    </dsp:sp>
    <dsp:sp modelId="{EE311D2D-5D00-4370-A3C5-C4C051FE388A}">
      <dsp:nvSpPr>
        <dsp:cNvPr id="0" name=""/>
        <dsp:cNvSpPr/>
      </dsp:nvSpPr>
      <dsp:spPr>
        <a:xfrm>
          <a:off x="6470072" y="0"/>
          <a:ext cx="4040906" cy="217653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554" tIns="91440" rIns="142554" bIns="914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 smtClean="0"/>
            <a:t>Mes</a:t>
          </a:r>
          <a:endParaRPr lang="es-E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smtClean="0"/>
            <a:t>Performance </a:t>
          </a:r>
          <a:r>
            <a:rPr lang="es-ES" sz="2800" kern="1200" dirty="0" err="1" smtClean="0"/>
            <a:t>Object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800" kern="1200" dirty="0" err="1" smtClean="0"/>
            <a:t>byMonth</a:t>
          </a:r>
          <a:endParaRPr lang="es-ES" sz="2800" kern="1200" dirty="0"/>
        </a:p>
      </dsp:txBody>
      <dsp:txXfrm>
        <a:off x="7014205" y="0"/>
        <a:ext cx="2952641" cy="2176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0D718-D8C9-4505-9625-8173F233798F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59E0F-7A9B-41F8-8B2A-42E9C3A068F1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CBCB6-2581-488E-BF2F-B1087160D9BF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GUI</a:t>
          </a:r>
          <a:endParaRPr lang="es-ES" sz="4300" kern="1200" dirty="0"/>
        </a:p>
      </dsp:txBody>
      <dsp:txXfrm>
        <a:off x="3460700" y="1178"/>
        <a:ext cx="3594199" cy="1797099"/>
      </dsp:txXfrm>
    </dsp:sp>
    <dsp:sp modelId="{A35C5A40-2014-444F-95B1-C02792038CFC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err="1" smtClean="0"/>
            <a:t>Controles_tabla</a:t>
          </a:r>
          <a:endParaRPr lang="es-ES" sz="4300" kern="1200" dirty="0"/>
        </a:p>
      </dsp:txBody>
      <dsp:txXfrm>
        <a:off x="1286209" y="2553059"/>
        <a:ext cx="3594199" cy="1797099"/>
      </dsp:txXfrm>
    </dsp:sp>
    <dsp:sp modelId="{4AC1B44B-03D3-4C02-8A15-FD19437BA320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 smtClean="0"/>
            <a:t>Tabla</a:t>
          </a:r>
          <a:endParaRPr lang="es-ES" sz="4300" kern="1200" dirty="0"/>
        </a:p>
      </dsp:txBody>
      <dsp:txXfrm>
        <a:off x="5635190" y="2553059"/>
        <a:ext cx="3594199" cy="179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FE50B-F0F7-49DC-81C1-DA1DDCB5B3C9}">
      <dsp:nvSpPr>
        <dsp:cNvPr id="0" name=""/>
        <dsp:cNvSpPr/>
      </dsp:nvSpPr>
      <dsp:spPr>
        <a:xfrm>
          <a:off x="1283" y="587644"/>
          <a:ext cx="2503103" cy="10012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Reorganizar</a:t>
          </a:r>
          <a:endParaRPr lang="es-ES" sz="2100" kern="1200" dirty="0"/>
        </a:p>
      </dsp:txBody>
      <dsp:txXfrm>
        <a:off x="1283" y="587644"/>
        <a:ext cx="2252793" cy="1001241"/>
      </dsp:txXfrm>
    </dsp:sp>
    <dsp:sp modelId="{0303BF14-3CEC-472F-9D63-B11A5737FE8B}">
      <dsp:nvSpPr>
        <dsp:cNvPr id="0" name=""/>
        <dsp:cNvSpPr/>
      </dsp:nvSpPr>
      <dsp:spPr>
        <a:xfrm>
          <a:off x="2003766" y="587644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Organizar por fecha</a:t>
          </a:r>
          <a:endParaRPr lang="es-ES" sz="2100" kern="1200" dirty="0"/>
        </a:p>
      </dsp:txBody>
      <dsp:txXfrm>
        <a:off x="2504387" y="587644"/>
        <a:ext cx="1501862" cy="1001241"/>
      </dsp:txXfrm>
    </dsp:sp>
    <dsp:sp modelId="{55FDCD0D-D518-4762-8CF0-BB2014400690}">
      <dsp:nvSpPr>
        <dsp:cNvPr id="0" name=""/>
        <dsp:cNvSpPr/>
      </dsp:nvSpPr>
      <dsp:spPr>
        <a:xfrm>
          <a:off x="4006248" y="587644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Calcular tiempo trabajado</a:t>
          </a:r>
        </a:p>
      </dsp:txBody>
      <dsp:txXfrm>
        <a:off x="4506869" y="587644"/>
        <a:ext cx="1501862" cy="1001241"/>
      </dsp:txXfrm>
    </dsp:sp>
    <dsp:sp modelId="{E8F138A8-B29B-42AE-8B5E-F3395CB5225F}">
      <dsp:nvSpPr>
        <dsp:cNvPr id="0" name=""/>
        <dsp:cNvSpPr/>
      </dsp:nvSpPr>
      <dsp:spPr>
        <a:xfrm>
          <a:off x="6008730" y="587644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Filtrar</a:t>
          </a:r>
        </a:p>
      </dsp:txBody>
      <dsp:txXfrm>
        <a:off x="6509351" y="587644"/>
        <a:ext cx="1501862" cy="1001241"/>
      </dsp:txXfrm>
    </dsp:sp>
    <dsp:sp modelId="{687F0B79-86A7-45D7-B9D0-4F566FD9B020}">
      <dsp:nvSpPr>
        <dsp:cNvPr id="0" name=""/>
        <dsp:cNvSpPr/>
      </dsp:nvSpPr>
      <dsp:spPr>
        <a:xfrm>
          <a:off x="8011213" y="587644"/>
          <a:ext cx="2503103" cy="10012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Cargar tablas</a:t>
          </a:r>
        </a:p>
      </dsp:txBody>
      <dsp:txXfrm>
        <a:off x="8511834" y="587644"/>
        <a:ext cx="1501862" cy="1001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0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96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6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8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6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24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90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65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2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2CF2-8D5C-4B75-9BA0-07DED75E8AF7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C8C8-092A-401C-B00F-79E666AB0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87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</a:t>
            </a:r>
            <a:r>
              <a:rPr lang="es-ES" dirty="0" err="1" smtClean="0"/>
              <a:t>Anviz.Workday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906624"/>
              </p:ext>
            </p:extLst>
          </p:nvPr>
        </p:nvGraphicFramePr>
        <p:xfrm>
          <a:off x="520265" y="1690689"/>
          <a:ext cx="6731873" cy="241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059"/>
                <a:gridCol w="1134425"/>
                <a:gridCol w="1349658"/>
                <a:gridCol w="1528737"/>
                <a:gridCol w="1245994"/>
              </a:tblGrid>
              <a:tr h="774425">
                <a:tc>
                  <a:txBody>
                    <a:bodyPr/>
                    <a:lstStyle/>
                    <a:p>
                      <a:r>
                        <a:rPr lang="es-ES" dirty="0" smtClean="0"/>
                        <a:t>Trabajador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Mapa de </a:t>
                      </a:r>
                      <a:r>
                        <a:rPr lang="es-ES" dirty="0" err="1" smtClean="0"/>
                        <a:t>checks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Tiempo trabajado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Tiempo extra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Tiempo ausente</a:t>
                      </a:r>
                      <a:endParaRPr lang="es-ES" dirty="0"/>
                    </a:p>
                  </a:txBody>
                  <a:tcPr/>
                </a:tc>
              </a:tr>
              <a:tr h="561865">
                <a:tc>
                  <a:txBody>
                    <a:bodyPr/>
                    <a:lstStyle/>
                    <a:p>
                      <a:r>
                        <a:rPr lang="es-ES" dirty="0" smtClean="0"/>
                        <a:t>Trabajador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</a:tr>
              <a:tr h="484118">
                <a:tc>
                  <a:txBody>
                    <a:bodyPr/>
                    <a:lstStyle/>
                    <a:p>
                      <a:r>
                        <a:rPr lang="es-ES" dirty="0" smtClean="0"/>
                        <a:t>Trabajador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</a:tr>
              <a:tr h="595711">
                <a:tc>
                  <a:txBody>
                    <a:bodyPr/>
                    <a:lstStyle/>
                    <a:p>
                      <a:r>
                        <a:rPr lang="es-ES" dirty="0" smtClean="0"/>
                        <a:t>Trabajador 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Mapa 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42969"/>
              </p:ext>
            </p:extLst>
          </p:nvPr>
        </p:nvGraphicFramePr>
        <p:xfrm>
          <a:off x="2788745" y="4540468"/>
          <a:ext cx="8128002" cy="160685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504497">
                <a:tc gridSpan="6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Mapa de </a:t>
                      </a:r>
                      <a:r>
                        <a:rPr lang="es-ES" dirty="0" err="1" smtClean="0"/>
                        <a:t>Checks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90795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Horario matutino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Horario Vespertino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Horario Nocturno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Entrada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Salida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Entrada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Salida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Entrada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Salida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HH:MM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4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66" y="0"/>
            <a:ext cx="7142356" cy="68580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5171090" y="1529255"/>
            <a:ext cx="2774732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4776952" y="1529255"/>
            <a:ext cx="394138" cy="5044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945822" y="1355834"/>
            <a:ext cx="1466192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workday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292662" y="2349062"/>
            <a:ext cx="1119352" cy="203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7945822" y="2207173"/>
            <a:ext cx="1466192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workday</a:t>
            </a:r>
            <a:endParaRPr lang="es-ES" dirty="0"/>
          </a:p>
        </p:txBody>
      </p:sp>
      <p:cxnSp>
        <p:nvCxnSpPr>
          <p:cNvPr id="12" name="Conector recto de flecha 11"/>
          <p:cNvCxnSpPr>
            <a:endCxn id="11" idx="1"/>
          </p:cNvCxnSpPr>
          <p:nvPr/>
        </p:nvCxnSpPr>
        <p:spPr>
          <a:xfrm>
            <a:off x="6144899" y="1931276"/>
            <a:ext cx="1800923" cy="61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5645496" y="1513490"/>
            <a:ext cx="394138" cy="5044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526352" y="1442544"/>
            <a:ext cx="394138" cy="5044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6920490" y="1962806"/>
            <a:ext cx="1025331" cy="160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945821" y="3058512"/>
            <a:ext cx="1466192" cy="67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workday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103476" y="4240924"/>
            <a:ext cx="2979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intervalo que va de la primera fecha registrada hasta la última, existe un </a:t>
            </a:r>
            <a:r>
              <a:rPr lang="es-ES" dirty="0" err="1" smtClean="0"/>
              <a:t>workday</a:t>
            </a:r>
            <a:r>
              <a:rPr lang="es-ES" dirty="0" smtClean="0"/>
              <a:t> por cada </a:t>
            </a:r>
            <a:r>
              <a:rPr lang="es-ES" dirty="0" err="1" smtClean="0"/>
              <a:t>dia</a:t>
            </a:r>
            <a:r>
              <a:rPr lang="es-ES" dirty="0" smtClean="0"/>
              <a:t> (así sea un día no laborable)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412013" y="3058512"/>
            <a:ext cx="2033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Existe aunque los domingos no se trabaje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75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la clase </a:t>
            </a:r>
            <a:r>
              <a:rPr lang="es-ES" dirty="0" err="1" smtClean="0"/>
              <a:t>AnvizReader.Reorganizar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859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970689" y="5934670"/>
            <a:ext cx="2916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Checks</a:t>
            </a:r>
            <a:r>
              <a:rPr lang="es-ES" dirty="0" smtClean="0"/>
              <a:t>: entrada o salida marcada por el trabajador en el </a:t>
            </a:r>
            <a:r>
              <a:rPr lang="es-ES" dirty="0" err="1" smtClean="0"/>
              <a:t>captahuellas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16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</a:t>
            </a:r>
            <a:r>
              <a:rPr lang="es-ES" dirty="0" err="1" smtClean="0"/>
              <a:t>Anviz.Totalize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574510"/>
              </p:ext>
            </p:extLst>
          </p:nvPr>
        </p:nvGraphicFramePr>
        <p:xfrm>
          <a:off x="838200" y="3013656"/>
          <a:ext cx="10515600" cy="217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38200" y="1690688"/>
            <a:ext cx="67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Recibe una lista de </a:t>
            </a:r>
            <a:r>
              <a:rPr lang="es-ES" dirty="0" err="1" smtClean="0"/>
              <a:t>workday</a:t>
            </a:r>
            <a:r>
              <a:rPr lang="es-ES" dirty="0" smtClean="0"/>
              <a:t>.</a:t>
            </a:r>
          </a:p>
          <a:p>
            <a:r>
              <a:rPr lang="es-ES" dirty="0" smtClean="0"/>
              <a:t>Totaliza las horas trabajadas en días, semanas y </a:t>
            </a:r>
            <a:r>
              <a:rPr lang="es-ES" dirty="0" smtClean="0"/>
              <a:t>meses. Las organiza en propiedades llamadas .</a:t>
            </a:r>
            <a:r>
              <a:rPr lang="es-ES" dirty="0" err="1" smtClean="0"/>
              <a:t>byDay</a:t>
            </a:r>
            <a:r>
              <a:rPr lang="es-ES" dirty="0" smtClean="0"/>
              <a:t>, .</a:t>
            </a:r>
            <a:r>
              <a:rPr lang="es-ES" dirty="0" err="1" smtClean="0"/>
              <a:t>byWeek</a:t>
            </a:r>
            <a:r>
              <a:rPr lang="es-ES" dirty="0" smtClean="0"/>
              <a:t> y .</a:t>
            </a:r>
            <a:r>
              <a:rPr lang="es-ES" dirty="0" err="1" smtClean="0"/>
              <a:t>byMonth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7681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la interfaz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99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26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Cargar datos en tabla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72" y="1690688"/>
            <a:ext cx="7646290" cy="43513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83321" y="1918953"/>
            <a:ext cx="3670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 = </a:t>
            </a:r>
            <a:r>
              <a:rPr lang="es-ES" dirty="0" err="1"/>
              <a:t>Table</a:t>
            </a:r>
            <a:r>
              <a:rPr lang="es-ES" dirty="0"/>
              <a:t>()</a:t>
            </a:r>
          </a:p>
          <a:p>
            <a:r>
              <a:rPr lang="es-ES" dirty="0"/>
              <a:t>reporte = </a:t>
            </a:r>
            <a:r>
              <a:rPr lang="es-ES" dirty="0" err="1"/>
              <a:t>AnvizReader.Reorganizar</a:t>
            </a:r>
            <a:r>
              <a:rPr lang="es-ES" dirty="0"/>
              <a:t>()</a:t>
            </a:r>
          </a:p>
          <a:p>
            <a:r>
              <a:rPr lang="es-ES" dirty="0" err="1"/>
              <a:t>reporte.organizar_por_fecha</a:t>
            </a:r>
            <a:r>
              <a:rPr lang="es-ES" dirty="0"/>
              <a:t>()</a:t>
            </a:r>
          </a:p>
          <a:p>
            <a:r>
              <a:rPr lang="es-ES" dirty="0" err="1"/>
              <a:t>reporte.calculateWorkedTime</a:t>
            </a:r>
            <a:r>
              <a:rPr lang="es-ES" dirty="0"/>
              <a:t>()</a:t>
            </a:r>
          </a:p>
          <a:p>
            <a:r>
              <a:rPr lang="es-ES" dirty="0" err="1"/>
              <a:t>w.loadTable</a:t>
            </a:r>
            <a:r>
              <a:rPr lang="es-ES" dirty="0"/>
              <a:t>(reporte)</a:t>
            </a:r>
          </a:p>
        </p:txBody>
      </p:sp>
    </p:spTree>
    <p:extLst>
      <p:ext uri="{BB962C8B-B14F-4D97-AF65-F5344CB8AC3E}">
        <p14:creationId xmlns:p14="http://schemas.microsoft.com/office/powerpoint/2010/main" val="39233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</a:t>
            </a:r>
            <a:r>
              <a:rPr lang="es-ES" dirty="0" err="1" smtClean="0"/>
              <a:t>tabla.Table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Facilita el ingreso de los datos a la tabla principal de trabajo</a:t>
            </a:r>
          </a:p>
          <a:p>
            <a:r>
              <a:rPr lang="es-ES" dirty="0" smtClean="0"/>
              <a:t>Recibe un objeto </a:t>
            </a:r>
            <a:r>
              <a:rPr lang="es-ES" dirty="0" err="1" smtClean="0"/>
              <a:t>Anviz.Reporte</a:t>
            </a:r>
            <a:r>
              <a:rPr lang="es-ES" dirty="0"/>
              <a:t> </a:t>
            </a:r>
            <a:r>
              <a:rPr lang="es-ES" dirty="0" smtClean="0"/>
              <a:t>y de él usa la variable contenido para generar las totalizaciones y las tablas</a:t>
            </a:r>
          </a:p>
          <a:p>
            <a:r>
              <a:rPr lang="es-ES" dirty="0" smtClean="0"/>
              <a:t>La carga de los datos se realiza con el método .</a:t>
            </a:r>
            <a:r>
              <a:rPr lang="es-ES" dirty="0" err="1" smtClean="0"/>
              <a:t>loadTables</a:t>
            </a:r>
            <a:r>
              <a:rPr lang="es-ES" dirty="0" smtClean="0"/>
              <a:t> el cual recibe el objeto </a:t>
            </a:r>
            <a:r>
              <a:rPr lang="es-ES" dirty="0" err="1" smtClean="0"/>
              <a:t>Anviz.Reporte</a:t>
            </a:r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809908"/>
              </p:ext>
            </p:extLst>
          </p:nvPr>
        </p:nvGraphicFramePr>
        <p:xfrm>
          <a:off x="838200" y="4335680"/>
          <a:ext cx="10515600" cy="217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06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284</Words>
  <Application>Microsoft Office PowerPoint</Application>
  <PresentationFormat>Panorámica</PresentationFormat>
  <Paragraphs>83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Objeto Anviz.Workday</vt:lpstr>
      <vt:lpstr>Presentación de PowerPoint</vt:lpstr>
      <vt:lpstr>Uso de la clase AnvizReader.Reorganizar</vt:lpstr>
      <vt:lpstr>Objeto Anviz.Totalize</vt:lpstr>
      <vt:lpstr>Estructura de la interfaz</vt:lpstr>
      <vt:lpstr>Cargar datos en tabla</vt:lpstr>
      <vt:lpstr>Objeto tabla.Table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Sonidos Guayana</dc:creator>
  <cp:lastModifiedBy>Keko</cp:lastModifiedBy>
  <cp:revision>18</cp:revision>
  <dcterms:created xsi:type="dcterms:W3CDTF">2016-01-26T23:29:07Z</dcterms:created>
  <dcterms:modified xsi:type="dcterms:W3CDTF">2016-02-13T01:46:08Z</dcterms:modified>
</cp:coreProperties>
</file>