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2864964" y="4632285"/>
            <a:ext cx="6774760"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F</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J</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C</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le</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 </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f</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i</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2202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158740"/>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2021-05-25T18:50:10Z</dcterms:created>
  <dcterms:modified xsi:type="dcterms:W3CDTF">2024-04-04T12:23:55Z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511c0976121a4ebb8e0adeeca84da929</vt:lpwstr>
  </property>
</Properties>
</file>