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7" r:id="rId2"/>
    <p:sldId id="258" r:id="rId3"/>
    <p:sldId id="259" r:id="rId4"/>
    <p:sldId id="263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7643" autoAdjust="0"/>
  </p:normalViewPr>
  <p:slideViewPr>
    <p:cSldViewPr snapToGrid="0">
      <p:cViewPr varScale="1">
        <p:scale>
          <a:sx n="89" d="100"/>
          <a:sy n="89" d="100"/>
        </p:scale>
        <p:origin x="124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2E7FA8-B721-423F-BA0A-9F8AD0902881}" type="datetimeFigureOut">
              <a:rPr lang="fr-CH" smtClean="0"/>
              <a:t>17.01.2021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D9EF74-9697-4033-ABA3-3F5B4CB5A72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890199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Vos modèles de données (Document et Graphe) et les différents choix que vous avez du faire </a:t>
            </a:r>
          </a:p>
          <a:p>
            <a:r>
              <a:rPr lang="fr-FR" dirty="0"/>
              <a:t>Une explication de votre implémentation si elle diffère du code proposé en exemple </a:t>
            </a:r>
          </a:p>
          <a:p>
            <a:r>
              <a:rPr lang="fr-FR" dirty="0"/>
              <a:t>Une explication de vos requêtes plus élaborées </a:t>
            </a:r>
          </a:p>
          <a:p>
            <a:r>
              <a:rPr lang="fr-FR" dirty="0"/>
              <a:t>Une démo rapide montrant les fonctionnalités </a:t>
            </a:r>
          </a:p>
          <a:p>
            <a:r>
              <a:rPr lang="fr-FR" dirty="0"/>
              <a:t>Les éventuels problèmes rencontrés et défis particuliers en guise de conclusion </a:t>
            </a:r>
          </a:p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D9EF74-9697-4033-ABA3-3F5B4CB5A72E}" type="slidenum">
              <a:rPr lang="fr-CH" smtClean="0"/>
              <a:t>1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6026511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75D0F-472C-435C-BB0C-C729FD8E28F7}" type="datetimeFigureOut">
              <a:rPr lang="fr-CH" smtClean="0"/>
              <a:t>17.01.2021</a:t>
            </a:fld>
            <a:endParaRPr lang="fr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E8EBB-71AE-4021-A322-8BFBF45B147D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803448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75D0F-472C-435C-BB0C-C729FD8E28F7}" type="datetimeFigureOut">
              <a:rPr lang="fr-CH" smtClean="0"/>
              <a:t>17.01.2021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E8EBB-71AE-4021-A322-8BFBF45B147D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148688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75D0F-472C-435C-BB0C-C729FD8E28F7}" type="datetimeFigureOut">
              <a:rPr lang="fr-CH" smtClean="0"/>
              <a:t>17.01.2021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E8EBB-71AE-4021-A322-8BFBF45B147D}" type="slidenum">
              <a:rPr lang="fr-CH" smtClean="0"/>
              <a:t>‹N°›</a:t>
            </a:fld>
            <a:endParaRPr lang="fr-CH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959864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75D0F-472C-435C-BB0C-C729FD8E28F7}" type="datetimeFigureOut">
              <a:rPr lang="fr-CH" smtClean="0"/>
              <a:t>17.01.2021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E8EBB-71AE-4021-A322-8BFBF45B147D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6700833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75D0F-472C-435C-BB0C-C729FD8E28F7}" type="datetimeFigureOut">
              <a:rPr lang="fr-CH" smtClean="0"/>
              <a:t>17.01.2021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E8EBB-71AE-4021-A322-8BFBF45B147D}" type="slidenum">
              <a:rPr lang="fr-CH" smtClean="0"/>
              <a:t>‹N°›</a:t>
            </a:fld>
            <a:endParaRPr lang="fr-CH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06868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75D0F-472C-435C-BB0C-C729FD8E28F7}" type="datetimeFigureOut">
              <a:rPr lang="fr-CH" smtClean="0"/>
              <a:t>17.01.2021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E8EBB-71AE-4021-A322-8BFBF45B147D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4390810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75D0F-472C-435C-BB0C-C729FD8E28F7}" type="datetimeFigureOut">
              <a:rPr lang="fr-CH" smtClean="0"/>
              <a:t>17.01.2021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E8EBB-71AE-4021-A322-8BFBF45B147D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2718195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75D0F-472C-435C-BB0C-C729FD8E28F7}" type="datetimeFigureOut">
              <a:rPr lang="fr-CH" smtClean="0"/>
              <a:t>17.01.2021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E8EBB-71AE-4021-A322-8BFBF45B147D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544576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75D0F-472C-435C-BB0C-C729FD8E28F7}" type="datetimeFigureOut">
              <a:rPr lang="fr-CH" smtClean="0"/>
              <a:t>17.01.2021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E8EBB-71AE-4021-A322-8BFBF45B147D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917417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75D0F-472C-435C-BB0C-C729FD8E28F7}" type="datetimeFigureOut">
              <a:rPr lang="fr-CH" smtClean="0"/>
              <a:t>17.01.2021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E8EBB-71AE-4021-A322-8BFBF45B147D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021382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75D0F-472C-435C-BB0C-C729FD8E28F7}" type="datetimeFigureOut">
              <a:rPr lang="fr-CH" smtClean="0"/>
              <a:t>17.01.2021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E8EBB-71AE-4021-A322-8BFBF45B147D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286932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75D0F-472C-435C-BB0C-C729FD8E28F7}" type="datetimeFigureOut">
              <a:rPr lang="fr-CH" smtClean="0"/>
              <a:t>17.01.2021</a:t>
            </a:fld>
            <a:endParaRPr lang="fr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E8EBB-71AE-4021-A322-8BFBF45B147D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053552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75D0F-472C-435C-BB0C-C729FD8E28F7}" type="datetimeFigureOut">
              <a:rPr lang="fr-CH" smtClean="0"/>
              <a:t>17.01.2021</a:t>
            </a:fld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E8EBB-71AE-4021-A322-8BFBF45B147D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241626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75D0F-472C-435C-BB0C-C729FD8E28F7}" type="datetimeFigureOut">
              <a:rPr lang="fr-CH" smtClean="0"/>
              <a:t>17.01.2021</a:t>
            </a:fld>
            <a:endParaRPr lang="fr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E8EBB-71AE-4021-A322-8BFBF45B147D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010598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75D0F-472C-435C-BB0C-C729FD8E28F7}" type="datetimeFigureOut">
              <a:rPr lang="fr-CH" smtClean="0"/>
              <a:t>17.01.2021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E8EBB-71AE-4021-A322-8BFBF45B147D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148631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75D0F-472C-435C-BB0C-C729FD8E28F7}" type="datetimeFigureOut">
              <a:rPr lang="fr-CH" smtClean="0"/>
              <a:t>17.01.2021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E8EBB-71AE-4021-A322-8BFBF45B147D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767842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175D0F-472C-435C-BB0C-C729FD8E28F7}" type="datetimeFigureOut">
              <a:rPr lang="fr-CH" smtClean="0"/>
              <a:t>17.01.2021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B8E8EBB-71AE-4021-A322-8BFBF45B147D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87780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846667" y="2404531"/>
            <a:ext cx="7766936" cy="1646302"/>
          </a:xfrm>
        </p:spPr>
        <p:txBody>
          <a:bodyPr/>
          <a:lstStyle/>
          <a:p>
            <a:r>
              <a:rPr lang="fr-CH" dirty="0"/>
              <a:t>Projet MAC : Bot Telegram de recette de cuisine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846667" y="4050833"/>
            <a:ext cx="7766936" cy="1161247"/>
          </a:xfrm>
        </p:spPr>
        <p:txBody>
          <a:bodyPr>
            <a:normAutofit lnSpcReduction="10000"/>
          </a:bodyPr>
          <a:lstStyle/>
          <a:p>
            <a:r>
              <a:rPr lang="fr-CH" dirty="0" err="1"/>
              <a:t>Bouyiatiotis</a:t>
            </a:r>
            <a:r>
              <a:rPr lang="fr-CH" dirty="0"/>
              <a:t> Stéphane</a:t>
            </a:r>
          </a:p>
          <a:p>
            <a:r>
              <a:rPr lang="fr-CH" dirty="0"/>
              <a:t>Gomes da Costa Joshua</a:t>
            </a:r>
          </a:p>
          <a:p>
            <a:r>
              <a:rPr lang="fr-CH" dirty="0" err="1"/>
              <a:t>Valvona</a:t>
            </a:r>
            <a:r>
              <a:rPr lang="fr-CH" dirty="0"/>
              <a:t> Guillaume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7122" y="1448262"/>
            <a:ext cx="2381759" cy="4164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3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H" sz="4000" dirty="0"/>
              <a:t>BDD – </a:t>
            </a:r>
            <a:r>
              <a:rPr lang="fr-CH" sz="4000" dirty="0" err="1"/>
              <a:t>MongoDB</a:t>
            </a:r>
            <a:endParaRPr lang="fr-CH" sz="40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H" sz="2400" dirty="0"/>
              <a:t>CSV des recettes</a:t>
            </a:r>
          </a:p>
          <a:p>
            <a:endParaRPr lang="fr-CH" sz="2400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6332" y="2927685"/>
            <a:ext cx="4058216" cy="3112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960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H" sz="4000" dirty="0"/>
              <a:t>Graphe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Depuis la bd de MongoDB</a:t>
            </a:r>
          </a:p>
        </p:txBody>
      </p:sp>
    </p:spTree>
    <p:extLst>
      <p:ext uri="{BB962C8B-B14F-4D97-AF65-F5344CB8AC3E}">
        <p14:creationId xmlns:p14="http://schemas.microsoft.com/office/powerpoint/2010/main" val="3000487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H" sz="4000" dirty="0"/>
              <a:t>Implémentation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fr-CH" sz="2400" dirty="0"/>
          </a:p>
          <a:p>
            <a:endParaRPr lang="fr-CH" sz="2400" dirty="0"/>
          </a:p>
        </p:txBody>
      </p:sp>
    </p:spTree>
    <p:extLst>
      <p:ext uri="{BB962C8B-B14F-4D97-AF65-F5344CB8AC3E}">
        <p14:creationId xmlns:p14="http://schemas.microsoft.com/office/powerpoint/2010/main" val="11219982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H" sz="4000" dirty="0"/>
              <a:t>Requêtes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24691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/>
              <a:t>Demo</a:t>
            </a:r>
            <a:endParaRPr lang="fr-CH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6992823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H" sz="4000" dirty="0"/>
              <a:t>Difficulté et problème rencontrée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75745" y="2021841"/>
            <a:ext cx="8598257" cy="4019522"/>
          </a:xfrm>
        </p:spPr>
        <p:txBody>
          <a:bodyPr>
            <a:normAutofit/>
          </a:bodyPr>
          <a:lstStyle/>
          <a:p>
            <a:r>
              <a:rPr lang="fr-CH" sz="2400" dirty="0"/>
              <a:t>Définir la structure de la BDD</a:t>
            </a:r>
          </a:p>
          <a:p>
            <a:r>
              <a:rPr lang="fr-CH" sz="2400" dirty="0"/>
              <a:t>Trouver des ressources</a:t>
            </a:r>
          </a:p>
          <a:p>
            <a:r>
              <a:rPr lang="fr-CH" sz="2400" dirty="0"/>
              <a:t>Les ingrédients</a:t>
            </a:r>
          </a:p>
          <a:p>
            <a:r>
              <a:rPr lang="fr-CH" sz="2400" dirty="0"/>
              <a:t>Bot Telegram</a:t>
            </a:r>
          </a:p>
        </p:txBody>
      </p:sp>
    </p:spTree>
    <p:extLst>
      <p:ext uri="{BB962C8B-B14F-4D97-AF65-F5344CB8AC3E}">
        <p14:creationId xmlns:p14="http://schemas.microsoft.com/office/powerpoint/2010/main" val="142312250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39</TotalTime>
  <Words>105</Words>
  <Application>Microsoft Office PowerPoint</Application>
  <PresentationFormat>Grand écran</PresentationFormat>
  <Paragraphs>22</Paragraphs>
  <Slides>7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2" baseType="lpstr">
      <vt:lpstr>Arial</vt:lpstr>
      <vt:lpstr>Calibri</vt:lpstr>
      <vt:lpstr>Trebuchet MS</vt:lpstr>
      <vt:lpstr>Wingdings 3</vt:lpstr>
      <vt:lpstr>Facette</vt:lpstr>
      <vt:lpstr>Projet MAC : Bot Telegram de recette de cuisine</vt:lpstr>
      <vt:lpstr>BDD – MongoDB</vt:lpstr>
      <vt:lpstr>Graphe</vt:lpstr>
      <vt:lpstr>Implémentation</vt:lpstr>
      <vt:lpstr>Requêtes</vt:lpstr>
      <vt:lpstr>Demo</vt:lpstr>
      <vt:lpstr>Difficulté et problème rencontrée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MAC : Bot Telegram de recette de cuisine</dc:title>
  <dc:creator>Compte Microsoft</dc:creator>
  <cp:lastModifiedBy>joshua costa</cp:lastModifiedBy>
  <cp:revision>19</cp:revision>
  <dcterms:created xsi:type="dcterms:W3CDTF">2021-01-17T16:15:50Z</dcterms:created>
  <dcterms:modified xsi:type="dcterms:W3CDTF">2021-01-17T21:20:01Z</dcterms:modified>
</cp:coreProperties>
</file>