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43" autoAdjust="0"/>
  </p:normalViewPr>
  <p:slideViewPr>
    <p:cSldViewPr snapToGrid="0">
      <p:cViewPr varScale="1">
        <p:scale>
          <a:sx n="126" d="100"/>
          <a:sy n="126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E7FA8-B721-423F-BA0A-9F8AD0902881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9EF74-9697-4033-ABA3-3F5B4CB5A72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01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Vos modèles de données (Document et Graphe) et les différents choix que vous avez du faire </a:t>
            </a:r>
          </a:p>
          <a:p>
            <a:r>
              <a:rPr lang="fr-FR" dirty="0"/>
              <a:t>Une explication de votre implémentation si elle diffère du code proposé en exemple </a:t>
            </a:r>
          </a:p>
          <a:p>
            <a:r>
              <a:rPr lang="fr-FR" dirty="0"/>
              <a:t>Une explication de vos requêtes plus élaborées </a:t>
            </a:r>
          </a:p>
          <a:p>
            <a:r>
              <a:rPr lang="fr-FR" dirty="0"/>
              <a:t>Une démo rapide montrant les fonctionnalités </a:t>
            </a:r>
          </a:p>
          <a:p>
            <a:r>
              <a:rPr lang="fr-FR" dirty="0"/>
              <a:t>Les éventuels problèmes rencontrés et défis particuliers en guise de conclusion 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9EF74-9697-4033-ABA3-3F5B4CB5A72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26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Trouver ressources, apprendre le code…</a:t>
            </a:r>
          </a:p>
          <a:p>
            <a:r>
              <a:rPr lang="fr-CH" dirty="0" err="1"/>
              <a:t>isVegan</a:t>
            </a:r>
            <a:r>
              <a:rPr lang="fr-CH" dirty="0"/>
              <a:t> </a:t>
            </a:r>
            <a:r>
              <a:rPr lang="fr-CH" dirty="0" err="1"/>
              <a:t>settable</a:t>
            </a:r>
            <a:r>
              <a:rPr lang="fr-CH" dirty="0"/>
              <a:t> mais aucun effet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9EF74-9697-4033-ABA3-3F5B4CB5A72E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18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34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868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98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083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8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08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1819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4457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41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38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693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355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162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05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6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8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5D0F-472C-435C-BB0C-C729FD8E28F7}" type="datetimeFigureOut">
              <a:rPr lang="fr-CH" smtClean="0"/>
              <a:t>18.01.2021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8E8EBB-71AE-4021-A322-8BFBF45B147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7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6667" y="2404531"/>
            <a:ext cx="7766936" cy="1646302"/>
          </a:xfrm>
        </p:spPr>
        <p:txBody>
          <a:bodyPr/>
          <a:lstStyle/>
          <a:p>
            <a:r>
              <a:rPr lang="fr-CH" dirty="0"/>
              <a:t>Projet MAC : Bot Telegram de recettes de cuisine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6667" y="4050833"/>
            <a:ext cx="7766936" cy="1161247"/>
          </a:xfrm>
        </p:spPr>
        <p:txBody>
          <a:bodyPr>
            <a:normAutofit lnSpcReduction="10000"/>
          </a:bodyPr>
          <a:lstStyle/>
          <a:p>
            <a:r>
              <a:rPr lang="fr-CH" dirty="0" err="1"/>
              <a:t>Bouyiatiotis</a:t>
            </a:r>
            <a:r>
              <a:rPr lang="fr-CH" dirty="0"/>
              <a:t> Stéphane</a:t>
            </a:r>
          </a:p>
          <a:p>
            <a:r>
              <a:rPr lang="fr-CH" dirty="0"/>
              <a:t>Gomes da Costa Joshua</a:t>
            </a:r>
          </a:p>
          <a:p>
            <a:r>
              <a:rPr lang="fr-CH" dirty="0" err="1"/>
              <a:t>Valvona</a:t>
            </a:r>
            <a:r>
              <a:rPr lang="fr-CH" dirty="0"/>
              <a:t> Guillaume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122" y="1448262"/>
            <a:ext cx="2381759" cy="41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BDD – </a:t>
            </a:r>
            <a:r>
              <a:rPr lang="fr-CH" sz="4000" dirty="0" err="1"/>
              <a:t>MongoDB</a:t>
            </a:r>
            <a:endParaRPr lang="fr-CH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CSV des recettes</a:t>
            </a:r>
          </a:p>
          <a:p>
            <a:endParaRPr lang="fr-CH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32" y="2927685"/>
            <a:ext cx="4058216" cy="31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Graphe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Depuis la bd de MongoDB</a:t>
            </a:r>
          </a:p>
          <a:p>
            <a:endParaRPr lang="fr-CH" sz="2400" dirty="0"/>
          </a:p>
          <a:p>
            <a:r>
              <a:rPr lang="fr-CH" sz="2400" dirty="0"/>
              <a:t>Ajout de relations LIKED et ADDED pour les tests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FF417D-74E7-4269-AEC5-6C1CAE57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78" y="1939070"/>
            <a:ext cx="3935124" cy="29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72F8E-E1CD-4108-A927-BF4C1D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2354-4723-4A40-83AD-D8973C84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MongoDB</a:t>
            </a:r>
          </a:p>
          <a:p>
            <a:r>
              <a:rPr lang="fr-CH" sz="2400" dirty="0"/>
              <a:t>Neo4J</a:t>
            </a:r>
          </a:p>
          <a:p>
            <a:r>
              <a:rPr lang="fr-CH" sz="2400" dirty="0"/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39595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Montre les recettes les plus aimées</a:t>
            </a:r>
          </a:p>
          <a:p>
            <a:endParaRPr lang="fr-CH" sz="2400" dirty="0"/>
          </a:p>
          <a:p>
            <a:endParaRPr lang="fr-CH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7C9FE9-E328-4DAC-A16E-1D2CD09E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75" y="3160200"/>
            <a:ext cx="4171050" cy="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Requêtes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Recommande des recettes</a:t>
            </a:r>
          </a:p>
          <a:p>
            <a:endParaRPr lang="fr-CH" sz="2400" dirty="0"/>
          </a:p>
          <a:p>
            <a:endParaRPr lang="fr-CH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12AF49-D331-4698-83FF-47420662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37" y="3631620"/>
            <a:ext cx="5852925" cy="11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928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sz="4000" dirty="0"/>
              <a:t>Difficultés et problèmes rencontrés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745" y="2021841"/>
            <a:ext cx="8598257" cy="4019522"/>
          </a:xfrm>
        </p:spPr>
        <p:txBody>
          <a:bodyPr>
            <a:normAutofit/>
          </a:bodyPr>
          <a:lstStyle/>
          <a:p>
            <a:r>
              <a:rPr lang="fr-CH" sz="2400" dirty="0"/>
              <a:t>Prise en main du projet</a:t>
            </a:r>
          </a:p>
          <a:p>
            <a:r>
              <a:rPr lang="fr-CH" sz="2400" dirty="0"/>
              <a:t>Bot Telegram</a:t>
            </a:r>
          </a:p>
          <a:p>
            <a:r>
              <a:rPr lang="fr-CH" sz="2400" dirty="0"/>
              <a:t>Filtre végétarien non-fonctionnel</a:t>
            </a:r>
          </a:p>
          <a:p>
            <a:r>
              <a:rPr lang="fr-CH" sz="2400" dirty="0"/>
              <a:t>Organisation du temps</a:t>
            </a:r>
          </a:p>
        </p:txBody>
      </p:sp>
    </p:spTree>
    <p:extLst>
      <p:ext uri="{BB962C8B-B14F-4D97-AF65-F5344CB8AC3E}">
        <p14:creationId xmlns:p14="http://schemas.microsoft.com/office/powerpoint/2010/main" val="142312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CC26585-6EB2-4B72-89C2-820F224E5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28" r="1736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4546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Grand écran</PresentationFormat>
  <Paragraphs>33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Facette</vt:lpstr>
      <vt:lpstr>Projet MAC : Bot Telegram de recettes de cuisine</vt:lpstr>
      <vt:lpstr>BDD – MongoDB</vt:lpstr>
      <vt:lpstr>Graphe</vt:lpstr>
      <vt:lpstr>Implémentation</vt:lpstr>
      <vt:lpstr>Requêtes</vt:lpstr>
      <vt:lpstr>Requêtes</vt:lpstr>
      <vt:lpstr>Demo</vt:lpstr>
      <vt:lpstr>Difficultés et problèmes rencontrés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MAC : Bot Telegram de recette de cuisine</dc:title>
  <dc:creator>Guillaume Valvona</dc:creator>
  <cp:lastModifiedBy>Guillaume Valvona</cp:lastModifiedBy>
  <cp:revision>4</cp:revision>
  <dcterms:created xsi:type="dcterms:W3CDTF">2021-01-18T09:43:39Z</dcterms:created>
  <dcterms:modified xsi:type="dcterms:W3CDTF">2021-01-18T09:53:37Z</dcterms:modified>
</cp:coreProperties>
</file>