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c741a92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c741a92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c741a92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c741a92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c741a92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c741a92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c741a92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c741a92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c741a92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c741a92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c741a9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c741a9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c741a92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c741a92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c741a92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c741a92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c741a92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c741a92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c741a92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c741a92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c741a92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c741a92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c741a92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c741a92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c741a92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c741a92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hyperlink" Target="https://es.wikipedia.org/wiki/Session_Initiation_Protocol" TargetMode="External"/><Relationship Id="rId6" Type="http://schemas.openxmlformats.org/officeDocument/2006/relationships/hyperlink" Target="https://es.wikipedia.org/wiki/H.323" TargetMode="External"/><Relationship Id="rId7" Type="http://schemas.openxmlformats.org/officeDocument/2006/relationships/hyperlink" Target="https://es.wikipedia.org/wiki/IAX" TargetMode="External"/><Relationship Id="rId8" Type="http://schemas.openxmlformats.org/officeDocument/2006/relationships/hyperlink" Target="https://es.wikipedia.org/wiki/MGC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</a:t>
            </a:r>
            <a:r>
              <a:rPr b="0" lang="es" sz="1400"/>
              <a:t>Administración de Sistemas Operativos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s" sz="2400"/>
              <a:t>Implementación de Servicio de Telefonía IP (VoIP)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651875"/>
            <a:ext cx="7688100" cy="1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Integrantes: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Lino Ontano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Flavio Murillo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Jonathan Yagual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Docente: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Néstor Arreaga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113" y="1371950"/>
            <a:ext cx="531377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113" y="1318650"/>
            <a:ext cx="531377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113" y="1318650"/>
            <a:ext cx="531377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000" y="860200"/>
            <a:ext cx="5495000" cy="39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43400" l="0" r="0" t="0"/>
          <a:stretch/>
        </p:blipFill>
        <p:spPr>
          <a:xfrm>
            <a:off x="2720725" y="794450"/>
            <a:ext cx="3587250" cy="40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Voz sobre protocolo de Internet (VoIP)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VoIP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325" y="2078875"/>
            <a:ext cx="330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Es el conjunto de normas, dispositivos y  protocolos que permite transmitir voz sobre el protocolo IP.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Elementos: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Cliente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Servidor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Gateway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180250"/>
            <a:ext cx="4048696" cy="33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Asterisk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36820" l="15581" r="40139" t="0"/>
          <a:stretch/>
        </p:blipFill>
        <p:spPr>
          <a:xfrm>
            <a:off x="810200" y="1853725"/>
            <a:ext cx="1738476" cy="14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Asterisk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1772550"/>
            <a:ext cx="45815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375" y="1464475"/>
            <a:ext cx="3126100" cy="11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457750" y="2722350"/>
            <a:ext cx="32823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GUI web controla y dirige </a:t>
            </a:r>
            <a:r>
              <a:rPr i="1" lang="es"/>
              <a:t>Asterisk.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Protocolos que reconoce: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uFill>
                  <a:noFill/>
                </a:uFill>
                <a:hlinkClick r:id="rId5"/>
              </a:rPr>
              <a:t>SIP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uFill>
                  <a:noFill/>
                </a:uFill>
                <a:hlinkClick r:id="rId6"/>
              </a:rPr>
              <a:t>H.323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uFill>
                  <a:noFill/>
                </a:uFill>
                <a:hlinkClick r:id="rId7"/>
              </a:rPr>
              <a:t>IAX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uFill>
                  <a:noFill/>
                </a:uFill>
                <a:hlinkClick r:id="rId8"/>
              </a:rPr>
              <a:t>MGCP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00" y="1657800"/>
            <a:ext cx="4360875" cy="30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Instalación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00" y="2052350"/>
            <a:ext cx="531377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100" y="1318650"/>
            <a:ext cx="531377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