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678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45634F-5E07-174A-A66C-F5FF387D3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F87C94F-1DBE-D88D-8699-4FA1BBA38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6114776-DCF7-9523-F71F-4DF4BFCE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CE6B123-979F-B80A-A9F3-EB5357A3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35803DF-DD88-9535-5DC1-A44A966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3066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362DEB-3E69-A450-26FF-31FCB348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BD95AD72-D0CF-6208-5D1D-9B38A208E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9ADEC77-3DC5-EFC4-A042-F7DC1765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7F6D953-5274-0386-A89C-1DCBB908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C790D5E-83C0-4DA0-EC1F-E2F8E91E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5552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0635EC7-9B8F-3C18-EE4F-B2C3DB62B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452F3A1-6216-2858-18D3-20C5F4547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2D9FDA4-85FD-101E-D1B4-5AF177D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155E1F9-5BF3-4B7B-F9D2-ED14C8F7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C36CD11-65CE-BBE7-E677-A02A9C3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3703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1B63A0-B7F9-8399-7402-4BF1D80A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88D3CC2-BAB6-AE34-565B-B4440375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9BCEC16-C848-A3D7-A76F-5D7BB8E5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0AD4B27-9C82-3F5F-187A-F8628B9C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80153AE-71BF-30D9-C1B3-21AB7E35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2971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284CC4-EC2E-AE7A-F947-37E117FD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88991A1-7977-3CE5-8C97-90F04EFB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9034A23-2B25-8E0B-1AD0-E3FAD2C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7BD1362-9A8D-9DC5-5726-387ECE17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98EB4B1-368D-9669-4E20-CEC099CE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360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1FC512-C188-7783-E207-0E5D80A0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DCA10A-121E-8FC9-D802-BCD7889F9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1CBF2CA-692D-B2BD-682A-A67F2090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A4EA147-771B-0E15-E764-D93417D2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E72FC44-BF85-05AF-18AC-0BF852A4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BFAAC92-08DF-8276-0709-9086E8C7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1307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5B3C0A-2EA7-C316-D728-1D64D0B1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DD341E8-D3C1-801D-0AAF-5C128C1A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8444B44-9B45-A00B-082D-ECF0C949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4388A28-25A7-87F6-C8A0-0EFF16FCB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BDD68447-0948-A600-37D2-71B7A105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89593D6B-0A88-9CC9-4CFA-8FE3417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83FD579A-27EF-BBFF-9E2D-8BE9DE47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D746422D-8A09-E18F-F40A-16CF1C36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247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3371794-78A5-049B-5DA7-F8178A00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96EBC1B-1DD4-44C3-9AD0-BDA057ED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46CFFF8-ED45-B26F-465E-88C02F5F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525D0AD-B1E6-B200-28AC-2FFBD99A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7424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7ACD767-2A6B-FCEC-0F6B-0FB40B8A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C3F4727B-9577-0931-E316-7CA63268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EB8886B-C9B9-7D5E-1D15-08EEE7C9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2326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8AE5B1-8F71-C621-9B3F-3B8C23A0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4A165A1-3541-D332-8872-AD6A1D6B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A701A3B-F5AF-9C2E-364F-DD75F656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3B8B47A-2594-ADB4-4D9D-747C4698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BE2E80C-0BBF-24D2-E9B2-3DF0898F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E790C1A-D168-9735-E71C-4D08748C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689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A56738-93E7-EC9F-C821-47A9BEB2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F4027ED-677C-5FE7-24C7-E362BA682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AFAD9B9-7EB6-ED34-6224-20E9F769B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BF7FC31-FF18-8671-7098-930B7405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C9B79CD-87B3-940E-A4B4-E4C3E9E8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2A9A069-3E9D-408C-79C3-70D2D605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492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CFE6259-E216-9840-E920-44314943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7CA8824-32F7-28B9-BB76-1E14CBD1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F4C23E5-FCD0-7CBA-BE74-B203A0579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41BF-76AF-44E0-AE3B-672EBDEF0543}" type="datetimeFigureOut">
              <a:rPr lang="es-SV" smtClean="0"/>
              <a:t>22/4/2024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DF7327D-617B-78E6-BC10-9FE9CC0EA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3E3B326-C05D-07B4-DDA1-45EFBCB9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B197-5116-4945-891E-7D3A11284F4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276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3DB7521C-CF99-5C0F-C949-4019A46B0E28}"/>
              </a:ext>
            </a:extLst>
          </p:cNvPr>
          <p:cNvGrpSpPr/>
          <p:nvPr/>
        </p:nvGrpSpPr>
        <p:grpSpPr>
          <a:xfrm>
            <a:off x="661181" y="393895"/>
            <a:ext cx="10902461" cy="1533378"/>
            <a:chOff x="661181" y="506435"/>
            <a:chExt cx="10902461" cy="256032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xmlns="" id="{91D21919-F5FA-D3B5-F771-3EE2E9F87DF4}"/>
                </a:ext>
              </a:extLst>
            </p:cNvPr>
            <p:cNvSpPr/>
            <p:nvPr/>
          </p:nvSpPr>
          <p:spPr>
            <a:xfrm>
              <a:off x="661181" y="506437"/>
              <a:ext cx="10902461" cy="256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sz="140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688D2922-3B56-2F76-CF6C-630D6D5C7DC4}"/>
                </a:ext>
              </a:extLst>
            </p:cNvPr>
            <p:cNvSpPr/>
            <p:nvPr/>
          </p:nvSpPr>
          <p:spPr>
            <a:xfrm rot="16200000">
              <a:off x="-323557" y="1491174"/>
              <a:ext cx="2560321" cy="590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Familiar</a:t>
              </a:r>
              <a:endParaRPr lang="es-SV" sz="14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F5C98AE6-8075-DF68-C52A-1A5F3C8DC5C1}"/>
              </a:ext>
            </a:extLst>
          </p:cNvPr>
          <p:cNvGrpSpPr/>
          <p:nvPr/>
        </p:nvGrpSpPr>
        <p:grpSpPr>
          <a:xfrm>
            <a:off x="644769" y="2135493"/>
            <a:ext cx="11006788" cy="2259850"/>
            <a:chOff x="661181" y="506435"/>
            <a:chExt cx="10902461" cy="256032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8809555A-0853-98AC-9E44-AD624E10322D}"/>
                </a:ext>
              </a:extLst>
            </p:cNvPr>
            <p:cNvSpPr/>
            <p:nvPr/>
          </p:nvSpPr>
          <p:spPr>
            <a:xfrm>
              <a:off x="661181" y="506437"/>
              <a:ext cx="10902461" cy="256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sz="140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80698F96-13FD-AF0F-EF53-33DDCEC35B31}"/>
                </a:ext>
              </a:extLst>
            </p:cNvPr>
            <p:cNvSpPr/>
            <p:nvPr/>
          </p:nvSpPr>
          <p:spPr>
            <a:xfrm rot="16200000">
              <a:off x="-323557" y="1491174"/>
              <a:ext cx="2560321" cy="590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Cliente</a:t>
              </a:r>
              <a:endParaRPr lang="es-SV" sz="1400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B09AB520-8BC0-DAF7-2F5A-514F47B42702}"/>
              </a:ext>
            </a:extLst>
          </p:cNvPr>
          <p:cNvGrpSpPr/>
          <p:nvPr/>
        </p:nvGrpSpPr>
        <p:grpSpPr>
          <a:xfrm>
            <a:off x="644769" y="4635304"/>
            <a:ext cx="10902461" cy="2046850"/>
            <a:chOff x="661181" y="506435"/>
            <a:chExt cx="10902461" cy="256032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F528A931-76D1-E3B7-97A6-D29864E1A94F}"/>
                </a:ext>
              </a:extLst>
            </p:cNvPr>
            <p:cNvSpPr/>
            <p:nvPr/>
          </p:nvSpPr>
          <p:spPr>
            <a:xfrm>
              <a:off x="661181" y="506437"/>
              <a:ext cx="10902461" cy="256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sz="140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28B68132-C85B-B193-4623-85C2348E4D6D}"/>
                </a:ext>
              </a:extLst>
            </p:cNvPr>
            <p:cNvSpPr/>
            <p:nvPr/>
          </p:nvSpPr>
          <p:spPr>
            <a:xfrm rot="16200000">
              <a:off x="-323557" y="1491174"/>
              <a:ext cx="2560321" cy="590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Abogado</a:t>
              </a:r>
              <a:endParaRPr lang="es-SV" sz="1400" dirty="0"/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C45D0DD8-EC56-97EC-2F59-5761D7B3FB9B}"/>
              </a:ext>
            </a:extLst>
          </p:cNvPr>
          <p:cNvSpPr/>
          <p:nvPr/>
        </p:nvSpPr>
        <p:spPr>
          <a:xfrm>
            <a:off x="1491176" y="773722"/>
            <a:ext cx="815926" cy="5627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inicio</a:t>
            </a:r>
            <a:endParaRPr lang="es-SV" sz="105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0D4175EF-CAD2-1929-159B-B36C820A9ADA}"/>
              </a:ext>
            </a:extLst>
          </p:cNvPr>
          <p:cNvSpPr txBox="1"/>
          <p:nvPr/>
        </p:nvSpPr>
        <p:spPr>
          <a:xfrm>
            <a:off x="2590800" y="665147"/>
            <a:ext cx="268693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Familiar se acerca a Bufet para autorizar abogado a representar a imputado</a:t>
            </a:r>
            <a:endParaRPr lang="es-SV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FFC7668E-7B12-EBFC-6AD1-A9D3E67B8295}"/>
              </a:ext>
            </a:extLst>
          </p:cNvPr>
          <p:cNvSpPr txBox="1"/>
          <p:nvPr/>
        </p:nvSpPr>
        <p:spPr>
          <a:xfrm>
            <a:off x="1969477" y="5011394"/>
            <a:ext cx="188507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Toma de datos de cliente otorgados por familiar</a:t>
            </a:r>
            <a:endParaRPr lang="es-SV" sz="14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B7C2F235-25B7-681A-FB0E-3E310728FF5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912012" y="1588477"/>
            <a:ext cx="0" cy="342291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9813CF76-1AA9-41AA-14BD-418747E213FB}"/>
              </a:ext>
            </a:extLst>
          </p:cNvPr>
          <p:cNvSpPr txBox="1"/>
          <p:nvPr/>
        </p:nvSpPr>
        <p:spPr>
          <a:xfrm>
            <a:off x="4332849" y="5287049"/>
            <a:ext cx="166936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Definir Delito</a:t>
            </a:r>
            <a:endParaRPr lang="es-SV" sz="140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F7C52FC8-CA81-6784-E68C-BB061B2F06E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54547" y="5440938"/>
            <a:ext cx="478302" cy="3077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ABE771E5-E70C-EEF1-1524-5F55D65C4E06}"/>
              </a:ext>
            </a:extLst>
          </p:cNvPr>
          <p:cNvSpPr txBox="1"/>
          <p:nvPr/>
        </p:nvSpPr>
        <p:spPr>
          <a:xfrm>
            <a:off x="5561428" y="665147"/>
            <a:ext cx="26869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Informar o definir donde se encuentra el detenido</a:t>
            </a:r>
            <a:endParaRPr lang="es-SV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4AEDC31-6865-23CF-4C27-D69BDF300CFD}"/>
              </a:ext>
            </a:extLst>
          </p:cNvPr>
          <p:cNvSpPr txBox="1"/>
          <p:nvPr/>
        </p:nvSpPr>
        <p:spPr>
          <a:xfrm>
            <a:off x="6189784" y="5027246"/>
            <a:ext cx="26869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Se genera documento poder de nombramiento</a:t>
            </a:r>
            <a:endParaRPr lang="es-SV" sz="1400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xmlns="" id="{E4875A48-1619-FCE6-707E-DE0A6300790C}"/>
              </a:ext>
            </a:extLst>
          </p:cNvPr>
          <p:cNvCxnSpPr>
            <a:cxnSpLocks/>
          </p:cNvCxnSpPr>
          <p:nvPr/>
        </p:nvCxnSpPr>
        <p:spPr>
          <a:xfrm>
            <a:off x="5616525" y="1311478"/>
            <a:ext cx="0" cy="397557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D537E719-DBFC-309D-81C0-A3D9ADD1BA01}"/>
              </a:ext>
            </a:extLst>
          </p:cNvPr>
          <p:cNvCxnSpPr>
            <a:cxnSpLocks/>
          </p:cNvCxnSpPr>
          <p:nvPr/>
        </p:nvCxnSpPr>
        <p:spPr>
          <a:xfrm>
            <a:off x="6344527" y="1374840"/>
            <a:ext cx="0" cy="3636554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1B351FAB-E8DB-BA8E-1EDA-1DE6A661A8E1}"/>
              </a:ext>
            </a:extLst>
          </p:cNvPr>
          <p:cNvSpPr txBox="1"/>
          <p:nvPr/>
        </p:nvSpPr>
        <p:spPr>
          <a:xfrm>
            <a:off x="9052563" y="4772861"/>
            <a:ext cx="155213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Se representa Cliente, se lleva el caso</a:t>
            </a:r>
            <a:endParaRPr lang="es-SV" sz="1400" dirty="0"/>
          </a:p>
        </p:txBody>
      </p:sp>
      <p:sp>
        <p:nvSpPr>
          <p:cNvPr id="37" name="Rombo 36">
            <a:extLst>
              <a:ext uri="{FF2B5EF4-FFF2-40B4-BE49-F238E27FC236}">
                <a16:creationId xmlns:a16="http://schemas.microsoft.com/office/drawing/2014/main" xmlns="" id="{C82A3C4A-5CA4-A8C4-0ADD-B78EEBCE8F49}"/>
              </a:ext>
            </a:extLst>
          </p:cNvPr>
          <p:cNvSpPr/>
          <p:nvPr/>
        </p:nvSpPr>
        <p:spPr>
          <a:xfrm>
            <a:off x="7151086" y="2348338"/>
            <a:ext cx="2406746" cy="8559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50" dirty="0"/>
              <a:t>Cliente acepta ser defendido</a:t>
            </a:r>
            <a:endParaRPr lang="es-SV" sz="1050" dirty="0">
              <a:solidFill>
                <a:schemeClr val="dk1"/>
              </a:solidFill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xmlns="" id="{01F63EE4-B73F-FB4F-4A21-A15A35D311B7}"/>
              </a:ext>
            </a:extLst>
          </p:cNvPr>
          <p:cNvCxnSpPr>
            <a:cxnSpLocks/>
          </p:cNvCxnSpPr>
          <p:nvPr/>
        </p:nvCxnSpPr>
        <p:spPr>
          <a:xfrm>
            <a:off x="10604694" y="2799471"/>
            <a:ext cx="0" cy="210276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xmlns="" id="{F78A1F2B-085C-09C2-E1BD-82C7A9880FCC}"/>
              </a:ext>
            </a:extLst>
          </p:cNvPr>
          <p:cNvCxnSpPr>
            <a:cxnSpLocks/>
          </p:cNvCxnSpPr>
          <p:nvPr/>
        </p:nvCxnSpPr>
        <p:spPr>
          <a:xfrm>
            <a:off x="9659812" y="2799471"/>
            <a:ext cx="94488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xmlns="" id="{699BCBCB-E435-7DDF-BF52-889532820D16}"/>
              </a:ext>
            </a:extLst>
          </p:cNvPr>
          <p:cNvCxnSpPr>
            <a:cxnSpLocks/>
          </p:cNvCxnSpPr>
          <p:nvPr/>
        </p:nvCxnSpPr>
        <p:spPr>
          <a:xfrm>
            <a:off x="6904893" y="2348338"/>
            <a:ext cx="0" cy="2678908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xmlns="" id="{661DDB50-1250-DE88-99EF-F0C14822BD71}"/>
              </a:ext>
            </a:extLst>
          </p:cNvPr>
          <p:cNvCxnSpPr>
            <a:cxnSpLocks/>
            <a:stCxn id="37" idx="0"/>
          </p:cNvCxnSpPr>
          <p:nvPr/>
        </p:nvCxnSpPr>
        <p:spPr>
          <a:xfrm flipH="1">
            <a:off x="6900202" y="2348338"/>
            <a:ext cx="1454257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xmlns="" id="{B233357E-42E8-4D93-F763-6D8402B54332}"/>
              </a:ext>
            </a:extLst>
          </p:cNvPr>
          <p:cNvCxnSpPr>
            <a:cxnSpLocks/>
          </p:cNvCxnSpPr>
          <p:nvPr/>
        </p:nvCxnSpPr>
        <p:spPr>
          <a:xfrm>
            <a:off x="8373217" y="3299935"/>
            <a:ext cx="0" cy="38785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xmlns="" id="{3DA5B4A9-AF3D-9767-BF68-7349D7917EF7}"/>
              </a:ext>
            </a:extLst>
          </p:cNvPr>
          <p:cNvSpPr/>
          <p:nvPr/>
        </p:nvSpPr>
        <p:spPr>
          <a:xfrm>
            <a:off x="8072508" y="3561952"/>
            <a:ext cx="691664" cy="3678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dk1"/>
                </a:solidFill>
              </a:rPr>
              <a:t>FIN</a:t>
            </a:r>
            <a:endParaRPr lang="es-SV" sz="1050" dirty="0">
              <a:solidFill>
                <a:schemeClr val="dk1"/>
              </a:solidFill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xmlns="" id="{7AB38113-7E5B-8D5B-8534-E3ED57942089}"/>
              </a:ext>
            </a:extLst>
          </p:cNvPr>
          <p:cNvSpPr/>
          <p:nvPr/>
        </p:nvSpPr>
        <p:spPr>
          <a:xfrm>
            <a:off x="10486290" y="5912903"/>
            <a:ext cx="691664" cy="3678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dk1"/>
                </a:solidFill>
              </a:rPr>
              <a:t>FIN</a:t>
            </a:r>
            <a:endParaRPr lang="es-SV" sz="1050" dirty="0">
              <a:solidFill>
                <a:schemeClr val="dk1"/>
              </a:solidFill>
            </a:endParaRP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xmlns="" id="{FB1DFA55-8F4A-1393-4580-B5FC8DDBE4EC}"/>
              </a:ext>
            </a:extLst>
          </p:cNvPr>
          <p:cNvCxnSpPr>
            <a:cxnSpLocks/>
          </p:cNvCxnSpPr>
          <p:nvPr/>
        </p:nvCxnSpPr>
        <p:spPr>
          <a:xfrm>
            <a:off x="9969305" y="5511525"/>
            <a:ext cx="0" cy="585314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xmlns="" id="{7E7211AE-DF11-8E37-BF64-DEEB644B67E0}"/>
              </a:ext>
            </a:extLst>
          </p:cNvPr>
          <p:cNvCxnSpPr>
            <a:cxnSpLocks/>
          </p:cNvCxnSpPr>
          <p:nvPr/>
        </p:nvCxnSpPr>
        <p:spPr>
          <a:xfrm>
            <a:off x="9969305" y="6100023"/>
            <a:ext cx="461893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xmlns="" id="{FC7185F5-397B-66A0-A46B-FF1E811AC4CE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307102" y="1040847"/>
            <a:ext cx="283698" cy="1422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xmlns="" id="{251AAAA1-B3A3-77AE-969F-93918684316B}"/>
              </a:ext>
            </a:extLst>
          </p:cNvPr>
          <p:cNvSpPr txBox="1"/>
          <p:nvPr/>
        </p:nvSpPr>
        <p:spPr>
          <a:xfrm rot="16200000">
            <a:off x="-973651" y="2950929"/>
            <a:ext cx="24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Régimen</a:t>
            </a:r>
            <a:endParaRPr lang="es-SV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xmlns="" id="{33F85E1A-B088-B711-B396-121F4D6C85AC}"/>
              </a:ext>
            </a:extLst>
          </p:cNvPr>
          <p:cNvSpPr txBox="1"/>
          <p:nvPr/>
        </p:nvSpPr>
        <p:spPr>
          <a:xfrm>
            <a:off x="9828627" y="2348341"/>
            <a:ext cx="60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SV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xmlns="" id="{CA81ABA9-2A6E-D97F-675D-10C33EFD8FF0}"/>
              </a:ext>
            </a:extLst>
          </p:cNvPr>
          <p:cNvSpPr txBox="1"/>
          <p:nvPr/>
        </p:nvSpPr>
        <p:spPr>
          <a:xfrm>
            <a:off x="8418339" y="3181316"/>
            <a:ext cx="63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55600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3DB7521C-CF99-5C0F-C949-4019A46B0E28}"/>
              </a:ext>
            </a:extLst>
          </p:cNvPr>
          <p:cNvGrpSpPr/>
          <p:nvPr/>
        </p:nvGrpSpPr>
        <p:grpSpPr>
          <a:xfrm>
            <a:off x="661181" y="393895"/>
            <a:ext cx="10886049" cy="1533378"/>
            <a:chOff x="661181" y="506435"/>
            <a:chExt cx="10902461" cy="256032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xmlns="" id="{91D21919-F5FA-D3B5-F771-3EE2E9F87DF4}"/>
                </a:ext>
              </a:extLst>
            </p:cNvPr>
            <p:cNvSpPr/>
            <p:nvPr/>
          </p:nvSpPr>
          <p:spPr>
            <a:xfrm>
              <a:off x="661181" y="506437"/>
              <a:ext cx="10902461" cy="256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sz="140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688D2922-3B56-2F76-CF6C-630D6D5C7DC4}"/>
                </a:ext>
              </a:extLst>
            </p:cNvPr>
            <p:cNvSpPr/>
            <p:nvPr/>
          </p:nvSpPr>
          <p:spPr>
            <a:xfrm rot="16200000">
              <a:off x="-323557" y="1491174"/>
              <a:ext cx="2560321" cy="590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Comprador</a:t>
              </a:r>
              <a:endParaRPr lang="es-SV" sz="14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F5C98AE6-8075-DF68-C52A-1A5F3C8DC5C1}"/>
              </a:ext>
            </a:extLst>
          </p:cNvPr>
          <p:cNvGrpSpPr/>
          <p:nvPr/>
        </p:nvGrpSpPr>
        <p:grpSpPr>
          <a:xfrm>
            <a:off x="661181" y="2135493"/>
            <a:ext cx="10902461" cy="2259850"/>
            <a:chOff x="661181" y="506435"/>
            <a:chExt cx="10902461" cy="256032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8809555A-0853-98AC-9E44-AD624E10322D}"/>
                </a:ext>
              </a:extLst>
            </p:cNvPr>
            <p:cNvSpPr/>
            <p:nvPr/>
          </p:nvSpPr>
          <p:spPr>
            <a:xfrm>
              <a:off x="661181" y="506437"/>
              <a:ext cx="10902461" cy="256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sz="140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80698F96-13FD-AF0F-EF53-33DDCEC35B31}"/>
                </a:ext>
              </a:extLst>
            </p:cNvPr>
            <p:cNvSpPr/>
            <p:nvPr/>
          </p:nvSpPr>
          <p:spPr>
            <a:xfrm rot="16200000">
              <a:off x="-323557" y="1491174"/>
              <a:ext cx="2560321" cy="590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Vendedor</a:t>
              </a:r>
              <a:endParaRPr lang="es-SV" sz="1400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B09AB520-8BC0-DAF7-2F5A-514F47B42702}"/>
              </a:ext>
            </a:extLst>
          </p:cNvPr>
          <p:cNvGrpSpPr/>
          <p:nvPr/>
        </p:nvGrpSpPr>
        <p:grpSpPr>
          <a:xfrm>
            <a:off x="644769" y="4635304"/>
            <a:ext cx="10902461" cy="2046850"/>
            <a:chOff x="661181" y="506435"/>
            <a:chExt cx="10902461" cy="256032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F528A931-76D1-E3B7-97A6-D29864E1A94F}"/>
                </a:ext>
              </a:extLst>
            </p:cNvPr>
            <p:cNvSpPr/>
            <p:nvPr/>
          </p:nvSpPr>
          <p:spPr>
            <a:xfrm>
              <a:off x="661181" y="506437"/>
              <a:ext cx="10902461" cy="256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sz="140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28B68132-C85B-B193-4623-85C2348E4D6D}"/>
                </a:ext>
              </a:extLst>
            </p:cNvPr>
            <p:cNvSpPr/>
            <p:nvPr/>
          </p:nvSpPr>
          <p:spPr>
            <a:xfrm rot="16200000">
              <a:off x="-323557" y="1491174"/>
              <a:ext cx="2560321" cy="590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Abogado</a:t>
              </a:r>
              <a:endParaRPr lang="es-SV" sz="1400" dirty="0"/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C45D0DD8-EC56-97EC-2F59-5761D7B3FB9B}"/>
              </a:ext>
            </a:extLst>
          </p:cNvPr>
          <p:cNvSpPr/>
          <p:nvPr/>
        </p:nvSpPr>
        <p:spPr>
          <a:xfrm>
            <a:off x="1491176" y="773722"/>
            <a:ext cx="815926" cy="5627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inicio</a:t>
            </a:r>
            <a:endParaRPr lang="es-SV" sz="105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0D4175EF-CAD2-1929-159B-B36C820A9ADA}"/>
              </a:ext>
            </a:extLst>
          </p:cNvPr>
          <p:cNvSpPr txBox="1"/>
          <p:nvPr/>
        </p:nvSpPr>
        <p:spPr>
          <a:xfrm>
            <a:off x="2590800" y="665147"/>
            <a:ext cx="26869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Solicitud de Información y detalles a Comprador</a:t>
            </a:r>
            <a:endParaRPr lang="es-SV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FFC7668E-7B12-EBFC-6AD1-A9D3E67B8295}"/>
              </a:ext>
            </a:extLst>
          </p:cNvPr>
          <p:cNvSpPr txBox="1"/>
          <p:nvPr/>
        </p:nvSpPr>
        <p:spPr>
          <a:xfrm>
            <a:off x="1969477" y="5011394"/>
            <a:ext cx="188507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Se Registran Datos de Comprador y Vendedor, así como Características de dicho Vehículo</a:t>
            </a:r>
            <a:endParaRPr lang="es-SV" sz="14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B7C2F235-25B7-681A-FB0E-3E310728FF5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934265" y="1188367"/>
            <a:ext cx="0" cy="157789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F7C52FC8-CA81-6784-E68C-BB061B2F06E7}"/>
              </a:ext>
            </a:extLst>
          </p:cNvPr>
          <p:cNvCxnSpPr>
            <a:cxnSpLocks/>
          </p:cNvCxnSpPr>
          <p:nvPr/>
        </p:nvCxnSpPr>
        <p:spPr>
          <a:xfrm>
            <a:off x="3854547" y="5471715"/>
            <a:ext cx="641838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4AEDC31-6865-23CF-4C27-D69BDF300CFD}"/>
              </a:ext>
            </a:extLst>
          </p:cNvPr>
          <p:cNvSpPr txBox="1"/>
          <p:nvPr/>
        </p:nvSpPr>
        <p:spPr>
          <a:xfrm>
            <a:off x="4464156" y="5119115"/>
            <a:ext cx="268693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Se Genera Documento de Compra-Venta con Firma y Sello de Notario, Vendedor y Comprador</a:t>
            </a:r>
            <a:endParaRPr lang="es-SV" sz="1400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xmlns="" id="{7AB38113-7E5B-8D5B-8534-E3ED57942089}"/>
              </a:ext>
            </a:extLst>
          </p:cNvPr>
          <p:cNvSpPr/>
          <p:nvPr/>
        </p:nvSpPr>
        <p:spPr>
          <a:xfrm>
            <a:off x="8088923" y="5420943"/>
            <a:ext cx="691664" cy="3678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dk1"/>
                </a:solidFill>
              </a:rPr>
              <a:t>FIN</a:t>
            </a:r>
            <a:endParaRPr lang="es-SV" sz="1050" dirty="0">
              <a:solidFill>
                <a:schemeClr val="dk1"/>
              </a:solidFill>
            </a:endParaRP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xmlns="" id="{7E7211AE-DF11-8E37-BF64-DEEB644B67E0}"/>
              </a:ext>
            </a:extLst>
          </p:cNvPr>
          <p:cNvCxnSpPr>
            <a:cxnSpLocks/>
          </p:cNvCxnSpPr>
          <p:nvPr/>
        </p:nvCxnSpPr>
        <p:spPr>
          <a:xfrm>
            <a:off x="7151086" y="5604880"/>
            <a:ext cx="937837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xmlns="" id="{FC7185F5-397B-66A0-A46B-FF1E811AC4CE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307102" y="1040847"/>
            <a:ext cx="283698" cy="1422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xmlns="" id="{251AAAA1-B3A3-77AE-969F-93918684316B}"/>
              </a:ext>
            </a:extLst>
          </p:cNvPr>
          <p:cNvSpPr txBox="1"/>
          <p:nvPr/>
        </p:nvSpPr>
        <p:spPr>
          <a:xfrm rot="16200000">
            <a:off x="-973651" y="2950929"/>
            <a:ext cx="24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Traspaso vehículo</a:t>
            </a:r>
            <a:endParaRPr lang="es-SV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364BD20-7A20-DD98-592B-F304D795CDD4}"/>
              </a:ext>
            </a:extLst>
          </p:cNvPr>
          <p:cNvSpPr txBox="1"/>
          <p:nvPr/>
        </p:nvSpPr>
        <p:spPr>
          <a:xfrm>
            <a:off x="2927254" y="2741961"/>
            <a:ext cx="156913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Entrega de Documentos en su poder de vehículo</a:t>
            </a:r>
            <a:endParaRPr lang="es-SV" sz="14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xmlns="" id="{86D5B112-20C9-9BFF-0FC2-4A3A0E1D5B0B}"/>
              </a:ext>
            </a:extLst>
          </p:cNvPr>
          <p:cNvCxnSpPr>
            <a:cxnSpLocks/>
          </p:cNvCxnSpPr>
          <p:nvPr/>
        </p:nvCxnSpPr>
        <p:spPr>
          <a:xfrm>
            <a:off x="3636499" y="3504926"/>
            <a:ext cx="0" cy="157789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2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3DB7521C-CF99-5C0F-C949-4019A46B0E28}"/>
              </a:ext>
            </a:extLst>
          </p:cNvPr>
          <p:cNvGrpSpPr/>
          <p:nvPr/>
        </p:nvGrpSpPr>
        <p:grpSpPr>
          <a:xfrm>
            <a:off x="644769" y="167728"/>
            <a:ext cx="10886049" cy="1027235"/>
            <a:chOff x="661181" y="506435"/>
            <a:chExt cx="10902461" cy="256032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xmlns="" id="{91D21919-F5FA-D3B5-F771-3EE2E9F87DF4}"/>
                </a:ext>
              </a:extLst>
            </p:cNvPr>
            <p:cNvSpPr/>
            <p:nvPr/>
          </p:nvSpPr>
          <p:spPr>
            <a:xfrm>
              <a:off x="661181" y="506437"/>
              <a:ext cx="10902461" cy="256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sz="140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688D2922-3B56-2F76-CF6C-630D6D5C7DC4}"/>
                </a:ext>
              </a:extLst>
            </p:cNvPr>
            <p:cNvSpPr/>
            <p:nvPr/>
          </p:nvSpPr>
          <p:spPr>
            <a:xfrm rot="16200000">
              <a:off x="-323557" y="1491174"/>
              <a:ext cx="2560321" cy="590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Comprador</a:t>
              </a:r>
              <a:endParaRPr lang="es-SV" sz="14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F5C98AE6-8075-DF68-C52A-1A5F3C8DC5C1}"/>
              </a:ext>
            </a:extLst>
          </p:cNvPr>
          <p:cNvGrpSpPr/>
          <p:nvPr/>
        </p:nvGrpSpPr>
        <p:grpSpPr>
          <a:xfrm>
            <a:off x="661181" y="1279711"/>
            <a:ext cx="10902461" cy="964500"/>
            <a:chOff x="661181" y="506435"/>
            <a:chExt cx="10902461" cy="256032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8809555A-0853-98AC-9E44-AD624E10322D}"/>
                </a:ext>
              </a:extLst>
            </p:cNvPr>
            <p:cNvSpPr/>
            <p:nvPr/>
          </p:nvSpPr>
          <p:spPr>
            <a:xfrm>
              <a:off x="661181" y="506437"/>
              <a:ext cx="10902461" cy="256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sz="140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80698F96-13FD-AF0F-EF53-33DDCEC35B31}"/>
                </a:ext>
              </a:extLst>
            </p:cNvPr>
            <p:cNvSpPr/>
            <p:nvPr/>
          </p:nvSpPr>
          <p:spPr>
            <a:xfrm rot="16200000">
              <a:off x="-323557" y="1491174"/>
              <a:ext cx="2560321" cy="590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Vendedor</a:t>
              </a:r>
              <a:endParaRPr lang="es-SV" sz="1400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B09AB520-8BC0-DAF7-2F5A-514F47B42702}"/>
              </a:ext>
            </a:extLst>
          </p:cNvPr>
          <p:cNvGrpSpPr/>
          <p:nvPr/>
        </p:nvGrpSpPr>
        <p:grpSpPr>
          <a:xfrm>
            <a:off x="644769" y="5420942"/>
            <a:ext cx="10902461" cy="1261211"/>
            <a:chOff x="661181" y="506435"/>
            <a:chExt cx="10902461" cy="256032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F528A931-76D1-E3B7-97A6-D29864E1A94F}"/>
                </a:ext>
              </a:extLst>
            </p:cNvPr>
            <p:cNvSpPr/>
            <p:nvPr/>
          </p:nvSpPr>
          <p:spPr>
            <a:xfrm>
              <a:off x="661181" y="506437"/>
              <a:ext cx="10902461" cy="256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sz="140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28B68132-C85B-B193-4623-85C2348E4D6D}"/>
                </a:ext>
              </a:extLst>
            </p:cNvPr>
            <p:cNvSpPr/>
            <p:nvPr/>
          </p:nvSpPr>
          <p:spPr>
            <a:xfrm rot="16200000">
              <a:off x="-323557" y="1491174"/>
              <a:ext cx="2560321" cy="590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Corte Suprema Justicia</a:t>
              </a:r>
              <a:endParaRPr lang="es-SV" sz="1400" dirty="0"/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C45D0DD8-EC56-97EC-2F59-5761D7B3FB9B}"/>
              </a:ext>
            </a:extLst>
          </p:cNvPr>
          <p:cNvSpPr/>
          <p:nvPr/>
        </p:nvSpPr>
        <p:spPr>
          <a:xfrm>
            <a:off x="1491176" y="479418"/>
            <a:ext cx="815926" cy="5627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inicio</a:t>
            </a:r>
            <a:endParaRPr lang="es-SV" sz="105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0D4175EF-CAD2-1929-159B-B36C820A9ADA}"/>
              </a:ext>
            </a:extLst>
          </p:cNvPr>
          <p:cNvSpPr txBox="1"/>
          <p:nvPr/>
        </p:nvSpPr>
        <p:spPr>
          <a:xfrm>
            <a:off x="2590800" y="592654"/>
            <a:ext cx="200933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Cliente Solicita Asesoría</a:t>
            </a:r>
            <a:endParaRPr lang="es-SV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4AEDC31-6865-23CF-4C27-D69BDF300CFD}"/>
              </a:ext>
            </a:extLst>
          </p:cNvPr>
          <p:cNvSpPr txBox="1"/>
          <p:nvPr/>
        </p:nvSpPr>
        <p:spPr>
          <a:xfrm>
            <a:off x="1913205" y="5522488"/>
            <a:ext cx="268693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Evalúa si en inmueble se encuentra en litio actualmente o si dispone de alguna base que impida su traspaso o compra</a:t>
            </a:r>
            <a:endParaRPr lang="es-SV" sz="1400" dirty="0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xmlns="" id="{FC7185F5-397B-66A0-A46B-FF1E811AC4CE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307102" y="746543"/>
            <a:ext cx="283698" cy="1422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xmlns="" id="{251AAAA1-B3A3-77AE-969F-93918684316B}"/>
              </a:ext>
            </a:extLst>
          </p:cNvPr>
          <p:cNvSpPr txBox="1"/>
          <p:nvPr/>
        </p:nvSpPr>
        <p:spPr>
          <a:xfrm rot="16200000">
            <a:off x="-1139331" y="2785249"/>
            <a:ext cx="281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Compra Venta de Inmueble</a:t>
            </a:r>
            <a:endParaRPr lang="es-SV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2F66B3EE-C678-F4E9-66D4-5CDD3873228E}"/>
              </a:ext>
            </a:extLst>
          </p:cNvPr>
          <p:cNvGrpSpPr/>
          <p:nvPr/>
        </p:nvGrpSpPr>
        <p:grpSpPr>
          <a:xfrm>
            <a:off x="644769" y="3882866"/>
            <a:ext cx="10902461" cy="1255862"/>
            <a:chOff x="661181" y="506435"/>
            <a:chExt cx="10902461" cy="256032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4159CB21-4C15-20BB-F062-C83E16D157EA}"/>
                </a:ext>
              </a:extLst>
            </p:cNvPr>
            <p:cNvSpPr/>
            <p:nvPr/>
          </p:nvSpPr>
          <p:spPr>
            <a:xfrm>
              <a:off x="661181" y="506437"/>
              <a:ext cx="10902461" cy="256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sz="140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24AAB897-AF9E-30E2-C24C-0386C739242F}"/>
                </a:ext>
              </a:extLst>
            </p:cNvPr>
            <p:cNvSpPr/>
            <p:nvPr/>
          </p:nvSpPr>
          <p:spPr>
            <a:xfrm rot="16200000">
              <a:off x="-323557" y="1491174"/>
              <a:ext cx="2560321" cy="590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CNR</a:t>
              </a:r>
              <a:endParaRPr lang="es-SV" sz="1400" dirty="0"/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280948AF-C49F-8DC3-A8FC-9E39C8892FC9}"/>
              </a:ext>
            </a:extLst>
          </p:cNvPr>
          <p:cNvSpPr txBox="1"/>
          <p:nvPr/>
        </p:nvSpPr>
        <p:spPr>
          <a:xfrm>
            <a:off x="3872076" y="1481815"/>
            <a:ext cx="253575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Reúne Documentación que se tiene del inmueble</a:t>
            </a:r>
            <a:endParaRPr lang="es-SV" sz="1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4DCAEFD7-FC6F-E5AC-C268-B8E72D8E14DE}"/>
              </a:ext>
            </a:extLst>
          </p:cNvPr>
          <p:cNvSpPr txBox="1"/>
          <p:nvPr/>
        </p:nvSpPr>
        <p:spPr>
          <a:xfrm>
            <a:off x="4506592" y="4142912"/>
            <a:ext cx="268693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Se entrega reporte verificando localización de inmueble y registro catastral</a:t>
            </a:r>
            <a:endParaRPr lang="es-SV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D2B44228-8CBC-FAB7-0BFF-C8465367C720}"/>
              </a:ext>
            </a:extLst>
          </p:cNvPr>
          <p:cNvSpPr txBox="1"/>
          <p:nvPr/>
        </p:nvSpPr>
        <p:spPr>
          <a:xfrm>
            <a:off x="1668511" y="4035191"/>
            <a:ext cx="180303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Se recibe documento informe detallando compra-venta</a:t>
            </a:r>
            <a:endParaRPr lang="es-SV" sz="1400" dirty="0"/>
          </a:p>
        </p:txBody>
      </p:sp>
      <p:sp>
        <p:nvSpPr>
          <p:cNvPr id="31" name="Rombo 30">
            <a:extLst>
              <a:ext uri="{FF2B5EF4-FFF2-40B4-BE49-F238E27FC236}">
                <a16:creationId xmlns:a16="http://schemas.microsoft.com/office/drawing/2014/main" xmlns="" id="{8022D8A9-D0A3-EE86-9731-D595EB5D0D3D}"/>
              </a:ext>
            </a:extLst>
          </p:cNvPr>
          <p:cNvSpPr/>
          <p:nvPr/>
        </p:nvSpPr>
        <p:spPr>
          <a:xfrm>
            <a:off x="5188659" y="5761014"/>
            <a:ext cx="2208628" cy="47705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procede</a:t>
            </a:r>
            <a:endParaRPr lang="es-SV" sz="1400" dirty="0">
              <a:solidFill>
                <a:schemeClr val="dk1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xmlns="" id="{536EA47B-BF6A-DFAF-D096-E655A7AB3950}"/>
              </a:ext>
            </a:extLst>
          </p:cNvPr>
          <p:cNvSpPr/>
          <p:nvPr/>
        </p:nvSpPr>
        <p:spPr>
          <a:xfrm>
            <a:off x="10602062" y="5815604"/>
            <a:ext cx="691664" cy="3678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dk1"/>
                </a:solidFill>
              </a:rPr>
              <a:t>FIN</a:t>
            </a:r>
            <a:endParaRPr lang="es-SV" sz="1050" dirty="0">
              <a:solidFill>
                <a:schemeClr val="dk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8AEF053D-8D1D-2121-2F88-1751C944412E}"/>
              </a:ext>
            </a:extLst>
          </p:cNvPr>
          <p:cNvSpPr txBox="1"/>
          <p:nvPr/>
        </p:nvSpPr>
        <p:spPr>
          <a:xfrm>
            <a:off x="6730217" y="492047"/>
            <a:ext cx="26869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Se Recopila información necesaria para proceso.</a:t>
            </a:r>
            <a:endParaRPr lang="es-SV" sz="1400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xmlns="" id="{4C1874D8-8DC4-B02D-81B5-5105BE313349}"/>
              </a:ext>
            </a:extLst>
          </p:cNvPr>
          <p:cNvGrpSpPr/>
          <p:nvPr/>
        </p:nvGrpSpPr>
        <p:grpSpPr>
          <a:xfrm>
            <a:off x="661181" y="2488258"/>
            <a:ext cx="10902461" cy="1261211"/>
            <a:chOff x="661181" y="506435"/>
            <a:chExt cx="10902461" cy="2560322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xmlns="" id="{B77BC6B7-4388-D52B-4FF9-CD3CBAC1F70A}"/>
                </a:ext>
              </a:extLst>
            </p:cNvPr>
            <p:cNvSpPr/>
            <p:nvPr/>
          </p:nvSpPr>
          <p:spPr>
            <a:xfrm>
              <a:off x="661181" y="506437"/>
              <a:ext cx="10902461" cy="256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sz="1400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xmlns="" id="{A5D26437-23A0-5215-4F8D-3CDAD210A003}"/>
                </a:ext>
              </a:extLst>
            </p:cNvPr>
            <p:cNvSpPr/>
            <p:nvPr/>
          </p:nvSpPr>
          <p:spPr>
            <a:xfrm rot="16200000">
              <a:off x="-323557" y="1491174"/>
              <a:ext cx="2560321" cy="590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Abogado</a:t>
              </a:r>
              <a:endParaRPr lang="es-SV" sz="1400" dirty="0"/>
            </a:p>
          </p:txBody>
        </p:sp>
      </p:grp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7AB38113-7E5B-8D5B-8534-E3ED57942089}"/>
              </a:ext>
            </a:extLst>
          </p:cNvPr>
          <p:cNvSpPr/>
          <p:nvPr/>
        </p:nvSpPr>
        <p:spPr>
          <a:xfrm>
            <a:off x="10602062" y="2925808"/>
            <a:ext cx="691664" cy="3678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dk1"/>
                </a:solidFill>
              </a:rPr>
              <a:t>FIN</a:t>
            </a:r>
            <a:endParaRPr lang="es-SV" sz="1050" dirty="0">
              <a:solidFill>
                <a:schemeClr val="dk1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CCDD8DFD-AE80-DAB5-9F1F-A978D576E2B1}"/>
              </a:ext>
            </a:extLst>
          </p:cNvPr>
          <p:cNvSpPr txBox="1"/>
          <p:nvPr/>
        </p:nvSpPr>
        <p:spPr>
          <a:xfrm>
            <a:off x="4810740" y="2661708"/>
            <a:ext cx="102215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Solicita Escritura Publica en CNR</a:t>
            </a:r>
            <a:endParaRPr lang="es-SV" sz="1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24271BA9-C7A4-5910-26E7-5C446EEAFB7A}"/>
              </a:ext>
            </a:extLst>
          </p:cNvPr>
          <p:cNvSpPr txBox="1"/>
          <p:nvPr/>
        </p:nvSpPr>
        <p:spPr>
          <a:xfrm>
            <a:off x="6136848" y="2825061"/>
            <a:ext cx="180303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Se recibe documento de CSJ detallando informe </a:t>
            </a:r>
            <a:endParaRPr lang="es-SV" sz="14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0DE868C4-58AB-89D0-6F8D-5D6869518E4B}"/>
              </a:ext>
            </a:extLst>
          </p:cNvPr>
          <p:cNvSpPr txBox="1"/>
          <p:nvPr/>
        </p:nvSpPr>
        <p:spPr>
          <a:xfrm>
            <a:off x="1670559" y="2769430"/>
            <a:ext cx="268693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Solicita  Documentación que se tiene del inmueble así como información de Comprador</a:t>
            </a:r>
            <a:endParaRPr lang="es-SV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422C20F1-33FE-0249-FA33-5A0386B8F851}"/>
              </a:ext>
            </a:extLst>
          </p:cNvPr>
          <p:cNvSpPr txBox="1"/>
          <p:nvPr/>
        </p:nvSpPr>
        <p:spPr>
          <a:xfrm>
            <a:off x="8369455" y="2785953"/>
            <a:ext cx="180303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Se Entrega documento compra venta , Escrituras</a:t>
            </a:r>
            <a:endParaRPr lang="es-SV" sz="1400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xmlns="" id="{2F61A989-48A4-2EC5-4955-BF47522F9A4B}"/>
              </a:ext>
            </a:extLst>
          </p:cNvPr>
          <p:cNvCxnSpPr>
            <a:cxnSpLocks/>
          </p:cNvCxnSpPr>
          <p:nvPr/>
        </p:nvCxnSpPr>
        <p:spPr>
          <a:xfrm>
            <a:off x="3313500" y="900431"/>
            <a:ext cx="0" cy="184764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xmlns="" id="{438739F2-E05C-3557-9FCB-6AC184E2B165}"/>
              </a:ext>
            </a:extLst>
          </p:cNvPr>
          <p:cNvCxnSpPr>
            <a:cxnSpLocks/>
          </p:cNvCxnSpPr>
          <p:nvPr/>
        </p:nvCxnSpPr>
        <p:spPr>
          <a:xfrm>
            <a:off x="4042676" y="2026576"/>
            <a:ext cx="0" cy="742854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xmlns="" id="{E88B7EF8-A0CF-3607-4A6C-D27F609C44E5}"/>
              </a:ext>
            </a:extLst>
          </p:cNvPr>
          <p:cNvCxnSpPr>
            <a:cxnSpLocks/>
          </p:cNvCxnSpPr>
          <p:nvPr/>
        </p:nvCxnSpPr>
        <p:spPr>
          <a:xfrm>
            <a:off x="3612438" y="1042126"/>
            <a:ext cx="0" cy="174382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xmlns="" id="{93AE5C27-DBA7-CF31-DE76-C4C00CEC0964}"/>
              </a:ext>
            </a:extLst>
          </p:cNvPr>
          <p:cNvCxnSpPr>
            <a:cxnSpLocks/>
          </p:cNvCxnSpPr>
          <p:nvPr/>
        </p:nvCxnSpPr>
        <p:spPr>
          <a:xfrm flipH="1">
            <a:off x="3612438" y="1024309"/>
            <a:ext cx="3117779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xmlns="" id="{63F367CD-AF2F-A442-A56A-12191206C066}"/>
              </a:ext>
            </a:extLst>
          </p:cNvPr>
          <p:cNvCxnSpPr>
            <a:cxnSpLocks/>
          </p:cNvCxnSpPr>
          <p:nvPr/>
        </p:nvCxnSpPr>
        <p:spPr>
          <a:xfrm flipH="1">
            <a:off x="4357489" y="3339221"/>
            <a:ext cx="45325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xmlns="" id="{A806C6E4-F434-CC95-5E42-1230C6EE5FCD}"/>
              </a:ext>
            </a:extLst>
          </p:cNvPr>
          <p:cNvCxnSpPr>
            <a:cxnSpLocks/>
          </p:cNvCxnSpPr>
          <p:nvPr/>
        </p:nvCxnSpPr>
        <p:spPr>
          <a:xfrm flipV="1">
            <a:off x="5384767" y="3615815"/>
            <a:ext cx="0" cy="52709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xmlns="" id="{B20F0D50-76C8-1DAB-36FA-CACFC1C31F9D}"/>
              </a:ext>
            </a:extLst>
          </p:cNvPr>
          <p:cNvCxnSpPr>
            <a:cxnSpLocks/>
          </p:cNvCxnSpPr>
          <p:nvPr/>
        </p:nvCxnSpPr>
        <p:spPr>
          <a:xfrm flipV="1">
            <a:off x="7384554" y="3615815"/>
            <a:ext cx="12733" cy="2450892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xmlns="" id="{2D0FB345-FA68-0280-4927-C3E90513BD06}"/>
              </a:ext>
            </a:extLst>
          </p:cNvPr>
          <p:cNvCxnSpPr>
            <a:cxnSpLocks/>
          </p:cNvCxnSpPr>
          <p:nvPr/>
        </p:nvCxnSpPr>
        <p:spPr>
          <a:xfrm flipH="1">
            <a:off x="10152128" y="3118863"/>
            <a:ext cx="45325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xmlns="" id="{76A41A85-6984-7368-4AAC-08F8607FB41D}"/>
              </a:ext>
            </a:extLst>
          </p:cNvPr>
          <p:cNvCxnSpPr>
            <a:cxnSpLocks/>
          </p:cNvCxnSpPr>
          <p:nvPr/>
        </p:nvCxnSpPr>
        <p:spPr>
          <a:xfrm flipV="1">
            <a:off x="1913205" y="3508094"/>
            <a:ext cx="0" cy="52709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xmlns="" id="{A6203453-C079-7EC4-52EB-6C2827237167}"/>
              </a:ext>
            </a:extLst>
          </p:cNvPr>
          <p:cNvCxnSpPr>
            <a:cxnSpLocks/>
          </p:cNvCxnSpPr>
          <p:nvPr/>
        </p:nvCxnSpPr>
        <p:spPr>
          <a:xfrm>
            <a:off x="6318394" y="6393531"/>
            <a:ext cx="1736239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xmlns="" id="{038C3CAF-6059-331D-9905-ED5B1B6BC00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600135" y="6066707"/>
            <a:ext cx="588524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xmlns="" id="{D52789DA-B3BF-3DA3-0AE1-E4ABACF288CA}"/>
              </a:ext>
            </a:extLst>
          </p:cNvPr>
          <p:cNvCxnSpPr>
            <a:cxnSpLocks/>
          </p:cNvCxnSpPr>
          <p:nvPr/>
        </p:nvCxnSpPr>
        <p:spPr>
          <a:xfrm flipH="1">
            <a:off x="7947214" y="3155285"/>
            <a:ext cx="422241" cy="2552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xmlns="" id="{EA637649-CC2B-6B63-7785-F64C8786F960}"/>
              </a:ext>
            </a:extLst>
          </p:cNvPr>
          <p:cNvSpPr txBox="1"/>
          <p:nvPr/>
        </p:nvSpPr>
        <p:spPr>
          <a:xfrm>
            <a:off x="7390920" y="5607445"/>
            <a:ext cx="42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SV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xmlns="" id="{5A5944CA-341E-E216-5BAD-114C3F012229}"/>
              </a:ext>
            </a:extLst>
          </p:cNvPr>
          <p:cNvSpPr txBox="1"/>
          <p:nvPr/>
        </p:nvSpPr>
        <p:spPr>
          <a:xfrm flipH="1">
            <a:off x="6136848" y="6324529"/>
            <a:ext cx="56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SV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xmlns="" id="{85599B3B-E3ED-9269-5851-3874B7FE9BC2}"/>
              </a:ext>
            </a:extLst>
          </p:cNvPr>
          <p:cNvSpPr txBox="1"/>
          <p:nvPr/>
        </p:nvSpPr>
        <p:spPr>
          <a:xfrm>
            <a:off x="8102712" y="5681176"/>
            <a:ext cx="204261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Se informa que tiene inconvenientes a quien realizo la solicitud.</a:t>
            </a:r>
            <a:endParaRPr lang="es-SV" sz="1400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xmlns="" id="{43F7B6F1-60FF-8B8E-43D7-BA1FA1BDF56A}"/>
              </a:ext>
            </a:extLst>
          </p:cNvPr>
          <p:cNvCxnSpPr>
            <a:cxnSpLocks/>
          </p:cNvCxnSpPr>
          <p:nvPr/>
        </p:nvCxnSpPr>
        <p:spPr>
          <a:xfrm>
            <a:off x="10193407" y="6066707"/>
            <a:ext cx="408655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16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222</Words>
  <Application>Microsoft Office PowerPoint</Application>
  <PresentationFormat>Personalizado</PresentationFormat>
  <Paragraphs>49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TEMPORAL</dc:creator>
  <cp:lastModifiedBy>DELL</cp:lastModifiedBy>
  <cp:revision>158</cp:revision>
  <dcterms:created xsi:type="dcterms:W3CDTF">2024-04-22T14:21:16Z</dcterms:created>
  <dcterms:modified xsi:type="dcterms:W3CDTF">2024-04-23T05:10:08Z</dcterms:modified>
</cp:coreProperties>
</file>