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8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581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55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4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812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4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228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11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219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513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C8B3A52-214F-42F9-A290-5460590CC18A}" type="datetimeFigureOut">
              <a:rPr lang="en-CH" smtClean="0"/>
              <a:t>16/01/2019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D6ED3FF-3295-4345-B80D-B737ED72CA8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81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778E7-C9D1-494E-94F9-4D44E23AB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BattleshipFX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521BC-57FA-4F8B-9330-C0929476D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Radovanovic, Eric Püschel, Lino Steiner, Ronald Studer, </a:t>
            </a:r>
            <a:r>
              <a:rPr lang="de-CH" dirty="0" err="1"/>
              <a:t>Tiago</a:t>
            </a:r>
            <a:r>
              <a:rPr lang="de-CH" dirty="0"/>
              <a:t> Kiener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01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19A85-43BE-4287-8D73-7CB2DED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	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42DAD-454C-493A-B117-77CD8A02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Idee und Ziel</a:t>
            </a:r>
          </a:p>
          <a:p>
            <a:r>
              <a:rPr lang="de-CH" dirty="0"/>
              <a:t>Tools</a:t>
            </a:r>
          </a:p>
          <a:p>
            <a:r>
              <a:rPr lang="de-CH" dirty="0"/>
              <a:t>Sprachen &amp; Techniken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18211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B379-4258-44DB-B588-F4560016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und Ziel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67F2C-C88D-4866-926B-0CE4F9B1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7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BDE59-9DD7-4481-BE6F-A2812204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C474C-3758-40E2-8825-DADA65DD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80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D9473-21C1-45BB-B888-927D2AD1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Sprachen &amp; Techniken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E060C-0189-45AE-9DA7-95E5D818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23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81A79-D905-47FE-9DD6-A7D598E2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F2B0-5C78-422D-B4EB-35ECDF5C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79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61B6-1CF9-4376-A0B6-9D370436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90784-B14B-495D-A1E1-9E7F0D13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38513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34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Corbel</vt:lpstr>
      <vt:lpstr>Basis</vt:lpstr>
      <vt:lpstr>BattleshipFX</vt:lpstr>
      <vt:lpstr>Inhalt </vt:lpstr>
      <vt:lpstr>Idee und Ziel</vt:lpstr>
      <vt:lpstr>Tools</vt:lpstr>
      <vt:lpstr>Sprachen &amp; Techniken</vt:lpstr>
      <vt:lpstr>Demo</vt:lpstr>
      <vt:lpstr>Schlusswort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BattleshipFX</dc:title>
  <dc:creator>Ronald Studer</dc:creator>
  <cp:lastModifiedBy>Ronald Studer</cp:lastModifiedBy>
  <cp:revision>1</cp:revision>
  <dcterms:created xsi:type="dcterms:W3CDTF">2019-01-16T15:18:20Z</dcterms:created>
  <dcterms:modified xsi:type="dcterms:W3CDTF">2019-01-16T15:18:30Z</dcterms:modified>
</cp:coreProperties>
</file>