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7" r:id="rId4"/>
    <p:sldId id="264" r:id="rId5"/>
    <p:sldId id="258" r:id="rId6"/>
    <p:sldId id="260" r:id="rId7"/>
    <p:sldId id="261" r:id="rId8"/>
    <p:sldId id="262" r:id="rId9"/>
    <p:sldId id="263" r:id="rId10"/>
    <p:sldId id="267" r:id="rId11"/>
    <p:sldId id="268" r:id="rId12"/>
    <p:sldId id="269" r:id="rId13"/>
    <p:sldId id="273" r:id="rId14"/>
    <p:sldId id="270" r:id="rId15"/>
    <p:sldId id="271" r:id="rId16"/>
    <p:sldId id="272" r:id="rId17"/>
    <p:sldId id="266" r:id="rId18"/>
    <p:sldId id="275" r:id="rId19"/>
    <p:sldId id="277" r:id="rId20"/>
    <p:sldId id="278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93F7CB-BA47-E55D-0D38-188F8975A59E}" v="100" dt="2024-11-13T17:27:56.2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87" d="100"/>
          <a:sy n="87" d="100"/>
        </p:scale>
        <p:origin x="60" y="24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A7959F20-E40A-A247-941F-FA1E7E02EE74}"/>
    <pc:docChg chg="modSld">
      <pc:chgData name="" userId="" providerId="" clId="Web-{A7959F20-E40A-A247-941F-FA1E7E02EE74}" dt="2024-10-16T19:49:28.604" v="0" actId="20577"/>
      <pc:docMkLst>
        <pc:docMk/>
      </pc:docMkLst>
      <pc:sldChg chg="modSp">
        <pc:chgData name="" userId="" providerId="" clId="Web-{A7959F20-E40A-A247-941F-FA1E7E02EE74}" dt="2024-10-16T19:49:28.604" v="0" actId="20577"/>
        <pc:sldMkLst>
          <pc:docMk/>
          <pc:sldMk cId="2281364968" sldId="256"/>
        </pc:sldMkLst>
        <pc:spChg chg="mod">
          <ac:chgData name="" userId="" providerId="" clId="Web-{A7959F20-E40A-A247-941F-FA1E7E02EE74}" dt="2024-10-16T19:49:28.604" v="0" actId="20577"/>
          <ac:spMkLst>
            <pc:docMk/>
            <pc:sldMk cId="2281364968" sldId="256"/>
            <ac:spMk id="2" creationId="{680AF5F8-B291-ADD6-0E5B-D7DB777C97BB}"/>
          </ac:spMkLst>
        </pc:spChg>
      </pc:sldChg>
    </pc:docChg>
  </pc:docChgLst>
  <pc:docChgLst>
    <pc:chgData clId="Web-{D4781CEC-3739-11A6-B912-4E637DB25286}"/>
    <pc:docChg chg="addSld">
      <pc:chgData name="" userId="" providerId="" clId="Web-{D4781CEC-3739-11A6-B912-4E637DB25286}" dt="2024-10-16T19:47:40.367" v="0"/>
      <pc:docMkLst>
        <pc:docMk/>
      </pc:docMkLst>
      <pc:sldChg chg="new">
        <pc:chgData name="" userId="" providerId="" clId="Web-{D4781CEC-3739-11A6-B912-4E637DB25286}" dt="2024-10-16T19:47:40.367" v="0"/>
        <pc:sldMkLst>
          <pc:docMk/>
          <pc:sldMk cId="2281364968" sldId="256"/>
        </pc:sldMkLst>
      </pc:sldChg>
    </pc:docChg>
  </pc:docChgLst>
  <pc:docChgLst>
    <pc:chgData name="Telera Pasqualino (pasqualino.telera)" userId="S::pasqualino.telera@unicatt.it::64da78fe-76ad-4524-89ac-724ca0dcd1b2" providerId="AD" clId="Web-{0E93F7CB-BA47-E55D-0D38-188F8975A59E}"/>
    <pc:docChg chg="addSld modSld">
      <pc:chgData name="Telera Pasqualino (pasqualino.telera)" userId="S::pasqualino.telera@unicatt.it::64da78fe-76ad-4524-89ac-724ca0dcd1b2" providerId="AD" clId="Web-{0E93F7CB-BA47-E55D-0D38-188F8975A59E}" dt="2024-11-13T17:27:55.263" v="95" actId="20577"/>
      <pc:docMkLst>
        <pc:docMk/>
      </pc:docMkLst>
      <pc:sldChg chg="addSp modSp new mod setBg">
        <pc:chgData name="Telera Pasqualino (pasqualino.telera)" userId="S::pasqualino.telera@unicatt.it::64da78fe-76ad-4524-89ac-724ca0dcd1b2" providerId="AD" clId="Web-{0E93F7CB-BA47-E55D-0D38-188F8975A59E}" dt="2024-11-13T17:27:17.058" v="66"/>
        <pc:sldMkLst>
          <pc:docMk/>
          <pc:sldMk cId="216790426" sldId="278"/>
        </pc:sldMkLst>
        <pc:spChg chg="mod">
          <ac:chgData name="Telera Pasqualino (pasqualino.telera)" userId="S::pasqualino.telera@unicatt.it::64da78fe-76ad-4524-89ac-724ca0dcd1b2" providerId="AD" clId="Web-{0E93F7CB-BA47-E55D-0D38-188F8975A59E}" dt="2024-11-13T17:27:17.058" v="66"/>
          <ac:spMkLst>
            <pc:docMk/>
            <pc:sldMk cId="216790426" sldId="278"/>
            <ac:spMk id="2" creationId="{D335A6E0-270E-A1BC-E6D9-A6ADA55E36D6}"/>
          </ac:spMkLst>
        </pc:spChg>
        <pc:spChg chg="mod">
          <ac:chgData name="Telera Pasqualino (pasqualino.telera)" userId="S::pasqualino.telera@unicatt.it::64da78fe-76ad-4524-89ac-724ca0dcd1b2" providerId="AD" clId="Web-{0E93F7CB-BA47-E55D-0D38-188F8975A59E}" dt="2024-11-13T17:27:17.058" v="66"/>
          <ac:spMkLst>
            <pc:docMk/>
            <pc:sldMk cId="216790426" sldId="278"/>
            <ac:spMk id="3" creationId="{390377E3-9A5F-545A-182A-4E4DB57D7293}"/>
          </ac:spMkLst>
        </pc:spChg>
        <pc:spChg chg="add">
          <ac:chgData name="Telera Pasqualino (pasqualino.telera)" userId="S::pasqualino.telera@unicatt.it::64da78fe-76ad-4524-89ac-724ca0dcd1b2" providerId="AD" clId="Web-{0E93F7CB-BA47-E55D-0D38-188F8975A59E}" dt="2024-11-13T17:27:17.058" v="66"/>
          <ac:spMkLst>
            <pc:docMk/>
            <pc:sldMk cId="216790426" sldId="278"/>
            <ac:spMk id="8" creationId="{907EF6B7-1338-4443-8C46-6A318D952DFD}"/>
          </ac:spMkLst>
        </pc:spChg>
        <pc:spChg chg="add">
          <ac:chgData name="Telera Pasqualino (pasqualino.telera)" userId="S::pasqualino.telera@unicatt.it::64da78fe-76ad-4524-89ac-724ca0dcd1b2" providerId="AD" clId="Web-{0E93F7CB-BA47-E55D-0D38-188F8975A59E}" dt="2024-11-13T17:27:17.058" v="66"/>
          <ac:spMkLst>
            <pc:docMk/>
            <pc:sldMk cId="216790426" sldId="278"/>
            <ac:spMk id="10" creationId="{DAAE4CDD-124C-4DCF-9584-B6033B545DD5}"/>
          </ac:spMkLst>
        </pc:spChg>
        <pc:spChg chg="add">
          <ac:chgData name="Telera Pasqualino (pasqualino.telera)" userId="S::pasqualino.telera@unicatt.it::64da78fe-76ad-4524-89ac-724ca0dcd1b2" providerId="AD" clId="Web-{0E93F7CB-BA47-E55D-0D38-188F8975A59E}" dt="2024-11-13T17:27:17.058" v="66"/>
          <ac:spMkLst>
            <pc:docMk/>
            <pc:sldMk cId="216790426" sldId="278"/>
            <ac:spMk id="12" creationId="{081E4A58-353D-44AE-B2FC-2A74E2E400F7}"/>
          </ac:spMkLst>
        </pc:spChg>
      </pc:sldChg>
      <pc:sldChg chg="modSp new">
        <pc:chgData name="Telera Pasqualino (pasqualino.telera)" userId="S::pasqualino.telera@unicatt.it::64da78fe-76ad-4524-89ac-724ca0dcd1b2" providerId="AD" clId="Web-{0E93F7CB-BA47-E55D-0D38-188F8975A59E}" dt="2024-11-13T17:27:50.622" v="93" actId="20577"/>
        <pc:sldMkLst>
          <pc:docMk/>
          <pc:sldMk cId="3775891349" sldId="279"/>
        </pc:sldMkLst>
        <pc:spChg chg="mod">
          <ac:chgData name="Telera Pasqualino (pasqualino.telera)" userId="S::pasqualino.telera@unicatt.it::64da78fe-76ad-4524-89ac-724ca0dcd1b2" providerId="AD" clId="Web-{0E93F7CB-BA47-E55D-0D38-188F8975A59E}" dt="2024-11-13T17:13:09.379" v="6" actId="20577"/>
          <ac:spMkLst>
            <pc:docMk/>
            <pc:sldMk cId="3775891349" sldId="279"/>
            <ac:spMk id="2" creationId="{B513EF8D-F0D6-8095-8C05-B1B9DF0F22C7}"/>
          </ac:spMkLst>
        </pc:spChg>
        <pc:spChg chg="mod">
          <ac:chgData name="Telera Pasqualino (pasqualino.telera)" userId="S::pasqualino.telera@unicatt.it::64da78fe-76ad-4524-89ac-724ca0dcd1b2" providerId="AD" clId="Web-{0E93F7CB-BA47-E55D-0D38-188F8975A59E}" dt="2024-11-13T17:27:50.622" v="93" actId="20577"/>
          <ac:spMkLst>
            <pc:docMk/>
            <pc:sldMk cId="3775891349" sldId="279"/>
            <ac:spMk id="3" creationId="{A93E4AB3-1C49-03F2-B556-264B41BF52EF}"/>
          </ac:spMkLst>
        </pc:spChg>
      </pc:sldChg>
      <pc:sldChg chg="modSp new">
        <pc:chgData name="Telera Pasqualino (pasqualino.telera)" userId="S::pasqualino.telera@unicatt.it::64da78fe-76ad-4524-89ac-724ca0dcd1b2" providerId="AD" clId="Web-{0E93F7CB-BA47-E55D-0D38-188F8975A59E}" dt="2024-11-13T17:27:55.263" v="95" actId="20577"/>
        <pc:sldMkLst>
          <pc:docMk/>
          <pc:sldMk cId="2416561320" sldId="280"/>
        </pc:sldMkLst>
        <pc:spChg chg="mod">
          <ac:chgData name="Telera Pasqualino (pasqualino.telera)" userId="S::pasqualino.telera@unicatt.it::64da78fe-76ad-4524-89ac-724ca0dcd1b2" providerId="AD" clId="Web-{0E93F7CB-BA47-E55D-0D38-188F8975A59E}" dt="2024-11-13T17:27:55.263" v="95" actId="20577"/>
          <ac:spMkLst>
            <pc:docMk/>
            <pc:sldMk cId="2416561320" sldId="280"/>
            <ac:spMk id="2" creationId="{32C38A59-8903-5580-BB07-30D581EB13FF}"/>
          </ac:spMkLst>
        </pc:spChg>
      </pc:sldChg>
    </pc:docChg>
  </pc:docChgLst>
  <pc:docChgLst>
    <pc:chgData name="Telera Pasqualino (pasqualino.telera)" userId="S::pasqualino.telera@unicatt.it::64da78fe-76ad-4524-89ac-724ca0dcd1b2" providerId="AD" clId="Web-{A7959F20-E40A-A247-941F-FA1E7E02EE74}"/>
    <pc:docChg chg="addSld modSld">
      <pc:chgData name="Telera Pasqualino (pasqualino.telera)" userId="S::pasqualino.telera@unicatt.it::64da78fe-76ad-4524-89ac-724ca0dcd1b2" providerId="AD" clId="Web-{A7959F20-E40A-A247-941F-FA1E7E02EE74}" dt="2024-10-16T19:55:41.680" v="434" actId="20577"/>
      <pc:docMkLst>
        <pc:docMk/>
      </pc:docMkLst>
      <pc:sldChg chg="modSp">
        <pc:chgData name="Telera Pasqualino (pasqualino.telera)" userId="S::pasqualino.telera@unicatt.it::64da78fe-76ad-4524-89ac-724ca0dcd1b2" providerId="AD" clId="Web-{A7959F20-E40A-A247-941F-FA1E7E02EE74}" dt="2024-10-16T19:49:48.652" v="30" actId="20577"/>
        <pc:sldMkLst>
          <pc:docMk/>
          <pc:sldMk cId="2281364968" sldId="256"/>
        </pc:sldMkLst>
        <pc:spChg chg="mod">
          <ac:chgData name="Telera Pasqualino (pasqualino.telera)" userId="S::pasqualino.telera@unicatt.it::64da78fe-76ad-4524-89ac-724ca0dcd1b2" providerId="AD" clId="Web-{A7959F20-E40A-A247-941F-FA1E7E02EE74}" dt="2024-10-16T19:49:41.870" v="15" actId="20577"/>
          <ac:spMkLst>
            <pc:docMk/>
            <pc:sldMk cId="2281364968" sldId="256"/>
            <ac:spMk id="2" creationId="{680AF5F8-B291-ADD6-0E5B-D7DB777C97BB}"/>
          </ac:spMkLst>
        </pc:spChg>
        <pc:spChg chg="mod">
          <ac:chgData name="Telera Pasqualino (pasqualino.telera)" userId="S::pasqualino.telera@unicatt.it::64da78fe-76ad-4524-89ac-724ca0dcd1b2" providerId="AD" clId="Web-{A7959F20-E40A-A247-941F-FA1E7E02EE74}" dt="2024-10-16T19:49:48.652" v="30" actId="20577"/>
          <ac:spMkLst>
            <pc:docMk/>
            <pc:sldMk cId="2281364968" sldId="256"/>
            <ac:spMk id="3" creationId="{FD491D2E-290A-AE84-D24E-A833DD7CA804}"/>
          </ac:spMkLst>
        </pc:spChg>
      </pc:sldChg>
      <pc:sldChg chg="modSp new">
        <pc:chgData name="Telera Pasqualino (pasqualino.telera)" userId="S::pasqualino.telera@unicatt.it::64da78fe-76ad-4524-89ac-724ca0dcd1b2" providerId="AD" clId="Web-{A7959F20-E40A-A247-941F-FA1E7E02EE74}" dt="2024-10-16T19:52:22.220" v="231" actId="20577"/>
        <pc:sldMkLst>
          <pc:docMk/>
          <pc:sldMk cId="1671549419" sldId="257"/>
        </pc:sldMkLst>
        <pc:spChg chg="mod">
          <ac:chgData name="Telera Pasqualino (pasqualino.telera)" userId="S::pasqualino.telera@unicatt.it::64da78fe-76ad-4524-89ac-724ca0dcd1b2" providerId="AD" clId="Web-{A7959F20-E40A-A247-941F-FA1E7E02EE74}" dt="2024-10-16T19:50:01.636" v="56" actId="20577"/>
          <ac:spMkLst>
            <pc:docMk/>
            <pc:sldMk cId="1671549419" sldId="257"/>
            <ac:spMk id="2" creationId="{A0D03189-07ED-EBBB-6C62-DA80A540BE4E}"/>
          </ac:spMkLst>
        </pc:spChg>
        <pc:spChg chg="mod">
          <ac:chgData name="Telera Pasqualino (pasqualino.telera)" userId="S::pasqualino.telera@unicatt.it::64da78fe-76ad-4524-89ac-724ca0dcd1b2" providerId="AD" clId="Web-{A7959F20-E40A-A247-941F-FA1E7E02EE74}" dt="2024-10-16T19:52:22.220" v="231" actId="20577"/>
          <ac:spMkLst>
            <pc:docMk/>
            <pc:sldMk cId="1671549419" sldId="257"/>
            <ac:spMk id="3" creationId="{0238C779-A54E-5261-9D46-935A3DD6076B}"/>
          </ac:spMkLst>
        </pc:spChg>
      </pc:sldChg>
      <pc:sldChg chg="modSp new">
        <pc:chgData name="Telera Pasqualino (pasqualino.telera)" userId="S::pasqualino.telera@unicatt.it::64da78fe-76ad-4524-89ac-724ca0dcd1b2" providerId="AD" clId="Web-{A7959F20-E40A-A247-941F-FA1E7E02EE74}" dt="2024-10-16T19:55:41.680" v="434" actId="20577"/>
        <pc:sldMkLst>
          <pc:docMk/>
          <pc:sldMk cId="1640460644" sldId="258"/>
        </pc:sldMkLst>
        <pc:spChg chg="mod">
          <ac:chgData name="Telera Pasqualino (pasqualino.telera)" userId="S::pasqualino.telera@unicatt.it::64da78fe-76ad-4524-89ac-724ca0dcd1b2" providerId="AD" clId="Web-{A7959F20-E40A-A247-941F-FA1E7E02EE74}" dt="2024-10-16T19:54:07.473" v="294" actId="20577"/>
          <ac:spMkLst>
            <pc:docMk/>
            <pc:sldMk cId="1640460644" sldId="258"/>
            <ac:spMk id="2" creationId="{63C67BA6-DF81-0DA6-A1E8-D96B8F337B0B}"/>
          </ac:spMkLst>
        </pc:spChg>
        <pc:spChg chg="mod">
          <ac:chgData name="Telera Pasqualino (pasqualino.telera)" userId="S::pasqualino.telera@unicatt.it::64da78fe-76ad-4524-89ac-724ca0dcd1b2" providerId="AD" clId="Web-{A7959F20-E40A-A247-941F-FA1E7E02EE74}" dt="2024-10-16T19:55:41.680" v="434" actId="20577"/>
          <ac:spMkLst>
            <pc:docMk/>
            <pc:sldMk cId="1640460644" sldId="258"/>
            <ac:spMk id="3" creationId="{0585E350-ED66-D22F-86BF-7937862DA8A7}"/>
          </ac:spMkLst>
        </pc:spChg>
      </pc:sldChg>
      <pc:sldChg chg="modSp new">
        <pc:chgData name="Telera Pasqualino (pasqualino.telera)" userId="S::pasqualino.telera@unicatt.it::64da78fe-76ad-4524-89ac-724ca0dcd1b2" providerId="AD" clId="Web-{A7959F20-E40A-A247-941F-FA1E7E02EE74}" dt="2024-10-16T19:54:13.661" v="301" actId="20577"/>
        <pc:sldMkLst>
          <pc:docMk/>
          <pc:sldMk cId="1925724662" sldId="259"/>
        </pc:sldMkLst>
        <pc:spChg chg="mod">
          <ac:chgData name="Telera Pasqualino (pasqualino.telera)" userId="S::pasqualino.telera@unicatt.it::64da78fe-76ad-4524-89ac-724ca0dcd1b2" providerId="AD" clId="Web-{A7959F20-E40A-A247-941F-FA1E7E02EE74}" dt="2024-10-16T19:54:13.661" v="301" actId="20577"/>
          <ac:spMkLst>
            <pc:docMk/>
            <pc:sldMk cId="1925724662" sldId="259"/>
            <ac:spMk id="2" creationId="{9D43C68B-32C1-1599-E82D-63DA899127D0}"/>
          </ac:spMkLst>
        </pc:spChg>
      </pc:sldChg>
    </pc:docChg>
  </pc:docChgLst>
  <pc:docChgLst>
    <pc:chgData name="Telera Pasqualino (pasqualino.telera)" userId="S::pasqualino.telera@unicatt.it::64da78fe-76ad-4524-89ac-724ca0dcd1b2" providerId="AD" clId="Web-{D4781CEC-3739-11A6-B912-4E637DB25286}"/>
    <pc:docChg chg="addSld delSld modSld">
      <pc:chgData name="Telera Pasqualino (pasqualino.telera)" userId="S::pasqualino.telera@unicatt.it::64da78fe-76ad-4524-89ac-724ca0dcd1b2" providerId="AD" clId="Web-{D4781CEC-3739-11A6-B912-4E637DB25286}" dt="2024-10-17T20:26:33.839" v="2862"/>
      <pc:docMkLst>
        <pc:docMk/>
      </pc:docMkLst>
      <pc:sldChg chg="addSp modSp mod setBg">
        <pc:chgData name="Telera Pasqualino (pasqualino.telera)" userId="S::pasqualino.telera@unicatt.it::64da78fe-76ad-4524-89ac-724ca0dcd1b2" providerId="AD" clId="Web-{D4781CEC-3739-11A6-B912-4E637DB25286}" dt="2024-10-17T15:37:55.335" v="1702" actId="20577"/>
        <pc:sldMkLst>
          <pc:docMk/>
          <pc:sldMk cId="2281364968" sldId="256"/>
        </pc:sldMkLst>
        <pc:spChg chg="mod">
          <ac:chgData name="Telera Pasqualino (pasqualino.telera)" userId="S::pasqualino.telera@unicatt.it::64da78fe-76ad-4524-89ac-724ca0dcd1b2" providerId="AD" clId="Web-{D4781CEC-3739-11A6-B912-4E637DB25286}" dt="2024-10-17T15:37:55.335" v="1702" actId="20577"/>
          <ac:spMkLst>
            <pc:docMk/>
            <pc:sldMk cId="2281364968" sldId="256"/>
            <ac:spMk id="2" creationId="{680AF5F8-B291-ADD6-0E5B-D7DB777C97BB}"/>
          </ac:spMkLst>
        </pc:spChg>
        <pc:spChg chg="mod">
          <ac:chgData name="Telera Pasqualino (pasqualino.telera)" userId="S::pasqualino.telera@unicatt.it::64da78fe-76ad-4524-89ac-724ca0dcd1b2" providerId="AD" clId="Web-{D4781CEC-3739-11A6-B912-4E637DB25286}" dt="2024-10-17T15:37:37.256" v="1692"/>
          <ac:spMkLst>
            <pc:docMk/>
            <pc:sldMk cId="2281364968" sldId="256"/>
            <ac:spMk id="3" creationId="{FD491D2E-290A-AE84-D24E-A833DD7CA804}"/>
          </ac:spMkLst>
        </pc:spChg>
        <pc:spChg chg="add">
          <ac:chgData name="Telera Pasqualino (pasqualino.telera)" userId="S::pasqualino.telera@unicatt.it::64da78fe-76ad-4524-89ac-724ca0dcd1b2" providerId="AD" clId="Web-{D4781CEC-3739-11A6-B912-4E637DB25286}" dt="2024-10-17T15:37:37.256" v="1692"/>
          <ac:spMkLst>
            <pc:docMk/>
            <pc:sldMk cId="2281364968" sldId="256"/>
            <ac:spMk id="9" creationId="{E91DC736-0EF8-4F87-9146-EBF1D2EE4D3D}"/>
          </ac:spMkLst>
        </pc:spChg>
        <pc:spChg chg="add">
          <ac:chgData name="Telera Pasqualino (pasqualino.telera)" userId="S::pasqualino.telera@unicatt.it::64da78fe-76ad-4524-89ac-724ca0dcd1b2" providerId="AD" clId="Web-{D4781CEC-3739-11A6-B912-4E637DB25286}" dt="2024-10-17T15:37:37.256" v="1692"/>
          <ac:spMkLst>
            <pc:docMk/>
            <pc:sldMk cId="2281364968" sldId="256"/>
            <ac:spMk id="11" creationId="{097CD68E-23E3-4007-8847-CD0944C4F7BE}"/>
          </ac:spMkLst>
        </pc:spChg>
        <pc:spChg chg="add">
          <ac:chgData name="Telera Pasqualino (pasqualino.telera)" userId="S::pasqualino.telera@unicatt.it::64da78fe-76ad-4524-89ac-724ca0dcd1b2" providerId="AD" clId="Web-{D4781CEC-3739-11A6-B912-4E637DB25286}" dt="2024-10-17T15:37:37.256" v="1692"/>
          <ac:spMkLst>
            <pc:docMk/>
            <pc:sldMk cId="2281364968" sldId="256"/>
            <ac:spMk id="13" creationId="{AF2F604E-43BE-4DC3-B983-E071523364F8}"/>
          </ac:spMkLst>
        </pc:spChg>
        <pc:spChg chg="add">
          <ac:chgData name="Telera Pasqualino (pasqualino.telera)" userId="S::pasqualino.telera@unicatt.it::64da78fe-76ad-4524-89ac-724ca0dcd1b2" providerId="AD" clId="Web-{D4781CEC-3739-11A6-B912-4E637DB25286}" dt="2024-10-17T15:37:37.256" v="1692"/>
          <ac:spMkLst>
            <pc:docMk/>
            <pc:sldMk cId="2281364968" sldId="256"/>
            <ac:spMk id="15" creationId="{08C9B587-E65E-4B52-B37C-ABEBB6E87928}"/>
          </ac:spMkLst>
        </pc:spChg>
        <pc:picChg chg="add mod ord">
          <ac:chgData name="Telera Pasqualino (pasqualino.telera)" userId="S::pasqualino.telera@unicatt.it::64da78fe-76ad-4524-89ac-724ca0dcd1b2" providerId="AD" clId="Web-{D4781CEC-3739-11A6-B912-4E637DB25286}" dt="2024-10-17T15:37:37.256" v="1692"/>
          <ac:picMkLst>
            <pc:docMk/>
            <pc:sldMk cId="2281364968" sldId="256"/>
            <ac:picMk id="4" creationId="{03801201-1EBE-C979-A476-8CF698BC6A1C}"/>
          </ac:picMkLst>
        </pc:picChg>
      </pc:sldChg>
      <pc:sldChg chg="addSp delSp modSp mod setBg">
        <pc:chgData name="Telera Pasqualino (pasqualino.telera)" userId="S::pasqualino.telera@unicatt.it::64da78fe-76ad-4524-89ac-724ca0dcd1b2" providerId="AD" clId="Web-{D4781CEC-3739-11A6-B912-4E637DB25286}" dt="2024-10-17T15:38:13.960" v="1703"/>
        <pc:sldMkLst>
          <pc:docMk/>
          <pc:sldMk cId="1671549419" sldId="257"/>
        </pc:sldMkLst>
        <pc:spChg chg="mod">
          <ac:chgData name="Telera Pasqualino (pasqualino.telera)" userId="S::pasqualino.telera@unicatt.it::64da78fe-76ad-4524-89ac-724ca0dcd1b2" providerId="AD" clId="Web-{D4781CEC-3739-11A6-B912-4E637DB25286}" dt="2024-10-17T15:38:13.960" v="1703"/>
          <ac:spMkLst>
            <pc:docMk/>
            <pc:sldMk cId="1671549419" sldId="257"/>
            <ac:spMk id="2" creationId="{A0D03189-07ED-EBBB-6C62-DA80A540BE4E}"/>
          </ac:spMkLst>
        </pc:spChg>
        <pc:spChg chg="del mod">
          <ac:chgData name="Telera Pasqualino (pasqualino.telera)" userId="S::pasqualino.telera@unicatt.it::64da78fe-76ad-4524-89ac-724ca0dcd1b2" providerId="AD" clId="Web-{D4781CEC-3739-11A6-B912-4E637DB25286}" dt="2024-10-17T15:38:13.960" v="1703"/>
          <ac:spMkLst>
            <pc:docMk/>
            <pc:sldMk cId="1671549419" sldId="257"/>
            <ac:spMk id="3" creationId="{0238C779-A54E-5261-9D46-935A3DD6076B}"/>
          </ac:spMkLst>
        </pc:spChg>
        <pc:spChg chg="add">
          <ac:chgData name="Telera Pasqualino (pasqualino.telera)" userId="S::pasqualino.telera@unicatt.it::64da78fe-76ad-4524-89ac-724ca0dcd1b2" providerId="AD" clId="Web-{D4781CEC-3739-11A6-B912-4E637DB25286}" dt="2024-10-17T15:38:13.960" v="1703"/>
          <ac:spMkLst>
            <pc:docMk/>
            <pc:sldMk cId="1671549419" sldId="257"/>
            <ac:spMk id="9" creationId="{2E442304-DDBD-4F7B-8017-36BCC863FB40}"/>
          </ac:spMkLst>
        </pc:spChg>
        <pc:spChg chg="add">
          <ac:chgData name="Telera Pasqualino (pasqualino.telera)" userId="S::pasqualino.telera@unicatt.it::64da78fe-76ad-4524-89ac-724ca0dcd1b2" providerId="AD" clId="Web-{D4781CEC-3739-11A6-B912-4E637DB25286}" dt="2024-10-17T15:38:13.960" v="1703"/>
          <ac:spMkLst>
            <pc:docMk/>
            <pc:sldMk cId="1671549419" sldId="257"/>
            <ac:spMk id="11" creationId="{5E107275-3853-46FD-A241-DE4355A42675}"/>
          </ac:spMkLst>
        </pc:spChg>
        <pc:graphicFrameChg chg="add">
          <ac:chgData name="Telera Pasqualino (pasqualino.telera)" userId="S::pasqualino.telera@unicatt.it::64da78fe-76ad-4524-89ac-724ca0dcd1b2" providerId="AD" clId="Web-{D4781CEC-3739-11A6-B912-4E637DB25286}" dt="2024-10-17T15:38:13.960" v="1703"/>
          <ac:graphicFrameMkLst>
            <pc:docMk/>
            <pc:sldMk cId="1671549419" sldId="257"/>
            <ac:graphicFrameMk id="5" creationId="{96C55092-CFC0-C177-610C-67FBDBE85948}"/>
          </ac:graphicFrameMkLst>
        </pc:graphicFrameChg>
      </pc:sldChg>
      <pc:sldChg chg="addSp delSp modSp mod setBg">
        <pc:chgData name="Telera Pasqualino (pasqualino.telera)" userId="S::pasqualino.telera@unicatt.it::64da78fe-76ad-4524-89ac-724ca0dcd1b2" providerId="AD" clId="Web-{D4781CEC-3739-11A6-B912-4E637DB25286}" dt="2024-10-17T15:39:30.588" v="1725"/>
        <pc:sldMkLst>
          <pc:docMk/>
          <pc:sldMk cId="1640460644" sldId="258"/>
        </pc:sldMkLst>
        <pc:spChg chg="mod">
          <ac:chgData name="Telera Pasqualino (pasqualino.telera)" userId="S::pasqualino.telera@unicatt.it::64da78fe-76ad-4524-89ac-724ca0dcd1b2" providerId="AD" clId="Web-{D4781CEC-3739-11A6-B912-4E637DB25286}" dt="2024-10-17T15:39:30.588" v="1725"/>
          <ac:spMkLst>
            <pc:docMk/>
            <pc:sldMk cId="1640460644" sldId="258"/>
            <ac:spMk id="2" creationId="{63C67BA6-DF81-0DA6-A1E8-D96B8F337B0B}"/>
          </ac:spMkLst>
        </pc:spChg>
        <pc:spChg chg="del mod">
          <ac:chgData name="Telera Pasqualino (pasqualino.telera)" userId="S::pasqualino.telera@unicatt.it::64da78fe-76ad-4524-89ac-724ca0dcd1b2" providerId="AD" clId="Web-{D4781CEC-3739-11A6-B912-4E637DB25286}" dt="2024-10-17T15:39:30.588" v="1725"/>
          <ac:spMkLst>
            <pc:docMk/>
            <pc:sldMk cId="1640460644" sldId="258"/>
            <ac:spMk id="3" creationId="{0585E350-ED66-D22F-86BF-7937862DA8A7}"/>
          </ac:spMkLst>
        </pc:spChg>
        <pc:spChg chg="add">
          <ac:chgData name="Telera Pasqualino (pasqualino.telera)" userId="S::pasqualino.telera@unicatt.it::64da78fe-76ad-4524-89ac-724ca0dcd1b2" providerId="AD" clId="Web-{D4781CEC-3739-11A6-B912-4E637DB25286}" dt="2024-10-17T15:39:30.588" v="1725"/>
          <ac:spMkLst>
            <pc:docMk/>
            <pc:sldMk cId="1640460644" sldId="258"/>
            <ac:spMk id="9" creationId="{53B021B3-DE93-4AB7-8A18-CF5F1CED88B8}"/>
          </ac:spMkLst>
        </pc:spChg>
        <pc:spChg chg="add">
          <ac:chgData name="Telera Pasqualino (pasqualino.telera)" userId="S::pasqualino.telera@unicatt.it::64da78fe-76ad-4524-89ac-724ca0dcd1b2" providerId="AD" clId="Web-{D4781CEC-3739-11A6-B912-4E637DB25286}" dt="2024-10-17T15:39:30.588" v="1725"/>
          <ac:spMkLst>
            <pc:docMk/>
            <pc:sldMk cId="1640460644" sldId="258"/>
            <ac:spMk id="11" creationId="{52D502E5-F6B4-4D58-B4AE-FC466FF15EE8}"/>
          </ac:spMkLst>
        </pc:spChg>
        <pc:spChg chg="add">
          <ac:chgData name="Telera Pasqualino (pasqualino.telera)" userId="S::pasqualino.telera@unicatt.it::64da78fe-76ad-4524-89ac-724ca0dcd1b2" providerId="AD" clId="Web-{D4781CEC-3739-11A6-B912-4E637DB25286}" dt="2024-10-17T15:39:30.588" v="1725"/>
          <ac:spMkLst>
            <pc:docMk/>
            <pc:sldMk cId="1640460644" sldId="258"/>
            <ac:spMk id="13" creationId="{9DECDBF4-02B6-4BB4-B65B-B8107AD6A9E8}"/>
          </ac:spMkLst>
        </pc:spChg>
        <pc:graphicFrameChg chg="add">
          <ac:chgData name="Telera Pasqualino (pasqualino.telera)" userId="S::pasqualino.telera@unicatt.it::64da78fe-76ad-4524-89ac-724ca0dcd1b2" providerId="AD" clId="Web-{D4781CEC-3739-11A6-B912-4E637DB25286}" dt="2024-10-17T15:39:30.588" v="1725"/>
          <ac:graphicFrameMkLst>
            <pc:docMk/>
            <pc:sldMk cId="1640460644" sldId="258"/>
            <ac:graphicFrameMk id="5" creationId="{D38EC49D-C3B4-5F94-4F27-0C2500FD80A6}"/>
          </ac:graphicFrameMkLst>
        </pc:graphicFrameChg>
      </pc:sldChg>
      <pc:sldChg chg="addSp delSp modSp new mod setBg">
        <pc:chgData name="Telera Pasqualino (pasqualino.telera)" userId="S::pasqualino.telera@unicatt.it::64da78fe-76ad-4524-89ac-724ca0dcd1b2" providerId="AD" clId="Web-{D4781CEC-3739-11A6-B912-4E637DB25286}" dt="2024-10-17T17:03:41.835" v="1814" actId="1076"/>
        <pc:sldMkLst>
          <pc:docMk/>
          <pc:sldMk cId="3213157812" sldId="260"/>
        </pc:sldMkLst>
        <pc:spChg chg="mod">
          <ac:chgData name="Telera Pasqualino (pasqualino.telera)" userId="S::pasqualino.telera@unicatt.it::64da78fe-76ad-4524-89ac-724ca0dcd1b2" providerId="AD" clId="Web-{D4781CEC-3739-11A6-B912-4E637DB25286}" dt="2024-10-17T15:51:26.564" v="1729"/>
          <ac:spMkLst>
            <pc:docMk/>
            <pc:sldMk cId="3213157812" sldId="260"/>
            <ac:spMk id="2" creationId="{3AF8509B-9A41-7E87-2ADA-EF79FDA58B1B}"/>
          </ac:spMkLst>
        </pc:spChg>
        <pc:spChg chg="mod">
          <ac:chgData name="Telera Pasqualino (pasqualino.telera)" userId="S::pasqualino.telera@unicatt.it::64da78fe-76ad-4524-89ac-724ca0dcd1b2" providerId="AD" clId="Web-{D4781CEC-3739-11A6-B912-4E637DB25286}" dt="2024-10-17T15:51:26.564" v="1729"/>
          <ac:spMkLst>
            <pc:docMk/>
            <pc:sldMk cId="3213157812" sldId="260"/>
            <ac:spMk id="3" creationId="{DD37D56A-278C-D2BC-2731-19C4DA1A4E38}"/>
          </ac:spMkLst>
        </pc:spChg>
        <pc:spChg chg="add mod">
          <ac:chgData name="Telera Pasqualino (pasqualino.telera)" userId="S::pasqualino.telera@unicatt.it::64da78fe-76ad-4524-89ac-724ca0dcd1b2" providerId="AD" clId="Web-{D4781CEC-3739-11A6-B912-4E637DB25286}" dt="2024-10-17T15:56:16.854" v="1785"/>
          <ac:spMkLst>
            <pc:docMk/>
            <pc:sldMk cId="3213157812" sldId="260"/>
            <ac:spMk id="4" creationId="{3E7C638A-1118-A500-C03D-E2E0C2BC3ACB}"/>
          </ac:spMkLst>
        </pc:spChg>
        <pc:spChg chg="add mod">
          <ac:chgData name="Telera Pasqualino (pasqualino.telera)" userId="S::pasqualino.telera@unicatt.it::64da78fe-76ad-4524-89ac-724ca0dcd1b2" providerId="AD" clId="Web-{D4781CEC-3739-11A6-B912-4E637DB25286}" dt="2024-10-17T15:56:32.667" v="1789"/>
          <ac:spMkLst>
            <pc:docMk/>
            <pc:sldMk cId="3213157812" sldId="260"/>
            <ac:spMk id="5" creationId="{9A3DD1F4-8697-0985-C08B-28B1E5A64C9B}"/>
          </ac:spMkLst>
        </pc:spChg>
        <pc:spChg chg="add mod">
          <ac:chgData name="Telera Pasqualino (pasqualino.telera)" userId="S::pasqualino.telera@unicatt.it::64da78fe-76ad-4524-89ac-724ca0dcd1b2" providerId="AD" clId="Web-{D4781CEC-3739-11A6-B912-4E637DB25286}" dt="2024-10-17T15:56:16.870" v="1786"/>
          <ac:spMkLst>
            <pc:docMk/>
            <pc:sldMk cId="3213157812" sldId="260"/>
            <ac:spMk id="6" creationId="{F30E3EEF-5FA8-EDA8-FF91-147C50FE93D8}"/>
          </ac:spMkLst>
        </pc:spChg>
        <pc:spChg chg="add mod">
          <ac:chgData name="Telera Pasqualino (pasqualino.telera)" userId="S::pasqualino.telera@unicatt.it::64da78fe-76ad-4524-89ac-724ca0dcd1b2" providerId="AD" clId="Web-{D4781CEC-3739-11A6-B912-4E637DB25286}" dt="2024-10-17T15:55:01.961" v="1784" actId="1076"/>
          <ac:spMkLst>
            <pc:docMk/>
            <pc:sldMk cId="3213157812" sldId="260"/>
            <ac:spMk id="7" creationId="{63F16EFB-BE66-A0A5-292F-8F9E2E4E35E0}"/>
          </ac:spMkLst>
        </pc:spChg>
        <pc:spChg chg="add">
          <ac:chgData name="Telera Pasqualino (pasqualino.telera)" userId="S::pasqualino.telera@unicatt.it::64da78fe-76ad-4524-89ac-724ca0dcd1b2" providerId="AD" clId="Web-{D4781CEC-3739-11A6-B912-4E637DB25286}" dt="2024-10-17T15:51:26.564" v="1729"/>
          <ac:spMkLst>
            <pc:docMk/>
            <pc:sldMk cId="3213157812" sldId="260"/>
            <ac:spMk id="8" creationId="{100EDD19-6802-4EC3-95CE-CFFAB042CFD6}"/>
          </ac:spMkLst>
        </pc:spChg>
        <pc:spChg chg="add mod">
          <ac:chgData name="Telera Pasqualino (pasqualino.telera)" userId="S::pasqualino.telera@unicatt.it::64da78fe-76ad-4524-89ac-724ca0dcd1b2" providerId="AD" clId="Web-{D4781CEC-3739-11A6-B912-4E637DB25286}" dt="2024-10-17T15:54:49.851" v="1779"/>
          <ac:spMkLst>
            <pc:docMk/>
            <pc:sldMk cId="3213157812" sldId="260"/>
            <ac:spMk id="9" creationId="{5A95C602-67A5-A2B7-71FC-73A751D7D319}"/>
          </ac:spMkLst>
        </pc:spChg>
        <pc:spChg chg="add">
          <ac:chgData name="Telera Pasqualino (pasqualino.telera)" userId="S::pasqualino.telera@unicatt.it::64da78fe-76ad-4524-89ac-724ca0dcd1b2" providerId="AD" clId="Web-{D4781CEC-3739-11A6-B912-4E637DB25286}" dt="2024-10-17T15:51:26.564" v="1729"/>
          <ac:spMkLst>
            <pc:docMk/>
            <pc:sldMk cId="3213157812" sldId="260"/>
            <ac:spMk id="10" creationId="{DB17E863-922E-4C26-BD64-E8FD41D28661}"/>
          </ac:spMkLst>
        </pc:spChg>
        <pc:spChg chg="add del mod">
          <ac:chgData name="Telera Pasqualino (pasqualino.telera)" userId="S::pasqualino.telera@unicatt.it::64da78fe-76ad-4524-89ac-724ca0dcd1b2" providerId="AD" clId="Web-{D4781CEC-3739-11A6-B912-4E637DB25286}" dt="2024-10-17T17:03:21.037" v="1796"/>
          <ac:spMkLst>
            <pc:docMk/>
            <pc:sldMk cId="3213157812" sldId="260"/>
            <ac:spMk id="11" creationId="{119B4F1F-3165-76C8-472D-8CFB7DF1E880}"/>
          </ac:spMkLst>
        </pc:spChg>
        <pc:spChg chg="add mod">
          <ac:chgData name="Telera Pasqualino (pasqualino.telera)" userId="S::pasqualino.telera@unicatt.it::64da78fe-76ad-4524-89ac-724ca0dcd1b2" providerId="AD" clId="Web-{D4781CEC-3739-11A6-B912-4E637DB25286}" dt="2024-10-17T17:03:41.835" v="1814" actId="1076"/>
          <ac:spMkLst>
            <pc:docMk/>
            <pc:sldMk cId="3213157812" sldId="260"/>
            <ac:spMk id="12" creationId="{05182F10-B652-0B00-C38B-4A50D5DBAE80}"/>
          </ac:spMkLst>
        </pc:spChg>
      </pc:sldChg>
      <pc:sldChg chg="addSp modSp new mod setBg">
        <pc:chgData name="Telera Pasqualino (pasqualino.telera)" userId="S::pasqualino.telera@unicatt.it::64da78fe-76ad-4524-89ac-724ca0dcd1b2" providerId="AD" clId="Web-{D4781CEC-3739-11A6-B912-4E637DB25286}" dt="2024-10-17T17:04:45.555" v="1819"/>
        <pc:sldMkLst>
          <pc:docMk/>
          <pc:sldMk cId="2579178598" sldId="261"/>
        </pc:sldMkLst>
        <pc:spChg chg="mod">
          <ac:chgData name="Telera Pasqualino (pasqualino.telera)" userId="S::pasqualino.telera@unicatt.it::64da78fe-76ad-4524-89ac-724ca0dcd1b2" providerId="AD" clId="Web-{D4781CEC-3739-11A6-B912-4E637DB25286}" dt="2024-10-17T17:04:45.555" v="1819"/>
          <ac:spMkLst>
            <pc:docMk/>
            <pc:sldMk cId="2579178598" sldId="261"/>
            <ac:spMk id="2" creationId="{12DD1986-B7AB-A7B4-3893-D0AEF8781EF5}"/>
          </ac:spMkLst>
        </pc:spChg>
        <pc:spChg chg="mod">
          <ac:chgData name="Telera Pasqualino (pasqualino.telera)" userId="S::pasqualino.telera@unicatt.it::64da78fe-76ad-4524-89ac-724ca0dcd1b2" providerId="AD" clId="Web-{D4781CEC-3739-11A6-B912-4E637DB25286}" dt="2024-10-17T17:04:45.555" v="1819"/>
          <ac:spMkLst>
            <pc:docMk/>
            <pc:sldMk cId="2579178598" sldId="261"/>
            <ac:spMk id="3" creationId="{3741AA3A-8345-B861-F8EB-F604D90CC5B0}"/>
          </ac:spMkLst>
        </pc:spChg>
        <pc:spChg chg="add">
          <ac:chgData name="Telera Pasqualino (pasqualino.telera)" userId="S::pasqualino.telera@unicatt.it::64da78fe-76ad-4524-89ac-724ca0dcd1b2" providerId="AD" clId="Web-{D4781CEC-3739-11A6-B912-4E637DB25286}" dt="2024-10-17T17:04:45.555" v="1819"/>
          <ac:spMkLst>
            <pc:docMk/>
            <pc:sldMk cId="2579178598" sldId="261"/>
            <ac:spMk id="9" creationId="{2B97F24A-32CE-4C1C-A50D-3016B394DCFB}"/>
          </ac:spMkLst>
        </pc:spChg>
        <pc:spChg chg="add">
          <ac:chgData name="Telera Pasqualino (pasqualino.telera)" userId="S::pasqualino.telera@unicatt.it::64da78fe-76ad-4524-89ac-724ca0dcd1b2" providerId="AD" clId="Web-{D4781CEC-3739-11A6-B912-4E637DB25286}" dt="2024-10-17T17:04:45.555" v="1819"/>
          <ac:spMkLst>
            <pc:docMk/>
            <pc:sldMk cId="2579178598" sldId="261"/>
            <ac:spMk id="11" creationId="{CD8B4F24-440B-49E9-B85D-733523DC064B}"/>
          </ac:spMkLst>
        </pc:spChg>
        <pc:picChg chg="add mod">
          <ac:chgData name="Telera Pasqualino (pasqualino.telera)" userId="S::pasqualino.telera@unicatt.it::64da78fe-76ad-4524-89ac-724ca0dcd1b2" providerId="AD" clId="Web-{D4781CEC-3739-11A6-B912-4E637DB25286}" dt="2024-10-17T17:04:45.555" v="1819"/>
          <ac:picMkLst>
            <pc:docMk/>
            <pc:sldMk cId="2579178598" sldId="261"/>
            <ac:picMk id="4" creationId="{D1CE3AA2-2AF0-FC3D-5094-B5CECFD2151B}"/>
          </ac:picMkLst>
        </pc:picChg>
      </pc:sldChg>
      <pc:sldChg chg="addSp modSp new mod setBg">
        <pc:chgData name="Telera Pasqualino (pasqualino.telera)" userId="S::pasqualino.telera@unicatt.it::64da78fe-76ad-4524-89ac-724ca0dcd1b2" providerId="AD" clId="Web-{D4781CEC-3739-11A6-B912-4E637DB25286}" dt="2024-10-17T07:01:25.581" v="925"/>
        <pc:sldMkLst>
          <pc:docMk/>
          <pc:sldMk cId="1974661589" sldId="262"/>
        </pc:sldMkLst>
        <pc:spChg chg="mod">
          <ac:chgData name="Telera Pasqualino (pasqualino.telera)" userId="S::pasqualino.telera@unicatt.it::64da78fe-76ad-4524-89ac-724ca0dcd1b2" providerId="AD" clId="Web-{D4781CEC-3739-11A6-B912-4E637DB25286}" dt="2024-10-17T07:01:25.581" v="925"/>
          <ac:spMkLst>
            <pc:docMk/>
            <pc:sldMk cId="1974661589" sldId="262"/>
            <ac:spMk id="2" creationId="{1295F8CF-80F7-BA45-D99F-17C4E11A4B55}"/>
          </ac:spMkLst>
        </pc:spChg>
        <pc:spChg chg="mod">
          <ac:chgData name="Telera Pasqualino (pasqualino.telera)" userId="S::pasqualino.telera@unicatt.it::64da78fe-76ad-4524-89ac-724ca0dcd1b2" providerId="AD" clId="Web-{D4781CEC-3739-11A6-B912-4E637DB25286}" dt="2024-10-17T07:01:25.581" v="925"/>
          <ac:spMkLst>
            <pc:docMk/>
            <pc:sldMk cId="1974661589" sldId="262"/>
            <ac:spMk id="3" creationId="{87B6A994-62DD-3E5E-F244-28704245180A}"/>
          </ac:spMkLst>
        </pc:spChg>
        <pc:spChg chg="add">
          <ac:chgData name="Telera Pasqualino (pasqualino.telera)" userId="S::pasqualino.telera@unicatt.it::64da78fe-76ad-4524-89ac-724ca0dcd1b2" providerId="AD" clId="Web-{D4781CEC-3739-11A6-B912-4E637DB25286}" dt="2024-10-17T07:01:25.581" v="925"/>
          <ac:spMkLst>
            <pc:docMk/>
            <pc:sldMk cId="1974661589" sldId="262"/>
            <ac:spMk id="8" creationId="{777A147A-9ED8-46B4-8660-1B3C2AA880B5}"/>
          </ac:spMkLst>
        </pc:spChg>
        <pc:spChg chg="add">
          <ac:chgData name="Telera Pasqualino (pasqualino.telera)" userId="S::pasqualino.telera@unicatt.it::64da78fe-76ad-4524-89ac-724ca0dcd1b2" providerId="AD" clId="Web-{D4781CEC-3739-11A6-B912-4E637DB25286}" dt="2024-10-17T07:01:25.581" v="925"/>
          <ac:spMkLst>
            <pc:docMk/>
            <pc:sldMk cId="1974661589" sldId="262"/>
            <ac:spMk id="10" creationId="{5D6C15A0-C087-4593-8414-2B4EC1CDC3DE}"/>
          </ac:spMkLst>
        </pc:spChg>
      </pc:sldChg>
      <pc:sldChg chg="addSp modSp new mod setBg">
        <pc:chgData name="Telera Pasqualino (pasqualino.telera)" userId="S::pasqualino.telera@unicatt.it::64da78fe-76ad-4524-89ac-724ca0dcd1b2" providerId="AD" clId="Web-{D4781CEC-3739-11A6-B912-4E637DB25286}" dt="2024-10-17T07:03:21.225" v="1044" actId="20577"/>
        <pc:sldMkLst>
          <pc:docMk/>
          <pc:sldMk cId="529188731" sldId="263"/>
        </pc:sldMkLst>
        <pc:spChg chg="mod">
          <ac:chgData name="Telera Pasqualino (pasqualino.telera)" userId="S::pasqualino.telera@unicatt.it::64da78fe-76ad-4524-89ac-724ca0dcd1b2" providerId="AD" clId="Web-{D4781CEC-3739-11A6-B912-4E637DB25286}" dt="2024-10-17T07:01:17.502" v="924"/>
          <ac:spMkLst>
            <pc:docMk/>
            <pc:sldMk cId="529188731" sldId="263"/>
            <ac:spMk id="2" creationId="{6A57B5D8-03E8-203B-A617-EDD73A695284}"/>
          </ac:spMkLst>
        </pc:spChg>
        <pc:spChg chg="mod">
          <ac:chgData name="Telera Pasqualino (pasqualino.telera)" userId="S::pasqualino.telera@unicatt.it::64da78fe-76ad-4524-89ac-724ca0dcd1b2" providerId="AD" clId="Web-{D4781CEC-3739-11A6-B912-4E637DB25286}" dt="2024-10-17T07:03:21.225" v="1044" actId="20577"/>
          <ac:spMkLst>
            <pc:docMk/>
            <pc:sldMk cId="529188731" sldId="263"/>
            <ac:spMk id="3" creationId="{86C6ABEC-5E0D-23AB-68E4-6D1ABFBE2084}"/>
          </ac:spMkLst>
        </pc:spChg>
        <pc:spChg chg="add">
          <ac:chgData name="Telera Pasqualino (pasqualino.telera)" userId="S::pasqualino.telera@unicatt.it::64da78fe-76ad-4524-89ac-724ca0dcd1b2" providerId="AD" clId="Web-{D4781CEC-3739-11A6-B912-4E637DB25286}" dt="2024-10-17T07:01:17.502" v="924"/>
          <ac:spMkLst>
            <pc:docMk/>
            <pc:sldMk cId="529188731" sldId="263"/>
            <ac:spMk id="9" creationId="{45D37F4E-DDB4-456B-97E0-9937730A039F}"/>
          </ac:spMkLst>
        </pc:spChg>
        <pc:spChg chg="add">
          <ac:chgData name="Telera Pasqualino (pasqualino.telera)" userId="S::pasqualino.telera@unicatt.it::64da78fe-76ad-4524-89ac-724ca0dcd1b2" providerId="AD" clId="Web-{D4781CEC-3739-11A6-B912-4E637DB25286}" dt="2024-10-17T07:01:17.502" v="924"/>
          <ac:spMkLst>
            <pc:docMk/>
            <pc:sldMk cId="529188731" sldId="263"/>
            <ac:spMk id="11" creationId="{B2DD41CD-8F47-4F56-AD12-4E2FF7696987}"/>
          </ac:spMkLst>
        </pc:spChg>
        <pc:picChg chg="add mod">
          <ac:chgData name="Telera Pasqualino (pasqualino.telera)" userId="S::pasqualino.telera@unicatt.it::64da78fe-76ad-4524-89ac-724ca0dcd1b2" providerId="AD" clId="Web-{D4781CEC-3739-11A6-B912-4E637DB25286}" dt="2024-10-17T07:01:17.502" v="924"/>
          <ac:picMkLst>
            <pc:docMk/>
            <pc:sldMk cId="529188731" sldId="263"/>
            <ac:picMk id="4" creationId="{3796D9CF-BF90-7E11-E46A-6B067B67230A}"/>
          </ac:picMkLst>
        </pc:picChg>
      </pc:sldChg>
      <pc:sldChg chg="addSp delSp modSp new mod setBg">
        <pc:chgData name="Telera Pasqualino (pasqualino.telera)" userId="S::pasqualino.telera@unicatt.it::64da78fe-76ad-4524-89ac-724ca0dcd1b2" providerId="AD" clId="Web-{D4781CEC-3739-11A6-B912-4E637DB25286}" dt="2024-10-17T15:39:14.150" v="1724" actId="20577"/>
        <pc:sldMkLst>
          <pc:docMk/>
          <pc:sldMk cId="519408445" sldId="264"/>
        </pc:sldMkLst>
        <pc:spChg chg="mod">
          <ac:chgData name="Telera Pasqualino (pasqualino.telera)" userId="S::pasqualino.telera@unicatt.it::64da78fe-76ad-4524-89ac-724ca0dcd1b2" providerId="AD" clId="Web-{D4781CEC-3739-11A6-B912-4E637DB25286}" dt="2024-10-17T15:38:54.368" v="1704"/>
          <ac:spMkLst>
            <pc:docMk/>
            <pc:sldMk cId="519408445" sldId="264"/>
            <ac:spMk id="2" creationId="{7DDDAB4D-824E-7CBE-2B8C-A8AAE5E48380}"/>
          </ac:spMkLst>
        </pc:spChg>
        <pc:spChg chg="del mod">
          <ac:chgData name="Telera Pasqualino (pasqualino.telera)" userId="S::pasqualino.telera@unicatt.it::64da78fe-76ad-4524-89ac-724ca0dcd1b2" providerId="AD" clId="Web-{D4781CEC-3739-11A6-B912-4E637DB25286}" dt="2024-10-17T15:38:54.368" v="1704"/>
          <ac:spMkLst>
            <pc:docMk/>
            <pc:sldMk cId="519408445" sldId="264"/>
            <ac:spMk id="3" creationId="{E34C2686-10F2-4910-CA60-E09E658335C7}"/>
          </ac:spMkLst>
        </pc:spChg>
        <pc:spChg chg="add">
          <ac:chgData name="Telera Pasqualino (pasqualino.telera)" userId="S::pasqualino.telera@unicatt.it::64da78fe-76ad-4524-89ac-724ca0dcd1b2" providerId="AD" clId="Web-{D4781CEC-3739-11A6-B912-4E637DB25286}" dt="2024-10-17T15:38:54.368" v="1704"/>
          <ac:spMkLst>
            <pc:docMk/>
            <pc:sldMk cId="519408445" sldId="264"/>
            <ac:spMk id="9" creationId="{2E442304-DDBD-4F7B-8017-36BCC863FB40}"/>
          </ac:spMkLst>
        </pc:spChg>
        <pc:spChg chg="add">
          <ac:chgData name="Telera Pasqualino (pasqualino.telera)" userId="S::pasqualino.telera@unicatt.it::64da78fe-76ad-4524-89ac-724ca0dcd1b2" providerId="AD" clId="Web-{D4781CEC-3739-11A6-B912-4E637DB25286}" dt="2024-10-17T15:38:54.368" v="1704"/>
          <ac:spMkLst>
            <pc:docMk/>
            <pc:sldMk cId="519408445" sldId="264"/>
            <ac:spMk id="11" creationId="{5E107275-3853-46FD-A241-DE4355A42675}"/>
          </ac:spMkLst>
        </pc:spChg>
        <pc:graphicFrameChg chg="add modGraphic">
          <ac:chgData name="Telera Pasqualino (pasqualino.telera)" userId="S::pasqualino.telera@unicatt.it::64da78fe-76ad-4524-89ac-724ca0dcd1b2" providerId="AD" clId="Web-{D4781CEC-3739-11A6-B912-4E637DB25286}" dt="2024-10-17T15:39:14.150" v="1724" actId="20577"/>
          <ac:graphicFrameMkLst>
            <pc:docMk/>
            <pc:sldMk cId="519408445" sldId="264"/>
            <ac:graphicFrameMk id="5" creationId="{1DD830BE-74A1-4C48-93F5-DF0187A2FD3F}"/>
          </ac:graphicFrameMkLst>
        </pc:graphicFrameChg>
      </pc:sldChg>
      <pc:sldChg chg="modSp new del">
        <pc:chgData name="Telera Pasqualino (pasqualino.telera)" userId="S::pasqualino.telera@unicatt.it::64da78fe-76ad-4524-89ac-724ca0dcd1b2" providerId="AD" clId="Web-{D4781CEC-3739-11A6-B912-4E637DB25286}" dt="2024-10-17T07:16:55.910" v="1541"/>
        <pc:sldMkLst>
          <pc:docMk/>
          <pc:sldMk cId="731788480" sldId="265"/>
        </pc:sldMkLst>
        <pc:spChg chg="mod">
          <ac:chgData name="Telera Pasqualino (pasqualino.telera)" userId="S::pasqualino.telera@unicatt.it::64da78fe-76ad-4524-89ac-724ca0dcd1b2" providerId="AD" clId="Web-{D4781CEC-3739-11A6-B912-4E637DB25286}" dt="2024-10-16T20:51:57.769" v="892" actId="20577"/>
          <ac:spMkLst>
            <pc:docMk/>
            <pc:sldMk cId="731788480" sldId="265"/>
            <ac:spMk id="2" creationId="{6922C902-3BF3-54AC-A8A0-5996DD2429B1}"/>
          </ac:spMkLst>
        </pc:spChg>
      </pc:sldChg>
      <pc:sldChg chg="addSp delSp modSp new mod setBg modClrScheme chgLayout">
        <pc:chgData name="Telera Pasqualino (pasqualino.telera)" userId="S::pasqualino.telera@unicatt.it::64da78fe-76ad-4524-89ac-724ca0dcd1b2" providerId="AD" clId="Web-{D4781CEC-3739-11A6-B912-4E637DB25286}" dt="2024-10-17T17:44:08.308" v="2502"/>
        <pc:sldMkLst>
          <pc:docMk/>
          <pc:sldMk cId="2048494875" sldId="266"/>
        </pc:sldMkLst>
        <pc:spChg chg="mod ord">
          <ac:chgData name="Telera Pasqualino (pasqualino.telera)" userId="S::pasqualino.telera@unicatt.it::64da78fe-76ad-4524-89ac-724ca0dcd1b2" providerId="AD" clId="Web-{D4781CEC-3739-11A6-B912-4E637DB25286}" dt="2024-10-17T17:44:02.901" v="2501"/>
          <ac:spMkLst>
            <pc:docMk/>
            <pc:sldMk cId="2048494875" sldId="266"/>
            <ac:spMk id="2" creationId="{E935ECA0-6D7F-9F11-215F-98DC9553430C}"/>
          </ac:spMkLst>
        </pc:spChg>
        <pc:spChg chg="del mod ord">
          <ac:chgData name="Telera Pasqualino (pasqualino.telera)" userId="S::pasqualino.telera@unicatt.it::64da78fe-76ad-4524-89ac-724ca0dcd1b2" providerId="AD" clId="Web-{D4781CEC-3739-11A6-B912-4E637DB25286}" dt="2024-10-17T17:44:08.308" v="2502"/>
          <ac:spMkLst>
            <pc:docMk/>
            <pc:sldMk cId="2048494875" sldId="266"/>
            <ac:spMk id="3" creationId="{396CFA0B-E871-ABB7-0068-1B84C2FA05B0}"/>
          </ac:spMkLst>
        </pc:spChg>
        <pc:spChg chg="add del">
          <ac:chgData name="Telera Pasqualino (pasqualino.telera)" userId="S::pasqualino.telera@unicatt.it::64da78fe-76ad-4524-89ac-724ca0dcd1b2" providerId="AD" clId="Web-{D4781CEC-3739-11A6-B912-4E637DB25286}" dt="2024-10-17T17:44:02.886" v="2500"/>
          <ac:spMkLst>
            <pc:docMk/>
            <pc:sldMk cId="2048494875" sldId="266"/>
            <ac:spMk id="9" creationId="{9C898F85-4225-4931-9F2F-17B4AF8BAE23}"/>
          </ac:spMkLst>
        </pc:spChg>
        <pc:spChg chg="add del">
          <ac:chgData name="Telera Pasqualino (pasqualino.telera)" userId="S::pasqualino.telera@unicatt.it::64da78fe-76ad-4524-89ac-724ca0dcd1b2" providerId="AD" clId="Web-{D4781CEC-3739-11A6-B912-4E637DB25286}" dt="2024-10-17T17:44:02.886" v="2500"/>
          <ac:spMkLst>
            <pc:docMk/>
            <pc:sldMk cId="2048494875" sldId="266"/>
            <ac:spMk id="11" creationId="{3482F598-370A-4FB1-90C8-763462A65B68}"/>
          </ac:spMkLst>
        </pc:spChg>
        <pc:spChg chg="add">
          <ac:chgData name="Telera Pasqualino (pasqualino.telera)" userId="S::pasqualino.telera@unicatt.it::64da78fe-76ad-4524-89ac-724ca0dcd1b2" providerId="AD" clId="Web-{D4781CEC-3739-11A6-B912-4E637DB25286}" dt="2024-10-17T17:44:02.901" v="2501"/>
          <ac:spMkLst>
            <pc:docMk/>
            <pc:sldMk cId="2048494875" sldId="266"/>
            <ac:spMk id="13" creationId="{EE04B5EB-F158-4507-90DD-BD23620C7CC9}"/>
          </ac:spMkLst>
        </pc:spChg>
        <pc:spChg chg="add">
          <ac:chgData name="Telera Pasqualino (pasqualino.telera)" userId="S::pasqualino.telera@unicatt.it::64da78fe-76ad-4524-89ac-724ca0dcd1b2" providerId="AD" clId="Web-{D4781CEC-3739-11A6-B912-4E637DB25286}" dt="2024-10-17T17:44:02.901" v="2501"/>
          <ac:spMkLst>
            <pc:docMk/>
            <pc:sldMk cId="2048494875" sldId="266"/>
            <ac:spMk id="14" creationId="{19D32F93-50AC-4C46-A5DB-291C60DDB7BD}"/>
          </ac:spMkLst>
        </pc:spChg>
        <pc:spChg chg="add">
          <ac:chgData name="Telera Pasqualino (pasqualino.telera)" userId="S::pasqualino.telera@unicatt.it::64da78fe-76ad-4524-89ac-724ca0dcd1b2" providerId="AD" clId="Web-{D4781CEC-3739-11A6-B912-4E637DB25286}" dt="2024-10-17T17:44:02.901" v="2501"/>
          <ac:spMkLst>
            <pc:docMk/>
            <pc:sldMk cId="2048494875" sldId="266"/>
            <ac:spMk id="15" creationId="{827DC2C4-B485-428A-BF4A-472D2967F47F}"/>
          </ac:spMkLst>
        </pc:spChg>
        <pc:picChg chg="add mod">
          <ac:chgData name="Telera Pasqualino (pasqualino.telera)" userId="S::pasqualino.telera@unicatt.it::64da78fe-76ad-4524-89ac-724ca0dcd1b2" providerId="AD" clId="Web-{D4781CEC-3739-11A6-B912-4E637DB25286}" dt="2024-10-17T17:44:02.901" v="2501"/>
          <ac:picMkLst>
            <pc:docMk/>
            <pc:sldMk cId="2048494875" sldId="266"/>
            <ac:picMk id="4" creationId="{1C3E1B61-0284-4DFC-C4AE-8BA54D1A2620}"/>
          </ac:picMkLst>
        </pc:picChg>
      </pc:sldChg>
      <pc:sldChg chg="addSp modSp new mod setBg">
        <pc:chgData name="Telera Pasqualino (pasqualino.telera)" userId="S::pasqualino.telera@unicatt.it::64da78fe-76ad-4524-89ac-724ca0dcd1b2" providerId="AD" clId="Web-{D4781CEC-3739-11A6-B912-4E637DB25286}" dt="2024-10-17T07:09:58.037" v="1406"/>
        <pc:sldMkLst>
          <pc:docMk/>
          <pc:sldMk cId="3689561926" sldId="267"/>
        </pc:sldMkLst>
        <pc:spChg chg="mod">
          <ac:chgData name="Telera Pasqualino (pasqualino.telera)" userId="S::pasqualino.telera@unicatt.it::64da78fe-76ad-4524-89ac-724ca0dcd1b2" providerId="AD" clId="Web-{D4781CEC-3739-11A6-B912-4E637DB25286}" dt="2024-10-17T07:09:42.630" v="1401"/>
          <ac:spMkLst>
            <pc:docMk/>
            <pc:sldMk cId="3689561926" sldId="267"/>
            <ac:spMk id="2" creationId="{923A6F72-FF07-950C-3411-302E494154C3}"/>
          </ac:spMkLst>
        </pc:spChg>
        <pc:spChg chg="mod">
          <ac:chgData name="Telera Pasqualino (pasqualino.telera)" userId="S::pasqualino.telera@unicatt.it::64da78fe-76ad-4524-89ac-724ca0dcd1b2" providerId="AD" clId="Web-{D4781CEC-3739-11A6-B912-4E637DB25286}" dt="2024-10-17T07:09:58.037" v="1406"/>
          <ac:spMkLst>
            <pc:docMk/>
            <pc:sldMk cId="3689561926" sldId="267"/>
            <ac:spMk id="3" creationId="{AF1A3E62-0E2C-4037-F194-4A7BD1A54B44}"/>
          </ac:spMkLst>
        </pc:spChg>
        <pc:spChg chg="add">
          <ac:chgData name="Telera Pasqualino (pasqualino.telera)" userId="S::pasqualino.telera@unicatt.it::64da78fe-76ad-4524-89ac-724ca0dcd1b2" providerId="AD" clId="Web-{D4781CEC-3739-11A6-B912-4E637DB25286}" dt="2024-10-17T07:09:42.630" v="1401"/>
          <ac:spMkLst>
            <pc:docMk/>
            <pc:sldMk cId="3689561926" sldId="267"/>
            <ac:spMk id="9" creationId="{C0763A76-9F1C-4FC5-82B7-DD475DA461B2}"/>
          </ac:spMkLst>
        </pc:spChg>
        <pc:spChg chg="add">
          <ac:chgData name="Telera Pasqualino (pasqualino.telera)" userId="S::pasqualino.telera@unicatt.it::64da78fe-76ad-4524-89ac-724ca0dcd1b2" providerId="AD" clId="Web-{D4781CEC-3739-11A6-B912-4E637DB25286}" dt="2024-10-17T07:09:42.630" v="1401"/>
          <ac:spMkLst>
            <pc:docMk/>
            <pc:sldMk cId="3689561926" sldId="267"/>
            <ac:spMk id="11" creationId="{E81BF4F6-F2CF-4984-9D14-D6966D92F99F}"/>
          </ac:spMkLst>
        </pc:spChg>
        <pc:picChg chg="add">
          <ac:chgData name="Telera Pasqualino (pasqualino.telera)" userId="S::pasqualino.telera@unicatt.it::64da78fe-76ad-4524-89ac-724ca0dcd1b2" providerId="AD" clId="Web-{D4781CEC-3739-11A6-B912-4E637DB25286}" dt="2024-10-17T07:09:42.630" v="1401"/>
          <ac:picMkLst>
            <pc:docMk/>
            <pc:sldMk cId="3689561926" sldId="267"/>
            <ac:picMk id="5" creationId="{4B723F17-C608-C50F-4EC6-F618BDC259AE}"/>
          </ac:picMkLst>
        </pc:picChg>
      </pc:sldChg>
      <pc:sldChg chg="addSp modSp new mod setBg">
        <pc:chgData name="Telera Pasqualino (pasqualino.telera)" userId="S::pasqualino.telera@unicatt.it::64da78fe-76ad-4524-89ac-724ca0dcd1b2" providerId="AD" clId="Web-{D4781CEC-3739-11A6-B912-4E637DB25286}" dt="2024-10-17T07:16:46.879" v="1540" actId="20577"/>
        <pc:sldMkLst>
          <pc:docMk/>
          <pc:sldMk cId="3093667605" sldId="268"/>
        </pc:sldMkLst>
        <pc:spChg chg="mod">
          <ac:chgData name="Telera Pasqualino (pasqualino.telera)" userId="S::pasqualino.telera@unicatt.it::64da78fe-76ad-4524-89ac-724ca0dcd1b2" providerId="AD" clId="Web-{D4781CEC-3739-11A6-B912-4E637DB25286}" dt="2024-10-17T07:13:25.669" v="1496"/>
          <ac:spMkLst>
            <pc:docMk/>
            <pc:sldMk cId="3093667605" sldId="268"/>
            <ac:spMk id="2" creationId="{7905053B-1436-C34A-44C5-A1F5139FCE72}"/>
          </ac:spMkLst>
        </pc:spChg>
        <pc:spChg chg="mod">
          <ac:chgData name="Telera Pasqualino (pasqualino.telera)" userId="S::pasqualino.telera@unicatt.it::64da78fe-76ad-4524-89ac-724ca0dcd1b2" providerId="AD" clId="Web-{D4781CEC-3739-11A6-B912-4E637DB25286}" dt="2024-10-17T07:16:46.879" v="1540" actId="20577"/>
          <ac:spMkLst>
            <pc:docMk/>
            <pc:sldMk cId="3093667605" sldId="268"/>
            <ac:spMk id="3" creationId="{EE2539D1-09D3-FDEF-D1C0-C9BB9FCA17A3}"/>
          </ac:spMkLst>
        </pc:spChg>
        <pc:spChg chg="add">
          <ac:chgData name="Telera Pasqualino (pasqualino.telera)" userId="S::pasqualino.telera@unicatt.it::64da78fe-76ad-4524-89ac-724ca0dcd1b2" providerId="AD" clId="Web-{D4781CEC-3739-11A6-B912-4E637DB25286}" dt="2024-10-17T07:13:25.669" v="1496"/>
          <ac:spMkLst>
            <pc:docMk/>
            <pc:sldMk cId="3093667605" sldId="268"/>
            <ac:spMk id="9" creationId="{2B97F24A-32CE-4C1C-A50D-3016B394DCFB}"/>
          </ac:spMkLst>
        </pc:spChg>
        <pc:spChg chg="add">
          <ac:chgData name="Telera Pasqualino (pasqualino.telera)" userId="S::pasqualino.telera@unicatt.it::64da78fe-76ad-4524-89ac-724ca0dcd1b2" providerId="AD" clId="Web-{D4781CEC-3739-11A6-B912-4E637DB25286}" dt="2024-10-17T07:13:25.669" v="1496"/>
          <ac:spMkLst>
            <pc:docMk/>
            <pc:sldMk cId="3093667605" sldId="268"/>
            <ac:spMk id="11" creationId="{CD8B4F24-440B-49E9-B85D-733523DC064B}"/>
          </ac:spMkLst>
        </pc:spChg>
        <pc:picChg chg="add mod">
          <ac:chgData name="Telera Pasqualino (pasqualino.telera)" userId="S::pasqualino.telera@unicatt.it::64da78fe-76ad-4524-89ac-724ca0dcd1b2" providerId="AD" clId="Web-{D4781CEC-3739-11A6-B912-4E637DB25286}" dt="2024-10-17T07:13:25.669" v="1496"/>
          <ac:picMkLst>
            <pc:docMk/>
            <pc:sldMk cId="3093667605" sldId="268"/>
            <ac:picMk id="4" creationId="{C9880A8E-44F6-E6A4-A362-8325A644B598}"/>
          </ac:picMkLst>
        </pc:picChg>
      </pc:sldChg>
      <pc:sldChg chg="addSp modSp new mod setBg modClrScheme setClrOvrMap chgLayout">
        <pc:chgData name="Telera Pasqualino (pasqualino.telera)" userId="S::pasqualino.telera@unicatt.it::64da78fe-76ad-4524-89ac-724ca0dcd1b2" providerId="AD" clId="Web-{D4781CEC-3739-11A6-B912-4E637DB25286}" dt="2024-10-17T17:11:38.020" v="2071"/>
        <pc:sldMkLst>
          <pc:docMk/>
          <pc:sldMk cId="3244480723" sldId="269"/>
        </pc:sldMkLst>
        <pc:spChg chg="mod ord">
          <ac:chgData name="Telera Pasqualino (pasqualino.telera)" userId="S::pasqualino.telera@unicatt.it::64da78fe-76ad-4524-89ac-724ca0dcd1b2" providerId="AD" clId="Web-{D4781CEC-3739-11A6-B912-4E637DB25286}" dt="2024-10-17T17:11:27.035" v="2067"/>
          <ac:spMkLst>
            <pc:docMk/>
            <pc:sldMk cId="3244480723" sldId="269"/>
            <ac:spMk id="2" creationId="{FEDF46C5-2145-078B-840B-06F071C02FC1}"/>
          </ac:spMkLst>
        </pc:spChg>
        <pc:spChg chg="mod ord">
          <ac:chgData name="Telera Pasqualino (pasqualino.telera)" userId="S::pasqualino.telera@unicatt.it::64da78fe-76ad-4524-89ac-724ca0dcd1b2" providerId="AD" clId="Web-{D4781CEC-3739-11A6-B912-4E637DB25286}" dt="2024-10-17T17:11:34.129" v="2069"/>
          <ac:spMkLst>
            <pc:docMk/>
            <pc:sldMk cId="3244480723" sldId="269"/>
            <ac:spMk id="3" creationId="{EDAABC98-8FE0-9CCE-E801-2870704B4130}"/>
          </ac:spMkLst>
        </pc:spChg>
        <pc:spChg chg="add mod ord">
          <ac:chgData name="Telera Pasqualino (pasqualino.telera)" userId="S::pasqualino.telera@unicatt.it::64da78fe-76ad-4524-89ac-724ca0dcd1b2" providerId="AD" clId="Web-{D4781CEC-3739-11A6-B912-4E637DB25286}" dt="2024-10-17T17:11:38.020" v="2071"/>
          <ac:spMkLst>
            <pc:docMk/>
            <pc:sldMk cId="3244480723" sldId="269"/>
            <ac:spMk id="4" creationId="{DC63A5F8-EFA0-CD44-1F17-05FB907524EC}"/>
          </ac:spMkLst>
        </pc:spChg>
        <pc:spChg chg="add">
          <ac:chgData name="Telera Pasqualino (pasqualino.telera)" userId="S::pasqualino.telera@unicatt.it::64da78fe-76ad-4524-89ac-724ca0dcd1b2" providerId="AD" clId="Web-{D4781CEC-3739-11A6-B912-4E637DB25286}" dt="2024-10-17T17:11:27.035" v="2067"/>
          <ac:spMkLst>
            <pc:docMk/>
            <pc:sldMk cId="3244480723" sldId="269"/>
            <ac:spMk id="9" creationId="{19C052EA-05E2-403D-965E-52D1BFFA24DF}"/>
          </ac:spMkLst>
        </pc:spChg>
        <pc:spChg chg="add">
          <ac:chgData name="Telera Pasqualino (pasqualino.telera)" userId="S::pasqualino.telera@unicatt.it::64da78fe-76ad-4524-89ac-724ca0dcd1b2" providerId="AD" clId="Web-{D4781CEC-3739-11A6-B912-4E637DB25286}" dt="2024-10-17T17:11:27.035" v="2067"/>
          <ac:spMkLst>
            <pc:docMk/>
            <pc:sldMk cId="3244480723" sldId="269"/>
            <ac:spMk id="11" creationId="{4C1936B8-2FFB-4F78-8388-B8C282B8A5BC}"/>
          </ac:spMkLst>
        </pc:spChg>
      </pc:sldChg>
      <pc:sldChg chg="addSp modSp new mod setBg">
        <pc:chgData name="Telera Pasqualino (pasqualino.telera)" userId="S::pasqualino.telera@unicatt.it::64da78fe-76ad-4524-89ac-724ca0dcd1b2" providerId="AD" clId="Web-{D4781CEC-3739-11A6-B912-4E637DB25286}" dt="2024-10-17T17:14:49.993" v="2178"/>
        <pc:sldMkLst>
          <pc:docMk/>
          <pc:sldMk cId="1096734945" sldId="270"/>
        </pc:sldMkLst>
        <pc:spChg chg="mod">
          <ac:chgData name="Telera Pasqualino (pasqualino.telera)" userId="S::pasqualino.telera@unicatt.it::64da78fe-76ad-4524-89ac-724ca0dcd1b2" providerId="AD" clId="Web-{D4781CEC-3739-11A6-B912-4E637DB25286}" dt="2024-10-17T17:14:49.993" v="2178"/>
          <ac:spMkLst>
            <pc:docMk/>
            <pc:sldMk cId="1096734945" sldId="270"/>
            <ac:spMk id="2" creationId="{61C0922F-BEF7-6035-726E-26965412A2B9}"/>
          </ac:spMkLst>
        </pc:spChg>
        <pc:spChg chg="mod">
          <ac:chgData name="Telera Pasqualino (pasqualino.telera)" userId="S::pasqualino.telera@unicatt.it::64da78fe-76ad-4524-89ac-724ca0dcd1b2" providerId="AD" clId="Web-{D4781CEC-3739-11A6-B912-4E637DB25286}" dt="2024-10-17T17:14:49.993" v="2178"/>
          <ac:spMkLst>
            <pc:docMk/>
            <pc:sldMk cId="1096734945" sldId="270"/>
            <ac:spMk id="3" creationId="{3682BE9F-728F-D55F-88E0-7DD22045789A}"/>
          </ac:spMkLst>
        </pc:spChg>
        <pc:spChg chg="add">
          <ac:chgData name="Telera Pasqualino (pasqualino.telera)" userId="S::pasqualino.telera@unicatt.it::64da78fe-76ad-4524-89ac-724ca0dcd1b2" providerId="AD" clId="Web-{D4781CEC-3739-11A6-B912-4E637DB25286}" dt="2024-10-17T17:14:49.993" v="2178"/>
          <ac:spMkLst>
            <pc:docMk/>
            <pc:sldMk cId="1096734945" sldId="270"/>
            <ac:spMk id="8" creationId="{F837543A-6020-4505-A233-C9DB4BF74011}"/>
          </ac:spMkLst>
        </pc:spChg>
        <pc:spChg chg="add">
          <ac:chgData name="Telera Pasqualino (pasqualino.telera)" userId="S::pasqualino.telera@unicatt.it::64da78fe-76ad-4524-89ac-724ca0dcd1b2" providerId="AD" clId="Web-{D4781CEC-3739-11A6-B912-4E637DB25286}" dt="2024-10-17T17:14:49.993" v="2178"/>
          <ac:spMkLst>
            <pc:docMk/>
            <pc:sldMk cId="1096734945" sldId="270"/>
            <ac:spMk id="10" creationId="{35B16301-FB18-48BA-A6DD-C37CAF6F9A18}"/>
          </ac:spMkLst>
        </pc:spChg>
        <pc:spChg chg="add">
          <ac:chgData name="Telera Pasqualino (pasqualino.telera)" userId="S::pasqualino.telera@unicatt.it::64da78fe-76ad-4524-89ac-724ca0dcd1b2" providerId="AD" clId="Web-{D4781CEC-3739-11A6-B912-4E637DB25286}" dt="2024-10-17T17:14:49.993" v="2178"/>
          <ac:spMkLst>
            <pc:docMk/>
            <pc:sldMk cId="1096734945" sldId="270"/>
            <ac:spMk id="12" creationId="{C3C0D90E-074A-4F52-9B11-B52BEF4BCBE5}"/>
          </ac:spMkLst>
        </pc:spChg>
        <pc:spChg chg="add">
          <ac:chgData name="Telera Pasqualino (pasqualino.telera)" userId="S::pasqualino.telera@unicatt.it::64da78fe-76ad-4524-89ac-724ca0dcd1b2" providerId="AD" clId="Web-{D4781CEC-3739-11A6-B912-4E637DB25286}" dt="2024-10-17T17:14:49.993" v="2178"/>
          <ac:spMkLst>
            <pc:docMk/>
            <pc:sldMk cId="1096734945" sldId="270"/>
            <ac:spMk id="14" creationId="{CABBD4C1-E6F8-46F6-8152-A8A97490BF4D}"/>
          </ac:spMkLst>
        </pc:spChg>
        <pc:spChg chg="add">
          <ac:chgData name="Telera Pasqualino (pasqualino.telera)" userId="S::pasqualino.telera@unicatt.it::64da78fe-76ad-4524-89ac-724ca0dcd1b2" providerId="AD" clId="Web-{D4781CEC-3739-11A6-B912-4E637DB25286}" dt="2024-10-17T17:14:49.993" v="2178"/>
          <ac:spMkLst>
            <pc:docMk/>
            <pc:sldMk cId="1096734945" sldId="270"/>
            <ac:spMk id="16" creationId="{83BA5EF5-1FE9-4BF9-83BB-269BCDDF6156}"/>
          </ac:spMkLst>
        </pc:spChg>
        <pc:spChg chg="add">
          <ac:chgData name="Telera Pasqualino (pasqualino.telera)" userId="S::pasqualino.telera@unicatt.it::64da78fe-76ad-4524-89ac-724ca0dcd1b2" providerId="AD" clId="Web-{D4781CEC-3739-11A6-B912-4E637DB25286}" dt="2024-10-17T17:14:49.993" v="2178"/>
          <ac:spMkLst>
            <pc:docMk/>
            <pc:sldMk cId="1096734945" sldId="270"/>
            <ac:spMk id="20" creationId="{88853921-7BC9-4BDE-ACAB-133C683C82D6}"/>
          </ac:spMkLst>
        </pc:spChg>
        <pc:spChg chg="add">
          <ac:chgData name="Telera Pasqualino (pasqualino.telera)" userId="S::pasqualino.telera@unicatt.it::64da78fe-76ad-4524-89ac-724ca0dcd1b2" providerId="AD" clId="Web-{D4781CEC-3739-11A6-B912-4E637DB25286}" dt="2024-10-17T17:14:49.993" v="2178"/>
          <ac:spMkLst>
            <pc:docMk/>
            <pc:sldMk cId="1096734945" sldId="270"/>
            <ac:spMk id="22" creationId="{09192968-3AE7-4470-A61C-97294BB92731}"/>
          </ac:spMkLst>
        </pc:spChg>
        <pc:spChg chg="add">
          <ac:chgData name="Telera Pasqualino (pasqualino.telera)" userId="S::pasqualino.telera@unicatt.it::64da78fe-76ad-4524-89ac-724ca0dcd1b2" providerId="AD" clId="Web-{D4781CEC-3739-11A6-B912-4E637DB25286}" dt="2024-10-17T17:14:49.993" v="2178"/>
          <ac:spMkLst>
            <pc:docMk/>
            <pc:sldMk cId="1096734945" sldId="270"/>
            <ac:spMk id="24" creationId="{3AB72E55-43E4-4356-BFE8-E2102CB0B505}"/>
          </ac:spMkLst>
        </pc:spChg>
        <pc:cxnChg chg="add">
          <ac:chgData name="Telera Pasqualino (pasqualino.telera)" userId="S::pasqualino.telera@unicatt.it::64da78fe-76ad-4524-89ac-724ca0dcd1b2" providerId="AD" clId="Web-{D4781CEC-3739-11A6-B912-4E637DB25286}" dt="2024-10-17T17:14:49.993" v="2178"/>
          <ac:cxnSpMkLst>
            <pc:docMk/>
            <pc:sldMk cId="1096734945" sldId="270"/>
            <ac:cxnSpMk id="18" creationId="{4B3BCACB-5880-460B-9606-8C433A9AF99D}"/>
          </ac:cxnSpMkLst>
        </pc:cxnChg>
      </pc:sldChg>
      <pc:sldChg chg="addSp modSp new mod setBg">
        <pc:chgData name="Telera Pasqualino (pasqualino.telera)" userId="S::pasqualino.telera@unicatt.it::64da78fe-76ad-4524-89ac-724ca0dcd1b2" providerId="AD" clId="Web-{D4781CEC-3739-11A6-B912-4E637DB25286}" dt="2024-10-17T17:31:58.318" v="2412" actId="14100"/>
        <pc:sldMkLst>
          <pc:docMk/>
          <pc:sldMk cId="3379523538" sldId="271"/>
        </pc:sldMkLst>
        <pc:spChg chg="mod">
          <ac:chgData name="Telera Pasqualino (pasqualino.telera)" userId="S::pasqualino.telera@unicatt.it::64da78fe-76ad-4524-89ac-724ca0dcd1b2" providerId="AD" clId="Web-{D4781CEC-3739-11A6-B912-4E637DB25286}" dt="2024-10-17T07:19:45.994" v="1595"/>
          <ac:spMkLst>
            <pc:docMk/>
            <pc:sldMk cId="3379523538" sldId="271"/>
            <ac:spMk id="2" creationId="{CB9C4AEA-241B-826D-C198-70188575C606}"/>
          </ac:spMkLst>
        </pc:spChg>
        <pc:spChg chg="mod">
          <ac:chgData name="Telera Pasqualino (pasqualino.telera)" userId="S::pasqualino.telera@unicatt.it::64da78fe-76ad-4524-89ac-724ca0dcd1b2" providerId="AD" clId="Web-{D4781CEC-3739-11A6-B912-4E637DB25286}" dt="2024-10-17T17:31:58.318" v="2412" actId="14100"/>
          <ac:spMkLst>
            <pc:docMk/>
            <pc:sldMk cId="3379523538" sldId="271"/>
            <ac:spMk id="3" creationId="{37937AF1-B7D7-BD75-303F-E0E906073696}"/>
          </ac:spMkLst>
        </pc:spChg>
        <pc:spChg chg="add">
          <ac:chgData name="Telera Pasqualino (pasqualino.telera)" userId="S::pasqualino.telera@unicatt.it::64da78fe-76ad-4524-89ac-724ca0dcd1b2" providerId="AD" clId="Web-{D4781CEC-3739-11A6-B912-4E637DB25286}" dt="2024-10-17T07:19:45.994" v="1595"/>
          <ac:spMkLst>
            <pc:docMk/>
            <pc:sldMk cId="3379523538" sldId="271"/>
            <ac:spMk id="9" creationId="{2B97F24A-32CE-4C1C-A50D-3016B394DCFB}"/>
          </ac:spMkLst>
        </pc:spChg>
        <pc:spChg chg="add">
          <ac:chgData name="Telera Pasqualino (pasqualino.telera)" userId="S::pasqualino.telera@unicatt.it::64da78fe-76ad-4524-89ac-724ca0dcd1b2" providerId="AD" clId="Web-{D4781CEC-3739-11A6-B912-4E637DB25286}" dt="2024-10-17T07:19:45.994" v="1595"/>
          <ac:spMkLst>
            <pc:docMk/>
            <pc:sldMk cId="3379523538" sldId="271"/>
            <ac:spMk id="11" creationId="{CD8B4F24-440B-49E9-B85D-733523DC064B}"/>
          </ac:spMkLst>
        </pc:spChg>
        <pc:picChg chg="add mod">
          <ac:chgData name="Telera Pasqualino (pasqualino.telera)" userId="S::pasqualino.telera@unicatt.it::64da78fe-76ad-4524-89ac-724ca0dcd1b2" providerId="AD" clId="Web-{D4781CEC-3739-11A6-B912-4E637DB25286}" dt="2024-10-17T17:31:06.192" v="2359" actId="1076"/>
          <ac:picMkLst>
            <pc:docMk/>
            <pc:sldMk cId="3379523538" sldId="271"/>
            <ac:picMk id="4" creationId="{F40DCDBB-F6B3-867E-3BA8-FA22512789E8}"/>
          </ac:picMkLst>
        </pc:picChg>
      </pc:sldChg>
      <pc:sldChg chg="addSp delSp modSp new mod setBg">
        <pc:chgData name="Telera Pasqualino (pasqualino.telera)" userId="S::pasqualino.telera@unicatt.it::64da78fe-76ad-4524-89ac-724ca0dcd1b2" providerId="AD" clId="Web-{D4781CEC-3739-11A6-B912-4E637DB25286}" dt="2024-10-17T17:39:12.954" v="2483"/>
        <pc:sldMkLst>
          <pc:docMk/>
          <pc:sldMk cId="351614668" sldId="272"/>
        </pc:sldMkLst>
        <pc:spChg chg="mod">
          <ac:chgData name="Telera Pasqualino (pasqualino.telera)" userId="S::pasqualino.telera@unicatt.it::64da78fe-76ad-4524-89ac-724ca0dcd1b2" providerId="AD" clId="Web-{D4781CEC-3739-11A6-B912-4E637DB25286}" dt="2024-10-17T17:39:12.954" v="2483"/>
          <ac:spMkLst>
            <pc:docMk/>
            <pc:sldMk cId="351614668" sldId="272"/>
            <ac:spMk id="2" creationId="{DF7D3E34-0126-417A-DFCA-3692A2375731}"/>
          </ac:spMkLst>
        </pc:spChg>
        <pc:spChg chg="del mod">
          <ac:chgData name="Telera Pasqualino (pasqualino.telera)" userId="S::pasqualino.telera@unicatt.it::64da78fe-76ad-4524-89ac-724ca0dcd1b2" providerId="AD" clId="Web-{D4781CEC-3739-11A6-B912-4E637DB25286}" dt="2024-10-17T17:39:12.954" v="2483"/>
          <ac:spMkLst>
            <pc:docMk/>
            <pc:sldMk cId="351614668" sldId="272"/>
            <ac:spMk id="3" creationId="{75C23A0A-FC8F-E762-7670-D824C4F193B8}"/>
          </ac:spMkLst>
        </pc:spChg>
        <pc:spChg chg="add">
          <ac:chgData name="Telera Pasqualino (pasqualino.telera)" userId="S::pasqualino.telera@unicatt.it::64da78fe-76ad-4524-89ac-724ca0dcd1b2" providerId="AD" clId="Web-{D4781CEC-3739-11A6-B912-4E637DB25286}" dt="2024-10-17T17:39:12.954" v="2483"/>
          <ac:spMkLst>
            <pc:docMk/>
            <pc:sldMk cId="351614668" sldId="272"/>
            <ac:spMk id="10" creationId="{B50AB553-2A96-4A92-96F2-93548E096954}"/>
          </ac:spMkLst>
        </pc:spChg>
        <pc:graphicFrameChg chg="add">
          <ac:chgData name="Telera Pasqualino (pasqualino.telera)" userId="S::pasqualino.telera@unicatt.it::64da78fe-76ad-4524-89ac-724ca0dcd1b2" providerId="AD" clId="Web-{D4781CEC-3739-11A6-B912-4E637DB25286}" dt="2024-10-17T17:39:12.954" v="2483"/>
          <ac:graphicFrameMkLst>
            <pc:docMk/>
            <pc:sldMk cId="351614668" sldId="272"/>
            <ac:graphicFrameMk id="5" creationId="{C22CBF6A-CDBD-60C6-303D-2B2A04CB8F75}"/>
          </ac:graphicFrameMkLst>
        </pc:graphicFrameChg>
        <pc:picChg chg="add">
          <ac:chgData name="Telera Pasqualino (pasqualino.telera)" userId="S::pasqualino.telera@unicatt.it::64da78fe-76ad-4524-89ac-724ca0dcd1b2" providerId="AD" clId="Web-{D4781CEC-3739-11A6-B912-4E637DB25286}" dt="2024-10-17T17:39:12.954" v="2483"/>
          <ac:picMkLst>
            <pc:docMk/>
            <pc:sldMk cId="351614668" sldId="272"/>
            <ac:picMk id="6" creationId="{761F7B13-6163-2779-A0B4-B362D32B742A}"/>
          </ac:picMkLst>
        </pc:picChg>
      </pc:sldChg>
      <pc:sldChg chg="addSp delSp modSp new mod setBg">
        <pc:chgData name="Telera Pasqualino (pasqualino.telera)" userId="S::pasqualino.telera@unicatt.it::64da78fe-76ad-4524-89ac-724ca0dcd1b2" providerId="AD" clId="Web-{D4781CEC-3739-11A6-B912-4E637DB25286}" dt="2024-10-17T19:52:33.220" v="2659"/>
        <pc:sldMkLst>
          <pc:docMk/>
          <pc:sldMk cId="611245253" sldId="273"/>
        </pc:sldMkLst>
        <pc:spChg chg="mod">
          <ac:chgData name="Telera Pasqualino (pasqualino.telera)" userId="S::pasqualino.telera@unicatt.it::64da78fe-76ad-4524-89ac-724ca0dcd1b2" providerId="AD" clId="Web-{D4781CEC-3739-11A6-B912-4E637DB25286}" dt="2024-10-17T19:52:26.267" v="2658"/>
          <ac:spMkLst>
            <pc:docMk/>
            <pc:sldMk cId="611245253" sldId="273"/>
            <ac:spMk id="2" creationId="{FFED3D58-C4BE-828F-00D3-8411BC3F9B06}"/>
          </ac:spMkLst>
        </pc:spChg>
        <pc:spChg chg="mod">
          <ac:chgData name="Telera Pasqualino (pasqualino.telera)" userId="S::pasqualino.telera@unicatt.it::64da78fe-76ad-4524-89ac-724ca0dcd1b2" providerId="AD" clId="Web-{D4781CEC-3739-11A6-B912-4E637DB25286}" dt="2024-10-17T19:52:26.267" v="2658"/>
          <ac:spMkLst>
            <pc:docMk/>
            <pc:sldMk cId="611245253" sldId="273"/>
            <ac:spMk id="3" creationId="{1FEB40AE-ED9C-C555-F082-F393C192D615}"/>
          </ac:spMkLst>
        </pc:spChg>
        <pc:spChg chg="add del">
          <ac:chgData name="Telera Pasqualino (pasqualino.telera)" userId="S::pasqualino.telera@unicatt.it::64da78fe-76ad-4524-89ac-724ca0dcd1b2" providerId="AD" clId="Web-{D4781CEC-3739-11A6-B912-4E637DB25286}" dt="2024-10-17T19:52:26.267" v="2658"/>
          <ac:spMkLst>
            <pc:docMk/>
            <pc:sldMk cId="611245253" sldId="273"/>
            <ac:spMk id="8" creationId="{100EDD19-6802-4EC3-95CE-CFFAB042CFD6}"/>
          </ac:spMkLst>
        </pc:spChg>
        <pc:spChg chg="add del">
          <ac:chgData name="Telera Pasqualino (pasqualino.telera)" userId="S::pasqualino.telera@unicatt.it::64da78fe-76ad-4524-89ac-724ca0dcd1b2" providerId="AD" clId="Web-{D4781CEC-3739-11A6-B912-4E637DB25286}" dt="2024-10-17T19:52:26.267" v="2658"/>
          <ac:spMkLst>
            <pc:docMk/>
            <pc:sldMk cId="611245253" sldId="273"/>
            <ac:spMk id="10" creationId="{DB17E863-922E-4C26-BD64-E8FD41D28661}"/>
          </ac:spMkLst>
        </pc:spChg>
        <pc:spChg chg="add">
          <ac:chgData name="Telera Pasqualino (pasqualino.telera)" userId="S::pasqualino.telera@unicatt.it::64da78fe-76ad-4524-89ac-724ca0dcd1b2" providerId="AD" clId="Web-{D4781CEC-3739-11A6-B912-4E637DB25286}" dt="2024-10-17T19:52:26.267" v="2658"/>
          <ac:spMkLst>
            <pc:docMk/>
            <pc:sldMk cId="611245253" sldId="273"/>
            <ac:spMk id="15" creationId="{45D37F4E-DDB4-456B-97E0-9937730A039F}"/>
          </ac:spMkLst>
        </pc:spChg>
        <pc:spChg chg="add">
          <ac:chgData name="Telera Pasqualino (pasqualino.telera)" userId="S::pasqualino.telera@unicatt.it::64da78fe-76ad-4524-89ac-724ca0dcd1b2" providerId="AD" clId="Web-{D4781CEC-3739-11A6-B912-4E637DB25286}" dt="2024-10-17T19:52:26.267" v="2658"/>
          <ac:spMkLst>
            <pc:docMk/>
            <pc:sldMk cId="611245253" sldId="273"/>
            <ac:spMk id="17" creationId="{B2DD41CD-8F47-4F56-AD12-4E2FF7696987}"/>
          </ac:spMkLst>
        </pc:spChg>
        <pc:picChg chg="add mod">
          <ac:chgData name="Telera Pasqualino (pasqualino.telera)" userId="S::pasqualino.telera@unicatt.it::64da78fe-76ad-4524-89ac-724ca0dcd1b2" providerId="AD" clId="Web-{D4781CEC-3739-11A6-B912-4E637DB25286}" dt="2024-10-17T19:52:33.220" v="2659"/>
          <ac:picMkLst>
            <pc:docMk/>
            <pc:sldMk cId="611245253" sldId="273"/>
            <ac:picMk id="4" creationId="{AAC16A72-E29D-BE64-7ABC-A1ED18AF8FF0}"/>
          </ac:picMkLst>
        </pc:picChg>
      </pc:sldChg>
      <pc:sldChg chg="modSp new del">
        <pc:chgData name="Telera Pasqualino (pasqualino.telera)" userId="S::pasqualino.telera@unicatt.it::64da78fe-76ad-4524-89ac-724ca0dcd1b2" providerId="AD" clId="Web-{D4781CEC-3739-11A6-B912-4E637DB25286}" dt="2024-10-17T20:26:10.260" v="2858"/>
        <pc:sldMkLst>
          <pc:docMk/>
          <pc:sldMk cId="726556019" sldId="274"/>
        </pc:sldMkLst>
        <pc:spChg chg="mod">
          <ac:chgData name="Telera Pasqualino (pasqualino.telera)" userId="S::pasqualino.telera@unicatt.it::64da78fe-76ad-4524-89ac-724ca0dcd1b2" providerId="AD" clId="Web-{D4781CEC-3739-11A6-B912-4E637DB25286}" dt="2024-10-17T17:41:37.052" v="2496" actId="20577"/>
          <ac:spMkLst>
            <pc:docMk/>
            <pc:sldMk cId="726556019" sldId="274"/>
            <ac:spMk id="2" creationId="{28F662F7-5960-9170-E1FD-166E69416A13}"/>
          </ac:spMkLst>
        </pc:spChg>
      </pc:sldChg>
      <pc:sldChg chg="addSp modSp new mod setBg modClrScheme chgLayout">
        <pc:chgData name="Telera Pasqualino (pasqualino.telera)" userId="S::pasqualino.telera@unicatt.it::64da78fe-76ad-4524-89ac-724ca0dcd1b2" providerId="AD" clId="Web-{D4781CEC-3739-11A6-B912-4E637DB25286}" dt="2024-10-17T19:59:11.594" v="2683" actId="14100"/>
        <pc:sldMkLst>
          <pc:docMk/>
          <pc:sldMk cId="4130440421" sldId="275"/>
        </pc:sldMkLst>
        <pc:spChg chg="mod ord">
          <ac:chgData name="Telera Pasqualino (pasqualino.telera)" userId="S::pasqualino.telera@unicatt.it::64da78fe-76ad-4524-89ac-724ca0dcd1b2" providerId="AD" clId="Web-{D4781CEC-3739-11A6-B912-4E637DB25286}" dt="2024-10-17T19:59:04.734" v="2681" actId="14100"/>
          <ac:spMkLst>
            <pc:docMk/>
            <pc:sldMk cId="4130440421" sldId="275"/>
            <ac:spMk id="2" creationId="{F32B0360-1932-8C08-3EA1-28E50108646A}"/>
          </ac:spMkLst>
        </pc:spChg>
        <pc:spChg chg="mod ord">
          <ac:chgData name="Telera Pasqualino (pasqualino.telera)" userId="S::pasqualino.telera@unicatt.it::64da78fe-76ad-4524-89ac-724ca0dcd1b2" providerId="AD" clId="Web-{D4781CEC-3739-11A6-B912-4E637DB25286}" dt="2024-10-17T19:59:08.469" v="2682" actId="14100"/>
          <ac:spMkLst>
            <pc:docMk/>
            <pc:sldMk cId="4130440421" sldId="275"/>
            <ac:spMk id="3" creationId="{58625D8B-A4B4-2C50-9DD5-025A00F9CF9E}"/>
          </ac:spMkLst>
        </pc:spChg>
        <pc:spChg chg="add">
          <ac:chgData name="Telera Pasqualino (pasqualino.telera)" userId="S::pasqualino.telera@unicatt.it::64da78fe-76ad-4524-89ac-724ca0dcd1b2" providerId="AD" clId="Web-{D4781CEC-3739-11A6-B912-4E637DB25286}" dt="2024-10-17T19:57:31.043" v="2670"/>
          <ac:spMkLst>
            <pc:docMk/>
            <pc:sldMk cId="4130440421" sldId="275"/>
            <ac:spMk id="9" creationId="{2B97F24A-32CE-4C1C-A50D-3016B394DCFB}"/>
          </ac:spMkLst>
        </pc:spChg>
        <pc:spChg chg="add">
          <ac:chgData name="Telera Pasqualino (pasqualino.telera)" userId="S::pasqualino.telera@unicatt.it::64da78fe-76ad-4524-89ac-724ca0dcd1b2" providerId="AD" clId="Web-{D4781CEC-3739-11A6-B912-4E637DB25286}" dt="2024-10-17T19:57:31.043" v="2670"/>
          <ac:spMkLst>
            <pc:docMk/>
            <pc:sldMk cId="4130440421" sldId="275"/>
            <ac:spMk id="11" creationId="{CD8B4F24-440B-49E9-B85D-733523DC064B}"/>
          </ac:spMkLst>
        </pc:spChg>
        <pc:picChg chg="add mod">
          <ac:chgData name="Telera Pasqualino (pasqualino.telera)" userId="S::pasqualino.telera@unicatt.it::64da78fe-76ad-4524-89ac-724ca0dcd1b2" providerId="AD" clId="Web-{D4781CEC-3739-11A6-B912-4E637DB25286}" dt="2024-10-17T19:59:11.594" v="2683" actId="14100"/>
          <ac:picMkLst>
            <pc:docMk/>
            <pc:sldMk cId="4130440421" sldId="275"/>
            <ac:picMk id="4" creationId="{FC018C5C-1354-2168-BA98-32BA229E71BF}"/>
          </ac:picMkLst>
        </pc:picChg>
      </pc:sldChg>
      <pc:sldChg chg="modSp add del replId">
        <pc:chgData name="Telera Pasqualino (pasqualino.telera)" userId="S::pasqualino.telera@unicatt.it::64da78fe-76ad-4524-89ac-724ca0dcd1b2" providerId="AD" clId="Web-{D4781CEC-3739-11A6-B912-4E637DB25286}" dt="2024-10-17T20:26:13.994" v="2859"/>
        <pc:sldMkLst>
          <pc:docMk/>
          <pc:sldMk cId="2999599537" sldId="276"/>
        </pc:sldMkLst>
        <pc:spChg chg="mod">
          <ac:chgData name="Telera Pasqualino (pasqualino.telera)" userId="S::pasqualino.telera@unicatt.it::64da78fe-76ad-4524-89ac-724ca0dcd1b2" providerId="AD" clId="Web-{D4781CEC-3739-11A6-B912-4E637DB25286}" dt="2024-10-17T17:44:57.590" v="2561" actId="20577"/>
          <ac:spMkLst>
            <pc:docMk/>
            <pc:sldMk cId="2999599537" sldId="276"/>
            <ac:spMk id="2" creationId="{28F662F7-5960-9170-E1FD-166E69416A13}"/>
          </ac:spMkLst>
        </pc:spChg>
      </pc:sldChg>
      <pc:sldChg chg="addSp modSp new mod setBg">
        <pc:chgData name="Telera Pasqualino (pasqualino.telera)" userId="S::pasqualino.telera@unicatt.it::64da78fe-76ad-4524-89ac-724ca0dcd1b2" providerId="AD" clId="Web-{D4781CEC-3739-11A6-B912-4E637DB25286}" dt="2024-10-17T20:26:33.839" v="2862"/>
        <pc:sldMkLst>
          <pc:docMk/>
          <pc:sldMk cId="3777332344" sldId="277"/>
        </pc:sldMkLst>
        <pc:spChg chg="mod">
          <ac:chgData name="Telera Pasqualino (pasqualino.telera)" userId="S::pasqualino.telera@unicatt.it::64da78fe-76ad-4524-89ac-724ca0dcd1b2" providerId="AD" clId="Web-{D4781CEC-3739-11A6-B912-4E637DB25286}" dt="2024-10-17T20:26:23.901" v="2860"/>
          <ac:spMkLst>
            <pc:docMk/>
            <pc:sldMk cId="3777332344" sldId="277"/>
            <ac:spMk id="2" creationId="{BBE9FE5D-B430-3FF7-D5BD-021D4F3562F9}"/>
          </ac:spMkLst>
        </pc:spChg>
        <pc:spChg chg="mod">
          <ac:chgData name="Telera Pasqualino (pasqualino.telera)" userId="S::pasqualino.telera@unicatt.it::64da78fe-76ad-4524-89ac-724ca0dcd1b2" providerId="AD" clId="Web-{D4781CEC-3739-11A6-B912-4E637DB25286}" dt="2024-10-17T20:26:33.839" v="2862"/>
          <ac:spMkLst>
            <pc:docMk/>
            <pc:sldMk cId="3777332344" sldId="277"/>
            <ac:spMk id="3" creationId="{96FEC0E4-6324-4651-E881-54D4BFE5AD3B}"/>
          </ac:spMkLst>
        </pc:spChg>
        <pc:spChg chg="add">
          <ac:chgData name="Telera Pasqualino (pasqualino.telera)" userId="S::pasqualino.telera@unicatt.it::64da78fe-76ad-4524-89ac-724ca0dcd1b2" providerId="AD" clId="Web-{D4781CEC-3739-11A6-B912-4E637DB25286}" dt="2024-10-17T20:26:23.901" v="2860"/>
          <ac:spMkLst>
            <pc:docMk/>
            <pc:sldMk cId="3777332344" sldId="277"/>
            <ac:spMk id="8" creationId="{100EDD19-6802-4EC3-95CE-CFFAB042CFD6}"/>
          </ac:spMkLst>
        </pc:spChg>
        <pc:spChg chg="add">
          <ac:chgData name="Telera Pasqualino (pasqualino.telera)" userId="S::pasqualino.telera@unicatt.it::64da78fe-76ad-4524-89ac-724ca0dcd1b2" providerId="AD" clId="Web-{D4781CEC-3739-11A6-B912-4E637DB25286}" dt="2024-10-17T20:26:23.901" v="2860"/>
          <ac:spMkLst>
            <pc:docMk/>
            <pc:sldMk cId="3777332344" sldId="277"/>
            <ac:spMk id="10" creationId="{DB17E863-922E-4C26-BD64-E8FD41D28661}"/>
          </ac:spMkLst>
        </pc:spChg>
      </pc:sldChg>
    </pc:docChg>
  </pc:docChgLst>
</pc:chgInfo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F4C7722-9F0F-497C-8E5F-EB14888F0E04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F70C5D0F-E927-43B7-AFD1-160F4C9311F5}">
      <dgm:prSet/>
      <dgm:spPr/>
      <dgm:t>
        <a:bodyPr/>
        <a:lstStyle/>
        <a:p>
          <a:r>
            <a:rPr lang="it-IT"/>
            <a:t>Introduzione alla Business Intelligence</a:t>
          </a:r>
          <a:endParaRPr lang="en-US"/>
        </a:p>
      </dgm:t>
    </dgm:pt>
    <dgm:pt modelId="{08325D4E-1B87-41B6-BA85-74AE8DCF4370}" type="parTrans" cxnId="{084B74F2-7017-47F5-81FD-7CB03EAA5F31}">
      <dgm:prSet/>
      <dgm:spPr/>
      <dgm:t>
        <a:bodyPr/>
        <a:lstStyle/>
        <a:p>
          <a:endParaRPr lang="en-US"/>
        </a:p>
      </dgm:t>
    </dgm:pt>
    <dgm:pt modelId="{99B94075-5D9F-4B2A-93B1-BE1643061921}" type="sibTrans" cxnId="{084B74F2-7017-47F5-81FD-7CB03EAA5F31}">
      <dgm:prSet/>
      <dgm:spPr/>
      <dgm:t>
        <a:bodyPr/>
        <a:lstStyle/>
        <a:p>
          <a:endParaRPr lang="en-US"/>
        </a:p>
      </dgm:t>
    </dgm:pt>
    <dgm:pt modelId="{25781852-2823-4AE0-84F2-FBAEB4303FAE}">
      <dgm:prSet/>
      <dgm:spPr/>
      <dgm:t>
        <a:bodyPr/>
        <a:lstStyle/>
        <a:p>
          <a:r>
            <a:rPr lang="it-IT"/>
            <a:t>Le Origini di Dati con PowerQuery</a:t>
          </a:r>
          <a:endParaRPr lang="en-US"/>
        </a:p>
      </dgm:t>
    </dgm:pt>
    <dgm:pt modelId="{50848B0A-6424-4383-991F-32B235D22041}" type="parTrans" cxnId="{8CA24BCB-67E2-4A2A-B57B-A07A814C68BF}">
      <dgm:prSet/>
      <dgm:spPr/>
      <dgm:t>
        <a:bodyPr/>
        <a:lstStyle/>
        <a:p>
          <a:endParaRPr lang="en-US"/>
        </a:p>
      </dgm:t>
    </dgm:pt>
    <dgm:pt modelId="{5C544C96-D0CE-42D6-8111-1F1C89BD1D7B}" type="sibTrans" cxnId="{8CA24BCB-67E2-4A2A-B57B-A07A814C68BF}">
      <dgm:prSet/>
      <dgm:spPr/>
      <dgm:t>
        <a:bodyPr/>
        <a:lstStyle/>
        <a:p>
          <a:endParaRPr lang="en-US"/>
        </a:p>
      </dgm:t>
    </dgm:pt>
    <dgm:pt modelId="{45E93374-E681-47AD-B8EB-75843979832A}">
      <dgm:prSet/>
      <dgm:spPr/>
      <dgm:t>
        <a:bodyPr/>
        <a:lstStyle/>
        <a:p>
          <a:r>
            <a:rPr lang="it-IT"/>
            <a:t>PowerQuery e PowerPivot</a:t>
          </a:r>
          <a:endParaRPr lang="en-US"/>
        </a:p>
      </dgm:t>
    </dgm:pt>
    <dgm:pt modelId="{A4C55CB5-8C28-4CED-87EE-0984712C507E}" type="parTrans" cxnId="{634E49D1-9C7E-439F-A0D4-514545457640}">
      <dgm:prSet/>
      <dgm:spPr/>
      <dgm:t>
        <a:bodyPr/>
        <a:lstStyle/>
        <a:p>
          <a:endParaRPr lang="en-US"/>
        </a:p>
      </dgm:t>
    </dgm:pt>
    <dgm:pt modelId="{E5989178-55CF-417D-A3AD-AB1E4C15F0E4}" type="sibTrans" cxnId="{634E49D1-9C7E-439F-A0D4-514545457640}">
      <dgm:prSet/>
      <dgm:spPr/>
      <dgm:t>
        <a:bodyPr/>
        <a:lstStyle/>
        <a:p>
          <a:endParaRPr lang="en-US"/>
        </a:p>
      </dgm:t>
    </dgm:pt>
    <dgm:pt modelId="{CD9AA51A-2250-4ECE-B215-584F7A034648}">
      <dgm:prSet/>
      <dgm:spPr/>
      <dgm:t>
        <a:bodyPr/>
        <a:lstStyle/>
        <a:p>
          <a:r>
            <a:rPr lang="it-IT"/>
            <a:t>Le Macro in Excel (cenni)</a:t>
          </a:r>
          <a:endParaRPr lang="en-US"/>
        </a:p>
      </dgm:t>
    </dgm:pt>
    <dgm:pt modelId="{87DD76F7-7BC3-4098-B0F1-F999614CF146}" type="parTrans" cxnId="{F1E5CB1C-332B-456C-8217-2009653D0F71}">
      <dgm:prSet/>
      <dgm:spPr/>
      <dgm:t>
        <a:bodyPr/>
        <a:lstStyle/>
        <a:p>
          <a:endParaRPr lang="en-US"/>
        </a:p>
      </dgm:t>
    </dgm:pt>
    <dgm:pt modelId="{528E4752-E9BC-4CEA-ACB9-1CA6EBB74DD4}" type="sibTrans" cxnId="{F1E5CB1C-332B-456C-8217-2009653D0F71}">
      <dgm:prSet/>
      <dgm:spPr/>
      <dgm:t>
        <a:bodyPr/>
        <a:lstStyle/>
        <a:p>
          <a:endParaRPr lang="en-US"/>
        </a:p>
      </dgm:t>
    </dgm:pt>
    <dgm:pt modelId="{4FD28023-35EC-4148-89E2-8262D84F5F75}">
      <dgm:prSet/>
      <dgm:spPr/>
      <dgm:t>
        <a:bodyPr/>
        <a:lstStyle/>
        <a:p>
          <a:r>
            <a:rPr lang="it-IT"/>
            <a:t>Introduzione a PowerBI</a:t>
          </a:r>
          <a:endParaRPr lang="en-US"/>
        </a:p>
      </dgm:t>
    </dgm:pt>
    <dgm:pt modelId="{B3CFB2B1-FA57-45EF-9F42-AE19C38F2AAD}" type="parTrans" cxnId="{BF0C88C5-48AF-434C-BD7A-D9A4FF1E6675}">
      <dgm:prSet/>
      <dgm:spPr/>
      <dgm:t>
        <a:bodyPr/>
        <a:lstStyle/>
        <a:p>
          <a:endParaRPr lang="en-US"/>
        </a:p>
      </dgm:t>
    </dgm:pt>
    <dgm:pt modelId="{CC78303D-9CF2-438B-9C74-F647E4271B31}" type="sibTrans" cxnId="{BF0C88C5-48AF-434C-BD7A-D9A4FF1E6675}">
      <dgm:prSet/>
      <dgm:spPr/>
      <dgm:t>
        <a:bodyPr/>
        <a:lstStyle/>
        <a:p>
          <a:endParaRPr lang="en-US"/>
        </a:p>
      </dgm:t>
    </dgm:pt>
    <dgm:pt modelId="{B6A72092-256A-4957-AFD1-785511535C93}">
      <dgm:prSet/>
      <dgm:spPr/>
      <dgm:t>
        <a:bodyPr/>
        <a:lstStyle/>
        <a:p>
          <a:r>
            <a:rPr lang="it-IT"/>
            <a:t>PowerBI: Connessione e Uso dei Dati</a:t>
          </a:r>
          <a:endParaRPr lang="en-US"/>
        </a:p>
      </dgm:t>
    </dgm:pt>
    <dgm:pt modelId="{5A5AECBD-3F15-4248-A8C7-3EEC56932007}" type="parTrans" cxnId="{E5F9B476-CE3B-4FD5-93C7-F602DC9D5C23}">
      <dgm:prSet/>
      <dgm:spPr/>
      <dgm:t>
        <a:bodyPr/>
        <a:lstStyle/>
        <a:p>
          <a:endParaRPr lang="en-US"/>
        </a:p>
      </dgm:t>
    </dgm:pt>
    <dgm:pt modelId="{1141B360-FE47-4A87-8B9F-A062FF763365}" type="sibTrans" cxnId="{E5F9B476-CE3B-4FD5-93C7-F602DC9D5C23}">
      <dgm:prSet/>
      <dgm:spPr/>
      <dgm:t>
        <a:bodyPr/>
        <a:lstStyle/>
        <a:p>
          <a:endParaRPr lang="en-US"/>
        </a:p>
      </dgm:t>
    </dgm:pt>
    <dgm:pt modelId="{FDCA57DD-C993-4C2A-9226-AFD443E0E5AA}">
      <dgm:prSet/>
      <dgm:spPr/>
      <dgm:t>
        <a:bodyPr/>
        <a:lstStyle/>
        <a:p>
          <a:r>
            <a:rPr lang="it-IT"/>
            <a:t>PowerBI: Costruzione dei Report e Dashboard</a:t>
          </a:r>
          <a:endParaRPr lang="en-US"/>
        </a:p>
      </dgm:t>
    </dgm:pt>
    <dgm:pt modelId="{7EA06334-FC4A-4F39-A5A4-D53418D3231F}" type="parTrans" cxnId="{6D9AE470-B796-4763-945C-208C55711A39}">
      <dgm:prSet/>
      <dgm:spPr/>
      <dgm:t>
        <a:bodyPr/>
        <a:lstStyle/>
        <a:p>
          <a:endParaRPr lang="en-US"/>
        </a:p>
      </dgm:t>
    </dgm:pt>
    <dgm:pt modelId="{BB4157ED-39D6-4A04-A3B7-48384A2CB3C5}" type="sibTrans" cxnId="{6D9AE470-B796-4763-945C-208C55711A39}">
      <dgm:prSet/>
      <dgm:spPr/>
      <dgm:t>
        <a:bodyPr/>
        <a:lstStyle/>
        <a:p>
          <a:endParaRPr lang="en-US"/>
        </a:p>
      </dgm:t>
    </dgm:pt>
    <dgm:pt modelId="{FEFA886A-37BA-4EEF-958B-C454C5CA945E}" type="pres">
      <dgm:prSet presAssocID="{FF4C7722-9F0F-497C-8E5F-EB14888F0E04}" presName="vert0" presStyleCnt="0">
        <dgm:presLayoutVars>
          <dgm:dir/>
          <dgm:animOne val="branch"/>
          <dgm:animLvl val="lvl"/>
        </dgm:presLayoutVars>
      </dgm:prSet>
      <dgm:spPr/>
    </dgm:pt>
    <dgm:pt modelId="{466013D0-9F89-471D-9302-B24875BBE761}" type="pres">
      <dgm:prSet presAssocID="{F70C5D0F-E927-43B7-AFD1-160F4C9311F5}" presName="thickLine" presStyleLbl="alignNode1" presStyleIdx="0" presStyleCnt="7"/>
      <dgm:spPr/>
    </dgm:pt>
    <dgm:pt modelId="{CB6AD1DD-FB69-4A22-BB46-023ED9983D56}" type="pres">
      <dgm:prSet presAssocID="{F70C5D0F-E927-43B7-AFD1-160F4C9311F5}" presName="horz1" presStyleCnt="0"/>
      <dgm:spPr/>
    </dgm:pt>
    <dgm:pt modelId="{510A7A32-8CBF-4383-B0CD-7A579C4A2711}" type="pres">
      <dgm:prSet presAssocID="{F70C5D0F-E927-43B7-AFD1-160F4C9311F5}" presName="tx1" presStyleLbl="revTx" presStyleIdx="0" presStyleCnt="7"/>
      <dgm:spPr/>
    </dgm:pt>
    <dgm:pt modelId="{0A173616-81C2-4B81-BEF3-17397E1A4BD1}" type="pres">
      <dgm:prSet presAssocID="{F70C5D0F-E927-43B7-AFD1-160F4C9311F5}" presName="vert1" presStyleCnt="0"/>
      <dgm:spPr/>
    </dgm:pt>
    <dgm:pt modelId="{8107FD29-DE9F-43EC-8EF5-C087B76D1CD7}" type="pres">
      <dgm:prSet presAssocID="{25781852-2823-4AE0-84F2-FBAEB4303FAE}" presName="thickLine" presStyleLbl="alignNode1" presStyleIdx="1" presStyleCnt="7"/>
      <dgm:spPr/>
    </dgm:pt>
    <dgm:pt modelId="{83DD85EA-1422-4DD7-85A3-D49636CFF4CB}" type="pres">
      <dgm:prSet presAssocID="{25781852-2823-4AE0-84F2-FBAEB4303FAE}" presName="horz1" presStyleCnt="0"/>
      <dgm:spPr/>
    </dgm:pt>
    <dgm:pt modelId="{55689EF5-1CBC-40C1-9A9D-4573079F9B3D}" type="pres">
      <dgm:prSet presAssocID="{25781852-2823-4AE0-84F2-FBAEB4303FAE}" presName="tx1" presStyleLbl="revTx" presStyleIdx="1" presStyleCnt="7"/>
      <dgm:spPr/>
    </dgm:pt>
    <dgm:pt modelId="{7B4899FE-6884-440F-B2F7-08D76C8F6C2F}" type="pres">
      <dgm:prSet presAssocID="{25781852-2823-4AE0-84F2-FBAEB4303FAE}" presName="vert1" presStyleCnt="0"/>
      <dgm:spPr/>
    </dgm:pt>
    <dgm:pt modelId="{41AEE52C-DABD-4156-943C-6EB1B537223E}" type="pres">
      <dgm:prSet presAssocID="{45E93374-E681-47AD-B8EB-75843979832A}" presName="thickLine" presStyleLbl="alignNode1" presStyleIdx="2" presStyleCnt="7"/>
      <dgm:spPr/>
    </dgm:pt>
    <dgm:pt modelId="{55D1A862-329E-42E5-8001-F0E3E24FAC01}" type="pres">
      <dgm:prSet presAssocID="{45E93374-E681-47AD-B8EB-75843979832A}" presName="horz1" presStyleCnt="0"/>
      <dgm:spPr/>
    </dgm:pt>
    <dgm:pt modelId="{3A73F18E-FDF5-4C37-B0A4-474A42B18C06}" type="pres">
      <dgm:prSet presAssocID="{45E93374-E681-47AD-B8EB-75843979832A}" presName="tx1" presStyleLbl="revTx" presStyleIdx="2" presStyleCnt="7"/>
      <dgm:spPr/>
    </dgm:pt>
    <dgm:pt modelId="{6C232F70-28B2-4D90-913F-F16E48FA35E8}" type="pres">
      <dgm:prSet presAssocID="{45E93374-E681-47AD-B8EB-75843979832A}" presName="vert1" presStyleCnt="0"/>
      <dgm:spPr/>
    </dgm:pt>
    <dgm:pt modelId="{CAE532A1-D725-4BE3-83E8-04AED420F867}" type="pres">
      <dgm:prSet presAssocID="{CD9AA51A-2250-4ECE-B215-584F7A034648}" presName="thickLine" presStyleLbl="alignNode1" presStyleIdx="3" presStyleCnt="7"/>
      <dgm:spPr/>
    </dgm:pt>
    <dgm:pt modelId="{105991F7-EDD8-4A17-B8C7-445D3F896974}" type="pres">
      <dgm:prSet presAssocID="{CD9AA51A-2250-4ECE-B215-584F7A034648}" presName="horz1" presStyleCnt="0"/>
      <dgm:spPr/>
    </dgm:pt>
    <dgm:pt modelId="{5F8B0E41-3F2D-4AC4-8F7A-708A69EDFC00}" type="pres">
      <dgm:prSet presAssocID="{CD9AA51A-2250-4ECE-B215-584F7A034648}" presName="tx1" presStyleLbl="revTx" presStyleIdx="3" presStyleCnt="7"/>
      <dgm:spPr/>
    </dgm:pt>
    <dgm:pt modelId="{6E4A9BBF-4513-4CBF-831A-B9648A121D3E}" type="pres">
      <dgm:prSet presAssocID="{CD9AA51A-2250-4ECE-B215-584F7A034648}" presName="vert1" presStyleCnt="0"/>
      <dgm:spPr/>
    </dgm:pt>
    <dgm:pt modelId="{59FFC4B4-A405-405C-B11E-785E0711F799}" type="pres">
      <dgm:prSet presAssocID="{4FD28023-35EC-4148-89E2-8262D84F5F75}" presName="thickLine" presStyleLbl="alignNode1" presStyleIdx="4" presStyleCnt="7"/>
      <dgm:spPr/>
    </dgm:pt>
    <dgm:pt modelId="{BCD4EF5F-68C8-4E02-A94E-DB1331B02E98}" type="pres">
      <dgm:prSet presAssocID="{4FD28023-35EC-4148-89E2-8262D84F5F75}" presName="horz1" presStyleCnt="0"/>
      <dgm:spPr/>
    </dgm:pt>
    <dgm:pt modelId="{76522EF2-F40B-47CA-86C0-6AA00BD5CCF5}" type="pres">
      <dgm:prSet presAssocID="{4FD28023-35EC-4148-89E2-8262D84F5F75}" presName="tx1" presStyleLbl="revTx" presStyleIdx="4" presStyleCnt="7"/>
      <dgm:spPr/>
    </dgm:pt>
    <dgm:pt modelId="{CCD42203-793D-405D-86FB-62812AAADBF3}" type="pres">
      <dgm:prSet presAssocID="{4FD28023-35EC-4148-89E2-8262D84F5F75}" presName="vert1" presStyleCnt="0"/>
      <dgm:spPr/>
    </dgm:pt>
    <dgm:pt modelId="{90025125-54F9-4618-9EC2-2DC76E099808}" type="pres">
      <dgm:prSet presAssocID="{B6A72092-256A-4957-AFD1-785511535C93}" presName="thickLine" presStyleLbl="alignNode1" presStyleIdx="5" presStyleCnt="7"/>
      <dgm:spPr/>
    </dgm:pt>
    <dgm:pt modelId="{F92389DB-5D61-4A2B-B651-AFE99F7D1413}" type="pres">
      <dgm:prSet presAssocID="{B6A72092-256A-4957-AFD1-785511535C93}" presName="horz1" presStyleCnt="0"/>
      <dgm:spPr/>
    </dgm:pt>
    <dgm:pt modelId="{23EC5B89-2C57-4641-B3D5-43BA400D6827}" type="pres">
      <dgm:prSet presAssocID="{B6A72092-256A-4957-AFD1-785511535C93}" presName="tx1" presStyleLbl="revTx" presStyleIdx="5" presStyleCnt="7"/>
      <dgm:spPr/>
    </dgm:pt>
    <dgm:pt modelId="{6BC4D0A8-676C-4B32-9AC7-7FBF88BA53C8}" type="pres">
      <dgm:prSet presAssocID="{B6A72092-256A-4957-AFD1-785511535C93}" presName="vert1" presStyleCnt="0"/>
      <dgm:spPr/>
    </dgm:pt>
    <dgm:pt modelId="{C4F30CC8-5532-4961-AEE7-7DE8ADE0CF71}" type="pres">
      <dgm:prSet presAssocID="{FDCA57DD-C993-4C2A-9226-AFD443E0E5AA}" presName="thickLine" presStyleLbl="alignNode1" presStyleIdx="6" presStyleCnt="7"/>
      <dgm:spPr/>
    </dgm:pt>
    <dgm:pt modelId="{BA42DD67-143D-4E26-98FF-A91B912489C9}" type="pres">
      <dgm:prSet presAssocID="{FDCA57DD-C993-4C2A-9226-AFD443E0E5AA}" presName="horz1" presStyleCnt="0"/>
      <dgm:spPr/>
    </dgm:pt>
    <dgm:pt modelId="{2A38F9F9-F167-4664-98F4-F29B141D76C1}" type="pres">
      <dgm:prSet presAssocID="{FDCA57DD-C993-4C2A-9226-AFD443E0E5AA}" presName="tx1" presStyleLbl="revTx" presStyleIdx="6" presStyleCnt="7"/>
      <dgm:spPr/>
    </dgm:pt>
    <dgm:pt modelId="{12FEBBC6-BEB4-42DA-A73E-360742767B50}" type="pres">
      <dgm:prSet presAssocID="{FDCA57DD-C993-4C2A-9226-AFD443E0E5AA}" presName="vert1" presStyleCnt="0"/>
      <dgm:spPr/>
    </dgm:pt>
  </dgm:ptLst>
  <dgm:cxnLst>
    <dgm:cxn modelId="{09B4710C-766C-40F7-93A5-03D40F033679}" type="presOf" srcId="{4FD28023-35EC-4148-89E2-8262D84F5F75}" destId="{76522EF2-F40B-47CA-86C0-6AA00BD5CCF5}" srcOrd="0" destOrd="0" presId="urn:microsoft.com/office/officeart/2008/layout/LinedList"/>
    <dgm:cxn modelId="{F1E5CB1C-332B-456C-8217-2009653D0F71}" srcId="{FF4C7722-9F0F-497C-8E5F-EB14888F0E04}" destId="{CD9AA51A-2250-4ECE-B215-584F7A034648}" srcOrd="3" destOrd="0" parTransId="{87DD76F7-7BC3-4098-B0F1-F999614CF146}" sibTransId="{528E4752-E9BC-4CEA-ACB9-1CA6EBB74DD4}"/>
    <dgm:cxn modelId="{F1E8635B-45C3-44B3-AAF4-8EC74F72F348}" type="presOf" srcId="{FF4C7722-9F0F-497C-8E5F-EB14888F0E04}" destId="{FEFA886A-37BA-4EEF-958B-C454C5CA945E}" srcOrd="0" destOrd="0" presId="urn:microsoft.com/office/officeart/2008/layout/LinedList"/>
    <dgm:cxn modelId="{3F62E95E-7F02-4E43-831F-2B8B9EC6114F}" type="presOf" srcId="{FDCA57DD-C993-4C2A-9226-AFD443E0E5AA}" destId="{2A38F9F9-F167-4664-98F4-F29B141D76C1}" srcOrd="0" destOrd="0" presId="urn:microsoft.com/office/officeart/2008/layout/LinedList"/>
    <dgm:cxn modelId="{6D9AE470-B796-4763-945C-208C55711A39}" srcId="{FF4C7722-9F0F-497C-8E5F-EB14888F0E04}" destId="{FDCA57DD-C993-4C2A-9226-AFD443E0E5AA}" srcOrd="6" destOrd="0" parTransId="{7EA06334-FC4A-4F39-A5A4-D53418D3231F}" sibTransId="{BB4157ED-39D6-4A04-A3B7-48384A2CB3C5}"/>
    <dgm:cxn modelId="{E5F9B476-CE3B-4FD5-93C7-F602DC9D5C23}" srcId="{FF4C7722-9F0F-497C-8E5F-EB14888F0E04}" destId="{B6A72092-256A-4957-AFD1-785511535C93}" srcOrd="5" destOrd="0" parTransId="{5A5AECBD-3F15-4248-A8C7-3EEC56932007}" sibTransId="{1141B360-FE47-4A87-8B9F-A062FF763365}"/>
    <dgm:cxn modelId="{4EA33989-283B-4D0C-9F61-EE7FCCA04B59}" type="presOf" srcId="{45E93374-E681-47AD-B8EB-75843979832A}" destId="{3A73F18E-FDF5-4C37-B0A4-474A42B18C06}" srcOrd="0" destOrd="0" presId="urn:microsoft.com/office/officeart/2008/layout/LinedList"/>
    <dgm:cxn modelId="{4E8E6692-4C2B-4525-AFA9-8F6125C18D4A}" type="presOf" srcId="{CD9AA51A-2250-4ECE-B215-584F7A034648}" destId="{5F8B0E41-3F2D-4AC4-8F7A-708A69EDFC00}" srcOrd="0" destOrd="0" presId="urn:microsoft.com/office/officeart/2008/layout/LinedList"/>
    <dgm:cxn modelId="{C42B9B9B-5EF8-4C41-979F-502F7E7370A7}" type="presOf" srcId="{B6A72092-256A-4957-AFD1-785511535C93}" destId="{23EC5B89-2C57-4641-B3D5-43BA400D6827}" srcOrd="0" destOrd="0" presId="urn:microsoft.com/office/officeart/2008/layout/LinedList"/>
    <dgm:cxn modelId="{BF0C88C5-48AF-434C-BD7A-D9A4FF1E6675}" srcId="{FF4C7722-9F0F-497C-8E5F-EB14888F0E04}" destId="{4FD28023-35EC-4148-89E2-8262D84F5F75}" srcOrd="4" destOrd="0" parTransId="{B3CFB2B1-FA57-45EF-9F42-AE19C38F2AAD}" sibTransId="{CC78303D-9CF2-438B-9C74-F647E4271B31}"/>
    <dgm:cxn modelId="{8CA24BCB-67E2-4A2A-B57B-A07A814C68BF}" srcId="{FF4C7722-9F0F-497C-8E5F-EB14888F0E04}" destId="{25781852-2823-4AE0-84F2-FBAEB4303FAE}" srcOrd="1" destOrd="0" parTransId="{50848B0A-6424-4383-991F-32B235D22041}" sibTransId="{5C544C96-D0CE-42D6-8111-1F1C89BD1D7B}"/>
    <dgm:cxn modelId="{E72B4ECD-F793-449C-8F2D-50DABBDCE1CD}" type="presOf" srcId="{F70C5D0F-E927-43B7-AFD1-160F4C9311F5}" destId="{510A7A32-8CBF-4383-B0CD-7A579C4A2711}" srcOrd="0" destOrd="0" presId="urn:microsoft.com/office/officeart/2008/layout/LinedList"/>
    <dgm:cxn modelId="{634E49D1-9C7E-439F-A0D4-514545457640}" srcId="{FF4C7722-9F0F-497C-8E5F-EB14888F0E04}" destId="{45E93374-E681-47AD-B8EB-75843979832A}" srcOrd="2" destOrd="0" parTransId="{A4C55CB5-8C28-4CED-87EE-0984712C507E}" sibTransId="{E5989178-55CF-417D-A3AD-AB1E4C15F0E4}"/>
    <dgm:cxn modelId="{AD83E5E9-5CF1-4008-B12F-B515EF160969}" type="presOf" srcId="{25781852-2823-4AE0-84F2-FBAEB4303FAE}" destId="{55689EF5-1CBC-40C1-9A9D-4573079F9B3D}" srcOrd="0" destOrd="0" presId="urn:microsoft.com/office/officeart/2008/layout/LinedList"/>
    <dgm:cxn modelId="{084B74F2-7017-47F5-81FD-7CB03EAA5F31}" srcId="{FF4C7722-9F0F-497C-8E5F-EB14888F0E04}" destId="{F70C5D0F-E927-43B7-AFD1-160F4C9311F5}" srcOrd="0" destOrd="0" parTransId="{08325D4E-1B87-41B6-BA85-74AE8DCF4370}" sibTransId="{99B94075-5D9F-4B2A-93B1-BE1643061921}"/>
    <dgm:cxn modelId="{150D8524-6C87-482C-9DAF-D66042259D4D}" type="presParOf" srcId="{FEFA886A-37BA-4EEF-958B-C454C5CA945E}" destId="{466013D0-9F89-471D-9302-B24875BBE761}" srcOrd="0" destOrd="0" presId="urn:microsoft.com/office/officeart/2008/layout/LinedList"/>
    <dgm:cxn modelId="{F0903B99-EE44-4744-AF15-BAD0D08E68C2}" type="presParOf" srcId="{FEFA886A-37BA-4EEF-958B-C454C5CA945E}" destId="{CB6AD1DD-FB69-4A22-BB46-023ED9983D56}" srcOrd="1" destOrd="0" presId="urn:microsoft.com/office/officeart/2008/layout/LinedList"/>
    <dgm:cxn modelId="{B8DB982A-6411-4831-9BC4-4414910D9E6D}" type="presParOf" srcId="{CB6AD1DD-FB69-4A22-BB46-023ED9983D56}" destId="{510A7A32-8CBF-4383-B0CD-7A579C4A2711}" srcOrd="0" destOrd="0" presId="urn:microsoft.com/office/officeart/2008/layout/LinedList"/>
    <dgm:cxn modelId="{71F4B44F-AABD-4C30-8C74-55DD4BE7FE0B}" type="presParOf" srcId="{CB6AD1DD-FB69-4A22-BB46-023ED9983D56}" destId="{0A173616-81C2-4B81-BEF3-17397E1A4BD1}" srcOrd="1" destOrd="0" presId="urn:microsoft.com/office/officeart/2008/layout/LinedList"/>
    <dgm:cxn modelId="{C05798BA-AD8E-41C5-B395-EDE17DE7A109}" type="presParOf" srcId="{FEFA886A-37BA-4EEF-958B-C454C5CA945E}" destId="{8107FD29-DE9F-43EC-8EF5-C087B76D1CD7}" srcOrd="2" destOrd="0" presId="urn:microsoft.com/office/officeart/2008/layout/LinedList"/>
    <dgm:cxn modelId="{FE67AE29-EFA3-493B-9FFB-300CEE2118EA}" type="presParOf" srcId="{FEFA886A-37BA-4EEF-958B-C454C5CA945E}" destId="{83DD85EA-1422-4DD7-85A3-D49636CFF4CB}" srcOrd="3" destOrd="0" presId="urn:microsoft.com/office/officeart/2008/layout/LinedList"/>
    <dgm:cxn modelId="{65577644-5158-4BDE-B815-9BB1038C6031}" type="presParOf" srcId="{83DD85EA-1422-4DD7-85A3-D49636CFF4CB}" destId="{55689EF5-1CBC-40C1-9A9D-4573079F9B3D}" srcOrd="0" destOrd="0" presId="urn:microsoft.com/office/officeart/2008/layout/LinedList"/>
    <dgm:cxn modelId="{7AC9E23B-4DC8-4990-9388-BDC7FECCBCFA}" type="presParOf" srcId="{83DD85EA-1422-4DD7-85A3-D49636CFF4CB}" destId="{7B4899FE-6884-440F-B2F7-08D76C8F6C2F}" srcOrd="1" destOrd="0" presId="urn:microsoft.com/office/officeart/2008/layout/LinedList"/>
    <dgm:cxn modelId="{5CAE8763-A479-49C7-AF1D-8C18828FB1FE}" type="presParOf" srcId="{FEFA886A-37BA-4EEF-958B-C454C5CA945E}" destId="{41AEE52C-DABD-4156-943C-6EB1B537223E}" srcOrd="4" destOrd="0" presId="urn:microsoft.com/office/officeart/2008/layout/LinedList"/>
    <dgm:cxn modelId="{64B9BB90-1884-486B-BF3A-9486408ED3A7}" type="presParOf" srcId="{FEFA886A-37BA-4EEF-958B-C454C5CA945E}" destId="{55D1A862-329E-42E5-8001-F0E3E24FAC01}" srcOrd="5" destOrd="0" presId="urn:microsoft.com/office/officeart/2008/layout/LinedList"/>
    <dgm:cxn modelId="{022A12C7-27BC-44F4-AF8F-48C09DBAD4FB}" type="presParOf" srcId="{55D1A862-329E-42E5-8001-F0E3E24FAC01}" destId="{3A73F18E-FDF5-4C37-B0A4-474A42B18C06}" srcOrd="0" destOrd="0" presId="urn:microsoft.com/office/officeart/2008/layout/LinedList"/>
    <dgm:cxn modelId="{317E8FF2-89CD-4F78-BEA0-DC85C87E7E28}" type="presParOf" srcId="{55D1A862-329E-42E5-8001-F0E3E24FAC01}" destId="{6C232F70-28B2-4D90-913F-F16E48FA35E8}" srcOrd="1" destOrd="0" presId="urn:microsoft.com/office/officeart/2008/layout/LinedList"/>
    <dgm:cxn modelId="{05B431FE-1CE5-4370-9008-C09B96A20EEF}" type="presParOf" srcId="{FEFA886A-37BA-4EEF-958B-C454C5CA945E}" destId="{CAE532A1-D725-4BE3-83E8-04AED420F867}" srcOrd="6" destOrd="0" presId="urn:microsoft.com/office/officeart/2008/layout/LinedList"/>
    <dgm:cxn modelId="{F764ACCF-4D8A-4369-8FD7-6AA4A347B866}" type="presParOf" srcId="{FEFA886A-37BA-4EEF-958B-C454C5CA945E}" destId="{105991F7-EDD8-4A17-B8C7-445D3F896974}" srcOrd="7" destOrd="0" presId="urn:microsoft.com/office/officeart/2008/layout/LinedList"/>
    <dgm:cxn modelId="{B37B9B9F-39DA-4DD8-835D-C6D39A693A43}" type="presParOf" srcId="{105991F7-EDD8-4A17-B8C7-445D3F896974}" destId="{5F8B0E41-3F2D-4AC4-8F7A-708A69EDFC00}" srcOrd="0" destOrd="0" presId="urn:microsoft.com/office/officeart/2008/layout/LinedList"/>
    <dgm:cxn modelId="{67D867C4-53B8-4A74-B182-A3A7B8167495}" type="presParOf" srcId="{105991F7-EDD8-4A17-B8C7-445D3F896974}" destId="{6E4A9BBF-4513-4CBF-831A-B9648A121D3E}" srcOrd="1" destOrd="0" presId="urn:microsoft.com/office/officeart/2008/layout/LinedList"/>
    <dgm:cxn modelId="{622459E9-5747-4840-BB5F-062A7EC93359}" type="presParOf" srcId="{FEFA886A-37BA-4EEF-958B-C454C5CA945E}" destId="{59FFC4B4-A405-405C-B11E-785E0711F799}" srcOrd="8" destOrd="0" presId="urn:microsoft.com/office/officeart/2008/layout/LinedList"/>
    <dgm:cxn modelId="{23F6C683-6018-4963-9CFD-FE7C8D47F560}" type="presParOf" srcId="{FEFA886A-37BA-4EEF-958B-C454C5CA945E}" destId="{BCD4EF5F-68C8-4E02-A94E-DB1331B02E98}" srcOrd="9" destOrd="0" presId="urn:microsoft.com/office/officeart/2008/layout/LinedList"/>
    <dgm:cxn modelId="{B52B384F-240C-456F-A345-C25152764CDB}" type="presParOf" srcId="{BCD4EF5F-68C8-4E02-A94E-DB1331B02E98}" destId="{76522EF2-F40B-47CA-86C0-6AA00BD5CCF5}" srcOrd="0" destOrd="0" presId="urn:microsoft.com/office/officeart/2008/layout/LinedList"/>
    <dgm:cxn modelId="{9212F1CE-7D8F-4DA7-8B5F-1E425011E8BC}" type="presParOf" srcId="{BCD4EF5F-68C8-4E02-A94E-DB1331B02E98}" destId="{CCD42203-793D-405D-86FB-62812AAADBF3}" srcOrd="1" destOrd="0" presId="urn:microsoft.com/office/officeart/2008/layout/LinedList"/>
    <dgm:cxn modelId="{2727EB43-9EBF-4379-9083-56FCFD7BF2AC}" type="presParOf" srcId="{FEFA886A-37BA-4EEF-958B-C454C5CA945E}" destId="{90025125-54F9-4618-9EC2-2DC76E099808}" srcOrd="10" destOrd="0" presId="urn:microsoft.com/office/officeart/2008/layout/LinedList"/>
    <dgm:cxn modelId="{1B3F6E0C-BEC7-4D59-A353-D8F4FF75E070}" type="presParOf" srcId="{FEFA886A-37BA-4EEF-958B-C454C5CA945E}" destId="{F92389DB-5D61-4A2B-B651-AFE99F7D1413}" srcOrd="11" destOrd="0" presId="urn:microsoft.com/office/officeart/2008/layout/LinedList"/>
    <dgm:cxn modelId="{2BE0AD55-290F-4DBE-8446-8EC2A48AC481}" type="presParOf" srcId="{F92389DB-5D61-4A2B-B651-AFE99F7D1413}" destId="{23EC5B89-2C57-4641-B3D5-43BA400D6827}" srcOrd="0" destOrd="0" presId="urn:microsoft.com/office/officeart/2008/layout/LinedList"/>
    <dgm:cxn modelId="{2C95AA1B-2A66-4528-926E-1094A1A21EF6}" type="presParOf" srcId="{F92389DB-5D61-4A2B-B651-AFE99F7D1413}" destId="{6BC4D0A8-676C-4B32-9AC7-7FBF88BA53C8}" srcOrd="1" destOrd="0" presId="urn:microsoft.com/office/officeart/2008/layout/LinedList"/>
    <dgm:cxn modelId="{E3823522-940D-4A32-A2C1-5DF4136397B7}" type="presParOf" srcId="{FEFA886A-37BA-4EEF-958B-C454C5CA945E}" destId="{C4F30CC8-5532-4961-AEE7-7DE8ADE0CF71}" srcOrd="12" destOrd="0" presId="urn:microsoft.com/office/officeart/2008/layout/LinedList"/>
    <dgm:cxn modelId="{9272F114-AA22-4675-B3D9-12D4AD342516}" type="presParOf" srcId="{FEFA886A-37BA-4EEF-958B-C454C5CA945E}" destId="{BA42DD67-143D-4E26-98FF-A91B912489C9}" srcOrd="13" destOrd="0" presId="urn:microsoft.com/office/officeart/2008/layout/LinedList"/>
    <dgm:cxn modelId="{B1906FBF-C105-4F37-996C-5129F6568E60}" type="presParOf" srcId="{BA42DD67-143D-4E26-98FF-A91B912489C9}" destId="{2A38F9F9-F167-4664-98F4-F29B141D76C1}" srcOrd="0" destOrd="0" presId="urn:microsoft.com/office/officeart/2008/layout/LinedList"/>
    <dgm:cxn modelId="{BC8D558C-C9B6-4779-AF40-1B7FE62C1C7D}" type="presParOf" srcId="{BA42DD67-143D-4E26-98FF-A91B912489C9}" destId="{12FEBBC6-BEB4-42DA-A73E-360742767B5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944D104-6A22-4797-9985-4C6ED291F3F6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E412F4CF-C359-46B9-8134-4B0E003D16DB}">
      <dgm:prSet/>
      <dgm:spPr/>
      <dgm:t>
        <a:bodyPr/>
        <a:lstStyle/>
        <a:p>
          <a:r>
            <a:rPr lang="it-IT" dirty="0"/>
            <a:t>Conoscenza "base" di Excel</a:t>
          </a:r>
          <a:endParaRPr lang="en-US" dirty="0"/>
        </a:p>
      </dgm:t>
    </dgm:pt>
    <dgm:pt modelId="{7A4D574A-9668-4E0E-83A0-17F7088248CB}" type="parTrans" cxnId="{0A11B88E-DE80-4592-85A4-3CA9AEE0900E}">
      <dgm:prSet/>
      <dgm:spPr/>
      <dgm:t>
        <a:bodyPr/>
        <a:lstStyle/>
        <a:p>
          <a:endParaRPr lang="en-US"/>
        </a:p>
      </dgm:t>
    </dgm:pt>
    <dgm:pt modelId="{44C6BE4A-9F66-4625-A7BD-B96753BF1A1F}" type="sibTrans" cxnId="{0A11B88E-DE80-4592-85A4-3CA9AEE0900E}">
      <dgm:prSet/>
      <dgm:spPr/>
      <dgm:t>
        <a:bodyPr/>
        <a:lstStyle/>
        <a:p>
          <a:endParaRPr lang="en-US"/>
        </a:p>
      </dgm:t>
    </dgm:pt>
    <dgm:pt modelId="{6AF527CC-DA2D-491C-84EC-D62123B30D21}">
      <dgm:prSet/>
      <dgm:spPr/>
      <dgm:t>
        <a:bodyPr/>
        <a:lstStyle/>
        <a:p>
          <a:r>
            <a:rPr lang="it-IT" dirty="0"/>
            <a:t>Formule, Condizionali, </a:t>
          </a:r>
          <a:endParaRPr lang="en-US" dirty="0"/>
        </a:p>
      </dgm:t>
    </dgm:pt>
    <dgm:pt modelId="{0851C4F5-5A46-44ED-BC65-21651657098F}" type="parTrans" cxnId="{5136310C-603C-46E9-9169-9AE927899BE3}">
      <dgm:prSet/>
      <dgm:spPr/>
      <dgm:t>
        <a:bodyPr/>
        <a:lstStyle/>
        <a:p>
          <a:endParaRPr lang="en-US"/>
        </a:p>
      </dgm:t>
    </dgm:pt>
    <dgm:pt modelId="{EB3DFB06-D4A5-4DB4-A9E0-ECDD18EB3A51}" type="sibTrans" cxnId="{5136310C-603C-46E9-9169-9AE927899BE3}">
      <dgm:prSet/>
      <dgm:spPr/>
      <dgm:t>
        <a:bodyPr/>
        <a:lstStyle/>
        <a:p>
          <a:endParaRPr lang="en-US"/>
        </a:p>
      </dgm:t>
    </dgm:pt>
    <dgm:pt modelId="{338A3B6A-B1F6-45AC-BC76-879B9ECD333D}">
      <dgm:prSet/>
      <dgm:spPr/>
      <dgm:t>
        <a:bodyPr/>
        <a:lstStyle/>
        <a:p>
          <a:r>
            <a:rPr lang="it-IT" dirty="0"/>
            <a:t>Tabelle PIVOT</a:t>
          </a:r>
          <a:endParaRPr lang="en-US" dirty="0"/>
        </a:p>
      </dgm:t>
    </dgm:pt>
    <dgm:pt modelId="{006EF7A4-66A3-4D66-9101-DB1ECEE77A03}" type="parTrans" cxnId="{B0482D3E-9122-4BB7-95E2-503EF28A4F2E}">
      <dgm:prSet/>
      <dgm:spPr/>
      <dgm:t>
        <a:bodyPr/>
        <a:lstStyle/>
        <a:p>
          <a:endParaRPr lang="en-US"/>
        </a:p>
      </dgm:t>
    </dgm:pt>
    <dgm:pt modelId="{701BBE98-914B-4913-B45B-278332DF5DC7}" type="sibTrans" cxnId="{B0482D3E-9122-4BB7-95E2-503EF28A4F2E}">
      <dgm:prSet/>
      <dgm:spPr/>
      <dgm:t>
        <a:bodyPr/>
        <a:lstStyle/>
        <a:p>
          <a:endParaRPr lang="en-US"/>
        </a:p>
      </dgm:t>
    </dgm:pt>
    <dgm:pt modelId="{083E9848-135D-4985-B8AD-0915C8DED387}">
      <dgm:prSet/>
      <dgm:spPr/>
      <dgm:t>
        <a:bodyPr/>
        <a:lstStyle/>
        <a:p>
          <a:r>
            <a:rPr lang="it-IT" dirty="0"/>
            <a:t>Grafici</a:t>
          </a:r>
          <a:endParaRPr lang="en-US" dirty="0"/>
        </a:p>
      </dgm:t>
    </dgm:pt>
    <dgm:pt modelId="{06BB366D-F6E1-4118-B85E-CA05FD19B932}" type="parTrans" cxnId="{B7911C7B-3147-494E-8C42-9791D19DF154}">
      <dgm:prSet/>
      <dgm:spPr/>
      <dgm:t>
        <a:bodyPr/>
        <a:lstStyle/>
        <a:p>
          <a:endParaRPr lang="en-US"/>
        </a:p>
      </dgm:t>
    </dgm:pt>
    <dgm:pt modelId="{69B3A2A5-A2DC-4843-AB76-2D4B47E5A10A}" type="sibTrans" cxnId="{B7911C7B-3147-494E-8C42-9791D19DF154}">
      <dgm:prSet/>
      <dgm:spPr/>
      <dgm:t>
        <a:bodyPr/>
        <a:lstStyle/>
        <a:p>
          <a:endParaRPr lang="en-US"/>
        </a:p>
      </dgm:t>
    </dgm:pt>
    <dgm:pt modelId="{16B60833-99CE-4A2E-9E18-40F9B911D712}">
      <dgm:prSet phldr="0"/>
      <dgm:spPr/>
      <dgm:t>
        <a:bodyPr/>
        <a:lstStyle/>
        <a:p>
          <a:pPr rtl="0"/>
          <a:r>
            <a:rPr lang="it-IT" dirty="0">
              <a:latin typeface="Calibri Light" panose="020F0302020204030204"/>
            </a:rPr>
            <a:t>Installazione di PowerBI</a:t>
          </a:r>
          <a:endParaRPr lang="it-IT" dirty="0"/>
        </a:p>
      </dgm:t>
    </dgm:pt>
    <dgm:pt modelId="{B88522AD-3247-443E-80F7-1784435BCC21}" type="parTrans" cxnId="{8BCC96C3-1989-4873-8565-507C9DBE3A1F}">
      <dgm:prSet/>
      <dgm:spPr/>
      <dgm:t>
        <a:bodyPr/>
        <a:lstStyle/>
        <a:p>
          <a:endParaRPr lang="en-US"/>
        </a:p>
      </dgm:t>
    </dgm:pt>
    <dgm:pt modelId="{15FFB0AA-3B78-4D1B-B8E8-023F22560F02}" type="sibTrans" cxnId="{8BCC96C3-1989-4873-8565-507C9DBE3A1F}">
      <dgm:prSet/>
      <dgm:spPr/>
      <dgm:t>
        <a:bodyPr/>
        <a:lstStyle/>
        <a:p>
          <a:endParaRPr lang="en-US"/>
        </a:p>
      </dgm:t>
    </dgm:pt>
    <dgm:pt modelId="{BE70A690-7363-4AAA-9E26-6D60881B11E2}" type="pres">
      <dgm:prSet presAssocID="{A944D104-6A22-4797-9985-4C6ED291F3F6}" presName="linear" presStyleCnt="0">
        <dgm:presLayoutVars>
          <dgm:animLvl val="lvl"/>
          <dgm:resizeHandles val="exact"/>
        </dgm:presLayoutVars>
      </dgm:prSet>
      <dgm:spPr/>
    </dgm:pt>
    <dgm:pt modelId="{1A6E4EBF-ABD9-4F95-B338-3AE14165F468}" type="pres">
      <dgm:prSet presAssocID="{E412F4CF-C359-46B9-8134-4B0E003D16DB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D04AF56B-0C0E-47C3-9029-D6EDD0E9863D}" type="pres">
      <dgm:prSet presAssocID="{E412F4CF-C359-46B9-8134-4B0E003D16DB}" presName="childText" presStyleLbl="revTx" presStyleIdx="0" presStyleCnt="1">
        <dgm:presLayoutVars>
          <dgm:bulletEnabled val="1"/>
        </dgm:presLayoutVars>
      </dgm:prSet>
      <dgm:spPr/>
    </dgm:pt>
    <dgm:pt modelId="{980571ED-631D-469D-8CA8-D4A0F87A9CD2}" type="pres">
      <dgm:prSet presAssocID="{16B60833-99CE-4A2E-9E18-40F9B911D712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A7F48403-CD6A-40DC-89AE-0AB510B85D69}" type="presOf" srcId="{083E9848-135D-4985-B8AD-0915C8DED387}" destId="{D04AF56B-0C0E-47C3-9029-D6EDD0E9863D}" srcOrd="0" destOrd="2" presId="urn:microsoft.com/office/officeart/2005/8/layout/vList2"/>
    <dgm:cxn modelId="{5136310C-603C-46E9-9169-9AE927899BE3}" srcId="{E412F4CF-C359-46B9-8134-4B0E003D16DB}" destId="{6AF527CC-DA2D-491C-84EC-D62123B30D21}" srcOrd="0" destOrd="0" parTransId="{0851C4F5-5A46-44ED-BC65-21651657098F}" sibTransId="{EB3DFB06-D4A5-4DB4-A9E0-ECDD18EB3A51}"/>
    <dgm:cxn modelId="{E582B20F-A9B3-4A91-85E5-58CD7EBAE09E}" type="presOf" srcId="{6AF527CC-DA2D-491C-84EC-D62123B30D21}" destId="{D04AF56B-0C0E-47C3-9029-D6EDD0E9863D}" srcOrd="0" destOrd="0" presId="urn:microsoft.com/office/officeart/2005/8/layout/vList2"/>
    <dgm:cxn modelId="{A46C6928-0D64-4F6F-A58D-41CFCDFBB1E2}" type="presOf" srcId="{A944D104-6A22-4797-9985-4C6ED291F3F6}" destId="{BE70A690-7363-4AAA-9E26-6D60881B11E2}" srcOrd="0" destOrd="0" presId="urn:microsoft.com/office/officeart/2005/8/layout/vList2"/>
    <dgm:cxn modelId="{4D166035-F5A6-47BF-990B-7F170C965A54}" type="presOf" srcId="{16B60833-99CE-4A2E-9E18-40F9B911D712}" destId="{980571ED-631D-469D-8CA8-D4A0F87A9CD2}" srcOrd="0" destOrd="0" presId="urn:microsoft.com/office/officeart/2005/8/layout/vList2"/>
    <dgm:cxn modelId="{B0482D3E-9122-4BB7-95E2-503EF28A4F2E}" srcId="{E412F4CF-C359-46B9-8134-4B0E003D16DB}" destId="{338A3B6A-B1F6-45AC-BC76-879B9ECD333D}" srcOrd="1" destOrd="0" parTransId="{006EF7A4-66A3-4D66-9101-DB1ECEE77A03}" sibTransId="{701BBE98-914B-4913-B45B-278332DF5DC7}"/>
    <dgm:cxn modelId="{58E71841-996A-48F3-B648-3A890790FD13}" type="presOf" srcId="{E412F4CF-C359-46B9-8134-4B0E003D16DB}" destId="{1A6E4EBF-ABD9-4F95-B338-3AE14165F468}" srcOrd="0" destOrd="0" presId="urn:microsoft.com/office/officeart/2005/8/layout/vList2"/>
    <dgm:cxn modelId="{B7911C7B-3147-494E-8C42-9791D19DF154}" srcId="{E412F4CF-C359-46B9-8134-4B0E003D16DB}" destId="{083E9848-135D-4985-B8AD-0915C8DED387}" srcOrd="2" destOrd="0" parTransId="{06BB366D-F6E1-4118-B85E-CA05FD19B932}" sibTransId="{69B3A2A5-A2DC-4843-AB76-2D4B47E5A10A}"/>
    <dgm:cxn modelId="{E5386684-6480-4430-A10A-281D11850C9D}" type="presOf" srcId="{338A3B6A-B1F6-45AC-BC76-879B9ECD333D}" destId="{D04AF56B-0C0E-47C3-9029-D6EDD0E9863D}" srcOrd="0" destOrd="1" presId="urn:microsoft.com/office/officeart/2005/8/layout/vList2"/>
    <dgm:cxn modelId="{0A11B88E-DE80-4592-85A4-3CA9AEE0900E}" srcId="{A944D104-6A22-4797-9985-4C6ED291F3F6}" destId="{E412F4CF-C359-46B9-8134-4B0E003D16DB}" srcOrd="0" destOrd="0" parTransId="{7A4D574A-9668-4E0E-83A0-17F7088248CB}" sibTransId="{44C6BE4A-9F66-4625-A7BD-B96753BF1A1F}"/>
    <dgm:cxn modelId="{8BCC96C3-1989-4873-8565-507C9DBE3A1F}" srcId="{A944D104-6A22-4797-9985-4C6ED291F3F6}" destId="{16B60833-99CE-4A2E-9E18-40F9B911D712}" srcOrd="1" destOrd="0" parTransId="{B88522AD-3247-443E-80F7-1784435BCC21}" sibTransId="{15FFB0AA-3B78-4D1B-B8E8-023F22560F02}"/>
    <dgm:cxn modelId="{943B3D3A-5646-4A8B-BC78-F3F703D0FF4E}" type="presParOf" srcId="{BE70A690-7363-4AAA-9E26-6D60881B11E2}" destId="{1A6E4EBF-ABD9-4F95-B338-3AE14165F468}" srcOrd="0" destOrd="0" presId="urn:microsoft.com/office/officeart/2005/8/layout/vList2"/>
    <dgm:cxn modelId="{8F243787-DAB9-4E49-B036-D14D6AC4A6E5}" type="presParOf" srcId="{BE70A690-7363-4AAA-9E26-6D60881B11E2}" destId="{D04AF56B-0C0E-47C3-9029-D6EDD0E9863D}" srcOrd="1" destOrd="0" presId="urn:microsoft.com/office/officeart/2005/8/layout/vList2"/>
    <dgm:cxn modelId="{17594631-BEBB-463B-863D-FF70D261E86B}" type="presParOf" srcId="{BE70A690-7363-4AAA-9E26-6D60881B11E2}" destId="{980571ED-631D-469D-8CA8-D4A0F87A9CD2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62B7075-5952-4E3A-A358-7BA37852C33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C86FA023-6448-42D9-8FC9-CBCA153A4623}">
      <dgm:prSet/>
      <dgm:spPr/>
      <dgm:t>
        <a:bodyPr/>
        <a:lstStyle/>
        <a:p>
          <a:r>
            <a:rPr lang="it-IT"/>
            <a:t>La realtà del mondo (e del business) esiste ed è misurabile</a:t>
          </a:r>
          <a:endParaRPr lang="en-US"/>
        </a:p>
      </dgm:t>
    </dgm:pt>
    <dgm:pt modelId="{581E0C12-686B-4DD6-A52B-D364B1F5C8B0}" type="parTrans" cxnId="{B0FE8FDC-27C6-4C7A-B214-9C86CCE0755D}">
      <dgm:prSet/>
      <dgm:spPr/>
      <dgm:t>
        <a:bodyPr/>
        <a:lstStyle/>
        <a:p>
          <a:endParaRPr lang="en-US"/>
        </a:p>
      </dgm:t>
    </dgm:pt>
    <dgm:pt modelId="{4D7D5D4F-89A0-4577-AC08-01F2F995F8C7}" type="sibTrans" cxnId="{B0FE8FDC-27C6-4C7A-B214-9C86CCE0755D}">
      <dgm:prSet/>
      <dgm:spPr/>
      <dgm:t>
        <a:bodyPr/>
        <a:lstStyle/>
        <a:p>
          <a:endParaRPr lang="en-US"/>
        </a:p>
      </dgm:t>
    </dgm:pt>
    <dgm:pt modelId="{B0457EA4-F244-4B7D-8CE3-351BA9689942}">
      <dgm:prSet/>
      <dgm:spPr/>
      <dgm:t>
        <a:bodyPr/>
        <a:lstStyle/>
        <a:p>
          <a:r>
            <a:rPr lang="it-IT"/>
            <a:t>La modellazione permette di semplificare la realtà (riduce le caratteristiche in esame e considera solo quelle utili al progetto/analisi in corso)</a:t>
          </a:r>
          <a:endParaRPr lang="en-US"/>
        </a:p>
      </dgm:t>
    </dgm:pt>
    <dgm:pt modelId="{4E18A0A3-CF14-4269-B9B1-F612B00B4ECB}" type="parTrans" cxnId="{5CA4E373-A301-4CE2-B797-8B6D3822D543}">
      <dgm:prSet/>
      <dgm:spPr/>
      <dgm:t>
        <a:bodyPr/>
        <a:lstStyle/>
        <a:p>
          <a:endParaRPr lang="en-US"/>
        </a:p>
      </dgm:t>
    </dgm:pt>
    <dgm:pt modelId="{E0085496-41DA-4FD0-9EE1-5534FFF7B028}" type="sibTrans" cxnId="{5CA4E373-A301-4CE2-B797-8B6D3822D543}">
      <dgm:prSet/>
      <dgm:spPr/>
      <dgm:t>
        <a:bodyPr/>
        <a:lstStyle/>
        <a:p>
          <a:endParaRPr lang="en-US"/>
        </a:p>
      </dgm:t>
    </dgm:pt>
    <dgm:pt modelId="{46EED5C4-097D-44F6-9832-9B8C85C1451B}">
      <dgm:prSet/>
      <dgm:spPr/>
      <dgm:t>
        <a:bodyPr/>
        <a:lstStyle/>
        <a:p>
          <a:r>
            <a:rPr lang="it-IT"/>
            <a:t>Gli attributi di un modello sono gli elementi descrittivi</a:t>
          </a:r>
          <a:endParaRPr lang="en-US"/>
        </a:p>
      </dgm:t>
    </dgm:pt>
    <dgm:pt modelId="{644644B6-9DE1-49A7-8069-A52F9AB321EA}" type="parTrans" cxnId="{59AF7CF0-5C03-47B6-A6EE-C67E07AA198A}">
      <dgm:prSet/>
      <dgm:spPr/>
      <dgm:t>
        <a:bodyPr/>
        <a:lstStyle/>
        <a:p>
          <a:endParaRPr lang="en-US"/>
        </a:p>
      </dgm:t>
    </dgm:pt>
    <dgm:pt modelId="{9E894133-8A51-4770-AC38-D57D9850385E}" type="sibTrans" cxnId="{59AF7CF0-5C03-47B6-A6EE-C67E07AA198A}">
      <dgm:prSet/>
      <dgm:spPr/>
      <dgm:t>
        <a:bodyPr/>
        <a:lstStyle/>
        <a:p>
          <a:endParaRPr lang="en-US"/>
        </a:p>
      </dgm:t>
    </dgm:pt>
    <dgm:pt modelId="{E69CFD28-66ED-4566-AB13-25FC0D58BB79}">
      <dgm:prSet/>
      <dgm:spPr/>
      <dgm:t>
        <a:bodyPr/>
        <a:lstStyle/>
        <a:p>
          <a:r>
            <a:rPr lang="it-IT"/>
            <a:t>Ruolo dei modelli: identificano cosa manca nelle informazioni raccolte e quasi delle informazioni raccolte non sono utili</a:t>
          </a:r>
          <a:endParaRPr lang="en-US"/>
        </a:p>
      </dgm:t>
    </dgm:pt>
    <dgm:pt modelId="{0F2E5F9E-3D1D-47CD-8AB9-08838A2D99AD}" type="parTrans" cxnId="{A0A55AB2-6A55-431C-A78C-FFA2D43A636F}">
      <dgm:prSet/>
      <dgm:spPr/>
      <dgm:t>
        <a:bodyPr/>
        <a:lstStyle/>
        <a:p>
          <a:endParaRPr lang="en-US"/>
        </a:p>
      </dgm:t>
    </dgm:pt>
    <dgm:pt modelId="{B43EEE46-008D-4992-9792-7518F54EE4BF}" type="sibTrans" cxnId="{A0A55AB2-6A55-431C-A78C-FFA2D43A636F}">
      <dgm:prSet/>
      <dgm:spPr/>
      <dgm:t>
        <a:bodyPr/>
        <a:lstStyle/>
        <a:p>
          <a:endParaRPr lang="en-US"/>
        </a:p>
      </dgm:t>
    </dgm:pt>
    <dgm:pt modelId="{D5F2EF0B-8B53-4D00-94D8-86D85F81B6F1}" type="pres">
      <dgm:prSet presAssocID="{162B7075-5952-4E3A-A358-7BA37852C33C}" presName="root" presStyleCnt="0">
        <dgm:presLayoutVars>
          <dgm:dir/>
          <dgm:resizeHandles val="exact"/>
        </dgm:presLayoutVars>
      </dgm:prSet>
      <dgm:spPr/>
    </dgm:pt>
    <dgm:pt modelId="{3A5FD97A-E547-4B0A-A0FB-0A622C66459F}" type="pres">
      <dgm:prSet presAssocID="{C86FA023-6448-42D9-8FC9-CBCA153A4623}" presName="compNode" presStyleCnt="0"/>
      <dgm:spPr/>
    </dgm:pt>
    <dgm:pt modelId="{57C81E6C-A495-47BF-8E15-22F9B322F1C7}" type="pres">
      <dgm:prSet presAssocID="{C86FA023-6448-42D9-8FC9-CBCA153A4623}" presName="bgRect" presStyleLbl="bgShp" presStyleIdx="0" presStyleCnt="4"/>
      <dgm:spPr/>
    </dgm:pt>
    <dgm:pt modelId="{F1947180-1D59-4ADE-A0C6-29A3201632AC}" type="pres">
      <dgm:prSet presAssocID="{C86FA023-6448-42D9-8FC9-CBCA153A4623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arth Globe Americas"/>
        </a:ext>
      </dgm:extLst>
    </dgm:pt>
    <dgm:pt modelId="{F7DFAD56-AD15-4A63-B9FE-9315E67AA778}" type="pres">
      <dgm:prSet presAssocID="{C86FA023-6448-42D9-8FC9-CBCA153A4623}" presName="spaceRect" presStyleCnt="0"/>
      <dgm:spPr/>
    </dgm:pt>
    <dgm:pt modelId="{B2ED1420-DA78-4B09-88CB-BB8767B3E3AC}" type="pres">
      <dgm:prSet presAssocID="{C86FA023-6448-42D9-8FC9-CBCA153A4623}" presName="parTx" presStyleLbl="revTx" presStyleIdx="0" presStyleCnt="4">
        <dgm:presLayoutVars>
          <dgm:chMax val="0"/>
          <dgm:chPref val="0"/>
        </dgm:presLayoutVars>
      </dgm:prSet>
      <dgm:spPr/>
    </dgm:pt>
    <dgm:pt modelId="{9BF92114-FEF1-43FD-B38A-536CF3BDA98E}" type="pres">
      <dgm:prSet presAssocID="{4D7D5D4F-89A0-4577-AC08-01F2F995F8C7}" presName="sibTrans" presStyleCnt="0"/>
      <dgm:spPr/>
    </dgm:pt>
    <dgm:pt modelId="{41C9456F-64DC-48A7-8444-A8B187243D77}" type="pres">
      <dgm:prSet presAssocID="{B0457EA4-F244-4B7D-8CE3-351BA9689942}" presName="compNode" presStyleCnt="0"/>
      <dgm:spPr/>
    </dgm:pt>
    <dgm:pt modelId="{B1E2282F-5606-4C18-B644-54E12B608FAC}" type="pres">
      <dgm:prSet presAssocID="{B0457EA4-F244-4B7D-8CE3-351BA9689942}" presName="bgRect" presStyleLbl="bgShp" presStyleIdx="1" presStyleCnt="4"/>
      <dgm:spPr/>
    </dgm:pt>
    <dgm:pt modelId="{C72A29A3-1493-4148-92C9-DB305A5F3F5A}" type="pres">
      <dgm:prSet presAssocID="{B0457EA4-F244-4B7D-8CE3-351BA9689942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CB3C80A1-5791-4B60-97C3-CA5291A34574}" type="pres">
      <dgm:prSet presAssocID="{B0457EA4-F244-4B7D-8CE3-351BA9689942}" presName="spaceRect" presStyleCnt="0"/>
      <dgm:spPr/>
    </dgm:pt>
    <dgm:pt modelId="{BE86ACE2-EC13-4FE3-865F-7F20C3C146D8}" type="pres">
      <dgm:prSet presAssocID="{B0457EA4-F244-4B7D-8CE3-351BA9689942}" presName="parTx" presStyleLbl="revTx" presStyleIdx="1" presStyleCnt="4">
        <dgm:presLayoutVars>
          <dgm:chMax val="0"/>
          <dgm:chPref val="0"/>
        </dgm:presLayoutVars>
      </dgm:prSet>
      <dgm:spPr/>
    </dgm:pt>
    <dgm:pt modelId="{EC5F3373-6115-4F2D-A1F5-F7DECAA69086}" type="pres">
      <dgm:prSet presAssocID="{E0085496-41DA-4FD0-9EE1-5534FFF7B028}" presName="sibTrans" presStyleCnt="0"/>
      <dgm:spPr/>
    </dgm:pt>
    <dgm:pt modelId="{92D38CB3-D50F-4B07-87A5-BD1039D7ECAF}" type="pres">
      <dgm:prSet presAssocID="{46EED5C4-097D-44F6-9832-9B8C85C1451B}" presName="compNode" presStyleCnt="0"/>
      <dgm:spPr/>
    </dgm:pt>
    <dgm:pt modelId="{6A564A0C-F985-4CB2-B364-64AC2E43AA58}" type="pres">
      <dgm:prSet presAssocID="{46EED5C4-097D-44F6-9832-9B8C85C1451B}" presName="bgRect" presStyleLbl="bgShp" presStyleIdx="2" presStyleCnt="4"/>
      <dgm:spPr/>
    </dgm:pt>
    <dgm:pt modelId="{16762F92-94F0-4F94-9AE0-FE33F006A7C0}" type="pres">
      <dgm:prSet presAssocID="{46EED5C4-097D-44F6-9832-9B8C85C1451B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gno di spunta"/>
        </a:ext>
      </dgm:extLst>
    </dgm:pt>
    <dgm:pt modelId="{12D85A88-AD76-4876-9A7E-8ECF904EACA7}" type="pres">
      <dgm:prSet presAssocID="{46EED5C4-097D-44F6-9832-9B8C85C1451B}" presName="spaceRect" presStyleCnt="0"/>
      <dgm:spPr/>
    </dgm:pt>
    <dgm:pt modelId="{AC84FC00-60A4-4CC4-9731-076219520E60}" type="pres">
      <dgm:prSet presAssocID="{46EED5C4-097D-44F6-9832-9B8C85C1451B}" presName="parTx" presStyleLbl="revTx" presStyleIdx="2" presStyleCnt="4">
        <dgm:presLayoutVars>
          <dgm:chMax val="0"/>
          <dgm:chPref val="0"/>
        </dgm:presLayoutVars>
      </dgm:prSet>
      <dgm:spPr/>
    </dgm:pt>
    <dgm:pt modelId="{3B6A6DB0-5730-4A31-B226-9A52FEC5D498}" type="pres">
      <dgm:prSet presAssocID="{9E894133-8A51-4770-AC38-D57D9850385E}" presName="sibTrans" presStyleCnt="0"/>
      <dgm:spPr/>
    </dgm:pt>
    <dgm:pt modelId="{1EC14230-848E-49A5-97DD-6617837C75F6}" type="pres">
      <dgm:prSet presAssocID="{E69CFD28-66ED-4566-AB13-25FC0D58BB79}" presName="compNode" presStyleCnt="0"/>
      <dgm:spPr/>
    </dgm:pt>
    <dgm:pt modelId="{F8DC4063-35BF-4D41-99D3-5F43559088D9}" type="pres">
      <dgm:prSet presAssocID="{E69CFD28-66ED-4566-AB13-25FC0D58BB79}" presName="bgRect" presStyleLbl="bgShp" presStyleIdx="3" presStyleCnt="4"/>
      <dgm:spPr/>
    </dgm:pt>
    <dgm:pt modelId="{7A608930-4BA5-461F-9796-799A26E1A4E4}" type="pres">
      <dgm:prSet presAssocID="{E69CFD28-66ED-4566-AB13-25FC0D58BB79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lenco di controllo"/>
        </a:ext>
      </dgm:extLst>
    </dgm:pt>
    <dgm:pt modelId="{838E0578-43C0-4FCB-8030-DF76371D9E3C}" type="pres">
      <dgm:prSet presAssocID="{E69CFD28-66ED-4566-AB13-25FC0D58BB79}" presName="spaceRect" presStyleCnt="0"/>
      <dgm:spPr/>
    </dgm:pt>
    <dgm:pt modelId="{D44BA5FD-D717-4CC2-83DB-D3DEC1748D3F}" type="pres">
      <dgm:prSet presAssocID="{E69CFD28-66ED-4566-AB13-25FC0D58BB79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86C2C627-5A86-42B9-9233-8060A5AEA7F8}" type="presOf" srcId="{162B7075-5952-4E3A-A358-7BA37852C33C}" destId="{D5F2EF0B-8B53-4D00-94D8-86D85F81B6F1}" srcOrd="0" destOrd="0" presId="urn:microsoft.com/office/officeart/2018/2/layout/IconVerticalSolidList"/>
    <dgm:cxn modelId="{16CFD464-057F-4286-BC9C-FF6107962A51}" type="presOf" srcId="{C86FA023-6448-42D9-8FC9-CBCA153A4623}" destId="{B2ED1420-DA78-4B09-88CB-BB8767B3E3AC}" srcOrd="0" destOrd="0" presId="urn:microsoft.com/office/officeart/2018/2/layout/IconVerticalSolidList"/>
    <dgm:cxn modelId="{5CA4E373-A301-4CE2-B797-8B6D3822D543}" srcId="{162B7075-5952-4E3A-A358-7BA37852C33C}" destId="{B0457EA4-F244-4B7D-8CE3-351BA9689942}" srcOrd="1" destOrd="0" parTransId="{4E18A0A3-CF14-4269-B9B1-F612B00B4ECB}" sibTransId="{E0085496-41DA-4FD0-9EE1-5534FFF7B028}"/>
    <dgm:cxn modelId="{167E507B-6898-4535-974D-2E1C8D33F8FC}" type="presOf" srcId="{B0457EA4-F244-4B7D-8CE3-351BA9689942}" destId="{BE86ACE2-EC13-4FE3-865F-7F20C3C146D8}" srcOrd="0" destOrd="0" presId="urn:microsoft.com/office/officeart/2018/2/layout/IconVerticalSolidList"/>
    <dgm:cxn modelId="{A0A55AB2-6A55-431C-A78C-FFA2D43A636F}" srcId="{162B7075-5952-4E3A-A358-7BA37852C33C}" destId="{E69CFD28-66ED-4566-AB13-25FC0D58BB79}" srcOrd="3" destOrd="0" parTransId="{0F2E5F9E-3D1D-47CD-8AB9-08838A2D99AD}" sibTransId="{B43EEE46-008D-4992-9792-7518F54EE4BF}"/>
    <dgm:cxn modelId="{030606D7-0D33-432D-A26D-680146B17DA7}" type="presOf" srcId="{E69CFD28-66ED-4566-AB13-25FC0D58BB79}" destId="{D44BA5FD-D717-4CC2-83DB-D3DEC1748D3F}" srcOrd="0" destOrd="0" presId="urn:microsoft.com/office/officeart/2018/2/layout/IconVerticalSolidList"/>
    <dgm:cxn modelId="{B0FE8FDC-27C6-4C7A-B214-9C86CCE0755D}" srcId="{162B7075-5952-4E3A-A358-7BA37852C33C}" destId="{C86FA023-6448-42D9-8FC9-CBCA153A4623}" srcOrd="0" destOrd="0" parTransId="{581E0C12-686B-4DD6-A52B-D364B1F5C8B0}" sibTransId="{4D7D5D4F-89A0-4577-AC08-01F2F995F8C7}"/>
    <dgm:cxn modelId="{59AF7CF0-5C03-47B6-A6EE-C67E07AA198A}" srcId="{162B7075-5952-4E3A-A358-7BA37852C33C}" destId="{46EED5C4-097D-44F6-9832-9B8C85C1451B}" srcOrd="2" destOrd="0" parTransId="{644644B6-9DE1-49A7-8069-A52F9AB321EA}" sibTransId="{9E894133-8A51-4770-AC38-D57D9850385E}"/>
    <dgm:cxn modelId="{BDD2D4F8-6F98-4654-8E04-176D702FFE9C}" type="presOf" srcId="{46EED5C4-097D-44F6-9832-9B8C85C1451B}" destId="{AC84FC00-60A4-4CC4-9731-076219520E60}" srcOrd="0" destOrd="0" presId="urn:microsoft.com/office/officeart/2018/2/layout/IconVerticalSolidList"/>
    <dgm:cxn modelId="{33B547A5-4156-4A76-A03B-892FC4EE981A}" type="presParOf" srcId="{D5F2EF0B-8B53-4D00-94D8-86D85F81B6F1}" destId="{3A5FD97A-E547-4B0A-A0FB-0A622C66459F}" srcOrd="0" destOrd="0" presId="urn:microsoft.com/office/officeart/2018/2/layout/IconVerticalSolidList"/>
    <dgm:cxn modelId="{7187CA9C-6A8D-4DC0-820E-348B106D649D}" type="presParOf" srcId="{3A5FD97A-E547-4B0A-A0FB-0A622C66459F}" destId="{57C81E6C-A495-47BF-8E15-22F9B322F1C7}" srcOrd="0" destOrd="0" presId="urn:microsoft.com/office/officeart/2018/2/layout/IconVerticalSolidList"/>
    <dgm:cxn modelId="{843C2B96-F740-4C96-B246-8AE87C1A3B92}" type="presParOf" srcId="{3A5FD97A-E547-4B0A-A0FB-0A622C66459F}" destId="{F1947180-1D59-4ADE-A0C6-29A3201632AC}" srcOrd="1" destOrd="0" presId="urn:microsoft.com/office/officeart/2018/2/layout/IconVerticalSolidList"/>
    <dgm:cxn modelId="{845261D1-3C6B-4E29-8A9E-42616BA0012C}" type="presParOf" srcId="{3A5FD97A-E547-4B0A-A0FB-0A622C66459F}" destId="{F7DFAD56-AD15-4A63-B9FE-9315E67AA778}" srcOrd="2" destOrd="0" presId="urn:microsoft.com/office/officeart/2018/2/layout/IconVerticalSolidList"/>
    <dgm:cxn modelId="{4A92DEF6-8157-4E66-A253-6A0408CB84D0}" type="presParOf" srcId="{3A5FD97A-E547-4B0A-A0FB-0A622C66459F}" destId="{B2ED1420-DA78-4B09-88CB-BB8767B3E3AC}" srcOrd="3" destOrd="0" presId="urn:microsoft.com/office/officeart/2018/2/layout/IconVerticalSolidList"/>
    <dgm:cxn modelId="{621ACFE2-E554-4643-BB9C-F963D6F22F91}" type="presParOf" srcId="{D5F2EF0B-8B53-4D00-94D8-86D85F81B6F1}" destId="{9BF92114-FEF1-43FD-B38A-536CF3BDA98E}" srcOrd="1" destOrd="0" presId="urn:microsoft.com/office/officeart/2018/2/layout/IconVerticalSolidList"/>
    <dgm:cxn modelId="{5BC83066-0D0C-4F82-AB30-F66F8B5ECDF1}" type="presParOf" srcId="{D5F2EF0B-8B53-4D00-94D8-86D85F81B6F1}" destId="{41C9456F-64DC-48A7-8444-A8B187243D77}" srcOrd="2" destOrd="0" presId="urn:microsoft.com/office/officeart/2018/2/layout/IconVerticalSolidList"/>
    <dgm:cxn modelId="{2A4E623E-9D9C-4D65-B0FD-B0134CBBD876}" type="presParOf" srcId="{41C9456F-64DC-48A7-8444-A8B187243D77}" destId="{B1E2282F-5606-4C18-B644-54E12B608FAC}" srcOrd="0" destOrd="0" presId="urn:microsoft.com/office/officeart/2018/2/layout/IconVerticalSolidList"/>
    <dgm:cxn modelId="{36079EC0-467B-45FE-A45C-7AEA81C255AF}" type="presParOf" srcId="{41C9456F-64DC-48A7-8444-A8B187243D77}" destId="{C72A29A3-1493-4148-92C9-DB305A5F3F5A}" srcOrd="1" destOrd="0" presId="urn:microsoft.com/office/officeart/2018/2/layout/IconVerticalSolidList"/>
    <dgm:cxn modelId="{D4834A74-84BD-44EC-BF22-CE3B3B5224A7}" type="presParOf" srcId="{41C9456F-64DC-48A7-8444-A8B187243D77}" destId="{CB3C80A1-5791-4B60-97C3-CA5291A34574}" srcOrd="2" destOrd="0" presId="urn:microsoft.com/office/officeart/2018/2/layout/IconVerticalSolidList"/>
    <dgm:cxn modelId="{B97F239D-77EC-43AD-A41E-C91B86AB5AC7}" type="presParOf" srcId="{41C9456F-64DC-48A7-8444-A8B187243D77}" destId="{BE86ACE2-EC13-4FE3-865F-7F20C3C146D8}" srcOrd="3" destOrd="0" presId="urn:microsoft.com/office/officeart/2018/2/layout/IconVerticalSolidList"/>
    <dgm:cxn modelId="{41D26FFE-71B6-4713-A539-12BC2912E509}" type="presParOf" srcId="{D5F2EF0B-8B53-4D00-94D8-86D85F81B6F1}" destId="{EC5F3373-6115-4F2D-A1F5-F7DECAA69086}" srcOrd="3" destOrd="0" presId="urn:microsoft.com/office/officeart/2018/2/layout/IconVerticalSolidList"/>
    <dgm:cxn modelId="{050929CF-CAF2-40C0-9114-A6B88EC5EB92}" type="presParOf" srcId="{D5F2EF0B-8B53-4D00-94D8-86D85F81B6F1}" destId="{92D38CB3-D50F-4B07-87A5-BD1039D7ECAF}" srcOrd="4" destOrd="0" presId="urn:microsoft.com/office/officeart/2018/2/layout/IconVerticalSolidList"/>
    <dgm:cxn modelId="{3F85D43D-B4FC-4B49-93FC-65BE6EC72123}" type="presParOf" srcId="{92D38CB3-D50F-4B07-87A5-BD1039D7ECAF}" destId="{6A564A0C-F985-4CB2-B364-64AC2E43AA58}" srcOrd="0" destOrd="0" presId="urn:microsoft.com/office/officeart/2018/2/layout/IconVerticalSolidList"/>
    <dgm:cxn modelId="{F216D818-7623-49A6-9430-C53DC5E29F2B}" type="presParOf" srcId="{92D38CB3-D50F-4B07-87A5-BD1039D7ECAF}" destId="{16762F92-94F0-4F94-9AE0-FE33F006A7C0}" srcOrd="1" destOrd="0" presId="urn:microsoft.com/office/officeart/2018/2/layout/IconVerticalSolidList"/>
    <dgm:cxn modelId="{59EAAC73-6CEE-437E-8FD2-1A347AF83A07}" type="presParOf" srcId="{92D38CB3-D50F-4B07-87A5-BD1039D7ECAF}" destId="{12D85A88-AD76-4876-9A7E-8ECF904EACA7}" srcOrd="2" destOrd="0" presId="urn:microsoft.com/office/officeart/2018/2/layout/IconVerticalSolidList"/>
    <dgm:cxn modelId="{A1667EE2-57C3-4C4E-B046-120E055FF093}" type="presParOf" srcId="{92D38CB3-D50F-4B07-87A5-BD1039D7ECAF}" destId="{AC84FC00-60A4-4CC4-9731-076219520E60}" srcOrd="3" destOrd="0" presId="urn:microsoft.com/office/officeart/2018/2/layout/IconVerticalSolidList"/>
    <dgm:cxn modelId="{F5440173-4F22-4A8F-BC91-CB1980D33886}" type="presParOf" srcId="{D5F2EF0B-8B53-4D00-94D8-86D85F81B6F1}" destId="{3B6A6DB0-5730-4A31-B226-9A52FEC5D498}" srcOrd="5" destOrd="0" presId="urn:microsoft.com/office/officeart/2018/2/layout/IconVerticalSolidList"/>
    <dgm:cxn modelId="{FA31FF0A-6B39-4C09-83BB-67ACAF9E2CFE}" type="presParOf" srcId="{D5F2EF0B-8B53-4D00-94D8-86D85F81B6F1}" destId="{1EC14230-848E-49A5-97DD-6617837C75F6}" srcOrd="6" destOrd="0" presId="urn:microsoft.com/office/officeart/2018/2/layout/IconVerticalSolidList"/>
    <dgm:cxn modelId="{19D5D643-7493-4147-8343-A876F67CBE30}" type="presParOf" srcId="{1EC14230-848E-49A5-97DD-6617837C75F6}" destId="{F8DC4063-35BF-4D41-99D3-5F43559088D9}" srcOrd="0" destOrd="0" presId="urn:microsoft.com/office/officeart/2018/2/layout/IconVerticalSolidList"/>
    <dgm:cxn modelId="{033635CE-7917-4209-8641-B45E6554632D}" type="presParOf" srcId="{1EC14230-848E-49A5-97DD-6617837C75F6}" destId="{7A608930-4BA5-461F-9796-799A26E1A4E4}" srcOrd="1" destOrd="0" presId="urn:microsoft.com/office/officeart/2018/2/layout/IconVerticalSolidList"/>
    <dgm:cxn modelId="{AAD1BBAA-129B-4C5B-8216-B3FEB24356D0}" type="presParOf" srcId="{1EC14230-848E-49A5-97DD-6617837C75F6}" destId="{838E0578-43C0-4FCB-8030-DF76371D9E3C}" srcOrd="2" destOrd="0" presId="urn:microsoft.com/office/officeart/2018/2/layout/IconVerticalSolidList"/>
    <dgm:cxn modelId="{6F858095-AFD0-491D-B1B0-A8A5448DC60C}" type="presParOf" srcId="{1EC14230-848E-49A5-97DD-6617837C75F6}" destId="{D44BA5FD-D717-4CC2-83DB-D3DEC1748D3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93913AB-C0E9-4CAF-8511-D707B675E2F2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53287107-E493-4E36-9B9F-1594AE6CB0A6}">
      <dgm:prSet/>
      <dgm:spPr/>
      <dgm:t>
        <a:bodyPr/>
        <a:lstStyle/>
        <a:p>
          <a:r>
            <a:rPr lang="it-IT"/>
            <a:t>Associazioni</a:t>
          </a:r>
          <a:endParaRPr lang="en-US"/>
        </a:p>
      </dgm:t>
    </dgm:pt>
    <dgm:pt modelId="{CDDFD9EA-23FB-4B97-BBC6-733D2879FB5E}" type="parTrans" cxnId="{D711745C-4EAF-4A53-A762-08DC2474B620}">
      <dgm:prSet/>
      <dgm:spPr/>
      <dgm:t>
        <a:bodyPr/>
        <a:lstStyle/>
        <a:p>
          <a:endParaRPr lang="en-US"/>
        </a:p>
      </dgm:t>
    </dgm:pt>
    <dgm:pt modelId="{FCCD2FA9-D2D5-4FA0-BCE0-51F06EC9B30F}" type="sibTrans" cxnId="{D711745C-4EAF-4A53-A762-08DC2474B620}">
      <dgm:prSet/>
      <dgm:spPr/>
      <dgm:t>
        <a:bodyPr/>
        <a:lstStyle/>
        <a:p>
          <a:endParaRPr lang="en-US"/>
        </a:p>
      </dgm:t>
    </dgm:pt>
    <dgm:pt modelId="{162689B0-7E1D-4249-8402-DCAFBD81AC61}">
      <dgm:prSet/>
      <dgm:spPr/>
      <dgm:t>
        <a:bodyPr/>
        <a:lstStyle/>
        <a:p>
          <a:r>
            <a:rPr lang="it-IT"/>
            <a:t>Sequenze</a:t>
          </a:r>
          <a:endParaRPr lang="en-US"/>
        </a:p>
      </dgm:t>
    </dgm:pt>
    <dgm:pt modelId="{D430F03A-F674-415B-A87C-421BD8DEBB51}" type="parTrans" cxnId="{178CE6F9-A941-431E-9E20-51E179A8D094}">
      <dgm:prSet/>
      <dgm:spPr/>
      <dgm:t>
        <a:bodyPr/>
        <a:lstStyle/>
        <a:p>
          <a:endParaRPr lang="en-US"/>
        </a:p>
      </dgm:t>
    </dgm:pt>
    <dgm:pt modelId="{A866F028-9E92-4349-86CA-4BF145F3C948}" type="sibTrans" cxnId="{178CE6F9-A941-431E-9E20-51E179A8D094}">
      <dgm:prSet/>
      <dgm:spPr/>
      <dgm:t>
        <a:bodyPr/>
        <a:lstStyle/>
        <a:p>
          <a:endParaRPr lang="en-US"/>
        </a:p>
      </dgm:t>
    </dgm:pt>
    <dgm:pt modelId="{EEC0C0C1-8422-455D-95DF-72174FBC7970}">
      <dgm:prSet/>
      <dgm:spPr/>
      <dgm:t>
        <a:bodyPr/>
        <a:lstStyle/>
        <a:p>
          <a:r>
            <a:rPr lang="it-IT"/>
            <a:t>Classificazioni</a:t>
          </a:r>
          <a:endParaRPr lang="en-US"/>
        </a:p>
      </dgm:t>
    </dgm:pt>
    <dgm:pt modelId="{F1817CC0-1AC8-4017-9599-E43E2E210919}" type="parTrans" cxnId="{93F928C2-872D-44DF-8ED6-F3A44F99A8B5}">
      <dgm:prSet/>
      <dgm:spPr/>
      <dgm:t>
        <a:bodyPr/>
        <a:lstStyle/>
        <a:p>
          <a:endParaRPr lang="en-US"/>
        </a:p>
      </dgm:t>
    </dgm:pt>
    <dgm:pt modelId="{FF3B4C7C-3857-4608-95E7-063B30647084}" type="sibTrans" cxnId="{93F928C2-872D-44DF-8ED6-F3A44F99A8B5}">
      <dgm:prSet/>
      <dgm:spPr/>
      <dgm:t>
        <a:bodyPr/>
        <a:lstStyle/>
        <a:p>
          <a:endParaRPr lang="en-US"/>
        </a:p>
      </dgm:t>
    </dgm:pt>
    <dgm:pt modelId="{759165A8-3473-494A-A3DE-222BE9F6E18D}">
      <dgm:prSet/>
      <dgm:spPr/>
      <dgm:t>
        <a:bodyPr/>
        <a:lstStyle/>
        <a:p>
          <a:r>
            <a:rPr lang="it-IT"/>
            <a:t>Raggruppamenti</a:t>
          </a:r>
          <a:endParaRPr lang="en-US"/>
        </a:p>
      </dgm:t>
    </dgm:pt>
    <dgm:pt modelId="{3E6363BB-B106-4B7A-9C95-D845B4415756}" type="parTrans" cxnId="{73B834B5-FAD7-41D7-82C3-10F2D1BCE079}">
      <dgm:prSet/>
      <dgm:spPr/>
      <dgm:t>
        <a:bodyPr/>
        <a:lstStyle/>
        <a:p>
          <a:endParaRPr lang="en-US"/>
        </a:p>
      </dgm:t>
    </dgm:pt>
    <dgm:pt modelId="{5077DB1A-533E-498B-82CD-4861FE30F353}" type="sibTrans" cxnId="{73B834B5-FAD7-41D7-82C3-10F2D1BCE079}">
      <dgm:prSet/>
      <dgm:spPr/>
      <dgm:t>
        <a:bodyPr/>
        <a:lstStyle/>
        <a:p>
          <a:endParaRPr lang="en-US"/>
        </a:p>
      </dgm:t>
    </dgm:pt>
    <dgm:pt modelId="{7FFE2B11-ACA5-4809-A8C1-70CD0489AF30}">
      <dgm:prSet/>
      <dgm:spPr/>
      <dgm:t>
        <a:bodyPr/>
        <a:lstStyle/>
        <a:p>
          <a:r>
            <a:rPr lang="it-IT"/>
            <a:t>Previsioni</a:t>
          </a:r>
          <a:endParaRPr lang="en-US"/>
        </a:p>
      </dgm:t>
    </dgm:pt>
    <dgm:pt modelId="{F187522E-E310-4ED1-93BE-61B43DB99420}" type="parTrans" cxnId="{1B662A3B-370B-43FE-912F-118528A40AF9}">
      <dgm:prSet/>
      <dgm:spPr/>
      <dgm:t>
        <a:bodyPr/>
        <a:lstStyle/>
        <a:p>
          <a:endParaRPr lang="en-US"/>
        </a:p>
      </dgm:t>
    </dgm:pt>
    <dgm:pt modelId="{C6536754-A3B3-4816-9FFE-8399A2790B6F}" type="sibTrans" cxnId="{1B662A3B-370B-43FE-912F-118528A40AF9}">
      <dgm:prSet/>
      <dgm:spPr/>
      <dgm:t>
        <a:bodyPr/>
        <a:lstStyle/>
        <a:p>
          <a:endParaRPr lang="en-US"/>
        </a:p>
      </dgm:t>
    </dgm:pt>
    <dgm:pt modelId="{BA053F7B-80EC-49BD-9E52-CA2AD5E744E3}" type="pres">
      <dgm:prSet presAssocID="{393913AB-C0E9-4CAF-8511-D707B675E2F2}" presName="vert0" presStyleCnt="0">
        <dgm:presLayoutVars>
          <dgm:dir/>
          <dgm:animOne val="branch"/>
          <dgm:animLvl val="lvl"/>
        </dgm:presLayoutVars>
      </dgm:prSet>
      <dgm:spPr/>
    </dgm:pt>
    <dgm:pt modelId="{A404603F-B84B-46D0-9713-5D582970CFBC}" type="pres">
      <dgm:prSet presAssocID="{53287107-E493-4E36-9B9F-1594AE6CB0A6}" presName="thickLine" presStyleLbl="alignNode1" presStyleIdx="0" presStyleCnt="5"/>
      <dgm:spPr/>
    </dgm:pt>
    <dgm:pt modelId="{15DAD5FC-9F0A-4B55-8E54-2FD701FB8BA5}" type="pres">
      <dgm:prSet presAssocID="{53287107-E493-4E36-9B9F-1594AE6CB0A6}" presName="horz1" presStyleCnt="0"/>
      <dgm:spPr/>
    </dgm:pt>
    <dgm:pt modelId="{B85D3371-B759-4623-94DD-2A08657FD432}" type="pres">
      <dgm:prSet presAssocID="{53287107-E493-4E36-9B9F-1594AE6CB0A6}" presName="tx1" presStyleLbl="revTx" presStyleIdx="0" presStyleCnt="5"/>
      <dgm:spPr/>
    </dgm:pt>
    <dgm:pt modelId="{6C986BCC-7BB9-4ABA-8205-ABE75A5CF4E4}" type="pres">
      <dgm:prSet presAssocID="{53287107-E493-4E36-9B9F-1594AE6CB0A6}" presName="vert1" presStyleCnt="0"/>
      <dgm:spPr/>
    </dgm:pt>
    <dgm:pt modelId="{0B81FB04-D86D-4B8A-B792-D54C53785117}" type="pres">
      <dgm:prSet presAssocID="{162689B0-7E1D-4249-8402-DCAFBD81AC61}" presName="thickLine" presStyleLbl="alignNode1" presStyleIdx="1" presStyleCnt="5"/>
      <dgm:spPr/>
    </dgm:pt>
    <dgm:pt modelId="{4232A4B8-BF21-46EB-ADBE-6CF5CF693242}" type="pres">
      <dgm:prSet presAssocID="{162689B0-7E1D-4249-8402-DCAFBD81AC61}" presName="horz1" presStyleCnt="0"/>
      <dgm:spPr/>
    </dgm:pt>
    <dgm:pt modelId="{9A294902-28D6-4D67-B819-E091D98E1D71}" type="pres">
      <dgm:prSet presAssocID="{162689B0-7E1D-4249-8402-DCAFBD81AC61}" presName="tx1" presStyleLbl="revTx" presStyleIdx="1" presStyleCnt="5"/>
      <dgm:spPr/>
    </dgm:pt>
    <dgm:pt modelId="{FEC4D417-85DC-40A6-BF9D-E3CE229D89CB}" type="pres">
      <dgm:prSet presAssocID="{162689B0-7E1D-4249-8402-DCAFBD81AC61}" presName="vert1" presStyleCnt="0"/>
      <dgm:spPr/>
    </dgm:pt>
    <dgm:pt modelId="{D72C51AD-02A6-44AA-B84E-D1888D412ED9}" type="pres">
      <dgm:prSet presAssocID="{EEC0C0C1-8422-455D-95DF-72174FBC7970}" presName="thickLine" presStyleLbl="alignNode1" presStyleIdx="2" presStyleCnt="5"/>
      <dgm:spPr/>
    </dgm:pt>
    <dgm:pt modelId="{9E4E2B1E-AFB1-405F-9C3F-E4D4EF7B425C}" type="pres">
      <dgm:prSet presAssocID="{EEC0C0C1-8422-455D-95DF-72174FBC7970}" presName="horz1" presStyleCnt="0"/>
      <dgm:spPr/>
    </dgm:pt>
    <dgm:pt modelId="{10936BF6-A40F-4A01-AA9F-5B9212160EEF}" type="pres">
      <dgm:prSet presAssocID="{EEC0C0C1-8422-455D-95DF-72174FBC7970}" presName="tx1" presStyleLbl="revTx" presStyleIdx="2" presStyleCnt="5"/>
      <dgm:spPr/>
    </dgm:pt>
    <dgm:pt modelId="{A800F960-E4AA-44BC-89F4-62478F3DF561}" type="pres">
      <dgm:prSet presAssocID="{EEC0C0C1-8422-455D-95DF-72174FBC7970}" presName="vert1" presStyleCnt="0"/>
      <dgm:spPr/>
    </dgm:pt>
    <dgm:pt modelId="{B3BCBDF3-DFC7-44DA-8E78-725C82A8ED43}" type="pres">
      <dgm:prSet presAssocID="{759165A8-3473-494A-A3DE-222BE9F6E18D}" presName="thickLine" presStyleLbl="alignNode1" presStyleIdx="3" presStyleCnt="5"/>
      <dgm:spPr/>
    </dgm:pt>
    <dgm:pt modelId="{2CAEACEE-A5B1-4238-8EED-CA530D0E590B}" type="pres">
      <dgm:prSet presAssocID="{759165A8-3473-494A-A3DE-222BE9F6E18D}" presName="horz1" presStyleCnt="0"/>
      <dgm:spPr/>
    </dgm:pt>
    <dgm:pt modelId="{9C70A4C6-8410-4717-AD03-269DB774D6AD}" type="pres">
      <dgm:prSet presAssocID="{759165A8-3473-494A-A3DE-222BE9F6E18D}" presName="tx1" presStyleLbl="revTx" presStyleIdx="3" presStyleCnt="5"/>
      <dgm:spPr/>
    </dgm:pt>
    <dgm:pt modelId="{946EF3A0-9416-435F-953E-62E0F9F24FA9}" type="pres">
      <dgm:prSet presAssocID="{759165A8-3473-494A-A3DE-222BE9F6E18D}" presName="vert1" presStyleCnt="0"/>
      <dgm:spPr/>
    </dgm:pt>
    <dgm:pt modelId="{504BC340-1B4D-4D03-A0B5-D97B2745D786}" type="pres">
      <dgm:prSet presAssocID="{7FFE2B11-ACA5-4809-A8C1-70CD0489AF30}" presName="thickLine" presStyleLbl="alignNode1" presStyleIdx="4" presStyleCnt="5"/>
      <dgm:spPr/>
    </dgm:pt>
    <dgm:pt modelId="{12D03B10-E7BC-4CCC-AF2C-EA486A0AE864}" type="pres">
      <dgm:prSet presAssocID="{7FFE2B11-ACA5-4809-A8C1-70CD0489AF30}" presName="horz1" presStyleCnt="0"/>
      <dgm:spPr/>
    </dgm:pt>
    <dgm:pt modelId="{053B5476-713E-4531-A29E-230B11B8F1EB}" type="pres">
      <dgm:prSet presAssocID="{7FFE2B11-ACA5-4809-A8C1-70CD0489AF30}" presName="tx1" presStyleLbl="revTx" presStyleIdx="4" presStyleCnt="5"/>
      <dgm:spPr/>
    </dgm:pt>
    <dgm:pt modelId="{4D131F26-59CD-4B9D-A1AA-93FEFD9506F4}" type="pres">
      <dgm:prSet presAssocID="{7FFE2B11-ACA5-4809-A8C1-70CD0489AF30}" presName="vert1" presStyleCnt="0"/>
      <dgm:spPr/>
    </dgm:pt>
  </dgm:ptLst>
  <dgm:cxnLst>
    <dgm:cxn modelId="{56CCD72A-2F1A-47F2-9228-9CF344195C61}" type="presOf" srcId="{53287107-E493-4E36-9B9F-1594AE6CB0A6}" destId="{B85D3371-B759-4623-94DD-2A08657FD432}" srcOrd="0" destOrd="0" presId="urn:microsoft.com/office/officeart/2008/layout/LinedList"/>
    <dgm:cxn modelId="{1B662A3B-370B-43FE-912F-118528A40AF9}" srcId="{393913AB-C0E9-4CAF-8511-D707B675E2F2}" destId="{7FFE2B11-ACA5-4809-A8C1-70CD0489AF30}" srcOrd="4" destOrd="0" parTransId="{F187522E-E310-4ED1-93BE-61B43DB99420}" sibTransId="{C6536754-A3B3-4816-9FFE-8399A2790B6F}"/>
    <dgm:cxn modelId="{D711745C-4EAF-4A53-A762-08DC2474B620}" srcId="{393913AB-C0E9-4CAF-8511-D707B675E2F2}" destId="{53287107-E493-4E36-9B9F-1594AE6CB0A6}" srcOrd="0" destOrd="0" parTransId="{CDDFD9EA-23FB-4B97-BBC6-733D2879FB5E}" sibTransId="{FCCD2FA9-D2D5-4FA0-BCE0-51F06EC9B30F}"/>
    <dgm:cxn modelId="{E415CB53-4003-4138-96E6-3860ABDDB2C5}" type="presOf" srcId="{7FFE2B11-ACA5-4809-A8C1-70CD0489AF30}" destId="{053B5476-713E-4531-A29E-230B11B8F1EB}" srcOrd="0" destOrd="0" presId="urn:microsoft.com/office/officeart/2008/layout/LinedList"/>
    <dgm:cxn modelId="{A3D00681-AEFC-4A94-A489-A030B11BF1C8}" type="presOf" srcId="{759165A8-3473-494A-A3DE-222BE9F6E18D}" destId="{9C70A4C6-8410-4717-AD03-269DB774D6AD}" srcOrd="0" destOrd="0" presId="urn:microsoft.com/office/officeart/2008/layout/LinedList"/>
    <dgm:cxn modelId="{73B834B5-FAD7-41D7-82C3-10F2D1BCE079}" srcId="{393913AB-C0E9-4CAF-8511-D707B675E2F2}" destId="{759165A8-3473-494A-A3DE-222BE9F6E18D}" srcOrd="3" destOrd="0" parTransId="{3E6363BB-B106-4B7A-9C95-D845B4415756}" sibTransId="{5077DB1A-533E-498B-82CD-4861FE30F353}"/>
    <dgm:cxn modelId="{D43DA9B9-1245-49E2-A627-D9C1C0CD1A37}" type="presOf" srcId="{EEC0C0C1-8422-455D-95DF-72174FBC7970}" destId="{10936BF6-A40F-4A01-AA9F-5B9212160EEF}" srcOrd="0" destOrd="0" presId="urn:microsoft.com/office/officeart/2008/layout/LinedList"/>
    <dgm:cxn modelId="{93F928C2-872D-44DF-8ED6-F3A44F99A8B5}" srcId="{393913AB-C0E9-4CAF-8511-D707B675E2F2}" destId="{EEC0C0C1-8422-455D-95DF-72174FBC7970}" srcOrd="2" destOrd="0" parTransId="{F1817CC0-1AC8-4017-9599-E43E2E210919}" sibTransId="{FF3B4C7C-3857-4608-95E7-063B30647084}"/>
    <dgm:cxn modelId="{BED803DE-5C50-414B-A863-6AC2AAF4052A}" type="presOf" srcId="{162689B0-7E1D-4249-8402-DCAFBD81AC61}" destId="{9A294902-28D6-4D67-B819-E091D98E1D71}" srcOrd="0" destOrd="0" presId="urn:microsoft.com/office/officeart/2008/layout/LinedList"/>
    <dgm:cxn modelId="{258E18E4-CBCF-4E1F-B79B-02D94B128ABD}" type="presOf" srcId="{393913AB-C0E9-4CAF-8511-D707B675E2F2}" destId="{BA053F7B-80EC-49BD-9E52-CA2AD5E744E3}" srcOrd="0" destOrd="0" presId="urn:microsoft.com/office/officeart/2008/layout/LinedList"/>
    <dgm:cxn modelId="{178CE6F9-A941-431E-9E20-51E179A8D094}" srcId="{393913AB-C0E9-4CAF-8511-D707B675E2F2}" destId="{162689B0-7E1D-4249-8402-DCAFBD81AC61}" srcOrd="1" destOrd="0" parTransId="{D430F03A-F674-415B-A87C-421BD8DEBB51}" sibTransId="{A866F028-9E92-4349-86CA-4BF145F3C948}"/>
    <dgm:cxn modelId="{16C9DDFB-FA12-4C68-A8E3-DA27BC053F58}" type="presParOf" srcId="{BA053F7B-80EC-49BD-9E52-CA2AD5E744E3}" destId="{A404603F-B84B-46D0-9713-5D582970CFBC}" srcOrd="0" destOrd="0" presId="urn:microsoft.com/office/officeart/2008/layout/LinedList"/>
    <dgm:cxn modelId="{C34EED4A-248F-478A-81BC-B574D21DD68E}" type="presParOf" srcId="{BA053F7B-80EC-49BD-9E52-CA2AD5E744E3}" destId="{15DAD5FC-9F0A-4B55-8E54-2FD701FB8BA5}" srcOrd="1" destOrd="0" presId="urn:microsoft.com/office/officeart/2008/layout/LinedList"/>
    <dgm:cxn modelId="{204AF4E1-333C-4EFA-8AE9-A1B79A0D19A2}" type="presParOf" srcId="{15DAD5FC-9F0A-4B55-8E54-2FD701FB8BA5}" destId="{B85D3371-B759-4623-94DD-2A08657FD432}" srcOrd="0" destOrd="0" presId="urn:microsoft.com/office/officeart/2008/layout/LinedList"/>
    <dgm:cxn modelId="{EF57CCB1-623D-41DE-BB3C-B2A707C406B3}" type="presParOf" srcId="{15DAD5FC-9F0A-4B55-8E54-2FD701FB8BA5}" destId="{6C986BCC-7BB9-4ABA-8205-ABE75A5CF4E4}" srcOrd="1" destOrd="0" presId="urn:microsoft.com/office/officeart/2008/layout/LinedList"/>
    <dgm:cxn modelId="{84413050-258D-47A9-8E0D-AF9A83C741A3}" type="presParOf" srcId="{BA053F7B-80EC-49BD-9E52-CA2AD5E744E3}" destId="{0B81FB04-D86D-4B8A-B792-D54C53785117}" srcOrd="2" destOrd="0" presId="urn:microsoft.com/office/officeart/2008/layout/LinedList"/>
    <dgm:cxn modelId="{944BE42B-BA8A-4A28-9C88-53AA263591BF}" type="presParOf" srcId="{BA053F7B-80EC-49BD-9E52-CA2AD5E744E3}" destId="{4232A4B8-BF21-46EB-ADBE-6CF5CF693242}" srcOrd="3" destOrd="0" presId="urn:microsoft.com/office/officeart/2008/layout/LinedList"/>
    <dgm:cxn modelId="{4A4AD71C-B6E1-41CD-9D2A-BD9D6A4C3805}" type="presParOf" srcId="{4232A4B8-BF21-46EB-ADBE-6CF5CF693242}" destId="{9A294902-28D6-4D67-B819-E091D98E1D71}" srcOrd="0" destOrd="0" presId="urn:microsoft.com/office/officeart/2008/layout/LinedList"/>
    <dgm:cxn modelId="{0B0A4475-4DDD-4FEE-A5DE-1D84B1A3D412}" type="presParOf" srcId="{4232A4B8-BF21-46EB-ADBE-6CF5CF693242}" destId="{FEC4D417-85DC-40A6-BF9D-E3CE229D89CB}" srcOrd="1" destOrd="0" presId="urn:microsoft.com/office/officeart/2008/layout/LinedList"/>
    <dgm:cxn modelId="{FFB110D4-7F68-4A66-82C3-7862B9EDD67D}" type="presParOf" srcId="{BA053F7B-80EC-49BD-9E52-CA2AD5E744E3}" destId="{D72C51AD-02A6-44AA-B84E-D1888D412ED9}" srcOrd="4" destOrd="0" presId="urn:microsoft.com/office/officeart/2008/layout/LinedList"/>
    <dgm:cxn modelId="{53DDB4CA-EB36-4D43-9414-1AC84455B191}" type="presParOf" srcId="{BA053F7B-80EC-49BD-9E52-CA2AD5E744E3}" destId="{9E4E2B1E-AFB1-405F-9C3F-E4D4EF7B425C}" srcOrd="5" destOrd="0" presId="urn:microsoft.com/office/officeart/2008/layout/LinedList"/>
    <dgm:cxn modelId="{4A687206-63C0-4116-B3CA-B29DE99337ED}" type="presParOf" srcId="{9E4E2B1E-AFB1-405F-9C3F-E4D4EF7B425C}" destId="{10936BF6-A40F-4A01-AA9F-5B9212160EEF}" srcOrd="0" destOrd="0" presId="urn:microsoft.com/office/officeart/2008/layout/LinedList"/>
    <dgm:cxn modelId="{4408A8F5-CBEB-4181-AB04-2B9610B4F611}" type="presParOf" srcId="{9E4E2B1E-AFB1-405F-9C3F-E4D4EF7B425C}" destId="{A800F960-E4AA-44BC-89F4-62478F3DF561}" srcOrd="1" destOrd="0" presId="urn:microsoft.com/office/officeart/2008/layout/LinedList"/>
    <dgm:cxn modelId="{19453BEE-9CBE-4F80-8298-3811DDE1F800}" type="presParOf" srcId="{BA053F7B-80EC-49BD-9E52-CA2AD5E744E3}" destId="{B3BCBDF3-DFC7-44DA-8E78-725C82A8ED43}" srcOrd="6" destOrd="0" presId="urn:microsoft.com/office/officeart/2008/layout/LinedList"/>
    <dgm:cxn modelId="{B00AFB8A-12E0-4DD1-80F0-F9C6D2684BF4}" type="presParOf" srcId="{BA053F7B-80EC-49BD-9E52-CA2AD5E744E3}" destId="{2CAEACEE-A5B1-4238-8EED-CA530D0E590B}" srcOrd="7" destOrd="0" presId="urn:microsoft.com/office/officeart/2008/layout/LinedList"/>
    <dgm:cxn modelId="{A5157830-F4E2-4146-B883-E9C9C133A4C9}" type="presParOf" srcId="{2CAEACEE-A5B1-4238-8EED-CA530D0E590B}" destId="{9C70A4C6-8410-4717-AD03-269DB774D6AD}" srcOrd="0" destOrd="0" presId="urn:microsoft.com/office/officeart/2008/layout/LinedList"/>
    <dgm:cxn modelId="{764D68AD-4CB0-4DA5-9EC2-452567B37FA7}" type="presParOf" srcId="{2CAEACEE-A5B1-4238-8EED-CA530D0E590B}" destId="{946EF3A0-9416-435F-953E-62E0F9F24FA9}" srcOrd="1" destOrd="0" presId="urn:microsoft.com/office/officeart/2008/layout/LinedList"/>
    <dgm:cxn modelId="{017F98CE-2DE5-4C4D-8C3D-485A9B17D9D5}" type="presParOf" srcId="{BA053F7B-80EC-49BD-9E52-CA2AD5E744E3}" destId="{504BC340-1B4D-4D03-A0B5-D97B2745D786}" srcOrd="8" destOrd="0" presId="urn:microsoft.com/office/officeart/2008/layout/LinedList"/>
    <dgm:cxn modelId="{FE3B6426-FE1D-424F-A4BB-4CEDF8E425BF}" type="presParOf" srcId="{BA053F7B-80EC-49BD-9E52-CA2AD5E744E3}" destId="{12D03B10-E7BC-4CCC-AF2C-EA486A0AE864}" srcOrd="9" destOrd="0" presId="urn:microsoft.com/office/officeart/2008/layout/LinedList"/>
    <dgm:cxn modelId="{AFFFF673-6AF6-48E8-9F73-02EC837E2153}" type="presParOf" srcId="{12D03B10-E7BC-4CCC-AF2C-EA486A0AE864}" destId="{053B5476-713E-4531-A29E-230B11B8F1EB}" srcOrd="0" destOrd="0" presId="urn:microsoft.com/office/officeart/2008/layout/LinedList"/>
    <dgm:cxn modelId="{A470A6BA-12DB-4FFD-81BE-B15624406970}" type="presParOf" srcId="{12D03B10-E7BC-4CCC-AF2C-EA486A0AE864}" destId="{4D131F26-59CD-4B9D-A1AA-93FEFD9506F4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6013D0-9F89-471D-9302-B24875BBE761}">
      <dsp:nvSpPr>
        <dsp:cNvPr id="0" name=""/>
        <dsp:cNvSpPr/>
      </dsp:nvSpPr>
      <dsp:spPr>
        <a:xfrm>
          <a:off x="0" y="675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0A7A32-8CBF-4383-B0CD-7A579C4A2711}">
      <dsp:nvSpPr>
        <dsp:cNvPr id="0" name=""/>
        <dsp:cNvSpPr/>
      </dsp:nvSpPr>
      <dsp:spPr>
        <a:xfrm>
          <a:off x="0" y="675"/>
          <a:ext cx="6900512" cy="7906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800" kern="1200"/>
            <a:t>Introduzione alla Business Intelligence</a:t>
          </a:r>
          <a:endParaRPr lang="en-US" sz="2800" kern="1200"/>
        </a:p>
      </dsp:txBody>
      <dsp:txXfrm>
        <a:off x="0" y="675"/>
        <a:ext cx="6900512" cy="790684"/>
      </dsp:txXfrm>
    </dsp:sp>
    <dsp:sp modelId="{8107FD29-DE9F-43EC-8EF5-C087B76D1CD7}">
      <dsp:nvSpPr>
        <dsp:cNvPr id="0" name=""/>
        <dsp:cNvSpPr/>
      </dsp:nvSpPr>
      <dsp:spPr>
        <a:xfrm>
          <a:off x="0" y="791359"/>
          <a:ext cx="6900512" cy="0"/>
        </a:xfrm>
        <a:prstGeom prst="line">
          <a:avLst/>
        </a:prstGeom>
        <a:solidFill>
          <a:schemeClr val="accent2">
            <a:hueOff val="-242561"/>
            <a:satOff val="-13988"/>
            <a:lumOff val="1438"/>
            <a:alphaOff val="0"/>
          </a:schemeClr>
        </a:solidFill>
        <a:ln w="12700" cap="flat" cmpd="sng" algn="ctr">
          <a:solidFill>
            <a:schemeClr val="accent2">
              <a:hueOff val="-242561"/>
              <a:satOff val="-13988"/>
              <a:lumOff val="143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689EF5-1CBC-40C1-9A9D-4573079F9B3D}">
      <dsp:nvSpPr>
        <dsp:cNvPr id="0" name=""/>
        <dsp:cNvSpPr/>
      </dsp:nvSpPr>
      <dsp:spPr>
        <a:xfrm>
          <a:off x="0" y="791359"/>
          <a:ext cx="6900512" cy="7906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800" kern="1200"/>
            <a:t>Le Origini di Dati con PowerQuery</a:t>
          </a:r>
          <a:endParaRPr lang="en-US" sz="2800" kern="1200"/>
        </a:p>
      </dsp:txBody>
      <dsp:txXfrm>
        <a:off x="0" y="791359"/>
        <a:ext cx="6900512" cy="790684"/>
      </dsp:txXfrm>
    </dsp:sp>
    <dsp:sp modelId="{41AEE52C-DABD-4156-943C-6EB1B537223E}">
      <dsp:nvSpPr>
        <dsp:cNvPr id="0" name=""/>
        <dsp:cNvSpPr/>
      </dsp:nvSpPr>
      <dsp:spPr>
        <a:xfrm>
          <a:off x="0" y="1582044"/>
          <a:ext cx="6900512" cy="0"/>
        </a:xfrm>
        <a:prstGeom prst="line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accent2">
              <a:hueOff val="-485121"/>
              <a:satOff val="-27976"/>
              <a:lumOff val="287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73F18E-FDF5-4C37-B0A4-474A42B18C06}">
      <dsp:nvSpPr>
        <dsp:cNvPr id="0" name=""/>
        <dsp:cNvSpPr/>
      </dsp:nvSpPr>
      <dsp:spPr>
        <a:xfrm>
          <a:off x="0" y="1582044"/>
          <a:ext cx="6900512" cy="7906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800" kern="1200"/>
            <a:t>PowerQuery e PowerPivot</a:t>
          </a:r>
          <a:endParaRPr lang="en-US" sz="2800" kern="1200"/>
        </a:p>
      </dsp:txBody>
      <dsp:txXfrm>
        <a:off x="0" y="1582044"/>
        <a:ext cx="6900512" cy="790684"/>
      </dsp:txXfrm>
    </dsp:sp>
    <dsp:sp modelId="{CAE532A1-D725-4BE3-83E8-04AED420F867}">
      <dsp:nvSpPr>
        <dsp:cNvPr id="0" name=""/>
        <dsp:cNvSpPr/>
      </dsp:nvSpPr>
      <dsp:spPr>
        <a:xfrm>
          <a:off x="0" y="2372728"/>
          <a:ext cx="6900512" cy="0"/>
        </a:xfrm>
        <a:prstGeom prst="line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8B0E41-3F2D-4AC4-8F7A-708A69EDFC00}">
      <dsp:nvSpPr>
        <dsp:cNvPr id="0" name=""/>
        <dsp:cNvSpPr/>
      </dsp:nvSpPr>
      <dsp:spPr>
        <a:xfrm>
          <a:off x="0" y="2372728"/>
          <a:ext cx="6900512" cy="7906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800" kern="1200"/>
            <a:t>Le Macro in Excel (cenni)</a:t>
          </a:r>
          <a:endParaRPr lang="en-US" sz="2800" kern="1200"/>
        </a:p>
      </dsp:txBody>
      <dsp:txXfrm>
        <a:off x="0" y="2372728"/>
        <a:ext cx="6900512" cy="790684"/>
      </dsp:txXfrm>
    </dsp:sp>
    <dsp:sp modelId="{59FFC4B4-A405-405C-B11E-785E0711F799}">
      <dsp:nvSpPr>
        <dsp:cNvPr id="0" name=""/>
        <dsp:cNvSpPr/>
      </dsp:nvSpPr>
      <dsp:spPr>
        <a:xfrm>
          <a:off x="0" y="3163412"/>
          <a:ext cx="6900512" cy="0"/>
        </a:xfrm>
        <a:prstGeom prst="line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accent2">
              <a:hueOff val="-970242"/>
              <a:satOff val="-55952"/>
              <a:lumOff val="575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522EF2-F40B-47CA-86C0-6AA00BD5CCF5}">
      <dsp:nvSpPr>
        <dsp:cNvPr id="0" name=""/>
        <dsp:cNvSpPr/>
      </dsp:nvSpPr>
      <dsp:spPr>
        <a:xfrm>
          <a:off x="0" y="3163412"/>
          <a:ext cx="6900512" cy="7906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800" kern="1200"/>
            <a:t>Introduzione a PowerBI</a:t>
          </a:r>
          <a:endParaRPr lang="en-US" sz="2800" kern="1200"/>
        </a:p>
      </dsp:txBody>
      <dsp:txXfrm>
        <a:off x="0" y="3163412"/>
        <a:ext cx="6900512" cy="790684"/>
      </dsp:txXfrm>
    </dsp:sp>
    <dsp:sp modelId="{90025125-54F9-4618-9EC2-2DC76E099808}">
      <dsp:nvSpPr>
        <dsp:cNvPr id="0" name=""/>
        <dsp:cNvSpPr/>
      </dsp:nvSpPr>
      <dsp:spPr>
        <a:xfrm>
          <a:off x="0" y="3954096"/>
          <a:ext cx="6900512" cy="0"/>
        </a:xfrm>
        <a:prstGeom prst="line">
          <a:avLst/>
        </a:prstGeom>
        <a:solidFill>
          <a:schemeClr val="accent2">
            <a:hueOff val="-1212803"/>
            <a:satOff val="-69940"/>
            <a:lumOff val="7190"/>
            <a:alphaOff val="0"/>
          </a:schemeClr>
        </a:solidFill>
        <a:ln w="12700" cap="flat" cmpd="sng" algn="ctr">
          <a:solidFill>
            <a:schemeClr val="accent2">
              <a:hueOff val="-1212803"/>
              <a:satOff val="-69940"/>
              <a:lumOff val="719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EC5B89-2C57-4641-B3D5-43BA400D6827}">
      <dsp:nvSpPr>
        <dsp:cNvPr id="0" name=""/>
        <dsp:cNvSpPr/>
      </dsp:nvSpPr>
      <dsp:spPr>
        <a:xfrm>
          <a:off x="0" y="3954096"/>
          <a:ext cx="6900512" cy="7906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800" kern="1200"/>
            <a:t>PowerBI: Connessione e Uso dei Dati</a:t>
          </a:r>
          <a:endParaRPr lang="en-US" sz="2800" kern="1200"/>
        </a:p>
      </dsp:txBody>
      <dsp:txXfrm>
        <a:off x="0" y="3954096"/>
        <a:ext cx="6900512" cy="790684"/>
      </dsp:txXfrm>
    </dsp:sp>
    <dsp:sp modelId="{C4F30CC8-5532-4961-AEE7-7DE8ADE0CF71}">
      <dsp:nvSpPr>
        <dsp:cNvPr id="0" name=""/>
        <dsp:cNvSpPr/>
      </dsp:nvSpPr>
      <dsp:spPr>
        <a:xfrm>
          <a:off x="0" y="4744781"/>
          <a:ext cx="6900512" cy="0"/>
        </a:xfrm>
        <a:prstGeom prst="lin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38F9F9-F167-4664-98F4-F29B141D76C1}">
      <dsp:nvSpPr>
        <dsp:cNvPr id="0" name=""/>
        <dsp:cNvSpPr/>
      </dsp:nvSpPr>
      <dsp:spPr>
        <a:xfrm>
          <a:off x="0" y="4744781"/>
          <a:ext cx="6900512" cy="7906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800" kern="1200"/>
            <a:t>PowerBI: Costruzione dei Report e Dashboard</a:t>
          </a:r>
          <a:endParaRPr lang="en-US" sz="2800" kern="1200"/>
        </a:p>
      </dsp:txBody>
      <dsp:txXfrm>
        <a:off x="0" y="4744781"/>
        <a:ext cx="6900512" cy="79068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6E4EBF-ABD9-4F95-B338-3AE14165F468}">
      <dsp:nvSpPr>
        <dsp:cNvPr id="0" name=""/>
        <dsp:cNvSpPr/>
      </dsp:nvSpPr>
      <dsp:spPr>
        <a:xfrm>
          <a:off x="0" y="9795"/>
          <a:ext cx="6900512" cy="182988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600" kern="1200" dirty="0"/>
            <a:t>Conoscenza "base" di Excel</a:t>
          </a:r>
          <a:endParaRPr lang="en-US" sz="4600" kern="1200" dirty="0"/>
        </a:p>
      </dsp:txBody>
      <dsp:txXfrm>
        <a:off x="89327" y="99122"/>
        <a:ext cx="6721858" cy="1651226"/>
      </dsp:txXfrm>
    </dsp:sp>
    <dsp:sp modelId="{D04AF56B-0C0E-47C3-9029-D6EDD0E9863D}">
      <dsp:nvSpPr>
        <dsp:cNvPr id="0" name=""/>
        <dsp:cNvSpPr/>
      </dsp:nvSpPr>
      <dsp:spPr>
        <a:xfrm>
          <a:off x="0" y="1839675"/>
          <a:ext cx="6900512" cy="18567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9091" tIns="58420" rIns="327152" bIns="58420" numCol="1" spcCol="1270" anchor="t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t-IT" sz="3600" kern="1200" dirty="0"/>
            <a:t>Formule, Condizionali, </a:t>
          </a:r>
          <a:endParaRPr lang="en-US" sz="3600" kern="1200" dirty="0"/>
        </a:p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t-IT" sz="3600" kern="1200" dirty="0"/>
            <a:t>Tabelle PIVOT</a:t>
          </a:r>
          <a:endParaRPr lang="en-US" sz="3600" kern="1200" dirty="0"/>
        </a:p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t-IT" sz="3600" kern="1200" dirty="0"/>
            <a:t>Grafici</a:t>
          </a:r>
          <a:endParaRPr lang="en-US" sz="3600" kern="1200" dirty="0"/>
        </a:p>
      </dsp:txBody>
      <dsp:txXfrm>
        <a:off x="0" y="1839675"/>
        <a:ext cx="6900512" cy="1856790"/>
      </dsp:txXfrm>
    </dsp:sp>
    <dsp:sp modelId="{980571ED-631D-469D-8CA8-D4A0F87A9CD2}">
      <dsp:nvSpPr>
        <dsp:cNvPr id="0" name=""/>
        <dsp:cNvSpPr/>
      </dsp:nvSpPr>
      <dsp:spPr>
        <a:xfrm>
          <a:off x="0" y="3696465"/>
          <a:ext cx="6900512" cy="182988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l" defTabSz="2044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600" kern="1200" dirty="0">
              <a:latin typeface="Calibri Light" panose="020F0302020204030204"/>
            </a:rPr>
            <a:t>Installazione di PowerBI</a:t>
          </a:r>
          <a:endParaRPr lang="it-IT" sz="4600" kern="1200" dirty="0"/>
        </a:p>
      </dsp:txBody>
      <dsp:txXfrm>
        <a:off x="89327" y="3785792"/>
        <a:ext cx="6721858" cy="165122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C81E6C-A495-47BF-8E15-22F9B322F1C7}">
      <dsp:nvSpPr>
        <dsp:cNvPr id="0" name=""/>
        <dsp:cNvSpPr/>
      </dsp:nvSpPr>
      <dsp:spPr>
        <a:xfrm>
          <a:off x="0" y="1808"/>
          <a:ext cx="10515600" cy="91661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947180-1D59-4ADE-A0C6-29A3201632AC}">
      <dsp:nvSpPr>
        <dsp:cNvPr id="0" name=""/>
        <dsp:cNvSpPr/>
      </dsp:nvSpPr>
      <dsp:spPr>
        <a:xfrm>
          <a:off x="277275" y="208046"/>
          <a:ext cx="504136" cy="50413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ED1420-DA78-4B09-88CB-BB8767B3E3AC}">
      <dsp:nvSpPr>
        <dsp:cNvPr id="0" name=""/>
        <dsp:cNvSpPr/>
      </dsp:nvSpPr>
      <dsp:spPr>
        <a:xfrm>
          <a:off x="1058686" y="1808"/>
          <a:ext cx="9456913" cy="916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008" tIns="97008" rIns="97008" bIns="9700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200" kern="1200"/>
            <a:t>La realtà del mondo (e del business) esiste ed è misurabile</a:t>
          </a:r>
          <a:endParaRPr lang="en-US" sz="2200" kern="1200"/>
        </a:p>
      </dsp:txBody>
      <dsp:txXfrm>
        <a:off x="1058686" y="1808"/>
        <a:ext cx="9456913" cy="916611"/>
      </dsp:txXfrm>
    </dsp:sp>
    <dsp:sp modelId="{B1E2282F-5606-4C18-B644-54E12B608FAC}">
      <dsp:nvSpPr>
        <dsp:cNvPr id="0" name=""/>
        <dsp:cNvSpPr/>
      </dsp:nvSpPr>
      <dsp:spPr>
        <a:xfrm>
          <a:off x="0" y="1147573"/>
          <a:ext cx="10515600" cy="91661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2A29A3-1493-4148-92C9-DB305A5F3F5A}">
      <dsp:nvSpPr>
        <dsp:cNvPr id="0" name=""/>
        <dsp:cNvSpPr/>
      </dsp:nvSpPr>
      <dsp:spPr>
        <a:xfrm>
          <a:off x="277275" y="1353811"/>
          <a:ext cx="504136" cy="50413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86ACE2-EC13-4FE3-865F-7F20C3C146D8}">
      <dsp:nvSpPr>
        <dsp:cNvPr id="0" name=""/>
        <dsp:cNvSpPr/>
      </dsp:nvSpPr>
      <dsp:spPr>
        <a:xfrm>
          <a:off x="1058686" y="1147573"/>
          <a:ext cx="9456913" cy="916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008" tIns="97008" rIns="97008" bIns="9700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200" kern="1200"/>
            <a:t>La modellazione permette di semplificare la realtà (riduce le caratteristiche in esame e considera solo quelle utili al progetto/analisi in corso)</a:t>
          </a:r>
          <a:endParaRPr lang="en-US" sz="2200" kern="1200"/>
        </a:p>
      </dsp:txBody>
      <dsp:txXfrm>
        <a:off x="1058686" y="1147573"/>
        <a:ext cx="9456913" cy="916611"/>
      </dsp:txXfrm>
    </dsp:sp>
    <dsp:sp modelId="{6A564A0C-F985-4CB2-B364-64AC2E43AA58}">
      <dsp:nvSpPr>
        <dsp:cNvPr id="0" name=""/>
        <dsp:cNvSpPr/>
      </dsp:nvSpPr>
      <dsp:spPr>
        <a:xfrm>
          <a:off x="0" y="2293338"/>
          <a:ext cx="10515600" cy="91661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762F92-94F0-4F94-9AE0-FE33F006A7C0}">
      <dsp:nvSpPr>
        <dsp:cNvPr id="0" name=""/>
        <dsp:cNvSpPr/>
      </dsp:nvSpPr>
      <dsp:spPr>
        <a:xfrm>
          <a:off x="277275" y="2499576"/>
          <a:ext cx="504136" cy="50413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84FC00-60A4-4CC4-9731-076219520E60}">
      <dsp:nvSpPr>
        <dsp:cNvPr id="0" name=""/>
        <dsp:cNvSpPr/>
      </dsp:nvSpPr>
      <dsp:spPr>
        <a:xfrm>
          <a:off x="1058686" y="2293338"/>
          <a:ext cx="9456913" cy="916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008" tIns="97008" rIns="97008" bIns="9700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200" kern="1200"/>
            <a:t>Gli attributi di un modello sono gli elementi descrittivi</a:t>
          </a:r>
          <a:endParaRPr lang="en-US" sz="2200" kern="1200"/>
        </a:p>
      </dsp:txBody>
      <dsp:txXfrm>
        <a:off x="1058686" y="2293338"/>
        <a:ext cx="9456913" cy="916611"/>
      </dsp:txXfrm>
    </dsp:sp>
    <dsp:sp modelId="{F8DC4063-35BF-4D41-99D3-5F43559088D9}">
      <dsp:nvSpPr>
        <dsp:cNvPr id="0" name=""/>
        <dsp:cNvSpPr/>
      </dsp:nvSpPr>
      <dsp:spPr>
        <a:xfrm>
          <a:off x="0" y="3439103"/>
          <a:ext cx="10515600" cy="91661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608930-4BA5-461F-9796-799A26E1A4E4}">
      <dsp:nvSpPr>
        <dsp:cNvPr id="0" name=""/>
        <dsp:cNvSpPr/>
      </dsp:nvSpPr>
      <dsp:spPr>
        <a:xfrm>
          <a:off x="277275" y="3645341"/>
          <a:ext cx="504136" cy="50413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4BA5FD-D717-4CC2-83DB-D3DEC1748D3F}">
      <dsp:nvSpPr>
        <dsp:cNvPr id="0" name=""/>
        <dsp:cNvSpPr/>
      </dsp:nvSpPr>
      <dsp:spPr>
        <a:xfrm>
          <a:off x="1058686" y="3439103"/>
          <a:ext cx="9456913" cy="916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008" tIns="97008" rIns="97008" bIns="9700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200" kern="1200"/>
            <a:t>Ruolo dei modelli: identificano cosa manca nelle informazioni raccolte e quasi delle informazioni raccolte non sono utili</a:t>
          </a:r>
          <a:endParaRPr lang="en-US" sz="2200" kern="1200"/>
        </a:p>
      </dsp:txBody>
      <dsp:txXfrm>
        <a:off x="1058686" y="3439103"/>
        <a:ext cx="9456913" cy="91661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04603F-B84B-46D0-9713-5D582970CFBC}">
      <dsp:nvSpPr>
        <dsp:cNvPr id="0" name=""/>
        <dsp:cNvSpPr/>
      </dsp:nvSpPr>
      <dsp:spPr>
        <a:xfrm>
          <a:off x="0" y="531"/>
          <a:ext cx="105156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5D3371-B759-4623-94DD-2A08657FD432}">
      <dsp:nvSpPr>
        <dsp:cNvPr id="0" name=""/>
        <dsp:cNvSpPr/>
      </dsp:nvSpPr>
      <dsp:spPr>
        <a:xfrm>
          <a:off x="0" y="531"/>
          <a:ext cx="10515600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000" kern="1200"/>
            <a:t>Associazioni</a:t>
          </a:r>
          <a:endParaRPr lang="en-US" sz="4000" kern="1200"/>
        </a:p>
      </dsp:txBody>
      <dsp:txXfrm>
        <a:off x="0" y="531"/>
        <a:ext cx="10515600" cy="870055"/>
      </dsp:txXfrm>
    </dsp:sp>
    <dsp:sp modelId="{0B81FB04-D86D-4B8A-B792-D54C53785117}">
      <dsp:nvSpPr>
        <dsp:cNvPr id="0" name=""/>
        <dsp:cNvSpPr/>
      </dsp:nvSpPr>
      <dsp:spPr>
        <a:xfrm>
          <a:off x="0" y="870586"/>
          <a:ext cx="1051560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294902-28D6-4D67-B819-E091D98E1D71}">
      <dsp:nvSpPr>
        <dsp:cNvPr id="0" name=""/>
        <dsp:cNvSpPr/>
      </dsp:nvSpPr>
      <dsp:spPr>
        <a:xfrm>
          <a:off x="0" y="870586"/>
          <a:ext cx="10515600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000" kern="1200"/>
            <a:t>Sequenze</a:t>
          </a:r>
          <a:endParaRPr lang="en-US" sz="4000" kern="1200"/>
        </a:p>
      </dsp:txBody>
      <dsp:txXfrm>
        <a:off x="0" y="870586"/>
        <a:ext cx="10515600" cy="870055"/>
      </dsp:txXfrm>
    </dsp:sp>
    <dsp:sp modelId="{D72C51AD-02A6-44AA-B84E-D1888D412ED9}">
      <dsp:nvSpPr>
        <dsp:cNvPr id="0" name=""/>
        <dsp:cNvSpPr/>
      </dsp:nvSpPr>
      <dsp:spPr>
        <a:xfrm>
          <a:off x="0" y="1740641"/>
          <a:ext cx="10515600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936BF6-A40F-4A01-AA9F-5B9212160EEF}">
      <dsp:nvSpPr>
        <dsp:cNvPr id="0" name=""/>
        <dsp:cNvSpPr/>
      </dsp:nvSpPr>
      <dsp:spPr>
        <a:xfrm>
          <a:off x="0" y="1740641"/>
          <a:ext cx="10515600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000" kern="1200"/>
            <a:t>Classificazioni</a:t>
          </a:r>
          <a:endParaRPr lang="en-US" sz="4000" kern="1200"/>
        </a:p>
      </dsp:txBody>
      <dsp:txXfrm>
        <a:off x="0" y="1740641"/>
        <a:ext cx="10515600" cy="870055"/>
      </dsp:txXfrm>
    </dsp:sp>
    <dsp:sp modelId="{B3BCBDF3-DFC7-44DA-8E78-725C82A8ED43}">
      <dsp:nvSpPr>
        <dsp:cNvPr id="0" name=""/>
        <dsp:cNvSpPr/>
      </dsp:nvSpPr>
      <dsp:spPr>
        <a:xfrm>
          <a:off x="0" y="2610696"/>
          <a:ext cx="10515600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70A4C6-8410-4717-AD03-269DB774D6AD}">
      <dsp:nvSpPr>
        <dsp:cNvPr id="0" name=""/>
        <dsp:cNvSpPr/>
      </dsp:nvSpPr>
      <dsp:spPr>
        <a:xfrm>
          <a:off x="0" y="2610696"/>
          <a:ext cx="10515600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000" kern="1200"/>
            <a:t>Raggruppamenti</a:t>
          </a:r>
          <a:endParaRPr lang="en-US" sz="4000" kern="1200"/>
        </a:p>
      </dsp:txBody>
      <dsp:txXfrm>
        <a:off x="0" y="2610696"/>
        <a:ext cx="10515600" cy="870055"/>
      </dsp:txXfrm>
    </dsp:sp>
    <dsp:sp modelId="{504BC340-1B4D-4D03-A0B5-D97B2745D786}">
      <dsp:nvSpPr>
        <dsp:cNvPr id="0" name=""/>
        <dsp:cNvSpPr/>
      </dsp:nvSpPr>
      <dsp:spPr>
        <a:xfrm>
          <a:off x="0" y="3480751"/>
          <a:ext cx="10515600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3B5476-713E-4531-A29E-230B11B8F1EB}">
      <dsp:nvSpPr>
        <dsp:cNvPr id="0" name=""/>
        <dsp:cNvSpPr/>
      </dsp:nvSpPr>
      <dsp:spPr>
        <a:xfrm>
          <a:off x="0" y="3480751"/>
          <a:ext cx="10515600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000" kern="1200"/>
            <a:t>Previsioni</a:t>
          </a:r>
          <a:endParaRPr lang="en-US" sz="4000" kern="1200"/>
        </a:p>
      </dsp:txBody>
      <dsp:txXfrm>
        <a:off x="0" y="3480751"/>
        <a:ext cx="10515600" cy="8700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learn.microsoft.com/it-it/power-bi/fundamentals/power-bi-overview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microsoft.com/it-it/power-bi/fundamentals/desktop-get-the-desktop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amurai016/Comuni-ITA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magine 3" descr="Differences between Excel and Power BI | Prime Institute">
            <a:extLst>
              <a:ext uri="{FF2B5EF4-FFF2-40B4-BE49-F238E27FC236}">
                <a16:creationId xmlns:a16="http://schemas.microsoft.com/office/drawing/2014/main" id="{03801201-1EBE-C979-A476-8CF698BC6A1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29331" b="909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80AF5F8-B291-ADD6-0E5B-D7DB777C97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it-IT" sz="4800">
                <a:cs typeface="Calibri Light"/>
              </a:rPr>
              <a:t>Corso Avanzato di Excel e </a:t>
            </a:r>
            <a:r>
              <a:rPr lang="it-IT" sz="4800" dirty="0">
                <a:cs typeface="Calibri Light"/>
              </a:rPr>
              <a:t>Power BI</a:t>
            </a:r>
            <a:endParaRPr lang="it-IT" sz="4800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FD491D2E-290A-AE84-D24E-A833DD7CA8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it-IT" sz="2000">
                <a:cs typeface="Calibri"/>
              </a:rPr>
              <a:t>Lino Telera</a:t>
            </a:r>
          </a:p>
          <a:p>
            <a:pPr algn="l"/>
            <a:r>
              <a:rPr lang="it-IT" sz="2000">
                <a:cs typeface="Calibri"/>
              </a:rPr>
              <a:t>(2024)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813649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23A6F72-FF07-950C-3411-302E49415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r>
              <a:rPr lang="it-IT" sz="4000" dirty="0">
                <a:ea typeface="Calibri Light"/>
                <a:cs typeface="Calibri Light"/>
              </a:rPr>
              <a:t>BI: Analisi dei dati e scopi</a:t>
            </a:r>
            <a:endParaRPr lang="it-IT" sz="400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F1A3E62-0E2C-4037-F194-4A7BD1A54B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98" y="2282237"/>
            <a:ext cx="6312016" cy="457270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it-IT" sz="2000" dirty="0">
                <a:ea typeface="Calibri" panose="020F0502020204030204"/>
                <a:cs typeface="Calibri" panose="020F0502020204030204"/>
              </a:rPr>
              <a:t>Applicazioni e tecnologie per l'analisi dei dati:</a:t>
            </a:r>
            <a:endParaRPr lang="it-IT" sz="2000" dirty="0"/>
          </a:p>
          <a:p>
            <a:pPr marL="457200" indent="-457200">
              <a:buFont typeface="Calibri" panose="020B0604020202020204" pitchFamily="34" charset="0"/>
              <a:buChar char="-"/>
            </a:pPr>
            <a:r>
              <a:rPr lang="it-IT" sz="2000" dirty="0">
                <a:ea typeface="Calibri" panose="020F0502020204030204"/>
                <a:cs typeface="Calibri" panose="020F0502020204030204"/>
              </a:rPr>
              <a:t>DSS (</a:t>
            </a:r>
            <a:r>
              <a:rPr lang="it-IT" sz="2000" dirty="0" err="1">
                <a:ea typeface="Calibri" panose="020F0502020204030204"/>
                <a:cs typeface="Calibri" panose="020F0502020204030204"/>
              </a:rPr>
              <a:t>Decision</a:t>
            </a:r>
            <a:r>
              <a:rPr lang="it-IT" sz="2000" dirty="0">
                <a:ea typeface="Calibri" panose="020F0502020204030204"/>
                <a:cs typeface="Calibri" panose="020F0502020204030204"/>
              </a:rPr>
              <a:t> Support System)</a:t>
            </a:r>
          </a:p>
          <a:p>
            <a:pPr marL="457200" indent="-457200">
              <a:buFont typeface="Calibri" panose="020B0604020202020204" pitchFamily="34" charset="0"/>
              <a:buChar char="-"/>
            </a:pPr>
            <a:r>
              <a:rPr lang="it-IT" sz="2000">
                <a:ea typeface="Calibri" panose="020F0502020204030204"/>
                <a:cs typeface="Calibri" panose="020F0502020204030204"/>
              </a:rPr>
              <a:t>Query e Report</a:t>
            </a:r>
          </a:p>
          <a:p>
            <a:pPr marL="457200" indent="-457200">
              <a:buFont typeface="Calibri" panose="020B0604020202020204" pitchFamily="34" charset="0"/>
              <a:buChar char="-"/>
            </a:pPr>
            <a:r>
              <a:rPr lang="it-IT" sz="2000" dirty="0">
                <a:ea typeface="Calibri" panose="020F0502020204030204"/>
                <a:cs typeface="Calibri" panose="020F0502020204030204"/>
              </a:rPr>
              <a:t>OLAP (Online </a:t>
            </a:r>
            <a:r>
              <a:rPr lang="it-IT" sz="2000" dirty="0" err="1">
                <a:ea typeface="Calibri" panose="020F0502020204030204"/>
                <a:cs typeface="Calibri" panose="020F0502020204030204"/>
              </a:rPr>
              <a:t>Analytical</a:t>
            </a:r>
            <a:r>
              <a:rPr lang="it-IT" sz="2000" dirty="0">
                <a:ea typeface="Calibri" panose="020F0502020204030204"/>
                <a:cs typeface="Calibri" panose="020F0502020204030204"/>
              </a:rPr>
              <a:t> Processing)</a:t>
            </a:r>
          </a:p>
          <a:p>
            <a:pPr marL="457200" indent="-457200">
              <a:buFont typeface="Calibri" panose="020B0604020202020204" pitchFamily="34" charset="0"/>
              <a:buChar char="-"/>
            </a:pPr>
            <a:r>
              <a:rPr lang="it-IT" sz="2000" dirty="0">
                <a:ea typeface="Calibri" panose="020F0502020204030204"/>
                <a:cs typeface="Calibri" panose="020F0502020204030204"/>
              </a:rPr>
              <a:t>Analisi statistiche (descrittive)</a:t>
            </a:r>
          </a:p>
          <a:p>
            <a:pPr marL="457200" indent="-457200">
              <a:buFont typeface="Calibri" panose="020B0604020202020204" pitchFamily="34" charset="0"/>
              <a:buChar char="-"/>
            </a:pPr>
            <a:r>
              <a:rPr lang="it-IT" sz="2000" dirty="0">
                <a:ea typeface="Calibri" panose="020F0502020204030204"/>
                <a:cs typeface="Calibri" panose="020F0502020204030204"/>
              </a:rPr>
              <a:t>Modelli previsionali</a:t>
            </a:r>
          </a:p>
          <a:p>
            <a:pPr marL="457200" indent="-457200">
              <a:buFont typeface="Calibri" panose="020B0604020202020204" pitchFamily="34" charset="0"/>
              <a:buChar char="-"/>
            </a:pPr>
            <a:r>
              <a:rPr lang="it-IT" sz="2000" dirty="0">
                <a:ea typeface="Calibri" panose="020F0502020204030204"/>
                <a:cs typeface="Calibri" panose="020F0502020204030204"/>
              </a:rPr>
              <a:t>Data Mining</a:t>
            </a:r>
          </a:p>
          <a:p>
            <a:pPr marL="457200" indent="-457200">
              <a:buFont typeface="Calibri" panose="020B0604020202020204" pitchFamily="34" charset="0"/>
              <a:buChar char="-"/>
            </a:pPr>
            <a:r>
              <a:rPr lang="it-IT" sz="2000" dirty="0">
                <a:ea typeface="Calibri" panose="020F0502020204030204"/>
                <a:cs typeface="Calibri" panose="020F0502020204030204"/>
              </a:rPr>
              <a:t>Data </a:t>
            </a:r>
            <a:r>
              <a:rPr lang="it-IT" sz="2000" dirty="0" err="1">
                <a:ea typeface="Calibri" panose="020F0502020204030204"/>
                <a:cs typeface="Calibri" panose="020F0502020204030204"/>
              </a:rPr>
              <a:t>warehouse</a:t>
            </a:r>
            <a:r>
              <a:rPr lang="it-IT" sz="2000" dirty="0">
                <a:ea typeface="Calibri" panose="020F0502020204030204"/>
                <a:cs typeface="Calibri" panose="020F0502020204030204"/>
              </a:rPr>
              <a:t> e data Mart</a:t>
            </a:r>
          </a:p>
          <a:p>
            <a:pPr marL="0" indent="0">
              <a:buNone/>
            </a:pPr>
            <a:r>
              <a:rPr lang="it-IT" sz="2000" dirty="0">
                <a:ea typeface="Calibri" panose="020F0502020204030204"/>
                <a:cs typeface="Calibri" panose="020F0502020204030204"/>
              </a:rPr>
              <a:t>Scopi: Produzione Reportistica Direzionale (snapshot elaborata di uno stato iniziale o futuro), Cruscotti (Dashboard), Navigazione avanzata dei dati, Sistemi predittivi</a:t>
            </a:r>
          </a:p>
        </p:txBody>
      </p:sp>
      <p:pic>
        <p:nvPicPr>
          <p:cNvPr id="5" name="Picture 4" descr="Grafico">
            <a:extLst>
              <a:ext uri="{FF2B5EF4-FFF2-40B4-BE49-F238E27FC236}">
                <a16:creationId xmlns:a16="http://schemas.microsoft.com/office/drawing/2014/main" id="{4B723F17-C608-C50F-4EC6-F618BDC259A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0936" r="23448" b="3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5619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905053B-1436-C34A-44C5-A1F5139FC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it-IT" sz="4600" dirty="0">
                <a:cs typeface="Calibri Light"/>
              </a:rPr>
              <a:t>BI: Processo e tipi di Analisi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E2539D1-09D3-FDEF-D1C0-C9BB9FCA17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 sz="2200" dirty="0">
                <a:cs typeface="Calibri"/>
              </a:rPr>
              <a:t>Raccolta dei dati (</a:t>
            </a:r>
            <a:r>
              <a:rPr lang="it-IT" sz="2200" dirty="0" err="1">
                <a:cs typeface="Calibri"/>
              </a:rPr>
              <a:t>retrieve</a:t>
            </a:r>
            <a:r>
              <a:rPr lang="it-IT" sz="2200" dirty="0">
                <a:cs typeface="Calibri"/>
              </a:rPr>
              <a:t>)</a:t>
            </a:r>
            <a:endParaRPr lang="it-IT" sz="2200" dirty="0"/>
          </a:p>
          <a:p>
            <a:r>
              <a:rPr lang="it-IT" sz="2200" dirty="0">
                <a:cs typeface="Calibri"/>
              </a:rPr>
              <a:t>Validazione (</a:t>
            </a:r>
            <a:r>
              <a:rPr lang="it-IT" sz="2200" dirty="0" err="1">
                <a:cs typeface="Calibri"/>
              </a:rPr>
              <a:t>Trasform</a:t>
            </a:r>
            <a:r>
              <a:rPr lang="it-IT" sz="2200" dirty="0">
                <a:cs typeface="Calibri"/>
              </a:rPr>
              <a:t> data)</a:t>
            </a:r>
          </a:p>
          <a:p>
            <a:r>
              <a:rPr lang="it-IT" sz="2200" dirty="0">
                <a:cs typeface="Calibri"/>
              </a:rPr>
              <a:t>Correlazione (</a:t>
            </a:r>
            <a:r>
              <a:rPr lang="it-IT" sz="2200" dirty="0" err="1">
                <a:cs typeface="Calibri"/>
              </a:rPr>
              <a:t>populate</a:t>
            </a:r>
            <a:r>
              <a:rPr lang="it-IT" sz="2200" dirty="0">
                <a:cs typeface="Calibri"/>
              </a:rPr>
              <a:t> data DWH, OLAP)</a:t>
            </a:r>
          </a:p>
          <a:p>
            <a:r>
              <a:rPr lang="it-IT" sz="2200" dirty="0">
                <a:cs typeface="Calibri"/>
              </a:rPr>
              <a:t>Costruzione della conoscenza (Query data)</a:t>
            </a:r>
          </a:p>
        </p:txBody>
      </p:sp>
      <p:pic>
        <p:nvPicPr>
          <p:cNvPr id="4" name="Immagine 3" descr="Immagine che contiene testo, schermata, diagramma, Carattere&#10;&#10;Descrizione generata automaticamente">
            <a:extLst>
              <a:ext uri="{FF2B5EF4-FFF2-40B4-BE49-F238E27FC236}">
                <a16:creationId xmlns:a16="http://schemas.microsoft.com/office/drawing/2014/main" id="{C9880A8E-44F6-E6A4-A362-8325A644B5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1202550"/>
            <a:ext cx="6903720" cy="4452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6676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9C052EA-05E2-403D-965E-52D1BFFA24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EDF46C5-2145-078B-840B-06F071C02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94740"/>
          </a:xfrm>
        </p:spPr>
        <p:txBody>
          <a:bodyPr>
            <a:normAutofit/>
          </a:bodyPr>
          <a:lstStyle/>
          <a:p>
            <a:r>
              <a:rPr lang="it-IT">
                <a:solidFill>
                  <a:schemeClr val="bg1"/>
                </a:solidFill>
                <a:cs typeface="Calibri Light"/>
              </a:rPr>
              <a:t>Da OLTP a OLAP</a:t>
            </a: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C1936B8-2FFB-4F78-8388-B8C282B8A5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0688"/>
            <a:ext cx="12192000" cy="5166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DAABC98-8FE0-9CCE-E801-2870704B41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100579"/>
            <a:ext cx="5097779" cy="407638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it-IT">
                <a:ea typeface="Calibri"/>
                <a:cs typeface="Calibri"/>
              </a:rPr>
              <a:t>Online Transactional Processing (OLTP):</a:t>
            </a:r>
            <a:endParaRPr lang="it-IT"/>
          </a:p>
          <a:p>
            <a:pPr marL="457200" indent="-457200">
              <a:buFont typeface="Calibri" panose="020B0604020202020204" pitchFamily="34" charset="0"/>
              <a:buChar char="-"/>
            </a:pPr>
            <a:r>
              <a:rPr lang="it-IT" dirty="0">
                <a:ea typeface="Calibri"/>
                <a:cs typeface="Calibri"/>
              </a:rPr>
              <a:t>Normalizzazione Completa</a:t>
            </a:r>
          </a:p>
          <a:p>
            <a:pPr marL="457200" indent="-457200">
              <a:buFont typeface="Calibri" panose="020B0604020202020204" pitchFamily="34" charset="0"/>
              <a:buChar char="-"/>
            </a:pPr>
            <a:r>
              <a:rPr lang="it-IT" dirty="0">
                <a:ea typeface="Calibri"/>
                <a:cs typeface="Calibri"/>
              </a:rPr>
              <a:t>Alto numero di tabelle e relazioni</a:t>
            </a:r>
          </a:p>
          <a:p>
            <a:pPr marL="457200" indent="-457200">
              <a:buFont typeface="Calibri" panose="020B0604020202020204" pitchFamily="34" charset="0"/>
              <a:buChar char="-"/>
            </a:pPr>
            <a:r>
              <a:rPr lang="it-IT" dirty="0">
                <a:ea typeface="Calibri"/>
                <a:cs typeface="Calibri"/>
              </a:rPr>
              <a:t>Poca variazione struttura dati</a:t>
            </a:r>
          </a:p>
          <a:p>
            <a:pPr marL="457200" indent="-457200">
              <a:buFont typeface="Calibri" panose="020B0604020202020204" pitchFamily="34" charset="0"/>
              <a:buChar char="-"/>
            </a:pPr>
            <a:r>
              <a:rPr lang="it-IT" dirty="0">
                <a:ea typeface="Calibri"/>
                <a:cs typeface="Calibri"/>
              </a:rPr>
              <a:t>Ottimizzato per inserimento dei dati</a:t>
            </a:r>
            <a:endParaRPr lang="it-IT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DC63A5F8-EFA0-CD44-1F17-05FB907524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6020" y="2100579"/>
            <a:ext cx="5097780" cy="407638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it-IT" dirty="0">
                <a:ea typeface="Calibri" panose="020F0502020204030204"/>
                <a:cs typeface="Calibri" panose="020F0502020204030204"/>
              </a:rPr>
              <a:t>Online </a:t>
            </a:r>
            <a:r>
              <a:rPr lang="it-IT" dirty="0" err="1">
                <a:ea typeface="Calibri" panose="020F0502020204030204"/>
                <a:cs typeface="Calibri" panose="020F0502020204030204"/>
              </a:rPr>
              <a:t>Analytical</a:t>
            </a:r>
            <a:r>
              <a:rPr lang="it-IT" dirty="0">
                <a:ea typeface="Calibri" panose="020F0502020204030204"/>
                <a:cs typeface="Calibri" panose="020F0502020204030204"/>
              </a:rPr>
              <a:t> Processing (OLAP):</a:t>
            </a:r>
          </a:p>
          <a:p>
            <a:pPr marL="457200" indent="-457200">
              <a:buFont typeface="Calibri"/>
              <a:buChar char="-"/>
            </a:pPr>
            <a:r>
              <a:rPr lang="it-IT" dirty="0">
                <a:ea typeface="Calibri" panose="020F0502020204030204"/>
                <a:cs typeface="Calibri" panose="020F0502020204030204"/>
              </a:rPr>
              <a:t>Cambiano le regole della </a:t>
            </a:r>
            <a:r>
              <a:rPr lang="it-IT" dirty="0" err="1">
                <a:ea typeface="Calibri" panose="020F0502020204030204"/>
                <a:cs typeface="Calibri" panose="020F0502020204030204"/>
              </a:rPr>
              <a:t>normalizazione</a:t>
            </a:r>
          </a:p>
          <a:p>
            <a:pPr marL="457200" indent="-457200">
              <a:buFont typeface="Calibri"/>
              <a:buChar char="-"/>
            </a:pPr>
            <a:r>
              <a:rPr lang="it-IT" dirty="0">
                <a:ea typeface="Calibri" panose="020F0502020204030204"/>
                <a:cs typeface="Calibri" panose="020F0502020204030204"/>
              </a:rPr>
              <a:t>Prestazioni su query e modifica dei dati</a:t>
            </a:r>
          </a:p>
          <a:p>
            <a:pPr marL="457200" indent="-457200">
              <a:buFont typeface="Calibri"/>
              <a:buChar char="-"/>
            </a:pPr>
            <a:r>
              <a:rPr lang="it-IT" dirty="0">
                <a:ea typeface="Calibri" panose="020F0502020204030204"/>
                <a:cs typeface="Calibri" panose="020F0502020204030204"/>
              </a:rPr>
              <a:t>Complessità nelle query</a:t>
            </a:r>
          </a:p>
          <a:p>
            <a:pPr marL="457200" indent="-457200">
              <a:buFont typeface="Calibri"/>
              <a:buChar char="-"/>
            </a:pPr>
            <a:r>
              <a:rPr lang="it-IT" dirty="0">
                <a:ea typeface="Calibri" panose="020F0502020204030204"/>
                <a:cs typeface="Calibri" panose="020F0502020204030204"/>
              </a:rPr>
              <a:t>Dettaglio degli eventi rilevati</a:t>
            </a:r>
          </a:p>
        </p:txBody>
      </p:sp>
    </p:spTree>
    <p:extLst>
      <p:ext uri="{BB962C8B-B14F-4D97-AF65-F5344CB8AC3E}">
        <p14:creationId xmlns:p14="http://schemas.microsoft.com/office/powerpoint/2010/main" val="32444807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FED3D58-C4BE-828F-00D3-8411BC3F9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it-IT" sz="5400">
                <a:cs typeface="Calibri Light"/>
              </a:rPr>
              <a:t>OLAP - ipercubi</a:t>
            </a:r>
            <a:endParaRPr lang="it-IT" sz="5400"/>
          </a:p>
        </p:txBody>
      </p:sp>
      <p:sp>
        <p:nvSpPr>
          <p:cNvPr id="17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FEB40AE-ED9C-C555-F082-F393C192D6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6"/>
            <a:ext cx="6713552" cy="411917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it-IT" sz="1900">
                <a:ea typeface="+mn-lt"/>
                <a:cs typeface="+mn-lt"/>
              </a:rPr>
              <a:t>Struttura per la memorizzazione di dati che permette di eseguire analisi in tempi rapidi, superando un limite dei database relazionali</a:t>
            </a:r>
            <a:endParaRPr lang="it-IT" sz="1900"/>
          </a:p>
          <a:p>
            <a:pPr marL="0" indent="0">
              <a:buNone/>
            </a:pPr>
            <a:r>
              <a:rPr lang="it-IT" sz="1900">
                <a:ea typeface="+mn-lt"/>
                <a:cs typeface="+mn-lt"/>
              </a:rPr>
              <a:t>E' una struttura di dati in SQL Server Analysis Services (SSAS) generata utilizzando i database OLAP per permettere un'analisi dei dati quasi istantanee</a:t>
            </a:r>
          </a:p>
          <a:p>
            <a:pPr marL="0" indent="0">
              <a:buNone/>
            </a:pPr>
            <a:r>
              <a:rPr lang="it-IT" sz="1900">
                <a:ea typeface="+mn-lt"/>
                <a:cs typeface="+mn-lt"/>
              </a:rPr>
              <a:t>Composto da dati numerici, detti misure, che sono categorizzati all'interno di dimensioni</a:t>
            </a:r>
          </a:p>
          <a:p>
            <a:pPr marL="0" indent="0">
              <a:buNone/>
            </a:pPr>
            <a:r>
              <a:rPr lang="it-IT" sz="1900">
                <a:ea typeface="Calibri"/>
                <a:cs typeface="Calibri"/>
              </a:rPr>
              <a:t>Supera in parte i limiti dei DB relazionali</a:t>
            </a:r>
          </a:p>
          <a:p>
            <a:pPr marL="0" indent="0">
              <a:buNone/>
            </a:pPr>
            <a:r>
              <a:rPr lang="it-IT" sz="1900" dirty="0">
                <a:ea typeface="Calibri"/>
                <a:cs typeface="Calibri"/>
              </a:rPr>
              <a:t>Estensione del Foglio di Excel con un numero maggiore di 3 dimensioni (</a:t>
            </a:r>
            <a:r>
              <a:rPr lang="it-IT" sz="1900" dirty="0" err="1">
                <a:ea typeface="Calibri"/>
                <a:cs typeface="Calibri"/>
              </a:rPr>
              <a:t>ipercubo</a:t>
            </a:r>
            <a:r>
              <a:rPr lang="it-IT" sz="1900" dirty="0">
                <a:ea typeface="Calibri"/>
                <a:cs typeface="Calibri"/>
              </a:rPr>
              <a:t>)</a:t>
            </a:r>
          </a:p>
          <a:p>
            <a:pPr marL="0" indent="0">
              <a:buNone/>
            </a:pPr>
            <a:r>
              <a:rPr lang="it-IT" sz="1900" dirty="0">
                <a:ea typeface="Calibri"/>
                <a:cs typeface="Calibri"/>
              </a:rPr>
              <a:t>Es: Dati di vendita per prodotto, città, periodo di vendita, ricavo,… (Misure e Dimensioni)</a:t>
            </a:r>
          </a:p>
        </p:txBody>
      </p:sp>
      <p:pic>
        <p:nvPicPr>
          <p:cNvPr id="4" name="Immagine 3" descr="Immagine che contiene diagramma, schizzo, linea&#10;&#10;Descrizione generata automaticamente">
            <a:extLst>
              <a:ext uri="{FF2B5EF4-FFF2-40B4-BE49-F238E27FC236}">
                <a16:creationId xmlns:a16="http://schemas.microsoft.com/office/drawing/2014/main" id="{AAC16A72-E29D-BE64-7ABC-A1ED18AF8FF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6809" r="12237" b="-3"/>
          <a:stretch/>
        </p:blipFill>
        <p:spPr>
          <a:xfrm>
            <a:off x="7675658" y="2093976"/>
            <a:ext cx="3941064" cy="4096512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112452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837543A-6020-4505-A233-C9DB4BF740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1C0922F-BEF7-6035-726E-26965412A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558489" cy="1325563"/>
          </a:xfrm>
        </p:spPr>
        <p:txBody>
          <a:bodyPr>
            <a:normAutofit/>
          </a:bodyPr>
          <a:lstStyle/>
          <a:p>
            <a:r>
              <a:rPr lang="it-IT" dirty="0">
                <a:cs typeface="Calibri Light"/>
              </a:rPr>
              <a:t>ETL</a:t>
            </a:r>
            <a:endParaRPr lang="it-IT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5B16301-FB18-48BA-A6DD-C37CAF6F9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682BE9F-728F-D55F-88E0-7DD2204578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58489" cy="435133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it-IT" dirty="0" err="1">
                <a:ea typeface="Calibri"/>
                <a:cs typeface="Calibri"/>
              </a:rPr>
              <a:t>Extract</a:t>
            </a:r>
            <a:r>
              <a:rPr lang="it-IT" dirty="0">
                <a:ea typeface="Calibri"/>
                <a:cs typeface="Calibri"/>
              </a:rPr>
              <a:t> </a:t>
            </a:r>
            <a:r>
              <a:rPr lang="it-IT" dirty="0" err="1">
                <a:ea typeface="Calibri"/>
                <a:cs typeface="Calibri"/>
              </a:rPr>
              <a:t>Transform</a:t>
            </a:r>
            <a:r>
              <a:rPr lang="it-IT" dirty="0">
                <a:ea typeface="Calibri"/>
                <a:cs typeface="Calibri"/>
              </a:rPr>
              <a:t> and Loading (ETL)</a:t>
            </a:r>
          </a:p>
          <a:p>
            <a:pPr marL="514350" indent="-514350">
              <a:buAutoNum type="arabicPeriod"/>
            </a:pPr>
            <a:r>
              <a:rPr lang="it-IT" dirty="0">
                <a:ea typeface="Calibri"/>
                <a:cs typeface="Calibri"/>
              </a:rPr>
              <a:t>Estrazione dei dati dal DB di Produzione</a:t>
            </a:r>
          </a:p>
          <a:p>
            <a:pPr marL="514350" indent="-514350">
              <a:buAutoNum type="arabicPeriod"/>
            </a:pPr>
            <a:r>
              <a:rPr lang="it-IT" dirty="0">
                <a:ea typeface="Calibri"/>
                <a:cs typeface="Calibri"/>
              </a:rPr>
              <a:t>Trasformazione dei dati nella rappresentazione più adatta</a:t>
            </a:r>
          </a:p>
          <a:p>
            <a:pPr marL="514350" indent="-514350">
              <a:buAutoNum type="arabicPeriod"/>
            </a:pPr>
            <a:r>
              <a:rPr lang="it-IT" dirty="0">
                <a:ea typeface="Calibri"/>
                <a:cs typeface="Calibri"/>
              </a:rPr>
              <a:t>Caricamento dei dati nel DB di Analisi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3C0D90E-074A-4F52-9B11-B52BEF4B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Block Arc 13">
            <a:extLst>
              <a:ext uri="{FF2B5EF4-FFF2-40B4-BE49-F238E27FC236}">
                <a16:creationId xmlns:a16="http://schemas.microsoft.com/office/drawing/2014/main" id="{CABBD4C1-E6F8-46F6-8152-A8A97490B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18531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3BA5EF5-1FE9-4BF9-83BB-269BCDDF6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B3BCACB-5880-460B-9606-8C433A9AF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8853921-7BC9-4BDE-ACAB-133C683C8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09192968-3AE7-4470-A61C-97294BB927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3AB72E55-43E4-4356-BFE8-E2102CB0B5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7349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B9C4AEA-241B-826D-C198-70188575C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it-IT" sz="5400">
                <a:cs typeface="Calibri Light"/>
              </a:rPr>
              <a:t>DWH e Data Mart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7937AF1-B7D7-BD75-303F-E0E9060736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668" y="2860869"/>
            <a:ext cx="10061619" cy="335705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it-IT" sz="2200" dirty="0">
                <a:cs typeface="Calibri"/>
              </a:rPr>
              <a:t>Data </a:t>
            </a:r>
            <a:r>
              <a:rPr lang="it-IT" sz="2200" dirty="0" err="1">
                <a:cs typeface="Calibri"/>
              </a:rPr>
              <a:t>Warehouse</a:t>
            </a:r>
            <a:r>
              <a:rPr lang="it-IT" sz="2200" dirty="0">
                <a:cs typeface="Calibri"/>
              </a:rPr>
              <a:t> (DWH):</a:t>
            </a:r>
            <a:endParaRPr lang="it-IT" dirty="0"/>
          </a:p>
          <a:p>
            <a:pPr marL="342900" indent="-342900"/>
            <a:r>
              <a:rPr lang="it-IT" sz="2200" dirty="0">
                <a:ea typeface="Calibri" panose="020F0502020204030204"/>
                <a:cs typeface="Calibri"/>
              </a:rPr>
              <a:t>Magazzino dei dati</a:t>
            </a:r>
          </a:p>
          <a:p>
            <a:pPr marL="342900" indent="-342900"/>
            <a:r>
              <a:rPr lang="it-IT" sz="2200" dirty="0">
                <a:ea typeface="Calibri" panose="020F0502020204030204"/>
                <a:cs typeface="Calibri"/>
              </a:rPr>
              <a:t>Permette di convertire grandi quantità di dati in informazioni</a:t>
            </a:r>
            <a:endParaRPr lang="it-IT" dirty="0">
              <a:ea typeface="Calibri" panose="020F0502020204030204"/>
              <a:cs typeface="Calibri"/>
            </a:endParaRPr>
          </a:p>
          <a:p>
            <a:pPr marL="342900" indent="-342900"/>
            <a:r>
              <a:rPr lang="it-IT" sz="2200" dirty="0">
                <a:ea typeface="Calibri" panose="020F0502020204030204"/>
                <a:cs typeface="Calibri"/>
              </a:rPr>
              <a:t>Progetto complesso... garantisce coerenza del dato</a:t>
            </a:r>
            <a:endParaRPr lang="it-IT">
              <a:ea typeface="Calibri"/>
              <a:cs typeface="Calibri"/>
            </a:endParaRPr>
          </a:p>
          <a:p>
            <a:pPr marL="0" indent="0">
              <a:buNone/>
            </a:pPr>
            <a:r>
              <a:rPr lang="it-IT" sz="2200" dirty="0" err="1">
                <a:ea typeface="Calibri"/>
                <a:cs typeface="Calibri"/>
              </a:rPr>
              <a:t>DataMart</a:t>
            </a:r>
            <a:r>
              <a:rPr lang="it-IT" sz="2200" dirty="0">
                <a:ea typeface="Calibri"/>
                <a:cs typeface="Calibri"/>
              </a:rPr>
              <a:t>: </a:t>
            </a:r>
          </a:p>
          <a:p>
            <a:pPr marL="342900" indent="-342900"/>
            <a:r>
              <a:rPr lang="it-IT" sz="2200" dirty="0">
                <a:ea typeface="Calibri"/>
                <a:cs typeface="Calibri"/>
              </a:rPr>
              <a:t>Magazzino dipartimentale (segmento del DWH)</a:t>
            </a:r>
          </a:p>
          <a:p>
            <a:pPr marL="342900" indent="-342900"/>
            <a:r>
              <a:rPr lang="it-IT" sz="2200" dirty="0">
                <a:ea typeface="Calibri"/>
                <a:cs typeface="Calibri"/>
              </a:rPr>
              <a:t>Si può ricavare facilmente dal DWH ma ha finalità più ristretta (dati coprono solo alcune aree aziendali)</a:t>
            </a:r>
            <a:endParaRPr lang="it-IT" dirty="0">
              <a:ea typeface="Calibri"/>
              <a:cs typeface="Calibri"/>
            </a:endParaRPr>
          </a:p>
          <a:p>
            <a:endParaRPr lang="it-IT" sz="2200">
              <a:ea typeface="Calibri" panose="020F0502020204030204"/>
              <a:cs typeface="Calibri"/>
            </a:endParaRPr>
          </a:p>
        </p:txBody>
      </p:sp>
      <p:pic>
        <p:nvPicPr>
          <p:cNvPr id="4" name="Immagine 3" descr="Immagine che contiene schermata, cilindro, design&#10;&#10;Descrizione generata automaticamente">
            <a:extLst>
              <a:ext uri="{FF2B5EF4-FFF2-40B4-BE49-F238E27FC236}">
                <a16:creationId xmlns:a16="http://schemas.microsoft.com/office/drawing/2014/main" id="{F40DCDBB-F6B3-867E-3BA8-FA22512789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4859" y="272903"/>
            <a:ext cx="5208002" cy="2867096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795235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61F7B13-6163-2779-A0B4-B362D32B742A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2611" r="5054" b="244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F7D3E34-0126-417A-DFCA-3692A2375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dirty="0">
                <a:cs typeface="Calibri Light"/>
              </a:rPr>
              <a:t>Risultati della analisi dei dati</a:t>
            </a:r>
            <a:endParaRPr lang="it-IT" dirty="0"/>
          </a:p>
        </p:txBody>
      </p:sp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C22CBF6A-CDBD-60C6-303D-2B2A04CB8F7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576025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16146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8">
            <a:extLst>
              <a:ext uri="{FF2B5EF4-FFF2-40B4-BE49-F238E27FC236}">
                <a16:creationId xmlns:a16="http://schemas.microsoft.com/office/drawing/2014/main" id="{19D32F93-50AC-4C46-A5DB-291C60DDB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Triangle 10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935ECA0-6D7F-9F11-215F-98DC95534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0" y="1383528"/>
            <a:ext cx="5925989" cy="316751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9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La Suite PowerBI</a:t>
            </a:r>
          </a:p>
        </p:txBody>
      </p:sp>
      <p:pic>
        <p:nvPicPr>
          <p:cNvPr id="4" name="Immagine 3" descr="Immagine che contiene schermata, design&#10;&#10;Descrizione generata automaticamente">
            <a:extLst>
              <a:ext uri="{FF2B5EF4-FFF2-40B4-BE49-F238E27FC236}">
                <a16:creationId xmlns:a16="http://schemas.microsoft.com/office/drawing/2014/main" id="{1C3E1B61-0284-4DFC-C4AE-8BA54D1A26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9140" y="2209474"/>
            <a:ext cx="2489416" cy="2489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4948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32B0360-1932-8C08-3EA1-28E501086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6637985" cy="742425"/>
          </a:xfrm>
        </p:spPr>
        <p:txBody>
          <a:bodyPr anchor="b">
            <a:normAutofit/>
          </a:bodyPr>
          <a:lstStyle/>
          <a:p>
            <a:r>
              <a:rPr lang="it-IT" sz="4600" dirty="0">
                <a:ea typeface="Calibri Light"/>
                <a:cs typeface="Calibri Light"/>
              </a:rPr>
              <a:t>Introduzione alla Suite</a:t>
            </a:r>
            <a:endParaRPr lang="it-IT" sz="4600" dirty="0"/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8625D8B-A4B4-2C50-9DD5-025A00F9CF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668" y="2807208"/>
            <a:ext cx="3933422" cy="3410712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0" indent="0">
              <a:buNone/>
            </a:pPr>
            <a:r>
              <a:rPr lang="it-IT" sz="2000" dirty="0">
                <a:ea typeface="+mn-lt"/>
                <a:cs typeface="+mn-lt"/>
              </a:rPr>
              <a:t>Power BI è una raccolta di servizi software, app e connettori che interagiscono per trasformare origini dati non correlate in informazioni dettagliate interattive, coerenti e visivamente accattivanti (</a:t>
            </a:r>
            <a:r>
              <a:rPr lang="it-IT" sz="2000" dirty="0">
                <a:ea typeface="+mn-lt"/>
                <a:cs typeface="+mn-lt"/>
                <a:hlinkClick r:id="rId2"/>
              </a:rPr>
              <a:t>https://learn.microsoft.com/it-it/power-bi/fundamentals/power-bi-overview</a:t>
            </a:r>
            <a:r>
              <a:rPr lang="it-IT" sz="2000" dirty="0">
                <a:ea typeface="+mn-lt"/>
                <a:cs typeface="+mn-lt"/>
              </a:rPr>
              <a:t> )</a:t>
            </a:r>
          </a:p>
          <a:p>
            <a:pPr>
              <a:buNone/>
            </a:pPr>
            <a:r>
              <a:rPr lang="it-IT" sz="2000" dirty="0">
                <a:ea typeface="+mn-lt"/>
                <a:cs typeface="+mn-lt"/>
              </a:rPr>
              <a:t>Oltre a questi tre, Power BI include altri due elementi:</a:t>
            </a:r>
            <a:endParaRPr lang="it-IT" dirty="0"/>
          </a:p>
          <a:p>
            <a:pPr>
              <a:buFont typeface="Arial"/>
              <a:buChar char="•"/>
            </a:pPr>
            <a:r>
              <a:rPr lang="it-IT" sz="2000" b="1">
                <a:ea typeface="+mn-lt"/>
                <a:cs typeface="+mn-lt"/>
              </a:rPr>
              <a:t>Generatore report di Power BI</a:t>
            </a:r>
            <a:r>
              <a:rPr lang="it-IT" sz="2000" dirty="0">
                <a:ea typeface="+mn-lt"/>
                <a:cs typeface="+mn-lt"/>
              </a:rPr>
              <a:t> </a:t>
            </a:r>
            <a:endParaRPr lang="it-IT" dirty="0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it-IT" sz="2000" b="1">
                <a:ea typeface="+mn-lt"/>
                <a:cs typeface="+mn-lt"/>
              </a:rPr>
              <a:t>Server di report di Power BI</a:t>
            </a:r>
            <a:endParaRPr lang="it-IT" sz="2000">
              <a:cs typeface="Calibri" panose="020F0502020204030204"/>
            </a:endParaRPr>
          </a:p>
        </p:txBody>
      </p:sp>
      <p:pic>
        <p:nvPicPr>
          <p:cNvPr id="4" name="Immagine 3" descr="Screenshot di un diagramma che mostra l'integrazione dell'applicazione desktop, del servizio e dell'app per dispositivi mobili di Power BI.">
            <a:extLst>
              <a:ext uri="{FF2B5EF4-FFF2-40B4-BE49-F238E27FC236}">
                <a16:creationId xmlns:a16="http://schemas.microsoft.com/office/drawing/2014/main" id="{FC018C5C-1354-2168-BA98-32BA229E71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3817" y="1713802"/>
            <a:ext cx="6764199" cy="3376734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304404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BE9FE5D-B430-3FF7-D5BD-021D4F356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sz="5400">
                <a:cs typeface="Calibri Light"/>
              </a:rPr>
              <a:t>PowerBI Desktop </a:t>
            </a:r>
            <a:endParaRPr lang="it-IT" sz="540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6FEC0E4-6324-4651-E881-54D4BFE5AD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it-IT" dirty="0">
                <a:cs typeface="Calibri"/>
              </a:rPr>
              <a:t>Comprende</a:t>
            </a:r>
            <a:endParaRPr lang="it-IT" dirty="0"/>
          </a:p>
          <a:p>
            <a:pPr lvl="1">
              <a:buFont typeface="Courier New" panose="020B0604020202020204" pitchFamily="34" charset="0"/>
              <a:buChar char="o"/>
            </a:pPr>
            <a:r>
              <a:rPr lang="it-IT" sz="2800" dirty="0">
                <a:cs typeface="Calibri"/>
              </a:rPr>
              <a:t>Motore ETL (Power Query)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it-IT" sz="2800" dirty="0">
                <a:cs typeface="Calibri"/>
              </a:rPr>
              <a:t>DWH e </a:t>
            </a:r>
            <a:r>
              <a:rPr lang="it-IT" sz="2800" dirty="0" err="1">
                <a:cs typeface="Calibri"/>
              </a:rPr>
              <a:t>Ipercubo</a:t>
            </a:r>
            <a:r>
              <a:rPr lang="it-IT" sz="2800" dirty="0">
                <a:cs typeface="Calibri"/>
              </a:rPr>
              <a:t> OLAP per relazionare tutte le dimensioni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it-IT" sz="2800" dirty="0">
                <a:cs typeface="Calibri"/>
              </a:rPr>
              <a:t>Sistema di Reportistica</a:t>
            </a:r>
          </a:p>
          <a:p>
            <a:pPr marL="0" indent="0">
              <a:buNone/>
            </a:pPr>
            <a:r>
              <a:rPr lang="it-IT" dirty="0">
                <a:cs typeface="Calibri"/>
              </a:rPr>
              <a:t>Licenza </a:t>
            </a:r>
            <a:r>
              <a:rPr lang="it-IT" dirty="0" err="1">
                <a:cs typeface="Calibri"/>
              </a:rPr>
              <a:t>Grautita</a:t>
            </a:r>
          </a:p>
          <a:p>
            <a:pPr marL="0" indent="0">
              <a:buNone/>
            </a:pPr>
            <a:r>
              <a:rPr lang="it-IT" dirty="0">
                <a:cs typeface="Calibri"/>
              </a:rPr>
              <a:t>E' possibile scaricarlo da Microsoft Store o qui: </a:t>
            </a:r>
            <a:r>
              <a:rPr lang="it-IT" dirty="0">
                <a:ea typeface="+mn-lt"/>
                <a:cs typeface="+mn-lt"/>
                <a:hlinkClick r:id="rId2"/>
              </a:rPr>
              <a:t>https://learn.microsoft.com/it-it/power-bi/fundamentals/desktop-get-the-desktop</a:t>
            </a:r>
            <a:r>
              <a:rPr lang="it-IT" dirty="0">
                <a:ea typeface="+mn-lt"/>
                <a:cs typeface="+mn-lt"/>
              </a:rPr>
              <a:t> </a:t>
            </a:r>
          </a:p>
          <a:p>
            <a:pPr marL="0" indent="0">
              <a:buNone/>
            </a:pPr>
            <a:r>
              <a:rPr lang="it-IT" dirty="0">
                <a:ea typeface="+mn-lt"/>
                <a:cs typeface="+mn-lt"/>
              </a:rPr>
              <a:t>Non è disponibile per MAC</a:t>
            </a:r>
          </a:p>
        </p:txBody>
      </p:sp>
    </p:spTree>
    <p:extLst>
      <p:ext uri="{BB962C8B-B14F-4D97-AF65-F5344CB8AC3E}">
        <p14:creationId xmlns:p14="http://schemas.microsoft.com/office/powerpoint/2010/main" val="3777332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D43C68B-32C1-1599-E82D-63DA89912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>
                <a:cs typeface="Calibri Light"/>
              </a:rPr>
              <a:t>About me</a:t>
            </a:r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C41D854-CBD3-0CE2-FBDF-6E1CD29A91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257246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335A6E0-270E-A1BC-E6D9-A6ADA55E3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it-IT">
                <a:solidFill>
                  <a:srgbClr val="FFFFFF"/>
                </a:solidFill>
                <a:cs typeface="Calibri Light"/>
              </a:rPr>
              <a:t>Datasources</a:t>
            </a:r>
            <a:endParaRPr lang="it-IT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90377E3-9A5F-545A-182A-4E4DB57D72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>
                <a:cs typeface="Calibri"/>
              </a:rPr>
              <a:t>Esempio con 2 CSV</a:t>
            </a:r>
          </a:p>
          <a:p>
            <a:r>
              <a:rPr lang="it-IT" dirty="0">
                <a:cs typeface="Calibri"/>
              </a:rPr>
              <a:t>Esempio con JSON</a:t>
            </a:r>
          </a:p>
          <a:p>
            <a:r>
              <a:rPr lang="it-IT" dirty="0">
                <a:cs typeface="Calibri"/>
              </a:rPr>
              <a:t>Esempio con web (REST API) </a:t>
            </a:r>
            <a:r>
              <a:rPr lang="it-IT" dirty="0">
                <a:ea typeface="+mn-lt"/>
                <a:cs typeface="+mn-lt"/>
                <a:hlinkClick r:id="rId2"/>
              </a:rPr>
              <a:t>https://github.com/Samurai016/Comuni-ITA</a:t>
            </a:r>
            <a:r>
              <a:rPr lang="it-IT" dirty="0">
                <a:ea typeface="+mn-lt"/>
                <a:cs typeface="+mn-lt"/>
              </a:rPr>
              <a:t> </a:t>
            </a:r>
          </a:p>
          <a:p>
            <a:endParaRPr lang="it-IT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6790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0D03189-07ED-EBBB-6C62-DA80A540B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it-IT" sz="4200">
                <a:cs typeface="Calibri Light"/>
              </a:rPr>
              <a:t>Organizzazione del corso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96C55092-CFC0-C177-610C-67FBDBE859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89168753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71549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DDDAB4D-824E-7CBE-2B8C-A8AAE5E48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it-IT" sz="5400">
                <a:cs typeface="Calibri Light"/>
              </a:rPr>
              <a:t>Pre-requisiti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1DD830BE-74A1-4C48-93F5-DF0187A2FD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0938409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19408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3C67BA6-DF81-0DA6-A1E8-D96B8F337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it-IT">
                <a:cs typeface="Calibri Light"/>
              </a:rPr>
              <a:t>Introduzione alla Business Intelligence</a:t>
            </a:r>
            <a:endParaRPr lang="it-IT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D38EC49D-C3B4-5F94-4F27-0C2500FD80A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824471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404606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AF8509B-9A41-7E87-2ADA-EF79FDA58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sz="5400">
                <a:cs typeface="Calibri Light"/>
              </a:rPr>
              <a:t>Le Informazioni dell'Azienda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D37D56A-278C-D2BC-2731-19C4DA1A4E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it-IT" sz="2200">
                <a:cs typeface="Calibri"/>
              </a:rPr>
              <a:t>Azienda = Insieme di processi operativi:</a:t>
            </a:r>
          </a:p>
          <a:p>
            <a:pPr>
              <a:buFont typeface="Calibri" panose="020B0604020202020204" pitchFamily="34" charset="0"/>
              <a:buChar char="-"/>
            </a:pPr>
            <a:r>
              <a:rPr lang="it-IT" sz="2200">
                <a:cs typeface="Calibri"/>
              </a:rPr>
              <a:t>Buy-side (approvvigionamenti)</a:t>
            </a:r>
          </a:p>
          <a:p>
            <a:pPr>
              <a:buFont typeface="Calibri" panose="020B0604020202020204" pitchFamily="34" charset="0"/>
              <a:buChar char="-"/>
            </a:pPr>
            <a:r>
              <a:rPr lang="it-IT" sz="2200">
                <a:cs typeface="Calibri"/>
              </a:rPr>
              <a:t>Inside (processi operativi)</a:t>
            </a:r>
          </a:p>
          <a:p>
            <a:pPr>
              <a:buFont typeface="Calibri" panose="020B0604020202020204" pitchFamily="34" charset="0"/>
              <a:buChar char="-"/>
            </a:pPr>
            <a:r>
              <a:rPr lang="it-IT" sz="2200">
                <a:cs typeface="Calibri"/>
              </a:rPr>
              <a:t>Sell-side (vendita)</a:t>
            </a:r>
          </a:p>
          <a:p>
            <a:pPr>
              <a:buFont typeface="Calibri" panose="020B0604020202020204" pitchFamily="34" charset="0"/>
              <a:buChar char="-"/>
            </a:pPr>
            <a:endParaRPr lang="it-IT" sz="2200">
              <a:cs typeface="Calibri"/>
            </a:endParaRPr>
          </a:p>
          <a:p>
            <a:pPr marL="0" indent="0">
              <a:buNone/>
            </a:pPr>
            <a:endParaRPr lang="it-IT" sz="2200">
              <a:cs typeface="Calibri"/>
            </a:endParaRPr>
          </a:p>
        </p:txBody>
      </p:sp>
      <p:sp>
        <p:nvSpPr>
          <p:cNvPr id="4" name="Freccia a destra 3">
            <a:extLst>
              <a:ext uri="{FF2B5EF4-FFF2-40B4-BE49-F238E27FC236}">
                <a16:creationId xmlns:a16="http://schemas.microsoft.com/office/drawing/2014/main" id="{3E7C638A-1118-A500-C03D-E2E0C2BC3ACB}"/>
              </a:ext>
            </a:extLst>
          </p:cNvPr>
          <p:cNvSpPr/>
          <p:nvPr/>
        </p:nvSpPr>
        <p:spPr>
          <a:xfrm>
            <a:off x="8132293" y="3955432"/>
            <a:ext cx="1765295" cy="1443085"/>
          </a:xfrm>
          <a:prstGeom prst="right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>
                <a:cs typeface="Calibri"/>
              </a:rPr>
              <a:t>Sell Side</a:t>
            </a:r>
            <a:endParaRPr lang="it-IT" dirty="0" err="1"/>
          </a:p>
        </p:txBody>
      </p:sp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9A3DD1F4-8697-0985-C08B-28B1E5A64C9B}"/>
              </a:ext>
            </a:extLst>
          </p:cNvPr>
          <p:cNvSpPr/>
          <p:nvPr/>
        </p:nvSpPr>
        <p:spPr>
          <a:xfrm>
            <a:off x="4759669" y="4054467"/>
            <a:ext cx="3076683" cy="144219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>
                <a:cs typeface="Calibri"/>
              </a:rPr>
              <a:t>Inside</a:t>
            </a:r>
          </a:p>
        </p:txBody>
      </p:sp>
      <p:sp>
        <p:nvSpPr>
          <p:cNvPr id="6" name="Freccia a destra 5">
            <a:extLst>
              <a:ext uri="{FF2B5EF4-FFF2-40B4-BE49-F238E27FC236}">
                <a16:creationId xmlns:a16="http://schemas.microsoft.com/office/drawing/2014/main" id="{F30E3EEF-5FA8-EDA8-FF91-147C50FE93D8}"/>
              </a:ext>
            </a:extLst>
          </p:cNvPr>
          <p:cNvSpPr/>
          <p:nvPr/>
        </p:nvSpPr>
        <p:spPr>
          <a:xfrm>
            <a:off x="2519252" y="4148616"/>
            <a:ext cx="1894083" cy="1249902"/>
          </a:xfrm>
          <a:prstGeom prst="right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it-IT" dirty="0">
                <a:cs typeface="Calibri"/>
              </a:rPr>
              <a:t>Buy Side</a:t>
            </a:r>
            <a:endParaRPr lang="it-IT" dirty="0" err="1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63F16EFB-BE66-A0A5-292F-8F9E2E4E35E0}"/>
              </a:ext>
            </a:extLst>
          </p:cNvPr>
          <p:cNvSpPr/>
          <p:nvPr/>
        </p:nvSpPr>
        <p:spPr>
          <a:xfrm>
            <a:off x="463728" y="4325022"/>
            <a:ext cx="1682561" cy="89416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cs typeface="Calibri"/>
              </a:rPr>
              <a:t>Fornitori</a:t>
            </a:r>
            <a:endParaRPr lang="it-IT" dirty="0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5A95C602-67A5-A2B7-71FC-73A751D7D319}"/>
              </a:ext>
            </a:extLst>
          </p:cNvPr>
          <p:cNvSpPr/>
          <p:nvPr/>
        </p:nvSpPr>
        <p:spPr>
          <a:xfrm>
            <a:off x="9994094" y="4228430"/>
            <a:ext cx="1682561" cy="89416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it-IT" dirty="0">
                <a:cs typeface="Calibri"/>
              </a:rPr>
              <a:t>Clienti</a:t>
            </a:r>
            <a:endParaRPr lang="it-IT" dirty="0"/>
          </a:p>
        </p:txBody>
      </p:sp>
      <p:sp>
        <p:nvSpPr>
          <p:cNvPr id="12" name="Triangolo isoscele 11">
            <a:extLst>
              <a:ext uri="{FF2B5EF4-FFF2-40B4-BE49-F238E27FC236}">
                <a16:creationId xmlns:a16="http://schemas.microsoft.com/office/drawing/2014/main" id="{05182F10-B652-0B00-C38B-4A50D5DBAE80}"/>
              </a:ext>
            </a:extLst>
          </p:cNvPr>
          <p:cNvSpPr/>
          <p:nvPr/>
        </p:nvSpPr>
        <p:spPr>
          <a:xfrm>
            <a:off x="5088831" y="2511645"/>
            <a:ext cx="2413273" cy="1451809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ea typeface="Calibri"/>
                <a:cs typeface="Calibri"/>
              </a:rPr>
              <a:t>Processi</a:t>
            </a:r>
          </a:p>
          <a:p>
            <a:pPr algn="ctr"/>
            <a:r>
              <a:rPr lang="it-IT" dirty="0">
                <a:ea typeface="Calibri"/>
                <a:cs typeface="Calibri"/>
              </a:rPr>
              <a:t>Decisionali</a:t>
            </a:r>
          </a:p>
        </p:txBody>
      </p:sp>
    </p:spTree>
    <p:extLst>
      <p:ext uri="{BB962C8B-B14F-4D97-AF65-F5344CB8AC3E}">
        <p14:creationId xmlns:p14="http://schemas.microsoft.com/office/powerpoint/2010/main" val="32131578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2DD1986-B7AB-A7B4-3893-D0AEF8781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it-IT" sz="5400">
                <a:cs typeface="Calibri Light"/>
              </a:rPr>
              <a:t>Definizione di Vista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741AA3A-8345-B861-F8EB-F604D90CC5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it-IT" sz="2200">
                <a:cs typeface="Calibri"/>
              </a:rPr>
              <a:t>Ciò che viene percepito da uno stakeholder:</a:t>
            </a:r>
            <a:endParaRPr lang="it-IT" sz="2200">
              <a:ea typeface="Calibri" panose="020F0502020204030204"/>
              <a:cs typeface="Calibri"/>
            </a:endParaRPr>
          </a:p>
          <a:p>
            <a:pPr marL="0" indent="0">
              <a:buNone/>
            </a:pPr>
            <a:endParaRPr lang="it-IT" sz="2200">
              <a:ea typeface="Calibri" panose="020F0502020204030204"/>
              <a:cs typeface="Calibri"/>
            </a:endParaRPr>
          </a:p>
        </p:txBody>
      </p:sp>
      <p:pic>
        <p:nvPicPr>
          <p:cNvPr id="4" name="Immagine 3" descr="Immagine che contiene schermata, design&#10;&#10;Descrizione generata automaticamente">
            <a:extLst>
              <a:ext uri="{FF2B5EF4-FFF2-40B4-BE49-F238E27FC236}">
                <a16:creationId xmlns:a16="http://schemas.microsoft.com/office/drawing/2014/main" id="{D1CE3AA2-2AF0-FC3D-5094-B5CECFD215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805187"/>
            <a:ext cx="6903720" cy="524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1785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295F8CF-80F7-BA45-D99F-17C4E11A4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it-IT" sz="4600">
                <a:cs typeface="Calibri Light"/>
              </a:rPr>
              <a:t>Misurazione Monitoraggio e Output</a:t>
            </a:r>
            <a:endParaRPr lang="it-IT" sz="460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7B6A994-62DD-3E5E-F244-2870424518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it-IT" sz="2200">
                <a:cs typeface="Calibri" panose="020F0502020204030204"/>
              </a:rPr>
              <a:t>Misurazione = assegnazione di un valore numerico (misura) ad una proprietà di un elemento di una realtà (es: Costo di un apparato, Tempo di produzione, costo operativo di un intervento tecnico,…)</a:t>
            </a:r>
          </a:p>
          <a:p>
            <a:pPr marL="0" indent="0">
              <a:buNone/>
            </a:pPr>
            <a:r>
              <a:rPr lang="it-IT" sz="2200">
                <a:cs typeface="Calibri" panose="020F0502020204030204"/>
              </a:rPr>
              <a:t>Monitoraggio = Controllo dell'andamento nel tempo di una o più grandezze variabili attraverso misurazioni ripetute nel tempo</a:t>
            </a:r>
          </a:p>
          <a:p>
            <a:pPr marL="0" indent="0">
              <a:buNone/>
            </a:pPr>
            <a:r>
              <a:rPr lang="it-IT" sz="2200">
                <a:cs typeface="Calibri" panose="020F0502020204030204"/>
              </a:rPr>
              <a:t>Misure + Monitoraggio = dati alfanumerici ottenuti da misurazioni della realtà (I dati non danno un quadro completo)</a:t>
            </a:r>
          </a:p>
          <a:p>
            <a:pPr marL="0" indent="0">
              <a:buNone/>
            </a:pPr>
            <a:r>
              <a:rPr lang="it-IT" sz="2200">
                <a:cs typeface="Calibri" panose="020F0502020204030204"/>
              </a:rPr>
              <a:t>Non sono sufficienti per avere un quadro completo della realtà</a:t>
            </a:r>
          </a:p>
        </p:txBody>
      </p:sp>
    </p:spTree>
    <p:extLst>
      <p:ext uri="{BB962C8B-B14F-4D97-AF65-F5344CB8AC3E}">
        <p14:creationId xmlns:p14="http://schemas.microsoft.com/office/powerpoint/2010/main" val="19746615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A57B5D8-03E8-203B-A617-EDD73A695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it-IT" sz="5400">
                <a:cs typeface="Calibri Light"/>
              </a:rPr>
              <a:t>Business Intelligence</a:t>
            </a:r>
            <a:endParaRPr lang="it-IT" sz="5400"/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6C6ABEC-5E0D-23AB-68E4-6D1ABFBE20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6"/>
            <a:ext cx="6713552" cy="4119172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pPr marL="0" indent="0">
              <a:buNone/>
            </a:pPr>
            <a:r>
              <a:rPr lang="it-IT" sz="2200" dirty="0">
                <a:cs typeface="Calibri" panose="020F0502020204030204"/>
              </a:rPr>
              <a:t>Si basa sul modello della conoscenza DIKW</a:t>
            </a:r>
          </a:p>
          <a:p>
            <a:pPr marL="0" indent="0">
              <a:buNone/>
            </a:pPr>
            <a:endParaRPr lang="it-IT" sz="2200">
              <a:cs typeface="Calibri" panose="020F0502020204030204"/>
            </a:endParaRPr>
          </a:p>
          <a:p>
            <a:pPr marL="0" indent="0">
              <a:buNone/>
            </a:pPr>
            <a:r>
              <a:rPr lang="it-IT" sz="2200" dirty="0">
                <a:cs typeface="Calibri" panose="020F0502020204030204"/>
              </a:rPr>
              <a:t>Tramite </a:t>
            </a:r>
            <a:r>
              <a:rPr lang="it-IT" sz="2200" dirty="0" err="1">
                <a:cs typeface="Calibri" panose="020F0502020204030204"/>
              </a:rPr>
              <a:t>l'osservazioni</a:t>
            </a:r>
            <a:r>
              <a:rPr lang="it-IT" sz="2200" dirty="0">
                <a:cs typeface="Calibri" panose="020F0502020204030204"/>
              </a:rPr>
              <a:t> e la misura si raccolto i dati</a:t>
            </a:r>
            <a:endParaRPr lang="it-IT" sz="2200" dirty="0">
              <a:ea typeface="Calibri"/>
              <a:cs typeface="Calibri" panose="020F0502020204030204"/>
            </a:endParaRPr>
          </a:p>
          <a:p>
            <a:pPr marL="0" indent="0">
              <a:buNone/>
            </a:pPr>
            <a:r>
              <a:rPr lang="it-IT" sz="2200" dirty="0">
                <a:cs typeface="Calibri" panose="020F0502020204030204"/>
              </a:rPr>
              <a:t>Contesto e inferenza costruisce l'informazione</a:t>
            </a:r>
            <a:endParaRPr lang="it-IT" sz="2200" dirty="0">
              <a:ea typeface="Calibri"/>
              <a:cs typeface="Calibri" panose="020F0502020204030204"/>
            </a:endParaRPr>
          </a:p>
          <a:p>
            <a:pPr marL="0" indent="0">
              <a:buNone/>
            </a:pPr>
            <a:r>
              <a:rPr lang="it-IT" sz="2200" dirty="0">
                <a:cs typeface="Calibri" panose="020F0502020204030204"/>
              </a:rPr>
              <a:t>La rielaborazione </a:t>
            </a:r>
          </a:p>
          <a:p>
            <a:pPr marL="0" indent="0">
              <a:buNone/>
            </a:pPr>
            <a:endParaRPr lang="it-IT" sz="2200" dirty="0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it-IT" sz="2200" dirty="0">
                <a:ea typeface="Calibri" panose="020F0502020204030204"/>
                <a:cs typeface="Calibri" panose="020F0502020204030204"/>
              </a:rPr>
              <a:t>Scopo di Elaborazione dei dati:</a:t>
            </a:r>
          </a:p>
          <a:p>
            <a:pPr marL="342900" indent="-342900">
              <a:buFont typeface="Calibri" panose="020B0604020202020204" pitchFamily="34" charset="0"/>
              <a:buChar char="-"/>
            </a:pPr>
            <a:r>
              <a:rPr lang="it-IT" sz="2200" dirty="0">
                <a:ea typeface="Calibri" panose="020F0502020204030204"/>
                <a:cs typeface="Calibri" panose="020F0502020204030204"/>
              </a:rPr>
              <a:t>Generazione dell'informazione</a:t>
            </a:r>
          </a:p>
          <a:p>
            <a:pPr marL="342900" indent="-342900">
              <a:buFont typeface="Calibri" panose="020B0604020202020204" pitchFamily="34" charset="0"/>
              <a:buChar char="-"/>
            </a:pPr>
            <a:r>
              <a:rPr lang="it-IT" sz="2200" dirty="0">
                <a:ea typeface="Calibri" panose="020F0502020204030204"/>
                <a:cs typeface="Calibri" panose="020F0502020204030204"/>
              </a:rPr>
              <a:t>Conoscenza e aumento della consapevolezza</a:t>
            </a:r>
          </a:p>
          <a:p>
            <a:pPr marL="342900" indent="-342900">
              <a:buFont typeface="Calibri" panose="020B0604020202020204" pitchFamily="34" charset="0"/>
              <a:buChar char="-"/>
            </a:pPr>
            <a:r>
              <a:rPr lang="it-IT" sz="2200" dirty="0">
                <a:ea typeface="Calibri" panose="020F0502020204030204"/>
                <a:cs typeface="Calibri" panose="020F0502020204030204"/>
              </a:rPr>
              <a:t>Permette alla direzione di prendere decisioni con saggezza</a:t>
            </a:r>
          </a:p>
        </p:txBody>
      </p:sp>
      <p:pic>
        <p:nvPicPr>
          <p:cNvPr id="4" name="Immagine 3" descr="Immagine che contiene testo, schermata, Carattere, diagramma&#10;&#10;Descrizione generata automaticamente">
            <a:extLst>
              <a:ext uri="{FF2B5EF4-FFF2-40B4-BE49-F238E27FC236}">
                <a16:creationId xmlns:a16="http://schemas.microsoft.com/office/drawing/2014/main" id="{3796D9CF-BF90-7E11-E46A-6B067B67230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531" r="20946" b="-2"/>
          <a:stretch/>
        </p:blipFill>
        <p:spPr>
          <a:xfrm>
            <a:off x="7675658" y="2093976"/>
            <a:ext cx="3941064" cy="409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1887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828</Words>
  <Application>Microsoft Office PowerPoint</Application>
  <PresentationFormat>Widescreen</PresentationFormat>
  <Paragraphs>123</Paragraphs>
  <Slides>20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Courier New</vt:lpstr>
      <vt:lpstr>office theme</vt:lpstr>
      <vt:lpstr>Corso Avanzato di Excel e Power BI</vt:lpstr>
      <vt:lpstr>About me</vt:lpstr>
      <vt:lpstr>Organizzazione del corso</vt:lpstr>
      <vt:lpstr>Pre-requisiti</vt:lpstr>
      <vt:lpstr>Introduzione alla Business Intelligence</vt:lpstr>
      <vt:lpstr>Le Informazioni dell'Azienda</vt:lpstr>
      <vt:lpstr>Definizione di Vista</vt:lpstr>
      <vt:lpstr>Misurazione Monitoraggio e Output</vt:lpstr>
      <vt:lpstr>Business Intelligence</vt:lpstr>
      <vt:lpstr>BI: Analisi dei dati e scopi</vt:lpstr>
      <vt:lpstr>BI: Processo e tipi di Analisi</vt:lpstr>
      <vt:lpstr>Da OLTP a OLAP</vt:lpstr>
      <vt:lpstr>OLAP - ipercubi</vt:lpstr>
      <vt:lpstr>ETL</vt:lpstr>
      <vt:lpstr>DWH e Data Mart</vt:lpstr>
      <vt:lpstr>Risultati della analisi dei dati</vt:lpstr>
      <vt:lpstr>La Suite PowerBI</vt:lpstr>
      <vt:lpstr>Introduzione alla Suite</vt:lpstr>
      <vt:lpstr>PowerBI Desktop </vt:lpstr>
      <vt:lpstr>Datasources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Lino Telera</cp:lastModifiedBy>
  <cp:revision>812</cp:revision>
  <dcterms:created xsi:type="dcterms:W3CDTF">2013-07-15T20:26:40Z</dcterms:created>
  <dcterms:modified xsi:type="dcterms:W3CDTF">2024-11-30T06:52:06Z</dcterms:modified>
</cp:coreProperties>
</file>