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61A2F-D676-5589-26ED-3F3ADE1A58A2}" v="105" dt="2024-10-24T20:37:3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0A3420-119A-6072-F26C-5ABFEC164CB1}"/>
    <pc:docChg chg="modSld">
      <pc:chgData name="" userId="" providerId="" clId="Web-{110A3420-119A-6072-F26C-5ABFEC164CB1}" dt="2024-10-16T20:52:32.422" v="2" actId="20577"/>
      <pc:docMkLst>
        <pc:docMk/>
      </pc:docMkLst>
      <pc:sldChg chg="modSp">
        <pc:chgData name="" userId="" providerId="" clId="Web-{110A3420-119A-6072-F26C-5ABFEC164CB1}" dt="2024-10-16T20:52:32.422" v="2" actId="20577"/>
        <pc:sldMkLst>
          <pc:docMk/>
          <pc:sldMk cId="3962583941" sldId="256"/>
        </pc:sldMkLst>
        <pc:spChg chg="mod">
          <ac:chgData name="" userId="" providerId="" clId="Web-{110A3420-119A-6072-F26C-5ABFEC164CB1}" dt="2024-10-16T20:52:32.422" v="2" actId="20577"/>
          <ac:spMkLst>
            <pc:docMk/>
            <pc:sldMk cId="3962583941" sldId="256"/>
            <ac:spMk id="2" creationId="{00000000-0000-0000-0000-000000000000}"/>
          </ac:spMkLst>
        </pc:spChg>
      </pc:sldChg>
    </pc:docChg>
  </pc:docChgLst>
  <pc:docChgLst>
    <pc:chgData name="Telera Pasqualino (pasqualino.telera)" userId="S::pasqualino.telera@unicatt.it::64da78fe-76ad-4524-89ac-724ca0dcd1b2" providerId="AD" clId="Web-{110A3420-119A-6072-F26C-5ABFEC164CB1}"/>
    <pc:docChg chg="addSld modSld sldOrd">
      <pc:chgData name="Telera Pasqualino (pasqualino.telera)" userId="S::pasqualino.telera@unicatt.it::64da78fe-76ad-4524-89ac-724ca0dcd1b2" providerId="AD" clId="Web-{110A3420-119A-6072-F26C-5ABFEC164CB1}" dt="2024-10-17T15:33:15.043" v="1026"/>
      <pc:docMkLst>
        <pc:docMk/>
      </pc:docMkLst>
      <pc:sldChg chg="addSp delSp modSp mod setBg">
        <pc:chgData name="Telera Pasqualino (pasqualino.telera)" userId="S::pasqualino.telera@unicatt.it::64da78fe-76ad-4524-89ac-724ca0dcd1b2" providerId="AD" clId="Web-{110A3420-119A-6072-F26C-5ABFEC164CB1}" dt="2024-10-17T14:29:51.453" v="922"/>
        <pc:sldMkLst>
          <pc:docMk/>
          <pc:sldMk cId="3962583941" sldId="256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4:29:34.562" v="921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Telera Pasqualino (pasqualino.telera)" userId="S::pasqualino.telera@unicatt.it::64da78fe-76ad-4524-89ac-724ca0dcd1b2" providerId="AD" clId="Web-{110A3420-119A-6072-F26C-5ABFEC164CB1}" dt="2024-10-17T14:29:34.562" v="921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4:29:34.562" v="920"/>
          <ac:spMkLst>
            <pc:docMk/>
            <pc:sldMk cId="3962583941" sldId="256"/>
            <ac:spMk id="9" creationId="{337940BB-FBC4-492E-BD92-3B7B914D0EAE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4:29:34.562" v="920"/>
          <ac:spMkLst>
            <pc:docMk/>
            <pc:sldMk cId="3962583941" sldId="256"/>
            <ac:spMk id="11" creationId="{3FCFB1DE-0B7E-48CC-BA90-B2AB0889F9D6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29:34.562" v="921"/>
          <ac:spMkLst>
            <pc:docMk/>
            <pc:sldMk cId="3962583941" sldId="256"/>
            <ac:spMk id="13" creationId="{B7BD7FCF-A254-4A97-A15C-319B67622677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29:34.562" v="921"/>
          <ac:spMkLst>
            <pc:docMk/>
            <pc:sldMk cId="3962583941" sldId="256"/>
            <ac:spMk id="14" creationId="{52FFAF72-6204-4676-9C6F-9A4CC4D91805}"/>
          </ac:spMkLst>
        </pc:spChg>
        <pc:picChg chg="add mod">
          <ac:chgData name="Telera Pasqualino (pasqualino.telera)" userId="S::pasqualino.telera@unicatt.it::64da78fe-76ad-4524-89ac-724ca0dcd1b2" providerId="AD" clId="Web-{110A3420-119A-6072-F26C-5ABFEC164CB1}" dt="2024-10-17T14:29:51.453" v="922"/>
          <ac:picMkLst>
            <pc:docMk/>
            <pc:sldMk cId="3962583941" sldId="256"/>
            <ac:picMk id="4" creationId="{BDB3A88B-605E-3CFE-6DD7-C1A9C2EC7B24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110A3420-119A-6072-F26C-5ABFEC164CB1}" dt="2024-10-17T14:31:15.159" v="930"/>
        <pc:sldMkLst>
          <pc:docMk/>
          <pc:sldMk cId="3621233108" sldId="257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4:31:04.768" v="929"/>
          <ac:spMkLst>
            <pc:docMk/>
            <pc:sldMk cId="3621233108" sldId="257"/>
            <ac:spMk id="2" creationId="{3F48EEB9-0F21-D645-EB7B-7DFC56C92D50}"/>
          </ac:spMkLst>
        </pc:spChg>
        <pc:spChg chg="del mod">
          <ac:chgData name="Telera Pasqualino (pasqualino.telera)" userId="S::pasqualino.telera@unicatt.it::64da78fe-76ad-4524-89ac-724ca0dcd1b2" providerId="AD" clId="Web-{110A3420-119A-6072-F26C-5ABFEC164CB1}" dt="2024-10-17T14:30:14.188" v="925"/>
          <ac:spMkLst>
            <pc:docMk/>
            <pc:sldMk cId="3621233108" sldId="257"/>
            <ac:spMk id="3" creationId="{7A7C3878-5C34-1700-4FB3-C6A77A99F068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4:31:04.768" v="929"/>
          <ac:spMkLst>
            <pc:docMk/>
            <pc:sldMk cId="3621233108" sldId="257"/>
            <ac:spMk id="10" creationId="{257363FD-7E77-4145-9483-331A807ADF0E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4:31:04.768" v="929"/>
          <ac:spMkLst>
            <pc:docMk/>
            <pc:sldMk cId="3621233108" sldId="257"/>
            <ac:spMk id="15" creationId="{45D37F4E-DDB4-456B-97E0-9937730A039F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4:31:04.768" v="929"/>
          <ac:spMkLst>
            <pc:docMk/>
            <pc:sldMk cId="3621233108" sldId="257"/>
            <ac:spMk id="17" creationId="{B2DD41CD-8F47-4F56-AD12-4E2FF7696987}"/>
          </ac:spMkLst>
        </pc:spChg>
        <pc:graphicFrameChg chg="add mod modGraphic">
          <ac:chgData name="Telera Pasqualino (pasqualino.telera)" userId="S::pasqualino.telera@unicatt.it::64da78fe-76ad-4524-89ac-724ca0dcd1b2" providerId="AD" clId="Web-{110A3420-119A-6072-F26C-5ABFEC164CB1}" dt="2024-10-17T14:31:15.159" v="930"/>
          <ac:graphicFrameMkLst>
            <pc:docMk/>
            <pc:sldMk cId="3621233108" sldId="257"/>
            <ac:graphicFrameMk id="5" creationId="{7412203F-E7B9-29CB-F2B0-E6F5DE86C19D}"/>
          </ac:graphicFrameMkLst>
        </pc:graphicFrameChg>
        <pc:picChg chg="add mod ord">
          <ac:chgData name="Telera Pasqualino (pasqualino.telera)" userId="S::pasqualino.telera@unicatt.it::64da78fe-76ad-4524-89ac-724ca0dcd1b2" providerId="AD" clId="Web-{110A3420-119A-6072-F26C-5ABFEC164CB1}" dt="2024-10-17T14:31:04.768" v="929"/>
          <ac:picMkLst>
            <pc:docMk/>
            <pc:sldMk cId="3621233108" sldId="257"/>
            <ac:picMk id="6" creationId="{C7811BA8-9829-E280-A45B-D7B961A48F45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110A3420-119A-6072-F26C-5ABFEC164CB1}" dt="2024-10-17T14:34:09.900" v="947" actId="1076"/>
        <pc:sldMkLst>
          <pc:docMk/>
          <pc:sldMk cId="3129744810" sldId="258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4:33:13.007" v="936"/>
          <ac:spMkLst>
            <pc:docMk/>
            <pc:sldMk cId="3129744810" sldId="258"/>
            <ac:spMk id="2" creationId="{CDB99B2E-C117-46C3-60F1-9790AAE9E36F}"/>
          </ac:spMkLst>
        </pc:spChg>
        <pc:spChg chg="mod">
          <ac:chgData name="Telera Pasqualino (pasqualino.telera)" userId="S::pasqualino.telera@unicatt.it::64da78fe-76ad-4524-89ac-724ca0dcd1b2" providerId="AD" clId="Web-{110A3420-119A-6072-F26C-5ABFEC164CB1}" dt="2024-10-17T14:33:27.523" v="945" actId="20577"/>
          <ac:spMkLst>
            <pc:docMk/>
            <pc:sldMk cId="3129744810" sldId="258"/>
            <ac:spMk id="3" creationId="{6CB82B37-76FD-B52B-EA72-B2C2907580AF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33:13.007" v="936"/>
          <ac:spMkLst>
            <pc:docMk/>
            <pc:sldMk cId="3129744810" sldId="258"/>
            <ac:spMk id="8" creationId="{100EDD19-6802-4EC3-95CE-CFFAB042CFD6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33:13.007" v="936"/>
          <ac:spMkLst>
            <pc:docMk/>
            <pc:sldMk cId="3129744810" sldId="258"/>
            <ac:spMk id="10" creationId="{DB17E863-922E-4C26-BD64-E8FD41D28661}"/>
          </ac:spMkLst>
        </pc:spChg>
        <pc:picChg chg="add mod">
          <ac:chgData name="Telera Pasqualino (pasqualino.telera)" userId="S::pasqualino.telera@unicatt.it::64da78fe-76ad-4524-89ac-724ca0dcd1b2" providerId="AD" clId="Web-{110A3420-119A-6072-F26C-5ABFEC164CB1}" dt="2024-10-17T14:33:22.289" v="943" actId="1076"/>
          <ac:picMkLst>
            <pc:docMk/>
            <pc:sldMk cId="3129744810" sldId="258"/>
            <ac:picMk id="4" creationId="{F8D05E4E-3915-223D-C4CC-B8E90BC77FCF}"/>
          </ac:picMkLst>
        </pc:picChg>
        <pc:picChg chg="add mod">
          <ac:chgData name="Telera Pasqualino (pasqualino.telera)" userId="S::pasqualino.telera@unicatt.it::64da78fe-76ad-4524-89ac-724ca0dcd1b2" providerId="AD" clId="Web-{110A3420-119A-6072-F26C-5ABFEC164CB1}" dt="2024-10-17T14:34:09.900" v="947" actId="1076"/>
          <ac:picMkLst>
            <pc:docMk/>
            <pc:sldMk cId="3129744810" sldId="258"/>
            <ac:picMk id="5" creationId="{BCED732E-79CC-AECB-E725-26B2F39573E2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110A3420-119A-6072-F26C-5ABFEC164CB1}" dt="2024-10-17T14:38:57.394" v="961" actId="1076"/>
        <pc:sldMkLst>
          <pc:docMk/>
          <pc:sldMk cId="1009075998" sldId="259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4:36:46.093" v="952"/>
          <ac:spMkLst>
            <pc:docMk/>
            <pc:sldMk cId="1009075998" sldId="259"/>
            <ac:spMk id="2" creationId="{AC8DB629-848C-B557-32D6-A2BCBDDA6CDC}"/>
          </ac:spMkLst>
        </pc:spChg>
        <pc:spChg chg="mod">
          <ac:chgData name="Telera Pasqualino (pasqualino.telera)" userId="S::pasqualino.telera@unicatt.it::64da78fe-76ad-4524-89ac-724ca0dcd1b2" providerId="AD" clId="Web-{110A3420-119A-6072-F26C-5ABFEC164CB1}" dt="2024-10-17T14:36:46.093" v="952"/>
          <ac:spMkLst>
            <pc:docMk/>
            <pc:sldMk cId="1009075998" sldId="259"/>
            <ac:spMk id="3" creationId="{F9AECEF1-7AA3-EFAA-0F3C-22C7B4F98F89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36:46.093" v="952"/>
          <ac:spMkLst>
            <pc:docMk/>
            <pc:sldMk cId="1009075998" sldId="259"/>
            <ac:spMk id="9" creationId="{743AA782-23D1-4521-8CAD-47662984AA08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36:46.093" v="952"/>
          <ac:spMkLst>
            <pc:docMk/>
            <pc:sldMk cId="1009075998" sldId="259"/>
            <ac:spMk id="11" creationId="{71877DBC-BB60-40F0-AC93-2ACDBAAE60CE}"/>
          </ac:spMkLst>
        </pc:spChg>
        <pc:picChg chg="add mod">
          <ac:chgData name="Telera Pasqualino (pasqualino.telera)" userId="S::pasqualino.telera@unicatt.it::64da78fe-76ad-4524-89ac-724ca0dcd1b2" providerId="AD" clId="Web-{110A3420-119A-6072-F26C-5ABFEC164CB1}" dt="2024-10-17T14:38:53.629" v="959" actId="1076"/>
          <ac:picMkLst>
            <pc:docMk/>
            <pc:sldMk cId="1009075998" sldId="259"/>
            <ac:picMk id="4" creationId="{D1348663-860C-22D3-77FB-AE1DB353645C}"/>
          </ac:picMkLst>
        </pc:picChg>
        <pc:picChg chg="add mod">
          <ac:chgData name="Telera Pasqualino (pasqualino.telera)" userId="S::pasqualino.telera@unicatt.it::64da78fe-76ad-4524-89ac-724ca0dcd1b2" providerId="AD" clId="Web-{110A3420-119A-6072-F26C-5ABFEC164CB1}" dt="2024-10-17T14:38:54.941" v="960" actId="1076"/>
          <ac:picMkLst>
            <pc:docMk/>
            <pc:sldMk cId="1009075998" sldId="259"/>
            <ac:picMk id="5" creationId="{6402842F-B2E7-7D68-374F-C83E46EAF9A3}"/>
          </ac:picMkLst>
        </pc:picChg>
        <pc:picChg chg="add mod">
          <ac:chgData name="Telera Pasqualino (pasqualino.telera)" userId="S::pasqualino.telera@unicatt.it::64da78fe-76ad-4524-89ac-724ca0dcd1b2" providerId="AD" clId="Web-{110A3420-119A-6072-F26C-5ABFEC164CB1}" dt="2024-10-17T14:38:57.394" v="961" actId="1076"/>
          <ac:picMkLst>
            <pc:docMk/>
            <pc:sldMk cId="1009075998" sldId="259"/>
            <ac:picMk id="6" creationId="{4104FC5C-C597-00F5-C645-A9E70BEDDEB8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110A3420-119A-6072-F26C-5ABFEC164CB1}" dt="2024-10-17T15:10:02.487" v="979" actId="20577"/>
        <pc:sldMkLst>
          <pc:docMk/>
          <pc:sldMk cId="3487748183" sldId="260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5:09:50.643" v="972" actId="14100"/>
          <ac:spMkLst>
            <pc:docMk/>
            <pc:sldMk cId="3487748183" sldId="260"/>
            <ac:spMk id="2" creationId="{9099A8E6-873A-B7B5-C0DE-19C9EB4637B2}"/>
          </ac:spMkLst>
        </pc:spChg>
        <pc:spChg chg="mod ord">
          <ac:chgData name="Telera Pasqualino (pasqualino.telera)" userId="S::pasqualino.telera@unicatt.it::64da78fe-76ad-4524-89ac-724ca0dcd1b2" providerId="AD" clId="Web-{110A3420-119A-6072-F26C-5ABFEC164CB1}" dt="2024-10-17T15:10:02.487" v="979" actId="20577"/>
          <ac:spMkLst>
            <pc:docMk/>
            <pc:sldMk cId="3487748183" sldId="260"/>
            <ac:spMk id="3" creationId="{7F2AB5BF-6A3A-CEA0-6D50-3EEAFFF55E91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27:19.322" v="907"/>
          <ac:spMkLst>
            <pc:docMk/>
            <pc:sldMk cId="3487748183" sldId="260"/>
            <ac:spMk id="11" creationId="{2596F992-698C-48C0-9D89-70DA4CE927EF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27:19.322" v="907"/>
          <ac:spMkLst>
            <pc:docMk/>
            <pc:sldMk cId="3487748183" sldId="260"/>
            <ac:spMk id="13" creationId="{E7BFF8DC-0AE7-4AD2-9B28-2E5F26D62C30}"/>
          </ac:spMkLst>
        </pc:spChg>
        <pc:spChg chg="add">
          <ac:chgData name="Telera Pasqualino (pasqualino.telera)" userId="S::pasqualino.telera@unicatt.it::64da78fe-76ad-4524-89ac-724ca0dcd1b2" providerId="AD" clId="Web-{110A3420-119A-6072-F26C-5ABFEC164CB1}" dt="2024-10-17T14:27:19.322" v="907"/>
          <ac:spMkLst>
            <pc:docMk/>
            <pc:sldMk cId="3487748183" sldId="260"/>
            <ac:spMk id="15" creationId="{7E0162AD-C6E5-4BF8-A453-76ADB36877D3}"/>
          </ac:spMkLst>
        </pc:spChg>
        <pc:picChg chg="add del mod">
          <ac:chgData name="Telera Pasqualino (pasqualino.telera)" userId="S::pasqualino.telera@unicatt.it::64da78fe-76ad-4524-89ac-724ca0dcd1b2" providerId="AD" clId="Web-{110A3420-119A-6072-F26C-5ABFEC164CB1}" dt="2024-10-17T14:26:57.962" v="903"/>
          <ac:picMkLst>
            <pc:docMk/>
            <pc:sldMk cId="3487748183" sldId="260"/>
            <ac:picMk id="4" creationId="{7ED9F0F1-2B77-A7CF-F178-8EAA3FD7C533}"/>
          </ac:picMkLst>
        </pc:picChg>
        <pc:picChg chg="add del mod">
          <ac:chgData name="Telera Pasqualino (pasqualino.telera)" userId="S::pasqualino.telera@unicatt.it::64da78fe-76ad-4524-89ac-724ca0dcd1b2" providerId="AD" clId="Web-{110A3420-119A-6072-F26C-5ABFEC164CB1}" dt="2024-10-17T14:27:06.822" v="905"/>
          <ac:picMkLst>
            <pc:docMk/>
            <pc:sldMk cId="3487748183" sldId="260"/>
            <ac:picMk id="5" creationId="{DCFACCF8-2E58-9CB7-6D6E-EFF95F8C0796}"/>
          </ac:picMkLst>
        </pc:picChg>
        <pc:picChg chg="add mod">
          <ac:chgData name="Telera Pasqualino (pasqualino.telera)" userId="S::pasqualino.telera@unicatt.it::64da78fe-76ad-4524-89ac-724ca0dcd1b2" providerId="AD" clId="Web-{110A3420-119A-6072-F26C-5ABFEC164CB1}" dt="2024-10-17T14:27:19.322" v="907"/>
          <ac:picMkLst>
            <pc:docMk/>
            <pc:sldMk cId="3487748183" sldId="260"/>
            <ac:picMk id="6" creationId="{9EEE754A-EF4A-18B0-9401-C672331FFEF1}"/>
          </ac:picMkLst>
        </pc:picChg>
      </pc:sldChg>
      <pc:sldChg chg="addSp delSp modSp new mod ord setBg">
        <pc:chgData name="Telera Pasqualino (pasqualino.telera)" userId="S::pasqualino.telera@unicatt.it::64da78fe-76ad-4524-89ac-724ca0dcd1b2" providerId="AD" clId="Web-{110A3420-119A-6072-F26C-5ABFEC164CB1}" dt="2024-10-17T15:09:37.893" v="970" actId="1076"/>
        <pc:sldMkLst>
          <pc:docMk/>
          <pc:sldMk cId="436534145" sldId="261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2" creationId="{8D1ED902-87A0-0A69-0666-73ABF5745631}"/>
          </ac:spMkLst>
        </pc:spChg>
        <pc:spChg chg="mod ord">
          <ac:chgData name="Telera Pasqualino (pasqualino.telera)" userId="S::pasqualino.telera@unicatt.it::64da78fe-76ad-4524-89ac-724ca0dcd1b2" providerId="AD" clId="Web-{110A3420-119A-6072-F26C-5ABFEC164CB1}" dt="2024-10-17T15:09:35.767" v="969" actId="14100"/>
          <ac:spMkLst>
            <pc:docMk/>
            <pc:sldMk cId="436534145" sldId="261"/>
            <ac:spMk id="3" creationId="{0BB1B057-DEF4-E81A-CE66-FFCF46730617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8" creationId="{100EDD19-6802-4EC3-95CE-CFFAB042CFD6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10" creationId="{DB17E863-922E-4C26-BD64-E8FD41D28661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14.220" v="965"/>
          <ac:spMkLst>
            <pc:docMk/>
            <pc:sldMk cId="436534145" sldId="261"/>
            <ac:spMk id="15" creationId="{F541DB91-0B10-46D9-B34B-7BFF9602606D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14.220" v="965"/>
          <ac:spMkLst>
            <pc:docMk/>
            <pc:sldMk cId="436534145" sldId="261"/>
            <ac:spMk id="17" creationId="{9CF7FE1C-8BC5-4B0C-A2BC-93AB72C90FDD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19" creationId="{BC4C4868-CB8F-4AF9-9CDB-8108F2C19B67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20" creationId="{1B15ED52-F352-441B-82BF-E0EA34836D08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21" creationId="{375E0459-6403-40CD-989D-56A4407CA12E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22" creationId="{3B2E3793-BFE6-45A2-9B7B-E18844431C99}"/>
          </ac:spMkLst>
        </pc:spChg>
        <pc:spChg chg="add del">
          <ac:chgData name="Telera Pasqualino (pasqualino.telera)" userId="S::pasqualino.telera@unicatt.it::64da78fe-76ad-4524-89ac-724ca0dcd1b2" providerId="AD" clId="Web-{110A3420-119A-6072-F26C-5ABFEC164CB1}" dt="2024-10-17T15:09:28.064" v="967"/>
          <ac:spMkLst>
            <pc:docMk/>
            <pc:sldMk cId="436534145" sldId="261"/>
            <ac:spMk id="23" creationId="{53E5B1A8-3AC9-4BD1-9BBC-78CA94F2D1BA}"/>
          </ac:spMkLst>
        </pc:spChg>
        <pc:picChg chg="add mod">
          <ac:chgData name="Telera Pasqualino (pasqualino.telera)" userId="S::pasqualino.telera@unicatt.it::64da78fe-76ad-4524-89ac-724ca0dcd1b2" providerId="AD" clId="Web-{110A3420-119A-6072-F26C-5ABFEC164CB1}" dt="2024-10-17T15:09:37.893" v="970" actId="1076"/>
          <ac:picMkLst>
            <pc:docMk/>
            <pc:sldMk cId="436534145" sldId="261"/>
            <ac:picMk id="4" creationId="{5B375E8D-7B42-E7D5-AE9A-7C2E9BEE1B63}"/>
          </ac:picMkLst>
        </pc:picChg>
      </pc:sldChg>
      <pc:sldChg chg="addSp modSp new mod setBg">
        <pc:chgData name="Telera Pasqualino (pasqualino.telera)" userId="S::pasqualino.telera@unicatt.it::64da78fe-76ad-4524-89ac-724ca0dcd1b2" providerId="AD" clId="Web-{110A3420-119A-6072-F26C-5ABFEC164CB1}" dt="2024-10-17T15:33:15.043" v="1026"/>
        <pc:sldMkLst>
          <pc:docMk/>
          <pc:sldMk cId="2368174635" sldId="262"/>
        </pc:sldMkLst>
        <pc:spChg chg="mod">
          <ac:chgData name="Telera Pasqualino (pasqualino.telera)" userId="S::pasqualino.telera@unicatt.it::64da78fe-76ad-4524-89ac-724ca0dcd1b2" providerId="AD" clId="Web-{110A3420-119A-6072-F26C-5ABFEC164CB1}" dt="2024-10-17T15:32:56.043" v="1022"/>
          <ac:spMkLst>
            <pc:docMk/>
            <pc:sldMk cId="2368174635" sldId="262"/>
            <ac:spMk id="2" creationId="{CED5FAE4-6010-E259-692F-10BF1B2F4E6D}"/>
          </ac:spMkLst>
        </pc:spChg>
        <pc:spChg chg="mod ord">
          <ac:chgData name="Telera Pasqualino (pasqualino.telera)" userId="S::pasqualino.telera@unicatt.it::64da78fe-76ad-4524-89ac-724ca0dcd1b2" providerId="AD" clId="Web-{110A3420-119A-6072-F26C-5ABFEC164CB1}" dt="2024-10-17T15:33:15.043" v="1026"/>
          <ac:spMkLst>
            <pc:docMk/>
            <pc:sldMk cId="2368174635" sldId="262"/>
            <ac:spMk id="3" creationId="{49164543-5C29-B2F6-FB6B-2B47CA3E9503}"/>
          </ac:spMkLst>
        </pc:spChg>
        <pc:picChg chg="add mod">
          <ac:chgData name="Telera Pasqualino (pasqualino.telera)" userId="S::pasqualino.telera@unicatt.it::64da78fe-76ad-4524-89ac-724ca0dcd1b2" providerId="AD" clId="Web-{110A3420-119A-6072-F26C-5ABFEC164CB1}" dt="2024-10-17T15:32:56.043" v="1022"/>
          <ac:picMkLst>
            <pc:docMk/>
            <pc:sldMk cId="2368174635" sldId="262"/>
            <ac:picMk id="4" creationId="{DF8F14C3-0B45-0464-5D68-CB4E4ADB7DF8}"/>
          </ac:picMkLst>
        </pc:picChg>
      </pc:sldChg>
    </pc:docChg>
  </pc:docChgLst>
  <pc:docChgLst>
    <pc:chgData name="Telera Pasqualino (pasqualino.telera)" userId="S::pasqualino.telera@unicatt.it::64da78fe-76ad-4524-89ac-724ca0dcd1b2" providerId="AD" clId="Web-{77F61A2F-D676-5589-26ED-3F3ADE1A58A2}"/>
    <pc:docChg chg="addSld modSld">
      <pc:chgData name="Telera Pasqualino (pasqualino.telera)" userId="S::pasqualino.telera@unicatt.it::64da78fe-76ad-4524-89ac-724ca0dcd1b2" providerId="AD" clId="Web-{77F61A2F-D676-5589-26ED-3F3ADE1A58A2}" dt="2024-10-24T20:44:28.948" v="149"/>
      <pc:docMkLst>
        <pc:docMk/>
      </pc:docMkLst>
      <pc:sldChg chg="addSp delSp modSp add replId">
        <pc:chgData name="Telera Pasqualino (pasqualino.telera)" userId="S::pasqualino.telera@unicatt.it::64da78fe-76ad-4524-89ac-724ca0dcd1b2" providerId="AD" clId="Web-{77F61A2F-D676-5589-26ED-3F3ADE1A58A2}" dt="2024-10-24T20:34:08.459" v="59"/>
        <pc:sldMkLst>
          <pc:docMk/>
          <pc:sldMk cId="1186465159" sldId="263"/>
        </pc:sldMkLst>
        <pc:spChg chg="mod">
          <ac:chgData name="Telera Pasqualino (pasqualino.telera)" userId="S::pasqualino.telera@unicatt.it::64da78fe-76ad-4524-89ac-724ca0dcd1b2" providerId="AD" clId="Web-{77F61A2F-D676-5589-26ED-3F3ADE1A58A2}" dt="2024-10-24T20:30:12.366" v="1" actId="20577"/>
          <ac:spMkLst>
            <pc:docMk/>
            <pc:sldMk cId="1186465159" sldId="263"/>
            <ac:spMk id="2" creationId="{CED5FAE4-6010-E259-692F-10BF1B2F4E6D}"/>
          </ac:spMkLst>
        </pc:spChg>
        <pc:spChg chg="mod ord">
          <ac:chgData name="Telera Pasqualino (pasqualino.telera)" userId="S::pasqualino.telera@unicatt.it::64da78fe-76ad-4524-89ac-724ca0dcd1b2" providerId="AD" clId="Web-{77F61A2F-D676-5589-26ED-3F3ADE1A58A2}" dt="2024-10-24T20:34:08.459" v="59"/>
          <ac:spMkLst>
            <pc:docMk/>
            <pc:sldMk cId="1186465159" sldId="263"/>
            <ac:spMk id="3" creationId="{49164543-5C29-B2F6-FB6B-2B47CA3E9503}"/>
          </ac:spMkLst>
        </pc:spChg>
        <pc:picChg chg="del">
          <ac:chgData name="Telera Pasqualino (pasqualino.telera)" userId="S::pasqualino.telera@unicatt.it::64da78fe-76ad-4524-89ac-724ca0dcd1b2" providerId="AD" clId="Web-{77F61A2F-D676-5589-26ED-3F3ADE1A58A2}" dt="2024-10-24T20:32:11.182" v="54"/>
          <ac:picMkLst>
            <pc:docMk/>
            <pc:sldMk cId="1186465159" sldId="263"/>
            <ac:picMk id="4" creationId="{DF8F14C3-0B45-0464-5D68-CB4E4ADB7DF8}"/>
          </ac:picMkLst>
        </pc:picChg>
        <pc:picChg chg="add del mod">
          <ac:chgData name="Telera Pasqualino (pasqualino.telera)" userId="S::pasqualino.telera@unicatt.it::64da78fe-76ad-4524-89ac-724ca0dcd1b2" providerId="AD" clId="Web-{77F61A2F-D676-5589-26ED-3F3ADE1A58A2}" dt="2024-10-24T20:34:05.756" v="58"/>
          <ac:picMkLst>
            <pc:docMk/>
            <pc:sldMk cId="1186465159" sldId="263"/>
            <ac:picMk id="5" creationId="{D795C93A-A128-0E47-2A8D-45F621182E4B}"/>
          </ac:picMkLst>
        </pc:picChg>
        <pc:picChg chg="add mod">
          <ac:chgData name="Telera Pasqualino (pasqualino.telera)" userId="S::pasqualino.telera@unicatt.it::64da78fe-76ad-4524-89ac-724ca0dcd1b2" providerId="AD" clId="Web-{77F61A2F-D676-5589-26ED-3F3ADE1A58A2}" dt="2024-10-24T20:34:08.459" v="59"/>
          <ac:picMkLst>
            <pc:docMk/>
            <pc:sldMk cId="1186465159" sldId="263"/>
            <ac:picMk id="6" creationId="{180BB048-0282-DDFB-AB8A-E3F374C24099}"/>
          </ac:picMkLst>
        </pc:picChg>
      </pc:sldChg>
      <pc:sldChg chg="addSp delSp modSp new mod setBg">
        <pc:chgData name="Telera Pasqualino (pasqualino.telera)" userId="S::pasqualino.telera@unicatt.it::64da78fe-76ad-4524-89ac-724ca0dcd1b2" providerId="AD" clId="Web-{77F61A2F-D676-5589-26ED-3F3ADE1A58A2}" dt="2024-10-24T20:44:28.948" v="149"/>
        <pc:sldMkLst>
          <pc:docMk/>
          <pc:sldMk cId="1300292063" sldId="264"/>
        </pc:sldMkLst>
        <pc:spChg chg="mod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2" creationId="{92A224C9-153E-33D6-857D-219E40B11957}"/>
          </ac:spMkLst>
        </pc:spChg>
        <pc:spChg chg="del mod">
          <ac:chgData name="Telera Pasqualino (pasqualino.telera)" userId="S::pasqualino.telera@unicatt.it::64da78fe-76ad-4524-89ac-724ca0dcd1b2" providerId="AD" clId="Web-{77F61A2F-D676-5589-26ED-3F3ADE1A58A2}" dt="2024-10-24T20:37:38.591" v="100"/>
          <ac:spMkLst>
            <pc:docMk/>
            <pc:sldMk cId="1300292063" sldId="264"/>
            <ac:spMk id="3" creationId="{15D5C4EF-D577-3394-3CAC-86874019B53A}"/>
          </ac:spMkLst>
        </pc:spChg>
        <pc:spChg chg="add del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9" creationId="{AE2B703B-46F9-481A-A605-82E2A828C4FA}"/>
          </ac:spMkLst>
        </pc:spChg>
        <pc:spChg chg="add del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11" creationId="{F13BE4D7-0C3D-4906-B230-A1C5B4665CCF}"/>
          </ac:spMkLst>
        </pc:spChg>
        <pc:spChg chg="add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16" creationId="{BACC6370-2D7E-4714-9D71-7542949D7D5D}"/>
          </ac:spMkLst>
        </pc:spChg>
        <pc:spChg chg="add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18" creationId="{F68B3F68-107C-434F-AA38-110D5EA91B85}"/>
          </ac:spMkLst>
        </pc:spChg>
        <pc:spChg chg="add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20" creationId="{AAD0DBB9-1A4B-4391-81D4-CB19F9AB918A}"/>
          </ac:spMkLst>
        </pc:spChg>
        <pc:spChg chg="add">
          <ac:chgData name="Telera Pasqualino (pasqualino.telera)" userId="S::pasqualino.telera@unicatt.it::64da78fe-76ad-4524-89ac-724ca0dcd1b2" providerId="AD" clId="Web-{77F61A2F-D676-5589-26ED-3F3ADE1A58A2}" dt="2024-10-24T20:44:28.948" v="149"/>
          <ac:spMkLst>
            <pc:docMk/>
            <pc:sldMk cId="1300292063" sldId="264"/>
            <ac:spMk id="22" creationId="{063BBA22-50EA-4C4D-BE05-F1CE4E63AA56}"/>
          </ac:spMkLst>
        </pc:spChg>
        <pc:graphicFrameChg chg="add mod modGraphic">
          <ac:chgData name="Telera Pasqualino (pasqualino.telera)" userId="S::pasqualino.telera@unicatt.it::64da78fe-76ad-4524-89ac-724ca0dcd1b2" providerId="AD" clId="Web-{77F61A2F-D676-5589-26ED-3F3ADE1A58A2}" dt="2024-10-24T20:44:28.948" v="149"/>
          <ac:graphicFrameMkLst>
            <pc:docMk/>
            <pc:sldMk cId="1300292063" sldId="264"/>
            <ac:graphicFrameMk id="5" creationId="{913AD856-C8F2-F736-5D7F-94300B83F77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hyperlink" Target="http://www.datiopen.it/it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hyperlink" Target="https://data.nasa.gov/" TargetMode="External"/><Relationship Id="rId1" Type="http://schemas.openxmlformats.org/officeDocument/2006/relationships/hyperlink" Target="https://ec.europa.eu/eurostat" TargetMode="Externa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hyperlink" Target="https://developers.italia.it/" TargetMode="External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hyperlink" Target="https://ec.europa.eu/eurostat" TargetMode="External"/><Relationship Id="rId7" Type="http://schemas.openxmlformats.org/officeDocument/2006/relationships/image" Target="../media/image26.png"/><Relationship Id="rId12" Type="http://schemas.openxmlformats.org/officeDocument/2006/relationships/hyperlink" Target="https://developers.italia.it/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hyperlink" Target="https://data.nasa.gov/" TargetMode="External"/><Relationship Id="rId11" Type="http://schemas.openxmlformats.org/officeDocument/2006/relationships/image" Target="../media/image29.svg"/><Relationship Id="rId5" Type="http://schemas.openxmlformats.org/officeDocument/2006/relationships/image" Target="../media/image25.sv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hyperlink" Target="http://www.datiopen.it/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C9B3B-6B52-45E5-ADBE-491290296C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374E402-5422-44F2-A688-900506F81641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PowerQuery è un motore ETL (Estrazione e trasformazione dei dati)</a:t>
          </a:r>
          <a:endParaRPr lang="en-US"/>
        </a:p>
      </dgm:t>
    </dgm:pt>
    <dgm:pt modelId="{F9712CC4-E632-4BAF-BBE1-7216B0795E3B}" type="parTrans" cxnId="{53B542D9-E2AE-4AD9-8E4C-9750F0DA366A}">
      <dgm:prSet/>
      <dgm:spPr/>
      <dgm:t>
        <a:bodyPr/>
        <a:lstStyle/>
        <a:p>
          <a:endParaRPr lang="en-US"/>
        </a:p>
      </dgm:t>
    </dgm:pt>
    <dgm:pt modelId="{11C5AC38-139F-4580-B58E-88425C11695C}" type="sibTrans" cxnId="{53B542D9-E2AE-4AD9-8E4C-9750F0DA366A}">
      <dgm:prSet/>
      <dgm:spPr/>
      <dgm:t>
        <a:bodyPr/>
        <a:lstStyle/>
        <a:p>
          <a:endParaRPr lang="en-US"/>
        </a:p>
      </dgm:t>
    </dgm:pt>
    <dgm:pt modelId="{0194A646-31E1-4830-A95F-DFACF1FBBDB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Entra nel sistema di Business Intelligence... Si parla di BI dal 1958</a:t>
          </a:r>
          <a:endParaRPr lang="en-US"/>
        </a:p>
      </dgm:t>
    </dgm:pt>
    <dgm:pt modelId="{7CBE1381-E354-4D41-B126-33C10D5F7F1A}" type="parTrans" cxnId="{B261D7C6-CAAF-4641-A82D-0CBCE59F6B6E}">
      <dgm:prSet/>
      <dgm:spPr/>
      <dgm:t>
        <a:bodyPr/>
        <a:lstStyle/>
        <a:p>
          <a:endParaRPr lang="en-US"/>
        </a:p>
      </dgm:t>
    </dgm:pt>
    <dgm:pt modelId="{BE00BDBE-ABCC-4754-A49D-2D7F72DCBB4C}" type="sibTrans" cxnId="{B261D7C6-CAAF-4641-A82D-0CBCE59F6B6E}">
      <dgm:prSet/>
      <dgm:spPr/>
      <dgm:t>
        <a:bodyPr/>
        <a:lstStyle/>
        <a:p>
          <a:endParaRPr lang="en-US"/>
        </a:p>
      </dgm:t>
    </dgm:pt>
    <dgm:pt modelId="{34D0DA70-E4DF-4139-8F90-642B40D854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E' un elemento nella suite PowerBI</a:t>
          </a:r>
          <a:endParaRPr lang="en-US"/>
        </a:p>
      </dgm:t>
    </dgm:pt>
    <dgm:pt modelId="{0B494756-949F-45FB-BD06-B34542A4735B}" type="parTrans" cxnId="{FE8C6830-09B4-4B57-B005-08F346263C7F}">
      <dgm:prSet/>
      <dgm:spPr/>
      <dgm:t>
        <a:bodyPr/>
        <a:lstStyle/>
        <a:p>
          <a:endParaRPr lang="en-US"/>
        </a:p>
      </dgm:t>
    </dgm:pt>
    <dgm:pt modelId="{09521983-DEC1-4723-82BC-640E33A62FE2}" type="sibTrans" cxnId="{FE8C6830-09B4-4B57-B005-08F346263C7F}">
      <dgm:prSet/>
      <dgm:spPr/>
      <dgm:t>
        <a:bodyPr/>
        <a:lstStyle/>
        <a:p>
          <a:endParaRPr lang="en-US"/>
        </a:p>
      </dgm:t>
    </dgm:pt>
    <dgm:pt modelId="{6A8B194F-D1FE-4285-8CE4-9200C629F9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PowerQuery è il motore ETL di PowerBI... Ed è disponibile anche su Excel</a:t>
          </a:r>
          <a:endParaRPr lang="en-US"/>
        </a:p>
      </dgm:t>
    </dgm:pt>
    <dgm:pt modelId="{5C46531D-D5A4-464B-A17E-05E0BDD0BDAC}" type="parTrans" cxnId="{880C68DF-8DF2-4BBA-87D6-DC70712A4E60}">
      <dgm:prSet/>
      <dgm:spPr/>
      <dgm:t>
        <a:bodyPr/>
        <a:lstStyle/>
        <a:p>
          <a:endParaRPr lang="en-US"/>
        </a:p>
      </dgm:t>
    </dgm:pt>
    <dgm:pt modelId="{2B74D224-5B18-414F-9DCF-A53E062DFA77}" type="sibTrans" cxnId="{880C68DF-8DF2-4BBA-87D6-DC70712A4E60}">
      <dgm:prSet/>
      <dgm:spPr/>
      <dgm:t>
        <a:bodyPr/>
        <a:lstStyle/>
        <a:p>
          <a:endParaRPr lang="en-US"/>
        </a:p>
      </dgm:t>
    </dgm:pt>
    <dgm:pt modelId="{80207349-6C84-4964-B77F-F22CE75AB07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PowerQuery è un componente aggiunto disponibile in Excel (componenti Aggiuntivi COM) - disponbile nella sezione importazione Dati</a:t>
          </a:r>
          <a:endParaRPr lang="en-US"/>
        </a:p>
      </dgm:t>
    </dgm:pt>
    <dgm:pt modelId="{CA939C13-3ED8-4787-9D75-F7AB540B3323}" type="parTrans" cxnId="{0E8230A6-E12C-4196-A928-DF0FFD492021}">
      <dgm:prSet/>
      <dgm:spPr/>
      <dgm:t>
        <a:bodyPr/>
        <a:lstStyle/>
        <a:p>
          <a:endParaRPr lang="en-US"/>
        </a:p>
      </dgm:t>
    </dgm:pt>
    <dgm:pt modelId="{89BC312E-5899-49AB-AC02-1A1B60FD3175}" type="sibTrans" cxnId="{0E8230A6-E12C-4196-A928-DF0FFD492021}">
      <dgm:prSet/>
      <dgm:spPr/>
      <dgm:t>
        <a:bodyPr/>
        <a:lstStyle/>
        <a:p>
          <a:endParaRPr lang="en-US"/>
        </a:p>
      </dgm:t>
    </dgm:pt>
    <dgm:pt modelId="{962E94A4-1CEA-4EF6-A325-DAE4C9F9EB32}" type="pres">
      <dgm:prSet presAssocID="{067C9B3B-6B52-45E5-ADBE-491290296C96}" presName="root" presStyleCnt="0">
        <dgm:presLayoutVars>
          <dgm:dir/>
          <dgm:resizeHandles val="exact"/>
        </dgm:presLayoutVars>
      </dgm:prSet>
      <dgm:spPr/>
    </dgm:pt>
    <dgm:pt modelId="{BFAB431B-31DE-4B7E-BF82-032F734E5138}" type="pres">
      <dgm:prSet presAssocID="{7374E402-5422-44F2-A688-900506F81641}" presName="compNode" presStyleCnt="0"/>
      <dgm:spPr/>
    </dgm:pt>
    <dgm:pt modelId="{49FFB797-68ED-41C1-9517-9A5426579222}" type="pres">
      <dgm:prSet presAssocID="{7374E402-5422-44F2-A688-900506F81641}" presName="bgRect" presStyleLbl="bgShp" presStyleIdx="0" presStyleCnt="5"/>
      <dgm:spPr/>
    </dgm:pt>
    <dgm:pt modelId="{6DDC3287-D5F3-481B-A6DA-2DE42302A4CE}" type="pres">
      <dgm:prSet presAssocID="{7374E402-5422-44F2-A688-900506F816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48601611-7335-440C-B430-8952EDC28C3B}" type="pres">
      <dgm:prSet presAssocID="{7374E402-5422-44F2-A688-900506F81641}" presName="spaceRect" presStyleCnt="0"/>
      <dgm:spPr/>
    </dgm:pt>
    <dgm:pt modelId="{82634904-7750-4DEE-A969-AE7EEFBB01C8}" type="pres">
      <dgm:prSet presAssocID="{7374E402-5422-44F2-A688-900506F81641}" presName="parTx" presStyleLbl="revTx" presStyleIdx="0" presStyleCnt="5">
        <dgm:presLayoutVars>
          <dgm:chMax val="0"/>
          <dgm:chPref val="0"/>
        </dgm:presLayoutVars>
      </dgm:prSet>
      <dgm:spPr/>
    </dgm:pt>
    <dgm:pt modelId="{5B1BFDFA-7B9F-4479-8558-9907DBF29DC6}" type="pres">
      <dgm:prSet presAssocID="{11C5AC38-139F-4580-B58E-88425C11695C}" presName="sibTrans" presStyleCnt="0"/>
      <dgm:spPr/>
    </dgm:pt>
    <dgm:pt modelId="{DB41C70A-8098-45D1-95C9-588F365C73B3}" type="pres">
      <dgm:prSet presAssocID="{0194A646-31E1-4830-A95F-DFACF1FBBDBB}" presName="compNode" presStyleCnt="0"/>
      <dgm:spPr/>
    </dgm:pt>
    <dgm:pt modelId="{82795F10-44A8-44F4-8EA1-D198AEA801E5}" type="pres">
      <dgm:prSet presAssocID="{0194A646-31E1-4830-A95F-DFACF1FBBDBB}" presName="bgRect" presStyleLbl="bgShp" presStyleIdx="1" presStyleCnt="5"/>
      <dgm:spPr/>
    </dgm:pt>
    <dgm:pt modelId="{41093DEC-F9F7-4F3C-8210-4DF48D415F11}" type="pres">
      <dgm:prSet presAssocID="{0194A646-31E1-4830-A95F-DFACF1FBBDB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194B338-5ECE-47FF-88E3-1AC87B7E824D}" type="pres">
      <dgm:prSet presAssocID="{0194A646-31E1-4830-A95F-DFACF1FBBDBB}" presName="spaceRect" presStyleCnt="0"/>
      <dgm:spPr/>
    </dgm:pt>
    <dgm:pt modelId="{D3B5F0DC-867A-45A9-969B-3F70DEB2E1E3}" type="pres">
      <dgm:prSet presAssocID="{0194A646-31E1-4830-A95F-DFACF1FBBDBB}" presName="parTx" presStyleLbl="revTx" presStyleIdx="1" presStyleCnt="5">
        <dgm:presLayoutVars>
          <dgm:chMax val="0"/>
          <dgm:chPref val="0"/>
        </dgm:presLayoutVars>
      </dgm:prSet>
      <dgm:spPr/>
    </dgm:pt>
    <dgm:pt modelId="{88EF5CEA-691A-4C5D-80F2-2F32639CCE80}" type="pres">
      <dgm:prSet presAssocID="{BE00BDBE-ABCC-4754-A49D-2D7F72DCBB4C}" presName="sibTrans" presStyleCnt="0"/>
      <dgm:spPr/>
    </dgm:pt>
    <dgm:pt modelId="{F607ED3A-9A67-4901-A37E-7B741CED389B}" type="pres">
      <dgm:prSet presAssocID="{34D0DA70-E4DF-4139-8F90-642B40D85480}" presName="compNode" presStyleCnt="0"/>
      <dgm:spPr/>
    </dgm:pt>
    <dgm:pt modelId="{2B16FC18-615E-4195-9133-EBEF116C9157}" type="pres">
      <dgm:prSet presAssocID="{34D0DA70-E4DF-4139-8F90-642B40D85480}" presName="bgRect" presStyleLbl="bgShp" presStyleIdx="2" presStyleCnt="5"/>
      <dgm:spPr/>
    </dgm:pt>
    <dgm:pt modelId="{CD543F6C-7AA7-4AF6-A0E6-88138BB9E191}" type="pres">
      <dgm:prSet presAssocID="{34D0DA70-E4DF-4139-8F90-642B40D854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rmire"/>
        </a:ext>
      </dgm:extLst>
    </dgm:pt>
    <dgm:pt modelId="{7E133BC6-2D9A-4957-8360-E3B429C2DA33}" type="pres">
      <dgm:prSet presAssocID="{34D0DA70-E4DF-4139-8F90-642B40D85480}" presName="spaceRect" presStyleCnt="0"/>
      <dgm:spPr/>
    </dgm:pt>
    <dgm:pt modelId="{0818206C-321A-499F-896F-82997A05C8E4}" type="pres">
      <dgm:prSet presAssocID="{34D0DA70-E4DF-4139-8F90-642B40D85480}" presName="parTx" presStyleLbl="revTx" presStyleIdx="2" presStyleCnt="5">
        <dgm:presLayoutVars>
          <dgm:chMax val="0"/>
          <dgm:chPref val="0"/>
        </dgm:presLayoutVars>
      </dgm:prSet>
      <dgm:spPr/>
    </dgm:pt>
    <dgm:pt modelId="{6E0174C8-BF84-414C-945B-97D4E2D803E4}" type="pres">
      <dgm:prSet presAssocID="{09521983-DEC1-4723-82BC-640E33A62FE2}" presName="sibTrans" presStyleCnt="0"/>
      <dgm:spPr/>
    </dgm:pt>
    <dgm:pt modelId="{079ECA03-7D14-4A40-BFE1-0C907180138B}" type="pres">
      <dgm:prSet presAssocID="{6A8B194F-D1FE-4285-8CE4-9200C629F999}" presName="compNode" presStyleCnt="0"/>
      <dgm:spPr/>
    </dgm:pt>
    <dgm:pt modelId="{4168F444-4506-4958-B9A1-87BAEB5797F5}" type="pres">
      <dgm:prSet presAssocID="{6A8B194F-D1FE-4285-8CE4-9200C629F999}" presName="bgRect" presStyleLbl="bgShp" presStyleIdx="3" presStyleCnt="5"/>
      <dgm:spPr/>
    </dgm:pt>
    <dgm:pt modelId="{3D386461-F5A6-437E-8751-E986BF9841D8}" type="pres">
      <dgm:prSet presAssocID="{6A8B194F-D1FE-4285-8CE4-9200C629F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1F3087-3C68-4DC2-B867-B01798A427D1}" type="pres">
      <dgm:prSet presAssocID="{6A8B194F-D1FE-4285-8CE4-9200C629F999}" presName="spaceRect" presStyleCnt="0"/>
      <dgm:spPr/>
    </dgm:pt>
    <dgm:pt modelId="{895242EA-D72C-420C-8C07-12B8AFFA6D87}" type="pres">
      <dgm:prSet presAssocID="{6A8B194F-D1FE-4285-8CE4-9200C629F999}" presName="parTx" presStyleLbl="revTx" presStyleIdx="3" presStyleCnt="5">
        <dgm:presLayoutVars>
          <dgm:chMax val="0"/>
          <dgm:chPref val="0"/>
        </dgm:presLayoutVars>
      </dgm:prSet>
      <dgm:spPr/>
    </dgm:pt>
    <dgm:pt modelId="{1DB21408-1A41-429D-9A86-E8A96767D0BE}" type="pres">
      <dgm:prSet presAssocID="{2B74D224-5B18-414F-9DCF-A53E062DFA77}" presName="sibTrans" presStyleCnt="0"/>
      <dgm:spPr/>
    </dgm:pt>
    <dgm:pt modelId="{3DB21180-25A2-4232-999C-4CB1B0408950}" type="pres">
      <dgm:prSet presAssocID="{80207349-6C84-4964-B77F-F22CE75AB07F}" presName="compNode" presStyleCnt="0"/>
      <dgm:spPr/>
    </dgm:pt>
    <dgm:pt modelId="{EA96F641-DCB5-41F2-8419-F7013458C7E0}" type="pres">
      <dgm:prSet presAssocID="{80207349-6C84-4964-B77F-F22CE75AB07F}" presName="bgRect" presStyleLbl="bgShp" presStyleIdx="4" presStyleCnt="5"/>
      <dgm:spPr/>
    </dgm:pt>
    <dgm:pt modelId="{272A7288-45C2-4F80-AAF9-51AFB359885B}" type="pres">
      <dgm:prSet presAssocID="{80207349-6C84-4964-B77F-F22CE75AB0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CB67256B-F447-458D-B695-DBFE2D388916}" type="pres">
      <dgm:prSet presAssocID="{80207349-6C84-4964-B77F-F22CE75AB07F}" presName="spaceRect" presStyleCnt="0"/>
      <dgm:spPr/>
    </dgm:pt>
    <dgm:pt modelId="{2429446D-7EAD-47FB-B3C3-BCD74C5E8B09}" type="pres">
      <dgm:prSet presAssocID="{80207349-6C84-4964-B77F-F22CE75AB0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49FD007-DAD0-4AAE-AB06-333F5BFF82F7}" type="presOf" srcId="{0194A646-31E1-4830-A95F-DFACF1FBBDBB}" destId="{D3B5F0DC-867A-45A9-969B-3F70DEB2E1E3}" srcOrd="0" destOrd="0" presId="urn:microsoft.com/office/officeart/2018/2/layout/IconVerticalSolidList"/>
    <dgm:cxn modelId="{791DA90D-5CAD-4A9B-AD75-6D7F2CAA18A9}" type="presOf" srcId="{34D0DA70-E4DF-4139-8F90-642B40D85480}" destId="{0818206C-321A-499F-896F-82997A05C8E4}" srcOrd="0" destOrd="0" presId="urn:microsoft.com/office/officeart/2018/2/layout/IconVerticalSolidList"/>
    <dgm:cxn modelId="{92A1641A-7FAF-4C3B-A8B8-0DFEE2C87E97}" type="presOf" srcId="{6A8B194F-D1FE-4285-8CE4-9200C629F999}" destId="{895242EA-D72C-420C-8C07-12B8AFFA6D87}" srcOrd="0" destOrd="0" presId="urn:microsoft.com/office/officeart/2018/2/layout/IconVerticalSolidList"/>
    <dgm:cxn modelId="{FE8C6830-09B4-4B57-B005-08F346263C7F}" srcId="{067C9B3B-6B52-45E5-ADBE-491290296C96}" destId="{34D0DA70-E4DF-4139-8F90-642B40D85480}" srcOrd="2" destOrd="0" parTransId="{0B494756-949F-45FB-BD06-B34542A4735B}" sibTransId="{09521983-DEC1-4723-82BC-640E33A62FE2}"/>
    <dgm:cxn modelId="{F662BD7E-2D6F-4DB4-83A6-44D5089D5D7E}" type="presOf" srcId="{80207349-6C84-4964-B77F-F22CE75AB07F}" destId="{2429446D-7EAD-47FB-B3C3-BCD74C5E8B09}" srcOrd="0" destOrd="0" presId="urn:microsoft.com/office/officeart/2018/2/layout/IconVerticalSolidList"/>
    <dgm:cxn modelId="{0E8230A6-E12C-4196-A928-DF0FFD492021}" srcId="{067C9B3B-6B52-45E5-ADBE-491290296C96}" destId="{80207349-6C84-4964-B77F-F22CE75AB07F}" srcOrd="4" destOrd="0" parTransId="{CA939C13-3ED8-4787-9D75-F7AB540B3323}" sibTransId="{89BC312E-5899-49AB-AC02-1A1B60FD3175}"/>
    <dgm:cxn modelId="{B261D7C6-CAAF-4641-A82D-0CBCE59F6B6E}" srcId="{067C9B3B-6B52-45E5-ADBE-491290296C96}" destId="{0194A646-31E1-4830-A95F-DFACF1FBBDBB}" srcOrd="1" destOrd="0" parTransId="{7CBE1381-E354-4D41-B126-33C10D5F7F1A}" sibTransId="{BE00BDBE-ABCC-4754-A49D-2D7F72DCBB4C}"/>
    <dgm:cxn modelId="{D78158D0-CB19-4F27-8F9C-15F1AA67550F}" type="presOf" srcId="{067C9B3B-6B52-45E5-ADBE-491290296C96}" destId="{962E94A4-1CEA-4EF6-A325-DAE4C9F9EB32}" srcOrd="0" destOrd="0" presId="urn:microsoft.com/office/officeart/2018/2/layout/IconVerticalSolidList"/>
    <dgm:cxn modelId="{53B542D9-E2AE-4AD9-8E4C-9750F0DA366A}" srcId="{067C9B3B-6B52-45E5-ADBE-491290296C96}" destId="{7374E402-5422-44F2-A688-900506F81641}" srcOrd="0" destOrd="0" parTransId="{F9712CC4-E632-4BAF-BBE1-7216B0795E3B}" sibTransId="{11C5AC38-139F-4580-B58E-88425C11695C}"/>
    <dgm:cxn modelId="{FBE053DD-AD3E-41E3-AE85-4FF8B12FA7B3}" type="presOf" srcId="{7374E402-5422-44F2-A688-900506F81641}" destId="{82634904-7750-4DEE-A969-AE7EEFBB01C8}" srcOrd="0" destOrd="0" presId="urn:microsoft.com/office/officeart/2018/2/layout/IconVerticalSolidList"/>
    <dgm:cxn modelId="{880C68DF-8DF2-4BBA-87D6-DC70712A4E60}" srcId="{067C9B3B-6B52-45E5-ADBE-491290296C96}" destId="{6A8B194F-D1FE-4285-8CE4-9200C629F999}" srcOrd="3" destOrd="0" parTransId="{5C46531D-D5A4-464B-A17E-05E0BDD0BDAC}" sibTransId="{2B74D224-5B18-414F-9DCF-A53E062DFA77}"/>
    <dgm:cxn modelId="{AA086CC5-3E99-48CA-833D-C76EB145387D}" type="presParOf" srcId="{962E94A4-1CEA-4EF6-A325-DAE4C9F9EB32}" destId="{BFAB431B-31DE-4B7E-BF82-032F734E5138}" srcOrd="0" destOrd="0" presId="urn:microsoft.com/office/officeart/2018/2/layout/IconVerticalSolidList"/>
    <dgm:cxn modelId="{607C0985-3ECF-498C-A170-279B4313CC6F}" type="presParOf" srcId="{BFAB431B-31DE-4B7E-BF82-032F734E5138}" destId="{49FFB797-68ED-41C1-9517-9A5426579222}" srcOrd="0" destOrd="0" presId="urn:microsoft.com/office/officeart/2018/2/layout/IconVerticalSolidList"/>
    <dgm:cxn modelId="{4BBB166B-10B3-400E-AF4C-1A76DE5101A4}" type="presParOf" srcId="{BFAB431B-31DE-4B7E-BF82-032F734E5138}" destId="{6DDC3287-D5F3-481B-A6DA-2DE42302A4CE}" srcOrd="1" destOrd="0" presId="urn:microsoft.com/office/officeart/2018/2/layout/IconVerticalSolidList"/>
    <dgm:cxn modelId="{3FC5FB4F-2628-493F-8C3C-EEBCF32932CE}" type="presParOf" srcId="{BFAB431B-31DE-4B7E-BF82-032F734E5138}" destId="{48601611-7335-440C-B430-8952EDC28C3B}" srcOrd="2" destOrd="0" presId="urn:microsoft.com/office/officeart/2018/2/layout/IconVerticalSolidList"/>
    <dgm:cxn modelId="{23F0E374-4558-41C7-9A28-2D2270291B75}" type="presParOf" srcId="{BFAB431B-31DE-4B7E-BF82-032F734E5138}" destId="{82634904-7750-4DEE-A969-AE7EEFBB01C8}" srcOrd="3" destOrd="0" presId="urn:microsoft.com/office/officeart/2018/2/layout/IconVerticalSolidList"/>
    <dgm:cxn modelId="{A27B0DC9-66B4-44B8-B279-6E92B43DBE1C}" type="presParOf" srcId="{962E94A4-1CEA-4EF6-A325-DAE4C9F9EB32}" destId="{5B1BFDFA-7B9F-4479-8558-9907DBF29DC6}" srcOrd="1" destOrd="0" presId="urn:microsoft.com/office/officeart/2018/2/layout/IconVerticalSolidList"/>
    <dgm:cxn modelId="{2A6F74D9-7ED2-4C1E-AE1A-135A450DE5A0}" type="presParOf" srcId="{962E94A4-1CEA-4EF6-A325-DAE4C9F9EB32}" destId="{DB41C70A-8098-45D1-95C9-588F365C73B3}" srcOrd="2" destOrd="0" presId="urn:microsoft.com/office/officeart/2018/2/layout/IconVerticalSolidList"/>
    <dgm:cxn modelId="{6905DE21-7CE0-4CE0-8C6C-3EC4E44AA61B}" type="presParOf" srcId="{DB41C70A-8098-45D1-95C9-588F365C73B3}" destId="{82795F10-44A8-44F4-8EA1-D198AEA801E5}" srcOrd="0" destOrd="0" presId="urn:microsoft.com/office/officeart/2018/2/layout/IconVerticalSolidList"/>
    <dgm:cxn modelId="{0F9A7D19-4A26-4DB3-9258-7BF90B91E7E1}" type="presParOf" srcId="{DB41C70A-8098-45D1-95C9-588F365C73B3}" destId="{41093DEC-F9F7-4F3C-8210-4DF48D415F11}" srcOrd="1" destOrd="0" presId="urn:microsoft.com/office/officeart/2018/2/layout/IconVerticalSolidList"/>
    <dgm:cxn modelId="{3136719E-DFCF-474C-8C6C-D4646F4F08A1}" type="presParOf" srcId="{DB41C70A-8098-45D1-95C9-588F365C73B3}" destId="{D194B338-5ECE-47FF-88E3-1AC87B7E824D}" srcOrd="2" destOrd="0" presId="urn:microsoft.com/office/officeart/2018/2/layout/IconVerticalSolidList"/>
    <dgm:cxn modelId="{37A6B82A-DD77-44D1-B920-9A3CAA5E0869}" type="presParOf" srcId="{DB41C70A-8098-45D1-95C9-588F365C73B3}" destId="{D3B5F0DC-867A-45A9-969B-3F70DEB2E1E3}" srcOrd="3" destOrd="0" presId="urn:microsoft.com/office/officeart/2018/2/layout/IconVerticalSolidList"/>
    <dgm:cxn modelId="{DAC464D2-BB73-4387-953B-F65090495428}" type="presParOf" srcId="{962E94A4-1CEA-4EF6-A325-DAE4C9F9EB32}" destId="{88EF5CEA-691A-4C5D-80F2-2F32639CCE80}" srcOrd="3" destOrd="0" presId="urn:microsoft.com/office/officeart/2018/2/layout/IconVerticalSolidList"/>
    <dgm:cxn modelId="{1D5A2D2A-77B3-4B5C-8CB0-9CA568411993}" type="presParOf" srcId="{962E94A4-1CEA-4EF6-A325-DAE4C9F9EB32}" destId="{F607ED3A-9A67-4901-A37E-7B741CED389B}" srcOrd="4" destOrd="0" presId="urn:microsoft.com/office/officeart/2018/2/layout/IconVerticalSolidList"/>
    <dgm:cxn modelId="{8ED863EB-DD4B-4B4F-8421-EDC01CD9A31C}" type="presParOf" srcId="{F607ED3A-9A67-4901-A37E-7B741CED389B}" destId="{2B16FC18-615E-4195-9133-EBEF116C9157}" srcOrd="0" destOrd="0" presId="urn:microsoft.com/office/officeart/2018/2/layout/IconVerticalSolidList"/>
    <dgm:cxn modelId="{300AD502-AA66-4580-9E7D-01AE4AD76B06}" type="presParOf" srcId="{F607ED3A-9A67-4901-A37E-7B741CED389B}" destId="{CD543F6C-7AA7-4AF6-A0E6-88138BB9E191}" srcOrd="1" destOrd="0" presId="urn:microsoft.com/office/officeart/2018/2/layout/IconVerticalSolidList"/>
    <dgm:cxn modelId="{69D2D618-8F0F-4860-8935-24B05C70A5D3}" type="presParOf" srcId="{F607ED3A-9A67-4901-A37E-7B741CED389B}" destId="{7E133BC6-2D9A-4957-8360-E3B429C2DA33}" srcOrd="2" destOrd="0" presId="urn:microsoft.com/office/officeart/2018/2/layout/IconVerticalSolidList"/>
    <dgm:cxn modelId="{60318B4D-97BC-4C66-9428-F7260C5D10D5}" type="presParOf" srcId="{F607ED3A-9A67-4901-A37E-7B741CED389B}" destId="{0818206C-321A-499F-896F-82997A05C8E4}" srcOrd="3" destOrd="0" presId="urn:microsoft.com/office/officeart/2018/2/layout/IconVerticalSolidList"/>
    <dgm:cxn modelId="{463B74F3-3A00-45C1-B111-B9C3167ABED4}" type="presParOf" srcId="{962E94A4-1CEA-4EF6-A325-DAE4C9F9EB32}" destId="{6E0174C8-BF84-414C-945B-97D4E2D803E4}" srcOrd="5" destOrd="0" presId="urn:microsoft.com/office/officeart/2018/2/layout/IconVerticalSolidList"/>
    <dgm:cxn modelId="{CDF1AA17-8B3A-4045-8271-CDEFB0D00BD9}" type="presParOf" srcId="{962E94A4-1CEA-4EF6-A325-DAE4C9F9EB32}" destId="{079ECA03-7D14-4A40-BFE1-0C907180138B}" srcOrd="6" destOrd="0" presId="urn:microsoft.com/office/officeart/2018/2/layout/IconVerticalSolidList"/>
    <dgm:cxn modelId="{AD86C283-5CE6-4A8E-A770-78C52C8880F5}" type="presParOf" srcId="{079ECA03-7D14-4A40-BFE1-0C907180138B}" destId="{4168F444-4506-4958-B9A1-87BAEB5797F5}" srcOrd="0" destOrd="0" presId="urn:microsoft.com/office/officeart/2018/2/layout/IconVerticalSolidList"/>
    <dgm:cxn modelId="{AEA23A3D-ED27-41B1-B8AE-7F3EDBB1E117}" type="presParOf" srcId="{079ECA03-7D14-4A40-BFE1-0C907180138B}" destId="{3D386461-F5A6-437E-8751-E986BF9841D8}" srcOrd="1" destOrd="0" presId="urn:microsoft.com/office/officeart/2018/2/layout/IconVerticalSolidList"/>
    <dgm:cxn modelId="{5A40C058-983A-443E-88BF-579EF059FED0}" type="presParOf" srcId="{079ECA03-7D14-4A40-BFE1-0C907180138B}" destId="{7C1F3087-3C68-4DC2-B867-B01798A427D1}" srcOrd="2" destOrd="0" presId="urn:microsoft.com/office/officeart/2018/2/layout/IconVerticalSolidList"/>
    <dgm:cxn modelId="{0828B497-B7C0-4ADD-B13A-CFCBC9EEFB5B}" type="presParOf" srcId="{079ECA03-7D14-4A40-BFE1-0C907180138B}" destId="{895242EA-D72C-420C-8C07-12B8AFFA6D87}" srcOrd="3" destOrd="0" presId="urn:microsoft.com/office/officeart/2018/2/layout/IconVerticalSolidList"/>
    <dgm:cxn modelId="{4837CBE2-641A-4654-A5EB-BEEB1738DBF6}" type="presParOf" srcId="{962E94A4-1CEA-4EF6-A325-DAE4C9F9EB32}" destId="{1DB21408-1A41-429D-9A86-E8A96767D0BE}" srcOrd="7" destOrd="0" presId="urn:microsoft.com/office/officeart/2018/2/layout/IconVerticalSolidList"/>
    <dgm:cxn modelId="{95A027E5-7952-43C2-A021-16BC39C20626}" type="presParOf" srcId="{962E94A4-1CEA-4EF6-A325-DAE4C9F9EB32}" destId="{3DB21180-25A2-4232-999C-4CB1B0408950}" srcOrd="8" destOrd="0" presId="urn:microsoft.com/office/officeart/2018/2/layout/IconVerticalSolidList"/>
    <dgm:cxn modelId="{13D20559-1156-4A46-98EB-945ABF639438}" type="presParOf" srcId="{3DB21180-25A2-4232-999C-4CB1B0408950}" destId="{EA96F641-DCB5-41F2-8419-F7013458C7E0}" srcOrd="0" destOrd="0" presId="urn:microsoft.com/office/officeart/2018/2/layout/IconVerticalSolidList"/>
    <dgm:cxn modelId="{4D162D40-46B6-46FB-B189-427B497010F3}" type="presParOf" srcId="{3DB21180-25A2-4232-999C-4CB1B0408950}" destId="{272A7288-45C2-4F80-AAF9-51AFB359885B}" srcOrd="1" destOrd="0" presId="urn:microsoft.com/office/officeart/2018/2/layout/IconVerticalSolidList"/>
    <dgm:cxn modelId="{58CB73C7-064B-4DC6-88B4-49043FDAAB3E}" type="presParOf" srcId="{3DB21180-25A2-4232-999C-4CB1B0408950}" destId="{CB67256B-F447-458D-B695-DBFE2D388916}" srcOrd="2" destOrd="0" presId="urn:microsoft.com/office/officeart/2018/2/layout/IconVerticalSolidList"/>
    <dgm:cxn modelId="{4BE7EFFF-4508-4BCB-8446-93DEDC3ECD55}" type="presParOf" srcId="{3DB21180-25A2-4232-999C-4CB1B0408950}" destId="{2429446D-7EAD-47FB-B3C3-BCD74C5E8B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121DC-986B-4B67-878B-F8DF317D889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F2A282-27EF-4A33-BCAE-C6724D6D8A8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Euro ISTAT </a:t>
          </a:r>
          <a:r>
            <a:rPr lang="it-IT">
              <a:hlinkClick xmlns:r="http://schemas.openxmlformats.org/officeDocument/2006/relationships" r:id="rId1"/>
            </a:rPr>
            <a:t>https://ec.europa.eu/eurostat</a:t>
          </a:r>
          <a:r>
            <a:rPr lang="it-IT"/>
            <a:t> </a:t>
          </a:r>
          <a:endParaRPr lang="en-US"/>
        </a:p>
      </dgm:t>
    </dgm:pt>
    <dgm:pt modelId="{88C0D8F1-1601-43B8-B146-107F70AB4ADF}" type="parTrans" cxnId="{1340697A-A999-4E8D-9BB3-A7AD8FDAA05C}">
      <dgm:prSet/>
      <dgm:spPr/>
      <dgm:t>
        <a:bodyPr/>
        <a:lstStyle/>
        <a:p>
          <a:endParaRPr lang="en-US"/>
        </a:p>
      </dgm:t>
    </dgm:pt>
    <dgm:pt modelId="{8ADB1AC9-1E3E-4876-BEF5-DE47E36AA9C5}" type="sibTrans" cxnId="{1340697A-A999-4E8D-9BB3-A7AD8FDAA0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469B5F-66A3-4EA5-8184-4CE835E41AE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NASA </a:t>
          </a:r>
          <a:r>
            <a:rPr lang="it-IT" err="1"/>
            <a:t>OpenData</a:t>
          </a:r>
          <a:r>
            <a:rPr lang="it-IT"/>
            <a:t> </a:t>
          </a:r>
          <a:r>
            <a:rPr lang="it-IT">
              <a:hlinkClick xmlns:r="http://schemas.openxmlformats.org/officeDocument/2006/relationships" r:id="rId2"/>
            </a:rPr>
            <a:t>https://data.nasa.gov/</a:t>
          </a:r>
          <a:r>
            <a:rPr lang="it-IT"/>
            <a:t> </a:t>
          </a:r>
          <a:endParaRPr lang="en-US">
            <a:latin typeface="Aptos Display" panose="020F0302020204030204"/>
          </a:endParaRPr>
        </a:p>
      </dgm:t>
    </dgm:pt>
    <dgm:pt modelId="{36CA44B2-0394-43EC-BFB2-849C3D323982}" type="parTrans" cxnId="{7222149B-3BF2-4388-935D-33305F995AF7}">
      <dgm:prSet/>
      <dgm:spPr/>
      <dgm:t>
        <a:bodyPr/>
        <a:lstStyle/>
        <a:p>
          <a:endParaRPr lang="en-US"/>
        </a:p>
      </dgm:t>
    </dgm:pt>
    <dgm:pt modelId="{0B938F37-2CAB-44C3-B93B-ED72D9B85411}" type="sibTrans" cxnId="{7222149B-3BF2-4388-935D-33305F995A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651853-97F5-4571-A1E2-E9EF5BB7E8E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>
              <a:latin typeface="Aptos Display" panose="020F0302020204030204"/>
            </a:rPr>
            <a:t> Dati Open </a:t>
          </a:r>
          <a:r>
            <a:rPr lang="it-IT">
              <a:latin typeface="Aptos Display" panose="020F0302020204030204"/>
              <a:hlinkClick xmlns:r="http://schemas.openxmlformats.org/officeDocument/2006/relationships" r:id="rId3"/>
            </a:rPr>
            <a:t>http</a:t>
          </a:r>
          <a:r>
            <a:rPr lang="it-IT">
              <a:hlinkClick xmlns:r="http://schemas.openxmlformats.org/officeDocument/2006/relationships" r:id="rId3"/>
            </a:rPr>
            <a:t>://www.datiopen.it/</a:t>
          </a:r>
          <a:r>
            <a:rPr lang="it-IT">
              <a:latin typeface="Aptos Display" panose="020F0302020204030204"/>
              <a:hlinkClick xmlns:r="http://schemas.openxmlformats.org/officeDocument/2006/relationships" r:id="rId3"/>
            </a:rPr>
            <a:t>it</a:t>
          </a:r>
          <a:endParaRPr lang="en-US">
            <a:latin typeface="Aptos Display" panose="020F0302020204030204"/>
          </a:endParaRPr>
        </a:p>
      </dgm:t>
    </dgm:pt>
    <dgm:pt modelId="{20023401-0080-4451-87C2-7BEAA9CC1848}" type="parTrans" cxnId="{EA35CD55-3E7E-4128-9FAD-2BCC458217E7}">
      <dgm:prSet/>
      <dgm:spPr/>
    </dgm:pt>
    <dgm:pt modelId="{07159C8A-57E6-4CB5-B4E6-4FD13EC3221C}" type="sibTrans" cxnId="{EA35CD55-3E7E-4128-9FAD-2BCC458217E7}">
      <dgm:prSet/>
      <dgm:spPr/>
    </dgm:pt>
    <dgm:pt modelId="{61DD0E0B-D3B6-42F1-A19E-57650F4BAA0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it-IT">
              <a:latin typeface="Aptos Display" panose="020F0302020204030204"/>
            </a:rPr>
            <a:t> Developers Italia </a:t>
          </a:r>
          <a:r>
            <a:rPr lang="it-IT">
              <a:latin typeface="Aptos Display" panose="020F0302020204030204"/>
              <a:hlinkClick xmlns:r="http://schemas.openxmlformats.org/officeDocument/2006/relationships" r:id="rId4"/>
            </a:rPr>
            <a:t>https</a:t>
          </a:r>
          <a:r>
            <a:rPr lang="it-IT">
              <a:hlinkClick xmlns:r="http://schemas.openxmlformats.org/officeDocument/2006/relationships" r:id="rId4"/>
            </a:rPr>
            <a:t>://developers.italia.it/</a:t>
          </a:r>
          <a:r>
            <a:rPr lang="it-IT">
              <a:latin typeface="Aptos Display" panose="020F0302020204030204"/>
            </a:rPr>
            <a:t> </a:t>
          </a:r>
          <a:endParaRPr lang="it-IT"/>
        </a:p>
      </dgm:t>
    </dgm:pt>
    <dgm:pt modelId="{05ED8B57-4263-4266-9442-D6EC90A7EB5B}" type="parTrans" cxnId="{2A03770D-2EED-4C03-BF80-0CC3F56FACBF}">
      <dgm:prSet/>
      <dgm:spPr/>
    </dgm:pt>
    <dgm:pt modelId="{C4792B50-CFEE-4DB8-9362-DB742C427002}" type="sibTrans" cxnId="{2A03770D-2EED-4C03-BF80-0CC3F56FACBF}">
      <dgm:prSet/>
      <dgm:spPr/>
    </dgm:pt>
    <dgm:pt modelId="{DD6DBDB9-3703-4367-80B6-8DA748079F62}" type="pres">
      <dgm:prSet presAssocID="{9D7121DC-986B-4B67-878B-F8DF317D8894}" presName="root" presStyleCnt="0">
        <dgm:presLayoutVars>
          <dgm:dir/>
          <dgm:resizeHandles val="exact"/>
        </dgm:presLayoutVars>
      </dgm:prSet>
      <dgm:spPr/>
    </dgm:pt>
    <dgm:pt modelId="{E3325F79-6382-4980-AFDE-D186F8554FDE}" type="pres">
      <dgm:prSet presAssocID="{9D7121DC-986B-4B67-878B-F8DF317D8894}" presName="container" presStyleCnt="0">
        <dgm:presLayoutVars>
          <dgm:dir/>
          <dgm:resizeHandles val="exact"/>
        </dgm:presLayoutVars>
      </dgm:prSet>
      <dgm:spPr/>
    </dgm:pt>
    <dgm:pt modelId="{AB6C6257-148F-48AB-AEFE-5C2E1B32F25D}" type="pres">
      <dgm:prSet presAssocID="{8AF2A282-27EF-4A33-BCAE-C6724D6D8A8A}" presName="compNode" presStyleCnt="0"/>
      <dgm:spPr/>
    </dgm:pt>
    <dgm:pt modelId="{BBF885E7-C2F2-437E-A6B1-83E61F3D3010}" type="pres">
      <dgm:prSet presAssocID="{8AF2A282-27EF-4A33-BCAE-C6724D6D8A8A}" presName="iconBgRect" presStyleLbl="bgShp" presStyleIdx="0" presStyleCnt="4"/>
      <dgm:spPr/>
    </dgm:pt>
    <dgm:pt modelId="{1FD76966-C59A-41BB-9391-298AF330259A}" type="pres">
      <dgm:prSet presAssocID="{8AF2A282-27EF-4A33-BCAE-C6724D6D8A8A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tore"/>
        </a:ext>
      </dgm:extLst>
    </dgm:pt>
    <dgm:pt modelId="{DE37D2A0-31A5-4D91-9642-C58ACCE3CAC7}" type="pres">
      <dgm:prSet presAssocID="{8AF2A282-27EF-4A33-BCAE-C6724D6D8A8A}" presName="spaceRect" presStyleCnt="0"/>
      <dgm:spPr/>
    </dgm:pt>
    <dgm:pt modelId="{DFF59C0D-3433-4648-BE11-F0D7DC7E4A86}" type="pres">
      <dgm:prSet presAssocID="{8AF2A282-27EF-4A33-BCAE-C6724D6D8A8A}" presName="textRect" presStyleLbl="revTx" presStyleIdx="0" presStyleCnt="4">
        <dgm:presLayoutVars>
          <dgm:chMax val="1"/>
          <dgm:chPref val="1"/>
        </dgm:presLayoutVars>
      </dgm:prSet>
      <dgm:spPr/>
    </dgm:pt>
    <dgm:pt modelId="{3ECA74D8-8F1E-4B09-A9E4-4915E2F9D7C7}" type="pres">
      <dgm:prSet presAssocID="{8ADB1AC9-1E3E-4876-BEF5-DE47E36AA9C5}" presName="sibTrans" presStyleLbl="sibTrans2D1" presStyleIdx="0" presStyleCnt="0"/>
      <dgm:spPr/>
    </dgm:pt>
    <dgm:pt modelId="{22EC1A7D-C01C-4764-B325-D45BA54ABEFA}" type="pres">
      <dgm:prSet presAssocID="{52469B5F-66A3-4EA5-8184-4CE835E41AE9}" presName="compNode" presStyleCnt="0"/>
      <dgm:spPr/>
    </dgm:pt>
    <dgm:pt modelId="{70EDEF37-4138-44CA-A39E-A8C0AF95D9AC}" type="pres">
      <dgm:prSet presAssocID="{52469B5F-66A3-4EA5-8184-4CE835E41AE9}" presName="iconBgRect" presStyleLbl="bgShp" presStyleIdx="1" presStyleCnt="4"/>
      <dgm:spPr/>
    </dgm:pt>
    <dgm:pt modelId="{BE36702F-0E5F-4E87-BDC7-1D39BB7F598B}" type="pres">
      <dgm:prSet presAssocID="{52469B5F-66A3-4EA5-8184-4CE835E41AE9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zzo"/>
        </a:ext>
      </dgm:extLst>
    </dgm:pt>
    <dgm:pt modelId="{892C9333-56F3-450D-83E0-36FFB871FEEB}" type="pres">
      <dgm:prSet presAssocID="{52469B5F-66A3-4EA5-8184-4CE835E41AE9}" presName="spaceRect" presStyleCnt="0"/>
      <dgm:spPr/>
    </dgm:pt>
    <dgm:pt modelId="{D57C4CF6-5329-46EB-B0DE-5A98799DB3C2}" type="pres">
      <dgm:prSet presAssocID="{52469B5F-66A3-4EA5-8184-4CE835E41AE9}" presName="textRect" presStyleLbl="revTx" presStyleIdx="1" presStyleCnt="4">
        <dgm:presLayoutVars>
          <dgm:chMax val="1"/>
          <dgm:chPref val="1"/>
        </dgm:presLayoutVars>
      </dgm:prSet>
      <dgm:spPr/>
    </dgm:pt>
    <dgm:pt modelId="{5C12899C-D86E-46E5-AAA9-8C7F43A4BCE8}" type="pres">
      <dgm:prSet presAssocID="{0B938F37-2CAB-44C3-B93B-ED72D9B85411}" presName="sibTrans" presStyleLbl="sibTrans2D1" presStyleIdx="0" presStyleCnt="0"/>
      <dgm:spPr/>
    </dgm:pt>
    <dgm:pt modelId="{B01A866D-14B3-4845-AE19-8B6DBE66CCD2}" type="pres">
      <dgm:prSet presAssocID="{39651853-97F5-4571-A1E2-E9EF5BB7E8E0}" presName="compNode" presStyleCnt="0"/>
      <dgm:spPr/>
    </dgm:pt>
    <dgm:pt modelId="{0572D80D-2956-4F45-A66B-E59788966339}" type="pres">
      <dgm:prSet presAssocID="{39651853-97F5-4571-A1E2-E9EF5BB7E8E0}" presName="iconBgRect" presStyleLbl="bgShp" presStyleIdx="2" presStyleCnt="4"/>
      <dgm:spPr/>
    </dgm:pt>
    <dgm:pt modelId="{A37539C9-99E6-4D19-AD41-863728B1F57D}" type="pres">
      <dgm:prSet presAssocID="{39651853-97F5-4571-A1E2-E9EF5BB7E8E0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52081D2C-8779-4C03-84A5-98F1070AF120}" type="pres">
      <dgm:prSet presAssocID="{39651853-97F5-4571-A1E2-E9EF5BB7E8E0}" presName="spaceRect" presStyleCnt="0"/>
      <dgm:spPr/>
    </dgm:pt>
    <dgm:pt modelId="{2F384A6D-140B-4234-9380-404BCBC14552}" type="pres">
      <dgm:prSet presAssocID="{39651853-97F5-4571-A1E2-E9EF5BB7E8E0}" presName="textRect" presStyleLbl="revTx" presStyleIdx="2" presStyleCnt="4">
        <dgm:presLayoutVars>
          <dgm:chMax val="1"/>
          <dgm:chPref val="1"/>
        </dgm:presLayoutVars>
      </dgm:prSet>
      <dgm:spPr/>
    </dgm:pt>
    <dgm:pt modelId="{E8042E06-B80F-4922-B3AA-D8B3019CA325}" type="pres">
      <dgm:prSet presAssocID="{07159C8A-57E6-4CB5-B4E6-4FD13EC3221C}" presName="sibTrans" presStyleLbl="sibTrans2D1" presStyleIdx="0" presStyleCnt="0"/>
      <dgm:spPr/>
    </dgm:pt>
    <dgm:pt modelId="{C1E97EC5-8DC6-4476-AFDC-A8A1D106C4CE}" type="pres">
      <dgm:prSet presAssocID="{61DD0E0B-D3B6-42F1-A19E-57650F4BAA0F}" presName="compNode" presStyleCnt="0"/>
      <dgm:spPr/>
    </dgm:pt>
    <dgm:pt modelId="{5681F923-9E1D-408E-BA0C-1EE6E59037CE}" type="pres">
      <dgm:prSet presAssocID="{61DD0E0B-D3B6-42F1-A19E-57650F4BAA0F}" presName="iconBgRect" presStyleLbl="bgShp" presStyleIdx="3" presStyleCnt="4"/>
      <dgm:spPr/>
    </dgm:pt>
    <dgm:pt modelId="{0C489A89-7CF7-4802-80F8-AA499FBECF6D}" type="pres">
      <dgm:prSet presAssocID="{61DD0E0B-D3B6-42F1-A19E-57650F4BAA0F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CB4A992-C5F8-4379-A0AB-3A6F89CEC423}" type="pres">
      <dgm:prSet presAssocID="{61DD0E0B-D3B6-42F1-A19E-57650F4BAA0F}" presName="spaceRect" presStyleCnt="0"/>
      <dgm:spPr/>
    </dgm:pt>
    <dgm:pt modelId="{3487BDBB-F829-4EFD-ACA8-37CF0DEB1D2C}" type="pres">
      <dgm:prSet presAssocID="{61DD0E0B-D3B6-42F1-A19E-57650F4BAA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03770D-2EED-4C03-BF80-0CC3F56FACBF}" srcId="{9D7121DC-986B-4B67-878B-F8DF317D8894}" destId="{61DD0E0B-D3B6-42F1-A19E-57650F4BAA0F}" srcOrd="3" destOrd="0" parTransId="{05ED8B57-4263-4266-9442-D6EC90A7EB5B}" sibTransId="{C4792B50-CFEE-4DB8-9362-DB742C427002}"/>
    <dgm:cxn modelId="{853DAD1F-56FC-4E05-B2CB-9019E256D9F3}" type="presOf" srcId="{39651853-97F5-4571-A1E2-E9EF5BB7E8E0}" destId="{2F384A6D-140B-4234-9380-404BCBC14552}" srcOrd="0" destOrd="0" presId="urn:microsoft.com/office/officeart/2018/2/layout/IconCircleList"/>
    <dgm:cxn modelId="{A3039C25-A98C-45D6-AE9F-B96967C869AE}" type="presOf" srcId="{07159C8A-57E6-4CB5-B4E6-4FD13EC3221C}" destId="{E8042E06-B80F-4922-B3AA-D8B3019CA325}" srcOrd="0" destOrd="0" presId="urn:microsoft.com/office/officeart/2018/2/layout/IconCircleList"/>
    <dgm:cxn modelId="{AE1B8C54-7659-42BB-8847-96FF2B757FDF}" type="presOf" srcId="{8ADB1AC9-1E3E-4876-BEF5-DE47E36AA9C5}" destId="{3ECA74D8-8F1E-4B09-A9E4-4915E2F9D7C7}" srcOrd="0" destOrd="0" presId="urn:microsoft.com/office/officeart/2018/2/layout/IconCircleList"/>
    <dgm:cxn modelId="{EA35CD55-3E7E-4128-9FAD-2BCC458217E7}" srcId="{9D7121DC-986B-4B67-878B-F8DF317D8894}" destId="{39651853-97F5-4571-A1E2-E9EF5BB7E8E0}" srcOrd="2" destOrd="0" parTransId="{20023401-0080-4451-87C2-7BEAA9CC1848}" sibTransId="{07159C8A-57E6-4CB5-B4E6-4FD13EC3221C}"/>
    <dgm:cxn modelId="{3430B579-7FB0-4713-95EF-B7191D090D83}" type="presOf" srcId="{61DD0E0B-D3B6-42F1-A19E-57650F4BAA0F}" destId="{3487BDBB-F829-4EFD-ACA8-37CF0DEB1D2C}" srcOrd="0" destOrd="0" presId="urn:microsoft.com/office/officeart/2018/2/layout/IconCircleList"/>
    <dgm:cxn modelId="{1340697A-A999-4E8D-9BB3-A7AD8FDAA05C}" srcId="{9D7121DC-986B-4B67-878B-F8DF317D8894}" destId="{8AF2A282-27EF-4A33-BCAE-C6724D6D8A8A}" srcOrd="0" destOrd="0" parTransId="{88C0D8F1-1601-43B8-B146-107F70AB4ADF}" sibTransId="{8ADB1AC9-1E3E-4876-BEF5-DE47E36AA9C5}"/>
    <dgm:cxn modelId="{08BE6686-B161-47A7-905D-9FCE38BC580A}" type="presOf" srcId="{0B938F37-2CAB-44C3-B93B-ED72D9B85411}" destId="{5C12899C-D86E-46E5-AAA9-8C7F43A4BCE8}" srcOrd="0" destOrd="0" presId="urn:microsoft.com/office/officeart/2018/2/layout/IconCircleList"/>
    <dgm:cxn modelId="{8CDF5D95-0891-4C7C-8C9C-A4B2417D2609}" type="presOf" srcId="{9D7121DC-986B-4B67-878B-F8DF317D8894}" destId="{DD6DBDB9-3703-4367-80B6-8DA748079F62}" srcOrd="0" destOrd="0" presId="urn:microsoft.com/office/officeart/2018/2/layout/IconCircleList"/>
    <dgm:cxn modelId="{7222149B-3BF2-4388-935D-33305F995AF7}" srcId="{9D7121DC-986B-4B67-878B-F8DF317D8894}" destId="{52469B5F-66A3-4EA5-8184-4CE835E41AE9}" srcOrd="1" destOrd="0" parTransId="{36CA44B2-0394-43EC-BFB2-849C3D323982}" sibTransId="{0B938F37-2CAB-44C3-B93B-ED72D9B85411}"/>
    <dgm:cxn modelId="{0641D59C-8900-4EA6-9E52-B081074ACA0D}" type="presOf" srcId="{8AF2A282-27EF-4A33-BCAE-C6724D6D8A8A}" destId="{DFF59C0D-3433-4648-BE11-F0D7DC7E4A86}" srcOrd="0" destOrd="0" presId="urn:microsoft.com/office/officeart/2018/2/layout/IconCircleList"/>
    <dgm:cxn modelId="{528D59E2-D2EF-4C8B-9CAE-2509375D2629}" type="presOf" srcId="{52469B5F-66A3-4EA5-8184-4CE835E41AE9}" destId="{D57C4CF6-5329-46EB-B0DE-5A98799DB3C2}" srcOrd="0" destOrd="0" presId="urn:microsoft.com/office/officeart/2018/2/layout/IconCircleList"/>
    <dgm:cxn modelId="{EA3DD361-BDED-4BC0-84ED-88CDA162C28C}" type="presParOf" srcId="{DD6DBDB9-3703-4367-80B6-8DA748079F62}" destId="{E3325F79-6382-4980-AFDE-D186F8554FDE}" srcOrd="0" destOrd="0" presId="urn:microsoft.com/office/officeart/2018/2/layout/IconCircleList"/>
    <dgm:cxn modelId="{D7F67A32-7C91-4581-A040-B7E60E0A7BA1}" type="presParOf" srcId="{E3325F79-6382-4980-AFDE-D186F8554FDE}" destId="{AB6C6257-148F-48AB-AEFE-5C2E1B32F25D}" srcOrd="0" destOrd="0" presId="urn:microsoft.com/office/officeart/2018/2/layout/IconCircleList"/>
    <dgm:cxn modelId="{99AD2BB4-9818-4505-B0AE-F5C4B5B1A6D8}" type="presParOf" srcId="{AB6C6257-148F-48AB-AEFE-5C2E1B32F25D}" destId="{BBF885E7-C2F2-437E-A6B1-83E61F3D3010}" srcOrd="0" destOrd="0" presId="urn:microsoft.com/office/officeart/2018/2/layout/IconCircleList"/>
    <dgm:cxn modelId="{5A78FCEC-E754-427B-9C9C-42C2B7196CC6}" type="presParOf" srcId="{AB6C6257-148F-48AB-AEFE-5C2E1B32F25D}" destId="{1FD76966-C59A-41BB-9391-298AF330259A}" srcOrd="1" destOrd="0" presId="urn:microsoft.com/office/officeart/2018/2/layout/IconCircleList"/>
    <dgm:cxn modelId="{4F84AA06-54CF-4A0E-834B-5C46F9A8BD83}" type="presParOf" srcId="{AB6C6257-148F-48AB-AEFE-5C2E1B32F25D}" destId="{DE37D2A0-31A5-4D91-9642-C58ACCE3CAC7}" srcOrd="2" destOrd="0" presId="urn:microsoft.com/office/officeart/2018/2/layout/IconCircleList"/>
    <dgm:cxn modelId="{C4B791F2-9D45-4C9D-8E4F-6E1D1657DED6}" type="presParOf" srcId="{AB6C6257-148F-48AB-AEFE-5C2E1B32F25D}" destId="{DFF59C0D-3433-4648-BE11-F0D7DC7E4A86}" srcOrd="3" destOrd="0" presId="urn:microsoft.com/office/officeart/2018/2/layout/IconCircleList"/>
    <dgm:cxn modelId="{34C56BF6-9CD4-4A62-A9AD-F23102D315D4}" type="presParOf" srcId="{E3325F79-6382-4980-AFDE-D186F8554FDE}" destId="{3ECA74D8-8F1E-4B09-A9E4-4915E2F9D7C7}" srcOrd="1" destOrd="0" presId="urn:microsoft.com/office/officeart/2018/2/layout/IconCircleList"/>
    <dgm:cxn modelId="{83B9F5F6-61AD-4E63-BC91-33ACD415C593}" type="presParOf" srcId="{E3325F79-6382-4980-AFDE-D186F8554FDE}" destId="{22EC1A7D-C01C-4764-B325-D45BA54ABEFA}" srcOrd="2" destOrd="0" presId="urn:microsoft.com/office/officeart/2018/2/layout/IconCircleList"/>
    <dgm:cxn modelId="{1D6D2F56-F550-490B-8DBB-3F679B3B5ABB}" type="presParOf" srcId="{22EC1A7D-C01C-4764-B325-D45BA54ABEFA}" destId="{70EDEF37-4138-44CA-A39E-A8C0AF95D9AC}" srcOrd="0" destOrd="0" presId="urn:microsoft.com/office/officeart/2018/2/layout/IconCircleList"/>
    <dgm:cxn modelId="{FDFC6FCB-C922-40D7-AC54-F159B5897A4C}" type="presParOf" srcId="{22EC1A7D-C01C-4764-B325-D45BA54ABEFA}" destId="{BE36702F-0E5F-4E87-BDC7-1D39BB7F598B}" srcOrd="1" destOrd="0" presId="urn:microsoft.com/office/officeart/2018/2/layout/IconCircleList"/>
    <dgm:cxn modelId="{2C4A2825-9C0C-4558-BC32-2E454B061414}" type="presParOf" srcId="{22EC1A7D-C01C-4764-B325-D45BA54ABEFA}" destId="{892C9333-56F3-450D-83E0-36FFB871FEEB}" srcOrd="2" destOrd="0" presId="urn:microsoft.com/office/officeart/2018/2/layout/IconCircleList"/>
    <dgm:cxn modelId="{3850E1E8-4C85-41CA-8151-099474652D32}" type="presParOf" srcId="{22EC1A7D-C01C-4764-B325-D45BA54ABEFA}" destId="{D57C4CF6-5329-46EB-B0DE-5A98799DB3C2}" srcOrd="3" destOrd="0" presId="urn:microsoft.com/office/officeart/2018/2/layout/IconCircleList"/>
    <dgm:cxn modelId="{617B9C20-37E2-4D3B-A9A9-685CD1659AE1}" type="presParOf" srcId="{E3325F79-6382-4980-AFDE-D186F8554FDE}" destId="{5C12899C-D86E-46E5-AAA9-8C7F43A4BCE8}" srcOrd="3" destOrd="0" presId="urn:microsoft.com/office/officeart/2018/2/layout/IconCircleList"/>
    <dgm:cxn modelId="{1074C3E3-353F-4966-98B2-AE029ABDED7B}" type="presParOf" srcId="{E3325F79-6382-4980-AFDE-D186F8554FDE}" destId="{B01A866D-14B3-4845-AE19-8B6DBE66CCD2}" srcOrd="4" destOrd="0" presId="urn:microsoft.com/office/officeart/2018/2/layout/IconCircleList"/>
    <dgm:cxn modelId="{7FF5EC5C-55A4-4645-B5C4-A1571965F5DF}" type="presParOf" srcId="{B01A866D-14B3-4845-AE19-8B6DBE66CCD2}" destId="{0572D80D-2956-4F45-A66B-E59788966339}" srcOrd="0" destOrd="0" presId="urn:microsoft.com/office/officeart/2018/2/layout/IconCircleList"/>
    <dgm:cxn modelId="{D3C288FA-C8B8-4A1E-A77B-F4CC5BAFFECD}" type="presParOf" srcId="{B01A866D-14B3-4845-AE19-8B6DBE66CCD2}" destId="{A37539C9-99E6-4D19-AD41-863728B1F57D}" srcOrd="1" destOrd="0" presId="urn:microsoft.com/office/officeart/2018/2/layout/IconCircleList"/>
    <dgm:cxn modelId="{D24B919F-4ECE-4A26-887C-BAC6EB2E85BB}" type="presParOf" srcId="{B01A866D-14B3-4845-AE19-8B6DBE66CCD2}" destId="{52081D2C-8779-4C03-84A5-98F1070AF120}" srcOrd="2" destOrd="0" presId="urn:microsoft.com/office/officeart/2018/2/layout/IconCircleList"/>
    <dgm:cxn modelId="{3891A1F2-D9D1-4B82-B745-DFEB185EF63E}" type="presParOf" srcId="{B01A866D-14B3-4845-AE19-8B6DBE66CCD2}" destId="{2F384A6D-140B-4234-9380-404BCBC14552}" srcOrd="3" destOrd="0" presId="urn:microsoft.com/office/officeart/2018/2/layout/IconCircleList"/>
    <dgm:cxn modelId="{C4955A9B-CAD6-47DF-8DCE-DE5F84206519}" type="presParOf" srcId="{E3325F79-6382-4980-AFDE-D186F8554FDE}" destId="{E8042E06-B80F-4922-B3AA-D8B3019CA325}" srcOrd="5" destOrd="0" presId="urn:microsoft.com/office/officeart/2018/2/layout/IconCircleList"/>
    <dgm:cxn modelId="{BA4E2307-EA9F-4824-964D-BC5788E388F8}" type="presParOf" srcId="{E3325F79-6382-4980-AFDE-D186F8554FDE}" destId="{C1E97EC5-8DC6-4476-AFDC-A8A1D106C4CE}" srcOrd="6" destOrd="0" presId="urn:microsoft.com/office/officeart/2018/2/layout/IconCircleList"/>
    <dgm:cxn modelId="{F6A47EF2-BC97-4452-B7C6-2A167BFD29A2}" type="presParOf" srcId="{C1E97EC5-8DC6-4476-AFDC-A8A1D106C4CE}" destId="{5681F923-9E1D-408E-BA0C-1EE6E59037CE}" srcOrd="0" destOrd="0" presId="urn:microsoft.com/office/officeart/2018/2/layout/IconCircleList"/>
    <dgm:cxn modelId="{253650A5-0839-4584-B98C-32A561DD6294}" type="presParOf" srcId="{C1E97EC5-8DC6-4476-AFDC-A8A1D106C4CE}" destId="{0C489A89-7CF7-4802-80F8-AA499FBECF6D}" srcOrd="1" destOrd="0" presId="urn:microsoft.com/office/officeart/2018/2/layout/IconCircleList"/>
    <dgm:cxn modelId="{EB50F23C-A3F9-4B9F-B763-3A224F2C2A2B}" type="presParOf" srcId="{C1E97EC5-8DC6-4476-AFDC-A8A1D106C4CE}" destId="{ACB4A992-C5F8-4379-A0AB-3A6F89CEC423}" srcOrd="2" destOrd="0" presId="urn:microsoft.com/office/officeart/2018/2/layout/IconCircleList"/>
    <dgm:cxn modelId="{3F15248C-2066-40E7-A01B-32306F4B7CA0}" type="presParOf" srcId="{C1E97EC5-8DC6-4476-AFDC-A8A1D106C4CE}" destId="{3487BDBB-F829-4EFD-ACA8-37CF0DEB1D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FB797-68ED-41C1-9517-9A5426579222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C3287-D5F3-481B-A6DA-2DE42302A4C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4904-7750-4DEE-A969-AE7EEFBB01C8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PowerQuery è un motore ETL (Estrazione e trasformazione dei dati)</a:t>
          </a:r>
          <a:endParaRPr lang="en-US" sz="1800" kern="1200"/>
        </a:p>
      </dsp:txBody>
      <dsp:txXfrm>
        <a:off x="836323" y="3399"/>
        <a:ext cx="9679276" cy="724089"/>
      </dsp:txXfrm>
    </dsp:sp>
    <dsp:sp modelId="{82795F10-44A8-44F4-8EA1-D198AEA801E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93DEC-F9F7-4F3C-8210-4DF48D415F11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5F0DC-867A-45A9-969B-3F70DEB2E1E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Entra nel sistema di Business Intelligence... Si parla di BI dal 1958</a:t>
          </a:r>
          <a:endParaRPr lang="en-US" sz="1800" kern="1200"/>
        </a:p>
      </dsp:txBody>
      <dsp:txXfrm>
        <a:off x="836323" y="908511"/>
        <a:ext cx="9679276" cy="724089"/>
      </dsp:txXfrm>
    </dsp:sp>
    <dsp:sp modelId="{2B16FC18-615E-4195-9133-EBEF116C9157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43F6C-7AA7-4AF6-A0E6-88138BB9E191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8206C-321A-499F-896F-82997A05C8E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E' un elemento nella suite PowerBI</a:t>
          </a:r>
          <a:endParaRPr lang="en-US" sz="1800" kern="1200"/>
        </a:p>
      </dsp:txBody>
      <dsp:txXfrm>
        <a:off x="836323" y="1813624"/>
        <a:ext cx="9679276" cy="724089"/>
      </dsp:txXfrm>
    </dsp:sp>
    <dsp:sp modelId="{4168F444-4506-4958-B9A1-87BAEB5797F5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86461-F5A6-437E-8751-E986BF9841D8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242EA-D72C-420C-8C07-12B8AFFA6D8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PowerQuery è il motore ETL di PowerBI... Ed è disponibile anche su Excel</a:t>
          </a:r>
          <a:endParaRPr lang="en-US" sz="1800" kern="1200"/>
        </a:p>
      </dsp:txBody>
      <dsp:txXfrm>
        <a:off x="836323" y="2718736"/>
        <a:ext cx="9679276" cy="724089"/>
      </dsp:txXfrm>
    </dsp:sp>
    <dsp:sp modelId="{EA96F641-DCB5-41F2-8419-F7013458C7E0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A7288-45C2-4F80-AAF9-51AFB359885B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9446D-7EAD-47FB-B3C3-BCD74C5E8B09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PowerQuery è un componente aggiunto disponibile in Excel (componenti Aggiuntivi COM) - disponbile nella sezione importazione Dati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885E7-C2F2-437E-A6B1-83E61F3D3010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76966-C59A-41BB-9391-298AF330259A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F59C0D-3433-4648-BE11-F0D7DC7E4A86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Euro ISTAT </a:t>
          </a:r>
          <a:r>
            <a:rPr lang="it-IT" sz="2000" kern="1200">
              <a:hlinkClick xmlns:r="http://schemas.openxmlformats.org/officeDocument/2006/relationships" r:id="rId3"/>
            </a:rPr>
            <a:t>https://ec.europa.eu/eurostat</a:t>
          </a:r>
          <a:r>
            <a:rPr lang="it-IT" sz="2000" kern="1200"/>
            <a:t> </a:t>
          </a:r>
          <a:endParaRPr lang="en-US" sz="2000" kern="1200"/>
        </a:p>
      </dsp:txBody>
      <dsp:txXfrm>
        <a:off x="1948202" y="159118"/>
        <a:ext cx="3233964" cy="1371985"/>
      </dsp:txXfrm>
    </dsp:sp>
    <dsp:sp modelId="{70EDEF37-4138-44CA-A39E-A8C0AF95D9AC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6702F-0E5F-4E87-BDC7-1D39BB7F598B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C4CF6-5329-46EB-B0DE-5A98799DB3C2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/>
            <a:t>NASA </a:t>
          </a:r>
          <a:r>
            <a:rPr lang="it-IT" sz="2000" kern="1200" err="1"/>
            <a:t>OpenData</a:t>
          </a:r>
          <a:r>
            <a:rPr lang="it-IT" sz="2000" kern="1200"/>
            <a:t> </a:t>
          </a:r>
          <a:r>
            <a:rPr lang="it-IT" sz="2000" kern="1200">
              <a:hlinkClick xmlns:r="http://schemas.openxmlformats.org/officeDocument/2006/relationships" r:id="rId6"/>
            </a:rPr>
            <a:t>https://data.nasa.gov/</a:t>
          </a:r>
          <a:r>
            <a:rPr lang="it-IT" sz="2000" kern="1200"/>
            <a:t> </a:t>
          </a:r>
          <a:endParaRPr lang="en-US" sz="2000" kern="1200">
            <a:latin typeface="Aptos Display" panose="020F0302020204030204"/>
          </a:endParaRPr>
        </a:p>
      </dsp:txBody>
      <dsp:txXfrm>
        <a:off x="7411643" y="159118"/>
        <a:ext cx="3233964" cy="1371985"/>
      </dsp:txXfrm>
    </dsp:sp>
    <dsp:sp modelId="{0572D80D-2956-4F45-A66B-E59788966339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39C9-99E6-4D19-AD41-863728B1F57D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4A6D-140B-4234-9380-404BCBC14552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Aptos Display" panose="020F0302020204030204"/>
            </a:rPr>
            <a:t> Dati Open </a:t>
          </a:r>
          <a:r>
            <a:rPr lang="it-IT" sz="2000" kern="1200">
              <a:latin typeface="Aptos Display" panose="020F0302020204030204"/>
              <a:hlinkClick xmlns:r="http://schemas.openxmlformats.org/officeDocument/2006/relationships" r:id="rId9"/>
            </a:rPr>
            <a:t>http</a:t>
          </a:r>
          <a:r>
            <a:rPr lang="it-IT" sz="2000" kern="1200">
              <a:hlinkClick xmlns:r="http://schemas.openxmlformats.org/officeDocument/2006/relationships" r:id="rId9"/>
            </a:rPr>
            <a:t>://www.datiopen.it/</a:t>
          </a:r>
          <a:r>
            <a:rPr lang="it-IT" sz="2000" kern="1200">
              <a:latin typeface="Aptos Display" panose="020F0302020204030204"/>
              <a:hlinkClick xmlns:r="http://schemas.openxmlformats.org/officeDocument/2006/relationships" r:id="rId9"/>
            </a:rPr>
            <a:t>it</a:t>
          </a:r>
          <a:endParaRPr lang="en-US" sz="2000" kern="1200">
            <a:latin typeface="Aptos Display" panose="020F0302020204030204"/>
          </a:endParaRPr>
        </a:p>
      </dsp:txBody>
      <dsp:txXfrm>
        <a:off x="1948202" y="2158301"/>
        <a:ext cx="3233964" cy="1371985"/>
      </dsp:txXfrm>
    </dsp:sp>
    <dsp:sp modelId="{5681F923-9E1D-408E-BA0C-1EE6E59037CE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89A89-7CF7-4802-80F8-AA499FBECF6D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7BDBB-F829-4EFD-ACA8-37CF0DEB1D2C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>
              <a:latin typeface="Aptos Display" panose="020F0302020204030204"/>
            </a:rPr>
            <a:t> Developers Italia </a:t>
          </a:r>
          <a:r>
            <a:rPr lang="it-IT" sz="2000" kern="1200">
              <a:latin typeface="Aptos Display" panose="020F0302020204030204"/>
              <a:hlinkClick xmlns:r="http://schemas.openxmlformats.org/officeDocument/2006/relationships" r:id="rId12"/>
            </a:rPr>
            <a:t>https</a:t>
          </a:r>
          <a:r>
            <a:rPr lang="it-IT" sz="2000" kern="1200">
              <a:hlinkClick xmlns:r="http://schemas.openxmlformats.org/officeDocument/2006/relationships" r:id="rId12"/>
            </a:rPr>
            <a:t>://developers.italia.it/</a:t>
          </a:r>
          <a:r>
            <a:rPr lang="it-IT" sz="2000" kern="1200">
              <a:latin typeface="Aptos Display" panose="020F0302020204030204"/>
            </a:rPr>
            <a:t> </a:t>
          </a:r>
          <a:endParaRPr lang="it-IT" sz="2000" kern="1200"/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24.10.2024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query-m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Power Query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 sz="2000"/>
              <a:t>Lino </a:t>
            </a:r>
            <a:r>
              <a:rPr lang="de-DE" sz="2000" err="1"/>
              <a:t>Telera</a:t>
            </a:r>
            <a:r>
              <a:rPr lang="de-DE" sz="2000"/>
              <a:t> </a:t>
            </a:r>
          </a:p>
          <a:p>
            <a:pPr algn="l"/>
            <a:r>
              <a:rPr lang="de-DE" sz="2000"/>
              <a:t>(2024)</a:t>
            </a:r>
          </a:p>
        </p:txBody>
      </p:sp>
      <p:pic>
        <p:nvPicPr>
          <p:cNvPr id="4" name="Immagine 3" descr="Upload Data with Power Query — Excel Dashboards VBA">
            <a:extLst>
              <a:ext uri="{FF2B5EF4-FFF2-40B4-BE49-F238E27FC236}">
                <a16:creationId xmlns:a16="http://schemas.microsoft.com/office/drawing/2014/main" id="{BDB3A88B-605E-3CFE-6DD7-C1A9C2EC7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464" y="643467"/>
            <a:ext cx="4715858" cy="55710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811BA8-9829-E280-A45B-D7B961A48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728" r="9085" b="2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F48EEB9-0F21-D645-EB7B-7DFC56C9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Introduzione a </a:t>
            </a:r>
            <a:r>
              <a:rPr lang="it-IT" dirty="0" err="1"/>
              <a:t>PowerQuery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412203F-E7B9-29CB-F2B0-E6F5DE86C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2458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123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B99B2E-C117-46C3-60F1-9790AAE9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Funzionamento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B82B37-76FD-B52B-EA72-B2C29075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200" dirty="0"/>
              <a:t>Recupero e Trasformazione Dati</a:t>
            </a:r>
            <a:endParaRPr lang="it-IT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endParaRPr lang="it-IT" sz="2200" dirty="0"/>
          </a:p>
          <a:p>
            <a:pPr marL="0" indent="0">
              <a:buNone/>
            </a:pPr>
            <a:r>
              <a:rPr lang="it-IT" sz="2200" dirty="0"/>
              <a:t>Query e Connessioni</a:t>
            </a:r>
          </a:p>
          <a:p>
            <a:endParaRPr lang="it-IT" sz="220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8D05E4E-3915-223D-C4CC-B8E90BC7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83" y="2482380"/>
            <a:ext cx="3848100" cy="952500"/>
          </a:xfrm>
          <a:prstGeom prst="rect">
            <a:avLst/>
          </a:prstGeom>
        </p:spPr>
      </p:pic>
      <p:pic>
        <p:nvPicPr>
          <p:cNvPr id="5" name="Immagine 4" descr="Immagine che contiene testo, Carattere, numero, schermata&#10;&#10;Descrizione generata automaticamente">
            <a:extLst>
              <a:ext uri="{FF2B5EF4-FFF2-40B4-BE49-F238E27FC236}">
                <a16:creationId xmlns:a16="http://schemas.microsoft.com/office/drawing/2014/main" id="{BCED732E-79CC-AECB-E725-26B2F395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971" y="4218106"/>
            <a:ext cx="19907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8DB629-848C-B557-32D6-A2BCBDDA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Importazione dei dati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ECEF1-7AA3-EFAA-0F3C-22C7B4F9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700"/>
              <a:t>Fonti: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Testo/CSV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Da XML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Da JSON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Database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Servizi online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Tabella esistente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Web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700"/>
              <a:t>…</a:t>
            </a:r>
          </a:p>
          <a:p>
            <a:pPr marL="0" indent="0">
              <a:buNone/>
            </a:pPr>
            <a:r>
              <a:rPr lang="it-IT" sz="1700"/>
              <a:t>Si può puntare direttamente da un database</a:t>
            </a:r>
          </a:p>
        </p:txBody>
      </p:sp>
      <p:pic>
        <p:nvPicPr>
          <p:cNvPr id="4" name="Immagine 3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D1348663-860C-22D3-77FB-AE1DB353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16" y="2007197"/>
            <a:ext cx="1928079" cy="3168577"/>
          </a:xfrm>
          <a:prstGeom prst="rect">
            <a:avLst/>
          </a:prstGeom>
        </p:spPr>
      </p:pic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6402842F-B2E7-7D68-374F-C83E46EAF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863" y="2011175"/>
            <a:ext cx="1819275" cy="2409825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4104FC5C-C597-00F5-C645-A9E70BEDD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278" y="1999689"/>
            <a:ext cx="3486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1ED902-87A0-0A69-0666-73ABF574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dirty="0"/>
              <a:t>Editor </a:t>
            </a:r>
            <a:r>
              <a:rPr lang="it-IT" sz="5400" dirty="0" err="1"/>
              <a:t>PowerQuery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B1B057-DEF4-E81A-CE66-FFCF4673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1919"/>
            <a:ext cx="10515600" cy="27494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2200" dirty="0"/>
              <a:t>Interfaccia dedicata</a:t>
            </a:r>
          </a:p>
          <a:p>
            <a:pPr marL="0" indent="0">
              <a:buNone/>
            </a:pPr>
            <a:r>
              <a:rPr lang="it-IT" sz="2200" dirty="0"/>
              <a:t>Home</a:t>
            </a:r>
          </a:p>
          <a:p>
            <a:pPr marL="0" indent="0">
              <a:buNone/>
            </a:pPr>
            <a:r>
              <a:rPr lang="it-IT" sz="2200" dirty="0"/>
              <a:t>Trasforma</a:t>
            </a:r>
          </a:p>
          <a:p>
            <a:pPr marL="0" indent="0">
              <a:buNone/>
            </a:pPr>
            <a:r>
              <a:rPr lang="it-IT" sz="2200" dirty="0"/>
              <a:t>Aggiungi colonna</a:t>
            </a:r>
          </a:p>
          <a:p>
            <a:pPr marL="0" indent="0">
              <a:buNone/>
            </a:pPr>
            <a:r>
              <a:rPr lang="it-IT" sz="2200" dirty="0"/>
              <a:t>Visualizza</a:t>
            </a:r>
          </a:p>
          <a:p>
            <a:pPr marL="0" indent="0">
              <a:buNone/>
            </a:pPr>
            <a:r>
              <a:rPr lang="it-IT" sz="2200" dirty="0"/>
              <a:t>NOTA: In </a:t>
            </a:r>
            <a:r>
              <a:rPr lang="it-IT" sz="2200" dirty="0" err="1"/>
              <a:t>PowerQuery</a:t>
            </a:r>
            <a:r>
              <a:rPr lang="it-IT" sz="2200" dirty="0"/>
              <a:t> si lavora con le colonne</a:t>
            </a:r>
          </a:p>
        </p:txBody>
      </p:sp>
      <p:pic>
        <p:nvPicPr>
          <p:cNvPr id="4" name="Immagine 3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5B375E8D-7B42-E7D5-AE9A-7C2E9BEE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8" y="1951149"/>
            <a:ext cx="111728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3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99A8E6-873A-B7B5-C0DE-19C9EB46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5" y="4230093"/>
            <a:ext cx="3073631" cy="1800165"/>
          </a:xfrm>
        </p:spPr>
        <p:txBody>
          <a:bodyPr anchor="t">
            <a:normAutofit/>
          </a:bodyPr>
          <a:lstStyle/>
          <a:p>
            <a:pPr algn="r"/>
            <a:r>
              <a:rPr lang="it-IT" sz="4000" dirty="0"/>
              <a:t>Esercitazione 1</a:t>
            </a:r>
          </a:p>
        </p:txBody>
      </p:sp>
      <p:pic>
        <p:nvPicPr>
          <p:cNvPr id="6" name="Immagine 5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9EEE754A-EF4A-18B0-9401-C672331FF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541745"/>
            <a:ext cx="11139778" cy="3286234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2AB5BF-6A3A-CEA0-6D50-3EEAFFF5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9971" y="3825575"/>
            <a:ext cx="7599342" cy="24869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1600" dirty="0"/>
              <a:t>Importazione dei dati da CSV</a:t>
            </a:r>
            <a:endParaRPr lang="it-IT" sz="4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/>
              <a:t>Creazione di un file CSV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/>
              <a:t>Trasforma dati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/>
              <a:t>Proprietà della query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/>
              <a:t>Introduzione al linguaggio di </a:t>
            </a:r>
            <a:r>
              <a:rPr lang="it-IT" sz="1600" dirty="0" err="1"/>
              <a:t>powerquery</a:t>
            </a:r>
            <a:r>
              <a:rPr lang="it-IT" sz="1600" dirty="0"/>
              <a:t> (codice M) </a:t>
            </a:r>
            <a:r>
              <a:rPr lang="it-IT" sz="1600" dirty="0">
                <a:ea typeface="+mn-lt"/>
                <a:cs typeface="+mn-lt"/>
                <a:hlinkClick r:id="rId3"/>
              </a:rPr>
              <a:t>https://learn.microsoft.com/en-us/powerquery-m/</a:t>
            </a:r>
            <a:r>
              <a:rPr lang="it-IT" sz="1600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>
                <a:ea typeface="+mn-lt"/>
                <a:cs typeface="+mn-lt"/>
              </a:rPr>
              <a:t>Anteprima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600" dirty="0">
                <a:ea typeface="+mn-lt"/>
                <a:cs typeface="+mn-lt"/>
              </a:rPr>
              <a:t>Inserimento nel foglio</a:t>
            </a:r>
          </a:p>
          <a:p>
            <a:pPr marL="457200" lvl="1" indent="0">
              <a:buNone/>
            </a:pPr>
            <a:endParaRPr lang="it-IT" sz="1600">
              <a:ea typeface="+mn-lt"/>
              <a:cs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4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5FAE4-6010-E259-692F-10BF1B2F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it-IT" sz="3600"/>
              <a:t>Esercitazione 2</a:t>
            </a:r>
          </a:p>
        </p:txBody>
      </p:sp>
      <p:pic>
        <p:nvPicPr>
          <p:cNvPr id="4" name="Immagine 3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DF8F14C3-0B45-0464-5D68-CB4E4ADB7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1" r="1" b="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64543-5C29-B2F6-FB6B-2B47CA3E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05813"/>
            <a:ext cx="7560672" cy="2866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2000"/>
              <a:t>Trasformazione dei dati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Inserimento colonne aggiuntive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Split delle colonne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Colonne condizionali</a:t>
            </a:r>
          </a:p>
          <a:p>
            <a:r>
              <a:rPr lang="it-IT" sz="2000"/>
              <a:t>Applied Steps</a:t>
            </a:r>
          </a:p>
          <a:p>
            <a:r>
              <a:rPr lang="it-IT" sz="2000"/>
              <a:t>Cambio origine dei dati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Compatibilità del modello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2000"/>
              <a:t>Errori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36817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5FAE4-6010-E259-692F-10BF1B2F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it-IT" sz="3600" dirty="0"/>
              <a:t>Esercitazione 3</a:t>
            </a: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180BB048-0282-DDFB-AB8A-E3F374C2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6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164543-5C29-B2F6-FB6B-2B47CA3E9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800"/>
              <a:t>Trasformazione dei dati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800"/>
              <a:t>JSON Tree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800"/>
              <a:t>Espansione in colonne</a:t>
            </a:r>
          </a:p>
          <a:p>
            <a:r>
              <a:rPr lang="it-IT" sz="1800"/>
              <a:t>Query multiple</a:t>
            </a:r>
          </a:p>
          <a:p>
            <a:r>
              <a:rPr lang="it-IT" sz="1800"/>
              <a:t>Editor avanzato</a:t>
            </a:r>
          </a:p>
        </p:txBody>
      </p:sp>
    </p:spTree>
    <p:extLst>
      <p:ext uri="{BB962C8B-B14F-4D97-AF65-F5344CB8AC3E}">
        <p14:creationId xmlns:p14="http://schemas.microsoft.com/office/powerpoint/2010/main" val="118646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2A224C9-153E-33D6-857D-219E40B1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Origini di dati pubbliche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13AD856-C8F2-F736-5D7F-94300B83F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12139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292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Power Query</vt:lpstr>
      <vt:lpstr>Introduzione a PowerQuery</vt:lpstr>
      <vt:lpstr>Funzionamento</vt:lpstr>
      <vt:lpstr>Importazione dei dati</vt:lpstr>
      <vt:lpstr>Editor PowerQuery</vt:lpstr>
      <vt:lpstr>Esercitazione 1</vt:lpstr>
      <vt:lpstr>Esercitazione 2</vt:lpstr>
      <vt:lpstr>Esercitazione 3</vt:lpstr>
      <vt:lpstr>Origini di dati pubbliche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254</cp:revision>
  <dcterms:created xsi:type="dcterms:W3CDTF">2024-10-16T20:52:20Z</dcterms:created>
  <dcterms:modified xsi:type="dcterms:W3CDTF">2024-10-24T20:44:37Z</dcterms:modified>
</cp:coreProperties>
</file>