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2" roundtripDataSignature="AMtx7mh7AaZE1kS0kKffjMIo34cJgFvT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customschemas.google.com/relationships/presentationmetadata" Target="metadata"/><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61: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2" name="Google Shape;52;p61: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 name="Google Shape;53;p61: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d7360a7ca_0_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31d7360a7ca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d7360a7ca_0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31d7360a7ca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d7360a7ca_0_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31d7360a7ca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67: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67" name="Google Shape;267;p6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67: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3" name="Google Shape;40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9" name="Google Shape;46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8" name="Google Shape;47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ההגדרה של </a:t>
            </a:r>
            <a:endParaRPr/>
          </a:p>
          <a:p>
            <a:pPr indent="0" lvl="0" marL="0" rtl="0" algn="l">
              <a:lnSpc>
                <a:spcPct val="100000"/>
              </a:lnSpc>
              <a:spcBef>
                <a:spcPts val="0"/>
              </a:spcBef>
              <a:spcAft>
                <a:spcPts val="0"/>
              </a:spcAft>
              <a:buSzPts val="1400"/>
              <a:buNone/>
            </a:pPr>
            <a:r>
              <a:rPr lang="en-US"/>
              <a:t>Final </a:t>
            </a:r>
            <a:endParaRPr/>
          </a:p>
          <a:p>
            <a:pPr indent="0" lvl="0" marL="0" rtl="0" algn="l">
              <a:lnSpc>
                <a:spcPct val="100000"/>
              </a:lnSpc>
              <a:spcBef>
                <a:spcPts val="0"/>
              </a:spcBef>
              <a:spcAft>
                <a:spcPts val="0"/>
              </a:spcAft>
              <a:buSzPts val="1400"/>
              <a:buNone/>
            </a:pPr>
            <a:r>
              <a:rPr lang="en-US"/>
              <a:t>היא על המערך לא על הערכים שבתוכו ולכן תקין.</a:t>
            </a:r>
            <a:endParaRPr/>
          </a:p>
        </p:txBody>
      </p:sp>
      <p:sp>
        <p:nvSpPr>
          <p:cNvPr id="498" name="Google Shape;49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4: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18" name="Google Shape;518;p7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74: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1d7360a7ca_0_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g31d7360a7ca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1d7360a7ca_0_71: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40" name="Google Shape;540;g31d7360a7ca_0_71: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1" name="Google Shape;541;g31d7360a7ca_0_71: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1d7360a7ca_0_50: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52" name="Google Shape;552;g31d7360a7ca_0_50: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3" name="Google Shape;553;g31d7360a7ca_0_5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4" name="Google Shape;56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76: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73" name="Google Shape;573;p7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4" name="Google Shape;574;p76: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78: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94" name="Google Shape;594;p78: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5" name="Google Shape;595;p78: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80: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15" name="Google Shape;615;p8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6" name="Google Shape;616;p80: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7" name="Google Shape;627;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1d7360a7ca_0_38: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636" name="Google Shape;636;g31d7360a7ca_0_38: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g31d7360a7ca_0_38: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d7360a7ca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31d7360a7c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1" name="Shape 11"/>
        <p:cNvGrpSpPr/>
        <p:nvPr/>
      </p:nvGrpSpPr>
      <p:grpSpPr>
        <a:xfrm>
          <a:off x="0" y="0"/>
          <a:ext cx="0" cy="0"/>
          <a:chOff x="0" y="0"/>
          <a:chExt cx="0" cy="0"/>
        </a:xfrm>
      </p:grpSpPr>
      <p:sp>
        <p:nvSpPr>
          <p:cNvPr id="12" name="Google Shape;12;p50"/>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3" name="Shape 13"/>
        <p:cNvGrpSpPr/>
        <p:nvPr/>
      </p:nvGrpSpPr>
      <p:grpSpPr>
        <a:xfrm>
          <a:off x="0" y="0"/>
          <a:ext cx="0" cy="0"/>
          <a:chOff x="0" y="0"/>
          <a:chExt cx="0" cy="0"/>
        </a:xfrm>
      </p:grpSpPr>
      <p:sp>
        <p:nvSpPr>
          <p:cNvPr id="14" name="Google Shape;14;p53"/>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53"/>
          <p:cNvSpPr txBox="1"/>
          <p:nvPr>
            <p:ph type="title"/>
          </p:nvPr>
        </p:nvSpPr>
        <p:spPr>
          <a:xfrm>
            <a:off x="722312" y="4406900"/>
            <a:ext cx="7772401" cy="1362075"/>
          </a:xfrm>
          <a:prstGeom prst="rect">
            <a:avLst/>
          </a:prstGeom>
          <a:noFill/>
          <a:ln>
            <a:noFill/>
          </a:ln>
        </p:spPr>
        <p:txBody>
          <a:bodyPr anchorCtr="0" anchor="t" bIns="46025" lIns="46025" spcFirstLastPara="1" rIns="46025" wrap="square" tIns="46025">
            <a:normAutofit/>
          </a:bodyPr>
          <a:lstStyle>
            <a:lvl1pPr lvl="0" rtl="1" algn="r">
              <a:lnSpc>
                <a:spcPct val="100000"/>
              </a:lnSpc>
              <a:spcBef>
                <a:spcPts val="0"/>
              </a:spcBef>
              <a:spcAft>
                <a:spcPts val="0"/>
              </a:spcAft>
              <a:buClr>
                <a:srgbClr val="663300"/>
              </a:buClr>
              <a:buSzPts val="4000"/>
              <a:buFont typeface="Arial"/>
              <a:buNone/>
              <a:defRPr b="1" sz="4000"/>
            </a:lvl1pPr>
            <a:lvl2pPr lvl="1" algn="l">
              <a:lnSpc>
                <a:spcPct val="100000"/>
              </a:lnSpc>
              <a:spcBef>
                <a:spcPts val="0"/>
              </a:spcBef>
              <a:spcAft>
                <a:spcPts val="0"/>
              </a:spcAft>
              <a:buClr>
                <a:srgbClr val="663300"/>
              </a:buClr>
              <a:buSzPts val="1800"/>
              <a:buNone/>
              <a:defRPr/>
            </a:lvl2pPr>
            <a:lvl3pPr lvl="2" algn="l">
              <a:lnSpc>
                <a:spcPct val="100000"/>
              </a:lnSpc>
              <a:spcBef>
                <a:spcPts val="0"/>
              </a:spcBef>
              <a:spcAft>
                <a:spcPts val="0"/>
              </a:spcAft>
              <a:buClr>
                <a:srgbClr val="663300"/>
              </a:buClr>
              <a:buSzPts val="1800"/>
              <a:buNone/>
              <a:defRPr/>
            </a:lvl3pPr>
            <a:lvl4pPr lvl="3" algn="l">
              <a:lnSpc>
                <a:spcPct val="100000"/>
              </a:lnSpc>
              <a:spcBef>
                <a:spcPts val="0"/>
              </a:spcBef>
              <a:spcAft>
                <a:spcPts val="0"/>
              </a:spcAft>
              <a:buClr>
                <a:srgbClr val="663300"/>
              </a:buClr>
              <a:buSzPts val="1800"/>
              <a:buNone/>
              <a:defRPr/>
            </a:lvl4pPr>
            <a:lvl5pPr lvl="4" algn="l">
              <a:lnSpc>
                <a:spcPct val="100000"/>
              </a:lnSpc>
              <a:spcBef>
                <a:spcPts val="0"/>
              </a:spcBef>
              <a:spcAft>
                <a:spcPts val="0"/>
              </a:spcAft>
              <a:buClr>
                <a:srgbClr val="663300"/>
              </a:buClr>
              <a:buSzPts val="1800"/>
              <a:buNone/>
              <a:defRPr/>
            </a:lvl5pPr>
            <a:lvl6pPr lvl="5" algn="l">
              <a:lnSpc>
                <a:spcPct val="100000"/>
              </a:lnSpc>
              <a:spcBef>
                <a:spcPts val="0"/>
              </a:spcBef>
              <a:spcAft>
                <a:spcPts val="0"/>
              </a:spcAft>
              <a:buClr>
                <a:srgbClr val="663300"/>
              </a:buClr>
              <a:buSzPts val="1800"/>
              <a:buNone/>
              <a:defRPr/>
            </a:lvl6pPr>
            <a:lvl7pPr lvl="6" algn="l">
              <a:lnSpc>
                <a:spcPct val="100000"/>
              </a:lnSpc>
              <a:spcBef>
                <a:spcPts val="0"/>
              </a:spcBef>
              <a:spcAft>
                <a:spcPts val="0"/>
              </a:spcAft>
              <a:buClr>
                <a:srgbClr val="663300"/>
              </a:buClr>
              <a:buSzPts val="1800"/>
              <a:buNone/>
              <a:defRPr/>
            </a:lvl7pPr>
            <a:lvl8pPr lvl="7" algn="l">
              <a:lnSpc>
                <a:spcPct val="100000"/>
              </a:lnSpc>
              <a:spcBef>
                <a:spcPts val="0"/>
              </a:spcBef>
              <a:spcAft>
                <a:spcPts val="0"/>
              </a:spcAft>
              <a:buClr>
                <a:srgbClr val="663300"/>
              </a:buClr>
              <a:buSzPts val="1800"/>
              <a:buNone/>
              <a:defRPr/>
            </a:lvl8pPr>
            <a:lvl9pPr lvl="8" algn="l">
              <a:lnSpc>
                <a:spcPct val="100000"/>
              </a:lnSpc>
              <a:spcBef>
                <a:spcPts val="0"/>
              </a:spcBef>
              <a:spcAft>
                <a:spcPts val="0"/>
              </a:spcAft>
              <a:buClr>
                <a:srgbClr val="663300"/>
              </a:buClr>
              <a:buSzPts val="1800"/>
              <a:buNone/>
              <a:defRPr/>
            </a:lvl9pPr>
          </a:lstStyle>
          <a:p/>
        </p:txBody>
      </p:sp>
      <p:sp>
        <p:nvSpPr>
          <p:cNvPr id="16" name="Google Shape;16;p53"/>
          <p:cNvSpPr txBox="1"/>
          <p:nvPr>
            <p:ph idx="1" type="body"/>
          </p:nvPr>
        </p:nvSpPr>
        <p:spPr>
          <a:xfrm>
            <a:off x="722312" y="2906713"/>
            <a:ext cx="7772401" cy="1500188"/>
          </a:xfrm>
          <a:prstGeom prst="rect">
            <a:avLst/>
          </a:prstGeom>
          <a:noFill/>
          <a:ln>
            <a:noFill/>
          </a:ln>
        </p:spPr>
        <p:txBody>
          <a:bodyPr anchorCtr="0" anchor="b" bIns="46025" lIns="46025" spcFirstLastPara="1" rIns="46025" wrap="square" tIns="46025">
            <a:normAutofit/>
          </a:bodyPr>
          <a:lstStyle>
            <a:lvl1pPr indent="-228600" lvl="0" marL="457200" rtl="1" algn="l">
              <a:lnSpc>
                <a:spcPct val="100000"/>
              </a:lnSpc>
              <a:spcBef>
                <a:spcPts val="1200"/>
              </a:spcBef>
              <a:spcAft>
                <a:spcPts val="0"/>
              </a:spcAft>
              <a:buClr>
                <a:srgbClr val="000000"/>
              </a:buClr>
              <a:buSzPts val="2000"/>
              <a:buFont typeface="Comic Sans MS"/>
              <a:buNone/>
              <a:defRPr sz="2000"/>
            </a:lvl1pPr>
            <a:lvl2pPr indent="-228600" lvl="1" marL="914400" rtl="1" algn="l">
              <a:lnSpc>
                <a:spcPct val="100000"/>
              </a:lnSpc>
              <a:spcBef>
                <a:spcPts val="1200"/>
              </a:spcBef>
              <a:spcAft>
                <a:spcPts val="0"/>
              </a:spcAft>
              <a:buClr>
                <a:srgbClr val="000000"/>
              </a:buClr>
              <a:buSzPts val="2000"/>
              <a:buFont typeface="Comic Sans MS"/>
              <a:buNone/>
              <a:defRPr sz="2000"/>
            </a:lvl2pPr>
            <a:lvl3pPr indent="-228600" lvl="2" marL="1371600" rtl="1" algn="l">
              <a:lnSpc>
                <a:spcPct val="100000"/>
              </a:lnSpc>
              <a:spcBef>
                <a:spcPts val="1200"/>
              </a:spcBef>
              <a:spcAft>
                <a:spcPts val="0"/>
              </a:spcAft>
              <a:buClr>
                <a:srgbClr val="000000"/>
              </a:buClr>
              <a:buSzPts val="2000"/>
              <a:buFont typeface="Comic Sans MS"/>
              <a:buNone/>
              <a:defRPr sz="2000"/>
            </a:lvl3pPr>
            <a:lvl4pPr indent="-228600" lvl="3" marL="1828800" rtl="1" algn="l">
              <a:lnSpc>
                <a:spcPct val="100000"/>
              </a:lnSpc>
              <a:spcBef>
                <a:spcPts val="1200"/>
              </a:spcBef>
              <a:spcAft>
                <a:spcPts val="0"/>
              </a:spcAft>
              <a:buClr>
                <a:srgbClr val="000000"/>
              </a:buClr>
              <a:buSzPts val="2000"/>
              <a:buFont typeface="Comic Sans MS"/>
              <a:buNone/>
              <a:defRPr sz="2000"/>
            </a:lvl4pPr>
            <a:lvl5pPr indent="-228600" lvl="4" marL="2286000" rtl="1" algn="l">
              <a:lnSpc>
                <a:spcPct val="100000"/>
              </a:lnSpc>
              <a:spcBef>
                <a:spcPts val="1200"/>
              </a:spcBef>
              <a:spcAft>
                <a:spcPts val="0"/>
              </a:spcAft>
              <a:buClr>
                <a:srgbClr val="000000"/>
              </a:buClr>
              <a:buSzPts val="2000"/>
              <a:buFont typeface="Comic Sans MS"/>
              <a:buNone/>
              <a:defRPr sz="2000"/>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17" name="Shape 17"/>
        <p:cNvGrpSpPr/>
        <p:nvPr/>
      </p:nvGrpSpPr>
      <p:grpSpPr>
        <a:xfrm>
          <a:off x="0" y="0"/>
          <a:ext cx="0" cy="0"/>
          <a:chOff x="0" y="0"/>
          <a:chExt cx="0" cy="0"/>
        </a:xfrm>
      </p:grpSpPr>
      <p:sp>
        <p:nvSpPr>
          <p:cNvPr id="18" name="Google Shape;18;p54"/>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9" name="Google Shape;19;p54"/>
          <p:cNvSpPr txBox="1"/>
          <p:nvPr>
            <p:ph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lvl1pPr lvl="0" rtl="1" algn="l">
              <a:lnSpc>
                <a:spcPct val="100000"/>
              </a:lnSpc>
              <a:spcBef>
                <a:spcPts val="0"/>
              </a:spcBef>
              <a:spcAft>
                <a:spcPts val="0"/>
              </a:spcAft>
              <a:buClr>
                <a:srgbClr val="663300"/>
              </a:buClr>
              <a:buSzPts val="1800"/>
              <a:buNone/>
              <a:defRPr/>
            </a:lvl1pPr>
            <a:lvl2pPr lvl="1" algn="l">
              <a:lnSpc>
                <a:spcPct val="100000"/>
              </a:lnSpc>
              <a:spcBef>
                <a:spcPts val="0"/>
              </a:spcBef>
              <a:spcAft>
                <a:spcPts val="0"/>
              </a:spcAft>
              <a:buClr>
                <a:srgbClr val="663300"/>
              </a:buClr>
              <a:buSzPts val="1800"/>
              <a:buNone/>
              <a:defRPr/>
            </a:lvl2pPr>
            <a:lvl3pPr lvl="2" algn="l">
              <a:lnSpc>
                <a:spcPct val="100000"/>
              </a:lnSpc>
              <a:spcBef>
                <a:spcPts val="0"/>
              </a:spcBef>
              <a:spcAft>
                <a:spcPts val="0"/>
              </a:spcAft>
              <a:buClr>
                <a:srgbClr val="663300"/>
              </a:buClr>
              <a:buSzPts val="1800"/>
              <a:buNone/>
              <a:defRPr/>
            </a:lvl3pPr>
            <a:lvl4pPr lvl="3" algn="l">
              <a:lnSpc>
                <a:spcPct val="100000"/>
              </a:lnSpc>
              <a:spcBef>
                <a:spcPts val="0"/>
              </a:spcBef>
              <a:spcAft>
                <a:spcPts val="0"/>
              </a:spcAft>
              <a:buClr>
                <a:srgbClr val="663300"/>
              </a:buClr>
              <a:buSzPts val="1800"/>
              <a:buNone/>
              <a:defRPr/>
            </a:lvl4pPr>
            <a:lvl5pPr lvl="4" algn="l">
              <a:lnSpc>
                <a:spcPct val="100000"/>
              </a:lnSpc>
              <a:spcBef>
                <a:spcPts val="0"/>
              </a:spcBef>
              <a:spcAft>
                <a:spcPts val="0"/>
              </a:spcAft>
              <a:buClr>
                <a:srgbClr val="663300"/>
              </a:buClr>
              <a:buSzPts val="1800"/>
              <a:buNone/>
              <a:defRPr/>
            </a:lvl5pPr>
            <a:lvl6pPr lvl="5" algn="l">
              <a:lnSpc>
                <a:spcPct val="100000"/>
              </a:lnSpc>
              <a:spcBef>
                <a:spcPts val="0"/>
              </a:spcBef>
              <a:spcAft>
                <a:spcPts val="0"/>
              </a:spcAft>
              <a:buClr>
                <a:srgbClr val="663300"/>
              </a:buClr>
              <a:buSzPts val="1800"/>
              <a:buNone/>
              <a:defRPr/>
            </a:lvl6pPr>
            <a:lvl7pPr lvl="6" algn="l">
              <a:lnSpc>
                <a:spcPct val="100000"/>
              </a:lnSpc>
              <a:spcBef>
                <a:spcPts val="0"/>
              </a:spcBef>
              <a:spcAft>
                <a:spcPts val="0"/>
              </a:spcAft>
              <a:buClr>
                <a:srgbClr val="663300"/>
              </a:buClr>
              <a:buSzPts val="1800"/>
              <a:buNone/>
              <a:defRPr/>
            </a:lvl7pPr>
            <a:lvl8pPr lvl="7" algn="l">
              <a:lnSpc>
                <a:spcPct val="100000"/>
              </a:lnSpc>
              <a:spcBef>
                <a:spcPts val="0"/>
              </a:spcBef>
              <a:spcAft>
                <a:spcPts val="0"/>
              </a:spcAft>
              <a:buClr>
                <a:srgbClr val="663300"/>
              </a:buClr>
              <a:buSzPts val="1800"/>
              <a:buNone/>
              <a:defRPr/>
            </a:lvl8pPr>
            <a:lvl9pPr lvl="8" algn="l">
              <a:lnSpc>
                <a:spcPct val="100000"/>
              </a:lnSpc>
              <a:spcBef>
                <a:spcPts val="0"/>
              </a:spcBef>
              <a:spcAft>
                <a:spcPts val="0"/>
              </a:spcAft>
              <a:buClr>
                <a:srgbClr val="663300"/>
              </a:buClr>
              <a:buSzPts val="1800"/>
              <a:buNone/>
              <a:defRPr/>
            </a:lvl9pPr>
          </a:lstStyle>
          <a:p/>
        </p:txBody>
      </p:sp>
      <p:sp>
        <p:nvSpPr>
          <p:cNvPr id="20" name="Google Shape;20;p54"/>
          <p:cNvSpPr txBox="1"/>
          <p:nvPr>
            <p:ph idx="1" type="body"/>
          </p:nvPr>
        </p:nvSpPr>
        <p:spPr>
          <a:xfrm>
            <a:off x="228600" y="838200"/>
            <a:ext cx="4229100" cy="5562600"/>
          </a:xfrm>
          <a:prstGeom prst="rect">
            <a:avLst/>
          </a:prstGeom>
          <a:noFill/>
          <a:ln>
            <a:noFill/>
          </a:ln>
        </p:spPr>
        <p:txBody>
          <a:bodyPr anchorCtr="0" anchor="t" bIns="46025" lIns="46025" spcFirstLastPara="1" rIns="46025" wrap="square" tIns="46025">
            <a:normAutofit/>
          </a:bodyPr>
          <a:lstStyle>
            <a:lvl1pPr indent="-406400" lvl="0" marL="457200" rtl="1" algn="l">
              <a:lnSpc>
                <a:spcPct val="100000"/>
              </a:lnSpc>
              <a:spcBef>
                <a:spcPts val="1600"/>
              </a:spcBef>
              <a:spcAft>
                <a:spcPts val="0"/>
              </a:spcAft>
              <a:buSzPts val="2800"/>
              <a:buChar char="■"/>
              <a:defRPr sz="2800"/>
            </a:lvl1pPr>
            <a:lvl2pPr indent="-406400" lvl="1" marL="914400" rtl="1" algn="l">
              <a:lnSpc>
                <a:spcPct val="100000"/>
              </a:lnSpc>
              <a:spcBef>
                <a:spcPts val="1600"/>
              </a:spcBef>
              <a:spcAft>
                <a:spcPts val="0"/>
              </a:spcAft>
              <a:buSzPts val="2800"/>
              <a:buChar char="●"/>
              <a:defRPr sz="2800"/>
            </a:lvl2pPr>
            <a:lvl3pPr indent="-406400" lvl="2" marL="1371600" rtl="1" algn="l">
              <a:lnSpc>
                <a:spcPct val="100000"/>
              </a:lnSpc>
              <a:spcBef>
                <a:spcPts val="1600"/>
              </a:spcBef>
              <a:spcAft>
                <a:spcPts val="0"/>
              </a:spcAft>
              <a:buSzPts val="2800"/>
              <a:buChar char="❑"/>
              <a:defRPr sz="2800"/>
            </a:lvl3pPr>
            <a:lvl4pPr indent="-406400" lvl="3" marL="1828800" rtl="1" algn="l">
              <a:lnSpc>
                <a:spcPct val="100000"/>
              </a:lnSpc>
              <a:spcBef>
                <a:spcPts val="1600"/>
              </a:spcBef>
              <a:spcAft>
                <a:spcPts val="0"/>
              </a:spcAft>
              <a:buSzPts val="2800"/>
              <a:buChar char="■"/>
              <a:defRPr sz="2800"/>
            </a:lvl4pPr>
            <a:lvl5pPr indent="-406400" lvl="4" marL="2286000" rtl="1" algn="l">
              <a:lnSpc>
                <a:spcPct val="100000"/>
              </a:lnSpc>
              <a:spcBef>
                <a:spcPts val="1600"/>
              </a:spcBef>
              <a:spcAft>
                <a:spcPts val="0"/>
              </a:spcAft>
              <a:buSzPts val="2800"/>
              <a:buChar char="■"/>
              <a:defRPr sz="2800"/>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1" name="Google Shape;21;p54"/>
          <p:cNvSpPr txBox="1"/>
          <p:nvPr>
            <p:ph idx="2" type="body"/>
          </p:nvPr>
        </p:nvSpPr>
        <p:spPr>
          <a:xfrm>
            <a:off x="4610100" y="838200"/>
            <a:ext cx="4229100" cy="5562600"/>
          </a:xfrm>
          <a:prstGeom prst="rect">
            <a:avLst/>
          </a:prstGeom>
          <a:noFill/>
          <a:ln>
            <a:noFill/>
          </a:ln>
        </p:spPr>
        <p:txBody>
          <a:bodyPr anchorCtr="0" anchor="t" bIns="46025" lIns="46025" spcFirstLastPara="1" rIns="46025" wrap="square" tIns="46025">
            <a:normAutofit/>
          </a:bodyPr>
          <a:lstStyle>
            <a:lvl1pPr indent="-342900" lvl="0" marL="457200" rtl="1" algn="l">
              <a:lnSpc>
                <a:spcPct val="100000"/>
              </a:lnSpc>
              <a:spcBef>
                <a:spcPts val="1000"/>
              </a:spcBef>
              <a:spcAft>
                <a:spcPts val="0"/>
              </a:spcAft>
              <a:buSzPts val="1800"/>
              <a:buChar char="■"/>
              <a:defRPr/>
            </a:lvl1pPr>
            <a:lvl2pPr indent="-342900" lvl="1" marL="914400" rtl="1" algn="l">
              <a:lnSpc>
                <a:spcPct val="100000"/>
              </a:lnSpc>
              <a:spcBef>
                <a:spcPts val="1000"/>
              </a:spcBef>
              <a:spcAft>
                <a:spcPts val="0"/>
              </a:spcAft>
              <a:buSzPts val="1800"/>
              <a:buChar char="●"/>
              <a:defRPr/>
            </a:lvl2pPr>
            <a:lvl3pPr indent="-342900" lvl="2" marL="1371600" rtl="1" algn="l">
              <a:lnSpc>
                <a:spcPct val="100000"/>
              </a:lnSpc>
              <a:spcBef>
                <a:spcPts val="1000"/>
              </a:spcBef>
              <a:spcAft>
                <a:spcPts val="0"/>
              </a:spcAft>
              <a:buSzPts val="1800"/>
              <a:buChar char="❑"/>
              <a:defRPr/>
            </a:lvl3pPr>
            <a:lvl4pPr indent="-342900" lvl="3" marL="1828800" rtl="1" algn="l">
              <a:lnSpc>
                <a:spcPct val="100000"/>
              </a:lnSpc>
              <a:spcBef>
                <a:spcPts val="1000"/>
              </a:spcBef>
              <a:spcAft>
                <a:spcPts val="0"/>
              </a:spcAft>
              <a:buSzPts val="1800"/>
              <a:buChar char="■"/>
              <a:defRPr/>
            </a:lvl4pPr>
            <a:lvl5pPr indent="-342900" lvl="4" marL="2286000" rtl="1"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22" name="Shape 22"/>
        <p:cNvGrpSpPr/>
        <p:nvPr/>
      </p:nvGrpSpPr>
      <p:grpSpPr>
        <a:xfrm>
          <a:off x="0" y="0"/>
          <a:ext cx="0" cy="0"/>
          <a:chOff x="0" y="0"/>
          <a:chExt cx="0" cy="0"/>
        </a:xfrm>
      </p:grpSpPr>
      <p:sp>
        <p:nvSpPr>
          <p:cNvPr id="23" name="Google Shape;23;p55"/>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55"/>
          <p:cNvSpPr txBox="1"/>
          <p:nvPr>
            <p:ph type="title"/>
          </p:nvPr>
        </p:nvSpPr>
        <p:spPr>
          <a:xfrm>
            <a:off x="457200" y="274638"/>
            <a:ext cx="8229600" cy="1143001"/>
          </a:xfrm>
          <a:prstGeom prst="rect">
            <a:avLst/>
          </a:prstGeom>
          <a:noFill/>
          <a:ln>
            <a:noFill/>
          </a:ln>
        </p:spPr>
        <p:txBody>
          <a:bodyPr anchorCtr="0" anchor="ctr" bIns="46025" lIns="46025" spcFirstLastPara="1" rIns="46025" wrap="square" tIns="46025">
            <a:normAutofit/>
          </a:bodyPr>
          <a:lstStyle>
            <a:lvl1pPr lvl="0" rtl="1" algn="l">
              <a:lnSpc>
                <a:spcPct val="100000"/>
              </a:lnSpc>
              <a:spcBef>
                <a:spcPts val="0"/>
              </a:spcBef>
              <a:spcAft>
                <a:spcPts val="0"/>
              </a:spcAft>
              <a:buClr>
                <a:srgbClr val="663300"/>
              </a:buClr>
              <a:buSzPts val="1800"/>
              <a:buNone/>
              <a:defRPr/>
            </a:lvl1pPr>
            <a:lvl2pPr lvl="1" algn="l">
              <a:lnSpc>
                <a:spcPct val="100000"/>
              </a:lnSpc>
              <a:spcBef>
                <a:spcPts val="0"/>
              </a:spcBef>
              <a:spcAft>
                <a:spcPts val="0"/>
              </a:spcAft>
              <a:buClr>
                <a:srgbClr val="663300"/>
              </a:buClr>
              <a:buSzPts val="1800"/>
              <a:buNone/>
              <a:defRPr/>
            </a:lvl2pPr>
            <a:lvl3pPr lvl="2" algn="l">
              <a:lnSpc>
                <a:spcPct val="100000"/>
              </a:lnSpc>
              <a:spcBef>
                <a:spcPts val="0"/>
              </a:spcBef>
              <a:spcAft>
                <a:spcPts val="0"/>
              </a:spcAft>
              <a:buClr>
                <a:srgbClr val="663300"/>
              </a:buClr>
              <a:buSzPts val="1800"/>
              <a:buNone/>
              <a:defRPr/>
            </a:lvl3pPr>
            <a:lvl4pPr lvl="3" algn="l">
              <a:lnSpc>
                <a:spcPct val="100000"/>
              </a:lnSpc>
              <a:spcBef>
                <a:spcPts val="0"/>
              </a:spcBef>
              <a:spcAft>
                <a:spcPts val="0"/>
              </a:spcAft>
              <a:buClr>
                <a:srgbClr val="663300"/>
              </a:buClr>
              <a:buSzPts val="1800"/>
              <a:buNone/>
              <a:defRPr/>
            </a:lvl4pPr>
            <a:lvl5pPr lvl="4" algn="l">
              <a:lnSpc>
                <a:spcPct val="100000"/>
              </a:lnSpc>
              <a:spcBef>
                <a:spcPts val="0"/>
              </a:spcBef>
              <a:spcAft>
                <a:spcPts val="0"/>
              </a:spcAft>
              <a:buClr>
                <a:srgbClr val="663300"/>
              </a:buClr>
              <a:buSzPts val="1800"/>
              <a:buNone/>
              <a:defRPr/>
            </a:lvl5pPr>
            <a:lvl6pPr lvl="5" algn="l">
              <a:lnSpc>
                <a:spcPct val="100000"/>
              </a:lnSpc>
              <a:spcBef>
                <a:spcPts val="0"/>
              </a:spcBef>
              <a:spcAft>
                <a:spcPts val="0"/>
              </a:spcAft>
              <a:buClr>
                <a:srgbClr val="663300"/>
              </a:buClr>
              <a:buSzPts val="1800"/>
              <a:buNone/>
              <a:defRPr/>
            </a:lvl6pPr>
            <a:lvl7pPr lvl="6" algn="l">
              <a:lnSpc>
                <a:spcPct val="100000"/>
              </a:lnSpc>
              <a:spcBef>
                <a:spcPts val="0"/>
              </a:spcBef>
              <a:spcAft>
                <a:spcPts val="0"/>
              </a:spcAft>
              <a:buClr>
                <a:srgbClr val="663300"/>
              </a:buClr>
              <a:buSzPts val="1800"/>
              <a:buNone/>
              <a:defRPr/>
            </a:lvl7pPr>
            <a:lvl8pPr lvl="7" algn="l">
              <a:lnSpc>
                <a:spcPct val="100000"/>
              </a:lnSpc>
              <a:spcBef>
                <a:spcPts val="0"/>
              </a:spcBef>
              <a:spcAft>
                <a:spcPts val="0"/>
              </a:spcAft>
              <a:buClr>
                <a:srgbClr val="663300"/>
              </a:buClr>
              <a:buSzPts val="1800"/>
              <a:buNone/>
              <a:defRPr/>
            </a:lvl8pPr>
            <a:lvl9pPr lvl="8" algn="l">
              <a:lnSpc>
                <a:spcPct val="100000"/>
              </a:lnSpc>
              <a:spcBef>
                <a:spcPts val="0"/>
              </a:spcBef>
              <a:spcAft>
                <a:spcPts val="0"/>
              </a:spcAft>
              <a:buClr>
                <a:srgbClr val="663300"/>
              </a:buClr>
              <a:buSzPts val="1800"/>
              <a:buNone/>
              <a:defRPr/>
            </a:lvl9pPr>
          </a:lstStyle>
          <a:p/>
        </p:txBody>
      </p:sp>
      <p:sp>
        <p:nvSpPr>
          <p:cNvPr id="25" name="Google Shape;25;p55"/>
          <p:cNvSpPr txBox="1"/>
          <p:nvPr>
            <p:ph idx="1" type="body"/>
          </p:nvPr>
        </p:nvSpPr>
        <p:spPr>
          <a:xfrm>
            <a:off x="457200" y="1535112"/>
            <a:ext cx="4040188" cy="639763"/>
          </a:xfrm>
          <a:prstGeom prst="rect">
            <a:avLst/>
          </a:prstGeom>
          <a:noFill/>
          <a:ln>
            <a:noFill/>
          </a:ln>
        </p:spPr>
        <p:txBody>
          <a:bodyPr anchorCtr="0" anchor="b" bIns="46025" lIns="46025" spcFirstLastPara="1" rIns="46025" wrap="square" tIns="46025">
            <a:normAutofit/>
          </a:bodyPr>
          <a:lstStyle>
            <a:lvl1pPr indent="-228600" lvl="0" marL="457200" rtl="1" algn="l">
              <a:lnSpc>
                <a:spcPct val="100000"/>
              </a:lnSpc>
              <a:spcBef>
                <a:spcPts val="1400"/>
              </a:spcBef>
              <a:spcAft>
                <a:spcPts val="0"/>
              </a:spcAft>
              <a:buClr>
                <a:srgbClr val="000000"/>
              </a:buClr>
              <a:buSzPts val="2400"/>
              <a:buFont typeface="Comic Sans MS"/>
              <a:buNone/>
              <a:defRPr b="1" sz="2400"/>
            </a:lvl1pPr>
            <a:lvl2pPr indent="-228600" lvl="1" marL="914400" rtl="1" algn="l">
              <a:lnSpc>
                <a:spcPct val="100000"/>
              </a:lnSpc>
              <a:spcBef>
                <a:spcPts val="1400"/>
              </a:spcBef>
              <a:spcAft>
                <a:spcPts val="0"/>
              </a:spcAft>
              <a:buClr>
                <a:srgbClr val="000000"/>
              </a:buClr>
              <a:buSzPts val="2400"/>
              <a:buFont typeface="Comic Sans MS"/>
              <a:buNone/>
              <a:defRPr b="1" sz="2400"/>
            </a:lvl2pPr>
            <a:lvl3pPr indent="-228600" lvl="2" marL="1371600" rtl="1" algn="l">
              <a:lnSpc>
                <a:spcPct val="100000"/>
              </a:lnSpc>
              <a:spcBef>
                <a:spcPts val="1400"/>
              </a:spcBef>
              <a:spcAft>
                <a:spcPts val="0"/>
              </a:spcAft>
              <a:buClr>
                <a:srgbClr val="000000"/>
              </a:buClr>
              <a:buSzPts val="2400"/>
              <a:buFont typeface="Comic Sans MS"/>
              <a:buNone/>
              <a:defRPr b="1" sz="2400"/>
            </a:lvl3pPr>
            <a:lvl4pPr indent="-228600" lvl="3" marL="1828800" rtl="1" algn="l">
              <a:lnSpc>
                <a:spcPct val="100000"/>
              </a:lnSpc>
              <a:spcBef>
                <a:spcPts val="1400"/>
              </a:spcBef>
              <a:spcAft>
                <a:spcPts val="0"/>
              </a:spcAft>
              <a:buClr>
                <a:srgbClr val="000000"/>
              </a:buClr>
              <a:buSzPts val="2400"/>
              <a:buFont typeface="Comic Sans MS"/>
              <a:buNone/>
              <a:defRPr b="1" sz="2400"/>
            </a:lvl4pPr>
            <a:lvl5pPr indent="-228600" lvl="4" marL="2286000" rtl="1" algn="l">
              <a:lnSpc>
                <a:spcPct val="100000"/>
              </a:lnSpc>
              <a:spcBef>
                <a:spcPts val="1400"/>
              </a:spcBef>
              <a:spcAft>
                <a:spcPts val="0"/>
              </a:spcAft>
              <a:buClr>
                <a:srgbClr val="000000"/>
              </a:buClr>
              <a:buSzPts val="2400"/>
              <a:buFont typeface="Comic Sans MS"/>
              <a:buNone/>
              <a:defRPr b="1" sz="2400"/>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6" name="Google Shape;26;p55"/>
          <p:cNvSpPr txBox="1"/>
          <p:nvPr>
            <p:ph idx="2" type="body"/>
          </p:nvPr>
        </p:nvSpPr>
        <p:spPr>
          <a:xfrm>
            <a:off x="457200" y="2174875"/>
            <a:ext cx="4040188" cy="3951288"/>
          </a:xfrm>
          <a:prstGeom prst="rect">
            <a:avLst/>
          </a:prstGeom>
          <a:noFill/>
          <a:ln>
            <a:noFill/>
          </a:ln>
        </p:spPr>
        <p:txBody>
          <a:bodyPr anchorCtr="0" anchor="t" bIns="46025" lIns="46025" spcFirstLastPara="1" rIns="46025" wrap="square" tIns="46025">
            <a:normAutofit/>
          </a:bodyPr>
          <a:lstStyle>
            <a:lvl1pPr indent="-342900" lvl="0" marL="457200" rtl="1" algn="l">
              <a:lnSpc>
                <a:spcPct val="100000"/>
              </a:lnSpc>
              <a:spcBef>
                <a:spcPts val="1000"/>
              </a:spcBef>
              <a:spcAft>
                <a:spcPts val="0"/>
              </a:spcAft>
              <a:buSzPts val="1800"/>
              <a:buChar char="■"/>
              <a:defRPr/>
            </a:lvl1pPr>
            <a:lvl2pPr indent="-342900" lvl="1" marL="914400" rtl="1" algn="l">
              <a:lnSpc>
                <a:spcPct val="100000"/>
              </a:lnSpc>
              <a:spcBef>
                <a:spcPts val="1000"/>
              </a:spcBef>
              <a:spcAft>
                <a:spcPts val="0"/>
              </a:spcAft>
              <a:buSzPts val="1800"/>
              <a:buChar char="●"/>
              <a:defRPr/>
            </a:lvl2pPr>
            <a:lvl3pPr indent="-342900" lvl="2" marL="1371600" rtl="1" algn="l">
              <a:lnSpc>
                <a:spcPct val="100000"/>
              </a:lnSpc>
              <a:spcBef>
                <a:spcPts val="1000"/>
              </a:spcBef>
              <a:spcAft>
                <a:spcPts val="0"/>
              </a:spcAft>
              <a:buSzPts val="1800"/>
              <a:buChar char="❑"/>
              <a:defRPr/>
            </a:lvl3pPr>
            <a:lvl4pPr indent="-342900" lvl="3" marL="1828800" rtl="1" algn="l">
              <a:lnSpc>
                <a:spcPct val="100000"/>
              </a:lnSpc>
              <a:spcBef>
                <a:spcPts val="1000"/>
              </a:spcBef>
              <a:spcAft>
                <a:spcPts val="0"/>
              </a:spcAft>
              <a:buSzPts val="1800"/>
              <a:buChar char="■"/>
              <a:defRPr/>
            </a:lvl4pPr>
            <a:lvl5pPr indent="-342900" lvl="4" marL="2286000" rtl="1"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7" name="Google Shape;27;p55"/>
          <p:cNvSpPr txBox="1"/>
          <p:nvPr>
            <p:ph idx="3" type="body"/>
          </p:nvPr>
        </p:nvSpPr>
        <p:spPr>
          <a:xfrm>
            <a:off x="4645025" y="1535112"/>
            <a:ext cx="4041775" cy="639763"/>
          </a:xfrm>
          <a:prstGeom prst="rect">
            <a:avLst/>
          </a:prstGeom>
          <a:noFill/>
          <a:ln>
            <a:noFill/>
          </a:ln>
        </p:spPr>
        <p:txBody>
          <a:bodyPr anchorCtr="0" anchor="b" bIns="46025" lIns="46025" spcFirstLastPara="1" rIns="46025" wrap="square" tIns="46025">
            <a:normAutofit/>
          </a:bodyPr>
          <a:lstStyle>
            <a:lvl1pPr indent="-342900" lvl="0" marL="457200" rtl="1" algn="l">
              <a:lnSpc>
                <a:spcPct val="100000"/>
              </a:lnSpc>
              <a:spcBef>
                <a:spcPts val="1000"/>
              </a:spcBef>
              <a:spcAft>
                <a:spcPts val="0"/>
              </a:spcAft>
              <a:buSzPts val="1800"/>
              <a:buChar char="■"/>
              <a:defRPr/>
            </a:lvl1pPr>
            <a:lvl2pPr indent="-342900" lvl="1" marL="914400" rtl="1" algn="l">
              <a:lnSpc>
                <a:spcPct val="100000"/>
              </a:lnSpc>
              <a:spcBef>
                <a:spcPts val="1000"/>
              </a:spcBef>
              <a:spcAft>
                <a:spcPts val="0"/>
              </a:spcAft>
              <a:buSzPts val="1800"/>
              <a:buChar char="●"/>
              <a:defRPr/>
            </a:lvl2pPr>
            <a:lvl3pPr indent="-342900" lvl="2" marL="1371600" rtl="1" algn="l">
              <a:lnSpc>
                <a:spcPct val="100000"/>
              </a:lnSpc>
              <a:spcBef>
                <a:spcPts val="1000"/>
              </a:spcBef>
              <a:spcAft>
                <a:spcPts val="0"/>
              </a:spcAft>
              <a:buSzPts val="1800"/>
              <a:buChar char="❑"/>
              <a:defRPr/>
            </a:lvl3pPr>
            <a:lvl4pPr indent="-342900" lvl="3" marL="1828800" rtl="1" algn="l">
              <a:lnSpc>
                <a:spcPct val="100000"/>
              </a:lnSpc>
              <a:spcBef>
                <a:spcPts val="1000"/>
              </a:spcBef>
              <a:spcAft>
                <a:spcPts val="0"/>
              </a:spcAft>
              <a:buSzPts val="1800"/>
              <a:buChar char="■"/>
              <a:defRPr/>
            </a:lvl4pPr>
            <a:lvl5pPr indent="-342900" lvl="4" marL="2286000" rtl="1"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8" name="Google Shape;28;p55"/>
          <p:cNvSpPr txBox="1"/>
          <p:nvPr>
            <p:ph idx="4" type="body"/>
          </p:nvPr>
        </p:nvSpPr>
        <p:spPr>
          <a:xfrm>
            <a:off x="4645025" y="2174875"/>
            <a:ext cx="4041775" cy="3951288"/>
          </a:xfrm>
          <a:prstGeom prst="rect">
            <a:avLst/>
          </a:prstGeom>
          <a:noFill/>
          <a:ln>
            <a:noFill/>
          </a:ln>
        </p:spPr>
        <p:txBody>
          <a:bodyPr anchorCtr="0" anchor="t" bIns="46025" lIns="46025" spcFirstLastPara="1" rIns="46025" wrap="square" tIns="46025">
            <a:normAutofit/>
          </a:bodyPr>
          <a:lstStyle>
            <a:lvl1pPr indent="-342900" lvl="0" marL="457200" rtl="1" algn="l">
              <a:lnSpc>
                <a:spcPct val="100000"/>
              </a:lnSpc>
              <a:spcBef>
                <a:spcPts val="1000"/>
              </a:spcBef>
              <a:spcAft>
                <a:spcPts val="0"/>
              </a:spcAft>
              <a:buSzPts val="1800"/>
              <a:buChar char="■"/>
              <a:defRPr/>
            </a:lvl1pPr>
            <a:lvl2pPr indent="-342900" lvl="1" marL="914400" rtl="1" algn="l">
              <a:lnSpc>
                <a:spcPct val="100000"/>
              </a:lnSpc>
              <a:spcBef>
                <a:spcPts val="1000"/>
              </a:spcBef>
              <a:spcAft>
                <a:spcPts val="0"/>
              </a:spcAft>
              <a:buSzPts val="1800"/>
              <a:buChar char="●"/>
              <a:defRPr/>
            </a:lvl2pPr>
            <a:lvl3pPr indent="-342900" lvl="2" marL="1371600" rtl="1" algn="l">
              <a:lnSpc>
                <a:spcPct val="100000"/>
              </a:lnSpc>
              <a:spcBef>
                <a:spcPts val="1000"/>
              </a:spcBef>
              <a:spcAft>
                <a:spcPts val="0"/>
              </a:spcAft>
              <a:buSzPts val="1800"/>
              <a:buChar char="❑"/>
              <a:defRPr/>
            </a:lvl3pPr>
            <a:lvl4pPr indent="-342900" lvl="3" marL="1828800" rtl="1" algn="l">
              <a:lnSpc>
                <a:spcPct val="100000"/>
              </a:lnSpc>
              <a:spcBef>
                <a:spcPts val="1000"/>
              </a:spcBef>
              <a:spcAft>
                <a:spcPts val="0"/>
              </a:spcAft>
              <a:buSzPts val="1800"/>
              <a:buChar char="■"/>
              <a:defRPr/>
            </a:lvl4pPr>
            <a:lvl5pPr indent="-342900" lvl="4" marL="2286000" rtl="1"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9" name="Shape 29"/>
        <p:cNvGrpSpPr/>
        <p:nvPr/>
      </p:nvGrpSpPr>
      <p:grpSpPr>
        <a:xfrm>
          <a:off x="0" y="0"/>
          <a:ext cx="0" cy="0"/>
          <a:chOff x="0" y="0"/>
          <a:chExt cx="0" cy="0"/>
        </a:xfrm>
      </p:grpSpPr>
      <p:sp>
        <p:nvSpPr>
          <p:cNvPr id="30" name="Google Shape;30;p56"/>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56"/>
          <p:cNvSpPr txBox="1"/>
          <p:nvPr>
            <p:ph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lvl1pPr lvl="0" rtl="1" algn="l">
              <a:lnSpc>
                <a:spcPct val="100000"/>
              </a:lnSpc>
              <a:spcBef>
                <a:spcPts val="0"/>
              </a:spcBef>
              <a:spcAft>
                <a:spcPts val="0"/>
              </a:spcAft>
              <a:buClr>
                <a:srgbClr val="663300"/>
              </a:buClr>
              <a:buSzPts val="1800"/>
              <a:buNone/>
              <a:defRPr/>
            </a:lvl1pPr>
            <a:lvl2pPr lvl="1" algn="l">
              <a:lnSpc>
                <a:spcPct val="100000"/>
              </a:lnSpc>
              <a:spcBef>
                <a:spcPts val="0"/>
              </a:spcBef>
              <a:spcAft>
                <a:spcPts val="0"/>
              </a:spcAft>
              <a:buClr>
                <a:srgbClr val="663300"/>
              </a:buClr>
              <a:buSzPts val="1800"/>
              <a:buNone/>
              <a:defRPr/>
            </a:lvl2pPr>
            <a:lvl3pPr lvl="2" algn="l">
              <a:lnSpc>
                <a:spcPct val="100000"/>
              </a:lnSpc>
              <a:spcBef>
                <a:spcPts val="0"/>
              </a:spcBef>
              <a:spcAft>
                <a:spcPts val="0"/>
              </a:spcAft>
              <a:buClr>
                <a:srgbClr val="663300"/>
              </a:buClr>
              <a:buSzPts val="1800"/>
              <a:buNone/>
              <a:defRPr/>
            </a:lvl3pPr>
            <a:lvl4pPr lvl="3" algn="l">
              <a:lnSpc>
                <a:spcPct val="100000"/>
              </a:lnSpc>
              <a:spcBef>
                <a:spcPts val="0"/>
              </a:spcBef>
              <a:spcAft>
                <a:spcPts val="0"/>
              </a:spcAft>
              <a:buClr>
                <a:srgbClr val="663300"/>
              </a:buClr>
              <a:buSzPts val="1800"/>
              <a:buNone/>
              <a:defRPr/>
            </a:lvl4pPr>
            <a:lvl5pPr lvl="4" algn="l">
              <a:lnSpc>
                <a:spcPct val="100000"/>
              </a:lnSpc>
              <a:spcBef>
                <a:spcPts val="0"/>
              </a:spcBef>
              <a:spcAft>
                <a:spcPts val="0"/>
              </a:spcAft>
              <a:buClr>
                <a:srgbClr val="663300"/>
              </a:buClr>
              <a:buSzPts val="1800"/>
              <a:buNone/>
              <a:defRPr/>
            </a:lvl5pPr>
            <a:lvl6pPr lvl="5" algn="l">
              <a:lnSpc>
                <a:spcPct val="100000"/>
              </a:lnSpc>
              <a:spcBef>
                <a:spcPts val="0"/>
              </a:spcBef>
              <a:spcAft>
                <a:spcPts val="0"/>
              </a:spcAft>
              <a:buClr>
                <a:srgbClr val="663300"/>
              </a:buClr>
              <a:buSzPts val="1800"/>
              <a:buNone/>
              <a:defRPr/>
            </a:lvl6pPr>
            <a:lvl7pPr lvl="6" algn="l">
              <a:lnSpc>
                <a:spcPct val="100000"/>
              </a:lnSpc>
              <a:spcBef>
                <a:spcPts val="0"/>
              </a:spcBef>
              <a:spcAft>
                <a:spcPts val="0"/>
              </a:spcAft>
              <a:buClr>
                <a:srgbClr val="663300"/>
              </a:buClr>
              <a:buSzPts val="1800"/>
              <a:buNone/>
              <a:defRPr/>
            </a:lvl7pPr>
            <a:lvl8pPr lvl="7" algn="l">
              <a:lnSpc>
                <a:spcPct val="100000"/>
              </a:lnSpc>
              <a:spcBef>
                <a:spcPts val="0"/>
              </a:spcBef>
              <a:spcAft>
                <a:spcPts val="0"/>
              </a:spcAft>
              <a:buClr>
                <a:srgbClr val="663300"/>
              </a:buClr>
              <a:buSzPts val="1800"/>
              <a:buNone/>
              <a:defRPr/>
            </a:lvl8pPr>
            <a:lvl9pPr lvl="8" algn="l">
              <a:lnSpc>
                <a:spcPct val="100000"/>
              </a:lnSpc>
              <a:spcBef>
                <a:spcPts val="0"/>
              </a:spcBef>
              <a:spcAft>
                <a:spcPts val="0"/>
              </a:spcAft>
              <a:buClr>
                <a:srgbClr val="663300"/>
              </a:buClr>
              <a:buSzPts val="1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32" name="Shape 32"/>
        <p:cNvGrpSpPr/>
        <p:nvPr/>
      </p:nvGrpSpPr>
      <p:grpSpPr>
        <a:xfrm>
          <a:off x="0" y="0"/>
          <a:ext cx="0" cy="0"/>
          <a:chOff x="0" y="0"/>
          <a:chExt cx="0" cy="0"/>
        </a:xfrm>
      </p:grpSpPr>
      <p:sp>
        <p:nvSpPr>
          <p:cNvPr id="33" name="Google Shape;33;p57"/>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4" name="Google Shape;34;p57"/>
          <p:cNvSpPr txBox="1"/>
          <p:nvPr>
            <p:ph type="title"/>
          </p:nvPr>
        </p:nvSpPr>
        <p:spPr>
          <a:xfrm>
            <a:off x="457200" y="273050"/>
            <a:ext cx="3008314" cy="1162050"/>
          </a:xfrm>
          <a:prstGeom prst="rect">
            <a:avLst/>
          </a:prstGeom>
          <a:noFill/>
          <a:ln>
            <a:noFill/>
          </a:ln>
        </p:spPr>
        <p:txBody>
          <a:bodyPr anchorCtr="0" anchor="b" bIns="46025" lIns="46025" spcFirstLastPara="1" rIns="46025" wrap="square" tIns="46025">
            <a:normAutofit/>
          </a:bodyPr>
          <a:lstStyle>
            <a:lvl1pPr lvl="0" rtl="1" algn="r">
              <a:lnSpc>
                <a:spcPct val="100000"/>
              </a:lnSpc>
              <a:spcBef>
                <a:spcPts val="0"/>
              </a:spcBef>
              <a:spcAft>
                <a:spcPts val="0"/>
              </a:spcAft>
              <a:buClr>
                <a:srgbClr val="663300"/>
              </a:buClr>
              <a:buSzPts val="2000"/>
              <a:buFont typeface="Arial"/>
              <a:buNone/>
              <a:defRPr b="1" sz="2000"/>
            </a:lvl1pPr>
            <a:lvl2pPr lvl="1" algn="l">
              <a:lnSpc>
                <a:spcPct val="100000"/>
              </a:lnSpc>
              <a:spcBef>
                <a:spcPts val="0"/>
              </a:spcBef>
              <a:spcAft>
                <a:spcPts val="0"/>
              </a:spcAft>
              <a:buClr>
                <a:srgbClr val="663300"/>
              </a:buClr>
              <a:buSzPts val="1800"/>
              <a:buNone/>
              <a:defRPr/>
            </a:lvl2pPr>
            <a:lvl3pPr lvl="2" algn="l">
              <a:lnSpc>
                <a:spcPct val="100000"/>
              </a:lnSpc>
              <a:spcBef>
                <a:spcPts val="0"/>
              </a:spcBef>
              <a:spcAft>
                <a:spcPts val="0"/>
              </a:spcAft>
              <a:buClr>
                <a:srgbClr val="663300"/>
              </a:buClr>
              <a:buSzPts val="1800"/>
              <a:buNone/>
              <a:defRPr/>
            </a:lvl3pPr>
            <a:lvl4pPr lvl="3" algn="l">
              <a:lnSpc>
                <a:spcPct val="100000"/>
              </a:lnSpc>
              <a:spcBef>
                <a:spcPts val="0"/>
              </a:spcBef>
              <a:spcAft>
                <a:spcPts val="0"/>
              </a:spcAft>
              <a:buClr>
                <a:srgbClr val="663300"/>
              </a:buClr>
              <a:buSzPts val="1800"/>
              <a:buNone/>
              <a:defRPr/>
            </a:lvl4pPr>
            <a:lvl5pPr lvl="4" algn="l">
              <a:lnSpc>
                <a:spcPct val="100000"/>
              </a:lnSpc>
              <a:spcBef>
                <a:spcPts val="0"/>
              </a:spcBef>
              <a:spcAft>
                <a:spcPts val="0"/>
              </a:spcAft>
              <a:buClr>
                <a:srgbClr val="663300"/>
              </a:buClr>
              <a:buSzPts val="1800"/>
              <a:buNone/>
              <a:defRPr/>
            </a:lvl5pPr>
            <a:lvl6pPr lvl="5" algn="l">
              <a:lnSpc>
                <a:spcPct val="100000"/>
              </a:lnSpc>
              <a:spcBef>
                <a:spcPts val="0"/>
              </a:spcBef>
              <a:spcAft>
                <a:spcPts val="0"/>
              </a:spcAft>
              <a:buClr>
                <a:srgbClr val="663300"/>
              </a:buClr>
              <a:buSzPts val="1800"/>
              <a:buNone/>
              <a:defRPr/>
            </a:lvl6pPr>
            <a:lvl7pPr lvl="6" algn="l">
              <a:lnSpc>
                <a:spcPct val="100000"/>
              </a:lnSpc>
              <a:spcBef>
                <a:spcPts val="0"/>
              </a:spcBef>
              <a:spcAft>
                <a:spcPts val="0"/>
              </a:spcAft>
              <a:buClr>
                <a:srgbClr val="663300"/>
              </a:buClr>
              <a:buSzPts val="1800"/>
              <a:buNone/>
              <a:defRPr/>
            </a:lvl7pPr>
            <a:lvl8pPr lvl="7" algn="l">
              <a:lnSpc>
                <a:spcPct val="100000"/>
              </a:lnSpc>
              <a:spcBef>
                <a:spcPts val="0"/>
              </a:spcBef>
              <a:spcAft>
                <a:spcPts val="0"/>
              </a:spcAft>
              <a:buClr>
                <a:srgbClr val="663300"/>
              </a:buClr>
              <a:buSzPts val="1800"/>
              <a:buNone/>
              <a:defRPr/>
            </a:lvl8pPr>
            <a:lvl9pPr lvl="8" algn="l">
              <a:lnSpc>
                <a:spcPct val="100000"/>
              </a:lnSpc>
              <a:spcBef>
                <a:spcPts val="0"/>
              </a:spcBef>
              <a:spcAft>
                <a:spcPts val="0"/>
              </a:spcAft>
              <a:buClr>
                <a:srgbClr val="663300"/>
              </a:buClr>
              <a:buSzPts val="1800"/>
              <a:buNone/>
              <a:defRPr/>
            </a:lvl9pPr>
          </a:lstStyle>
          <a:p/>
        </p:txBody>
      </p:sp>
      <p:sp>
        <p:nvSpPr>
          <p:cNvPr id="35" name="Google Shape;35;p57"/>
          <p:cNvSpPr txBox="1"/>
          <p:nvPr>
            <p:ph idx="1" type="body"/>
          </p:nvPr>
        </p:nvSpPr>
        <p:spPr>
          <a:xfrm>
            <a:off x="3575050" y="273050"/>
            <a:ext cx="5111750" cy="5853113"/>
          </a:xfrm>
          <a:prstGeom prst="rect">
            <a:avLst/>
          </a:prstGeom>
          <a:noFill/>
          <a:ln>
            <a:noFill/>
          </a:ln>
        </p:spPr>
        <p:txBody>
          <a:bodyPr anchorCtr="0" anchor="t" bIns="46025" lIns="46025" spcFirstLastPara="1" rIns="46025" wrap="square" tIns="46025">
            <a:normAutofit/>
          </a:bodyPr>
          <a:lstStyle>
            <a:lvl1pPr indent="-431800" lvl="0" marL="457200" rtl="1" algn="l">
              <a:lnSpc>
                <a:spcPct val="100000"/>
              </a:lnSpc>
              <a:spcBef>
                <a:spcPts val="1900"/>
              </a:spcBef>
              <a:spcAft>
                <a:spcPts val="0"/>
              </a:spcAft>
              <a:buSzPts val="3200"/>
              <a:buChar char="■"/>
              <a:defRPr sz="3200"/>
            </a:lvl1pPr>
            <a:lvl2pPr indent="-431800" lvl="1" marL="914400" rtl="1" algn="l">
              <a:lnSpc>
                <a:spcPct val="100000"/>
              </a:lnSpc>
              <a:spcBef>
                <a:spcPts val="1900"/>
              </a:spcBef>
              <a:spcAft>
                <a:spcPts val="0"/>
              </a:spcAft>
              <a:buSzPts val="3200"/>
              <a:buChar char="●"/>
              <a:defRPr sz="3200"/>
            </a:lvl2pPr>
            <a:lvl3pPr indent="-431800" lvl="2" marL="1371600" rtl="1" algn="l">
              <a:lnSpc>
                <a:spcPct val="100000"/>
              </a:lnSpc>
              <a:spcBef>
                <a:spcPts val="1900"/>
              </a:spcBef>
              <a:spcAft>
                <a:spcPts val="0"/>
              </a:spcAft>
              <a:buSzPts val="3200"/>
              <a:buChar char="❑"/>
              <a:defRPr sz="3200"/>
            </a:lvl3pPr>
            <a:lvl4pPr indent="-431800" lvl="3" marL="1828800" rtl="1" algn="l">
              <a:lnSpc>
                <a:spcPct val="100000"/>
              </a:lnSpc>
              <a:spcBef>
                <a:spcPts val="1900"/>
              </a:spcBef>
              <a:spcAft>
                <a:spcPts val="0"/>
              </a:spcAft>
              <a:buSzPts val="3200"/>
              <a:buChar char="■"/>
              <a:defRPr sz="3200"/>
            </a:lvl4pPr>
            <a:lvl5pPr indent="-431800" lvl="4" marL="2286000" rtl="1" algn="l">
              <a:lnSpc>
                <a:spcPct val="100000"/>
              </a:lnSpc>
              <a:spcBef>
                <a:spcPts val="1900"/>
              </a:spcBef>
              <a:spcAft>
                <a:spcPts val="0"/>
              </a:spcAft>
              <a:buSzPts val="3200"/>
              <a:buChar char="■"/>
              <a:defRPr sz="3200"/>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6" name="Google Shape;36;p57"/>
          <p:cNvSpPr txBox="1"/>
          <p:nvPr>
            <p:ph idx="2" type="body"/>
          </p:nvPr>
        </p:nvSpPr>
        <p:spPr>
          <a:xfrm>
            <a:off x="457199" y="1435100"/>
            <a:ext cx="3008315" cy="4691063"/>
          </a:xfrm>
          <a:prstGeom prst="rect">
            <a:avLst/>
          </a:prstGeom>
          <a:noFill/>
          <a:ln>
            <a:noFill/>
          </a:ln>
        </p:spPr>
        <p:txBody>
          <a:bodyPr anchorCtr="0" anchor="t" bIns="46025" lIns="46025" spcFirstLastPara="1" rIns="46025" wrap="square" tIns="46025">
            <a:normAutofit/>
          </a:bodyPr>
          <a:lstStyle>
            <a:lvl1pPr indent="-342900" lvl="0" marL="457200" rtl="1" algn="l">
              <a:lnSpc>
                <a:spcPct val="100000"/>
              </a:lnSpc>
              <a:spcBef>
                <a:spcPts val="1000"/>
              </a:spcBef>
              <a:spcAft>
                <a:spcPts val="0"/>
              </a:spcAft>
              <a:buSzPts val="1800"/>
              <a:buChar char="■"/>
              <a:defRPr/>
            </a:lvl1pPr>
            <a:lvl2pPr indent="-342900" lvl="1" marL="914400" rtl="1" algn="l">
              <a:lnSpc>
                <a:spcPct val="100000"/>
              </a:lnSpc>
              <a:spcBef>
                <a:spcPts val="1000"/>
              </a:spcBef>
              <a:spcAft>
                <a:spcPts val="0"/>
              </a:spcAft>
              <a:buSzPts val="1800"/>
              <a:buChar char="●"/>
              <a:defRPr/>
            </a:lvl2pPr>
            <a:lvl3pPr indent="-342900" lvl="2" marL="1371600" rtl="1" algn="l">
              <a:lnSpc>
                <a:spcPct val="100000"/>
              </a:lnSpc>
              <a:spcBef>
                <a:spcPts val="1000"/>
              </a:spcBef>
              <a:spcAft>
                <a:spcPts val="0"/>
              </a:spcAft>
              <a:buSzPts val="1800"/>
              <a:buChar char="❑"/>
              <a:defRPr/>
            </a:lvl3pPr>
            <a:lvl4pPr indent="-342900" lvl="3" marL="1828800" rtl="1" algn="l">
              <a:lnSpc>
                <a:spcPct val="100000"/>
              </a:lnSpc>
              <a:spcBef>
                <a:spcPts val="1000"/>
              </a:spcBef>
              <a:spcAft>
                <a:spcPts val="0"/>
              </a:spcAft>
              <a:buSzPts val="1800"/>
              <a:buChar char="■"/>
              <a:defRPr/>
            </a:lvl4pPr>
            <a:lvl5pPr indent="-342900" lvl="4" marL="2286000" rtl="1"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37" name="Shape 37"/>
        <p:cNvGrpSpPr/>
        <p:nvPr/>
      </p:nvGrpSpPr>
      <p:grpSpPr>
        <a:xfrm>
          <a:off x="0" y="0"/>
          <a:ext cx="0" cy="0"/>
          <a:chOff x="0" y="0"/>
          <a:chExt cx="0" cy="0"/>
        </a:xfrm>
      </p:grpSpPr>
      <p:sp>
        <p:nvSpPr>
          <p:cNvPr id="38" name="Google Shape;38;p58"/>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58"/>
          <p:cNvSpPr txBox="1"/>
          <p:nvPr>
            <p:ph type="title"/>
          </p:nvPr>
        </p:nvSpPr>
        <p:spPr>
          <a:xfrm>
            <a:off x="1792288" y="4800600"/>
            <a:ext cx="5486401" cy="566738"/>
          </a:xfrm>
          <a:prstGeom prst="rect">
            <a:avLst/>
          </a:prstGeom>
          <a:noFill/>
          <a:ln>
            <a:noFill/>
          </a:ln>
        </p:spPr>
        <p:txBody>
          <a:bodyPr anchorCtr="0" anchor="b" bIns="46025" lIns="46025" spcFirstLastPara="1" rIns="46025" wrap="square" tIns="46025">
            <a:normAutofit/>
          </a:bodyPr>
          <a:lstStyle>
            <a:lvl1pPr lvl="0" rtl="1" algn="r">
              <a:lnSpc>
                <a:spcPct val="100000"/>
              </a:lnSpc>
              <a:spcBef>
                <a:spcPts val="0"/>
              </a:spcBef>
              <a:spcAft>
                <a:spcPts val="0"/>
              </a:spcAft>
              <a:buClr>
                <a:srgbClr val="663300"/>
              </a:buClr>
              <a:buSzPts val="2000"/>
              <a:buFont typeface="Arial"/>
              <a:buNone/>
              <a:defRPr b="1" sz="2000"/>
            </a:lvl1pPr>
            <a:lvl2pPr lvl="1" algn="l">
              <a:lnSpc>
                <a:spcPct val="100000"/>
              </a:lnSpc>
              <a:spcBef>
                <a:spcPts val="0"/>
              </a:spcBef>
              <a:spcAft>
                <a:spcPts val="0"/>
              </a:spcAft>
              <a:buClr>
                <a:srgbClr val="663300"/>
              </a:buClr>
              <a:buSzPts val="1800"/>
              <a:buNone/>
              <a:defRPr/>
            </a:lvl2pPr>
            <a:lvl3pPr lvl="2" algn="l">
              <a:lnSpc>
                <a:spcPct val="100000"/>
              </a:lnSpc>
              <a:spcBef>
                <a:spcPts val="0"/>
              </a:spcBef>
              <a:spcAft>
                <a:spcPts val="0"/>
              </a:spcAft>
              <a:buClr>
                <a:srgbClr val="663300"/>
              </a:buClr>
              <a:buSzPts val="1800"/>
              <a:buNone/>
              <a:defRPr/>
            </a:lvl3pPr>
            <a:lvl4pPr lvl="3" algn="l">
              <a:lnSpc>
                <a:spcPct val="100000"/>
              </a:lnSpc>
              <a:spcBef>
                <a:spcPts val="0"/>
              </a:spcBef>
              <a:spcAft>
                <a:spcPts val="0"/>
              </a:spcAft>
              <a:buClr>
                <a:srgbClr val="663300"/>
              </a:buClr>
              <a:buSzPts val="1800"/>
              <a:buNone/>
              <a:defRPr/>
            </a:lvl4pPr>
            <a:lvl5pPr lvl="4" algn="l">
              <a:lnSpc>
                <a:spcPct val="100000"/>
              </a:lnSpc>
              <a:spcBef>
                <a:spcPts val="0"/>
              </a:spcBef>
              <a:spcAft>
                <a:spcPts val="0"/>
              </a:spcAft>
              <a:buClr>
                <a:srgbClr val="663300"/>
              </a:buClr>
              <a:buSzPts val="1800"/>
              <a:buNone/>
              <a:defRPr/>
            </a:lvl5pPr>
            <a:lvl6pPr lvl="5" algn="l">
              <a:lnSpc>
                <a:spcPct val="100000"/>
              </a:lnSpc>
              <a:spcBef>
                <a:spcPts val="0"/>
              </a:spcBef>
              <a:spcAft>
                <a:spcPts val="0"/>
              </a:spcAft>
              <a:buClr>
                <a:srgbClr val="663300"/>
              </a:buClr>
              <a:buSzPts val="1800"/>
              <a:buNone/>
              <a:defRPr/>
            </a:lvl6pPr>
            <a:lvl7pPr lvl="6" algn="l">
              <a:lnSpc>
                <a:spcPct val="100000"/>
              </a:lnSpc>
              <a:spcBef>
                <a:spcPts val="0"/>
              </a:spcBef>
              <a:spcAft>
                <a:spcPts val="0"/>
              </a:spcAft>
              <a:buClr>
                <a:srgbClr val="663300"/>
              </a:buClr>
              <a:buSzPts val="1800"/>
              <a:buNone/>
              <a:defRPr/>
            </a:lvl7pPr>
            <a:lvl8pPr lvl="7" algn="l">
              <a:lnSpc>
                <a:spcPct val="100000"/>
              </a:lnSpc>
              <a:spcBef>
                <a:spcPts val="0"/>
              </a:spcBef>
              <a:spcAft>
                <a:spcPts val="0"/>
              </a:spcAft>
              <a:buClr>
                <a:srgbClr val="663300"/>
              </a:buClr>
              <a:buSzPts val="1800"/>
              <a:buNone/>
              <a:defRPr/>
            </a:lvl8pPr>
            <a:lvl9pPr lvl="8" algn="l">
              <a:lnSpc>
                <a:spcPct val="100000"/>
              </a:lnSpc>
              <a:spcBef>
                <a:spcPts val="0"/>
              </a:spcBef>
              <a:spcAft>
                <a:spcPts val="0"/>
              </a:spcAft>
              <a:buClr>
                <a:srgbClr val="663300"/>
              </a:buClr>
              <a:buSzPts val="1800"/>
              <a:buNone/>
              <a:defRPr/>
            </a:lvl9pPr>
          </a:lstStyle>
          <a:p/>
        </p:txBody>
      </p:sp>
      <p:sp>
        <p:nvSpPr>
          <p:cNvPr id="40" name="Google Shape;40;p58"/>
          <p:cNvSpPr/>
          <p:nvPr>
            <p:ph idx="2" type="pic"/>
          </p:nvPr>
        </p:nvSpPr>
        <p:spPr>
          <a:xfrm>
            <a:off x="1792288" y="612775"/>
            <a:ext cx="5486401" cy="4114800"/>
          </a:xfrm>
          <a:prstGeom prst="rect">
            <a:avLst/>
          </a:prstGeom>
          <a:noFill/>
          <a:ln>
            <a:noFill/>
          </a:ln>
        </p:spPr>
      </p:sp>
      <p:sp>
        <p:nvSpPr>
          <p:cNvPr id="41" name="Google Shape;41;p58"/>
          <p:cNvSpPr txBox="1"/>
          <p:nvPr>
            <p:ph idx="1" type="body"/>
          </p:nvPr>
        </p:nvSpPr>
        <p:spPr>
          <a:xfrm>
            <a:off x="1792288" y="5367337"/>
            <a:ext cx="5486401" cy="804863"/>
          </a:xfrm>
          <a:prstGeom prst="rect">
            <a:avLst/>
          </a:prstGeom>
          <a:noFill/>
          <a:ln>
            <a:noFill/>
          </a:ln>
        </p:spPr>
        <p:txBody>
          <a:bodyPr anchorCtr="0" anchor="t" bIns="46025" lIns="46025" spcFirstLastPara="1" rIns="46025" wrap="square" tIns="46025">
            <a:normAutofit/>
          </a:bodyPr>
          <a:lstStyle>
            <a:lvl1pPr indent="-228600" lvl="0" marL="457200" rtl="1" algn="l">
              <a:lnSpc>
                <a:spcPct val="100000"/>
              </a:lnSpc>
              <a:spcBef>
                <a:spcPts val="800"/>
              </a:spcBef>
              <a:spcAft>
                <a:spcPts val="0"/>
              </a:spcAft>
              <a:buClr>
                <a:srgbClr val="000000"/>
              </a:buClr>
              <a:buSzPts val="1400"/>
              <a:buFont typeface="Comic Sans MS"/>
              <a:buNone/>
              <a:defRPr sz="1400"/>
            </a:lvl1pPr>
            <a:lvl2pPr indent="-228600" lvl="1" marL="914400" rtl="1" algn="l">
              <a:lnSpc>
                <a:spcPct val="100000"/>
              </a:lnSpc>
              <a:spcBef>
                <a:spcPts val="800"/>
              </a:spcBef>
              <a:spcAft>
                <a:spcPts val="0"/>
              </a:spcAft>
              <a:buClr>
                <a:srgbClr val="000000"/>
              </a:buClr>
              <a:buSzPts val="1400"/>
              <a:buFont typeface="Comic Sans MS"/>
              <a:buNone/>
              <a:defRPr sz="1400"/>
            </a:lvl2pPr>
            <a:lvl3pPr indent="-228600" lvl="2" marL="1371600" rtl="1" algn="l">
              <a:lnSpc>
                <a:spcPct val="100000"/>
              </a:lnSpc>
              <a:spcBef>
                <a:spcPts val="800"/>
              </a:spcBef>
              <a:spcAft>
                <a:spcPts val="0"/>
              </a:spcAft>
              <a:buClr>
                <a:srgbClr val="000000"/>
              </a:buClr>
              <a:buSzPts val="1400"/>
              <a:buFont typeface="Comic Sans MS"/>
              <a:buNone/>
              <a:defRPr sz="1400"/>
            </a:lvl3pPr>
            <a:lvl4pPr indent="-228600" lvl="3" marL="1828800" rtl="1" algn="l">
              <a:lnSpc>
                <a:spcPct val="100000"/>
              </a:lnSpc>
              <a:spcBef>
                <a:spcPts val="800"/>
              </a:spcBef>
              <a:spcAft>
                <a:spcPts val="0"/>
              </a:spcAft>
              <a:buClr>
                <a:srgbClr val="000000"/>
              </a:buClr>
              <a:buSzPts val="1400"/>
              <a:buFont typeface="Comic Sans MS"/>
              <a:buNone/>
              <a:defRPr sz="1400"/>
            </a:lvl4pPr>
            <a:lvl5pPr indent="-228600" lvl="4" marL="2286000" rtl="1" algn="l">
              <a:lnSpc>
                <a:spcPct val="100000"/>
              </a:lnSpc>
              <a:spcBef>
                <a:spcPts val="800"/>
              </a:spcBef>
              <a:spcAft>
                <a:spcPts val="0"/>
              </a:spcAft>
              <a:buClr>
                <a:srgbClr val="000000"/>
              </a:buClr>
              <a:buSzPts val="1400"/>
              <a:buFont typeface="Comic Sans MS"/>
              <a:buNone/>
              <a:defRPr sz="1400"/>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42" name="Shape 42"/>
        <p:cNvGrpSpPr/>
        <p:nvPr/>
      </p:nvGrpSpPr>
      <p:grpSpPr>
        <a:xfrm>
          <a:off x="0" y="0"/>
          <a:ext cx="0" cy="0"/>
          <a:chOff x="0" y="0"/>
          <a:chExt cx="0" cy="0"/>
        </a:xfrm>
      </p:grpSpPr>
      <p:sp>
        <p:nvSpPr>
          <p:cNvPr id="43" name="Google Shape;43;p59"/>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4" name="Google Shape;44;p59"/>
          <p:cNvSpPr txBox="1"/>
          <p:nvPr>
            <p:ph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lvl1pPr lvl="0" rtl="1" algn="l">
              <a:lnSpc>
                <a:spcPct val="100000"/>
              </a:lnSpc>
              <a:spcBef>
                <a:spcPts val="0"/>
              </a:spcBef>
              <a:spcAft>
                <a:spcPts val="0"/>
              </a:spcAft>
              <a:buClr>
                <a:srgbClr val="663300"/>
              </a:buClr>
              <a:buSzPts val="1800"/>
              <a:buNone/>
              <a:defRPr/>
            </a:lvl1pPr>
            <a:lvl2pPr lvl="1" algn="l">
              <a:lnSpc>
                <a:spcPct val="100000"/>
              </a:lnSpc>
              <a:spcBef>
                <a:spcPts val="0"/>
              </a:spcBef>
              <a:spcAft>
                <a:spcPts val="0"/>
              </a:spcAft>
              <a:buClr>
                <a:srgbClr val="663300"/>
              </a:buClr>
              <a:buSzPts val="1800"/>
              <a:buNone/>
              <a:defRPr/>
            </a:lvl2pPr>
            <a:lvl3pPr lvl="2" algn="l">
              <a:lnSpc>
                <a:spcPct val="100000"/>
              </a:lnSpc>
              <a:spcBef>
                <a:spcPts val="0"/>
              </a:spcBef>
              <a:spcAft>
                <a:spcPts val="0"/>
              </a:spcAft>
              <a:buClr>
                <a:srgbClr val="663300"/>
              </a:buClr>
              <a:buSzPts val="1800"/>
              <a:buNone/>
              <a:defRPr/>
            </a:lvl3pPr>
            <a:lvl4pPr lvl="3" algn="l">
              <a:lnSpc>
                <a:spcPct val="100000"/>
              </a:lnSpc>
              <a:spcBef>
                <a:spcPts val="0"/>
              </a:spcBef>
              <a:spcAft>
                <a:spcPts val="0"/>
              </a:spcAft>
              <a:buClr>
                <a:srgbClr val="663300"/>
              </a:buClr>
              <a:buSzPts val="1800"/>
              <a:buNone/>
              <a:defRPr/>
            </a:lvl4pPr>
            <a:lvl5pPr lvl="4" algn="l">
              <a:lnSpc>
                <a:spcPct val="100000"/>
              </a:lnSpc>
              <a:spcBef>
                <a:spcPts val="0"/>
              </a:spcBef>
              <a:spcAft>
                <a:spcPts val="0"/>
              </a:spcAft>
              <a:buClr>
                <a:srgbClr val="663300"/>
              </a:buClr>
              <a:buSzPts val="1800"/>
              <a:buNone/>
              <a:defRPr/>
            </a:lvl5pPr>
            <a:lvl6pPr lvl="5" algn="l">
              <a:lnSpc>
                <a:spcPct val="100000"/>
              </a:lnSpc>
              <a:spcBef>
                <a:spcPts val="0"/>
              </a:spcBef>
              <a:spcAft>
                <a:spcPts val="0"/>
              </a:spcAft>
              <a:buClr>
                <a:srgbClr val="663300"/>
              </a:buClr>
              <a:buSzPts val="1800"/>
              <a:buNone/>
              <a:defRPr/>
            </a:lvl6pPr>
            <a:lvl7pPr lvl="6" algn="l">
              <a:lnSpc>
                <a:spcPct val="100000"/>
              </a:lnSpc>
              <a:spcBef>
                <a:spcPts val="0"/>
              </a:spcBef>
              <a:spcAft>
                <a:spcPts val="0"/>
              </a:spcAft>
              <a:buClr>
                <a:srgbClr val="663300"/>
              </a:buClr>
              <a:buSzPts val="1800"/>
              <a:buNone/>
              <a:defRPr/>
            </a:lvl7pPr>
            <a:lvl8pPr lvl="7" algn="l">
              <a:lnSpc>
                <a:spcPct val="100000"/>
              </a:lnSpc>
              <a:spcBef>
                <a:spcPts val="0"/>
              </a:spcBef>
              <a:spcAft>
                <a:spcPts val="0"/>
              </a:spcAft>
              <a:buClr>
                <a:srgbClr val="663300"/>
              </a:buClr>
              <a:buSzPts val="1800"/>
              <a:buNone/>
              <a:defRPr/>
            </a:lvl8pPr>
            <a:lvl9pPr lvl="8" algn="l">
              <a:lnSpc>
                <a:spcPct val="100000"/>
              </a:lnSpc>
              <a:spcBef>
                <a:spcPts val="0"/>
              </a:spcBef>
              <a:spcAft>
                <a:spcPts val="0"/>
              </a:spcAft>
              <a:buClr>
                <a:srgbClr val="663300"/>
              </a:buClr>
              <a:buSzPts val="1800"/>
              <a:buNone/>
              <a:defRPr/>
            </a:lvl9pPr>
          </a:lstStyle>
          <a:p/>
        </p:txBody>
      </p:sp>
      <p:sp>
        <p:nvSpPr>
          <p:cNvPr id="45" name="Google Shape;45;p59"/>
          <p:cNvSpPr txBox="1"/>
          <p:nvPr>
            <p:ph idx="1" type="body"/>
          </p:nvPr>
        </p:nvSpPr>
        <p:spPr>
          <a:xfrm rot="5400000">
            <a:off x="1752600" y="-685800"/>
            <a:ext cx="5562600" cy="8610600"/>
          </a:xfrm>
          <a:prstGeom prst="rect">
            <a:avLst/>
          </a:prstGeom>
          <a:noFill/>
          <a:ln>
            <a:noFill/>
          </a:ln>
        </p:spPr>
        <p:txBody>
          <a:bodyPr anchorCtr="0" anchor="t" bIns="46025" lIns="46025" spcFirstLastPara="1" rIns="46025" wrap="square" tIns="46025">
            <a:normAutofit/>
          </a:bodyPr>
          <a:lstStyle>
            <a:lvl1pPr indent="-342900" lvl="0" marL="457200" rtl="1" algn="l">
              <a:lnSpc>
                <a:spcPct val="100000"/>
              </a:lnSpc>
              <a:spcBef>
                <a:spcPts val="1000"/>
              </a:spcBef>
              <a:spcAft>
                <a:spcPts val="0"/>
              </a:spcAft>
              <a:buSzPts val="1800"/>
              <a:buChar char="■"/>
              <a:defRPr/>
            </a:lvl1pPr>
            <a:lvl2pPr indent="-342900" lvl="1" marL="914400" rtl="1" algn="l">
              <a:lnSpc>
                <a:spcPct val="100000"/>
              </a:lnSpc>
              <a:spcBef>
                <a:spcPts val="1000"/>
              </a:spcBef>
              <a:spcAft>
                <a:spcPts val="0"/>
              </a:spcAft>
              <a:buSzPts val="1800"/>
              <a:buChar char="●"/>
              <a:defRPr/>
            </a:lvl2pPr>
            <a:lvl3pPr indent="-342900" lvl="2" marL="1371600" rtl="1" algn="l">
              <a:lnSpc>
                <a:spcPct val="100000"/>
              </a:lnSpc>
              <a:spcBef>
                <a:spcPts val="1000"/>
              </a:spcBef>
              <a:spcAft>
                <a:spcPts val="0"/>
              </a:spcAft>
              <a:buSzPts val="1800"/>
              <a:buChar char="❑"/>
              <a:defRPr/>
            </a:lvl3pPr>
            <a:lvl4pPr indent="-342900" lvl="3" marL="1828800" rtl="1" algn="l">
              <a:lnSpc>
                <a:spcPct val="100000"/>
              </a:lnSpc>
              <a:spcBef>
                <a:spcPts val="1000"/>
              </a:spcBef>
              <a:spcAft>
                <a:spcPts val="0"/>
              </a:spcAft>
              <a:buSzPts val="1800"/>
              <a:buChar char="■"/>
              <a:defRPr/>
            </a:lvl4pPr>
            <a:lvl5pPr indent="-342900" lvl="4" marL="2286000" rtl="1"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46" name="Shape 46"/>
        <p:cNvGrpSpPr/>
        <p:nvPr/>
      </p:nvGrpSpPr>
      <p:grpSpPr>
        <a:xfrm>
          <a:off x="0" y="0"/>
          <a:ext cx="0" cy="0"/>
          <a:chOff x="0" y="0"/>
          <a:chExt cx="0" cy="0"/>
        </a:xfrm>
      </p:grpSpPr>
      <p:sp>
        <p:nvSpPr>
          <p:cNvPr id="47" name="Google Shape;47;p60"/>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8" name="Google Shape;48;p60"/>
          <p:cNvSpPr txBox="1"/>
          <p:nvPr>
            <p:ph type="title"/>
          </p:nvPr>
        </p:nvSpPr>
        <p:spPr>
          <a:xfrm rot="5400000">
            <a:off x="4657725" y="2143125"/>
            <a:ext cx="6324600" cy="2190750"/>
          </a:xfrm>
          <a:prstGeom prst="rect">
            <a:avLst/>
          </a:prstGeom>
          <a:noFill/>
          <a:ln>
            <a:noFill/>
          </a:ln>
        </p:spPr>
        <p:txBody>
          <a:bodyPr anchorCtr="0" anchor="ctr" bIns="46025" lIns="46025" spcFirstLastPara="1" rIns="46025" wrap="square" tIns="46025">
            <a:normAutofit/>
          </a:bodyPr>
          <a:lstStyle>
            <a:lvl1pPr lvl="0" rtl="1" algn="l">
              <a:lnSpc>
                <a:spcPct val="100000"/>
              </a:lnSpc>
              <a:spcBef>
                <a:spcPts val="0"/>
              </a:spcBef>
              <a:spcAft>
                <a:spcPts val="0"/>
              </a:spcAft>
              <a:buClr>
                <a:srgbClr val="663300"/>
              </a:buClr>
              <a:buSzPts val="1800"/>
              <a:buNone/>
              <a:defRPr/>
            </a:lvl1pPr>
            <a:lvl2pPr lvl="1" algn="l">
              <a:lnSpc>
                <a:spcPct val="100000"/>
              </a:lnSpc>
              <a:spcBef>
                <a:spcPts val="0"/>
              </a:spcBef>
              <a:spcAft>
                <a:spcPts val="0"/>
              </a:spcAft>
              <a:buClr>
                <a:srgbClr val="663300"/>
              </a:buClr>
              <a:buSzPts val="1800"/>
              <a:buNone/>
              <a:defRPr/>
            </a:lvl2pPr>
            <a:lvl3pPr lvl="2" algn="l">
              <a:lnSpc>
                <a:spcPct val="100000"/>
              </a:lnSpc>
              <a:spcBef>
                <a:spcPts val="0"/>
              </a:spcBef>
              <a:spcAft>
                <a:spcPts val="0"/>
              </a:spcAft>
              <a:buClr>
                <a:srgbClr val="663300"/>
              </a:buClr>
              <a:buSzPts val="1800"/>
              <a:buNone/>
              <a:defRPr/>
            </a:lvl3pPr>
            <a:lvl4pPr lvl="3" algn="l">
              <a:lnSpc>
                <a:spcPct val="100000"/>
              </a:lnSpc>
              <a:spcBef>
                <a:spcPts val="0"/>
              </a:spcBef>
              <a:spcAft>
                <a:spcPts val="0"/>
              </a:spcAft>
              <a:buClr>
                <a:srgbClr val="663300"/>
              </a:buClr>
              <a:buSzPts val="1800"/>
              <a:buNone/>
              <a:defRPr/>
            </a:lvl4pPr>
            <a:lvl5pPr lvl="4" algn="l">
              <a:lnSpc>
                <a:spcPct val="100000"/>
              </a:lnSpc>
              <a:spcBef>
                <a:spcPts val="0"/>
              </a:spcBef>
              <a:spcAft>
                <a:spcPts val="0"/>
              </a:spcAft>
              <a:buClr>
                <a:srgbClr val="663300"/>
              </a:buClr>
              <a:buSzPts val="1800"/>
              <a:buNone/>
              <a:defRPr/>
            </a:lvl5pPr>
            <a:lvl6pPr lvl="5" algn="l">
              <a:lnSpc>
                <a:spcPct val="100000"/>
              </a:lnSpc>
              <a:spcBef>
                <a:spcPts val="0"/>
              </a:spcBef>
              <a:spcAft>
                <a:spcPts val="0"/>
              </a:spcAft>
              <a:buClr>
                <a:srgbClr val="663300"/>
              </a:buClr>
              <a:buSzPts val="1800"/>
              <a:buNone/>
              <a:defRPr/>
            </a:lvl6pPr>
            <a:lvl7pPr lvl="6" algn="l">
              <a:lnSpc>
                <a:spcPct val="100000"/>
              </a:lnSpc>
              <a:spcBef>
                <a:spcPts val="0"/>
              </a:spcBef>
              <a:spcAft>
                <a:spcPts val="0"/>
              </a:spcAft>
              <a:buClr>
                <a:srgbClr val="663300"/>
              </a:buClr>
              <a:buSzPts val="1800"/>
              <a:buNone/>
              <a:defRPr/>
            </a:lvl7pPr>
            <a:lvl8pPr lvl="7" algn="l">
              <a:lnSpc>
                <a:spcPct val="100000"/>
              </a:lnSpc>
              <a:spcBef>
                <a:spcPts val="0"/>
              </a:spcBef>
              <a:spcAft>
                <a:spcPts val="0"/>
              </a:spcAft>
              <a:buClr>
                <a:srgbClr val="663300"/>
              </a:buClr>
              <a:buSzPts val="1800"/>
              <a:buNone/>
              <a:defRPr/>
            </a:lvl8pPr>
            <a:lvl9pPr lvl="8" algn="l">
              <a:lnSpc>
                <a:spcPct val="100000"/>
              </a:lnSpc>
              <a:spcBef>
                <a:spcPts val="0"/>
              </a:spcBef>
              <a:spcAft>
                <a:spcPts val="0"/>
              </a:spcAft>
              <a:buClr>
                <a:srgbClr val="663300"/>
              </a:buClr>
              <a:buSzPts val="1800"/>
              <a:buNone/>
              <a:defRPr/>
            </a:lvl9pPr>
          </a:lstStyle>
          <a:p/>
        </p:txBody>
      </p:sp>
      <p:sp>
        <p:nvSpPr>
          <p:cNvPr id="49" name="Google Shape;49;p60"/>
          <p:cNvSpPr txBox="1"/>
          <p:nvPr>
            <p:ph idx="1" type="body"/>
          </p:nvPr>
        </p:nvSpPr>
        <p:spPr>
          <a:xfrm rot="5400000">
            <a:off x="200025" y="28575"/>
            <a:ext cx="6324600" cy="6419850"/>
          </a:xfrm>
          <a:prstGeom prst="rect">
            <a:avLst/>
          </a:prstGeom>
          <a:noFill/>
          <a:ln>
            <a:noFill/>
          </a:ln>
        </p:spPr>
        <p:txBody>
          <a:bodyPr anchorCtr="0" anchor="t" bIns="46025" lIns="46025" spcFirstLastPara="1" rIns="46025" wrap="square" tIns="46025">
            <a:normAutofit/>
          </a:bodyPr>
          <a:lstStyle>
            <a:lvl1pPr indent="-342900" lvl="0" marL="457200" rtl="1" algn="l">
              <a:lnSpc>
                <a:spcPct val="100000"/>
              </a:lnSpc>
              <a:spcBef>
                <a:spcPts val="1000"/>
              </a:spcBef>
              <a:spcAft>
                <a:spcPts val="0"/>
              </a:spcAft>
              <a:buSzPts val="1800"/>
              <a:buChar char="■"/>
              <a:defRPr/>
            </a:lvl1pPr>
            <a:lvl2pPr indent="-342900" lvl="1" marL="914400" rtl="1" algn="l">
              <a:lnSpc>
                <a:spcPct val="100000"/>
              </a:lnSpc>
              <a:spcBef>
                <a:spcPts val="1000"/>
              </a:spcBef>
              <a:spcAft>
                <a:spcPts val="0"/>
              </a:spcAft>
              <a:buSzPts val="1800"/>
              <a:buChar char="●"/>
              <a:defRPr/>
            </a:lvl2pPr>
            <a:lvl3pPr indent="-342900" lvl="2" marL="1371600" rtl="1" algn="l">
              <a:lnSpc>
                <a:spcPct val="100000"/>
              </a:lnSpc>
              <a:spcBef>
                <a:spcPts val="1000"/>
              </a:spcBef>
              <a:spcAft>
                <a:spcPts val="0"/>
              </a:spcAft>
              <a:buSzPts val="1800"/>
              <a:buChar char="❑"/>
              <a:defRPr/>
            </a:lvl3pPr>
            <a:lvl4pPr indent="-342900" lvl="3" marL="1828800" rtl="1" algn="l">
              <a:lnSpc>
                <a:spcPct val="100000"/>
              </a:lnSpc>
              <a:spcBef>
                <a:spcPts val="1000"/>
              </a:spcBef>
              <a:spcAft>
                <a:spcPts val="0"/>
              </a:spcAft>
              <a:buSzPts val="1800"/>
              <a:buChar char="■"/>
              <a:defRPr/>
            </a:lvl4pPr>
            <a:lvl5pPr indent="-342900" lvl="4" marL="2286000" rtl="1"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49"/>
          <p:cNvCxnSpPr/>
          <p:nvPr/>
        </p:nvCxnSpPr>
        <p:spPr>
          <a:xfrm>
            <a:off x="152400" y="609600"/>
            <a:ext cx="8763001" cy="0"/>
          </a:xfrm>
          <a:prstGeom prst="straightConnector1">
            <a:avLst/>
          </a:prstGeom>
          <a:noFill/>
          <a:ln cap="flat" cmpd="sng" w="25400">
            <a:solidFill>
              <a:srgbClr val="000000"/>
            </a:solidFill>
            <a:prstDash val="solid"/>
            <a:round/>
            <a:headEnd len="sm" w="sm" type="none"/>
            <a:tailEnd len="sm" w="sm" type="none"/>
          </a:ln>
        </p:spPr>
      </p:cxnSp>
      <p:cxnSp>
        <p:nvCxnSpPr>
          <p:cNvPr id="7" name="Google Shape;7;p49"/>
          <p:cNvCxnSpPr/>
          <p:nvPr/>
        </p:nvCxnSpPr>
        <p:spPr>
          <a:xfrm>
            <a:off x="0" y="6629400"/>
            <a:ext cx="9144001" cy="0"/>
          </a:xfrm>
          <a:prstGeom prst="straightConnector1">
            <a:avLst/>
          </a:prstGeom>
          <a:noFill/>
          <a:ln cap="flat" cmpd="sng" w="12700">
            <a:solidFill>
              <a:srgbClr val="000000"/>
            </a:solidFill>
            <a:prstDash val="solid"/>
            <a:round/>
            <a:headEnd len="sm" w="sm" type="none"/>
            <a:tailEnd len="sm" w="sm" type="none"/>
          </a:ln>
        </p:spPr>
      </p:cxnSp>
      <p:sp>
        <p:nvSpPr>
          <p:cNvPr id="8" name="Google Shape;8;p49"/>
          <p:cNvSpPr txBox="1"/>
          <p:nvPr>
            <p:ph idx="12" type="sldNum"/>
          </p:nvPr>
        </p:nvSpPr>
        <p:spPr>
          <a:xfrm>
            <a:off x="76200" y="6590577"/>
            <a:ext cx="301868" cy="288784"/>
          </a:xfrm>
          <a:prstGeom prst="rect">
            <a:avLst/>
          </a:prstGeom>
          <a:noFill/>
          <a:ln>
            <a:noFill/>
          </a:ln>
        </p:spPr>
        <p:txBody>
          <a:bodyPr anchorCtr="0" anchor="ctr" bIns="45675" lIns="45675" spcFirstLastPara="1" rIns="45675" wrap="square" tIns="45675">
            <a:sp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 name="Google Shape;9;p49"/>
          <p:cNvSpPr txBox="1"/>
          <p:nvPr>
            <p:ph type="title"/>
          </p:nvPr>
        </p:nvSpPr>
        <p:spPr>
          <a:xfrm>
            <a:off x="457200" y="92074"/>
            <a:ext cx="8229600" cy="1508127"/>
          </a:xfrm>
          <a:prstGeom prst="rect">
            <a:avLst/>
          </a:prstGeom>
          <a:noFill/>
          <a:ln>
            <a:noFill/>
          </a:ln>
        </p:spPr>
        <p:txBody>
          <a:bodyPr anchorCtr="0" anchor="ctr" bIns="46025" lIns="46025" spcFirstLastPara="1" rIns="46025" wrap="square" tIns="46025">
            <a:noAutofit/>
          </a:bodyPr>
          <a:lstStyle>
            <a:lvl1pPr lvl="0" marR="0" rtl="1" algn="l">
              <a:lnSpc>
                <a:spcPct val="100000"/>
              </a:lnSpc>
              <a:spcBef>
                <a:spcPts val="0"/>
              </a:spcBef>
              <a:spcAft>
                <a:spcPts val="0"/>
              </a:spcAft>
              <a:buClr>
                <a:srgbClr val="663300"/>
              </a:buClr>
              <a:buSzPts val="2400"/>
              <a:buFont typeface="Arial"/>
              <a:buNone/>
              <a:defRPr b="0" i="0" sz="2400" u="none" cap="none" strike="noStrike">
                <a:solidFill>
                  <a:srgbClr val="663300"/>
                </a:solidFill>
                <a:latin typeface="Arial"/>
                <a:ea typeface="Arial"/>
                <a:cs typeface="Arial"/>
                <a:sym typeface="Arial"/>
              </a:defRPr>
            </a:lvl1pPr>
            <a:lvl2pPr lvl="1" marR="0" rtl="0" algn="l">
              <a:lnSpc>
                <a:spcPct val="100000"/>
              </a:lnSpc>
              <a:spcBef>
                <a:spcPts val="0"/>
              </a:spcBef>
              <a:spcAft>
                <a:spcPts val="0"/>
              </a:spcAft>
              <a:buClr>
                <a:srgbClr val="663300"/>
              </a:buClr>
              <a:buSzPts val="2400"/>
              <a:buFont typeface="Arial"/>
              <a:buNone/>
              <a:defRPr b="0" i="0" sz="2400" u="none" cap="none" strike="noStrike">
                <a:solidFill>
                  <a:srgbClr val="663300"/>
                </a:solidFill>
                <a:latin typeface="Arial"/>
                <a:ea typeface="Arial"/>
                <a:cs typeface="Arial"/>
                <a:sym typeface="Arial"/>
              </a:defRPr>
            </a:lvl2pPr>
            <a:lvl3pPr lvl="2" marR="0" rtl="0" algn="l">
              <a:lnSpc>
                <a:spcPct val="100000"/>
              </a:lnSpc>
              <a:spcBef>
                <a:spcPts val="0"/>
              </a:spcBef>
              <a:spcAft>
                <a:spcPts val="0"/>
              </a:spcAft>
              <a:buClr>
                <a:srgbClr val="663300"/>
              </a:buClr>
              <a:buSzPts val="2400"/>
              <a:buFont typeface="Arial"/>
              <a:buNone/>
              <a:defRPr b="0" i="0" sz="2400" u="none" cap="none" strike="noStrike">
                <a:solidFill>
                  <a:srgbClr val="663300"/>
                </a:solidFill>
                <a:latin typeface="Arial"/>
                <a:ea typeface="Arial"/>
                <a:cs typeface="Arial"/>
                <a:sym typeface="Arial"/>
              </a:defRPr>
            </a:lvl3pPr>
            <a:lvl4pPr lvl="3" marR="0" rtl="0" algn="l">
              <a:lnSpc>
                <a:spcPct val="100000"/>
              </a:lnSpc>
              <a:spcBef>
                <a:spcPts val="0"/>
              </a:spcBef>
              <a:spcAft>
                <a:spcPts val="0"/>
              </a:spcAft>
              <a:buClr>
                <a:srgbClr val="663300"/>
              </a:buClr>
              <a:buSzPts val="2400"/>
              <a:buFont typeface="Arial"/>
              <a:buNone/>
              <a:defRPr b="0" i="0" sz="2400" u="none" cap="none" strike="noStrike">
                <a:solidFill>
                  <a:srgbClr val="663300"/>
                </a:solidFill>
                <a:latin typeface="Arial"/>
                <a:ea typeface="Arial"/>
                <a:cs typeface="Arial"/>
                <a:sym typeface="Arial"/>
              </a:defRPr>
            </a:lvl4pPr>
            <a:lvl5pPr lvl="4" marR="0" rtl="0" algn="l">
              <a:lnSpc>
                <a:spcPct val="100000"/>
              </a:lnSpc>
              <a:spcBef>
                <a:spcPts val="0"/>
              </a:spcBef>
              <a:spcAft>
                <a:spcPts val="0"/>
              </a:spcAft>
              <a:buClr>
                <a:srgbClr val="663300"/>
              </a:buClr>
              <a:buSzPts val="2400"/>
              <a:buFont typeface="Arial"/>
              <a:buNone/>
              <a:defRPr b="0" i="0" sz="2400" u="none" cap="none" strike="noStrike">
                <a:solidFill>
                  <a:srgbClr val="663300"/>
                </a:solidFill>
                <a:latin typeface="Arial"/>
                <a:ea typeface="Arial"/>
                <a:cs typeface="Arial"/>
                <a:sym typeface="Arial"/>
              </a:defRPr>
            </a:lvl5pPr>
            <a:lvl6pPr lvl="5" marR="0" rtl="0" algn="l">
              <a:lnSpc>
                <a:spcPct val="100000"/>
              </a:lnSpc>
              <a:spcBef>
                <a:spcPts val="0"/>
              </a:spcBef>
              <a:spcAft>
                <a:spcPts val="0"/>
              </a:spcAft>
              <a:buClr>
                <a:srgbClr val="663300"/>
              </a:buClr>
              <a:buSzPts val="2400"/>
              <a:buFont typeface="Arial"/>
              <a:buNone/>
              <a:defRPr b="0" i="0" sz="2400" u="none" cap="none" strike="noStrike">
                <a:solidFill>
                  <a:srgbClr val="663300"/>
                </a:solidFill>
                <a:latin typeface="Arial"/>
                <a:ea typeface="Arial"/>
                <a:cs typeface="Arial"/>
                <a:sym typeface="Arial"/>
              </a:defRPr>
            </a:lvl6pPr>
            <a:lvl7pPr lvl="6" marR="0" rtl="0" algn="l">
              <a:lnSpc>
                <a:spcPct val="100000"/>
              </a:lnSpc>
              <a:spcBef>
                <a:spcPts val="0"/>
              </a:spcBef>
              <a:spcAft>
                <a:spcPts val="0"/>
              </a:spcAft>
              <a:buClr>
                <a:srgbClr val="663300"/>
              </a:buClr>
              <a:buSzPts val="2400"/>
              <a:buFont typeface="Arial"/>
              <a:buNone/>
              <a:defRPr b="0" i="0" sz="2400" u="none" cap="none" strike="noStrike">
                <a:solidFill>
                  <a:srgbClr val="663300"/>
                </a:solidFill>
                <a:latin typeface="Arial"/>
                <a:ea typeface="Arial"/>
                <a:cs typeface="Arial"/>
                <a:sym typeface="Arial"/>
              </a:defRPr>
            </a:lvl7pPr>
            <a:lvl8pPr lvl="7" marR="0" rtl="0" algn="l">
              <a:lnSpc>
                <a:spcPct val="100000"/>
              </a:lnSpc>
              <a:spcBef>
                <a:spcPts val="0"/>
              </a:spcBef>
              <a:spcAft>
                <a:spcPts val="0"/>
              </a:spcAft>
              <a:buClr>
                <a:srgbClr val="663300"/>
              </a:buClr>
              <a:buSzPts val="2400"/>
              <a:buFont typeface="Arial"/>
              <a:buNone/>
              <a:defRPr b="0" i="0" sz="2400" u="none" cap="none" strike="noStrike">
                <a:solidFill>
                  <a:srgbClr val="663300"/>
                </a:solidFill>
                <a:latin typeface="Arial"/>
                <a:ea typeface="Arial"/>
                <a:cs typeface="Arial"/>
                <a:sym typeface="Arial"/>
              </a:defRPr>
            </a:lvl8pPr>
            <a:lvl9pPr lvl="8" marR="0" rtl="0" algn="l">
              <a:lnSpc>
                <a:spcPct val="100000"/>
              </a:lnSpc>
              <a:spcBef>
                <a:spcPts val="0"/>
              </a:spcBef>
              <a:spcAft>
                <a:spcPts val="0"/>
              </a:spcAft>
              <a:buClr>
                <a:srgbClr val="663300"/>
              </a:buClr>
              <a:buSzPts val="2400"/>
              <a:buFont typeface="Arial"/>
              <a:buNone/>
              <a:defRPr b="0" i="0" sz="2400" u="none" cap="none" strike="noStrike">
                <a:solidFill>
                  <a:srgbClr val="663300"/>
                </a:solidFill>
                <a:latin typeface="Arial"/>
                <a:ea typeface="Arial"/>
                <a:cs typeface="Arial"/>
                <a:sym typeface="Arial"/>
              </a:defRPr>
            </a:lvl9pPr>
          </a:lstStyle>
          <a:p/>
        </p:txBody>
      </p:sp>
      <p:sp>
        <p:nvSpPr>
          <p:cNvPr id="10" name="Google Shape;10;p49"/>
          <p:cNvSpPr txBox="1"/>
          <p:nvPr>
            <p:ph idx="1" type="body"/>
          </p:nvPr>
        </p:nvSpPr>
        <p:spPr>
          <a:xfrm>
            <a:off x="457200" y="1600200"/>
            <a:ext cx="8229600" cy="5257800"/>
          </a:xfrm>
          <a:prstGeom prst="rect">
            <a:avLst/>
          </a:prstGeom>
          <a:noFill/>
          <a:ln>
            <a:noFill/>
          </a:ln>
        </p:spPr>
        <p:txBody>
          <a:bodyPr anchorCtr="0" anchor="t" bIns="46025" lIns="46025" spcFirstLastPara="1" rIns="46025" wrap="square" tIns="46025">
            <a:noAutofit/>
          </a:bodyPr>
          <a:lstStyle>
            <a:lvl1pPr indent="-342900" lvl="0" marL="457200" marR="0" rtl="1" algn="l">
              <a:lnSpc>
                <a:spcPct val="100000"/>
              </a:lnSpc>
              <a:spcBef>
                <a:spcPts val="1000"/>
              </a:spcBef>
              <a:spcAft>
                <a:spcPts val="0"/>
              </a:spcAft>
              <a:buClr>
                <a:srgbClr val="006600"/>
              </a:buClr>
              <a:buSzPts val="1800"/>
              <a:buFont typeface="Helvetica Neue"/>
              <a:buChar char="■"/>
              <a:defRPr b="0" i="0" sz="1800" u="none" cap="none" strike="noStrike">
                <a:solidFill>
                  <a:srgbClr val="000000"/>
                </a:solidFill>
                <a:latin typeface="Comic Sans MS"/>
                <a:ea typeface="Comic Sans MS"/>
                <a:cs typeface="Comic Sans MS"/>
                <a:sym typeface="Comic Sans MS"/>
              </a:defRPr>
            </a:lvl1pPr>
            <a:lvl2pPr indent="-342900" lvl="1" marL="914400" marR="0" rtl="1" algn="l">
              <a:lnSpc>
                <a:spcPct val="100000"/>
              </a:lnSpc>
              <a:spcBef>
                <a:spcPts val="1000"/>
              </a:spcBef>
              <a:spcAft>
                <a:spcPts val="0"/>
              </a:spcAft>
              <a:buClr>
                <a:srgbClr val="006600"/>
              </a:buClr>
              <a:buSzPts val="1800"/>
              <a:buFont typeface="Helvetica Neue"/>
              <a:buChar char="●"/>
              <a:defRPr b="0" i="0" sz="1800" u="none" cap="none" strike="noStrike">
                <a:solidFill>
                  <a:srgbClr val="000000"/>
                </a:solidFill>
                <a:latin typeface="Comic Sans MS"/>
                <a:ea typeface="Comic Sans MS"/>
                <a:cs typeface="Comic Sans MS"/>
                <a:sym typeface="Comic Sans MS"/>
              </a:defRPr>
            </a:lvl2pPr>
            <a:lvl3pPr indent="-342900" lvl="2" marL="1371600" marR="0" rtl="1" algn="l">
              <a:lnSpc>
                <a:spcPct val="100000"/>
              </a:lnSpc>
              <a:spcBef>
                <a:spcPts val="1000"/>
              </a:spcBef>
              <a:spcAft>
                <a:spcPts val="0"/>
              </a:spcAft>
              <a:buClr>
                <a:srgbClr val="006600"/>
              </a:buClr>
              <a:buSzPts val="1800"/>
              <a:buFont typeface="Helvetica Neue"/>
              <a:buChar char="❑"/>
              <a:defRPr b="0" i="0" sz="1800" u="none" cap="none" strike="noStrike">
                <a:solidFill>
                  <a:srgbClr val="000000"/>
                </a:solidFill>
                <a:latin typeface="Comic Sans MS"/>
                <a:ea typeface="Comic Sans MS"/>
                <a:cs typeface="Comic Sans MS"/>
                <a:sym typeface="Comic Sans MS"/>
              </a:defRPr>
            </a:lvl3pPr>
            <a:lvl4pPr indent="-342900" lvl="3" marL="1828800" marR="0" rtl="1" algn="l">
              <a:lnSpc>
                <a:spcPct val="100000"/>
              </a:lnSpc>
              <a:spcBef>
                <a:spcPts val="1000"/>
              </a:spcBef>
              <a:spcAft>
                <a:spcPts val="0"/>
              </a:spcAft>
              <a:buClr>
                <a:srgbClr val="006600"/>
              </a:buClr>
              <a:buSzPts val="1800"/>
              <a:buFont typeface="Helvetica Neue"/>
              <a:buChar char="■"/>
              <a:defRPr b="0" i="0" sz="1800" u="none" cap="none" strike="noStrike">
                <a:solidFill>
                  <a:srgbClr val="000000"/>
                </a:solidFill>
                <a:latin typeface="Comic Sans MS"/>
                <a:ea typeface="Comic Sans MS"/>
                <a:cs typeface="Comic Sans MS"/>
                <a:sym typeface="Comic Sans MS"/>
              </a:defRPr>
            </a:lvl4pPr>
            <a:lvl5pPr indent="-342900" lvl="4" marL="2286000" marR="0" rtl="1" algn="l">
              <a:lnSpc>
                <a:spcPct val="100000"/>
              </a:lnSpc>
              <a:spcBef>
                <a:spcPts val="1000"/>
              </a:spcBef>
              <a:spcAft>
                <a:spcPts val="0"/>
              </a:spcAft>
              <a:buClr>
                <a:srgbClr val="006600"/>
              </a:buClr>
              <a:buSzPts val="1800"/>
              <a:buFont typeface="Helvetica Neue"/>
              <a:buChar char="■"/>
              <a:defRPr b="0" i="0" sz="1800" u="none" cap="none" strike="noStrike">
                <a:solidFill>
                  <a:srgbClr val="000000"/>
                </a:solidFill>
                <a:latin typeface="Comic Sans MS"/>
                <a:ea typeface="Comic Sans MS"/>
                <a:cs typeface="Comic Sans MS"/>
                <a:sym typeface="Comic Sans MS"/>
              </a:defRPr>
            </a:lvl5pPr>
            <a:lvl6pPr indent="-342900" lvl="5" marL="2743200" marR="0" rtl="0" algn="l">
              <a:lnSpc>
                <a:spcPct val="100000"/>
              </a:lnSpc>
              <a:spcBef>
                <a:spcPts val="1000"/>
              </a:spcBef>
              <a:spcAft>
                <a:spcPts val="0"/>
              </a:spcAft>
              <a:buClr>
                <a:srgbClr val="006600"/>
              </a:buClr>
              <a:buSzPts val="1800"/>
              <a:buFont typeface="Helvetica Neue"/>
              <a:buChar char="■"/>
              <a:defRPr b="0" i="0" sz="1800" u="none" cap="none" strike="noStrike">
                <a:solidFill>
                  <a:srgbClr val="000000"/>
                </a:solidFill>
                <a:latin typeface="Comic Sans MS"/>
                <a:ea typeface="Comic Sans MS"/>
                <a:cs typeface="Comic Sans MS"/>
                <a:sym typeface="Comic Sans MS"/>
              </a:defRPr>
            </a:lvl6pPr>
            <a:lvl7pPr indent="-342900" lvl="6" marL="3200400" marR="0" rtl="0" algn="l">
              <a:lnSpc>
                <a:spcPct val="100000"/>
              </a:lnSpc>
              <a:spcBef>
                <a:spcPts val="1000"/>
              </a:spcBef>
              <a:spcAft>
                <a:spcPts val="0"/>
              </a:spcAft>
              <a:buClr>
                <a:srgbClr val="006600"/>
              </a:buClr>
              <a:buSzPts val="1800"/>
              <a:buFont typeface="Helvetica Neue"/>
              <a:buChar char="■"/>
              <a:defRPr b="0" i="0" sz="1800" u="none" cap="none" strike="noStrike">
                <a:solidFill>
                  <a:srgbClr val="000000"/>
                </a:solidFill>
                <a:latin typeface="Comic Sans MS"/>
                <a:ea typeface="Comic Sans MS"/>
                <a:cs typeface="Comic Sans MS"/>
                <a:sym typeface="Comic Sans MS"/>
              </a:defRPr>
            </a:lvl7pPr>
            <a:lvl8pPr indent="-342900" lvl="7" marL="3657600" marR="0" rtl="0" algn="l">
              <a:lnSpc>
                <a:spcPct val="100000"/>
              </a:lnSpc>
              <a:spcBef>
                <a:spcPts val="1000"/>
              </a:spcBef>
              <a:spcAft>
                <a:spcPts val="0"/>
              </a:spcAft>
              <a:buClr>
                <a:srgbClr val="006600"/>
              </a:buClr>
              <a:buSzPts val="1800"/>
              <a:buFont typeface="Helvetica Neue"/>
              <a:buChar char="■"/>
              <a:defRPr b="0" i="0" sz="1800" u="none" cap="none" strike="noStrike">
                <a:solidFill>
                  <a:srgbClr val="000000"/>
                </a:solidFill>
                <a:latin typeface="Comic Sans MS"/>
                <a:ea typeface="Comic Sans MS"/>
                <a:cs typeface="Comic Sans MS"/>
                <a:sym typeface="Comic Sans MS"/>
              </a:defRPr>
            </a:lvl8pPr>
            <a:lvl9pPr indent="-342900" lvl="8" marL="4114800" marR="0" rtl="0" algn="l">
              <a:lnSpc>
                <a:spcPct val="100000"/>
              </a:lnSpc>
              <a:spcBef>
                <a:spcPts val="1000"/>
              </a:spcBef>
              <a:spcAft>
                <a:spcPts val="0"/>
              </a:spcAft>
              <a:buClr>
                <a:srgbClr val="006600"/>
              </a:buClr>
              <a:buSzPts val="1800"/>
              <a:buFont typeface="Helvetica Neue"/>
              <a:buChar char="■"/>
              <a:defRPr b="0" i="0" sz="1800" u="none" cap="none" strike="noStrike">
                <a:solidFill>
                  <a:srgbClr val="000000"/>
                </a:solidFill>
                <a:latin typeface="Comic Sans MS"/>
                <a:ea typeface="Comic Sans MS"/>
                <a:cs typeface="Comic Sans MS"/>
                <a:sym typeface="Comic Sans M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testfactor.java" TargetMode="Externa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docs.oracle.com/javase/7/docs/api/java/awt/Color.html" TargetMode="Externa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jp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1.jpg"/><Relationship Id="rId6"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8.jpg"/><Relationship Id="rId4" Type="http://schemas.openxmlformats.org/officeDocument/2006/relationships/image" Target="../media/image2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pic>
        <p:nvPicPr>
          <p:cNvPr descr="OPENOAM" id="55" name="Google Shape;55;p61"/>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56" name="Google Shape;56;p61"/>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57" name="Google Shape;57;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58" name="Google Shape;58;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UAAAAB0CAMAAADD0huXAAAAzFBMVEX////F1anMzMwAAAA1NTYmKh/j4+OsupTg4ODs7OzA0KVocVmAim7K2q35+fmnp6eJiYnQ0NDFxcW7u7tfX1+enp7z8/OapX8SEhLW1tbo6OgfHx8YGBhcY08PEQvDw8OWlpZweWA8QTNERESwv5ezs7M9PT0VGBFUVFRkZGRJSUl5eXlqamqBgYEnJycwMDBxcXFLUUCPmXY0OSyps5OWoXjO08EuKzPHzbmjrYnZ3c65wah5fXDO3LceIxbq8N7Cza4sMR9MU0I/RzIjpXKfAAAOsklEQVR4nO2dD3urOHaHtchlUTsXkAQaBExhl0Ur/ns63bY77c5s2+//nXoEjm8M5MZJbMfu8HueJI6QQbwcHR2BhBDatGnTa3Jtx4ggQj67KI8pS6VRFOE9yvevZxbeRnmuLBLTBz8wv91Dsnv8/DzFjuRNC/cIYlE8fTAAHa8rBRKZlfvSgR/AVvo5/GG07EoivCh3Pre49yeWfrVAp2hL3bk2rstmqEO/l6hRnq8cpAafq4b4uGWfW9z7E8M7pdQgDUCvEshKSYxLZGMPkR13sYWQylEN5sn72Emszy7v3YlFnFJquQDQDRovzHseg+XFKUOiyMqkDL2qRUWIkExsO6GfXd67E4sODSsArAO/830aJwAwGgF6kd91fjkCpBvANT0DiBrAJEJhHwFyOkDjW2ZfAW6t8FwZ9sM8zz3ka8RxaLUDMcFKjDNEFEe4tTxwh+AGEY1sJwm3QHAmua9AQYc8MLJMq9ZGpImR6CRyfQuRVhUlQl0GQWBDkK/Kzy7wpk2bNl1Cjj5+JFN/NzhpYsneXvmWXZbQmQs3T4jc5giB7Kb+RXAS5DnRSswncdtAPyXu3eW235isAgISkXH4bUXeyMMSyEaOSUEul04PAEUJbGOTYo9d5mAP5jcItM9vUkjby42kU65cMHEaUhFP3KRMT8o7F7Gh7weGMIZIDzSwWDd9Ch05qXFfYYqYiiIfMUhhu9EelQ+xTmLDvzcxwQxrE2OxTJ/AweMdDVuduBwZrbmcq0nUHIkWuIW1EOlUhTG3+wqhtkb7GnomWDq7EBEIA/dFjMMxS4m7HOdj3luU8ulWEQFUBNkufIihekzX26XwP4qlyeJKW/YAUEjw0MKkkCvbI+kZlIDSrKsFiaZ7VAAwYQZpbK6thSXrLek0BbLrvp0sjkb7LjLOM/GuW75JT/1Mq3PJ3leSa1VzsseDueLQytlNqFVlI7tTuknB/7RKeYi1DqLVlTudpq/rlnVdtacAqQHopHCdod+bYVUUgzLWOPFyTZcuM7elo/C65Zs03SqyEVcixrW005LwhAo8+mwnknKISNxqlCvp7HEs6i6mUJ1w52r96s4/phhsLY5K4fJiCVDU1PgUmQ0OIZIi2e/qsUY4qURT9U1vA9DcrNw1CAoZY9NB94hwxMF/OImUpqELIxccOdSY2BmkEH7jxknUX7toQpfIjjJX1kVMoimiAYApFCgvUL6DgmAoX+Y6dS5Ug6L9WId1IATfAUycXbuERk8+0ABMoHOeF0mVuc8AQnuGwkQYC5A9KbHWWgUC5fj6gWrYuK6vdNANoRuMPgUNFqnBwrwA2Y2qq52D+KBVCzXdgahntFJLF1oBOzncJGZ4emBzAChixwoTaw4wdXeZcc8x35WMcY5Ija9dg+F4EAe6Vha7loOcbPTV0J5JsDNiGjJmEfNZZhAcOiY+kJM7j63M1OKuuXoBjZ4BNLcieQBl7vnB/I8AI9R1kAfHNlRz1HhIV1aaX71wzQesPE5uc1uQDQeAWsQ7iYgaAtXGCA8mKLUHiLMMwAFJVdc9wA7TYFc7HNqR8vpPb+Lq/d/1btQXJmyKnmwLOk3CdIzyEv5Y48NVl4sx0QHnEnueZPA5y70YMeNtyju5d87izy7Bg2vsdtylyI388AdVDHdSFRbKMP7sIpwj525NkOH0s4twjtwG3+lomAcBCOXsPrsI63oUgGCC93n3+VEAIis6Y+TlJ+hhAKK2v8uG+HEAOtj/7CKs6XEAovouY8EHAnifseADAbzPWPCBAN5nLPhIAO8qFnQnQV84HT9/dnnO0h3Fgtw/qMXR+Le87YCEd+p+YsEIzxQ9xMSBO4kFBXEj3HnPVEa4FOT+ZWJB9x3fu7CHshmN8KnFpTi07l+M2Dh33/O9CwO0ZIRP50oBQHr5E764KDTEdvz2730CQLrKk0q5toGa9BdOeS27NFrfsJJfyq/5iQWxIP2affWwy91cDSCpimk86AwgZdWKRVKrUbuALzbQMhhUs3ImoCbIFtk9DaqXB6B5sbJ7WetRldkgTSwYf82u1ypOp4b2dDcrAO3TUTXEE+fPQj4CpFjn1egNTwGyLMf58vx4ETX7AWezLTTEu67FvVyeCs2xWgC0fDNWZ1geoMNBs8PlLF32ykxDPOyfmFhw/ET3OOjUspxUw26G/mQ3K2T46bMgGdmxOjdGOgLsIvhVqTlA2qV4DWCOPSnLdD/bwtokk7LDK6bJcb8EyILWWql8tMSNJcu+W5igkb/zxnRpYsHRBCXeU8lUPds/HNOXkicnNeIFgKfjIs1ISUTkOMB0HEF5/PMSQKc2URU3IeApQC/3VwBa+xQKK5WemVpWNczQnZuORbM6aJcAs8Jfc160GUpI9ha7MdvKyH9iAbGgO9Zm3EFBqmIO0E9hD6x6fty1VhgAno6LjM18AB6MM6KYHjRHqNRKrw2BfQJoTXc3zKjF0ypM4TKuAOTcXOCkmm/JmCV5jVeQYLYECHsI9E57C0MrKt+42BVPYMlBs6ePJha0zQc1eNLH3eKgSUkpa02FkN+I/wDgbFxknEoX58SLpNOHwotc2WekxGv+8wCQ4dFAzbjjeSOyCtA0qZ7CbLlBQl/GXxggGKW1BhAnLfi6ufuHMvVtMywN2VjVs9wmFkTjfhI4aj13HLB7qBAeNgDdPFiRfwR4Oi4yTpzcDEfby3BAAhU5xSURaxfh/QCzDqsV5wis8nZOkJYDuLNWsYXBNiWVmcYzU5NRGoKLHeqlCbJBP3MwT7Gg2nV5kwbz6ykrrNtoSLhFib8GsDsCPBkXaQC27bjNj6DVTxo3VFH7rSpMxwZYmGGU5wH0NO6WTYVVZmCbtFCnZw5mo/ftLlkERNT4P9ksAA7Gmmg7Tx/39LzCT7EgNYEChU0LE7TCfRuOlu+s9uvEKcDjuEgA2JhXhmTCV+CWSsuNHZanK/N8ngDaYyNSmqlA5wAEk4JWZMU17kxeWe9mAMO6NsPl1DxEz30wyiVAGijDokqWFlid5J1iQdr0hne4AMg7QMemuPQQg8uVW01HgMdxkQDQ6wmyU+pBC+3qjNUuEvXKELpjGJNj4QplqJ8DkLURz0DzOsOCXWkxbxHejB2F/aIKg+n4jHm7eWMOxYb0MGoWvtTrg5O8Uyzo4T1jWQNV9TQ3+ECLndrsWhiTAcDTcZFm7GQ7aHPbe4+rXiEniCqlV+AfAToVbobxWdc5AHkS7UDDApSXpK3G83hiFKuGZRijsa4StWgsoOXUAa4XbRRY2WlhplhQBrhoiyifZ5dVqjVci+dpKwAJR7NxkeO/PB+dnjeOoDwMpHwZIIrLxhvD73lfmOWzCzumTVoEIJbnV02+4hzNpnDZaHNwUiv7p9l6usXz2UWYYkEWdlXnLbOzHHzg6VGv0Rde3M6aeaoVGPSglQ3shbsP68mUsbelz/4/xIIQL6+X05q7jcsDxDhKnws/xu2sg1h8iAXPzX9hgMQhOpqphkI9jmIEsSA5P/+lH/i4MQ9nKp3rne4VFJtY8OxL7lwaYFaohXYPJW1DLOj1Z+buLz0dgqf4H1b0z/jPa8n3mP5LSKPGKX45M/+lJ8Xy9Kc//X6pH/Af1pLvMv3vJhb8+dz8lwf4xy+/m+vLP/4T/m6ZfK/pv5pY8G9n5r8JwN+9UIA7Tf+biQV//XLQK/k3gCvpv5pY8H9/NPqf8XQ2gG9L/xJ3OPb/+6effvrjL3gD+Pb0LznFnfsvRj9sAN8D8N9NLPhvf/n+++83gO8CCN33KBT/ugF8N8D/cksH/ecG8N0Af/gZoc0CPwLwr//xs+G3AXwvwO//YpqQDeD7AR60AdwAfkL6BvCD6aYRmfj9dQP4PoA/fveHUd/9uAF8F8Bn2gC+I/1Pz/RK/g3gB9O3W/ofTN8eKn0w/fIAH/2x5hvTLw0wK6761PvudPEH64d1GH87eojJ0Js2bdq06Tep/4dt1A1f4+LKu3wl1Qelq1u9JYp2GL+6IoKdffuKkm8tCWBbL+ebZjiTb82qfJ8qnIS3ePU08Qf8OkC3e2VVAv7im4A9jsLixXyOmeuNSj3sL+1FKjgtvbYC0mXFi/Fu5GsA5a4Pvr2fFwEG/nOA7unyTVyb7zmRJ3T7emHfpGp8mZC+aj125e5wOzd/epPWikzOUpVmVjtpvIL6pd+gUPWt45rXVdh7U0YDMG6TQCLSlVXfmSW69BD61Ivgt8qKYZo0KivzQv/+sFJcudsZgPvALE/EvlGGt2sCCOquVo9d6R/vh2v/ReVm0TKdj3OKbVz7To27rOw93mpkXsPkazIBtIs972pCsPJK5SMn6fgeZ2yoeY7b0ptmlkE+qw95VR1qbGYAajNlFJcif7kUb9eTbeDeu9IiW6Kdvz1rVakzLY3XBgQAZkiYGbLcMudOckiL8gOYrHaRG3BivGVZuGEgEIn4WIXNWhKTm4B8HFCKpzZprPpmzWAUhXZ6VoHervw6AJEIj4dovRdlJiv6iR+22DLLQ5nFkqEu54FKImJj6k5rkgAIPwmqKmnH2d+8cM28epMX/uYFelo8anxPARj8U5PxHKBbvlyKN6ssjid3xXXyRJNMx3ilEcFFC2zyI0BRFZ7DIuJWXq6fQPhFnoc+JweATQf7VysAXeT4qifPAAZmNYRLLz50qF/9lV/2xvZnAMxMNUbeMC0nBABj49BCTCD+SKavAoiyEBDu0ANAYakYOZgfW+EjQM83K2Me/NIIMNwJxNILt5dTK9xc/W2Doty9CjAYrczCllkRjOxKcJ86bxR4P7o7vJLTNCJ1G1aKmCW9oXkVbhCEGgDuFfdNsDd5IuMD0y48NiIjQLcI8osvDzfGgewWHTqSvwLQnRa1EZyKkiCXg6nEeZDFOZhScwjxbG9MzG24ItBiOBwaFC8owVrtNqSmdk47gXyu7KrjO6rs8VkFCQO2PO7HBADDW3XxXf3ORy6uU6y80WISq+3ptSyfpKa75R2Sd1q6p6sXSym07pL8815t+xA3mCz+jRg15qX1EGex6er6P6BLE5gPZuCJAAAAAElFTkSuQmCC" id="59" name="Google Shape;59;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60" name="Google Shape;60;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61" name="Google Shape;61;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QwAAABjCAMAAABZh86aAAAA8FBMVEX////q6urx8fHf79/j8eOcoJzd7t3i8OLn8+dXV1cAAADQ6NDq9Ors9ezb7dvs7Oy61bry+PLW69b4+Pi21Lbh4eH5/Pm/v79JSUmGhobK0cqTqZPKysrU09S83bw5OTmpp6dsamuTk5O4uLiCgoItLS2urq50dHTb2tqNjY2amppCQkJlZWXPz89RUVFdXV3H48cUFBQkJCRSXFKPmY+zy7ODlYOwtbC8xLyntKd2fnYQEBDZ49kvLy/K6Mpxe3Gqzqp5jHlvhW8/Tz+cu5ybt5uGnYZgcWDF0cXT4dNWXFaIk4isuKw9Qz1bZlvA2MA6nIHsAAANbUlEQVR4nO2cC2ObOBLHBU5IrNgmMaHAFi8ywog3MW1626Zp9+72drf7uH7/b3MSbwRp0+Ckvtb/Nq/xaDT6aSQgwQBw0EEHHfSNSGVSZPmu1xXhKbP5yoLWNElXjnPX64L+HdGAWKRlYRCAHARWgW3gwBGA5xseCFxqWsNA+do5PplgzD4bjj/FFtag7UB7uhYSGyWCHrqhpmXm107x6QS32xtdMYzMlf2pliiCJWDd1D0vNHVMK0a21K+d4tMJYlUVgOHDlKyJliqqpbq6uV2Taay7tGK+LxguPZoAw9B91TAqGCtLW6WrAsbme4JB10mGDUO9zTIZMxgCtkCQZQawMHAMMXO+nw30oIMO2l95VKrQnN6qbGtSxe7PT6fyMCGzBMTmmCF0r1MUz1Me4wIFhumUIKMe8nZF+3K05vUnPdkzk+Kr77MfotrevU5RnGnoq5G38+6hJsqiZgADuSZxVgF0ZKAYpmfYjgk0gm5MgAgGKADU6bGlrE3gEkfwrIzOibn2AoNej2ASRA4ICAKOB9g8qdlKhF5w54Xcg5XPPE5phbgWRpsYYlqfqYahbWzEW5dsY2RplqlCRM93HltxKHuhRlJA/wNAzzohcgjOXBsafqqFyI7cjK4OIVvFmeDd7Lx/mGU3gUZhmLJONDOHw2CEIL6h7BWIU6zaDnBgKn4+2kjhqSi4WqSzK1YGg559CmFCvyd+hgR/KusQ0RcUsrV0GVirXffPrgMUVhkmCIKprjQwzC0rRIiSNVnbwMzTeGTRs804tEkbhqpP6ff0OiUihAAC2YyomakkPgjxrvuvl4kp6J4GxRYMqFqee2MSXyAu0JMn+I0KnipBJJCwDSP0LdUMfd1QDSfWdbZRqDdY1H1gxbvuP//dAY7YV7TdBMBKBaBEmmaBGNLLAf12pepZJDgJ8K1d992TGcqCtTGg5rI5wboWURhqsA03tmBllrfBIC9Qd5OtFXX3e8ZeSYy+YLJR+niJ7IW05N6u4nrnq6QV/PFC31/K0CkeHtysxNXjnRuL6M7fzH9t0RO+J5Yc7C0McP+1syPtNYynTm2fYdg7P7v6jPYZhvr4l4hdiXsMQ3Ce7FAnC0ye77Eve0lEsR/xlKLVjSiufJsqsAn9sANCLfsn5H5BWg8+/VBkWUOiUgtEorB/krH9Bd4PXlIUhonaKNd7CWNFPPne3t84DEF2zD2AIfbZyHRZ9jIbNDLroGcvqHyHrbKKdiB+oqOubTwMxbrFPRiy6Pt8krKmZ0Tl8pHN6cbgjYIs2H1PvN1kARdU9kjm8DZ3u7ndBlX8ci+TVWvTiymiWws3zcfDSAwtUzkYsopuCZ/jamuvNkbXKqspiTO3B0ODaS9xYx2b3AYgq846hhwh2dNMZGmlpxIW34g6icOeJ3RdKNQxuzDU1l/sHcO27wFDyBRAXB6GR6w+jPVKiRw+HccTQh6GLCTTPowoDXqOK0sTXY23ykrqVzaRFC+LoS1GXLXKyBJFC90Fw1JVFyMPeMhd2y4CGqJLIKafFByYyhCMGLLbhvhlIsiEhyEIqoz6RaCi5Jbf40SDuNMeDCvx+WVCq22a+EK/sLK6tYyLRMTgZmqtuMIy4SrO7GpTkRUeBoYO0ZWQBND2DTS1t7EXBhZ2Q2SZQzDY3yCMoAdDdHpHF9mLbnos6AksTozucGQXmrbOE5JVOqCQhwGRd9vbncSktRrFvI2shr5rYR4wyW4hKjcV5GKtklnAcC1g3riE7gW2bWQYYM0OgLZ2MlNTh2Aolibo5j1gyOp62jvmy67u9TZLGUVpuOUrSww1wUl4GBssp70dVIOtjsSIYaVFoAprfseKfdXMSl/RtwNUKnBLGOzPHjate0JhbE0gqmsrSYjmJxs8BAPg24gofRi9ZUJnMXUI4go1nkZR0lv0ojKwTBxrfavxG6ifkJBvLtpQafkgtg5kwdGjhKs22aO2GqXYXyYMBvTClXhLYYSBkLqIyMg3NHFNlCEYII7zjYfbM+K4V+aahnHPutK0uLfoaZpmz6Rq2OwtPWrkQ7KYLZMcE7n0XPVirrDWgs4fTQS8YXuivwkt33BWoaUDNdUtzbX0ZHDPqMUtC7k/wFxDVt422HzY8w5j+weP5PvmPZpz5xlK/b+4+mIfrU9fAGNvRE/g+H3zLn3r1yZUohs8AQwNtQ17C0PW+uf7wxpVGcRuFExFeU+l0k3jPno4DMZD9Vra41tv7d3ftvT/K/zYf1ibnw1oOWy8GmccijngeHfvH19wLw02PzubPHsYi9Xz5UKSJicnR6dUsznVxcUz8qO0mEwmJ0fMOpsVxj/PFy1jbru4+OuaGU8aT2p7dnwpLZqYMy5m2/jfK9o515Hw6oq25mIKrz8uFkd/S0ed5m/eSax9x0i1eDiMKu1Z2e/FM7D+kc+Q9fyxg6Lo969riedDYZxXnrOm+VBM8OKqH1N4ddaPSWHQQf95fNqJ+eZsMimyb4wXz0bBkHrjpok3iMokGYzGc9bA6HsWME56MXvGDowqZgdGFZPBkCYf/uhUQAtG23qxHAejn3inXgZhzJvK4DxbMOqgwzFfXEm9mAxG7TlvwZhIH/7+8OHD20LzARgFjVEw7ki8vbzn1TLhZ6yC0Yb5pTAmrQ1rXldGN+ZbBuOv4z+MYyaE3OCHHIbUi3lxMR8Noz3EoqS5GeNgFK7z19cSV9PU9fhy0pvw4ZgURs+o5jA4I60MafL6px9q/YPCuHjzrh9zNAxuiBdsFqvRlDM2v3hzLnFFlMNoH4xmDQze86KqtraxqoyTdu9v82XCeX4eRlOt83EbaOfQSgOuf5Saeql6eXM+aRdR4ctg8MayMjjCLKbEe9YwWnNbweiwfPuc1iUHg6b0rh9zPq4yFr15KGaRGVtJ0sroVMGshLFoZ54fEo6vW2cPVfMmZsvIYEic8e2rK6kbkxmff5SkLgyW0lm/o/nFbASMhdQMsTzARWwWuSTzZdLqOrfO8mUitYqogtEzljG7xhdXi0WnBqmVVgYfc3YXjOKk66RL43QcjGbzZ7Uxo4kvirPNZuAMxmLBdT3LYSw6zalrfgbaXWezHMaiKbci9RJGZzj5MummlMNYdGH8NJ/N37/rzQ/1HQWjMzl56gyGJHUzn7/Pl4nUHU6+TPLmJ03z48sBI4XRa17AKKugosEqo1MazMoqY9GFwVJ61/ccBeNswQc8zWFwNE7nrDLyaWwZT19fL6vmJ3XzlwzGokPjNIdRY69iMhg8drpnLLo1yIz9ypidFjD4qZwdjayMdqnWMBbtKSthlFVdDyeHkS+p1ppiMBpER5+IWcJox2zBaOr/lMHgKoO6MhgLqVNaVCcjKmNZD7GKOKOJL+skKyOFwYz1wJnxpIAhdZqfVjD4mNXAGyOFsawHXhopjH7MT8BoprLEMQoGR4NGLBJv0zjKYbQzz7MsYdSZF64va6PUZFkA7sY8fXG15LgdVTA6MYdhnL5/t1wuOjAZjskoGDWNaozRj8tlO/Pc+Oa8dGzhYDAK42LSTPnL60XVXPp0TAqjMxxmZTCqmLVnDuP3ly39TptTGGUJt2gejYRR0qimoki8GU5hfH9eOTYzOWEwKkT1TL68XrYH3sRc8MYcRrejow+vrpZtwoXx+ccm4tGEjZml9G7ZplHSnJztAEZRHGzXKmBUnecJTU7fXy5r19JzUsBYthYVa/6y9pSqOZ8UMRftmJNJCaOFiI60gFHFrIwMRmcuaNAcRhlzUcU8OZF2AaPsoy7pVlGzqcgro72k6AyVMFprnHkWMJpto4nZ6igv6WKZtBYK9SxhdDrqwJDKkEcFDD7m0cNh/HpJdc7+Nbp68fNlrvO2fvsl9+xaf/3PgOc/f7kso34m5tW/fy5ito3X/xrwvP71l36e578N5Xl+efVAGMLxkAx7wOj7wYDRGDL6A+0HjYY/2NF9jYPNj4/3+E8/Bx100EEHHfQF8obvixB674URFSA33zZm9jHq5oodaQfvHY7h8G3Z/cfU+Hb1BLb242zMUAUrXde/Ng3T3sFTOdYbXRQRMk0UCIHvsltLYgRyGK6hAS9A/gqogY9t3dI2vs/edab4puf7eefI0lUw9ZXUH5GD6OOR04qjTB8XIdcW6bEAddOAJI2wroU2iNjN6DB2N9iKMTQcC0RrFxIyVaFjsxIQU5S4NntwDDARrQwKDo3KxYA6GtM+gxBu0ukDVT9gBFkiSVn5Ewdg09UdvFYzdt8RxKkmBj4K6UISNx5Y27Yj06/FQ0ts3TCLW/sFK4fhhux7/WHZpDobzIjHRwkoutlBZUz1JIFsQMQAUeTrjmiRjL0AUZKu0wCxW5ZF+rrBYBQDpzAwMvQk3yZUZtMAGvW+dxsmwbhLE9Ecf+vY6kaQBSugpU58FXrqlChrmD86CprEFhyc37+thK5g2T4Raxh2qmowT5/BiBwhGXPjFt0zxl+lKaOPJv6WfiKQwnAcsM50HQIMc8Rw5VnZVMUZu39bszaZjSBiMOK8MgKY2Xnv7B1Dqr4d90CEvX0wpjbtHSVFWsPRp94Y9a1KS1DPJkaRoX+Pd3Ou8MDpk4Dd75HFQQcddNA3q/8BkW0hf4vSmeEAAAAASUVORK5CYII=" id="62" name="Google Shape;62;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63" name="Google Shape;63;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hUUExQWFhQWGRsYGBgXGRwaHRkgGhsYHBobGhwaHCggHB0lHhoaIjEhJSosLi4uHh8zODMsNygtLisBCgoKDg0OGxAQGywkHyQrLCwsLCwwLiw0Ly8sNzc0LCwsLCw3Ly8sLC8uLSwsLDQsLCwtLCwsLCwsLDQsLy4wLP/AABEIAI8BYQMBIgACEQEDEQH/xAAbAAADAAMBAQAAAAAAAAAAAAAABAUCAwYHAf/EAEkQAAIBAwIDBgIHBAcGBAcAAAECAwAEERIhBRMxBhQiQVFhk9IWIzJUcYGRBzNTcyRCUnKhsbMVNHSCsrQlQ2LRRGOSwcPh8P/EABkBAQEBAQEBAAAAAAAAAAAAAAABAgMEBf/EACoRAAICAgICAQIGAwEAAAAAAAABAhESEwMhMfBBYaFRcYGR0eEyscEE/9oADAMBAAIRAxEAPwD2CiiivnHUKKKKAKKKKAKKKKAK5DtHxm5e9isLNljcx86aZ118tMkAKuQCxI8zXX1wfaCVrHiqXrqxtZoRBK6qW5TKxKswG4Ug4z//AB1HyRmXGL+84Y8Mstx3q0kkWKTWipJGX2DqybEZ8iP/AHFniXbO2gna3bmtOqq3LjieRiGGQVCg59/Sub7Y8XTiYhsrImYvNG8siq2iJEOolmIxk+Q/KqfB0xxu+2OO724B/I1uuuwWOH9qbWa3e5EmmKMkSGQFChXYhg24PtWmw7Y28sscWJo2lBMXOheMSY/sFwATjfHpXnl9w6WW34wIkdivERIVQeJlRgW0AjBIxkbHp0NV4HsrmS1zxG9ncSq8cTBMqwB+2BACoAJByRTBEs9NFefdl5OIXtu0y3qxtzZECtArrhHKjJ1A74r0Eda8x7Adq7W0tGjmkKyCaY6BG7MQZGIxhcHNZj4dFZZ4Z2oleC+juStvdWanmSIpddOkssyISCRsfDny67023bC3tobTvEzO9xHqR1iYGUqAT4FzpJ1DC77nFc2LOaW24xfSxNF3m3dIo2GH0RxvhmHkWJ6VjAh732e2O0M+dun1A6+lbxXv5EOkT9oNmSyfX85TjkciTnHIzkR6dWMedVOF9pbaeB7hH0xxlhJzAUMZX7QcNuuKj2a/+OXBx/8ACQ7/APO//wCq5O84ZLPbcejhUl2uwwUbFwrKzBdtyQp/Gpin9i2dxadtbaR41+tQTHETyROiSHyCOwwc9R6ivvEO2ltDO9uea86AExxxPIxDDOQFByPU+VcbzLG5S3WTiF9KwkjZbdgmpXUjAZRbgqFJwTnpmuj7PKf9s8SOP/Ltt/yejikLKcXbC0a1N1zCIg2g5U69ecaNGNWvPlWVh2ljncxBJ4pNBcc6F48gAZK6gAcZGRXn/Dba3aDiIu2lij/2rKySRg5jYEFH2U4G3XGKu9nuMzteNbpdC+tuQztLywpiboql18LFt9v8qOCFlfg/aSKPh6XU91zUOfrTFyy+WIVRECxz5ADrTnB+1dvcy8leZHNp1iOaN4mZf7ShwMj8K85soXXhHCpyjPFbXKyzKASQgdsvpAydPWujuuJRX/FLA2uZBbcySWYKwVFdCoTUR9piRt7UcV3+pLKkv7QbMGQLz3MLMsnLgkbRp6liFwF9/wAap3PaWBII7heZLHLjl8qNpGbIJ+yoJHQ1z3YFP6PxDI63Vx1HXwrXK9nuJzQcL4VHzZLa3lacTzomWTEsxQZKkLqO2SKYL4FnpHBu1EF07xJzEmjXU0UsbRuFO2rS4BIyRv7ikv2bcQlnsEkmcu5eQFjjOA5A6DyFcz2XmifjTNDLNOgsnHNlydR5sf2SVAI/AYq9+ydSOGx5BHjl6/32qSikv2KX+NcZS1VS6yvrOlVijaRicZ6ICR+NKcK7V284m0mRXgXVJHJG0bqME50MASNqj9vOLSxT2sRne2tZeZzZ41yQy6dCairBM77kb/lXO8Glje/v2hkmmj7gQJJc5YjVnSSoyvpgUUerFnYcK7eWdyyrC0j6gTkRPpXClirNjSrYB2J9K+cJ7e2dyyLC8jl87iJ8KQCcO2MKcDofatfYJMcHtxjH1G46b4P+NT+w8ksPAEaBMzLBIyJj7TguRkDc5ONvOjS7BTTt5a5TWtxGjsFWSW3kRCT0GtlxvVez41FLPNbqTzYNJdSpGzjKlSdmB9RXkfaHiaT8OBe9ubi6kMTPDpwkZ5iFgyLGNIGCBqJ3xXT/ALQpJLGW34jAhZihtZFHVhIpMR/JwP8ACq4IlnbcK41FctMIiW5Mhic4IGpftBSftY9RVCofYvg3c7OKJt5Ma5T6yP4nP6nH4Crlc3V9GgoooqAKKKKAKKKKAKKKKA392PrR3Y+tNUV7NMDnkxXux9aO7H1pqimmAyYr3Y+tHdj601RTTAZMV7sfWjux9aaoppgMmK92PrR3U+tNUU0wGTFFtMdMD8BX3uvuKaoppgMmK919xXwWnntn8K18b4slrEZZNRUFVwiliSxCgADruaXXj6mAzcm4wDp0cptZ9wmMke9NMRkx3ux9aBa/hSS8eUwGbk3GAdOjlNr/AB0Yzj3oHHl5HP5VxjOnRym1/joxnHvTTAZMd7sfWjuvuKnv2jURLLybnDMV0iF9Yx5lcZA96LrtGsaRuYbkiQEgLC5K48mAHhPsaaYDJlDuvuKO6+4pLiXHlhCExXD6xqHLiZsezYGx9jTd5xARw80pIwwDpRCz74/qjfz3ppgMmfRab52z64r73X3FaeH8VE0TSCOVQufC8bKxwM7KdzWjh3H1mDkQ3CaF1HmRMueuy5HiO3QU0wGTHe6/hXxbTHTA/Cl+D8aW4LBYpo9OP3sbJnOemrr0rCz48skxiEU6kEjU0TKnh/8AURjfy9aaYjJjndfcV8W0x0wPwFKDjy8/kcqfOdOvlNy/XOvGMe9CceUz8jlT5yV1mJuXsM514xj3ppgMmOd19xQbTy2xSfEuOrDIIzFO5IB1RxM67nG7AYrbxfi624UmOZ9X8KNnI/HHSmmAyZvFr+FHdfcVpn4qFgE/LlIIB0CNjJv6p1GPOix4qJYmlEcqhc+F42Vzj0U7mmmAyZuNpnrijuvuKV4RxpbjViKdNIB+tjZM5z9nPXpWPCeOrcMVEU6YGcyxMg/IsOtNMRkxzuvuKBa+4pE9oF5xh5NxkEjXym0bDP2sYxX3hPH0uHKCOaNgNX1sbJkZxtq600wGTHBafhv1261H472WF1LbPJJ9Xbyc3l6ch3AIUk52059K6OiquKKFsV7sfWjux9aaoqaYDJivdj60d2PrTVFNMBkxXux9aO7H1pqimmAyYr3Y+tHdj601RTTAZMV7sfWimqKaYDJnOdvuJ3FrZyXFu0YaLxMJUZww6YGl1wckHO/TpWu87Vi2kW2ljmuLoQrMwtocqwLMhIDP4cFTszemCTW3t7wq4u7OS3tuTql8LGZmUBeuRoRsnIGx96+WXCJzeNdTcoa7RIGVGY4dZJXONSDKYcb9eu1dSGuXtUrGF4dTxzWs1yiCPLvy+UVAJcYbx40kbk9RjeZwXttJPb2bvDJC8z26s7w/Vyc0HIh+tyBtnUc4BGxpngfZWWHuOto/6NZyW76Sxyz8jBXKjK/Vt1wem1K8P7NXogs7eXu2izlt2V0eQs6whgxZTHhWIwQASM53oCtd9sooZuVNDcRrrCc1kHLJZtKEaWLlWYgA6fPfAyaTn7RSxvfan8MV1awxjQG0rMttqGAVJy0jbknGehxiodz+z+5bw6bJ2E6zd7kDm4YCZZSmSp5YC5UEMQQuMDWSt3iXZaaQ3eGj+vurWdMltlg7trDeHZjymxjI3G48gHuJ9rFgmET211gyJEJRGpjJk0gYbXkgE77eR9KwftnEk/JlhuIsycpZHQaGZn0JjSxbDnGCVAwd8Vpn4dfG/M+m1khUqsWuSQPEhC80qgiKGRjq8RbpgZAznnYf2fXA5KlbJ2inima7cO1zNolV31FlJQnfo7DYDYHYCinbmT/xANbzKLZ5lSbkho0WKASAy/WgsSckAYyGTpk4szdrETloI555WijldYIi2hXBw7ZOlQSp8Oot7Eb1L4h2dvT/ALQii7sYL7mtqd5FkRpLdYgNIjKlQyKc5zgnbbFMw8Du7Z+Zam3YyRQRypMXUBoVK60ZFOQQQNJUdM58qAave2kCGAIk85uI3kiEMZJYIUDAhiCpGrPix9kg4OAavA+LJdwJPHqCvqGHGllKsUdWHqrKw2yNtiRvUTg3ZZ7ee2fWrLFFcrIdwWkuJY5SyruAupX2LbZA361R7I8Ke1tlhkKlhJM+VJIxJNJIvUA5w4zt1zQGXai1jlhVZZBGoliYMfMrIpVfzIA/OmbviGiaGLAPO17l1BGhQdlJ1P1/q9POlu09rHJCqyyctRLEwb1ZZFKr+ZAH50txmzdr+wkVSUjFxrYdF1RqFz+JFAN2naW0ldY47mF5HGVRZFLMN9wAcnoaS7M9s7W9LLFLHzA8iiMOrMyxsV5gA30sAGB9CK5zgfZ+SO14SvI0PFdGSYBQCoMdyCz492Tf3FVexmuGSa3ktJkJnuZVn0x8orJK7oAwfVkqw20+ooC3xXtJaWzhLi5hicjUFkkVSQSQDgnpkEZ9jWnjXGGjktY4gjd5kZAzE4XTFJJnw9c6MfnXN9rre6kumDR3j25RBbizeOIa/FrM8hYOq5ZQOq4BOCRWrhdo8MfAIpFKSIzKynqCLOfINAdRx/i0ts1uQqMks0UDdQQZCQWHkQMdKuVzHbvpZf8AHW//AFGqXajh7XFtJEqI7NpwskkkSnS6tu8QLjpnbrsDsTQFWtF5dxxLqkdUXIXUxAGWIVRk+ZJA/OuL7L9lJre5SV7a1RVDZaO7upWGVI2SVQh9N+gqz284c1xaiJY+Zme3LJgEFFnjZ8g7EaQc+1AUuG8ctrhWeCeKVEOGZHVgp9yDtWmx7TWcyyPFcwyLEuqQrIpCLgnUxB2GAdz6VyfaXs3PPJxEQqVEkdloxpAl5TzNJH4/BuCAdQK77gjasOyvD5ZL5Z5o77UkTx67mG0iXS5B0/UeJzkbA7DxHbO4HepfRkqokQsycxRqGSu3iA813G/vX2C8SSMSxsroy6lZSCGGMgg9Me9ecR9nrmOyk5SzLNEO6xbqrtEsTxK66ckYkleUbqTpHQYFeiJaiOARruFj0D3wuBQE+PtPbrBFNPLFBzIxLh5UIAOkHDA6WALqNQONx60rxbttaW72oeWPl3WsrLzFCKqoWDEk7gnCj3IqL2Z4FIsnCzND/u9g6MWUHlyHu4xv0bSJBt5Z9anWfDJ7eHh0jWssvd7i9aSOMIXCzNccshWZRg6lPXpQHoc1+vIaeMh15ZkQg5DDTqUgjyIxvUzhvaHNjFeXA0rLHHIFiSSQqJVUgYRSzEFsZA99qcv5ddlI2hk1QMdDABkyhOlgCQCOhAJqV2ZvjDwiykEUsxFrb+CEKXOY0GwZlG3U70AzYdo2nsY7uG3kkaVQVhVkDbnG7MQoA6kk194B2hNyZ4mhe3uYNOuKQhgBICY2DxkqytpPQ5Gk+xPNdkeIXVrwqOIWFxz7dY0KsEAfU51NHh/FoXJIOnOwyM5FrsVdOeYJbe7SVjzJJbhERXbZcRqkr6FAAATyA3JJJIDXCO0OpbprgxxC2uDAX1YU+CJg3i6ZMuMUzPw/N7HPrXwwumjzOplOoewxXLWt0kUfFGeFZweIBBE2MSM6WaoPECM6iCNvKunksM3sU5dQVhdDHnJOplJI6ZAxjpQFiiiigCiiigCiiigCiiigCiiigCiiigCiiigCiiigCiiigCiiigCiik73i0EJAmmijJGQHdVJHqAxG1AOUVK+ktn97tvjR/NR9JbP73b/ABo/moDV2tsmmt9KIzsskbhVKqTodW6tt5VmvEbjkFzasJQcCLmJkj11ZxWX0ls/vdv8aP5qPpLZ/e7b40fzUB8XiNxyDJ3VubnHK5iZI9dXT8qBxG45HM7q3NzjlcxM49dXT8q+/SWz+92/xo/mo+ktn97tvjR/NQGp+J3IiVxZsZCxBj5qeEeTas4OfSleMl5Y4uZw1bg7sUkaJuU3TbXkEkE7in/pLZ/e7b40fzUfSWz+92/xo/moBDjEHihkXh0c8iqCGPKDRFd1VWYZ2JONPTerF5cyLFrSEvJgfV6lB3xkajtt/wDalvpLZ/e7b40fzUfSWz+923xo/moDdw+8leJmkgMbjOELq2cDbcbDNL8O4jcOH5lq0RVcqDIjazvtsdvxNZfSWz+92/xo/mo+ktn97tvjR/NQGXB76eUtzrYwYxgl1fV1z9npisLTiNw0xR7VkjycScxCDjodI33r79JbP73b/Gj+aj6S2f3u2+NH81AfBxG45/L7q3Kzjm8xMY9dPX8qE4jcc/lm1YRZI5vMTGMddPWvv0ls/vdt8aP5qPpLZ/e7f40fzUB84lxC4jkCx2rSoQMuJEXGTuMNvtW3i17NGFMNuZieoDqun/6uta/pLZ/e7b40fzUfSWz+923xo/moDO6uZO76u765GA1Qll89mBY+E4H61o4DDyoG0WaWzbnkx8sBiBgbphd8Ab1s+ktn97t/jR/NR9JbP73bfGj+agPvCL+eTVzrYw4A05dW1dcjw9MbfrWvh95NOWS4tOXGVIOp0cNnYqVHkRWf0ls/vdt8aP5qPpLZ/e7f40fzUBOhtuXJyU4ZGsAk5gdeSF1qAVl0AZ15VcN1GB6V84dFcTXqzywGBY4WjALq+osyn+qdsYql9JbP73bfGj+aj6S2f3u2+NH81AVaKlfSWz+92/xo/mo+ktn97tvjR/NQFWipX0ls/vdv8aP5qPpLZ/e7b40fzUBVoqV9JbP73bfGj+aj6S2f3u3+NH81AVaKlfSWz+923xo/mo+ktn97tvjR/NQFWipQ7SWf3u3+NH81VQaAKKKKAQ4hxVYZII2B+vcxqwxgMEZwDvndVbf296Wv+0kEM/IldY8RCVpJGVEUM5RAWYjxMytgD09xWvtrwtrmzlSPImUCWErjPMiIePGSB9pQN9vWuLeG7ktzdyW8kTXkym4jEImmt4I0ZIljjYeKQtvr0Fl5m6kJQHaca7SxxWbXcJS4QMijRINLapViOHUMPCWP5jG1U34hEvMJljAhGZcsByxp1Zffw+HffG29eUQcHlFtxIJBdkSS2TR86ELJIFeIsdMSKMAA5GMqB4sHNUu0/OjbjMS2tzK15GvJMURZGAtVjbLjwqQVbwk6jgYBLLkD0HiHF7eBVaeeKJW+yZJFQNtnYsRnanAc9K8t7QcLnS6klcSGOWOFY9FiLwqETDRnfWni1N0wdfXIIHa9hbIw2EEZ5nhDAc1dD6dbFMpqOgacYUnKjAIBGABeooooAqET/Tp/+Ht/9S7q7UJv9+n/AJFv/qXdcub/AALHyNSTBcamAyQBk4yT0Az1J9K08SP1Mv8Acf8A6TSHaC3ZzAViLskyOSNOVVTlt2I/QU9xH9zJ/Lb/AKTXmcUkmd5RSinfmzZZN9Wn91f8hQ96gcIZFDnopYBjnpgZzXyy/dp/dX/IVKu7VnlZTEVi1o7FQpMrLggk6vCqkL5ZOnyHWwim+y8UYybyde++9jvFjtF/Oj/zpue5VBqdwq+rMAP1NKcW6Rfzo/8AOtt9nAwrMc7FdBZNj4hr29vzrKV0YirdM3xTBgGVgynoQcg/gRSFuf6ZP/It/wDUu6OA2zRxYcYYvI3udTswLY21EHJA2z0r5b/75N/It/8AUu6skk2kXkSjJpO+yjJKFBZmCqBkknAAHUknoK+hveonarhb3ELBG6I+IyMh2I8BzqGCD0zkZIONhVWzRgihyCwAzgYH6En/ADquMcE77/A24RXGpJ934/AW4WfHc/zx/oQVvuOJRIdLyxo2M4Z1U49cE9KX4X9u5/nf/hgpbi1u4MjwJIJmRQrhhpJUtpDKW6DJPTzpCKbpk4oxlKpG7tSf6Fdf8PN/ptVVjvUrtR/uV1/w83+m1VG61j4OZqa7QOELqHIyFLDURvuBnJ6H9DSPaE/VL/Ptf+5gpBLSdJpGUNl7hG1ahoMWlAwIJznZgBjrin+0P7pf59r/ANzBXSUVFqmdeWCjVO+h24u0jwXkVAempgufwyayguFdQyMGU9GUgg4ODgjbqCKX4qZOUwhH1jYVTt4dRwXOfJRk488Y8622dssSKi/ZUYH/ALn3PWs0sb+TNRwv5v338xdD/Sn/AJKf9ctMXN6keOZIiZzjWwXOOuMmlk/3p/5Kf9ctT+PWUjSl41bBt5Y8x6NRZmUhSJNtJwdxv71eOKlKm6NcMIzlUnSOg1Uhwk7S/wA6T/Ot3D4SkUaEAFUVSBkgYUDAJ3I/GtPCekv86T/Osv5OclTpDEt9GrBGkRXOMKWAJycDAJycnamA1c3xvhUjtIIulxytepQQvLPUNrBGw6aW3x+XRjrWpxikmmdOSEVFOLu/6/tfoT+Avi2iycDQKZkvo1UOZECNjSxYBTkZGDnByN6m2CBrJAU15jHhwDn02bbY7/lSlnaSqtgTG2YFKyLlcjMOnI8WCM7da1GCdtv2vUXj44yjbftN/wC+v1KfGJQ1uzKwKnQQQcgguuCCOop+acLuzBQSBucbk4A38ydqgQ2rRWARxhhgkdcapdWDjbO9NdpLYyKmmMuyyxtkacqFdGbdiMZA8uuKmCzxvq/IXHHbhfV1f/So8wBALAFjhQTjJwTgepwCfypDj5+qX+dbf9xDWjjELNLbOsTMUfUxAXIUpINOS2erDYVv4/8Aul/nW3/cQ1HFKmYnFKKafkpFvetD3qBA5kQIcYYsApz0wc4NF4oKMCusEfZwDn8jt71Es4ZY7a1UQ/XRgLqYK3LwmGYAONWRlRuOuTsN7CCats3x8cZK2/kr38oaCRlYMpjYgg5BBU7gjqKq2f7tP7q/5CoCWoitHQBgBHIfHjUSdbMTjbcknb1q/Z/u0/ur/kK68KSbo4cqSk0vBuooorucwooooAooooAooooAooooAqLd2swuXlRFdXiiTd9JBjacn+qdiJB+hq1RUlFSVMEXNx/AX4o+WtV1HcOjqIVyysv70eYI/sVzv7Y+1BsYINBId7iM5HksbB2/XAGPc13lpOJEV1OVcBgfYjIrnpiXJkeBLhVVeQuwA/ejyGP7FZ5uP4C/FHy1aNeb9iO2feuMcRty3gXHJH8k8uQ9PMkHHp+dNMRkzpr2C5fRiFRpdX3l8lOf7FMZuP4C/FHy1aqH234v3SxuJ/NI20/3iML/AIkU0xGTMs3H8Bfij5aUitrkTyS8lMPHEgHN3zG07EnwdPrB+hrT+y/jHe+GW0hbU4TluT11J4Tn9Afzrq6aYjJkXNx/AX4o+WjNx/AX4o+WuX/bH2oNjBb6CQz3EbEjyWNg7frgD8zXe2s4kRXU5VgGB9iMimmIyZBs7e5RpiYU+sk1j63oOXGm/g65Q/4Uzm4/gL8UfLVo15v2H7Z964vxG3LeBSOSv8k8uQ9PMlTj0/OmmIyZ0fGLW5mt5olhQNJE6AmXYF1KgnCdN6cJuP4C/FHy1ZoppiMmRc3H8Bfij5aU4pbXMqBRCgIkhfeXyjmjkI+x1IQge+K5y67Yae0UdpqxFyDHj1lY8wf4AAe5PrXpFNMRkyLm4/gL8UfLRm4/gL8UfLVS8uBHGzt9lFLH8AMmuE/Y32nN9bTF2JdJ5Dg9QsjF1H4DUR/h5U0xGTL6wXPOaTkrgxqmObvkM5/sf+qmM3H8Bfij5atVG7Y8WFpZXE/8ONiPxxhf8SKaYjJnzNx/AX4o+Wl7KC5TXmFTqdn2l8mP9yk/2VcZ73wy3csWdV5bk9dSbb++MV11NMRkyLm4/gL8UfLX0G4/gL8UfLXI/tU7XmxuOHIpI1TiSQ//ACwdDD8w5/T8DXoynIyOlNMRkzneG29zHEiGFSVUAkS7bf8AJTObj+AvxR8tWq847Q9sOTx6ztdRCGNlk9CZd0z+BRd/f8aaYjJnS8RguZIyghUE46y+jA/2PamSbj+AvxR8tWRRTTEZMi5uP4C/FHy0rxO2uZECiFARJE+8vlHKjn+p1IUiud4j2v0doYLTViPkNGR5F5CHXP4BAB+J9a9GppiMmRc3H8Bfij5aM3H8Bfij5atV5v2q7Y8jjlha6sRlWEvoTNlYx+TKpz7/AI00xGTOpu47h0dRCo1Ky55o8wR/Yq3bppVQfIAfoK2Citxgo+A3YUUUVohqupxGjO2dKKWOAWOFGThVBJOB0AJNTuAdo7e9Dm3Z2CHDFopI98sMDmIuSCpBxnHniqVzcLGjO7BURSzMTgKFGSSfIADNeTW/EYrjh6RxT5J4qocxOQ6rNfSFSGU5XUpyD+dAeu0jHxRDcvbYbmJEkpOBp0u0igA5znMZzt6V5pxSEWo4hbxGRbRbizEwV5GMcMiqbhgdRZQVHiI8s1odo1fiJ4QS39Dt8MrytnM0wlaOQksSsecFM4ZcAFgRQHsFFeR9j2Hf4uVPaBGEi3EUN1cXBkXlsQZEmjwmlwMuSvXTnLaTV7M3EBvI01arT648ObVlWYMonGWALEMW5e7DQrkdAaA9HooooAooqX2ha4EX9GGZM7fZ/IEOQNOeuDkDpk0Ah2n7LW1/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Zyn5QJfG2nTq/5deFJ9iQPcVAhWRo5+bb82duSXjGkKSYow322CugYP4dW+PzoB/sjwGGyh5MKojeFpVRiRr0KpbBO2Qo8hnFXDXPdn4StxL4HXFvbA6wMgh7olcqSuwZdlJABWmO0ZuMR93XI1jmfZ+wSA+QxB+xqIK5OoLsQTQCvabsrbcQCPJGkrKU0FmYqE5iNJpwcZZQRnz23qxwq2jihSOHHKQaEAOoALsBkk9MY/KoKWbOLNo4c6VhPNyF5arguu5DplcjCKdf2X0rvVLssuIG2IBnuiMgjY3MxBwfIg5z55zQFSZwB4iAOmScddhv65rmeE9i7O0nM8cKRsNIRwzaskFWDEnxaiR1zk79ay4iZzJJzVPIE1sY/ssNpl1EaTqxgKTqUYOrBIGa18QsZ1knklYOknJVAA22J2KKF1EDSrDLADUd9sYAHV1i8gXqQMkAZONzsB+JrKuYmNxzzzl+oE0JiOFO55obBU50/uvtAEMW6jBoDXediLI3SXLwpr1azIzsHMuuNoyDny0kY/LGK6uuJu+FGIkiEhWuLclmEbFj3uFwUaMaygGssZMEYGNgTXZTltLaRlsHAJxk423wcfjigNHEbWOdHgkwyuuHTUQSp2IOkg4O4996j9luy9tYs/JjjjkkLkhCfEgkYplSf6oYDONumamwRXbpMGDLclIc7IGaNLmclchjHzGh22cAM/Veoq8ORhNah4wjLBONKgYRdcGhTp8KtpAyqkjIbBIGaA6Cp3FuGQXkZimUSxahqXJwSp6NpO+D5HzArDjrXAEfd1yeYNeNP2fPUHI8OM5KnUCFwDk4lQ8KSe3ZGiVj3m4B1qAVVrmQuy6hkErghh1yCD0NAOdjuAQ2UAjhVFJxzeWxKmRVCsRnofDv06VdqbwUfvsDAMz+WM9AT+oO9Y8ba4Bh7uuRzU5n2dk1KHyGI20FjlSSGC7EE4Amcf7HWd9Kk0sMczAhGZmY+BNfgXBwDqYny369K6GzVQiqhyqjSN9X2dsZ8yMYrk7iwkkhi5cerBlXyXluZDpk8RBTGD9YgZxnKqc1f7PD6psDAM05G2Os0m+D69c+dAUXcKCSQANyTsB+NctxPsTZSXIu5IkLbu8jO2rUOXy2BzgBQnsBW7tEbgmcaSbbu7dNLZbw4wAderBfK6SMBSDkkDTecMZWupcERmGUHKqWmMgRlOVJZlj8SKGAIBwBgAkDqhXxZASQCCRscHp54PptSV7zBbnlA8zSMY06vLpr8JPsxA9xUC3jme1k1xs1xzYXkSIhMuogZ8FnVSuxGNRBG29AZ33Yeze6W6eFNQ1SPIzNr1homjcHOwUI3sBjauqVsjI3B8xUG8s27wZDHldQbm+HCRqgDxdde7ZbSFKnO5zWgC5Xh1uLZTzhFFsdIwQg2YOQNOdm3BAzjJ2oDpq5XivYqznulmkhRpWyzMztrOkIEKb7BcDpgD8TTkFrIBfho5cSuWjxIAzgwRoRGwkzGdSNjJTGQRjfC7wMQqNG/MNkyaVYK+rwAqJFYBWz5hx652zQHSivkcgYZUgj1ByKhzW8pNg3LkzG+ZRrUaAYJEOsB8PhnXpq6Ej339l1xA2xAM9yRkY2NzMQcHyIII9jQFeiiigA1iEHoKV7waVHGouZyudFzc45etdecZxpznpv0rjuiaxZV0/40BQOgpTvBo7wab4jFjQQego0D0G3Skor7VnSytpJU4IOCOoOOhHpWfeDTdEYscopPvBo7wab4jFjlFJ94NHeDTfEYscopB74KVUsoLEhQSAWIBJCjzIAJ28hWfeDTdEYscopPvBrCe+0KWdlVVGSzEAAepJ2ApuiMWP0Un3g1h37xaNS68atORnGcZx1xnbNN0Rix+ipicTUyNEGBkRVZlHVQ2QpPpnBwPPBrf3hqbojFjlFSLLjcc2oxuGC5BbSQvhJVvERg4IIODtivltx6GQkRzxSMAWIR1c4HU4Uk43H6iruiMSxRUJO0kJz9aBpdY21Bl0u4BRW1AaS2RjPXI9RVHvDU3RGI5RSfeDR3g1N8Rixyik+8GjvBpviMWOUUn3g0d4NN8Rixyik+8GjvBpviMWOUUn3g0d4NN8Rixyik+8GtI4ohfQJE19NOoattztnPSruiVQb8FKik+8GsReblcjUACRtkA5wSPTY/pU3RJix6ik+8GjvBpviMWOUUil5nIBBIODjBweuD6HBFZd4NN0RixyikJ78INTsqr6sQB+prMXJPmKbojB+Ryik+8GjvBpviMWOUUn3g0U3xGLNVedPZjhsCyPBaXUKyxsk4Om4OqQMshLKwll1EHwsucZ6Hb0Wott2SsY5RKlrCsitqDhACD6j0NeaLo0RuO8TuIrmW0RzzLkwtasdPgUkrcgFsFtCxtJgatOtfUCl+Jz3EM7yy3NyIOcAjQ8h4UXKRokyMvNLGQlG0nqc5G+Oom4aXu0nYroijZUXHi1ufGxJHTSqgYx1fOcjGufsvZvNz3toWm1BtZQFsrjB/HYVckDh4OdaQX91FcTu0V3OvKPKKHU6oZXBQE6A2s+JV8G5Ayar9nLi9W7iWTvRt5Ayubs22zBS6GIwNnfDZUg7b+W3SHs5aGY3Bt4jMc5kKDUcrpOfXKkg+uax4X2Zs7Z+ZBbRRSYI1IoBweo9ulVyQo4mwnvXgsJe/wAuq7nMLDRGVVCtwcqNOTIOWMMTj/0nFdP2avmjF4txcF0tp9AlmKKQpiifxsAq7FzvgeVWYuFQqsaLEoWFtcYA2RvEMr6HxN+pom4VCyyo0SlZjmUEbOcKMt67Ko/IVHJMEO8ea4vZrYXElqkMULrywmqUyGXU2ZEbwLpCkAdfMdKU4Dx6aaazDuNLxXZcgALLyZYkjmHorKSwwSMN1PWuj4twO2usd4gjl09NagkdfP8AM7VjxLgFtcKizW8Uip9hWQEL+A8h7UtA4NXkvf8AZkhupFLXV6qyRGP7Ki5CMpKMD4EC56YJ88Gu/MgjiaMS65Y4tRLFeYRhgrsFA6lTvgAkH0rVcdnbV4hC9vE0SsXVCo0hmJJIHkSWP61tThESKwijVCYhCCBjCKG0L/dGo7e9G0wcbwS7u0Thcz3bzteGNZYWRAoV4WkLoFGoFNI1MSQSxOFBxS7SXL8Hmu5LuR2EVxiMpFyzh5FXWChLEY65xsNvXp+ynZC3so4isMQuEiVHmVcFjgBzk7+IjNVhwqHkmDlrySCDHjwkMSWGPckmq5KxRyfGpLiS4vVS6lhjt7WKVVjCZLss53Z1OF8G4A323GN1be1kur6GQ3U0LycOikYxcsbs4yAHjbCkkn8a7luHxEyMUXMqhJDj7aqGAU+oAZv1NJcQ7NWk4jWa2ikES6Iwyg6V2Gke2w2qZIUQeGcQWGwvrly6lp7ku0WNWVkMCFA3hDBUjAztkZPnWjsze3kfEFtrh2KyQvKFllilkGhkVSRFCnLzqYEZYEqcHwnPSWPB+W9wDpeCd+boYZKuwAdcfZKHSGGwIYvnOcjPhfZy1tmDQW8UTDO6KAfFp1b++lf0pa7BK7E4/wBntkhRzbvJJwB/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wB4Ecp/e0nT198Vzd1a2v8As8SRhNQUNFIPtmXqvi+0W5mxB9811tIJwW3EnNEMYkzq1aRnJ8/xrpCaieng5lxru/N9fP0fv49Ei84nIkfECz6TEqaM4GlmhQ4HuXP6mvsFoz30jc6RPqYGIXTg7yeE5UnGxPr4j7Yr3XB4JX1yQozkadRUE4wRj9DisrnhUMjK7xIzJjSSNxg5GDWtka698fwdV/6ONRpKm1T6X0/j7nOWlxcCGG47wzM8oTlFV0spkZSAAA2oLls56L086ZfijiEkyYY3piXpkrz9OkevgB/LNOcE7ORQBWMcZmUsTIF38RY9T7HFNtwW3LmTkx6yQS2kZyCCDn1yAa1KcL/o3yc/Bm+rV34S+fH5fXz9CXwOzbvF03OkwJz4PDpbMcZ38Ods42I2A96tcPHhOZRL438Qxt4j4Nifs/Z/KsG4XCZedyk5o/r48XTHX8KYggVBhQFBJbA9WOSfzJJrnOWX2PNzcqn+y+F8e+0cxxRHa5nbTA3JjQqLjONBDM5UdBlhguemMeVdFwy6EsMcijSHRWA9AR02rC+4TBMQZYkcrsCwzj2pwCkpppIvLzRnCKS7Xv38/AUUUVzPMFFFFAf/2Q==" id="64" name="Google Shape;64;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65" name="Google Shape;65;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UAAABkCAMAAAABg1OgAAAAilBMVEX////+/v79/f38/PwAAAD7+/sUFBTr6+ucnJzDw8Onp6dJSUllZWVXV1f4+Pjm5ubx8fHJycm7u7sxMTGJiYlra2vu7u7g4ODMzMzT09Ph4eGjo6OxsbGYmJjZ2dlRUVF2dnaDg4OPj48pKSlBQUE2NjZfX18iIiJ8fHwcHBxLS0tycnIODg48PDy6UBkmAAAgAElEQVR4nO1d65qqOhJNQiIXJQRQELmoeL+9/+tNrWB3K217Zrf+ON/MzjezT6sQkpVKpVK1UjD2WuFKMM05Z4rTB8a1+vyFMcGZwH8/v6LrHOdJbZo7XHHlaEGXCfqDCyUcTZVrqprZRwmH2Sfay9Td7XS3ZsZRihlODxaC897T0JiuSfQjtVWjB5o5vVqU5trQ74I7dDVVent/r8lMOfQcwTKuvv/66+JozrRCNwX6o6jVd228RZVgcHpI3FWFPlAVWmgqwBIddxghy7oeMq3pIiWExV6zXkcIUYcbTc2gGxU1qvcsAgz/CjRRaUfRX3aU7y9TVDQhS7UIGlfqn/roy3fcHCrcUWiL/vbjrws1gLp6fZwAqh9NFBCXXhM0QfHziFInRXcVCQChptB3ai6hQahq6qABXDQ/ALZSjuhXoB0haOgwurj5E1Xe/cMFv7YM16Ia/NmHgzNbAd1OoyuYUP3BuS30ME6X01P7nX2ldL0W0ATMUbdT5DuqNGVxx8+VZUyPR5XuoDMsTmgCdBNQE7wOZE1QLZjFJGOa5dXd7bYN+IPb2f9cdvRVWxGm99PnoxekvgTERbEnSgu6Aj2iEXinAtCzvVwnH+j5C/OpAT5RFR/fcNZs982TurgvN1u5NcxObbOYkzBBPgXqcBjJZtcFAoJA5dP1qleBNtXgUBpjp79Q++TrN/6pja69N8wsJ+MZc/pocJpQ1XBwikjqNYbPW379Jj7uv95FA+K2E0/r5yvGH5ZmvW1HMlbMohkcZr3fbx8lmtVpC8x+LJejy4JTw2ZV5bNsedR+oSPfnSVFkDRVYFQ8TYIpzU8SKFZsBsP7242erMZjOdZWD/Eo9e5+vqIKySRtoLLRarwa0wQWd7iSNtelXLRp6OpOnU0u1/b3OoWBIuW/XC3PgWK9al4pYjwoWD5uRNYu25xVO+PXbNa6uvXaOmmXDfOrdlxekSyl8mX0c235oaROuSzabhYHz1mGen6iO+JKjhZyeJKlHg326zXEXTmsSUb3qNJckKXiZaV1shxXjFDNvCnzPVV59bislmMWecl4XEBvc+F6hVlsjQPBv62FTIjBXjO/zXiyXJKSOc21FzO/1JXnUTXjlrlUTRs70A9KFwVLa/FMs/1pUceTESQaJryU54kOdm4tWSwLI0NPXsabkLVyuZBXCW4l8+XPKkDEAw/SISpZqP1Kj+d6O86mh7gaVPFhbyahpsdVuykUL2kAtlj3aqh2BYMJkMjFXlZRGjRpxdqj2cp2i6+SZnPxVhOy02gBpInuDhZkcHwzv7QM7KJZyFFLf57W7tpjQZqd5Hgit0tZFetdtdpGDIsUtXgdNuKNoDK922c083guEwLMD3Z5INlU5i59Pi9plJmHz9ENqk9kNVvtSWDH0fhAykQ2Y5LVheMPptUgKlZLthzp0ULHgyl13Fpo31BdrgqsbOxCwKV7d+PlhOr4qCdhFkg/WwXNjlAeGtKdgpbDTM4jSOrdakX2WCMrAtWw9Vax+Vad5jQ+Yhya8SWqpK+H42gTsHbuMthANO/Hm1bDAn4XqmKfRiw/TRsZ0/Tzq11USkGoGqA6ZpMjaweE5FVWrRznP1am2X5V+et0Nj3XTTgEHKN5PN4Rqm68G+tFaMKl9g9Ta4PR6rC43N3PdUFwsNJTm71iq0W+KfM0YPXcjE5OPfANye4qUQQPmRakM/PVNocRc79ekY0hZMtZcsrCkWDbrT4d3U0l6ku035pKVtm6ndFglesIcu2YOGfj3eyNaxUjOTx5Exmb3SmZz7Ngl5WyWso8I1SlRbWGrF5RTWS9H7g/1sWVO5ISE7w67Ia+Wm5VdV6PVkWV5tMNyepch2MzXU07I0qx5fH+fmaG87aVLfW9DmTppnWTTqp0rkcjQ7IarcpiV4l2bbDaZe5EjuqSUO2Z0CTry9W4Xh3dRLaVbGlKROswWc/NKaRqkuxSzwjldujS+qWEGQ2r4cTot9qrfip3lWHTjbzQarVx43QX7mZm57N0iW7XF+Z/WAZOLVP/Z5Oa5qKJIhfbyHyWCZ25zIki42oTOTo3nD5HETcR7SZpClPJenJvyHSTknQSLeJkCbjHmgb1eAr1ZKLLc6zTqrkkqg0z7OB4cZErudW8v0MjS9cspQwLrjwpFzSDQlpn56N5NiZZPSdm3kZrTIGc9BDtFNyjtHr1RQXAbw2mblutPncx91YKbOmvj/aiJ2qdjEz8LGB4W2tX2+rx0bFbbvpNwyjCb9Yyxqeb7lz/snIj7sw63f3/Y+8JA79riGPXGf5lN0Fhq5va9G3V/POXq1ljuL775aYVf1bQMeoS7wp6Zf/zWW4+s/tfvi7/LCQnQt1f8POHu+rsH47G/lXz+2KvZN8aZYe8f40tDrZs/HG57+D943vVfPTpN6j+7q6/5XnRrNlPRpPRO8pkFG5PL1WA8lINthZqxfbVSj5L8TtcAzl8Uzmm8jI8Hl+pYi3Tl+5HKy4yfbGKm8oGo99gKpxg/TYl8HRX8F8VI/2XWxHtXq/js4y3v7lLsGCl+xr6l4VQdZVSvS8/FgP27SH9b2g1pw2H8+wJXZCC868VjF2//ewDm+1iMmPEk2r++8LGk9+gymlL/LZdL6H6zRRRCAnAw0y2uvVMO9ataC04h3XOkK/tIbZx9+2zTukPJ6mNC2Djz+C0tzc7CNPAjfo542aDuG8U/r78S1D9Dir6bgHkNhRCn3ENEEaIiDn6RgN9RxWeJIS5NEJfuBJRG0c4HdrOdZ7B4f/hr7aovqv8O1G18SVE8myQCf9HUO9mFjN2K97fULVD4AiCVDk26CU0qQilVXc3thKOQ2PGxacPsJPVN3Xp34mqYyc/4inQdCRxiFvZAIawcxfh1WeoMgQFOFyoGBhuYyaI7zkKOsVBaMJGpJwvFfB/gKrVnzbmzK8BDdH93UX/1G20hH1HldvoGLwvxi5UH0FDuFE7FAWCuQx+1Y9u/D+garT1SWltpVMbmshGd7EsG5EmvJT6ebWiqyIXUXSmM4XJb9yMu66haa9F5trwaZbNbEDxWsu79ar2qRRQ3Ajl04zDCgEZgbCYqT+Dfu+7TG5R7Zy+iqup30BCIn8Kn0jm+zMd01dUYeMXqJUe5bI+8eEOVWFZG03rwQE0rb0pmlK2Pqta34ZCmyCHvy9ok8c2AIcjRolkvsixBVzMPUPYBvO9qYZLw7kutyF95UTL8IROfrSlJ6s0K6zqoA4Y2xQ/wpURdSDy44z+1B0yLPfjb6YDoRrJwUGuAkwP0u42YA6lhhgZy4KzHEUION+5Dm9R5dqiqhydzVcB/RRtB6uK4Cm2ss4vaUUNKFK5K6gD0RAududnVO1PhgWDmqyebL3dXkjSWDBciPW6IXOSFcdDTBVo/7Bgj1DV3NJRWDmoMqbNJAwkHI/NIs1qmZCyncpxQI3QOg53t36qO1RJoqEdCAoj04bu93eHEHsVfyuTQE4aZrR3lvOGnlVtVm7frwpUz0HUDEcuSVLMeBTBg6kabXufr72I2tAPrN/JqqDWs4I6Ea1b8BaqQxFuXVoVik0dXVowe0YTd35itnUB65c7WTXLcNSwcj2jflXnqS8LwYwzOjnHBZgscTpYxVajpouvGr5QpRnn7tPQc8qVS40uBoFOK0N991LXkxDknEReetbh/SOqiBOQCkp87hgZEBJmG8a7ACyWRibUPxKjaFjNICLc8VZRj0/QyWqVFeuJLuRlELLlmS1lhphaRk9s5JQd6puHf0cViOvFaitL99IC4tHcjVdTR7Ns7eUktTTNZMtOCIbq/FJ90Eceo1of6+ExC1YNIddKd3qISSmp7ZKvT/CCutOGeo+IVbr88p3eyiorwmY/mAarGT03JvE8jtHj2qIKfhFztrspBLr9juqHnNCMZcVlPZSNhlyzIvXYcoJ5QI+qdm7HvGpXBYk0K4HqvaBYVHdSjnK2mtBIBP6guUh/skAwR1lUaWQ5/1kDwLx2gqSRe31ckoSZ0TxLdjSczgxxiIATBITqKMRaU6TVN5/1Larc9atQ6uACpbgkVGl3rpWz3bP1oqNH+UCVNDM+f0eVdEPmB3PpeysECWJZ6fkYvm6S1Vra5c8sbKCPPZNVKk7jNZ4sFGKtLN4t9X6E1c+iOhMgt+TbkBYLoDrr87QsqmU8GBs7L2StLsvhcEEK0vJlCFV+rlk/rnOvAWifU49Gu6VZ12S8mMncTQ5TQoWmPyKR2srqZA4SD8LIfabILaqqPVZLqatNTpLoyTyWPlRluNeEogb1zqf9OpaAy159DvQXqpx0chokMi5TlxaGZlXqQwm1X6cGGoArszwnDIyUZ6jS4LBivA3llGSVTON41+r9FpQvi2qkHaxgs/Uiom6Wu7zvcLaoxjTZEjbYE4gem8hFvdsUsPU4a86BkiW2kM9klSN6fljqYQvIgoFZzCOaQ+7Fi9IEIF4mznYOdmSTlqzPR7xFNQvnZiuz8pKTXEbnxVi6MB1GezY8ceuwTwZTkNPYZv9otaLtKS1KtKRUKyzQ5pROOn9WYGWVDKlGyjCsIFzjnZWJB6jaLXMgswKyismVhSNzGQNJY6PI9Ecx9PlmYcggJg3QX3euqEanVTZND+e9YVMoyBM0FLbQ5UCGEe8bQ/eWleLuOl1flvrYWof28XyALSCsrFZQJP5GHhqYbk3qO1zda6E7vVrNh4tQBynCbKxaHytroG4X/Hjq/CXT7dReSKh+lhtZpRmyGJaLaUVdpbbMFqFv2ZVempGsAt7JaLJNmMuAKqyKB/YqVkNVpcPLqjDdWh0cBmta+K1eDXaRoGWsHgw2PtkCFtUevY1QNQmZxbMkY00Fgp1KchaT7oJMKaHjgKTc4T+vVrSaCJGXcdPk69ZuiGbllBlaRvNNnZNskpHGiqDAVobFacX7tMU7y6qLsQWrSmunI/8RJPF6oYbzBh4nBAUzDlvtsazyq+1YDyqXO5aTQm3iU2tZkenZ9YPMJh1vd5b1d+td+TKbSf/6ZTPNSa+SjWmYH8zAmxM5bIAGLEBFv9NXjq5pteoJK6HqWLrolX6KZlB3hOU3dswhy5d5oledzkKExO6qjrIHrYAQsjfbHJJrjJL6yPIjJtQTWUWQkWSzkhfXegM6d95QjlkolwZWM2l72t67W/rqs9ygKjAKmB1HMtCu/hT6vhwudDVfuA6Wd5AqnGw/n0CB3snq52p1dT9Sz+Sl4ZYfahfseA579dSQ4QsnAuCqVrsZ6/FoCVXVoQeauMGmWYEp83mVNrCrn9mr2Do6BrsvvyxgR3EjSNJMllSRKkpLBHAM9qDaBKUr+hSPO1TtlNRmFjnastMJF4e5tP3MogxcUssaNo6ir74k/sayUsaxVquJ6IladyF2GmlDM86YqzsRRE3HuDl2k4/2Vl3YF/4crQIyxKn1PLO/REGSR4mPqhXryCJNFfRBBarw62iBPTIE6hrtBidLWzitg5P1qIi39qqlJHPduTSoKgW+nYNJ0Q0HVWH4x/AzO2l+RJWUDd0PYjVsF+twEtzY4D8tUcI6nAk3+AluyGI3llXnPMVjsU2jCtAssv2svGCeCqqfpMZBEF9pdu9d+SwWftouQh+hL3bKdzs/S2sG0V5bdJQ1xNQ9eRSyKkA6BN+egylvL4NLUnRGqqV5859RtYrLMfDZq04KSHEay6rH/HM6xzyNLbcUb3z5swagKzBXOPQz+kwf0SQwIqgxJGsKTlMBNeOoR7sAago8W3bu031WUjC6aBW7ElVxWkDYOUH/PtoFYAxtrEXY9mKWIQTkgAdBrYCZqW0jrX8S6q63sbn6rLhlinDoVcd60rs+ig8Qe/4DjbjVTQAJssxtFwRaDPHFCREBbOh7u4QoYdc8x86N2yAPUP2KF1mvP0YVIFjFBR4K551bVTjX7y2RobufhJlQvd6OQzNY1PBo64S1XzKrGO0t9lQLFkLrQPpsyUeEpbvesQ5yYf+wZ1ggOYJ3jnTHttZeILrvuP3xNm51Yr8oZKSlqq8ff1t8mTOt/vm6n4oQj7zWf1ryc8z02+JWv4pck6ym6j0hViuroAX9ttCcuJHVX7eiWcXXSfF6Yctfea0Vofqb+x4WX5oXReQdshrt3um1/pUGIDt94NXee8pCjstX6mq9Vi5ebsX4vPfqd3VpHv4GU8UDuZKHwXuKPB/Ov7/7PKDbD/LVRhyoQ4NX2nFTzrLPq/9vZTV9IyPo1RDYWxhBqzcygtrLP1/zvfD3ovqAD/BH5R169f+CZfFH5W2o/m9Hrv+w/EX1e/kXofqu8hfVa/krq/3yb0TV0R/kTvxr4F2F7wHcr45zATeW83PcimucI+HXNilHGG4P24mPwzzKuXoE4ZKGB+9JhKU7DS1MY0O8XEeg9fEi1zpqjHU0IhSASEvkPogGMuvFUQiuOPbgkPUvWcpVF9E09gk4VGSpcOIzOHrPB8Dv8EJ2TkvVnTAyV2cPuw+pqptTUV+oUheiWTRDOzQiCxrOHXvqSQskvojMc681wAOnkQZnNssQNM9MAzKLaKJIuZGhaqiWGTzqJoqsr/UnVLV1VOroImv0OJrISGijUlkquavgVo/k0lWa56H84mvcRgMFIrA0IBGaDQcpgS+0pi7yKIoQOHbzSFk/NrXs6+DZnV6F21IJjqNy3qgGMjxeZvDsjeYJm4x8gBNMxi6JZLEYVX0hhwbw5eYysA3rzjHbk2J2hCFksSw7ytWPqMIBCS60ZkMZ2PNPiwnG2pxkm80PJThkJ3mZ0gXToSz7eVfu4lZa+X7CoqMH96gbyoOBQ9Vdewh2Uple5F7DwW7kVxaLW5aFnQxaMTnw4aQ2k0lG0MXzs2c2aULdq9LzOqY+xutzYIMoN6jyj1YwG4gANXO4rvA0H6eISRy81Z4N5oXCeZPxZW8Eyz3Z9oUV7LVYTot4vmJ8VlURSxpWUL8SsBAJqUASUv0A3j2qDuJAkW8ctrFdaJZyhP+yaDc2FxpQLoJzNT/R7DP+zutTEu6jgbVcHyr3UqKd+aKVhmaLdo+eRZGzNpjvtXVpI6D+HVXETKKYhuK8R6yl2MuTJRTm0svSZcS0uzv56Z4kMfN3ZZdw5BuqGBuu4nZSz/hoj5hGckjDGbDT87HatXSBaBJx2rrQJOdHqOL8eVQMD6y47OQwX0xYfXb9c2RPHrqTKU01COCPqIK8pstNOozZZgHIynU4Mhwcc6DagpywWGvvktMtWVr2ySv3qDZNE67NuuRIC6IrqeHzzzeBGoCW4Bg9XxposseyiuCfN5TrKYgdYEAMt6MMURUmvQicukxFms0nrj1fUdoozgNUuTCO2W7KtHbCJaTfjbxhBJWow7FFEZSECW1yoStl+4ARxBJQgkKtxxvXHOp8UG1lOR5pfo3MEKr99b63WtEMqZNoULPN2LHBoUXo2qDToDUXZFEw61CDusXVLA36S+090zLZHVepWbeIfRhRnQ1zSJkey4yagZinA+GhPumHepVwdevKPQRMWh4NY9uJXZiYLLOVB7KjVhUCvUK5IOh8KtZbvYpzCI7QUbsamdHe2NO03jqCsgXh4zDulqw63EaogR71fbVySAOUu5q564UCSWo1P4bHi4+wGUM4jKZaXxX2VitqBunsw54hSE+WA9uHLpQtS5fmQr3j2XaYJemUgHLT8pkGYNmgNpNNNvQQdeKMZBUmRr6uLeEJoRsSHsxE/VivUpPjfXhoIUDWAhmRrCJ4Jz13VSIgqEgPIrAuohVk9SOo2OMDUEtHc28e6u3SUqN4uY5wepemiliNCRCniFkhwQiA7H5nWfCEuuVJj7XpLE9rtZeTRF6aT1YHdUf1sl/0WcGi2ZVNumSbZRfTWWwxfx0G7lULmk670cthThUivcwTnhVTw+FitzOXsotiBzKCkZavA6CKb9xwoW1Q8YfVihW7oEk7VDFdTiPXzs8rqoZU5DKHecBnJKtfTIdbVJHlik13bbIaueFe28hbeYlALci2S5qBsNNaWZ12CH7jUfwbqqQBGuXOpS4u68u6UVPpaXnKnI8VStaiP2nvNQBov3I7kktNwFqDcESyiu8HbbTxoI2mgxDPZp2s/hy5VmwWkz3mDj1tTVx3prQwNI1KA+YrqQMnmlmLKdo91ACcxXI0omfRtCTJcpztyFheh/RMCqXgXuRqtYdWgKwSzI9kle7k7lJuT0Mz33fmbj1vOBbw7Z6TrCIp3EmmPjOO5eZ951kxncOKoLVEVz7o3mRuNyC7fYwicpQ82wWQmc6akz+tLP0RodZp0iXX21hZxTwr9ok1JmfUtV4Ysb8LoP9Fa1BTsCp1+5GBJFm1q2ZnxXHmrn6QVcWaZdVUCuYOao19Zfc4WK1oHETWloEX00g5M0LVEva/UL0RlGt/9fYUObrj2wHcnPpzIPNC6Y/9gZ4NHmoATZoL6S26U3fdxgjxuQ8gbea4n20AThr4almsLj7ZHCBDwN4jq2xsNmEMKOzpezDJoaV/1qtC2JC3qerEHuUBRYKMgLounLKeggqLpUpo4dbe17nmW5bFNVEDk0eSLW7XA9LQeQkNMI87obJnIKZLUEudD5uox10BHwKMa73fkGALYdMGUsMv65qtN5VNXAaGjhLTIamrHhMVLAub6xDmEVaGLocEiHsfugIbLOfZuQBapRUO4SnmtQmOEGDrQndrr/V10CZgwdCUQQfydtlw9TOqYHx8DCcIUaA5XNleHSWQ2dN8doS+OnKDKrNbABi2y6JLMufgkGzU1r4T1BZVYxP7iaJuC/UVMe/5ASwQZEOoWQE7ldM+HInJnKaIWEEzmWFfRiaBcEzT5I76hipoGDhX4ICDgaRmIANp/akrQPT4lgLvnr+KZBsOJNSm+NTgBzlOlzgRtmLG7PpiaN4ZzfvJF+94VnaviBFB4kHWMTlw/JRmC3JWYNfDLbC3dIQbDWDpLd0G2rG7IyhDkJM0qDRUq8FG1B46pMaCZvOIaYm5aXdB3UkSB2QMZAJ1umwlNFxI4QXOF+wRUD6+7wL+vOh3+qxggvTdE39Q0F1Z/fN1/1Bmh/gbCe3X5deR6w1IrW8oHKgq9kIFDkeSpxebwRpC1Wqf1wtny99yVzbvzA/A+LPz/c8LzdFIVs6LjWEzidMy78oP8LtcFjbG6rylkKxG4pW6FFDFydSXWpEPYgOH6jsKWy5+h2qZvi1/26sZQjT4AC978e1q9a4+/W61AnM/Sfz3lLEM/NfqqmQbv9qKcvB6HZ9l9Ku8K/DZvosRdLBcnBfoN7h/9zKVZ4fuvIkRtDsP/xnBR6VM8+hNJTj77uyF+2dRIUv31Vb4h8CNXmnGbdn/ijGpRbl6m15NZPZSdFODa/2yXo3O0/ellBv/ihMIG0Bjy/6GAnsVRwp+ez/ZADj8/Gorchlre173DYWNF78bDS9V77NXI9bPZ/UnRTBXVq8amtZeVc7vzea7yn7HtcYuQL2Jwg579QVMgepbGOw7ZHN4E6qwrK7HAq+ZyBj7fC/G9Xgm7we7YK+u+jqId06la1Kz65GbzxrYh4fSHnO5u5E0wM0Tulxg3X3is1JbyVfGJc5uHemO+6VXr+3/alP3H37TiJsu3bQkOjzgWdnXyNimdGlkr2+V+coLd3Wl9bU67Vi7hDpCa/v2EbzjhGaCPdZk3XeoRD+LXF+LYV0+LpxCQ3uu+Yi1zYTCrYtJ2JeFqCeeQMfRXRPgJO2qcOAOuxro8D3Aqebcnxu9PRuIkzsOXH04X0TVcfvmABxSgrsWGasVzrcK+7Ic5+slH48YQfYlMELA32//VGgSqkaIFefG8DOzSZ3ub4QnMPLqug00IMUUwEskumy5WgutgjbJWM8T+ABVrY3DdNVWCHFVnmdoVuu6jplXNwhExm1gCJO8rqdPstnA+wcf4syrp2AkVXWA7LlN22au1zbwyemkgFs9ab3P9Ng3Z667042ie3mC6ngM8Ayitfao8DWL/UfS4M9ePESVWalCnbb/OOh3rcemGLBso+6X76fYivV5IGXYxfzUB/8H7kwu9FgOZCkE+ydUu+5t05rjcK88zKEFbABphQwM081BBgRTsZfeE56V4F0vinQ+pXlVSynHNAvyuYyb89rmOq4kImGsmg8+XztwH2ER3UHKeL6BOFbD4xKOxuVx5NbDfQS+wtFSY9jk2Br2kGXxASqGOR6NIhK1bL8dI5hebUesGU1w7KY4TaZw9dbbU2/PDVSbVWJTzussaaeqiJVb6ayyUXcnn1TsNNRPY6y2uN6i0Ho+xhTf72nvZfNpjPbsjKCqGEtWb2x+Ehum+wlVksK8Hcc8PviY78OK7deRY1i8K5ACgS6YHM6BPRk4lY9QhS3NTESzy5dTEuZcLpYIeDHtSbPdzkh0AtkuacGnZX8+yT610SP+qqNdvI0DpAq920zkGCSBEG882CM2I49zibTl8UlG306ys2az9P3tmjXr415WvmzG+HcGTh7QbNZLw51/ktVTuJSVCRfGRo30QloC1nHMZAs1uD8jlAv2kPSe8AForqXb5SBpVr49+s7MPDRkFxc7P5cFwitBkIKhpPGih++o4tAuL8LNvLKvKHDY1DOznQdd4EuzmBjSidOaFYMEUh1aOtgNqr1IcjBpE5ob6IgeT5GWiJavssvT74jMiyp0SdjTjX1UeXNZS7lvWHluxGKtz+X+fKoupM8MXtYVzdOid+T6Eap55e0mGhQIiPgSKSCUyOZjS81RZmLfaYHoh+wHWe8jLMxP6sGy2fmIl/FsTFKlhTMdTElW7asXomFg6VEPZRWBSJFMpntJgzjDoWlHL2mXQdqPtnATQtGxKY0GDUJA25P5PB78ANVsV47PeSVBFRV4L4IN2wb2HRNC2JfrjKzm/XzHxA2qoknL/LjRol0ZXckoPF68VRhoG4NmOtxMn/NXMT9AJzoNtxp0Hbprj0lHC77pUCWkl3inRYSVEGrxR1Tpp/DYruX3ElwAAARzSURBVPbNDjhpsyC80KXpoWgIVaxm0dqzg/yDBsBq1G5T2QkQLcBLqByBF7O4pA5tLG1kiSMOw+dneQJn3lZWldTWSpquNnaJI5S7aYJkJEht5VDPvqPKijSge1J6rt9c9iKRFyPPIEXRgkVCtqya/utfepxAYRlwzXpicy9pmiRbv7IE2uHS8mW448npKcRbp/5Br7JCVsVgD1mlRaeWyyRGCsXpISZUbSAxTz0rcA9RRRohtk2nHmQVnAZ2kl6mwSxIzmY/MqTL2Pxc2XcCqu3E3OeyuC9Tua8HSSK7xU/OEby+aoAcb93KlRnafFJx/309kNV8Tpu1cpO74/QwmrHZsNXbUZcdUDXbS7o6mSfcle41idEinYwmertEVr1FeknPiN2asCOR0MowkcfYui9AK/sZVU1zY3Ic004HlIT1epWOMtKmFtUpzufraFRZK6V4hKpNuLC9+FurcJDSQ8r5ENwCyCo0gHIqeZ4fGwRyJ3jLx8O8Kx02qd9CVmHA67Xce9BqpAHwJhmyhKdyXIMHxzU96jt/VTdkFhvQVabTjCZuYdhsZhkBmpmmaJqIP0HVvlVPsczPs6kJTxlhnNM9hU2HRRpgMIb1zVy/QNITnj3VqzTyTTzLZ1NkcNGqKIpmhpwHFfQqQn40lxtrPuvkIaqcpnaxX1QlqqUm+u24HRdA1ZcZyMpCJOO2HUe6Q/WzKQ9Qzbfr8pRUMqOhcI9h2Kkesm5iuxDyZL3xYMUJQvlb3hUw9eyWh/T3Nf/mRx5ooT5Y8PfZAHrstS79LmziUC5cS3VAWhpmNnKspXUomci+WpD5F0L1vtyxLLoXZPJiJ8suN2qGxvgHsleljMHzR5YYwrWVD/WqwJl4+35MmD8aBAW7QYL5Y8J1oO2bMcHBhC/jpD8zEzyyV92IRyogZUhPdaOscUHUbKWZykQg3ZDrIjcuXvnyXa9iHyLsTAARQblKG5vEQdg3RBphbGaMu7v65wIcm0iEZgXk3GbpBRnSsIbkqmhcpMSxez5a/5rcOE/0KvaUYGlGEVKs2nzUWA2bBsctbDpb0B6wcSy+Zt3tjhWMXo7DH9P5EDtSELzxwz4cmXYOdk+Xx4QGbxK2Xyc2HuhVQKZZckFyLX7NpaurXUoLUWoPHXTkI93uhtF3TqC9g3fvjHTsdo/ZnB/s4zzAtxeo3suqY7ND2xQerHs4185Vadik33hNja2pSzj6hLsCpXNtBnU+s1UjC5SwWXAsBYZb5MStWXKHqiW3XDfmsGvtG4Fs/Xav9JEqW3fGon66t4IHQmfYvHTneCB+NN46mtlDE5hZgHbm9gD6e97qWv6eYuuXv6h+L/8iVN9V/qJ6LX9ltV/+R1Bl/6Oovqv8nr/6Tj6AuKdy/2FRb8m8dI7fJqq/jFxDA0Tue0pWycK8VFnWyMq82opiUGUv1vFZzP63TEs5D7fhW8pFzrfbF+rahnO5frktVMerVXyVw69QZawpgzJ4TynbIKiqF+6vvMMyebUVlfeu/qDk/wHyL6mp83ZaeQAAAABJRU5ErkJggg==" id="66" name="Google Shape;66;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RUUExEVFBQWGB8VGRcYFhMUHBkVFhQWGBgYFxcYHygiGBwlGxgaITYjJSkrLzMwGB8zODMsNygtLi0BCgoKDg0OGhAQGywkHyQtLCwsLCw0LCwsLCwsLCwsLCwsLCwsLCwsLCwsLCwsLCwsKywsLSwsLCwsLCssLCwsK//AABEIAI8BYQMBIgACEQEDEQH/xAAbAAEAAwEBAQEAAAAAAAAAAAAAAgMEBQEGB//EAEMQAAEDAwIDBAcFBwMCBwEAAAEAAhEDEiEEMRNBUQUiYaEVMlJicYGRI0JTc8EGFJOxs9LTM5SycvAkQ1SCksLhFv/EABgBAQEBAQEAAAAAAAAAAAAAAAABAwQC/8QAIREBAAEEAgMBAQEAAAAAAAAAAAECERNRFCEDEkExMgT/2gAMAwEAAhEDEQA/AP2x7ivLylTdRQSvKXlRRBK8peVFEEryl5UUQSvKXlRRBK8peVFUDVsuLZMt37roGAYL4tBgzEyg03lLyqmVWkkAzabT4GAY+hC9Dx1H1HPZBZeUvKp47b7LhdExzhWIJXlLyoogleUvKzafVsfNpJAxJa4AzMWuIAftuJVlOq1zQ4HBEztj5oLbyl5ULh1Gf03XjagJIBBLTB8DAMH5EH5oLLyl5UUQSvKXlVVqrWNLnGAP+9huZxCgNS20OkgHq1zTl1uWuAIz4INF5S8qtzwNyB8/mjngTJ2yfD4oLLyl5VVGq14uaZGfqCQR4EEER4KaCV5S8qKq1FdrBLjuYEAuJPQNaCScE46FBfeUvKoOpZ3ZMXmACCDJaXQQcjutJzGysLh1H/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wKNbVNY29zwGjNxIiOsoNSLrLhdF1s5tJgGOkpyJ0ZJdE0GcbiX4m62Pv8PhzM7W8o35rZx2+0FwxqRcW3i4CS2RIHUjovBqQXFgcLgJLZyAdjCcidGSXd47faCcdvtBcZrjn4/ooVtSGRc4Nk2icS47AeKcidJkldU7ODmNYazbWNsb3Mhttszd64EQ4ARnBlVnsZhcCaoLQQ60smXAURkk7RSGI5nKjV1IbFzw242iSBLjsBO58F5V1IbFzgLiGiTEuOwHinInS5JXafsekxzSHjulpHdAiyJA6TGV0aIY11R183uDo6QxrP/rPzXJp6kOLg1wJaYMZg9D4r2nqA6bXAwYMEGD0PQ+CcidGSXb47faCcdvtBcKlqQ6614NptdB2cIkHocj6qxrjA+CcmdJkl09WGvbbfBkOB3hzHBzTHMSBhYamgD3h76rSQ4Owy3LZAaCXGGQfV9rM8ln/eRdZd3out52zE/CU/eRdZeL4utkTbMTG8TzTkTpcklPsOn9+o18AAdwYDRRA3JzFIfUrXodCylNlQXFpbcWjcuc4OInvRMfJYnatocWl4Dg28iRIaN3fBet1QLbw8WxN04jrPROROjJLraK2mxrbwSNzBEkkkkiTkkyc7kq/jt9oLhjUgtvDwWxNwIIgc5CMrhzQ5rpa4AgjIIMEEH4JyZ0mSXc47faCz6sNfYQ8Ncx1wJFwy1zSCJE4cefRc9zjKrZqQXOaHAubFwG4kSJ6YTkTpckvdT2O2pl1YT3jIZBJqMc03Ge8AXd0chjO6k7sem43OqNL7i64MAyXvfiSSIL+vJQZqQSWh4Lm+sAQSJ2kclB2uYLpqAWYdkd2dp6JyJ0ZJbtLoadOkabXN7zQ0yyQYptYSWgiZA681t07mtY1t91rQ2TuYAEnxK41XUhrbnPDW9SQBnxKVtU1jS9zw1oyXEiI6ynInRkl3eO32grFwmuJcz/qH8wu6tvF5Jru9UVXERFq9iIiApU91FSp7oLkREFNTdRUqm6igIiICIiDP2hpzUpVKYMF7HMBPIuaRPmub6HqXEcU2kk3XPDhcXuJgYJJeBPIU2/LtIg5Gn7NrCm4VKoqPLmOEhzWwyoKpbGYFxe0H2bAZLc2VKFlJjMd1sYwMAbeC6axdo7D5/os/L/EvNf4+Wr9mVOJVqBzXX2w2LfUexwk/AET4/Jb9ZQc9oggOa5rxORLXAwYiRy+h5LTb73klvveS4Lywu57tGWaXgs7xFLhAk2z3LJJzHVX02OFVxjuljRM/eaXyLfg7dabfe8kt97yS8l2CnoCK5qXCDJiMy9tNpkztFMcufgrRTdxroFoZaDOSS6TjlstVvveSW+95FLyXG8/j+i4uj7Mq0yCXNqfbCqYlgANE03QM8+9HvHfc9oDfPPp4Jb73kUibJDD2loTViHAYcwyCe48sJIzh3cEHxKt7QpucGhoH+oxxkxDWVGvPx228Vpt97yS33vJLyt2bRU3NvDgIvc4GZkOcTty3UdJp3tfVc4tIe4OAAIIhjW5k59UH5rXb73klvveSXlLsukpuDqpcAA58tzPdFNjAT09U4UtbRL6VoIBIG4uEXZBHiJE8pnOy0W+95IBgZ8kv2Od2XpH0rWuN4bRZTL5Ml1MvzaZOQ4HfqpjQnjcS4WzfEGb+GKcTPq2iYjdbrfe8kt97yT2lbsGt0z3vMAW8F7ASfvVCyMRgd3fxWgh5pQIZUtgT3w10YJ2uhX2+95Jb73kly7PpKJp0w0AEgE4JEuJLiZPMk5PUlR0FEso02Oi5rGtMGRIABg81qt97yXjh4+SiMPb2gfXpmmx4YSTktu+64AjIghxDp92MTIt0dN7XVLgIc4OBBmfs2NOOWWla3Nz63kV5b73kreVuwaHs806jnXSDdaIM/aVXVXXGcwXQPALytQqF1RwaN6Vou34VQvM47szC6FvveSW+95JeS7PrKRfTc0YLhG7hE75aQfoqdbp3HTOpthzjTNMTDBJZbOBjrAW633vJLfe8kvJd4z1mf9Q/mF31wWDvNzPeHLxXeXV/m/JaeL6IiLpaiIiApU91FSp7oLkREFNTdRUqm6igIiICIiDN2k9zaNVzJvFNxbAk3BhLYHPPJcyl2hXaSwsueC6AZ72ahbD2tDYDQwzH/mAbjPcRByKXaVWpQrVBScwsY4sDmkOc4Nc5ptPItNMxyJc05aVq7Q2HwP6LasXaWw+az8v8S81/j5bW9rEPrU2gBzKZcHSCZAZgsI98Z2843doVDTovcHgOa0kOcARIGJAgST8MlXvbIILZBwQRII8QvWCBAaQBgACIHguG8dMLwqvupy127ZubacxykELPpK7nVCCcClTfED1qhqyTifuDn1WyowOBDm3A7gtkH4grwUhN1nei2bc29J6eCXLsI1j/AN54eLdojNvDu4k9L+4tD6jhXY2e65jzEDdjqQBBifvnn0WmT0P0KhwxddZ3oi63MdJ3hS5dY3n8f0XGo9qmq4sb3LaoZIIcS0teZhw7plhEELsN54O/Q9FCrTDhDmXDeC2cjY5SEhk7Y1ZpMa4Oa37Sm03CZa6q1r4yIIYXGcxacK3tCo5rA5ro7zOhkOqNaQZHQ8vBaZPQ/QqFSmHRcyYMiWzBGxE7FFV6dxL6kkkBwaBiAOGxxiBOS47kqrR6ouq1mFzTY4WgYIaWAkHJmDInC0tpgEkMguiSG5MCBJ5wFOT0P0KdDNp6juJUaTIFpG2LgZGBtjmrNXX4dIvP3Wz058zy+KkymBJDIJMmGxJ6nqVMbDB26FPqOd2drXVi13qg0g8tBa4XOc4EF0SYt5Qp1dWRqadO5trqb3R969rqVuZ5tc/EfcPRazTBcHWd4YBtyAeQKnJ6H6FWZhbwyamq5tRoBwWPMQIllkEYn7x5r2jVIoB73n1Li4gYlskwBGOkcleaQuus70RNuY6T08F7SYGgBrLQNgGwB8AFLl2fs6o59IFzgSZyLdrjbMSLoiYxMr3QVS6k0uMnInA2eRy+C0OE4IJB8CotYAAGtgDYAQAPAcklLs/bev4FN1S24jZpNsmCYugxtz5wNyF7pKxc+p3paC0NHdiDTa6ZiSe91ha3HOx+hVYpgEuDO8cE25IG0nml4srNQ1ROoqUy9pDWMcANwS6oHA5zFrTy9YdVXra728WHHDWFuG90ve9pjGfVG85XQk9D9CqzQabvsx3vW7nrRtdjPzVvBeENa8spuN0ED1iWNz4l3dE/TKpbWe7TB8lrzSDyQAIdZce66YzyP/6tjRAgNIAxEHZeVaYcCHMuB3BbIPxBUiS6VM95nxH6Lvrgs9ZuD6w5eK7y6v8AN9aeL6IiLpaiIiApU91FSp7oLkREFNTdRUqm6igIiICIiCrV1xTpveQSGNLyBvDWkmPoslHtmkWyXW7+8O6XAm5siDa6M5g9CtleiHscxwlrgWkbYcIPkVn9GUri605MkSbSc7t23c4/FxKCz98YQ63vluSBAPrOacuIAgscMn7pWfU1Q9jHCQHNuE4MEAiRyK9pdkUW0nUmtLWP9YBzpMBo3JnIbnrLiZkzLXiAB4HdZ+X+Jea/xxtRrmsukklouLRExjaYHMc+YVj6pDZtcTHqi2fhkx5rFqOyWudUeHODntt5ED1OW/3BieZ6rVqtNxKZY4nIAJbicgnBnB2IM4JC4OumAzWB1IVWBzmuaHgCAS0iRhxEY6wvKWsDn2AO9RtQnEAPLg0bzPdPKMbqb6RstDoMRcRdyiSBE/KFTQ0dlS4OwabaZEfhlxBmffOI6J0JjWt4hp5kc4xNodbPW0g/D5qf7x37IdlpcDiCAWgjeZFw5c1WNE3iGpmTmJxdaG3R1tAHwUzRPED5wGloEe0Wkkmc+qOXVOjpc07/AB/RZqmvaNpebwyGxIcRObiOQlaW8/iP5LkaPRUzcaNQkitLpAdFRlzXNMQZgxJPIbqwQ6Or1QptuIcRMEiDAPMydvhJzsmq1PDAJDiC4NxGLnBoJkjEkbSqO1BT+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1wkXBptuiJAwSJjxUKumLnh12AxzAI5vtkzPujEL2lpiKQplxPdsub3DERIyYMJ0JafVB7Lmh3MW4m5pLS3eJkEbx4pQr8RjXgEB0GDEjOxgkJp6FjAxp2EAkDHSQ2Bj5LzTULKbWzNoiYic7xySRbqq7WAuc61o3J2HxVdLU3Pe0B3cgE4gktDoGZ2I5c1DtTQtrtLHzad4IzgiDIIIg/ruAV7ptMWOebpDoMEZBaxrJJG8ho5DmnQ9Zqgahpw4EC7MQWzEiD16wq63aAbxAWv+zDXfd7weXAW56tIzCnQ0ga97w5xLyCQYIECBGJAjlMZPUqmvoC41TfF7WtHd9WwucJz3suPROhpr6ixheQYAkiWgj5kxj4qNTVgUuKA5wtvgABxBE7OIgx1Uq1IuYWlxEiCQB84DgR9ZVdTSfY8JhtFlgJBfDQLeonHinQ0sPeZ8R/MLvLgUx3mfEfzC766v831p4/oiIulqIiIClT3UVKnuguREQU1N1FSqbqKAiIgIiICIiAqNVpr4yR8FeikxExaUmLud6KHtnyT0UPbPkuiizw0aecdLneih7Z8k9FD2z5LoomGjRjpc70UPbPknooe2fJdFEw0aPSlzx2UPbPkvn/2R/ZMaYaj/wARUqcTUPqG4NEOJ7xEdcL7BYuzNqn5r/8Akriojqy+kPnP2w/ZNupbp/t6lPh6inUFoae/da0melx+q7/ooe2fJWdq+qz82n/UatqT4qLWselLneih7bvJcD9n/wBlBS1WtqfvFR/FqNJaQ2BFNrhEdA+34NC+wWLQ/wCrqPzG/wBCkkeKiOrEUQr9FD2z5L30UPbPkugimGjSelLneih7Z8k9FD2z5LoomGjRjpc70UPbPknooe2fJdFEw0aMdLneih7Z8k9FD2z5LoomGjR6Uueeyh7Z8l56JHtnyXRRMNGjHS53ooe2fJPRQ9s+S6KJho0Y6XO9FD2z5J6KHtnyXRRMNGjHSwM7LAINxwZ5clvRF7poin8eopiPwREXpRERAUqe6ipU90FyIiCmpuoqVTdRQEREBERAREQEREBERAREQEREBYuzNqn5r/8AktqxdmbVPzX/APJA7V9Vn5tP+o1bVi7V9Vn5tP8AqNW1AWLQ/wCrqPzG/wBCktqxVNAb3ObXqU7yCQ0USJDQ2e+wnZo5oNqLD+41P/V1v/jpf8St02nc10ur1Kg6OFED49xjTPzQaA4GQCCRuOnx6ICuK3s+s2mxjLWuaILw8tL3QYqOhue93i0zJcd+dNLszVABnEApgR3XuaQI04tECR6lXM/f8TAfQouNpOz9Q1zS6qSGluL3md75B9aeU7coUdRo9Vc61/dc47vdIaalI7REBrXtAEetmTLkHbBSV89puzNSxjGh+GgNt4tQ90NYHBrt5Ja6CZtD8RCnqNFqAW2ucQXQRxXyG2m2XxIAIExud5koO8ixdk6Z9OmWvdc697puc6Q97nCJ9XBi3YQtqAiIgIiICIiAiIgIiIClT3UVKnuguREQU1N1FSqbqKAiIgIiICIiAiIgIiICIiAiIgLF2ZtU/Nf/AMltXL02p4ZqB1Or/qOcC2lUcCHGQQWghBp7TovcwcMNLmvY+HOLQQ14JFwa4jA6KHF1X4ND/cVP8C99JN/DrfwK39qekm/h1v4Fb+1B5xdV+DQ/3FT/AAJxdV+DQ/3FT/AvfSTfw638Ct/anpJv4db+BW/tQecXVfg0P9xU/wACt0r6xd9pTptb1bVe8z0g0248ZVfpJv4db+BW/tVun1YeYDag596nUYPq4ASg4mhr6tga1zSS4NPeFSpkimCC7FhniEg4baOoW3SavUuFS+kKZa02yHODnRAIDSTaHNfgCS11M4MhZKf7SRcXsJBBqMtaWTSiq4E3nvG2nMjHfA5ErZS7bYX2WOnicIRBDngMMNOJ7pc7HKk/ogy1e0NQbRY5nquLuDVMN+w5A5y6qLZmGjoVZQ7Q1JID6VmJMU6jwHWtPDmRmbu/6uBkzAtq9utaXAsdhxaMt71rnNdAGcWE/DOMqr/+jb+DUzFoFri64UCBA2xXZ5/MM+p1+qAqMY37QUy4RTee8WVrXSXENFzGw07yQF9DTMgHw6FvLocj4FGOkAxEiYxz+CkgIiICIiAiIgIiICIiAiIgKVPdRUqe6C5ERBTU3UVY5krzhoIIp8NOGgginw04aCCKfDThoIIp8NOGgginw04aCCKfDThoIIp8NOGgginw04aCCKfDThoIIp8NOGgginw04aCnhN9kbRsNunwUBpWB1waAZJxjLt3EDBPic5PUzp4acNBQ+gx27GnM5AOd5yjqLSCC1pBwQQCCMYI+Q+gV/DThoKwF6p8NOGgginw04aCCKfDThoIIp8NOGgginw04aCCKfDThoIIp8NOGggpU917w161kILEXiIP/2Q==" id="67" name="Google Shape;67;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PkAAADKCAMAAABQfxahAAAA5FBMVEX////N7vY/Pz/U9/9LS0toaGjz8/M8Pj82RknI6fJhXl0zOz329vadnZ35+fnNzc3e3t5ERETo6Oh6enoAAAC1tbFJSULb//9AqcxWUVDh398+SEtMWFusy9Juamm72eBXZWhicXUrKytoaWM1NTJ2dnZXV1isrKzFxsLq6+cSDw4xMSy6urbV1dWcnZlZW1EAlsEfHx+MjYlDRDt0dmwiIx6Dg39kZV6SkpFWWE1zaGTR5/BvutW14e6Cg3u/v8AMDQGKyuAhIhkAkr+HxNsaGw8QGBktLiURJis7PDHo8/cyMjJHTlW8AAALIElEQVR4nO2dC3vaOBaGTwioDWNLQmCmMLN0N8bIbrDdOsSGnZk67W6abfP//89K5mJBSOO0jBMsf+0DOpaT6EWWfI4uBqBWrVq1atWqVUsVsSzClqnhvnwfrxLYZGWVqRRFFkDAs2ST7DthhNap2C+pTKWIdeSrm6WDveS5zEqRp93sDQecQ+CnAbTAjMw5txkecUeixtR3uI2BT5sUm4Ebp1P+vGU+jNxm9hZTcFhAvC6McGpCH4gJC4PNQF4JaALcdadg0jnnEbQrAQ7Qo+JlOPEg8gPfi8EBwiGRLzZmH0GSY1uQBy6YLJZ9XDx/5iIfSOSGk8CnMe2Cw6FDL10eGV+ZFeNLSkJxgsPpJcQBa1B7TjvcjL2B9dyFPowwlfctJKoeIUBDJITFP/HfMGS3jpB4k1k0e8EIDPToL61Vq1atFy3Wfu4SHF6UFJB715z4RU48ojBm3jSLiIFf6Lzz40HvHfbXkdZhf1+tWrVq/bjixcLDcWzgJOyLSGwRekAsQEk4ABgtQsRbgbTE3bwdJsgfxQiFCxtgIizRn1EWLhyAfphgygPXWyzi5yYqqtZQlJsQQY0bgscDPHIEGBgdgKYHMMVRV0RoTWEJUp+lYwBPWB1DnIR6XFgTgIaI7wKHu8I6mr5dkA8vRNHZmlzgrckH0gI6zsmFLzdZkUtrMluTi88hyIbvhsdE7grSVgrGmpxIcrQhH6Q5OZ71WE5u8kAhtxotdGzkiXhzHyJ35Djbps4Nq7MhZxeeHIpakwPw9pGRs3OAsZeT+yq5Gciz8qsdenhNTuO42WcKufxFR0UONpe1tW7nPL7gw3U7R725yXPyqR9NllbWw0Gg9HCE2POj6uF8AcQlnCd6somPMCE+YcgTn0OTIkMEaD4gKj6HzhABmcszqSBvePISYExYE3nJIPAj2SH4RxPNcjvJ+jFjZos7cWDbayvKLWRLa27b2fXu2bZoAZE9U6zYnmXXgJfYwfNw1KpVq1atjUZNVe3i1kDVdp753FCF9GrLahS2Xp+e5Drbuoej4/BlirMeN3kgvU2KwQ+C1VKPSpOTzvlqnte4FZ5oM2owRKJVY6wyOc2WQWQy+sJbjcB1ROihAfkgX9YmyUciEO8BWBqQN/OkJL8kupJ3U0CftSRPHdnUdSSHaNHGevRwKvn1R1HdcuBo1l+t39OEHBjLxljAYJ6xPKIL+X11ftB6/etprpPtsbfjID/vNHJ1esWtX1S9U/PGTklkj6mu8/3SpJ3jYB6IVwP8aK5BrKbe1S4oZU7PBeTrEKvteDIIdeVsr44+HDg1uVRN/lTrKMlHU6wlud9yRm39YrWbWZQlNIzVvE2sttpeqgv5fenrt9ex2lOt469zTdo5juIAhgQDiePVFusyyANjk0zj+LHdHjzuiq6YIPFzcST74SjObkhIpp60/GgrVvPYcGReI2MYlHg/v/M2Sc9rP7KrHS59CtDmH6g4eSwnBK+onCWa3gAMvVv8yE+ruufDgQzSy/ThGp4lYHwrlUZXkDPLwoDocCrPtixxFaRyV6/P5Rn9JZxceAd9SX6R/dJm9jb+OfKxXy55J+Q9ChFx5N90BHmQ8gGQXmsSAe1ZqQuOyfswbRMuSPuybQy5XIG6Ipe0bTkx9LPkjmws5dY5BHMAdy537ktyINNb8JswDMGWlW30iN9D6ThbJp6RU96Q/cGGXBT3Rmb+FPk86yVKJUeC3LhK+Zq8yf1bua6YJrCQHwTr8YAbQLvXbEUuuzdQyBdJ0pP7/n+G3L/CyCiXfOzihp+2wbSX5KgH/g2QBGgIVgcbCK590XVTBG13RW4sF5fnV3u2xvrnyF3HabnlxmpdLp9F0bV5S3QwXHR2PDQjzgIQ/4En4oJno7CL01YiL0d5XaJ+P9sOk/dwANmBHya/sT9mCZK83FgtTJJVKrJvsruaPVsdmM1+lBwQWq6YkU9PWB55eeQGWj+9YVVatHugqGq/fb/OXykS8VhBq7Ebqyl5dw/Fat/+ODzd9/R98ldq3f36S1Hr9LetOv9dtc5GD/ytPz4dnu57eoRcba+nvxS1Tn7baue/b1kPkf/5fHWOY0f4iykCMuuuAocyyd88pWM+gNS72tjzUJdfD7G3jtVKJH/7598Pu6X7EUvk5j7cIcj/OilC/vY/fzfprnbJaSBLdiDy07NPf75/c9JU8k7P/r2nFN/++/5bCbBb2iVnfMwORf7pfaY379+o2rZWKrlf30cOYMYHq/O/RJUXqvPn0A45RtCyDtrO//pUqJ2Xr92VA4uFfJTdtPy+vXSp5J+TZazmhperWE0TcjCM5YAHNoyVV6EL+X2V6beXrZcTq5UtveJz4Z6S9fCFXvNq8zTtrSez1Fhtlo3DeeDa9vIJxpUjH9p5WdS72lc5kJX2MEZlzquVqRYDZ8/VnnmvxuC8wmuj/Cnw9TDALnmLjStMHpkQrOepd8inEZyXPMdSpswU2g+Q22HYs6tLztrN6Tp9P0q9qvDVDtle66X2xOdV3a9m9pOLMLne07fj22Q5RZXHapUipxhbwofb084BY7xOrI5UilwoyL5wYCm9/HY0yh/wodcaSJwSs1jEUrU6b03TuZ6xGlf6MLVvt0WsxijFblLVWM2ZjDr7IpZLA8G5I+IZxKt4Pwf5tVCYruNz5VndmSezbK9V9eGQh8iK3Nr14T5kXyJUSXLigD2a9ZfPpW3dKZPWS++VvaMVJQckH6iw7OHme8izB5lWk3xLkZmnl3OpxlXJK37LFFXS7/JkRt5N5FrqqpJ3g3znwFasFq5itUUlYzUpozvY48nsUdXI2x2+qXS9/HbiW5vtInrFaq45iYtd7VWrc0fZIKRXO8d8E55v9e2hXDORcuYmYbo8VDXyyCLddXorVsMGtOYklR/N8lDFyOUI5HDPOJz0ZMiylFX1ZAKe2g+MtwejdqeyEYvQNNjXziX5fJB9C0llyQXhA7PIfA5wXVFy9Plmjlubgu6Qs2tvWtUZRU4huthMKN6bV/PtqKoziuJOTSkM986r5bHa6it9K0XOb79ejb/uWyG0R9UiZ1LWj8w0PMFvf5jceCGjUY/FagPlYfuT3qSgNej9puqdmtfRdg0kPo46r1Q735Hat/eTj4brEuqGi9VtTxNyEath3+m2BiKmqeL9fEf3Vwg5VY5YFN0j92XfqyW53K6mJXmaFUxH8uVTW3QktzKHXjNy/HUTq/WrGKvtqPbh9qshV4Su9QTr9cmZoraax46D/LytqPWuVdBqf/ld1Qc1a3IcsdoPx+d1rHYc7Rxfir6dzbl+fbtxKejvaGxqdz/PxtuvYKrHqrD7zwS8luXUkBz1yZWlJTk3Ad1oSU7GHh/pR34JGIhtgnbjcLi/2a+m2djrHmlMjlEuXNhCr8/ebnT2tq3mHUmsdue0cjnvClqj0Zd/qvqg5rXqWO25VbdzWK2Z8Ltplde3K9rxZOjAa6b6eTKCPJpmyyA1JOcx8M9akoM9mN/qSS58166W5IjQ86F+5JfYwEHMAFd1ffuW7u1pEKrungZVpftwR7ISsIFYLvSqqMVev1U1UfPocZDfdVV9KGx9+ZeqczXLqWO155b2sdoiDAG7vlwUZukVq10AsNGAAx2j1lQrTyb7Dp+AQ8SBXWpJPiFg9LQkb2tLPucw7OtBPlg+fUCQI56MuD/225qMRtFOhn6LkeES4mIaEcCGDrEapL0WBvho2/khN0kq+qywbRn+w3kHIT95mbHa93U+pLmGH4pa9H//UNVR80j78T/7AsRUHPoEa6hqO+9JX3xXq1atWrX26f8uDnJGw5XGhAAAAABJRU5ErkJggg==" id="68" name="Google Shape;68;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69" name="Google Shape;69;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png;base64,iVBORw0KGgoAAAANSUhEUgAAAVIAAACVCAMAAAA9kYJlAAAAw1BMVEX///9mZmbDw8PAwMD5+fno6Oh9fX2Pj4/s7OyVlZW3t7fLy8t1dXXi4uLx8fGdnZ3U1NSIiIhubm6tra0AAADc3NzR0dHe3t6zs7N3d3djY2NbW1unp6dvb2+MjIygoKBNTU1CQkI5OTn/7u7/4OD/9vZVVVX/V1f/YGA1NTVJSUn/vr7/rq4mJib/p6f/lZX/T0//3Nz/0tL/fn7/ubn/dHT/jIwkJCT/lpYYGBj/RUUaGhr/Hx//AAD/aWn/xMT/OjpjCFaOAAAOdElEQVR4nO2dC3ubOBaGD0jCgIy4mfvNdhK3yTSdTjvTdmd3O/v/f9VK2NjEwRcaYnDK97QJtk8EvNb1HEkAjBp1lcJyJ+r7Nk7KQ93c6EYoOHwqK5LRiyUvLsfmJxV3cJt1OYdPZYVdXHDWRSKvKqnj9I4hdV/5BANRP0gNj9Gi8xMMRD0gnSg4Rbas1z7CGtszpocq5RFpTRuklqdbrmzqKeYvsG8xC/sYIcqAH2NKVcOnRKWYfyRjL6L47BMMRGukeOlIXho//1hkHrlNi3BGLqUIMIY1KWM2C3SP9xQ0pJPZzNNljjQLDWYHoISh6ynyHtKraZ7MWGWQAuiZjhTTxihzmTJN1Xnigu0DuEp6XnqnkdKCqtv3DB25hla4molMosspR8qCnIKhpcwNUQF2uNdP6LpYda/NFeoi26SgPkZ2kGqBvowUZqouIGaUucScTs5L7zRSwvPj9j0DIYyRb1GKGCmPdeLx3/w/KTx+VTxL753gJ5u1y6kq+NLKd+5tNY+KVJqG+SQyvQVd+Whll1WerSjnpdddJ4opWtPbkSbtN2UD09X1SzOQkyNDtAHo6pDyE5BYP23Xn64RKWDF7iKpV9JTpP5+Y4APOX5Us/n9Cw1IQ8foIrHXENs4dlTfUwNmQe57QPwACOUdcM/H4tCjAdZCr7QjssG74D54/gQMXy2Pn+hSY3zedHaR2iuIzta/01lCbKxBrLuBNnNAQxSHGcJIAyuRNWOSlkiZhnJiKtQrdIU8zhZQKHvZ+NU9UdPNbywNtDdVbJBSvyCm7HiJPwl0y2Q2z63IDEBWfOZYGu9L2qJ/rmrWxHBT1U9pTDU/wG5KniZ4DOkymr5Y0axKDmsKPnyy/qQs17+pzguzTnmP2wdZt8AIZd7rlrGuI5by99RNwfdCj7/v8R44Va3QZ4jbPtElh+BoiL0pFp1GgCTrpM1OF/VqGPF+c9q/5LBrL8RlHUVY0YZW+DO1awSX9r0V8bCYsviSXf3XkZ/QS5/ymPz8+pGC4XTS3+1Irv4GkALkynB8U4rxJpBCKJHTRpcRr9rfBFLw4i4noVje5huy/LZtn29f1BP1mmLKmVGHM2Rm2mp9FH5r65zReFvZEMJ7kXoLYBaZetroHFkO4BRrcczTiw1IY+/ejR7vF2bxEGcMK9nySIlIQMTxpC4V9+fLQCuvk3Qs4YtFCsgR4MTg+R9CXc8j5BAJ55Tda9rh7844M5x0LSLd9KYMnj2N0AafF+CYgBpBgXRzSh1igyZjWV8djimgM+PIVyNm510ko6+mihpFiWcoM0nHtrJK4od5dO988x8y/zF3DntqtaE6cX9eYdyFsx+XQeHyvzgUP/H6eP3vsJzhdJA7k9Xr8LRzj8kgpGZFf34UfdCR25+XGfXGNBvMIK5jyXEbn3mHepvlvpTX09QJv7sR3OCE80kfhb8Y/mqXF8iVOhqetpE92OkanchaXb43lQwrZtO51OzSg8O3XJWuhTWFgXfB4UzeU0fjktJj4l4wqyaXO1V/Mqbxt4vVb94bc+w1ClvKbFbObbv7/etNiz+8+/yh1Yn+/HrLy8S5rkX84cvnVskPSBjl82UsatPvHz+/vzv/D//59K7NeT58veX2k3Or0s8f7z61+YKHJrWMyP3+D/zVAincvm9zjs83t/+5a+HYu/nyd5uLGaa+vypSuPnfRyDR+fZ/fLptlf4Q9fXPmzYFvyXSP979Vk4zOVO/3cKPq61Mt7r58b7NTfz2/t37FrXd908/fkB8drn//P79xxYX88tKHf5CzGsTPbDCZtRPyxzUlMw3IeWtxkh6Ex6r0q5F39o0k5rSSStpWgfm+cRMsqZP2iU+yYdZHydMbSEWhm3s2cRvfNvOV4ZMnr8ft7kWVQ2Gs9j489c/t8ct67SW+82ZzdElNFs+NE1ZnDa8d0RsMEhvPt3+9U/1oiVS1G4t2gGkZDZrnAR6vUjfwYdtNu0FKcya3c8j0tM6hNRtHuBfL9K/4WvPSA/oapHCx3dftp67GlI7DsBNMhXsBzG0cSQCRZJh0JY7MDWkduJBmMQM0nsx8dZZqeCuGGBzvpuwXkOa87f1VaxCuhDm2twCN9YYaA878xpSdyFDuJIMcB9Ei2iuKOix5IF2v1utPSCkddWQcoQ4ZinvhEuCRMKAJGByhsnupmtIuTlLsOvywaW4aUcFVtyLAu3sIiA1pEoA7AHrJv8uhLliiR047JBz3M2EriE1dYClqmscvnCs2j5gBGH+JPXhI3UMwBFGboVUBeJAeBApN2cSyBxKRNcvYe0EPYDUA7wqHVDlN6D4Yva0WGySNSPl6c6ZMJ+USMUptEfUP1IC3okg8nGk0mmkbg0pTlohVeeiK3UMqa/VkQKV+kc6T+PGLc522kMqUVEWK6Rq7AlcR5D6tl5DGjxY7BjS2M/dHVJ2nxN8FCnV0h1SZhvpAAq+o6ETezI8rUshELeyrUvBKiuyg3UpGKYIxm/rUrMQS0QO1qVANGFe1aWkKDTvWF1qaC6ukHIjpIn9RntHOqcnApE1pHm8QWfPRYs/rdbuaovGFj+vSKdLAWW6Wk+nxOaqscWfVB2B9EGYm6sNGm3e2OKHD5uhrzsXZaCoJhZqy55bfNmiJwblY7+0pe5d60QgckTaUqGenAiXj0hbSs3NMZd2q3mhnNhlrhd/6SFdA9Ij67Y3ilXSQqrrtrFXJ7SVudTmWgjxOllV3Faue2L0NDe1NsqyNtZmYrcyX7S6Fs3uY7K/HaYNp8W1+UuvW/CLXbQei0odVwfrnwxXL9dqMZmvTKOHgo8TwM8XFd79+O9uVt7FmqdpRrDyb96/l+/L0RMfwEZ2ZIB+3zh6Oke91KWZYTV887efekBaDkgdMVKqBqTqFGz30ID0HPWC1LOVhv017971gVTQjMQodOuJAuvRO+Q2OUe9ILWtxk0bekO6/lEhpQtB+MqQJlh97ty7+f6f37cTcmtIKW9MiMy7XWEqmgy9YGAJh5A4qFRDujWXy0ZI54MKQ+dfIHJ3Pbc95567FDjtDdJg5hQHc6lnWkCQKk4j0vCLAIyCd1/0Ypd6L0glzX0e3r27vb3dtvl1556MsbTkN2msxF3MfVBjK6JAFs3OPRmzSMSR1EQwimVgyYzDZ0mjcy/iRoZhqICzEqkO2DACJpyoW5u6c0/DEM8ssQuvGFIrLsYTahZAVj079+5D7URhqrugRWYri+Y29nTCqw8wETzWLmjx10cCJSjfHCNNHMiTTSUfmrtst+eCFm1Y3auP4rB/f6lwKh+3eOrVf4L0dOwJIN8hPREoOUcnkJLJpH+kp/UMqfixRXosQrrOpeIGd+G8cjl4h0jFiSukmIIVXxtSwuu5xcqt8PAcZyYOPoiU8HtarFJ+5wJpRkB1lsKXmHWClCfklKlvg87TWIQdrgqpNNkMH8N7QeKhej6f/u/m5infmNNyOLSyN+byshOkVdSGzsvmKdqkpH+7JqRqsOnDGuVjwEj1khi7vm0N6dZ8fUC8BvOfR8qCzTeklsltX26vCq4B6TkaXdCnNSLtXCPSzjUi7VwtkdJ2iziKdgvGrsAFfYYW7TZans9bmS+TNtbOY6vEpeTEfK+eNObSTvTh3fdt526sS7vQ7Sf4Ms7V71R3N3ef+l33dEhXixRu3n3fHo9Iu9DN398bY0+70DpueLlWDWmTeRmnr5nXkD4zx89TryOtPquZ4z3z4SD94/evX5piT9LUgDyLDTDLR408KCqOpisC6azZE5UZoGUJAf1fwhM1lxiezhhg97HREyUSnjj8h/5YBkqSAJQoIuB+aw6ULHzQplMP0H3piYot/jKW+cUM0hNV30bsqb+UOWAWO38piSHlDOND/lKiQFFU/lIVsDUXWbHZX6oEIkjg5rU4vnQkjm/qYmKHO9n5S4HgVBumv9RylrXCs+/VD8Qs8XNXlAB499b5K0q4+YLW4/je4Th+6dUnYhHPLlCSLvUhIsXF46y+y+Ue0mAlmJ2NlCzE/dbWPR0OlAikZO1OrpBayzJ7H0RqPAjz2iIdKxkiUqpLs1Xt9VOkZOaIZ9JWSFlmiqfBHkRqzCRhXkVImftoWkeQGjx1axfHN2ZRGBxBqvLUrdoinSRV3CEiBSal9SupN08eYM+zOMnyySUimK9aojivmpsna2OOHXnz15Zn8RFo3IzUL83JOqIvsior/xqkZqRpZW5XOduw+HXgeHhIpxbUNw6tIdWrHcTNiagSU3sTYN8ewBOkejXdKiyjqmm0DmXgdLIb2NeQbs3Xp0FKtWYn35nXkFKFVubCUFY2JNPabkgDQUqVde+x0tjVf6nw/rMdR6Qvlbm/W/CI9IXynj1NcVxR8kI5zzzIkniE2NkSubSNuem1Sj1rY42xOgCk4fO1EEullZKklfnCaWX+2MpayXpZpPNEasPOti2fvHL0SXgNZ2yXetvdIvvfXdJ+o89V609Wy9p/1CnhpIdHOr1thePuyx1LXb3xB1ZdXtEw90+9YqFf4VFAl1Xyth/914MmJzaPGNVW3rjneimmdyKRlGOdOtmvIUvx6YvlP/CU0ABcNoOQ1Un9l4lYbxcJvQVZ5z6v76gcgHx0l2xUQ0os/9QeWofkgPV2n5neVhukqkaBRiitjydxvg+YHlrRnMF+BO8XVpVLDR1kRPRyQIllynxMmRwiBjJVMZJJQJGhIoypr2MrQ3tD+ShtfCrAr6ka0m3oncz+FSCPysikOpnNPN23GIkQYZMAbB2lhu3vIVVWF3xM89C1QcrqEyyCUA+N3Ew1LTSNEKVIR6plIxzYpuq6YQpKutdPkDwYValCSukOKaGUl3DPsyzK1PJYVgP+m/9Xi0DGYO07nMZxU00tO1HMbvQxn9gL+tdSZ/3SUZVGpJ1rRNq5RqSdqzO3yahKViSjF0te9H0bQxKWO1HftzFq1KgD+j9utQQwFk0MmQAAAABJRU5ErkJggg==" id="70" name="Google Shape;70;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SEBAPEhAQEhQQFRAREBYXFBUUERYQFRIYGRQRFxUYHSggGBwlHBUTITMiJTUrLi4uGCEzODc4NygtLi0BCgoKDg0OFg8PFDAdICQsLDcsNyw3LCwsLCw3LDgsLC0sNDcrKy43LCwsLCs3LDcrKy4sLCssMCs4LDgsKyssLP/AABEIAMIBAwMBIgACEQEDEQH/xAAbAAEBAAMBAQEAAAAAAAAAAAAABAEDBQIGB//EAEMQAAICAQIBBwcKBQMDBQAAAAECAAMRBBIhBRMxMkFTcwYUIjNRk7MVI1JhcZGSodLTQ2KBstFCY3IWwfAkgoOxwv/EABYBAQEBAAAAAAAAAAAAAAAAAAACAf/EABoRAQEBAQADAAAAAAAAAAAAAAABAhESITH/2gAMAwEAAhEDEQA/AP3GIiAiJo11btVYtbit2VgjldwVyp2vtyN2Dg4yIEnJHLCag3BVdeZsav0gBvUcBcmCcoxDAE4ztMwOVyNQunei2vnOcFTnmzW5rGTgK5ZeGSNwHR9mZuSvJtNNaj0PYEFC6Z0d7LSy1sDQQzsdgTNwwBx5z6op5GtOpuvtursWxXrQCuyuyqg4xXXYLPRyQGZgAzEDiAqhQ963l3Ze+nTTX3NVVVqLDXzWBXa9qrgO6ljmlzgfV2nE91+UNBUWG1BWyaZ633dYajPNYXp9LHD25xJbOQrV1Fl2n1CViyijTEWV2XuBVZc4cObQSTz5HpZ6o+yedL5LrVzS12YSldAiKRltmkDgAtniSHHHsxA6FPL+mfO3UVHaj2N6WAETHOEk9G3cu76ORnGYbl7ThQxuUAvzQBzu53YX5vZjduKDcBjiOM5d3knvpNLXcC3KLEhOP/q72tHAkj0d2OPWx2ZxN2l8nSr0WM2nDU3m883S1Ycea207TusY5+dJz7BjHbA6VXLFDtWqWo5tVLE25YFHzsbI4ANg4z04M01cv0baS9taNctbKNwPB22plhwALeiCcZPASCjybdLKHW5F5rbvKpYttiq7tzbsLNjJ6ZGGVsZJGCQRpr8k3VBWNQux6NNptRmolmShnIashxzZIscHO7HAjjnIdmrlqhnatbkLJzoYZ6DUcWD7VPSOkZE8HlusmoId/OWig9Ksjmtn9JSMj0VB/wDcDILvJtjUa11DVtzuvuFiLh1OqF2NvHgyc8Dnt29meHjk/wAmWRxY1tWeequ2pUyJ6FL17QGdjx35ySeiB0+V+WE05oV1djdYtfogHYpIBufJGEBZASM43jszF/L2nRrFe9FNJRbcngjOUCKx6ATzleB27pJyt5NpqbbHuss2tQdMio9lW1XJNzEow37sVcD0c39c11eTr8262XI726nRauxxXtBfTjTbht3HG46bIOfR3DpxxDprytSWVOcwzDKghgT6G/aMji23LbenAPCehyrT6J56vDrU6ncMFbXCVEHo9JiAPaeici/ycdtYmqN6lUv84CmtjYB5s1XMiwvhUyxbgvT9pJx5N8k2VV2uPm3stGxbFVzXoq7Tzen+bbHBWt28Tt5wZzggh9JmcjTeUlD1c+XZEy4y6MuNhIZjw4KMdboHbOsBPltV5LWvWKvOa9q+dqqmlim29wyuy84N1icQG6MM3o8YHWr5eqN9mmZwro1aLk8GNlYZMezOSBnpKnExpuX6Wrqd3FZtAZVJyQC20FiOCjPDJwMznf8ATD7tvnCc01mhtsXmvnC2kFZTa+/ADNUhOQeGQOPGaf8Ao7BU76XzTXp7RbS1iMldljKVAsXafnrAQdwPo+w5D6yJgTMBERAREQEREBERAREQEREBERAREQEREBERARE53lG9y6PVNpxm8U3GgAAnnQh2YB4E5xwgdGJ8Y/KGnqoL6PUlmB09d7tbZeaqmvVbLrUdiFdVLklsYwS3BSJJqOVrSwuSznWq0nLR09irkXCt9KarAi8HPSMqMNgkDDYgffRPkLuXnuvrr02oTm7dUlHOIEf5s8n3XNsYgqx3ovHiBxHtElPLmqWukm5WfUUh880oSt11enpJVekhlvJIJPEcMDhA+5ifD8qcvW0GxX1Xo0W3VnHMLq7sUUW1itHXZYRzrqVUBm9DHbn7cGBmIiAiIgIiICIiAiIgIiICIiAiIgIiICIiAiIgIiIGCZiuwMAVIIPQQcj75y/KrTtZpLa1Uvu2b0ABNlIsU3VAHp3Vh1x9cn8lqSG1lgrauq7UCzToyNUQnm1Ku3NMAUzYlpwQCck9sDvREwYGEsDZwQcHBwc4PsnqfOeSexbNeldNlSHULZWDp7aKynm1KEpvRQfTrs4D7eggn6OAnhbVJKhgSOkZGQPrE9z5XTqlnKWRp3p83Nu1/NrV5+2xPnHN4TZzYHtOXYA8Nq7g+qiIgeGtUEKWUE9AyMn7BPc+V8rtOtj0otVj2rZpnGNMWRlS9WCtqduKtu1m6wIz0HOD9VARE1W3hSq4Y7t2CFJAwM+kR0f16TA2xJtLrA5AC2LlK7fSrZOD5wvpDrjacr0jIz0iUwETBM5/KLtZTalJYMUcI6kAB8cNrHt+vogdDMzmfMX1awuTusCBwyBTQLAoW1ek+i2d1RIYYBzjozN/J9OrW5N7jm/SawKFYFi9pOSx3KMGnbjOMEEQO/mMzgaSiwNUxS47b9dzhLnHMvbZzfos3pDBrxgHAGB7JDotJeaNu2/nN+mYMzsMKunp3ZLODjcLM43HOeHGB9dEg5EVhUwbdnntURuzu2HU2Gvp442lcD2Yl8BERAREQEREBESLlnXeb6e/UbS3M12WbQQCxVSQoJ4DJGM/XAtmnV3FFyqhiWRQCdo9JgM5APtkPJOusay+i5axZTzTZQtsauxSVOG4ghlsGOPAA9uBZruqviVfEWB53293V71v243293V71v25VECFdTaXZOaq9FUb1rf6iw7v+X85s3293V71v25mv19nh0/32ymBLvt7ur3rftzXVqbWLjmqvQYKfnW+grd3/NLpNpOvf4g+DXAb7e7q9637cxvt7ur3rftyqIENWptYuOaq9BgvrW4+grZ9X/NNu+3u6vet+3Gk69/iD4NcpgS77e7q9637c8U6i1t3zVXosV9a3Z2+rlsm0X8TxHgN9vd1e9b9uY3293V71v25VPFlgUZJwBA0c5b3dXvW/bmq3V2A45uoseIUWtux7fV8B9Z4TcSz9GUX2nrn7Aer/Xj9XbNtVIUYAx2n2k+0npJ+2GJKN1hcWADYwXaCWQ+grZJIGet0dHCXASfSde/xB8GuUw0iIgIiICIiAiIgIiICIiAmjW6VbqrKbFDJarV2L2FGUhhw+omb4gQ8m8mrTzhD2WPaVLvY25ztUKo4AAAAdAA6STxJJ267qr4lXxFlMl5SQMgBGQXpyP8A5FgVRJvMa/oD85nzGv6A/OB5T11nh0/3Wz5/Q6PVtrxbdbv06raadvoV7jhQprzknDMQxz0dPGdKzSIb3rCjLJST05Cb7cn+vR/XPZL10FY4BAJeN3HeT7E2dUybSde/xB8GuZ8xr+gPzk2k0Ve+/wBAesHwa5CnRiT+Y1/QH5x5jX9AfnAxpOvf4g+DXKZztLoq99/oD1g+DXKfMa/oD84FEm0f8TxHnC8q+V6dElZNYZrHA25482COcbp7AeH1kSnknTV3Lzq7SjOXTaTxU8QS3b2cB+cu41MzVnqp8p3jqveSSEG4jgT/AKR9p7T9Q/KE0/EMx3MPuH/Edn/39c8pyfWAAK1AHAAcAB7J68xr+gPzkKURJ/Ma/oD848xr+gPzgY0nXv8AEHwa5TI9BWFa8AYHOD4NcsgIiICIiAiIgIiICIiAiIgJ4uUlSAxUkEBhgkHHAgHhw+ue55dAQVIyCCD9h6YHL8l77H0+bbGsdLtZUXIRWZatVbWpIQBc7UXoAl2u6q/86viCeeT+TqqFK01rWrEsQowCxOS32kkn+scpOFQE54PT0AsfWL2DiYFU82OACT0DifsEn8+X2W+5t/TND61WYDFu1cFvmret0qvV7On8MD1oweetLZyyUnHsG63A+7GfrzL5za9avPWcLfV0/wAK36Vv8sp8+X2W+5t/TApk2k69/iD4NcefL7Lfc2/pk2k1q77+FvrB/Ct7mv8AlgdKJN58vst9zb+mPPl9lvubf0wGk69/iD4NcpnN0utXffwt9YP4Vvc1/wAsp8+X2W+5t/TA3GoEhiASOg4GR/WadF/E8R48+X2W+5t/TJ9HrV9Phb13/hW/pgdGJN58vst9zb+mPPl9lvubf0wKYk3ny+y33Nv6Y8+X2W+5t/TAaTr3+IPg1ymR8n2BmvIz6wdKlT6mvsYAyyAiIgIiICIiAiIgIk+v1iU1PdYSErBZiFZzj6lUEk/UBNOi5WqtWxlcgVNstDq9TI20NhlsAK+iykZ6QwMC6Jr59fpL/pPSOhjhT/U9EwdSgIBdQWJVRkZLDpA9p+qBtiJJyq9a0XNc5SpUc2sGZCtYU7mDoQy4GeIwR2QK5PruqviVfEE4nkVelld9tVyvXZburrF3PNSnNoNjNubazEF9meG/HTmdrXdVfEq+IIGy+zaOAyTwUe1j0f07T9QMzRXtGOnpJPaSeJM1VekxfsX0U/8A03/b+n1ymBLX6+zw6f7rZQpz2TRX6+zw6f77ZTASXSde/wAQfBrlUm0nXv8AEHwa4FMRECXSde/xB8GuVSbSde/xB8GuUwEm0X8TxHlMm0X8TxHgUxEQERECbSde/wAQfBrlMm0nXv8AEHwa5TAREQEREBERAREQOb5R6BtRpb6FIDWrtHpFe0f6l4j7ROG/k3YjtzYS2samrWBbbHZ7DzLVPVbYyszBPmrEY7uKqvAKDProgfDW+SFrV017qlBXUm8DJCNztl2irqO0ZWmyzgSBwQcOwU1eT96+auFpFoCNqn3g1s76hrtQorepiRuewqylGJIzjE+wiAiJ5dwoLEgAAkk8AAOkkwPU53LNh2qqhiWerq43bRYuSMkDtA6e3PZKatbW6GxLEdBnLKwZeHTxE0Wodoc8GaynI9gFgwv9Mn+pMDYl7AADT2gDAHGro/HM+dN3Fv31frlUQObXqW56z5i31dPbV9K3+eUedN3Fv31frma/X2eHT/fbKYEvnLdxb99X65PpNS2+/wCYt9YO2rua/wCedKTaTr3+IPg1wMedN3Fv31frjzpu4t++r9cqiBzdLqW33/MW+sHbV3Nf88o86buLfvq/XM6Tr3+IPg1ymBL503cW/fV+uT6LVNhzzFvF7O2rsYqf9ftBnSkvJ3UPiX/GeA86buLfvq/XHnTdxb99X65VECXzpu4t++r9cedN3Fv31frlUQI+T3Ja8lSvzg4HGfU1/RJEsk2k69/iD4NcpgIiICIiAiIgIiICIiAiIgJq1TYRiVLgAkqBksMdUA9JPsm2ar7do4cScBR7WPQP/OzMD5zyZ0rC3V5FpR7a7N9qJXbYwqRQClYAAXaMZVW4DII4nv63qr4lXxBNtFe0Y6T0k+0npM0cpA7F2kA85VxILD1g7ARAriS7Le8q9037kzst7yr3TfuQFfr7PDp/vtlM5taW89Z85V6un+E30rf9yU7Le8q9037kCmTaTr3+IPg1zGy3vKvdN+5J9Ilu+/5yr1g/hN3Nf+5A6USbZb3lXum/cjZb3lXum/cgNJ17/EHwa5TObpUt33/OVesH8Ju5r/3JTst7yr3TfuQKZLyd1D4l/wAZ5nZb3lXum/ck3J6W7D85V6y/+E3fP/uQOlEm2W95V7pv3I2W95V7pv3IFMSbZb3lXum/cjZb3lXum/cgNJ17/EHwa5TI+Twd1+4gnnBxAKj1NfYSZZAREQEREBERAREQEREBERASar02Ldi5Cfb0M3/YfVn2z1qH6EBwXzx7Qo6zfmB9pEzduWtubVWZVPNqW2IWA9FSwB2jOBnBx7DA3SfXdVfEq+IswbLcnFaY3VgHnDnYQN7Y28COOB2+0TOu6q+JV8RYFERECav19nh0/wB9spk1fr7PDp/vtlMBJtJ17/EHwa5TJtJ17/EHwa4FMRECbSde/wAQfBrlMm0nXv8AEHwa5TASXk7qHxL/AIzyqS8ndQ+Jf8Z4FUREBERAm0nXv8QfBrlMm0nXv8QfBrlMBERAREQEREBERARBnEt8pqlr3tuDc3batePTZa1djgD2it8fZA7c82OACTwAySfYB0mce7ylpRmDll2hScqwOSbQQVxkY5lj/UY6Z65T5VCNzZrZzlNoDAbm2WW449GFpY/WcCB0dOvS5HFscPYo6q/mT9pM3ziHygHz+2otzCNYfSA3KK67BjP8to6e0To0avdY9e3GxKrM54EWFwPsIKN+UCqT67qr4lXxFlEl5SsCoGYhQHqyScAfOL2mBVEl+Uau+q/Gv+Y+Uae+q/Gv+YGa/X2eHT/fbKZzU19XPWHnasFKgDvXGQ1mRnP1j75R8o099V+Nf8wKpNpOvf4g+DXMfKNPfVfjX/Mn0uvqDXE21cXBHprxHNVjI48eIP3QOlEl+Uae+q/Gv+Y+Uae+q/Gv+YGdJ17/ABB8GuUzm6XlCrff89VxsGPTXua/rlHyjT31X41/zAqkvJ3UPiX/ABnj5Rp76r8a/wCZPyfyhVsPz1XrL/8AWvbcxHbA6USX5Rp76r8a/wCY+Uae+q/Gv+YFUSX5Rp76r8a/5j5Rp76r8a/5gZ0nXv8AEHwa5TI+T7VZr2VgwNgwQQR6mvtEsgIiICIiAiIgIiICQWci0NndSjZDAg8Rhg4IweHRbaPsdvaZfECL5Jp7pc8DniGzljnd09Nj/buMzfyZW5cugbeEBB4j0dwBHs4OwPtBxLIgc/5HrLWsQTz2RYMnaVKouMdgxWolGn0aozOucstacST6CbtoGf8Am33yiICIiAiIgIiICIiAiIgMREQEREBERAREQGIiICIiAiIgIiICIiAiIgIiICIiAiIgIiICIiAiIgIiICIiAiIgIiICIiAiIgIiICIiAiIgIiIH/9k=" id="71" name="Google Shape;71;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ISEhUTExMTFhUXFh4aFxgWGBwXGBcYGRUYFxcWFhgYKCggGhslGxsXITEhJSkrLjAvGB8zODMtOCktLi4BCgoKBQUFDgUFDisZExkrKysrKysrKysrKysrKysrKysrKysrKysrKysrKysrKysrKysrKysrKysrKysrKysrK//AABEIAMEBBQMBIgACEQEDEQH/xAAbAAEAAwEBAQEAAAAAAAAAAAAAAwQFAgEGB//EAEMQAAIBAgMFBAUKBAYCAwEAAAECEQADBBIhBRMiMUEyUVORFDNhcdIGFSNCUnOBkrLRQ2Khs4KTscHC8GNyJKLhB//EABQBAQAAAAAAAAAAAAAAAAAAAAD/xAAUEQEAAAAAAAAAAAAAAAAAAAAA/9oADAMBAAIRAxEAPwD9MbFXFuuwvWstyJG8XNaKXFAyhiVJa2XJ0EFV0Mkj27tK4FUi9akJxAvbMvqYGXkshVnucnQia+kpQfP429bYpL2WYWypfeIsOSkONZEQx07/AGmuLGNuZQLt+y3C2bI9sBiVgCDJyzJGoPfX0dKD5tMfckjfWgsHLFy0SDoBM84Et01IBPWuUxlzKJxCZ4bMRcs6EshAtlgYHaHEDy9xH01KDJ2XjiXZXu22k8MMnPM+ihdYy5OcmZrWpSgUpSgUpSgUpSgUpSgUpSgUpSgUpSgUpSgUpSgUpSgUpSgUpSgUpSgUpSgxDti5oBaklwJOfQbxgx0TshBIb2rI611tHF3F3hVyMrsAIWIGFNwcxPag/gK2aibDoTJVSe8gTyI/0JH4mgo3cW6B+0+W6q8uLKVtsdEUz2j05dZqq+2brAqtm4rspCnKWCvmCa5soIE55kAgGNa2rdtVEKAB3AR/pXdBmWNo3Gso4tHMdHVsylWUww0UyMwMHkRBEg1xjtrvbJAss+oAy5pkgEk8MBBJkz05VrUoMzC7SuNeNtrDKsSH4sp5lhqoAIDWdJ1LuBO7aq9nbFwtl3X14k54jOgJHANIYweuQz1rbpQZV69dz8Lab4ArlE5ctuYaDAEsxkSehFQWMXcIX6RpzoIyAgjJad8xA0kM3dqREQa2hbAkgDXnpz0jXv0AH4VzbsqvZVRoBoANAIA06AUFbZuKzjKTLKiliRBObNryC/VPL26CrtcogAAAAAEADQAdwFdUClKUClKUClKUClKUClKUClKUClKUClKUClKUClKUFJdoAIXuQgDsuhLaK5WeQ7prhttWQJzNzIMIxgqVVgYGhBZRB76jfYtszK2YMyDZQzmmZ75kz3zXa7M5SykglgWtqTLGSZ6f/goJV2lbJftQi5mJUxAZ1MdSQUb+kTNVrm1yRcNtM27tF+PNblgzrk1UxqjSfdAMyJbOzcnZ3ayIOW0okEliNOkkn3k1yNkqAyxahlysN0sMokhSOo1bT2nvoIrW3kLwRCQgVtSxuNnLJkA0yhdTPPMCBFWRta1rq2kCMjTJZVAAjXV0/MKiOyFnNFqZmd0kzLNM98sx97HvrxdjIOQtDSPUpy4dPdwp+Ve4UE1ra1pioBbjErKMA0ZZgkc+IaexvsmL1ZybMggqyiCWAFtQMxGUtp9aJE9xNaCjTXU0HtKUoFKUoFKUoFKUoFKUoFKUoFKUoFKUoFKUoFKUoFKUoFKUoFKUoFKUoKWI2ittirA/Vj25y2vuGU+3Q1VvbdQG3AlWuZXJMZAYVWEA5pdrY5jRmM8JFdnBi7cukmIcDRLZ5W1IJLKSTxt1610NjrBGYw0SMlnXL2Z4NY6UGlSs9rptXFD3WKsjHiCjVWQCMoH2jU/p9r7a0FmlVvT7X21oMfa+2tBZrMfbVtZzBgQrMRoYCXAjDnzBI9/Sa+f+Tv8A/UNmYxlS3eZLjcrd1GU6wIzCUmTGjVs4LZqtaRy0Sik8FmBpm04NBJJoLWG2mr33s6CFlTPbggXIH8pZAfa3sr3aG01suisCc4aIBLFlymABz4c7H2Ia4w+z1hWS40AEKVW0IBPEFhNJPOu8Jh1JdWCvkYKpZVnLlt3ANABAbXQdBQePtZABwuSSMqjLLAzDDWI0PWQASQBrXWB2kLjFcrKYBExqMltiNOo3gHd3E6x7c2VZJByKIM8IAn36c/bz566mZrWDtoZW2imIkKAY00kdNB5CgnpXhYDnXjuFBJIAAkk6AAcyTQdUqO5iEUAllAPIk6HSdPwBP4V5axCNorA6A6HoSQD5g+RoJaVyrgkgESOY7p5TXVApXisCJBkeymYTHXu98x/ofKg9pXD3VUgEgFjCyYzGC0DvMAmPYa4uYpFOUuoOmhOusx55W8jQTUqE4u3AOdYJIBnmVzZh7xlaf/U17axCNorA6A6HoSQD5g+VBLSleKwIBGoPI0HtKjS8rFgGUlTDAEHKcoaG7jlZTB6MD1qNMbaPJ1PIaEfWAK+ciPfQWKVCcXbnLnWSxUCRJYLmKgdSF1juqS1cDAMpBBEgjUEHUEUHVKUoFKUoKfo9wM5R0AZgYZCxByKvMMPs91dbu/4lr/Lb46tUoKtrDvnDu6mFKgKhXtFTJJY/Z/rVqleM0f8Ae8xQe0rxjGp5VCMZbKLcDAo4BVhqCG7JEdIMz3a0HGz9m2LC5bFm1aX7NtFQd/JQBUGz7yHD2xmTW0o1II7A5jqPZVqzi0YgA6kSJBGgMHn1BIkcxIqDZVhdxa4V9WvQfZFB7gFt2kCB0gEnQgAZmLQonRRMAdAAK6wLAteIII3g5fdW6n3CfZXyFUcObge8ES3l3giXK/wbfQKf9aDSpVXeX/Dtf5jfBXz3y0x21bdq2cBh7N26bsMrPmXJkeSc27jiy65qDd2rPAFnNm0gAnsNMSygc+/8KyE2de0B3uXKVIy29VNzORrcI5DKAQQASABNS7HxGNc2zjLFi00mN1da4ScrSGUoAukcmb8K+goPnxhLos27Jt3GClhP0SkW2S4igDOQSqso9uWasYQXULfROZXn9H2muO7cOfQDMOtbFKDBxuFu3LmfLeUDkoyAaDRiRcBLAzH1YZgVMgilfwN8sENl2Qq3S0EUlAuqm7M820kEsZywDW9sq4zBizXDxcO8TI2XKo5ZV6yfx17hdoMfZqXLUzbcggaKEUSCZJm4ZJkD3KKhxiXLrPkW4vZU6ISGUMwM7wa8amR9kfhvVVwfbvfeD+zboMO7s2+3W7IbOnDahXlSSQbmvZPLL23mcxq3jbNy47fRXApRRM2yf4quIziOF9DPPp37dUt5c30cWUjll4MoXVs0dvMQInlrHM0GfctXWRUNi5BuXC0Nb0W4LoEcWp4109/4zYLeoxJs3CCOYNsSzXHduHOYHEI1Na9KCjiMawRibNwAKSZ3ZEAayA+vurIOAv8A/l7KDspzRIB9bzzS3f0mtvavqLv3bfpNWqDDwGGu23dst1s6jMItAbyWJcQ/UNEGTCqJ0FRWsPeCpNl5GTSbfDDo9zizcWqCNB7fZu4ksEYoJbKcoPVo0HnUWznYoMxY6kAuuViASAWWBB/AUFBd7mB3LgLdZwJtnMChUCc4y6se/lU2Au3EtW1axclUUGGtkSFAMHNyrSpQZ2J2utqN4lxJ5TlMxz7BPeOffSsr5afwv8X/AApQfTUpSgUpSgVBi8PnCiYh1aYk8LA6d08p7ianrl3A594HKeZjpQYyfJ8AAb1oylSOUqzFnWQZEzAjkOXfVgbLi1ugxZc5PETIRmJKA6nhDED3Ae2tFrgAkkAASTOgA5n3VEmMQojgkq+XKQDrnjLpEjn15daCGxhGW4GJB4Wk8iS7IeXIABRXeyvUWvu1/SK6w+NR8uUtxKWEqymAcpkMBBBIBB1HdVTZeCXc2tbnq1/i3Psj20GnVXB9u994P7NunoK99z/NufFVbCX0tveWLpi4PqXH52rZ7UGfOg06VTubTtqCxF0ACSd1c0A1P1auUFXGBgUZVLQTIUqDqpE8RAp6U/gXfO38de426y5SoJ4tQASSMpPTlrGp0rM9PxDDLumUspGYKwyvnyqwzAgApLweWWDzFBpelP4F3zt/HT0p/Au+dv46p2MTcNuxvcyOXK3OmYqlwZh/KzKGA6ggEdK62ZdYBQ7OWFi2WDTmzcQJKjqSDyGsUFr0p/Au+dv46elP4F3zt/HVTF4u8lwhLZZdJJBgQswveSOvKVgwSKrXtq3uyoAaGOY2ng8IKgJMqS0gSYORj7KDU9KfwLvnb+OoLF24rXCbNzieRrb5btF14+9TXWysQ7AhwdANSjJznSG5kQDI+17NeMdi7qM2RCwAWBlaPrlhI6wFEjlmFBY9KfwLvnb+OnpT+Bd87fx1l4jHYkwVtsBbuZnAUg3LZhcoBBkgM50I4rS6wxq1jLjb0hWaRuTC66G84eRrAyjU+znQWvSn8C752/jp6U/gXfO38dULl5zbXI5zG7dVeLmQL+RZPOCo591T7Nds5BLdmQGmQu9uBCQdQSoGp1Ma60HuOu3Htugs3JZGAk24kqQJ46n9KfwLvnb+OrDnQ+7un+g1PurGG0b4A+hY8KHstJOTM4/2B79INBo+lP4F3zt/HT0p/Au+dv46qbNv3jcui4GysBctkjsgyu65CCAquQSTNxhyAqCzfbKpzuQRh8pJMEs0OFP15WCefOg0vSn8C752/jp6U/gXfO38dVRcYuOJoF5g4GoC7poDfZHYPTnNW9mOWs2mJkm2pJ5zKgzNBkbewd3EZMtsrlmc5XWY5ZSe6lfQUoFKUoFKUoFQYvDC4ACSIdW0jUqwYDUHQx019tT0oMVPk4ggb29ABBEoMylizAkKDxSQYIPdHOrdjZ27QIrswF0uM5kgM5YqCBMCSBMnlJNX6TQU8PgijKcxYKriTGYl3DknKANI7utdbK9Ra+7X9IqyDWZstL25tfSWvVr/AA2+yP56DUqrg+3e+8H9m3Td3/Etf5bfHUeAYhroZlLbwSQMo9Vb6EmNPbQSbUE2boHht+k1kfKX5aYPAoly/c4HfJKceU5WaWC6xwxIB1Irf3g7x51Xx+zrN8KL1q3cCtmUXFDgNBGYBuRgkT7aDH2dt/BbQ3ZsXbV9QSSsajhYAsjgEdeYrY+bbHg2vyL+1c3lVWtAAAAmANB2DVreDvHnQV/m2x4Nr8i/tT5tseDa/Iv7VY3g7x503g7x50GfhMLZfNOHRSrQQVQ/VVtCP/aPeD76mOysPIO4syORyLInnBipcNbS2IU6TOrFufPViTUu8HePOgr/ADbY8G1+Rf2qthNnWc136K3pcEcC6fRWz3Vo7wd486q4S4M97UesHX/w26Dr5tseDa/Iv7VX9HsZ8m4t905FjNlLZY59kTNaG8HePOot2mbPpmiOf+3KfbzoOPm2z4Nr8i/tT5tseDa/Iv7VY3g7x503g7x50GbtPZ9kWbpFq2CLbRwL9k+yrXzbY8G1+Rf2rnatwbi7qPVt1/lNWt4O8edBTv4LDorMbVqFBJ4F5ASeleYbB2XE7i2DJBBRdCDBEjnVxmUiCQQeYMa1xZVEEKRGp1MmSZMk6nWgj+bbHg2vyL+1Pm2x4Nr8i/tVjeDvHnTeDvHnQfL/ACssJb3eRVSc05QFmMsTHPrXld/LNh9FqPrf8K9oPp6UpQKUpQKr422zBcsSHUmTHCGBboZMTA7+oirFKDDXCYyAC9vVSrHM2mZjLKMupVYjUctTUuHwLrYS0yowS5ChezugxFuQ3LKuUHny61r0oMvZ+DZHUlFXgfMUMrLujADQHo3T+pNWtleotfdr+kVarL2Xin3Nr6G76tetv7I/noNSqGHwyM94lFJ3g1IBPqbdS+lP4F3zt/HXOz2JN0lSp3g0MSPorf2SR/Wgi2rg7e5u/Rp6tvqj7JrRqrtX1F37tv0mrVBXxbJwh1DS0CVLawT0BjQHnWe+OwmUsotmELgZQuYBskAsAJzwuvU1a2nbLlE4NWM51LDRG6Aj/s1AmySCGG4BBkHdNMk5ie31IBPeQO6gJdsvbtXLdq2wu9nRR9Rn7ufCRHfXWByOSDZtrAnSDPG6aaDQ5QQeobpXPzW2UKrWlUOzwtogFnzFyePXMXcnrLE867tbPuLMPbAKhY3bQACTpxz17+goPL13Do+R0tqTGXhBLTz0A0j/AHHfUd3GYVVkpznQWWLaLmMrlkaa6xXRwO8JbNh3MwTuydQMpE5/wiom2GSwbNbGhBAtmCCACDxzBAUROoUCgt4MWbgkW1BHMFIPWDqBI0Oo00rm++HQkOiAKFk5NOMsBrERwnWffGksPgXtzkayJiYtNyEwO37T51B6G91rmfcGGC62mMjdgieP/wAjj8TQc4naGEQ2xlt8d3d6hVKnRdQ0E8bW10nW4vTWpsWURmAsW2yqpPIE5i4gCNTwwB1LDlzrn5o0ZYsQ4AYbowwHIEZ/YPKvbuBZ3Oa5ZLZRwm2dAC8NGefrMO6g5u3baoHNm32nUiBoLYuEkaazk5ac/ZUuDFtyQbNsQNdAeIOyMOQ0ldD1nkK8GzrsKN4hh2bW2dS+fMDxcuM/0rqzgrqGVe0NIjdmBqWJ7cySTNBZbCWhru0/KD/QCqK4rCwJW2NFJ4DpnEqZI5e3zipccb623bPaOVGMbtuik/bqE7G9mH5AepPILkH1/s6UHuAxOHuveRbdubTQRCEkajPA5DOtxdYM2z0iuEurwzh7QkIdCDAuMF14R1OneAeUQbFvAOpkGyCECSLTTkGoXt8udQWNmNlUrctEcJzC2TnyZcpJDweyvKOyKCXgzAbm3BuFJ0+qjNJEdSpEfj7Kmwlm29tH3SDMoaIBiQDExrUYwNyZ3lsnMWE2zwkrlOXj7p5zzNd4fDXkVUFy3CqAJtmYAgTx0FlMMg5Io9wApWNtrad/D5NbTZp+owiI/mPfXtBu0pSgUpSgVXxtxlC5ZMuoMAnQsAeXIAaydNPbVilBiLtS+QPoWBKmOBgA5Yi3PcIAJnlPPpXdi/c3CC4zq4uC2zMAGcqxUOIGXjgNAEcUVsUoMvAXnzorEyUckEmYFxd2SCARoSJIBMa1a2V6i192v6RVqsvZe0bIs2vpbXq1+uv2R7aDUqrg+3e+8H9m3T5yseNa/Ov71Wwa52usl45TcEZchGlq2NCQevtoNC9aDKVbkwIPTQiDXzHy0+Rg2hbtW/Sb1nd3d5mUlmPA6ZVJIyni569RGtbWNS4lt3F15VCwkJEgEieGtCg+f2LsP0Tdp6Rir+p4sRc3jdljoYH/AEV9BVfFWcxU5yhB0Iy6yCI4gf8AorhrDAEm84A5ki3p/wDWgt0qlcXKAWxDAHkTuwDpOkr3TXlsZtFxDEwDpuzoZg6LyMHX2GgkwGHKBpCAs0nJy0VVHQRwqoj2VaqoLLEkC+8jmItyJ5Tw6V16M/jXPJPhoLNVcH2733g/s268WwxEi85HsFv4a4t4Qhmi+8sQxEW9OEKDGXlw/wBDQXqqHCne55Ec/bOXLH/rEn30aywgG+4kwJFvUwTA4dTAJ/Co3IVspxJDGNDuwdSQumXqQY9xoL9KoSIB9JMEkA/RwSs5gOHUjK0j+U91e2hm7OILaBtN2eEzDaLyMHX2Ggk2r6i79236TVqqV/As6spvXIYEGAnIiD9WukssQCL7kHUEC2QR3jhoJ8TazoyzGZSJHSRE1xg7RVYMSWJ05asTAqJbRMgX2OUw0C3oYBg8Ohgg+4iord1W1GKkGIg2j2uz069O+g0aVnlgDl9JMklYm3OYLnKxl5hdY7takt2iwDLfcgiQQLZBB1BBC6igxflp/C/xf8KVpY7YwvRvLlw5ZiMg5xPJfYKUGpSlKBSlKBUOJvZADHNlX3ZmCyfP+tTVy9sNEgGDIkTBHIj20GYNu2iJAecrMBGpKsVyiJ1JEDv6V1Y2oWsJdgBpy3FAZ8rKSLqqIDMQVYDSToY6VcGDt6fRppEcI0jlHdFdNhkIiI4s2nDxTM6c/b30FPZ+0GuFZUCRc01kG3dCczEyCOmhB51Psr1Fr7tf0iptyubNGsEczyJk6ctSBr7Kh2V6i192v6RQWqq4Pt3vvB/Zt1aqrg+3e+8H9m3QNq+ou/dt+k1aqDHWi9t0ESyMBPKSCBNfN/LTae1LNu22Cwtq9cN0KyliwyZHMmcgXiC6z/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7e4nZEZGOVlDNPbA1zodB9Xr03aq4Pt3vvB/Zt0GFe2debU3bmZXz2zuZCvKyWzOSRAYQpXS44JM1exitcduG4qlU1jWUa4TEMNeJTrI5yDWzVLePvo1y90cOULJbNHazECJ5dOtBn3EZkVDbuCblwtAEhbgvAHnqeNdKnwJZGMo50OoWAWa47kASSAMw61rUoKWIxoCMSlwAKSTlmABqdDPlWQcHiPGudlB6tuaJE+s6tLf0151tbV9Rd+7b9Jq1QYWzsO9p7jE3GFxQWXdBfpZYtcBB5EFVgyYReIxXNu04CnJck7oERoBbZWMksQeTRlA7Ws8xt4lmCMUEsFOUd5jQedRbPdinEWOpALDKxAJAJECCfcKCiC+YHI4C3WeMs5gUZQAcwy6t1nl+NT4C8VtW1a3clUUHSdQoBrQpQUMTte3bjeZ1nlKnWOfKe8UrI+Wn8L/F/wpQfTUpSgUpSgUpSgUpSgVVXZ9sAAZgBoAHcADoAJq1SgzcBhFKkkufpLg9Y/IXXAHPuAq9ZsqghRzMmSSSeUknU6AeVQ7N7B+8uf3nq1QKUpQVcZmDIyozQTIUqDqpE8RA509KfwLvnb+OvcdeZcpAJ4tQASYyk9JjUDU1mfOd9hlFm4CykBgh4Xz5Vbi4Yyy8EwMsSZoNL0p/Au+dv46elP4F3zt/HVJMbdNqyWDLcLlWUjJmZUucp5KzKCPYRXezcRclhcLSFkqQJje3QrZUnmoHlQWvSn8C752/jp6U/gXfO38dVMZjbqXSEts66SSGgcMlVIBJJ5z2ZUgkEiq13a96MqpDQTmNq5HZBUZNCCWJUa65WjuoNT0p/Au+dv46gw924GuE2LnE4I1t8t2i/b7wa62ViXcEODIAMlGSZLaQwEkQDp9qOknjHY25bZsqM4AWAFYj+IWEgc4VR7Mw07wselP4F3zt/HT0p/Au+dv46y8RtO/oVtXQEuS4CHjtmBlAYSTxMeGTNoTAbSxtDEXRcZbcmFtnKuWQDcfMQGjmFiekad9Bc9KfwLvnb+OnpT+Bd87fx1QuYl92uR5Y3bqr2eLKL+Re7Qqv5detWNm3mLEMzdmYYQY3lwIxEAglQOfdQMdduPadRYuSyMBrb5lSB9ep/Sn8C752/jqw50Pu7p/oNT7qxhtW8APobh4UPYaSSgZxoPw5aHpQaPpT+Bd87fx09KfwLvnb+OqezMVda5dFxXCkC5aLLAVTK7vTrwhyG4pukQABVbDYu9CszNlIsZG4MrZrkPqNSWUgnQAaR3kNX0p/Au+dv46elP4F3zt/HVbfMXWHaN8wYAAgKLTQGMcInKeY1NWtmXC1m0xOYtbUk6akqDOmmtBj7fwl7EZMtphlmczJ1y8oY91K+hpQKUpQKUpQKUpQKUpQKUpQZuBx1pVYNctgi5ckFgCPpX6GrHzlY8a1+df3q1Sgq/OVjxrX51/esr5QfLLA4JFuX7yhGfICk3IOVm1CSY4TrHdW/VLamycPiVVcRZt3lVswW4odQ0ETDaTBPnQZuD25gscyCxesXwCSyqwYrwtBZDqOvMVq/NtjwbX5F/auGsqjWlRVVQWgKAAOA8gKu0FX5tseDa/Iv7U+bbHg2vyL+1WqUGbhMNYfN/8dFKtBDIk9lWnhnow/rUjbHwxYOcPZLKCFY21kA8wDEiYHlVjC4ZbYhc0TOrM2p56sSfbU1BV+bbHg2vyL+1VsLs+yWuzat6OAOBdBurZgad5PnWnVXB9u994P7VugfNtjwbX5F/aq/o+H3mTcJ3ZsiRmgtl75yiZiPbOlaVRHDLnzxxR3mPfl5Zo0mJiRyoIfmyx4Nr8i/tXvzbY8G1+Rf2q1SgzNp7PsizdItWwRbYghFBBynUaVZ+bbHg2vyL+1Nq+ou/dt+k1aoKV7A4dVLG1ahQSeBeQEnpXGGwdh1ncW11IIKJIIMEGJHkTV91BBBAIIgg6gjqDXFiyEGVZjU6ksZJkyWkmgg+bbHg2vyL+1e/NtjwbX5F/arVKD5b5VWltbvdqEnNOQZZjLExz5nzpXfy0/hf4v8AhSg+mpSlApSlApSlApSlApSlApSlApSlBg/LH1Sfef8AFq+RpSgUpSgUpSgUFeUoPaUpQKUpQDSlKBSlKBSlKDR2P9b8P96UpQf/2Q==" id="72" name="Google Shape;72;p6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61"/>
          <p:cNvSpPr txBox="1"/>
          <p:nvPr/>
        </p:nvSpPr>
        <p:spPr>
          <a:xfrm>
            <a:off x="15240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Recitation 6</a:t>
            </a:r>
            <a:endParaRPr b="0" i="0" sz="2800" u="none" cap="none" strike="noStrike">
              <a:solidFill>
                <a:srgbClr val="000000"/>
              </a:solidFill>
              <a:latin typeface="Comic Sans MS"/>
              <a:ea typeface="Comic Sans MS"/>
              <a:cs typeface="Comic Sans MS"/>
              <a:sym typeface="Comic Sans MS"/>
            </a:endParaRPr>
          </a:p>
        </p:txBody>
      </p:sp>
      <p:pic>
        <p:nvPicPr>
          <p:cNvPr id="74" name="Google Shape;74;p61"/>
          <p:cNvPicPr preferRelativeResize="0"/>
          <p:nvPr/>
        </p:nvPicPr>
        <p:blipFill rotWithShape="1">
          <a:blip r:embed="rId4">
            <a:alphaModFix/>
          </a:blip>
          <a:srcRect b="0" l="0" r="0" t="0"/>
          <a:stretch/>
        </p:blipFill>
        <p:spPr>
          <a:xfrm>
            <a:off x="3338500" y="3322838"/>
            <a:ext cx="2543175" cy="180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64" name="Google Shape;164;p10"/>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marR="0" rtl="0" algn="l">
              <a:lnSpc>
                <a:spcPct val="100000"/>
              </a:lnSpc>
              <a:spcBef>
                <a:spcPts val="0"/>
              </a:spcBef>
              <a:spcAft>
                <a:spcPts val="0"/>
              </a:spcAft>
              <a:buClr>
                <a:srgbClr val="663300"/>
              </a:buClr>
              <a:buSzPts val="2400"/>
              <a:buFont typeface="Arial"/>
              <a:buNone/>
            </a:pPr>
            <a:r>
              <a:rPr lang="en-US"/>
              <a:t>Question 2 – Solution </a:t>
            </a:r>
            <a:r>
              <a:rPr lang="en-US"/>
              <a:t>initializeMines</a:t>
            </a:r>
            <a:r>
              <a:rPr lang="en-US"/>
              <a:t>  </a:t>
            </a:r>
            <a:endParaRPr/>
          </a:p>
        </p:txBody>
      </p:sp>
      <p:sp>
        <p:nvSpPr>
          <p:cNvPr id="165" name="Google Shape;165;p10"/>
          <p:cNvSpPr/>
          <p:nvPr/>
        </p:nvSpPr>
        <p:spPr>
          <a:xfrm>
            <a:off x="76200" y="6677610"/>
            <a:ext cx="48006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p10"/>
          <p:cNvSpPr txBox="1"/>
          <p:nvPr/>
        </p:nvSpPr>
        <p:spPr>
          <a:xfrm>
            <a:off x="25" y="684350"/>
            <a:ext cx="9144000" cy="49548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Initializes a Minesweeper board with randomly placed mines based on the given probability</a:t>
            </a:r>
            <a:r>
              <a:rPr lang="en-US" sz="1200">
                <a:solidFill>
                  <a:srgbClr val="008000"/>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chemeClr val="dk1"/>
                </a:solidFill>
                <a:latin typeface="Consolas"/>
                <a:ea typeface="Consolas"/>
                <a:cs typeface="Consolas"/>
                <a:sym typeface="Consolas"/>
              </a:rPr>
              <a:t> </a:t>
            </a:r>
            <a:r>
              <a:rPr lang="en-US" sz="1100">
                <a:solidFill>
                  <a:srgbClr val="7F0055"/>
                </a:solidFill>
                <a:latin typeface="Consolas"/>
                <a:ea typeface="Consolas"/>
                <a:cs typeface="Consolas"/>
                <a:sym typeface="Consolas"/>
              </a:rPr>
              <a:t>@</a:t>
            </a:r>
            <a:r>
              <a:rPr b="1" lang="en-US" sz="1100">
                <a:solidFill>
                  <a:srgbClr val="7F0055"/>
                </a:solidFill>
                <a:latin typeface="Consolas"/>
                <a:ea typeface="Consolas"/>
                <a:cs typeface="Consolas"/>
                <a:sym typeface="Consolas"/>
              </a:rPr>
              <a:t>param</a:t>
            </a:r>
            <a:r>
              <a:rPr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N</a:t>
            </a: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 Number of rows for the board (excluding padding)</a:t>
            </a:r>
            <a:r>
              <a:rPr lang="en-US" sz="1000">
                <a:solidFill>
                  <a:srgbClr val="008000"/>
                </a:solidFill>
                <a:latin typeface="Consolas"/>
                <a:ea typeface="Consolas"/>
                <a:cs typeface="Consolas"/>
                <a:sym typeface="Consolas"/>
              </a:rPr>
              <a:t>.</a:t>
            </a:r>
            <a:endParaRPr sz="10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rgbClr val="7F0055"/>
                </a:solidFill>
                <a:latin typeface="Consolas"/>
                <a:ea typeface="Consolas"/>
                <a:cs typeface="Consolas"/>
                <a:sym typeface="Consolas"/>
              </a:rPr>
              <a:t> @</a:t>
            </a:r>
            <a:r>
              <a:rPr b="1" lang="en-US" sz="1100">
                <a:solidFill>
                  <a:srgbClr val="7F0055"/>
                </a:solidFill>
                <a:latin typeface="Consolas"/>
                <a:ea typeface="Consolas"/>
                <a:cs typeface="Consolas"/>
                <a:sym typeface="Consolas"/>
              </a:rPr>
              <a:t>param</a:t>
            </a:r>
            <a:r>
              <a:rPr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M</a:t>
            </a: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 Number of columns for the board (excluding padding).</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rgbClr val="7F0055"/>
                </a:solidFill>
                <a:latin typeface="Consolas"/>
                <a:ea typeface="Consolas"/>
                <a:cs typeface="Consolas"/>
                <a:sym typeface="Consolas"/>
              </a:rPr>
              <a:t> @</a:t>
            </a:r>
            <a:r>
              <a:rPr b="1" lang="en-US" sz="1100">
                <a:solidFill>
                  <a:srgbClr val="7F0055"/>
                </a:solidFill>
                <a:latin typeface="Consolas"/>
                <a:ea typeface="Consolas"/>
                <a:cs typeface="Consolas"/>
                <a:sym typeface="Consolas"/>
              </a:rPr>
              <a:t>param</a:t>
            </a:r>
            <a:r>
              <a:rPr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probability</a:t>
            </a:r>
            <a:r>
              <a:rPr lang="en-US" sz="1100">
                <a:solidFill>
                  <a:srgbClr val="008000"/>
                </a:solidFill>
                <a:latin typeface="Consolas"/>
                <a:ea typeface="Consolas"/>
                <a:cs typeface="Consolas"/>
                <a:sym typeface="Consolas"/>
              </a:rPr>
              <a:t> Probability of a cell containing a mine (value between 0 and 1).</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rgbClr val="7F0055"/>
                </a:solidFill>
                <a:latin typeface="Consolas"/>
                <a:ea typeface="Consolas"/>
                <a:cs typeface="Consolas"/>
                <a:sym typeface="Consolas"/>
              </a:rPr>
              <a:t> @</a:t>
            </a:r>
            <a:r>
              <a:rPr b="1" lang="en-US" sz="1100">
                <a:solidFill>
                  <a:srgbClr val="7F0055"/>
                </a:solidFill>
                <a:latin typeface="Consolas"/>
                <a:ea typeface="Consolas"/>
                <a:cs typeface="Consolas"/>
                <a:sym typeface="Consolas"/>
              </a:rPr>
              <a:t>return</a:t>
            </a:r>
            <a:r>
              <a:rPr lang="en-US" sz="1100">
                <a:solidFill>
                  <a:srgbClr val="008000"/>
                </a:solidFill>
                <a:latin typeface="Consolas"/>
                <a:ea typeface="Consolas"/>
                <a:cs typeface="Consolas"/>
                <a:sym typeface="Consolas"/>
              </a:rPr>
              <a:t> A 2D array representing the board, where 1 indicates a mine, and 0 indicates no mine.</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endParaRPr sz="12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public</a:t>
            </a: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static</a:t>
            </a: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initializeMines(</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N,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M, </a:t>
            </a:r>
            <a:r>
              <a:rPr b="1" lang="en-US" sz="1200">
                <a:solidFill>
                  <a:srgbClr val="7F0055"/>
                </a:solidFill>
                <a:latin typeface="Consolas"/>
                <a:ea typeface="Consolas"/>
                <a:cs typeface="Consolas"/>
                <a:sym typeface="Consolas"/>
              </a:rPr>
              <a:t>double</a:t>
            </a:r>
            <a:r>
              <a:rPr lang="en-US" sz="1200">
                <a:solidFill>
                  <a:schemeClr val="dk1"/>
                </a:solidFill>
                <a:latin typeface="Consolas"/>
                <a:ea typeface="Consolas"/>
                <a:cs typeface="Consolas"/>
                <a:sym typeface="Consolas"/>
              </a:rPr>
              <a:t> probability)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mines = </a:t>
            </a:r>
            <a:r>
              <a:rPr b="1" lang="en-US" sz="1200">
                <a:solidFill>
                  <a:srgbClr val="7F0055"/>
                </a:solidFill>
                <a:latin typeface="Consolas"/>
                <a:ea typeface="Consolas"/>
                <a:cs typeface="Consolas"/>
                <a:sym typeface="Consolas"/>
              </a:rPr>
              <a:t>new</a:t>
            </a: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[N + 2][M + 2];</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for</a:t>
            </a: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i = 1; i &lt; N + 1; i++)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for</a:t>
            </a: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j = 1; j &lt; M + 1; j++)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if</a:t>
            </a:r>
            <a:r>
              <a:rPr lang="en-US" sz="1200">
                <a:solidFill>
                  <a:schemeClr val="dk1"/>
                </a:solidFill>
                <a:latin typeface="Consolas"/>
                <a:ea typeface="Consolas"/>
                <a:cs typeface="Consolas"/>
                <a:sym typeface="Consolas"/>
              </a:rPr>
              <a:t> (Math.random() &lt; probability)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mines[i][j] = 1;</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return</a:t>
            </a:r>
            <a:r>
              <a:rPr lang="en-US" sz="1200">
                <a:solidFill>
                  <a:schemeClr val="dk1"/>
                </a:solidFill>
                <a:latin typeface="Consolas"/>
                <a:ea typeface="Consolas"/>
                <a:cs typeface="Consolas"/>
                <a:sym typeface="Consolas"/>
              </a:rPr>
              <a:t> mines;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25000"/>
              </a:lnSpc>
              <a:spcBef>
                <a:spcPts val="0"/>
              </a:spcBef>
              <a:spcAft>
                <a:spcPts val="0"/>
              </a:spcAft>
              <a:buClr>
                <a:srgbClr val="008000"/>
              </a:buClr>
              <a:buSzPts val="1200"/>
              <a:buFont typeface="Consolas"/>
              <a:buNone/>
            </a:pPr>
            <a:r>
              <a:t/>
            </a:r>
            <a:endParaRPr sz="1200">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8000"/>
              </a:buClr>
              <a:buSzPts val="1200"/>
              <a:buFont typeface="Consolas"/>
              <a:buNone/>
            </a:pPr>
            <a:r>
              <a:t/>
            </a:r>
            <a:endParaRPr sz="1200">
              <a:solidFill>
                <a:srgbClr val="7F0055"/>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1d7360a7ca_0_17"/>
          <p:cNvSpPr txBox="1"/>
          <p:nvPr>
            <p:ph idx="12" type="sldNum"/>
          </p:nvPr>
        </p:nvSpPr>
        <p:spPr>
          <a:xfrm>
            <a:off x="76200" y="6602861"/>
            <a:ext cx="273600" cy="276900"/>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72" name="Google Shape;172;g31d7360a7ca_0_17"/>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marR="0" rtl="0" algn="l">
              <a:lnSpc>
                <a:spcPct val="100000"/>
              </a:lnSpc>
              <a:spcBef>
                <a:spcPts val="0"/>
              </a:spcBef>
              <a:spcAft>
                <a:spcPts val="0"/>
              </a:spcAft>
              <a:buClr>
                <a:srgbClr val="663300"/>
              </a:buClr>
              <a:buSzPts val="2400"/>
              <a:buFont typeface="Arial"/>
              <a:buNone/>
            </a:pPr>
            <a:r>
              <a:rPr lang="en-US"/>
              <a:t>Question 2 – Solution </a:t>
            </a:r>
            <a:r>
              <a:rPr lang="en-US"/>
              <a:t>calculateBoard</a:t>
            </a:r>
            <a:r>
              <a:rPr lang="en-US"/>
              <a:t>  </a:t>
            </a:r>
            <a:endParaRPr/>
          </a:p>
        </p:txBody>
      </p:sp>
      <p:sp>
        <p:nvSpPr>
          <p:cNvPr id="173" name="Google Shape;173;g31d7360a7ca_0_17"/>
          <p:cNvSpPr/>
          <p:nvPr/>
        </p:nvSpPr>
        <p:spPr>
          <a:xfrm>
            <a:off x="76200" y="6677610"/>
            <a:ext cx="4800600" cy="1524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 name="Google Shape;174;g31d7360a7ca_0_17"/>
          <p:cNvSpPr txBox="1"/>
          <p:nvPr/>
        </p:nvSpPr>
        <p:spPr>
          <a:xfrm>
            <a:off x="25" y="684350"/>
            <a:ext cx="9144000" cy="42813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Calculates the number of adjacent mines for each cell in the board.</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a:t>
            </a:r>
            <a:r>
              <a:rPr lang="en-US" sz="1100">
                <a:solidFill>
                  <a:srgbClr val="008000"/>
                </a:solidFill>
                <a:latin typeface="Consolas"/>
                <a:ea typeface="Consolas"/>
                <a:cs typeface="Consolas"/>
                <a:sym typeface="Consolas"/>
              </a:rPr>
              <a:t> </a:t>
            </a:r>
            <a:r>
              <a:rPr b="1" lang="en-US" sz="1100">
                <a:solidFill>
                  <a:srgbClr val="7F0055"/>
                </a:solidFill>
                <a:latin typeface="Consolas"/>
                <a:ea typeface="Consolas"/>
                <a:cs typeface="Consolas"/>
                <a:sym typeface="Consolas"/>
              </a:rPr>
              <a:t>N</a:t>
            </a:r>
            <a:r>
              <a:rPr lang="en-US" sz="1100">
                <a:solidFill>
                  <a:srgbClr val="008000"/>
                </a:solidFill>
                <a:latin typeface="Consolas"/>
                <a:ea typeface="Consolas"/>
                <a:cs typeface="Consolas"/>
                <a:sym typeface="Consolas"/>
              </a:rPr>
              <a:t>     Number of rows for the board (excluding padding).</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a:t>
            </a:r>
            <a:r>
              <a:rPr lang="en-US" sz="1100">
                <a:solidFill>
                  <a:srgbClr val="008000"/>
                </a:solidFill>
                <a:latin typeface="Consolas"/>
                <a:ea typeface="Consolas"/>
                <a:cs typeface="Consolas"/>
                <a:sym typeface="Consolas"/>
              </a:rPr>
              <a:t> </a:t>
            </a:r>
            <a:r>
              <a:rPr b="1" lang="en-US" sz="1100">
                <a:solidFill>
                  <a:srgbClr val="7F0055"/>
                </a:solidFill>
                <a:latin typeface="Consolas"/>
                <a:ea typeface="Consolas"/>
                <a:cs typeface="Consolas"/>
                <a:sym typeface="Consolas"/>
              </a:rPr>
              <a:t>M</a:t>
            </a:r>
            <a:r>
              <a:rPr lang="en-US" sz="1100">
                <a:solidFill>
                  <a:srgbClr val="008000"/>
                </a:solidFill>
                <a:latin typeface="Consolas"/>
                <a:ea typeface="Consolas"/>
                <a:cs typeface="Consolas"/>
                <a:sym typeface="Consolas"/>
              </a:rPr>
              <a:t>     Number of columns for the board (excluding padding).</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a:t>
            </a:r>
            <a:r>
              <a:rPr b="1" lang="en-US" sz="1100">
                <a:solidFill>
                  <a:srgbClr val="7F0055"/>
                </a:solidFill>
                <a:latin typeface="Consolas"/>
                <a:ea typeface="Consolas"/>
                <a:cs typeface="Consolas"/>
                <a:sym typeface="Consolas"/>
              </a:rPr>
              <a:t> @param</a:t>
            </a:r>
            <a:r>
              <a:rPr lang="en-US" sz="1100">
                <a:solidFill>
                  <a:srgbClr val="008000"/>
                </a:solidFill>
                <a:latin typeface="Consolas"/>
                <a:ea typeface="Consolas"/>
                <a:cs typeface="Consolas"/>
                <a:sym typeface="Consolas"/>
              </a:rPr>
              <a:t> </a:t>
            </a:r>
            <a:r>
              <a:rPr b="1" lang="en-US" sz="1100">
                <a:solidFill>
                  <a:srgbClr val="7F0055"/>
                </a:solidFill>
                <a:latin typeface="Consolas"/>
                <a:ea typeface="Consolas"/>
                <a:cs typeface="Consolas"/>
                <a:sym typeface="Consolas"/>
              </a:rPr>
              <a:t>mines</a:t>
            </a:r>
            <a:r>
              <a:rPr lang="en-US" sz="1100">
                <a:solidFill>
                  <a:srgbClr val="008000"/>
                </a:solidFill>
                <a:latin typeface="Consolas"/>
                <a:ea typeface="Consolas"/>
                <a:cs typeface="Consolas"/>
                <a:sym typeface="Consolas"/>
              </a:rPr>
              <a:t> A 2D array indicating the placement of mines.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@return</a:t>
            </a:r>
            <a:r>
              <a:rPr lang="en-US" sz="1100">
                <a:solidFill>
                  <a:srgbClr val="008000"/>
                </a:solidFill>
                <a:latin typeface="Consolas"/>
                <a:ea typeface="Consolas"/>
                <a:cs typeface="Consolas"/>
                <a:sym typeface="Consolas"/>
              </a:rPr>
              <a:t> A 2D array representing the board, where each cell contains the count of adjacent mines.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public</a:t>
            </a: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static</a:t>
            </a: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calculateBoard(</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N,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M,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mines)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board = new int[N + 2][M + 2];</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for</a:t>
            </a: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i = 1; i &lt; N + 1; i++)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for</a:t>
            </a: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j = 1; j &lt; M + 1; j++)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board[i][j] = mines[i - 1][j] + mines[i - 1][j - 1]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mines[i - 1][j + 1] + mines[i][j - 1]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mines[i][j + 1] + mines[i + 1][j]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mines[i + 1][j + 1] + mines[i + 1][j - 1];</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return</a:t>
            </a:r>
            <a:r>
              <a:rPr lang="en-US" sz="1200">
                <a:solidFill>
                  <a:schemeClr val="dk1"/>
                </a:solidFill>
                <a:latin typeface="Consolas"/>
                <a:ea typeface="Consolas"/>
                <a:cs typeface="Consolas"/>
                <a:sym typeface="Consolas"/>
              </a:rPr>
              <a:t> board;</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1d7360a7ca_0_24"/>
          <p:cNvSpPr txBox="1"/>
          <p:nvPr>
            <p:ph idx="12" type="sldNum"/>
          </p:nvPr>
        </p:nvSpPr>
        <p:spPr>
          <a:xfrm>
            <a:off x="76200" y="6602861"/>
            <a:ext cx="273600" cy="276900"/>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80" name="Google Shape;180;g31d7360a7ca_0_24"/>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marR="0" rtl="0" algn="l">
              <a:lnSpc>
                <a:spcPct val="100000"/>
              </a:lnSpc>
              <a:spcBef>
                <a:spcPts val="0"/>
              </a:spcBef>
              <a:spcAft>
                <a:spcPts val="0"/>
              </a:spcAft>
              <a:buClr>
                <a:srgbClr val="663300"/>
              </a:buClr>
              <a:buSzPts val="2400"/>
              <a:buFont typeface="Arial"/>
              <a:buNone/>
            </a:pPr>
            <a:r>
              <a:rPr lang="en-US"/>
              <a:t>Question 2 – Solution </a:t>
            </a:r>
            <a:r>
              <a:rPr lang="en-US"/>
              <a:t>printBoard</a:t>
            </a:r>
            <a:r>
              <a:rPr lang="en-US"/>
              <a:t>  </a:t>
            </a:r>
            <a:endParaRPr/>
          </a:p>
        </p:txBody>
      </p:sp>
      <p:sp>
        <p:nvSpPr>
          <p:cNvPr id="181" name="Google Shape;181;g31d7360a7ca_0_24"/>
          <p:cNvSpPr/>
          <p:nvPr/>
        </p:nvSpPr>
        <p:spPr>
          <a:xfrm>
            <a:off x="76200" y="6677610"/>
            <a:ext cx="4800600" cy="1524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 name="Google Shape;182;g31d7360a7ca_0_24"/>
          <p:cNvSpPr txBox="1"/>
          <p:nvPr/>
        </p:nvSpPr>
        <p:spPr>
          <a:xfrm>
            <a:off x="25" y="684350"/>
            <a:ext cx="9144000" cy="36264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 /**</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Prints the Minesweeper board, displaying '*' for mines and numbers for adjacent mine counts.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 N</a:t>
            </a:r>
            <a:r>
              <a:rPr lang="en-US" sz="1100">
                <a:solidFill>
                  <a:srgbClr val="008000"/>
                </a:solidFill>
                <a:latin typeface="Consolas"/>
                <a:ea typeface="Consolas"/>
                <a:cs typeface="Consolas"/>
                <a:sym typeface="Consolas"/>
              </a:rPr>
              <a:t>     Number of rows for the board (excluding padding).</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 M</a:t>
            </a:r>
            <a:r>
              <a:rPr lang="en-US" sz="1100">
                <a:solidFill>
                  <a:srgbClr val="008000"/>
                </a:solidFill>
                <a:latin typeface="Consolas"/>
                <a:ea typeface="Consolas"/>
                <a:cs typeface="Consolas"/>
                <a:sym typeface="Consolas"/>
              </a:rPr>
              <a:t>     Number of columns for the board (excluding padding).</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 mines</a:t>
            </a:r>
            <a:r>
              <a:rPr lang="en-US" sz="1100">
                <a:solidFill>
                  <a:srgbClr val="008000"/>
                </a:solidFill>
                <a:latin typeface="Consolas"/>
                <a:ea typeface="Consolas"/>
                <a:cs typeface="Consolas"/>
                <a:sym typeface="Consolas"/>
              </a:rPr>
              <a:t> A 2D array indicating the placement of mines.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 board</a:t>
            </a:r>
            <a:r>
              <a:rPr lang="en-US" sz="1100">
                <a:solidFill>
                  <a:srgbClr val="008000"/>
                </a:solidFill>
                <a:latin typeface="Consolas"/>
                <a:ea typeface="Consolas"/>
                <a:cs typeface="Consolas"/>
                <a:sym typeface="Consolas"/>
              </a:rPr>
              <a:t> A 2D array representing the board with adjacent mine counts.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public</a:t>
            </a: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static</a:t>
            </a: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void</a:t>
            </a:r>
            <a:r>
              <a:rPr lang="en-US" sz="1200">
                <a:solidFill>
                  <a:schemeClr val="dk1"/>
                </a:solidFill>
                <a:latin typeface="Consolas"/>
                <a:ea typeface="Consolas"/>
                <a:cs typeface="Consolas"/>
                <a:sym typeface="Consolas"/>
              </a:rPr>
              <a:t> printBoard(</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N,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M,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mines,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board)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for</a:t>
            </a: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i = 1; i &lt; N + 1; i++)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for</a:t>
            </a: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j = 1; j &lt; M + 1; j++)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String cur = mines[i][j] == 0 ? board[i][j] + "" :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System.out.print(cur + "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System.out.println();</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d7360a7ca_0_31"/>
          <p:cNvSpPr txBox="1"/>
          <p:nvPr>
            <p:ph idx="12" type="sldNum"/>
          </p:nvPr>
        </p:nvSpPr>
        <p:spPr>
          <a:xfrm>
            <a:off x="76200" y="6602861"/>
            <a:ext cx="273600" cy="276900"/>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88" name="Google Shape;188;g31d7360a7ca_0_31"/>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marR="0" rtl="0" algn="l">
              <a:lnSpc>
                <a:spcPct val="100000"/>
              </a:lnSpc>
              <a:spcBef>
                <a:spcPts val="0"/>
              </a:spcBef>
              <a:spcAft>
                <a:spcPts val="0"/>
              </a:spcAft>
              <a:buClr>
                <a:srgbClr val="663300"/>
              </a:buClr>
              <a:buSzPts val="2400"/>
              <a:buFont typeface="Arial"/>
              <a:buNone/>
            </a:pPr>
            <a:r>
              <a:rPr lang="en-US"/>
              <a:t>Question 2 – Solution main  </a:t>
            </a:r>
            <a:endParaRPr/>
          </a:p>
        </p:txBody>
      </p:sp>
      <p:sp>
        <p:nvSpPr>
          <p:cNvPr id="189" name="Google Shape;189;g31d7360a7ca_0_31"/>
          <p:cNvSpPr/>
          <p:nvPr/>
        </p:nvSpPr>
        <p:spPr>
          <a:xfrm>
            <a:off x="76200" y="6677610"/>
            <a:ext cx="4800600" cy="1524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 name="Google Shape;190;g31d7360a7ca_0_31"/>
          <p:cNvSpPr txBox="1"/>
          <p:nvPr/>
        </p:nvSpPr>
        <p:spPr>
          <a:xfrm>
            <a:off x="25" y="684350"/>
            <a:ext cx="9144000" cy="56799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200">
                <a:solidFill>
                  <a:srgbClr val="7F0055"/>
                </a:solidFill>
                <a:latin typeface="Consolas"/>
                <a:ea typeface="Consolas"/>
                <a:cs typeface="Consolas"/>
                <a:sym typeface="Consolas"/>
              </a:rPr>
              <a:t>public</a:t>
            </a: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class</a:t>
            </a:r>
            <a:r>
              <a:rPr lang="en-US" sz="1200">
                <a:solidFill>
                  <a:schemeClr val="dk1"/>
                </a:solidFill>
                <a:latin typeface="Consolas"/>
                <a:ea typeface="Consolas"/>
                <a:cs typeface="Consolas"/>
                <a:sym typeface="Consolas"/>
              </a:rPr>
              <a:t> MineSweeper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public</a:t>
            </a: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static</a:t>
            </a: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void</a:t>
            </a:r>
            <a:r>
              <a:rPr lang="en-US" sz="1200">
                <a:solidFill>
                  <a:schemeClr val="dk1"/>
                </a:solidFill>
                <a:latin typeface="Consolas"/>
                <a:ea typeface="Consolas"/>
                <a:cs typeface="Consolas"/>
                <a:sym typeface="Consolas"/>
              </a:rPr>
              <a:t> main(</a:t>
            </a:r>
            <a:r>
              <a:rPr b="1" lang="en-US" sz="1200">
                <a:solidFill>
                  <a:srgbClr val="7F0055"/>
                </a:solidFill>
                <a:latin typeface="Consolas"/>
                <a:ea typeface="Consolas"/>
                <a:cs typeface="Consolas"/>
                <a:sym typeface="Consolas"/>
              </a:rPr>
              <a:t>String</a:t>
            </a:r>
            <a:r>
              <a:rPr lang="en-US" sz="1200">
                <a:solidFill>
                  <a:schemeClr val="dk1"/>
                </a:solidFill>
                <a:latin typeface="Consolas"/>
                <a:ea typeface="Consolas"/>
                <a:cs typeface="Consolas"/>
                <a:sym typeface="Consolas"/>
              </a:rPr>
              <a:t>[] args)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200">
                <a:solidFill>
                  <a:srgbClr val="008000"/>
                </a:solidFill>
                <a:latin typeface="Consolas"/>
                <a:ea typeface="Consolas"/>
                <a:cs typeface="Consolas"/>
                <a:sym typeface="Consolas"/>
              </a:rPr>
              <a:t>// Create an In instance to read from standard input</a:t>
            </a:r>
            <a:endParaRPr sz="1200">
              <a:solidFill>
                <a:srgbClr val="008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In in = </a:t>
            </a:r>
            <a:r>
              <a:rPr b="1" lang="en-US" sz="1200">
                <a:solidFill>
                  <a:srgbClr val="7F0055"/>
                </a:solidFill>
                <a:latin typeface="Consolas"/>
                <a:ea typeface="Consolas"/>
                <a:cs typeface="Consolas"/>
                <a:sym typeface="Consolas"/>
              </a:rPr>
              <a:t>new</a:t>
            </a:r>
            <a:r>
              <a:rPr lang="en-US" sz="1200">
                <a:solidFill>
                  <a:schemeClr val="dk1"/>
                </a:solidFill>
                <a:latin typeface="Consolas"/>
                <a:ea typeface="Consolas"/>
                <a:cs typeface="Consolas"/>
                <a:sym typeface="Consolas"/>
              </a:rPr>
              <a:t> In();</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200">
                <a:solidFill>
                  <a:srgbClr val="008000"/>
                </a:solidFill>
                <a:latin typeface="Consolas"/>
                <a:ea typeface="Consolas"/>
                <a:cs typeface="Consolas"/>
                <a:sym typeface="Consolas"/>
              </a:rPr>
              <a:t>// Take input for number of rows (N)</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System.out.println("Enter the number of rows (N): ");</a:t>
            </a:r>
            <a:endParaRPr sz="12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N = in.readInt();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200">
                <a:solidFill>
                  <a:srgbClr val="008000"/>
                </a:solidFill>
                <a:latin typeface="Consolas"/>
                <a:ea typeface="Consolas"/>
                <a:cs typeface="Consolas"/>
                <a:sym typeface="Consolas"/>
              </a:rPr>
              <a:t>// Take input for number of columns (M)</a:t>
            </a:r>
            <a:endParaRPr sz="12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System.out.println("Enter the number of columns (M): ");</a:t>
            </a:r>
            <a:endParaRPr sz="12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M = in.readInt();</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200">
                <a:solidFill>
                  <a:srgbClr val="008000"/>
                </a:solidFill>
                <a:latin typeface="Consolas"/>
                <a:ea typeface="Consolas"/>
                <a:cs typeface="Consolas"/>
                <a:sym typeface="Consolas"/>
              </a:rPr>
              <a:t>// Take input for mine probability</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System.out.println("Enter the probability of a mine (0 to 1): ");</a:t>
            </a:r>
            <a:endParaRPr sz="12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double</a:t>
            </a:r>
            <a:r>
              <a:rPr lang="en-US" sz="1200">
                <a:solidFill>
                  <a:schemeClr val="dk1"/>
                </a:solidFill>
                <a:latin typeface="Consolas"/>
                <a:ea typeface="Consolas"/>
                <a:cs typeface="Consolas"/>
                <a:sym typeface="Consolas"/>
              </a:rPr>
              <a:t> probability = in.readDouble();</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200">
                <a:solidFill>
                  <a:srgbClr val="008000"/>
                </a:solidFill>
                <a:latin typeface="Consolas"/>
                <a:ea typeface="Consolas"/>
                <a:cs typeface="Consolas"/>
                <a:sym typeface="Consolas"/>
              </a:rPr>
              <a:t>// Initialize the game</a:t>
            </a:r>
            <a:endParaRPr sz="12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mines = initializeMines(N, M, probability);</a:t>
            </a:r>
            <a:endParaRPr sz="12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chemeClr val="dk1"/>
                </a:solidFill>
                <a:latin typeface="Consolas"/>
                <a:ea typeface="Consolas"/>
                <a:cs typeface="Consolas"/>
                <a:sym typeface="Consolas"/>
              </a:rPr>
              <a:t>[][] board = calculateBoard(N, M, mines);</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r>
              <a:rPr lang="en-US" sz="1200">
                <a:solidFill>
                  <a:srgbClr val="008000"/>
                </a:solidFill>
                <a:latin typeface="Consolas"/>
                <a:ea typeface="Consolas"/>
                <a:cs typeface="Consolas"/>
                <a:sym typeface="Consolas"/>
              </a:rPr>
              <a:t>// Print the game board</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printBoard(N, M, mines, board);</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    }</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Consolas"/>
                <a:ea typeface="Consolas"/>
                <a:cs typeface="Consolas"/>
                <a:sym typeface="Consolas"/>
              </a:rPr>
              <a:t>}</a:t>
            </a:r>
            <a:endParaRPr sz="12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96" name="Google Shape;196;p17"/>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2, Expansion 1– MineSweeper.</a:t>
            </a:r>
            <a:endParaRPr/>
          </a:p>
        </p:txBody>
      </p:sp>
      <p:sp>
        <p:nvSpPr>
          <p:cNvPr id="197" name="Google Shape;197;p17"/>
          <p:cNvSpPr txBox="1"/>
          <p:nvPr>
            <p:ph idx="4294967295" type="body"/>
          </p:nvPr>
        </p:nvSpPr>
        <p:spPr>
          <a:xfrm>
            <a:off x="228600" y="685800"/>
            <a:ext cx="8610600" cy="3528848"/>
          </a:xfrm>
          <a:prstGeom prst="rect">
            <a:avLst/>
          </a:prstGeom>
          <a:noFill/>
          <a:ln>
            <a:noFill/>
          </a:ln>
        </p:spPr>
        <p:txBody>
          <a:bodyPr anchorCtr="0" anchor="t" bIns="46025" lIns="46025" spcFirstLastPara="1" rIns="46025" wrap="square" tIns="46025">
            <a:normAutofit/>
          </a:bodyPr>
          <a:lstStyle/>
          <a:p>
            <a:pPr indent="-281177" lvl="0" marL="281177" rtl="0" algn="l">
              <a:lnSpc>
                <a:spcPct val="100000"/>
              </a:lnSpc>
              <a:spcBef>
                <a:spcPts val="0"/>
              </a:spcBef>
              <a:spcAft>
                <a:spcPts val="0"/>
              </a:spcAft>
              <a:buSzPts val="1300"/>
              <a:buChar char="■"/>
            </a:pPr>
            <a:r>
              <a:rPr lang="en-US" sz="1400"/>
              <a:t>Now that we know how to generate a board, we can make it more presentable.</a:t>
            </a:r>
            <a:endParaRPr sz="2000"/>
          </a:p>
          <a:p>
            <a:pPr indent="-281177" lvl="0" marL="281177" rtl="0" algn="l">
              <a:lnSpc>
                <a:spcPct val="100000"/>
              </a:lnSpc>
              <a:spcBef>
                <a:spcPts val="700"/>
              </a:spcBef>
              <a:spcAft>
                <a:spcPts val="0"/>
              </a:spcAft>
              <a:buSzPts val="1300"/>
              <a:buChar char="■"/>
            </a:pPr>
            <a:r>
              <a:rPr lang="en-US" sz="1400"/>
              <a:t>Design a program which does the following:</a:t>
            </a:r>
            <a:endParaRPr sz="2000"/>
          </a:p>
          <a:p>
            <a:pPr indent="-342900" lvl="1" marL="914400" rtl="0" algn="l">
              <a:lnSpc>
                <a:spcPct val="150000"/>
              </a:lnSpc>
              <a:spcBef>
                <a:spcPts val="960"/>
              </a:spcBef>
              <a:spcAft>
                <a:spcPts val="0"/>
              </a:spcAft>
              <a:buSzPts val="1800"/>
              <a:buFont typeface="Noto Sans"/>
              <a:buChar char="●"/>
            </a:pPr>
            <a:r>
              <a:rPr lang="en-US" sz="1400">
                <a:solidFill>
                  <a:schemeClr val="dk1"/>
                </a:solidFill>
              </a:rPr>
              <a:t>Receives N and M (the size of the board) as command line arguments.</a:t>
            </a:r>
            <a:endParaRPr sz="1400">
              <a:solidFill>
                <a:schemeClr val="dk1"/>
              </a:solidFill>
            </a:endParaRPr>
          </a:p>
          <a:p>
            <a:pPr indent="-342900" lvl="1" marL="914400" rtl="0" algn="l">
              <a:lnSpc>
                <a:spcPct val="150000"/>
              </a:lnSpc>
              <a:spcBef>
                <a:spcPts val="960"/>
              </a:spcBef>
              <a:spcAft>
                <a:spcPts val="0"/>
              </a:spcAft>
              <a:buSzPts val="1800"/>
              <a:buFont typeface="Noto Sans"/>
              <a:buChar char="●"/>
            </a:pPr>
            <a:r>
              <a:rPr lang="en-US" sz="1400">
                <a:solidFill>
                  <a:schemeClr val="dk1"/>
                </a:solidFill>
              </a:rPr>
              <a:t>Reads from the standard input a minesweeper board of the appropriate size (assume the board size is legal).</a:t>
            </a:r>
            <a:endParaRPr sz="1400">
              <a:solidFill>
                <a:schemeClr val="dk1"/>
              </a:solidFill>
            </a:endParaRPr>
          </a:p>
          <a:p>
            <a:pPr indent="-342900" lvl="1" marL="914400" rtl="0" algn="l">
              <a:lnSpc>
                <a:spcPct val="150000"/>
              </a:lnSpc>
              <a:spcBef>
                <a:spcPts val="960"/>
              </a:spcBef>
              <a:spcAft>
                <a:spcPts val="0"/>
              </a:spcAft>
              <a:buSzPts val="1800"/>
              <a:buFont typeface="Noto Sans"/>
              <a:buChar char="●"/>
            </a:pPr>
            <a:r>
              <a:rPr lang="en-US" sz="1400">
                <a:solidFill>
                  <a:schemeClr val="dk1"/>
                </a:solidFill>
              </a:rPr>
              <a:t>Prints the board using StdDraw. If a square contains a bomb, use the following icon named “mine.png”.</a:t>
            </a:r>
            <a:endParaRPr sz="1400">
              <a:solidFill>
                <a:schemeClr val="dk1"/>
              </a:solidFill>
            </a:endParaRPr>
          </a:p>
          <a:p>
            <a:pPr indent="-187452" lvl="2" marL="937260" rtl="0" algn="l">
              <a:lnSpc>
                <a:spcPct val="100000"/>
              </a:lnSpc>
              <a:spcBef>
                <a:spcPts val="200"/>
              </a:spcBef>
              <a:spcAft>
                <a:spcPts val="0"/>
              </a:spcAft>
              <a:buClr>
                <a:srgbClr val="003300"/>
              </a:buClr>
              <a:buSzPts val="1300"/>
              <a:buChar char="❑"/>
            </a:pPr>
            <a:r>
              <a:rPr lang="en-US" sz="1312"/>
              <a:t>StdDraw.picture(x, y , filename) draws the picture in filename centered at location (x, y)</a:t>
            </a:r>
            <a:endParaRPr/>
          </a:p>
          <a:p>
            <a:pPr indent="-187452" lvl="2" marL="937260" rtl="0" algn="l">
              <a:lnSpc>
                <a:spcPct val="100000"/>
              </a:lnSpc>
              <a:spcBef>
                <a:spcPts val="200"/>
              </a:spcBef>
              <a:spcAft>
                <a:spcPts val="0"/>
              </a:spcAft>
              <a:buClr>
                <a:srgbClr val="003300"/>
              </a:buClr>
              <a:buSzPts val="1300"/>
              <a:buChar char="❑"/>
            </a:pPr>
            <a:r>
              <a:rPr lang="en-US" sz="1312"/>
              <a:t>So StdDraw.picture(0, 0, “mine.png”) will put the mine icon centered at the bottom left corner.</a:t>
            </a:r>
            <a:endParaRPr/>
          </a:p>
          <a:p>
            <a:pPr indent="-187452" lvl="2" marL="937260" rtl="0" algn="l">
              <a:lnSpc>
                <a:spcPct val="100000"/>
              </a:lnSpc>
              <a:spcBef>
                <a:spcPts val="200"/>
              </a:spcBef>
              <a:spcAft>
                <a:spcPts val="0"/>
              </a:spcAft>
              <a:buClr>
                <a:srgbClr val="003300"/>
              </a:buClr>
              <a:buSzPts val="1300"/>
              <a:buChar char="❑"/>
            </a:pPr>
            <a:r>
              <a:rPr lang="en-US" sz="1312"/>
              <a:t>StdDraw.text(x, y, text) prints the string text centered at location (x, y).</a:t>
            </a:r>
            <a:endParaRPr/>
          </a:p>
        </p:txBody>
      </p:sp>
      <p:pic>
        <p:nvPicPr>
          <p:cNvPr descr="Google Shape;256;p29" id="198" name="Google Shape;198;p17"/>
          <p:cNvPicPr preferRelativeResize="0"/>
          <p:nvPr/>
        </p:nvPicPr>
        <p:blipFill rotWithShape="1">
          <a:blip r:embed="rId3">
            <a:alphaModFix/>
          </a:blip>
          <a:srcRect b="0" l="0" r="0" t="0"/>
          <a:stretch/>
        </p:blipFill>
        <p:spPr>
          <a:xfrm>
            <a:off x="3810000" y="4800600"/>
            <a:ext cx="1295400" cy="12954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204" name="Google Shape;204;p18"/>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2, Expansion 1– MineSweeper.</a:t>
            </a:r>
            <a:endParaRPr/>
          </a:p>
        </p:txBody>
      </p:sp>
      <p:pic>
        <p:nvPicPr>
          <p:cNvPr descr="Google Shape;265;p30" id="205" name="Google Shape;205;p18"/>
          <p:cNvPicPr preferRelativeResize="0"/>
          <p:nvPr/>
        </p:nvPicPr>
        <p:blipFill rotWithShape="1">
          <a:blip r:embed="rId3">
            <a:alphaModFix/>
          </a:blip>
          <a:srcRect b="0" l="0" r="0" t="0"/>
          <a:stretch/>
        </p:blipFill>
        <p:spPr>
          <a:xfrm>
            <a:off x="2535217" y="2253726"/>
            <a:ext cx="3588822" cy="3886200"/>
          </a:xfrm>
          <a:prstGeom prst="rect">
            <a:avLst/>
          </a:prstGeom>
          <a:noFill/>
          <a:ln>
            <a:noFill/>
          </a:ln>
        </p:spPr>
      </p:pic>
      <p:sp>
        <p:nvSpPr>
          <p:cNvPr id="206" name="Google Shape;206;p18"/>
          <p:cNvSpPr txBox="1"/>
          <p:nvPr>
            <p:ph idx="4294967295" type="body"/>
          </p:nvPr>
        </p:nvSpPr>
        <p:spPr>
          <a:xfrm>
            <a:off x="24338" y="455875"/>
            <a:ext cx="8610600" cy="2743200"/>
          </a:xfrm>
          <a:prstGeom prst="rect">
            <a:avLst/>
          </a:prstGeom>
          <a:noFill/>
          <a:ln>
            <a:noFill/>
          </a:ln>
        </p:spPr>
        <p:txBody>
          <a:bodyPr anchorCtr="0" anchor="t" bIns="46025" lIns="46025" spcFirstLastPara="1" rIns="46025" wrap="square" tIns="46025">
            <a:normAutofit/>
          </a:bodyPr>
          <a:lstStyle/>
          <a:p>
            <a:pPr indent="0" lvl="0" marL="0" rtl="0" algn="l">
              <a:lnSpc>
                <a:spcPct val="100000"/>
              </a:lnSpc>
              <a:spcBef>
                <a:spcPts val="900"/>
              </a:spcBef>
              <a:spcAft>
                <a:spcPts val="0"/>
              </a:spcAft>
              <a:buSzPts val="1600"/>
              <a:buNone/>
            </a:pPr>
            <a:r>
              <a:t/>
            </a:r>
            <a:endParaRPr sz="1600"/>
          </a:p>
          <a:p>
            <a:pPr indent="0" lvl="0" marL="0" rtl="0" algn="l">
              <a:lnSpc>
                <a:spcPct val="100000"/>
              </a:lnSpc>
              <a:spcBef>
                <a:spcPts val="900"/>
              </a:spcBef>
              <a:spcAft>
                <a:spcPts val="0"/>
              </a:spcAft>
              <a:buSzPts val="1600"/>
              <a:buNone/>
            </a:pPr>
            <a:r>
              <a:rPr lang="en-US" sz="1600"/>
              <a:t>   </a:t>
            </a:r>
            <a:r>
              <a:rPr lang="en-US">
                <a:latin typeface="Courier New"/>
                <a:ea typeface="Courier New"/>
                <a:cs typeface="Courier New"/>
                <a:sym typeface="Courier New"/>
              </a:rPr>
              <a:t>% java MineSweeper 5 5 0.2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2"/>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212" name="Google Shape;212;p62"/>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2, Expansion 1 – Solution</a:t>
            </a:r>
            <a:endParaRPr/>
          </a:p>
        </p:txBody>
      </p:sp>
      <p:sp>
        <p:nvSpPr>
          <p:cNvPr id="213" name="Google Shape;213;p62"/>
          <p:cNvSpPr txBox="1"/>
          <p:nvPr/>
        </p:nvSpPr>
        <p:spPr>
          <a:xfrm>
            <a:off x="152400" y="684349"/>
            <a:ext cx="8884800" cy="49872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Clr>
                <a:srgbClr val="000000"/>
              </a:buClr>
              <a:buSzPts val="6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class</a:t>
            </a:r>
            <a:r>
              <a:rPr b="0" i="0" lang="en-US" sz="1200" u="none" cap="none" strike="noStrike">
                <a:solidFill>
                  <a:schemeClr val="dk1"/>
                </a:solidFill>
                <a:latin typeface="Consolas"/>
                <a:ea typeface="Consolas"/>
                <a:cs typeface="Consolas"/>
                <a:sym typeface="Consolas"/>
              </a:rPr>
              <a:t> DrawMineSweeper {</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a:t>
            </a:r>
            <a:r>
              <a:rPr b="0" i="0" lang="en-US" sz="1200" u="none" cap="none" strike="noStrike">
                <a:solidFill>
                  <a:schemeClr val="dk1"/>
                </a:solidFill>
                <a:latin typeface="Consolas"/>
                <a:ea typeface="Consolas"/>
                <a:cs typeface="Consolas"/>
                <a:sym typeface="Consolas"/>
              </a:rPr>
              <a:t> main (String[] args) {</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N = Integer.parseInt(args[0]);</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M = Integer.parseInt(args[1]);</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a:t>
            </a:r>
            <a:r>
              <a:rPr b="0" i="0" lang="en-US" sz="1200" u="none" cap="none" strike="noStrike">
                <a:solidFill>
                  <a:srgbClr val="00B050"/>
                </a:solidFill>
                <a:latin typeface="Consolas"/>
                <a:ea typeface="Consolas"/>
                <a:cs typeface="Consolas"/>
                <a:sym typeface="Consolas"/>
              </a:rPr>
              <a:t>//sets the scale of the drawing board.</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StdDraw.setXscale(0, N);</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StdDraw.setYscale(0, M);</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In in = new In();</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0" i="0" lang="en-US" sz="1200" u="none" cap="none" strike="noStrike">
                <a:solidFill>
                  <a:srgbClr val="00B050"/>
                </a:solidFill>
                <a:latin typeface="Consolas"/>
                <a:ea typeface="Consolas"/>
                <a:cs typeface="Consolas"/>
                <a:sym typeface="Consolas"/>
              </a:rPr>
              <a:t>//at each cell put a number or a bomb</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0; i &lt; N; i++) {</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j = 0; j &lt; M; j++) {</a:t>
            </a:r>
            <a:endParaRPr/>
          </a:p>
          <a:p>
            <a:pPr indent="400050" lvl="4"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lang="en-US" sz="1200">
                <a:solidFill>
                  <a:schemeClr val="dk1"/>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String s = in.readString();</a:t>
            </a:r>
            <a:endParaRPr/>
          </a:p>
          <a:p>
            <a:pPr indent="400050" lvl="4" marL="45720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if</a:t>
            </a:r>
            <a:r>
              <a:rPr b="0" i="0" lang="en-US" sz="1200" u="none" cap="none" strike="noStrike">
                <a:solidFill>
                  <a:schemeClr val="dk1"/>
                </a:solidFill>
                <a:latin typeface="Consolas"/>
                <a:ea typeface="Consolas"/>
                <a:cs typeface="Consolas"/>
                <a:sym typeface="Consolas"/>
              </a:rPr>
              <a:t> (s.equals("*")) {</a:t>
            </a:r>
            <a:endParaRPr/>
          </a:p>
          <a:p>
            <a:pPr indent="400050" lvl="4" marL="45720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StdDraw.picture(i + 0.5, j + 0.5,"mine.png"); </a:t>
            </a:r>
            <a:endParaRPr/>
          </a:p>
          <a:p>
            <a:pPr indent="400050" lvl="4" marL="45720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 </a:t>
            </a:r>
            <a:r>
              <a:rPr b="1" i="0" lang="en-US" sz="1200" u="none" cap="none" strike="noStrike">
                <a:solidFill>
                  <a:srgbClr val="7F0055"/>
                </a:solidFill>
                <a:latin typeface="Consolas"/>
                <a:ea typeface="Consolas"/>
                <a:cs typeface="Consolas"/>
                <a:sym typeface="Consolas"/>
              </a:rPr>
              <a:t>else</a:t>
            </a:r>
            <a:r>
              <a:rPr b="0" i="0" lang="en-US" sz="1200" u="none" cap="none" strike="noStrike">
                <a:solidFill>
                  <a:schemeClr val="dk1"/>
                </a:solidFill>
                <a:latin typeface="Consolas"/>
                <a:ea typeface="Consolas"/>
                <a:cs typeface="Consolas"/>
                <a:sym typeface="Consolas"/>
              </a:rPr>
              <a:t> {</a:t>
            </a:r>
            <a:endParaRPr/>
          </a:p>
          <a:p>
            <a:pPr indent="400050" lvl="4" marL="45720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StdDraw.text(i + 0.5, j + 0.5, s);</a:t>
            </a:r>
            <a:endParaRPr/>
          </a:p>
          <a:p>
            <a:pPr indent="400050" lvl="4" marL="45720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	}	</a:t>
            </a:r>
            <a:endParaRPr/>
          </a:p>
          <a:p>
            <a:pPr indent="0" lvl="0" marL="0" marR="0" rtl="0" algn="l">
              <a:lnSpc>
                <a:spcPct val="125000"/>
              </a:lnSpc>
              <a:spcBef>
                <a:spcPts val="0"/>
              </a:spcBef>
              <a:spcAft>
                <a:spcPts val="0"/>
              </a:spcAft>
              <a:buClr>
                <a:srgbClr val="000000"/>
              </a:buClr>
              <a:buSzPts val="600"/>
              <a:buFont typeface="Arial"/>
              <a:buNone/>
            </a:pPr>
            <a:r>
              <a:rPr b="0" i="0" lang="en-US" sz="120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3"/>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219" name="Google Shape;219;p63"/>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3 – Battleships</a:t>
            </a:r>
            <a:endParaRPr/>
          </a:p>
        </p:txBody>
      </p:sp>
      <p:sp>
        <p:nvSpPr>
          <p:cNvPr id="220" name="Google Shape;220;p63"/>
          <p:cNvSpPr txBox="1"/>
          <p:nvPr>
            <p:ph idx="4294967295" type="body"/>
          </p:nvPr>
        </p:nvSpPr>
        <p:spPr>
          <a:xfrm>
            <a:off x="228600" y="685800"/>
            <a:ext cx="8610600" cy="4561318"/>
          </a:xfrm>
          <a:prstGeom prst="rect">
            <a:avLst/>
          </a:prstGeom>
          <a:noFill/>
          <a:ln>
            <a:noFill/>
          </a:ln>
        </p:spPr>
        <p:txBody>
          <a:bodyPr anchorCtr="0" anchor="t" bIns="46025" lIns="46025" spcFirstLastPara="1" rIns="46025" wrap="square" tIns="46025">
            <a:normAutofit/>
          </a:bodyPr>
          <a:lstStyle/>
          <a:p>
            <a:pPr indent="-315468" lvl="0" marL="315468" rtl="0" algn="l">
              <a:lnSpc>
                <a:spcPct val="100000"/>
              </a:lnSpc>
              <a:spcBef>
                <a:spcPts val="0"/>
              </a:spcBef>
              <a:spcAft>
                <a:spcPts val="0"/>
              </a:spcAft>
              <a:buSzPts val="1400"/>
              <a:buChar char="■"/>
            </a:pPr>
            <a:r>
              <a:rPr lang="en-US" sz="1400">
                <a:solidFill>
                  <a:schemeClr val="dk1"/>
                </a:solidFill>
              </a:rPr>
              <a:t>Battleships is a classic strategy game that tests your tactical skills, memory, and intuition. Played between two opponents, the game revolves around a grid-based battlefield where players secretly position their fleets of ships. The objective is to locate and destroy the opponent's fleet before they destroy yours.</a:t>
            </a:r>
            <a:endParaRPr/>
          </a:p>
          <a:p>
            <a:pPr indent="-315468" lvl="0" marL="315468" rtl="0" algn="l">
              <a:lnSpc>
                <a:spcPct val="100000"/>
              </a:lnSpc>
              <a:spcBef>
                <a:spcPts val="0"/>
              </a:spcBef>
              <a:spcAft>
                <a:spcPts val="0"/>
              </a:spcAft>
              <a:buSzPts val="1400"/>
              <a:buChar char="■"/>
            </a:pPr>
            <a:r>
              <a:rPr lang="en-US" sz="1400"/>
              <a:t>Each player has their own, for placing their ships and tracking hits/misses on the opponent’s grid. The fleet typically includes ships of varying sizes, such as a carrier, battleship, cruiser, submarine, and destroyer. Players take turns calling out coordinates (e.g., 0,1) to launch "attacks”. If a ship occupies the attacked coordinate, it’s a “hit”, otherwise it’s a “miss”. Ships are sunk when all their corresponding segments are hit.The first player to sink all of their opponent's ships wins.</a:t>
            </a:r>
            <a:endParaRPr/>
          </a:p>
          <a:p>
            <a:pPr indent="-226568" lvl="0" marL="315468" rtl="0" algn="l">
              <a:lnSpc>
                <a:spcPct val="100000"/>
              </a:lnSpc>
              <a:spcBef>
                <a:spcPts val="0"/>
              </a:spcBef>
              <a:spcAft>
                <a:spcPts val="0"/>
              </a:spcAft>
              <a:buSzPts val="1400"/>
              <a:buNone/>
            </a:pPr>
            <a:r>
              <a:t/>
            </a:r>
            <a:endParaRPr sz="1400">
              <a:solidFill>
                <a:schemeClr val="dk1"/>
              </a:solidFill>
            </a:endParaRPr>
          </a:p>
          <a:p>
            <a:pPr indent="-315468" lvl="0" marL="315468" rtl="0" algn="l">
              <a:lnSpc>
                <a:spcPct val="100000"/>
              </a:lnSpc>
              <a:spcBef>
                <a:spcPts val="0"/>
              </a:spcBef>
              <a:spcAft>
                <a:spcPts val="0"/>
              </a:spcAft>
              <a:buSzPts val="1400"/>
              <a:buChar char="■"/>
            </a:pPr>
            <a:r>
              <a:rPr lang="en-US" sz="1400">
                <a:solidFill>
                  <a:schemeClr val="dk1"/>
                </a:solidFill>
              </a:rPr>
              <a:t>Build your own single player Battleship game, the fleet contains ships in size 1X1 only. The game should start by selecting the grid size (N &gt; 0) by input given by the user. Then it puts N battleships in N different locations. </a:t>
            </a:r>
            <a:endParaRPr/>
          </a:p>
          <a:p>
            <a:pPr indent="-315468" lvl="0" marL="315468" rtl="0" algn="l">
              <a:lnSpc>
                <a:spcPct val="100000"/>
              </a:lnSpc>
              <a:spcBef>
                <a:spcPts val="0"/>
              </a:spcBef>
              <a:spcAft>
                <a:spcPts val="0"/>
              </a:spcAft>
              <a:buSzPts val="1400"/>
              <a:buChar char="■"/>
            </a:pPr>
            <a:r>
              <a:rPr lang="en-US" sz="1400">
                <a:solidFill>
                  <a:schemeClr val="dk1"/>
                </a:solidFill>
              </a:rPr>
              <a:t>Then After initializing the game you are required it is now time to play. In every round, you are asked to select coordinates, if they are out of bounds, lets you know, and repeat, the same as found/not found a battleship once they are done. The game let you know </a:t>
            </a:r>
            <a:endParaRPr/>
          </a:p>
          <a:p>
            <a:pPr indent="-226568" lvl="0" marL="315468" rtl="0" algn="l">
              <a:lnSpc>
                <a:spcPct val="100000"/>
              </a:lnSpc>
              <a:spcBef>
                <a:spcPts val="0"/>
              </a:spcBef>
              <a:spcAft>
                <a:spcPts val="0"/>
              </a:spcAft>
              <a:buSzPts val="1400"/>
              <a:buNone/>
            </a:pPr>
            <a:r>
              <a:t/>
            </a:r>
            <a:endParaRPr sz="1400">
              <a:solidFill>
                <a:schemeClr val="dk1"/>
              </a:solidFill>
            </a:endParaRPr>
          </a:p>
        </p:txBody>
      </p:sp>
      <p:pic>
        <p:nvPicPr>
          <p:cNvPr descr="Google Shape;167;p20" id="221" name="Google Shape;221;p63"/>
          <p:cNvPicPr preferRelativeResize="0"/>
          <p:nvPr/>
        </p:nvPicPr>
        <p:blipFill rotWithShape="1">
          <a:blip r:embed="rId3">
            <a:alphaModFix/>
          </a:blip>
          <a:srcRect b="0" l="0" r="0" t="0"/>
          <a:stretch/>
        </p:blipFill>
        <p:spPr>
          <a:xfrm>
            <a:off x="4514850" y="3340100"/>
            <a:ext cx="114302" cy="177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227" name="Google Shape;227;p21"/>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3 - Battleships</a:t>
            </a:r>
            <a:endParaRPr/>
          </a:p>
        </p:txBody>
      </p:sp>
      <p:sp>
        <p:nvSpPr>
          <p:cNvPr id="228" name="Google Shape;228;p21">
            <a:hlinkClick r:id="rId3"/>
          </p:cNvPr>
          <p:cNvSpPr txBox="1"/>
          <p:nvPr/>
        </p:nvSpPr>
        <p:spPr>
          <a:xfrm>
            <a:off x="655324" y="914399"/>
            <a:ext cx="5394952" cy="3454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 java Battleship</a:t>
            </a:r>
            <a:endParaRPr b="0" i="0" sz="1400" u="none" cap="none" strike="noStrike">
              <a:solidFill>
                <a:srgbClr val="000000"/>
              </a:solidFill>
              <a:latin typeface="Arial"/>
              <a:ea typeface="Arial"/>
              <a:cs typeface="Arial"/>
              <a:sym typeface="Arial"/>
            </a:endParaRPr>
          </a:p>
        </p:txBody>
      </p:sp>
      <p:sp>
        <p:nvSpPr>
          <p:cNvPr id="229" name="Google Shape;229;p21"/>
          <p:cNvSpPr txBox="1"/>
          <p:nvPr/>
        </p:nvSpPr>
        <p:spPr>
          <a:xfrm>
            <a:off x="731524" y="1295399"/>
            <a:ext cx="4480552" cy="535522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What size game would you like to play?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0" i="0" lang="en-US" sz="1800" u="none" cap="none" strike="noStrike">
                <a:solidFill>
                  <a:schemeClr val="accent2"/>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enter your guess: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0" i="0" lang="en-US" sz="1800" u="none" cap="none" strike="noStrike">
                <a:solidFill>
                  <a:schemeClr val="accent2"/>
                </a:solidFill>
                <a:latin typeface="Arial"/>
                <a:ea typeface="Arial"/>
                <a:cs typeface="Arial"/>
                <a:sym typeface="Arial"/>
              </a:rPr>
              <a:t>0 0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Nothing here, only water.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enter your guess: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0" i="0" lang="en-US" sz="1800" u="none" cap="none" strike="noStrike">
                <a:solidFill>
                  <a:schemeClr val="accent2"/>
                </a:solidFill>
                <a:latin typeface="Arial"/>
                <a:ea typeface="Arial"/>
                <a:cs typeface="Arial"/>
                <a:sym typeface="Arial"/>
              </a:rPr>
              <a:t>1 1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You sunk my battleship, good job.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enter your guess: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0" i="0" lang="en-US" sz="1800" u="none" cap="none" strike="noStrike">
                <a:solidFill>
                  <a:schemeClr val="accent2"/>
                </a:solidFill>
                <a:latin typeface="Arial"/>
                <a:ea typeface="Arial"/>
                <a:cs typeface="Arial"/>
                <a:sym typeface="Arial"/>
              </a:rPr>
              <a:t>3 0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Illegal coordinates, try again.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enter your guess: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accent2"/>
              </a:buClr>
              <a:buSzPts val="1800"/>
              <a:buFont typeface="Arial"/>
              <a:buNone/>
            </a:pPr>
            <a:r>
              <a:rPr b="0" i="0" lang="en-US" sz="1800" u="none" cap="none" strike="noStrike">
                <a:solidFill>
                  <a:schemeClr val="accent2"/>
                </a:solidFill>
                <a:latin typeface="Arial"/>
                <a:ea typeface="Arial"/>
                <a:cs typeface="Arial"/>
                <a:sym typeface="Arial"/>
              </a:rPr>
              <a:t>0 1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You sunk my battleship, good job.</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VICTORY!!!!!!</a:t>
            </a:r>
            <a:endParaRPr b="0" i="0" sz="1400" u="none" cap="none" strike="noStrike">
              <a:solidFill>
                <a:srgbClr val="000000"/>
              </a:solidFill>
              <a:latin typeface="Arial"/>
              <a:ea typeface="Arial"/>
              <a:cs typeface="Arial"/>
              <a:sym typeface="Arial"/>
            </a:endParaRPr>
          </a:p>
        </p:txBody>
      </p:sp>
      <p:pic>
        <p:nvPicPr>
          <p:cNvPr descr="Google Shape;291;p33" id="230" name="Google Shape;230;p21"/>
          <p:cNvPicPr preferRelativeResize="0"/>
          <p:nvPr/>
        </p:nvPicPr>
        <p:blipFill rotWithShape="1">
          <a:blip r:embed="rId4">
            <a:alphaModFix/>
          </a:blip>
          <a:srcRect b="0" l="0" r="0" t="0"/>
          <a:stretch/>
        </p:blipFill>
        <p:spPr>
          <a:xfrm>
            <a:off x="4876800" y="2667000"/>
            <a:ext cx="3819525" cy="2574333"/>
          </a:xfrm>
          <a:prstGeom prst="rect">
            <a:avLst/>
          </a:prstGeom>
          <a:noFill/>
          <a:ln>
            <a:noFill/>
          </a:ln>
        </p:spPr>
      </p:pic>
      <p:sp>
        <p:nvSpPr>
          <p:cNvPr id="231" name="Google Shape;231;p21"/>
          <p:cNvSpPr/>
          <p:nvPr/>
        </p:nvSpPr>
        <p:spPr>
          <a:xfrm>
            <a:off x="76200" y="6677610"/>
            <a:ext cx="48006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64"/>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237" name="Google Shape;237;p64"/>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3 – Solution</a:t>
            </a:r>
            <a:endParaRPr/>
          </a:p>
        </p:txBody>
      </p:sp>
      <p:sp>
        <p:nvSpPr>
          <p:cNvPr id="238" name="Google Shape;238;p64"/>
          <p:cNvSpPr txBox="1"/>
          <p:nvPr/>
        </p:nvSpPr>
        <p:spPr>
          <a:xfrm>
            <a:off x="152400" y="684349"/>
            <a:ext cx="8884924" cy="5320657"/>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Clr>
                <a:srgbClr val="0000FF"/>
              </a:buClr>
              <a:buSzPts val="1100"/>
              <a:buFont typeface="Arial"/>
              <a:buNone/>
            </a:pP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class</a:t>
            </a:r>
            <a:r>
              <a:rPr b="0" i="0" lang="en-US" sz="1100" u="none" cap="none" strike="noStrike">
                <a:solidFill>
                  <a:schemeClr val="dk1"/>
                </a:solidFill>
                <a:latin typeface="Consolas"/>
                <a:ea typeface="Consolas"/>
                <a:cs typeface="Consolas"/>
                <a:sym typeface="Consolas"/>
              </a:rPr>
              <a:t> Battleships {</a:t>
            </a:r>
            <a:endParaRPr b="0" i="0" sz="1400" u="none" cap="none" strike="noStrike">
              <a:solidFill>
                <a:schemeClr val="dk1"/>
              </a:solidFill>
              <a:latin typeface="Consolas"/>
              <a:ea typeface="Consolas"/>
              <a:cs typeface="Consolas"/>
              <a:sym typeface="Consolas"/>
            </a:endParaRPr>
          </a:p>
          <a:p>
            <a:pPr indent="457200" lvl="1" marL="0" marR="0" rtl="0" algn="l">
              <a:lnSpc>
                <a:spcPct val="125000"/>
              </a:lnSpc>
              <a:spcBef>
                <a:spcPts val="0"/>
              </a:spcBef>
              <a:spcAft>
                <a:spcPts val="0"/>
              </a:spcAft>
              <a:buClr>
                <a:srgbClr val="0000FF"/>
              </a:buClr>
              <a:buSzPts val="1100"/>
              <a:buFont typeface="Arial"/>
              <a:buNone/>
            </a:pP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static</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void</a:t>
            </a:r>
            <a:r>
              <a:rPr b="0" i="0" lang="en-US" sz="1100" u="none" cap="none" strike="noStrike">
                <a:solidFill>
                  <a:schemeClr val="dk1"/>
                </a:solidFill>
                <a:latin typeface="Consolas"/>
                <a:ea typeface="Consolas"/>
                <a:cs typeface="Consolas"/>
                <a:sym typeface="Consolas"/>
              </a:rPr>
              <a:t> main(String[] args){</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1080"/>
              </a:buClr>
              <a:buSzPts val="1100"/>
              <a:buFont typeface="Arial"/>
              <a:buNone/>
            </a:pPr>
            <a:r>
              <a:rPr b="0" i="0" lang="en-US" sz="1100" u="none" cap="none" strike="noStrike">
                <a:solidFill>
                  <a:schemeClr val="dk1"/>
                </a:solidFill>
                <a:latin typeface="Consolas"/>
                <a:ea typeface="Consolas"/>
                <a:cs typeface="Consolas"/>
                <a:sym typeface="Consolas"/>
              </a:rPr>
              <a:t>StdOut.println("What size game would you like to play?");</a:t>
            </a:r>
            <a:endParaRPr/>
          </a:p>
          <a:p>
            <a:pPr indent="914400" lvl="2" marL="0" marR="0" rtl="0" algn="l">
              <a:lnSpc>
                <a:spcPct val="125000"/>
              </a:lnSpc>
              <a:spcBef>
                <a:spcPts val="0"/>
              </a:spcBef>
              <a:spcAft>
                <a:spcPts val="0"/>
              </a:spcAft>
              <a:buClr>
                <a:srgbClr val="001080"/>
              </a:buClr>
              <a:buSzPts val="1100"/>
              <a:buFont typeface="Arial"/>
              <a:buNone/>
            </a:pPr>
            <a:r>
              <a:rPr b="0" i="0" lang="en-US" sz="1100" u="none" cap="none" strike="noStrike">
                <a:solidFill>
                  <a:schemeClr val="dk1"/>
                </a:solidFill>
                <a:latin typeface="Consolas"/>
                <a:ea typeface="Consolas"/>
                <a:cs typeface="Consolas"/>
                <a:sym typeface="Consolas"/>
              </a:rPr>
              <a:t>In in = new In();</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267F99"/>
              </a:buClr>
              <a:buSzPts val="1100"/>
              <a:buFont typeface="Arial"/>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N = in.readInt();</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0000"/>
              </a:buClr>
              <a:buSzPts val="1100"/>
              <a:buFont typeface="Arial"/>
              <a:buNone/>
            </a:pPr>
            <a:r>
              <a:t/>
            </a:r>
            <a:endParaRPr b="0" i="0" sz="11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8000"/>
              </a:buClr>
              <a:buSzPts val="1100"/>
              <a:buFont typeface="Arial"/>
              <a:buNone/>
            </a:pPr>
            <a:r>
              <a:rPr b="0" i="0" lang="en-US" sz="1100" u="none" cap="none" strike="noStrike">
                <a:solidFill>
                  <a:srgbClr val="00B050"/>
                </a:solidFill>
                <a:latin typeface="Consolas"/>
                <a:ea typeface="Consolas"/>
                <a:cs typeface="Consolas"/>
                <a:sym typeface="Consolas"/>
              </a:rPr>
              <a:t>//create an N X N board</a:t>
            </a:r>
            <a:endParaRPr b="0" i="0" sz="1400" u="none" cap="none" strike="noStrike">
              <a:solidFill>
                <a:srgbClr val="00B050"/>
              </a:solidFill>
              <a:latin typeface="Consolas"/>
              <a:ea typeface="Consolas"/>
              <a:cs typeface="Consolas"/>
              <a:sym typeface="Consolas"/>
            </a:endParaRPr>
          </a:p>
          <a:p>
            <a:pPr indent="914400" lvl="2" marL="0" marR="0" rtl="0" algn="l">
              <a:lnSpc>
                <a:spcPct val="125000"/>
              </a:lnSpc>
              <a:spcBef>
                <a:spcPts val="0"/>
              </a:spcBef>
              <a:spcAft>
                <a:spcPts val="0"/>
              </a:spcAft>
              <a:buClr>
                <a:srgbClr val="267F99"/>
              </a:buClr>
              <a:buSzPts val="1100"/>
              <a:buFont typeface="Arial"/>
              <a:buNone/>
            </a:pPr>
            <a:r>
              <a:rPr b="1" i="0" lang="en-US" sz="1100" u="none" cap="none" strike="noStrike">
                <a:solidFill>
                  <a:srgbClr val="7F0055"/>
                </a:solidFill>
                <a:latin typeface="Consolas"/>
                <a:ea typeface="Consolas"/>
                <a:cs typeface="Consolas"/>
                <a:sym typeface="Consolas"/>
              </a:rPr>
              <a:t>boolean</a:t>
            </a:r>
            <a:r>
              <a:rPr b="0" i="0" lang="en-US" sz="1100" u="none" cap="none" strike="noStrike">
                <a:solidFill>
                  <a:schemeClr val="dk1"/>
                </a:solidFill>
                <a:latin typeface="Consolas"/>
                <a:ea typeface="Consolas"/>
                <a:cs typeface="Consolas"/>
                <a:sym typeface="Consolas"/>
              </a:rPr>
              <a:t>[][] subs = </a:t>
            </a:r>
            <a:r>
              <a:rPr b="1" i="0" lang="en-US" sz="1100" u="none" cap="none" strike="noStrike">
                <a:solidFill>
                  <a:srgbClr val="7F0055"/>
                </a:solidFill>
                <a:latin typeface="Consolas"/>
                <a:ea typeface="Consolas"/>
                <a:cs typeface="Consolas"/>
                <a:sym typeface="Consolas"/>
              </a:rPr>
              <a:t>new</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boolean</a:t>
            </a:r>
            <a:r>
              <a:rPr b="0" i="0" lang="en-US" sz="1100" u="none" cap="none" strike="noStrike">
                <a:solidFill>
                  <a:schemeClr val="dk1"/>
                </a:solidFill>
                <a:latin typeface="Consolas"/>
                <a:ea typeface="Consolas"/>
                <a:cs typeface="Consolas"/>
                <a:sym typeface="Consolas"/>
              </a:rPr>
              <a:t>[N][N];</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0000"/>
              </a:buClr>
              <a:buSzPts val="1100"/>
              <a:buFont typeface="Arial"/>
              <a:buNone/>
            </a:pPr>
            <a:r>
              <a:t/>
            </a:r>
            <a:endParaRPr b="0" i="0" sz="11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8000"/>
              </a:buClr>
              <a:buSzPts val="1100"/>
              <a:buFont typeface="Arial"/>
              <a:buNone/>
            </a:pPr>
            <a:r>
              <a:rPr b="0" i="0" lang="en-US" sz="1100" u="none" cap="none" strike="noStrike">
                <a:solidFill>
                  <a:srgbClr val="00B050"/>
                </a:solidFill>
                <a:latin typeface="Consolas"/>
                <a:ea typeface="Consolas"/>
                <a:cs typeface="Consolas"/>
                <a:sym typeface="Consolas"/>
              </a:rPr>
              <a:t>//Choose N random locations for battleships</a:t>
            </a: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AF00DB"/>
              </a:buClr>
              <a:buSzPts val="1100"/>
              <a:buFont typeface="Arial"/>
              <a:buNone/>
            </a:pPr>
            <a:r>
              <a:rPr b="1" i="0" lang="en-US" sz="1100" u="none" cap="none" strike="noStrike">
                <a:solidFill>
                  <a:srgbClr val="7F0055"/>
                </a:solidFill>
                <a:latin typeface="Consolas"/>
                <a:ea typeface="Consolas"/>
                <a:cs typeface="Consolas"/>
                <a:sym typeface="Consolas"/>
              </a:rPr>
              <a:t>for</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i = 0; i &lt; N; i++){</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267F99"/>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x =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(Math.random() * N);</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267F99"/>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y =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(Math.random() * N);</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AF00DB"/>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AF00DB"/>
              </a:buClr>
              <a:buSzPts val="1100"/>
              <a:buFont typeface="Arial"/>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while</a:t>
            </a:r>
            <a:r>
              <a:rPr b="0" i="0" lang="en-US" sz="1100" u="none" cap="none" strike="noStrike">
                <a:solidFill>
                  <a:schemeClr val="dk1"/>
                </a:solidFill>
                <a:latin typeface="Consolas"/>
                <a:ea typeface="Consolas"/>
                <a:cs typeface="Consolas"/>
                <a:sym typeface="Consolas"/>
              </a:rPr>
              <a:t>(subs[x][y]){</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1080"/>
              </a:buClr>
              <a:buSzPts val="1100"/>
              <a:buFont typeface="Arial"/>
              <a:buNone/>
            </a:pPr>
            <a:r>
              <a:rPr b="0" i="0" lang="en-US" sz="1100" u="none" cap="none" strike="noStrike">
                <a:solidFill>
                  <a:schemeClr val="dk1"/>
                </a:solidFill>
                <a:latin typeface="Consolas"/>
                <a:ea typeface="Consolas"/>
                <a:cs typeface="Consolas"/>
                <a:sym typeface="Consolas"/>
              </a:rPr>
              <a:t>		x =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(Math.random() * N);</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1080"/>
              </a:buClr>
              <a:buSzPts val="1100"/>
              <a:buFont typeface="Arial"/>
              <a:buNone/>
            </a:pPr>
            <a:r>
              <a:rPr b="0" i="0" lang="en-US" sz="1100" u="none" cap="none" strike="noStrike">
                <a:solidFill>
                  <a:schemeClr val="dk1"/>
                </a:solidFill>
                <a:latin typeface="Consolas"/>
                <a:ea typeface="Consolas"/>
                <a:cs typeface="Consolas"/>
                <a:sym typeface="Consolas"/>
              </a:rPr>
              <a:t>		y =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(Math.random() * N);</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1080"/>
              </a:buClr>
              <a:buSzPts val="1100"/>
              <a:buFont typeface="Arial"/>
              <a:buNone/>
            </a:pPr>
            <a:r>
              <a:rPr b="0" i="0" lang="en-US" sz="1100" u="none" cap="none" strike="noStrike">
                <a:solidFill>
                  <a:schemeClr val="dk1"/>
                </a:solidFill>
                <a:latin typeface="Consolas"/>
                <a:ea typeface="Consolas"/>
                <a:cs typeface="Consolas"/>
                <a:sym typeface="Consolas"/>
              </a:rPr>
              <a:t>	subs[x][y] = </a:t>
            </a:r>
            <a:r>
              <a:rPr b="1" i="0" lang="en-US" sz="1100" u="none" cap="none" strike="noStrike">
                <a:solidFill>
                  <a:srgbClr val="7F0055"/>
                </a:solidFill>
                <a:latin typeface="Consolas"/>
                <a:ea typeface="Consolas"/>
                <a:cs typeface="Consolas"/>
                <a:sym typeface="Consolas"/>
              </a:rPr>
              <a:t>true</a:t>
            </a: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0000"/>
              </a:buClr>
              <a:buSzPts val="1100"/>
              <a:buFont typeface="Arial"/>
              <a:buNone/>
            </a:pPr>
            <a:r>
              <a:t/>
            </a:r>
            <a:endParaRPr b="0" i="0" sz="11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0000"/>
              </a:buClr>
              <a:buSzPts val="1100"/>
              <a:buFont typeface="Arial"/>
              <a:buNone/>
            </a:pPr>
            <a:r>
              <a:t/>
            </a:r>
            <a:endParaRPr b="0" i="0" sz="11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000000"/>
              </a:buClr>
              <a:buSzPts val="1100"/>
              <a:buFont typeface="Arial"/>
              <a:buNone/>
            </a:pPr>
            <a:r>
              <a:t/>
            </a:r>
            <a:endParaRPr b="0" i="0" sz="1100" u="none" cap="none" strike="noStrike">
              <a:solidFill>
                <a:schemeClr val="dk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80" name="Google Shape;80;p2"/>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Standard IO</a:t>
            </a:r>
            <a:endParaRPr/>
          </a:p>
        </p:txBody>
      </p:sp>
      <p:sp>
        <p:nvSpPr>
          <p:cNvPr id="81" name="Google Shape;81;p2"/>
          <p:cNvSpPr txBox="1"/>
          <p:nvPr>
            <p:ph idx="4294967295" type="body"/>
          </p:nvPr>
        </p:nvSpPr>
        <p:spPr>
          <a:xfrm>
            <a:off x="228600" y="685800"/>
            <a:ext cx="8610600" cy="3936534"/>
          </a:xfrm>
          <a:prstGeom prst="rect">
            <a:avLst/>
          </a:prstGeom>
          <a:noFill/>
          <a:ln>
            <a:noFill/>
          </a:ln>
        </p:spPr>
        <p:txBody>
          <a:bodyPr anchorCtr="0" anchor="t" bIns="46025" lIns="46025" spcFirstLastPara="1" rIns="46025" wrap="square" tIns="46025">
            <a:normAutofit lnSpcReduction="20000"/>
          </a:bodyPr>
          <a:lstStyle/>
          <a:p>
            <a:pPr indent="-342900" lvl="0" marL="342900" rtl="0" algn="l">
              <a:lnSpc>
                <a:spcPct val="100000"/>
              </a:lnSpc>
              <a:spcBef>
                <a:spcPts val="0"/>
              </a:spcBef>
              <a:spcAft>
                <a:spcPts val="0"/>
              </a:spcAft>
              <a:buSzPts val="1600"/>
              <a:buChar char="■"/>
            </a:pPr>
            <a:r>
              <a:rPr lang="en-US"/>
              <a:t>STD libraries</a:t>
            </a:r>
            <a:endParaRPr/>
          </a:p>
          <a:p>
            <a:pPr indent="-342900" lvl="1" marL="914400" rtl="0" algn="l">
              <a:lnSpc>
                <a:spcPct val="100000"/>
              </a:lnSpc>
              <a:spcBef>
                <a:spcPts val="960"/>
              </a:spcBef>
              <a:spcAft>
                <a:spcPts val="0"/>
              </a:spcAft>
              <a:buSzPts val="1800"/>
              <a:buFont typeface="Noto Sans"/>
              <a:buChar char="●"/>
            </a:pPr>
            <a:r>
              <a:rPr lang="en-US">
                <a:solidFill>
                  <a:schemeClr val="dk1"/>
                </a:solidFill>
              </a:rPr>
              <a:t>In</a:t>
            </a:r>
            <a:endParaRPr/>
          </a:p>
          <a:p>
            <a:pPr indent="-342900" lvl="1" marL="914400" rtl="0" algn="l">
              <a:lnSpc>
                <a:spcPct val="100000"/>
              </a:lnSpc>
              <a:spcBef>
                <a:spcPts val="960"/>
              </a:spcBef>
              <a:spcAft>
                <a:spcPts val="0"/>
              </a:spcAft>
              <a:buSzPts val="1800"/>
              <a:buFont typeface="Noto Sans"/>
              <a:buChar char="●"/>
            </a:pPr>
            <a:r>
              <a:rPr lang="en-US">
                <a:solidFill>
                  <a:schemeClr val="dk1"/>
                </a:solidFill>
              </a:rPr>
              <a:t>StdOut</a:t>
            </a:r>
            <a:endParaRPr>
              <a:solidFill>
                <a:schemeClr val="dk1"/>
              </a:solidFill>
            </a:endParaRPr>
          </a:p>
          <a:p>
            <a:pPr indent="-342900" lvl="1" marL="914400" rtl="0" algn="l">
              <a:lnSpc>
                <a:spcPct val="100000"/>
              </a:lnSpc>
              <a:spcBef>
                <a:spcPts val="960"/>
              </a:spcBef>
              <a:spcAft>
                <a:spcPts val="0"/>
              </a:spcAft>
              <a:buSzPts val="1800"/>
              <a:buFont typeface="Noto Sans"/>
              <a:buChar char="●"/>
            </a:pPr>
            <a:r>
              <a:rPr lang="en-US">
                <a:solidFill>
                  <a:schemeClr val="dk1"/>
                </a:solidFill>
              </a:rPr>
              <a:t>StdDraw</a:t>
            </a:r>
            <a:endParaRPr>
              <a:solidFill>
                <a:schemeClr val="dk1"/>
              </a:solidFill>
            </a:endParaRPr>
          </a:p>
          <a:p>
            <a:pPr indent="-342900" lvl="1" marL="914400" rtl="0" algn="l">
              <a:lnSpc>
                <a:spcPct val="100000"/>
              </a:lnSpc>
              <a:spcBef>
                <a:spcPts val="960"/>
              </a:spcBef>
              <a:spcAft>
                <a:spcPts val="0"/>
              </a:spcAft>
              <a:buSzPts val="1800"/>
              <a:buFont typeface="Noto Sans"/>
              <a:buChar char="●"/>
            </a:pPr>
            <a:r>
              <a:rPr lang="en-US">
                <a:solidFill>
                  <a:schemeClr val="dk1"/>
                </a:solidFill>
              </a:rPr>
              <a:t>StdAudio</a:t>
            </a:r>
            <a:endParaRPr>
              <a:solidFill>
                <a:schemeClr val="dk1"/>
              </a:solidFill>
            </a:endParaRPr>
          </a:p>
          <a:p>
            <a:pPr indent="-342900" lvl="1" marL="914400" rtl="0" algn="l">
              <a:lnSpc>
                <a:spcPct val="100000"/>
              </a:lnSpc>
              <a:spcBef>
                <a:spcPts val="960"/>
              </a:spcBef>
              <a:spcAft>
                <a:spcPts val="0"/>
              </a:spcAft>
              <a:buSzPts val="1800"/>
              <a:buFont typeface="Noto Sans"/>
              <a:buChar char="●"/>
            </a:pPr>
            <a:r>
              <a:rPr lang="en-US">
                <a:solidFill>
                  <a:schemeClr val="dk1"/>
                </a:solidFill>
              </a:rPr>
              <a:t>StdRandom</a:t>
            </a:r>
            <a:endParaRPr>
              <a:solidFill>
                <a:srgbClr val="00B050"/>
              </a:solidFill>
            </a:endParaRPr>
          </a:p>
          <a:p>
            <a:pPr indent="0" lvl="1" marL="0" rtl="0" algn="l">
              <a:lnSpc>
                <a:spcPct val="100000"/>
              </a:lnSpc>
              <a:spcBef>
                <a:spcPts val="960"/>
              </a:spcBef>
              <a:spcAft>
                <a:spcPts val="0"/>
              </a:spcAft>
              <a:buSzPts val="1800"/>
              <a:buNone/>
            </a:pPr>
            <a:r>
              <a:t/>
            </a:r>
            <a:endParaRPr>
              <a:solidFill>
                <a:srgbClr val="00B050"/>
              </a:solidFill>
            </a:endParaRPr>
          </a:p>
          <a:p>
            <a:pPr indent="-330200" lvl="0" marL="457200" rtl="0" algn="l">
              <a:spcBef>
                <a:spcPts val="0"/>
              </a:spcBef>
              <a:spcAft>
                <a:spcPts val="0"/>
              </a:spcAft>
              <a:buSzPts val="1600"/>
              <a:buChar char="■"/>
            </a:pPr>
            <a:r>
              <a:rPr lang="en-US">
                <a:solidFill>
                  <a:schemeClr val="dk1"/>
                </a:solidFill>
              </a:rPr>
              <a:t>The Color class</a:t>
            </a:r>
            <a:endParaRPr>
              <a:solidFill>
                <a:srgbClr val="00B050"/>
              </a:solidFill>
            </a:endParaRPr>
          </a:p>
          <a:p>
            <a:pPr indent="-330200" lvl="0" marL="457200" rtl="0" algn="l">
              <a:spcBef>
                <a:spcPts val="0"/>
              </a:spcBef>
              <a:spcAft>
                <a:spcPts val="0"/>
              </a:spcAft>
              <a:buSzPts val="1600"/>
              <a:buChar char="■"/>
            </a:pPr>
            <a:r>
              <a:rPr lang="en-US"/>
              <a:t>PPM Format</a:t>
            </a:r>
            <a:endParaRPr/>
          </a:p>
          <a:p>
            <a:pPr indent="-330200" lvl="0" marL="457200" rtl="0" algn="l">
              <a:spcBef>
                <a:spcPts val="0"/>
              </a:spcBef>
              <a:spcAft>
                <a:spcPts val="0"/>
              </a:spcAft>
              <a:buSzPts val="1600"/>
              <a:buChar char="■"/>
            </a:pPr>
            <a:r>
              <a:rPr lang="en-US"/>
              <a:t>Image Processing</a:t>
            </a:r>
            <a:endParaRPr/>
          </a:p>
          <a:p>
            <a:pPr indent="-330200" lvl="0" marL="457200" rtl="0" algn="l">
              <a:spcBef>
                <a:spcPts val="0"/>
              </a:spcBef>
              <a:spcAft>
                <a:spcPts val="0"/>
              </a:spcAft>
              <a:buSzPts val="1600"/>
              <a:buChar char="■"/>
            </a:pPr>
            <a:r>
              <a:rPr lang="en-US"/>
              <a:t>Midterm Review</a:t>
            </a:r>
            <a:endParaRPr/>
          </a:p>
          <a:p>
            <a:pPr indent="-241300" lvl="0" marL="342900" rtl="0" algn="l">
              <a:lnSpc>
                <a:spcPct val="100000"/>
              </a:lnSpc>
              <a:spcBef>
                <a:spcPts val="0"/>
              </a:spcBef>
              <a:spcAft>
                <a:spcPts val="0"/>
              </a:spcAft>
              <a:buSzPts val="1600"/>
              <a:buNone/>
            </a:pPr>
            <a:r>
              <a:t/>
            </a:r>
            <a:endParaRPr>
              <a:solidFill>
                <a:srgbClr val="00B050"/>
              </a:solidFill>
            </a:endParaRPr>
          </a:p>
          <a:p>
            <a:pPr indent="-228600" lvl="1" marL="914400" rtl="0" algn="l">
              <a:lnSpc>
                <a:spcPct val="100000"/>
              </a:lnSpc>
              <a:spcBef>
                <a:spcPts val="960"/>
              </a:spcBef>
              <a:spcAft>
                <a:spcPts val="0"/>
              </a:spcAft>
              <a:buSzPts val="1800"/>
              <a:buFont typeface="Noto Sans"/>
              <a:buNone/>
            </a:pPr>
            <a:r>
              <a:t/>
            </a:r>
            <a:endParaRPr>
              <a:solidFill>
                <a:srgbClr val="00B050"/>
              </a:solidFill>
            </a:endParaRPr>
          </a:p>
        </p:txBody>
      </p:sp>
      <p:pic>
        <p:nvPicPr>
          <p:cNvPr descr="Google Shape;94;p14" id="82" name="Google Shape;82;p2"/>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83" name="Google Shape;83;p2"/>
          <p:cNvSpPr/>
          <p:nvPr/>
        </p:nvSpPr>
        <p:spPr>
          <a:xfrm>
            <a:off x="76200" y="6677610"/>
            <a:ext cx="48006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65"/>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244" name="Google Shape;244;p65"/>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3 – Solution (Continued)</a:t>
            </a:r>
            <a:endParaRPr/>
          </a:p>
        </p:txBody>
      </p:sp>
      <p:sp>
        <p:nvSpPr>
          <p:cNvPr id="245" name="Google Shape;245;p65"/>
          <p:cNvSpPr txBox="1"/>
          <p:nvPr/>
        </p:nvSpPr>
        <p:spPr>
          <a:xfrm>
            <a:off x="152400" y="609600"/>
            <a:ext cx="8884800" cy="60684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914400" lvl="2" marL="0" marR="0" rtl="0" algn="l">
              <a:lnSpc>
                <a:spcPct val="125000"/>
              </a:lnSpc>
              <a:spcBef>
                <a:spcPts val="0"/>
              </a:spcBef>
              <a:spcAft>
                <a:spcPts val="0"/>
              </a:spcAft>
              <a:buClr>
                <a:srgbClr val="000000"/>
              </a:buClr>
              <a:buSzPts val="1100"/>
              <a:buFont typeface="Arial"/>
              <a:buNone/>
            </a:pPr>
            <a:r>
              <a:rPr b="0" i="0" lang="en-US" sz="1100" u="none" cap="none" strike="noStrike">
                <a:solidFill>
                  <a:srgbClr val="00B050"/>
                </a:solidFill>
                <a:latin typeface="Consolas"/>
                <a:ea typeface="Consolas"/>
                <a:cs typeface="Consolas"/>
                <a:sym typeface="Consolas"/>
              </a:rPr>
              <a:t>// ...</a:t>
            </a:r>
            <a:endParaRPr/>
          </a:p>
          <a:p>
            <a:pPr indent="914400" lvl="2" marL="0" marR="0" rtl="0" algn="l">
              <a:lnSpc>
                <a:spcPct val="125000"/>
              </a:lnSpc>
              <a:spcBef>
                <a:spcPts val="0"/>
              </a:spcBef>
              <a:spcAft>
                <a:spcPts val="0"/>
              </a:spcAft>
              <a:buClr>
                <a:srgbClr val="267F99"/>
              </a:buClr>
              <a:buSzPts val="1100"/>
              <a:buFont typeface="Consolas"/>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userX = 0;</a:t>
            </a:r>
            <a:endParaRPr b="0" i="0" sz="1400" u="none" cap="none" strike="noStrike">
              <a:solidFill>
                <a:schemeClr val="dk1"/>
              </a:solidFill>
              <a:latin typeface="Arial"/>
              <a:ea typeface="Arial"/>
              <a:cs typeface="Arial"/>
              <a:sym typeface="Arial"/>
            </a:endParaRPr>
          </a:p>
          <a:p>
            <a:pPr indent="914400" lvl="2" marL="0" marR="0" rtl="0" algn="l">
              <a:lnSpc>
                <a:spcPct val="125000"/>
              </a:lnSpc>
              <a:spcBef>
                <a:spcPts val="0"/>
              </a:spcBef>
              <a:spcAft>
                <a:spcPts val="0"/>
              </a:spcAft>
              <a:buClr>
                <a:srgbClr val="267F99"/>
              </a:buClr>
              <a:buSzPts val="1100"/>
              <a:buFont typeface="Consolas"/>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userY = 0;</a:t>
            </a:r>
            <a:endParaRPr b="0" i="0" sz="1400" u="none" cap="none" strike="noStrike">
              <a:solidFill>
                <a:schemeClr val="dk1"/>
              </a:solidFill>
              <a:latin typeface="Arial"/>
              <a:ea typeface="Arial"/>
              <a:cs typeface="Arial"/>
              <a:sym typeface="Arial"/>
            </a:endParaRPr>
          </a:p>
          <a:p>
            <a:pPr indent="914400" lvl="2" marL="0" marR="0" rtl="0" algn="l">
              <a:lnSpc>
                <a:spcPct val="125000"/>
              </a:lnSpc>
              <a:spcBef>
                <a:spcPts val="0"/>
              </a:spcBef>
              <a:spcAft>
                <a:spcPts val="0"/>
              </a:spcAft>
              <a:buClr>
                <a:srgbClr val="267F99"/>
              </a:buClr>
              <a:buSzPts val="1100"/>
              <a:buFont typeface="Consolas"/>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sunk = 0;</a:t>
            </a:r>
            <a:endParaRPr/>
          </a:p>
          <a:p>
            <a:pPr indent="914400" lvl="2" marL="0" marR="0" rtl="0" algn="l">
              <a:lnSpc>
                <a:spcPct val="125000"/>
              </a:lnSpc>
              <a:spcBef>
                <a:spcPts val="0"/>
              </a:spcBef>
              <a:spcAft>
                <a:spcPts val="0"/>
              </a:spcAft>
              <a:buNone/>
            </a:pPr>
            <a:r>
              <a:rPr b="0" i="0" lang="en-US" sz="1100" u="none" cap="none" strike="noStrike">
                <a:solidFill>
                  <a:srgbClr val="00B050"/>
                </a:solidFill>
                <a:latin typeface="Consolas"/>
                <a:ea typeface="Consolas"/>
                <a:cs typeface="Consolas"/>
                <a:sym typeface="Consolas"/>
              </a:rPr>
              <a:t>//Keep playing the game until the number of sunk battleship reaches N</a:t>
            </a:r>
            <a:endParaRPr/>
          </a:p>
          <a:p>
            <a:pPr indent="914400" lvl="2" marL="0" marR="0" rtl="0" algn="l">
              <a:lnSpc>
                <a:spcPct val="125000"/>
              </a:lnSpc>
              <a:spcBef>
                <a:spcPts val="0"/>
              </a:spcBef>
              <a:spcAft>
                <a:spcPts val="0"/>
              </a:spcAft>
              <a:buClr>
                <a:srgbClr val="AF00DB"/>
              </a:buClr>
              <a:buSzPts val="1100"/>
              <a:buFont typeface="Consolas"/>
              <a:buNone/>
            </a:pPr>
            <a:r>
              <a:rPr b="1" i="0" lang="en-US" sz="1100" u="none" cap="none" strike="noStrike">
                <a:solidFill>
                  <a:srgbClr val="7F0055"/>
                </a:solidFill>
                <a:latin typeface="Consolas"/>
                <a:ea typeface="Consolas"/>
                <a:cs typeface="Consolas"/>
                <a:sym typeface="Consolas"/>
              </a:rPr>
              <a:t>while</a:t>
            </a:r>
            <a:r>
              <a:rPr b="0" i="0" lang="en-US" sz="1100" u="none" cap="none" strike="noStrike">
                <a:solidFill>
                  <a:schemeClr val="dk1"/>
                </a:solidFill>
                <a:latin typeface="Consolas"/>
                <a:ea typeface="Consolas"/>
                <a:cs typeface="Consolas"/>
                <a:sym typeface="Consolas"/>
              </a:rPr>
              <a:t> (sunk &lt; N){</a:t>
            </a:r>
            <a:endParaRPr b="0" i="0" sz="1400" u="none" cap="none" strike="noStrike">
              <a:solidFill>
                <a:schemeClr val="dk1"/>
              </a:solidFill>
              <a:latin typeface="Arial"/>
              <a:ea typeface="Arial"/>
              <a:cs typeface="Arial"/>
              <a:sym typeface="Arial"/>
            </a:endParaRPr>
          </a:p>
          <a:p>
            <a:pPr indent="1371600" lvl="3" marL="0" marR="0" rtl="0" algn="l">
              <a:lnSpc>
                <a:spcPct val="125000"/>
              </a:lnSpc>
              <a:spcBef>
                <a:spcPts val="0"/>
              </a:spcBef>
              <a:spcAft>
                <a:spcPts val="0"/>
              </a:spcAft>
              <a:buClr>
                <a:srgbClr val="001080"/>
              </a:buClr>
              <a:buSzPts val="1100"/>
              <a:buFont typeface="Consolas"/>
              <a:buNone/>
            </a:pPr>
            <a:r>
              <a:rPr b="0" i="0" lang="en-US" sz="1100" u="none" cap="none" strike="noStrike">
                <a:solidFill>
                  <a:schemeClr val="dk1"/>
                </a:solidFill>
                <a:latin typeface="Consolas"/>
                <a:ea typeface="Consolas"/>
                <a:cs typeface="Consolas"/>
                <a:sym typeface="Consolas"/>
              </a:rPr>
              <a:t>StdOut.println("enter your guess:");</a:t>
            </a:r>
            <a:endParaRPr b="0" i="0" sz="1400" u="none" cap="none" strike="noStrike">
              <a:solidFill>
                <a:schemeClr val="dk1"/>
              </a:solidFill>
              <a:latin typeface="Arial"/>
              <a:ea typeface="Arial"/>
              <a:cs typeface="Arial"/>
              <a:sym typeface="Arial"/>
            </a:endParaRPr>
          </a:p>
          <a:p>
            <a:pPr indent="1371600" lvl="3" marL="0" marR="0" rtl="0" algn="l">
              <a:lnSpc>
                <a:spcPct val="125000"/>
              </a:lnSpc>
              <a:spcBef>
                <a:spcPts val="0"/>
              </a:spcBef>
              <a:spcAft>
                <a:spcPts val="0"/>
              </a:spcAft>
              <a:buClr>
                <a:srgbClr val="001080"/>
              </a:buClr>
              <a:buSzPts val="1100"/>
              <a:buFont typeface="Consolas"/>
              <a:buNone/>
            </a:pPr>
            <a:r>
              <a:rPr b="0" i="0" lang="en-US" sz="1100" u="none" cap="none" strike="noStrike">
                <a:solidFill>
                  <a:schemeClr val="dk1"/>
                </a:solidFill>
                <a:latin typeface="Consolas"/>
                <a:ea typeface="Consolas"/>
                <a:cs typeface="Consolas"/>
                <a:sym typeface="Consolas"/>
              </a:rPr>
              <a:t>userX = in.readInt();</a:t>
            </a:r>
            <a:endParaRPr b="0" i="0" sz="1400" u="none" cap="none" strike="noStrike">
              <a:solidFill>
                <a:schemeClr val="dk1"/>
              </a:solidFill>
              <a:latin typeface="Arial"/>
              <a:ea typeface="Arial"/>
              <a:cs typeface="Arial"/>
              <a:sym typeface="Arial"/>
            </a:endParaRPr>
          </a:p>
          <a:p>
            <a:pPr indent="1371600" lvl="3" marL="0" marR="0" rtl="0" algn="l">
              <a:lnSpc>
                <a:spcPct val="125000"/>
              </a:lnSpc>
              <a:spcBef>
                <a:spcPts val="0"/>
              </a:spcBef>
              <a:spcAft>
                <a:spcPts val="0"/>
              </a:spcAft>
              <a:buClr>
                <a:srgbClr val="001080"/>
              </a:buClr>
              <a:buSzPts val="1100"/>
              <a:buFont typeface="Consolas"/>
              <a:buNone/>
            </a:pPr>
            <a:r>
              <a:rPr b="0" i="0" lang="en-US" sz="1100" u="none" cap="none" strike="noStrike">
                <a:solidFill>
                  <a:schemeClr val="dk1"/>
                </a:solidFill>
                <a:latin typeface="Consolas"/>
                <a:ea typeface="Consolas"/>
                <a:cs typeface="Consolas"/>
                <a:sym typeface="Consolas"/>
              </a:rPr>
              <a:t>userY = in.readInt();</a:t>
            </a:r>
            <a:endParaRPr b="0" i="0" sz="1400" u="none" cap="none" strike="noStrike">
              <a:solidFill>
                <a:schemeClr val="dk1"/>
              </a:solidFill>
              <a:latin typeface="Arial"/>
              <a:ea typeface="Arial"/>
              <a:cs typeface="Arial"/>
              <a:sym typeface="Arial"/>
            </a:endParaRPr>
          </a:p>
          <a:p>
            <a:pPr indent="914400" lvl="2" marL="0" marR="0" rtl="0" algn="l">
              <a:lnSpc>
                <a:spcPct val="125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r>
              <a:rPr b="0" i="0" lang="en-US" sz="1100" u="none" cap="none" strike="noStrike">
                <a:solidFill>
                  <a:srgbClr val="00B050"/>
                </a:solidFill>
                <a:latin typeface="Consolas"/>
                <a:ea typeface="Consolas"/>
                <a:cs typeface="Consolas"/>
                <a:sym typeface="Consolas"/>
              </a:rPr>
              <a:t>//check if the coordinates are within the board</a:t>
            </a:r>
            <a:endParaRPr b="0" i="0" sz="1100" u="none" cap="none" strike="noStrike">
              <a:solidFill>
                <a:srgbClr val="00B050"/>
              </a:solidFill>
              <a:latin typeface="Consolas"/>
              <a:ea typeface="Consolas"/>
              <a:cs typeface="Consolas"/>
              <a:sym typeface="Consolas"/>
            </a:endParaRPr>
          </a:p>
          <a:p>
            <a:pPr indent="914400" lvl="2" marL="0" marR="0" rtl="0" algn="l">
              <a:lnSpc>
                <a:spcPct val="125000"/>
              </a:lnSpc>
              <a:spcBef>
                <a:spcPts val="0"/>
              </a:spcBef>
              <a:spcAft>
                <a:spcPts val="0"/>
              </a:spcAft>
              <a:buClr>
                <a:srgbClr val="AF00DB"/>
              </a:buClr>
              <a:buSzPts val="11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if</a:t>
            </a:r>
            <a:r>
              <a:rPr b="0" i="0" lang="en-US" sz="1100" u="none" cap="none" strike="noStrike">
                <a:solidFill>
                  <a:schemeClr val="dk1"/>
                </a:solidFill>
                <a:latin typeface="Consolas"/>
                <a:ea typeface="Consolas"/>
                <a:cs typeface="Consolas"/>
                <a:sym typeface="Consolas"/>
              </a:rPr>
              <a:t> (userX &gt;= N || userX &lt; 0 || userY &gt;= N || userY &lt; 0){</a:t>
            </a:r>
            <a:endParaRPr/>
          </a:p>
          <a:p>
            <a:pPr indent="914400" lvl="2" marL="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		StdOut.println("Illegal coordinates, try again.");</a:t>
            </a:r>
            <a:endParaRPr b="0" i="0" sz="1400" u="none" cap="none" strike="noStrike">
              <a:solidFill>
                <a:schemeClr val="dk1"/>
              </a:solidFill>
              <a:latin typeface="Arial"/>
              <a:ea typeface="Arial"/>
              <a:cs typeface="Arial"/>
              <a:sym typeface="Arial"/>
            </a:endParaRPr>
          </a:p>
          <a:p>
            <a:pPr indent="914400" lvl="2" marL="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		StdOut.println();</a:t>
            </a:r>
            <a:endParaRPr b="0" i="0" sz="1400" u="none" cap="none" strike="noStrike">
              <a:solidFill>
                <a:schemeClr val="dk1"/>
              </a:solidFill>
              <a:latin typeface="Arial"/>
              <a:ea typeface="Arial"/>
              <a:cs typeface="Arial"/>
              <a:sym typeface="Arial"/>
            </a:endParaRPr>
          </a:p>
          <a:p>
            <a:pPr indent="914400" lvl="2" marL="0" marR="0" rtl="0" algn="l">
              <a:lnSpc>
                <a:spcPct val="125000"/>
              </a:lnSpc>
              <a:spcBef>
                <a:spcPts val="0"/>
              </a:spcBef>
              <a:spcAft>
                <a:spcPts val="0"/>
              </a:spcAft>
              <a:buClr>
                <a:srgbClr val="AF00DB"/>
              </a:buClr>
              <a:buSzPts val="11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continue;</a:t>
            </a:r>
            <a:endParaRPr b="0" i="0" sz="1100" u="none" cap="none" strike="noStrike">
              <a:solidFill>
                <a:schemeClr val="dk1"/>
              </a:solidFill>
              <a:latin typeface="Consolas"/>
              <a:ea typeface="Consolas"/>
              <a:cs typeface="Consolas"/>
              <a:sym typeface="Consolas"/>
            </a:endParaRPr>
          </a:p>
          <a:p>
            <a:pPr indent="914400" lvl="2" marL="0" marR="0" rtl="0" algn="l">
              <a:lnSpc>
                <a:spcPct val="125000"/>
              </a:lnSpc>
              <a:spcBef>
                <a:spcPts val="0"/>
              </a:spcBef>
              <a:spcAft>
                <a:spcPts val="0"/>
              </a:spcAft>
              <a:buClr>
                <a:srgbClr val="AF00DB"/>
              </a:buClr>
              <a:buSzPts val="1100"/>
              <a:buFont typeface="Consolas"/>
              <a:buNone/>
            </a:pPr>
            <a:r>
              <a:rPr b="0" i="0" lang="en-US" sz="11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Arial"/>
              <a:ea typeface="Arial"/>
              <a:cs typeface="Arial"/>
              <a:sym typeface="Arial"/>
            </a:endParaRPr>
          </a:p>
          <a:p>
            <a:pPr indent="914400" lvl="2" marL="0" marR="0" rtl="0" algn="l">
              <a:lnSpc>
                <a:spcPct val="125000"/>
              </a:lnSpc>
              <a:spcBef>
                <a:spcPts val="0"/>
              </a:spcBef>
              <a:spcAft>
                <a:spcPts val="0"/>
              </a:spcAft>
              <a:buClr>
                <a:srgbClr val="008000"/>
              </a:buClr>
              <a:buSzPts val="1100"/>
              <a:buFont typeface="Consolas"/>
              <a:buNone/>
            </a:pPr>
            <a:r>
              <a:rPr b="0" i="0" lang="en-US" sz="1100" u="none" cap="none" strike="noStrike">
                <a:solidFill>
                  <a:srgbClr val="00B050"/>
                </a:solidFill>
                <a:latin typeface="Consolas"/>
                <a:ea typeface="Consolas"/>
                <a:cs typeface="Consolas"/>
                <a:sym typeface="Consolas"/>
              </a:rPr>
              <a:t>	//if a battleship is in the coordinates update the data</a:t>
            </a:r>
            <a:endParaRPr b="0" i="0" sz="1400" u="none" cap="none" strike="noStrike">
              <a:solidFill>
                <a:srgbClr val="00B050"/>
              </a:solidFill>
              <a:latin typeface="Arial"/>
              <a:ea typeface="Arial"/>
              <a:cs typeface="Arial"/>
              <a:sym typeface="Arial"/>
            </a:endParaRPr>
          </a:p>
          <a:p>
            <a:pPr indent="1371600" lvl="5" marL="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if</a:t>
            </a:r>
            <a:r>
              <a:rPr b="0" i="0" lang="en-US" sz="1100" u="none" cap="none" strike="noStrike">
                <a:solidFill>
                  <a:schemeClr val="dk1"/>
                </a:solidFill>
                <a:latin typeface="Consolas"/>
                <a:ea typeface="Consolas"/>
                <a:cs typeface="Consolas"/>
                <a:sym typeface="Consolas"/>
              </a:rPr>
              <a:t> (subs[userX][userY]){</a:t>
            </a:r>
            <a:endParaRPr b="0" i="0" sz="1400" u="none" cap="none" strike="noStrike">
              <a:solidFill>
                <a:schemeClr val="dk1"/>
              </a:solidFill>
              <a:latin typeface="Arial"/>
              <a:ea typeface="Arial"/>
              <a:cs typeface="Arial"/>
              <a:sym typeface="Arial"/>
            </a:endParaRPr>
          </a:p>
          <a:p>
            <a:pPr indent="1371600" lvl="5" marL="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		StdOut.println("You sunk my battleship, good job.");					</a:t>
            </a:r>
            <a:endParaRPr b="0" i="0" sz="1100" u="none" cap="none" strike="noStrike">
              <a:solidFill>
                <a:schemeClr val="dk1"/>
              </a:solidFill>
              <a:latin typeface="Consolas"/>
              <a:ea typeface="Consolas"/>
              <a:cs typeface="Consolas"/>
              <a:sym typeface="Consolas"/>
            </a:endParaRPr>
          </a:p>
          <a:p>
            <a:pPr indent="1371600" lvl="5" marL="91440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sunk++;</a:t>
            </a:r>
            <a:endParaRPr b="0" i="0" sz="1400" u="none" cap="none" strike="noStrike">
              <a:solidFill>
                <a:schemeClr val="dk1"/>
              </a:solidFill>
              <a:latin typeface="Arial"/>
              <a:ea typeface="Arial"/>
              <a:cs typeface="Arial"/>
              <a:sym typeface="Arial"/>
            </a:endParaRPr>
          </a:p>
          <a:p>
            <a:pPr indent="1371600" lvl="5" marL="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		subs[userX][userY] = </a:t>
            </a:r>
            <a:r>
              <a:rPr b="1" i="0" lang="en-US" sz="1100" u="none" cap="none" strike="noStrike">
                <a:solidFill>
                  <a:srgbClr val="7F0055"/>
                </a:solidFill>
                <a:latin typeface="Consolas"/>
                <a:ea typeface="Consolas"/>
                <a:cs typeface="Consolas"/>
                <a:sym typeface="Consolas"/>
              </a:rPr>
              <a:t>false</a:t>
            </a: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1371600" lvl="5" marL="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	} </a:t>
            </a:r>
            <a:r>
              <a:rPr b="1" i="0" lang="en-US" sz="1100" u="none" cap="none" strike="noStrike">
                <a:solidFill>
                  <a:srgbClr val="7F0055"/>
                </a:solidFill>
                <a:latin typeface="Consolas"/>
                <a:ea typeface="Consolas"/>
                <a:cs typeface="Consolas"/>
                <a:sym typeface="Consolas"/>
              </a:rPr>
              <a:t>else</a:t>
            </a:r>
            <a:r>
              <a:rPr b="0" i="0" lang="en-US" sz="11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Arial"/>
              <a:ea typeface="Arial"/>
              <a:cs typeface="Arial"/>
              <a:sym typeface="Arial"/>
            </a:endParaRPr>
          </a:p>
          <a:p>
            <a:pPr indent="1371600" lvl="5" marL="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		StdOut.println("Nothing here, only water.");</a:t>
            </a:r>
            <a:endParaRPr b="0" i="0" sz="1400" u="none" cap="none" strike="noStrike">
              <a:solidFill>
                <a:schemeClr val="dk1"/>
              </a:solidFill>
              <a:latin typeface="Arial"/>
              <a:ea typeface="Arial"/>
              <a:cs typeface="Arial"/>
              <a:sym typeface="Arial"/>
            </a:endParaRPr>
          </a:p>
          <a:p>
            <a:pPr indent="1371600" lvl="5" marL="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	}</a:t>
            </a:r>
            <a:endParaRPr/>
          </a:p>
          <a:p>
            <a:pPr indent="1371600" lvl="5" marL="0" marR="0" rtl="0" algn="l">
              <a:lnSpc>
                <a:spcPct val="125000"/>
              </a:lnSpc>
              <a:spcBef>
                <a:spcPts val="0"/>
              </a:spcBef>
              <a:spcAft>
                <a:spcPts val="0"/>
              </a:spcAft>
              <a:buNone/>
            </a:pPr>
            <a:r>
              <a:rPr b="0" i="0" lang="en-US" sz="1100" u="none" cap="none" strike="noStrike">
                <a:solidFill>
                  <a:schemeClr val="dk1"/>
                </a:solidFill>
                <a:latin typeface="Consolas"/>
                <a:ea typeface="Consolas"/>
                <a:cs typeface="Consolas"/>
                <a:sym typeface="Consolas"/>
              </a:rPr>
              <a:t>	StdOut.println();</a:t>
            </a:r>
            <a:endParaRPr/>
          </a:p>
          <a:p>
            <a:pPr indent="914400" lvl="2" marL="0" marR="0" rtl="0" algn="l">
              <a:lnSpc>
                <a:spcPct val="125000"/>
              </a:lnSpc>
              <a:spcBef>
                <a:spcPts val="0"/>
              </a:spcBef>
              <a:spcAft>
                <a:spcPts val="0"/>
              </a:spcAft>
              <a:buClr>
                <a:srgbClr val="001080"/>
              </a:buClr>
              <a:buSzPts val="1100"/>
              <a:buFont typeface="Consolas"/>
              <a:buNone/>
            </a:pPr>
            <a:r>
              <a:rPr b="0" i="0" lang="en-US" sz="1100" u="none" cap="none" strike="noStrike">
                <a:solidFill>
                  <a:schemeClr val="dk1"/>
                </a:solidFill>
                <a:latin typeface="Consolas"/>
                <a:ea typeface="Consolas"/>
                <a:cs typeface="Consolas"/>
                <a:sym typeface="Consolas"/>
              </a:rPr>
              <a:t>}</a:t>
            </a:r>
            <a:endParaRPr/>
          </a:p>
          <a:p>
            <a:pPr indent="914400" lvl="2" marL="0" marR="0" rtl="0" algn="l">
              <a:lnSpc>
                <a:spcPct val="125000"/>
              </a:lnSpc>
              <a:spcBef>
                <a:spcPts val="0"/>
              </a:spcBef>
              <a:spcAft>
                <a:spcPts val="0"/>
              </a:spcAft>
              <a:buClr>
                <a:srgbClr val="001080"/>
              </a:buClr>
              <a:buSzPts val="1100"/>
              <a:buFont typeface="Consolas"/>
              <a:buNone/>
            </a:pPr>
            <a:r>
              <a:rPr b="0" i="0" lang="en-US" sz="1100" u="none" cap="none" strike="noStrike">
                <a:solidFill>
                  <a:schemeClr val="dk1"/>
                </a:solidFill>
                <a:latin typeface="Consolas"/>
                <a:ea typeface="Consolas"/>
                <a:cs typeface="Consolas"/>
                <a:sym typeface="Consolas"/>
              </a:rPr>
              <a:t>StdOut.println("VICTORY!!!!!");</a:t>
            </a:r>
            <a:endParaRPr b="0" i="0" sz="1400" u="none" cap="none" strike="noStrike">
              <a:solidFill>
                <a:schemeClr val="dk1"/>
              </a:solidFill>
              <a:latin typeface="Arial"/>
              <a:ea typeface="Arial"/>
              <a:cs typeface="Arial"/>
              <a:sym typeface="Arial"/>
            </a:endParaRPr>
          </a:p>
          <a:p>
            <a:pPr indent="457200" lvl="1" marL="0" marR="0" rtl="0" algn="l">
              <a:lnSpc>
                <a:spcPct val="125000"/>
              </a:lnSpc>
              <a:spcBef>
                <a:spcPts val="0"/>
              </a:spcBef>
              <a:spcAft>
                <a:spcPts val="0"/>
              </a:spcAft>
              <a:buClr>
                <a:srgbClr val="000000"/>
              </a:buClr>
              <a:buSzPts val="1100"/>
              <a:buFont typeface="Consolas"/>
              <a:buNone/>
            </a:pP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100"/>
              <a:buFont typeface="Consolas"/>
              <a:buNone/>
            </a:pP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6"/>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pic>
        <p:nvPicPr>
          <p:cNvPr descr="Google Shape;57;p13" id="251" name="Google Shape;251;p66"/>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252" name="Google Shape;252;p66"/>
          <p:cNvSpPr txBox="1"/>
          <p:nvPr/>
        </p:nvSpPr>
        <p:spPr>
          <a:xfrm>
            <a:off x="198124" y="173108"/>
            <a:ext cx="2804152" cy="491984"/>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Reichman University</a:t>
            </a:r>
            <a:endParaRPr b="0" i="0" sz="1400" u="none" cap="none" strike="noStrike">
              <a:solidFill>
                <a:srgbClr val="000000"/>
              </a:solidFill>
              <a:latin typeface="Arial"/>
              <a:ea typeface="Arial"/>
              <a:cs typeface="Arial"/>
              <a:sym typeface="Arial"/>
            </a:endParaRPr>
          </a:p>
        </p:txBody>
      </p:sp>
      <p:sp>
        <p:nvSpPr>
          <p:cNvPr id="253" name="Google Shape;253;p66"/>
          <p:cNvSpPr txBox="1"/>
          <p:nvPr/>
        </p:nvSpPr>
        <p:spPr>
          <a:xfrm>
            <a:off x="1493849" y="1600200"/>
            <a:ext cx="6080102" cy="400725"/>
          </a:xfrm>
          <a:prstGeom prst="rect">
            <a:avLst/>
          </a:prstGeom>
          <a:noFill/>
          <a:ln>
            <a:noFill/>
          </a:ln>
        </p:spPr>
        <p:txBody>
          <a:bodyPr anchorCtr="0" anchor="t" bIns="46025" lIns="46025" spcFirstLastPara="1" rIns="46025" wrap="square" tIns="460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6</a:t>
            </a:r>
            <a:endParaRPr b="0" i="0" sz="2800" u="none" cap="none" strike="noStrike">
              <a:solidFill>
                <a:schemeClr val="dk1"/>
              </a:solidFill>
              <a:latin typeface="Arial"/>
              <a:ea typeface="Arial"/>
              <a:cs typeface="Arial"/>
              <a:sym typeface="Arial"/>
            </a:endParaRPr>
          </a:p>
        </p:txBody>
      </p:sp>
      <p:sp>
        <p:nvSpPr>
          <p:cNvPr id="254" name="Google Shape;254;p66"/>
          <p:cNvSpPr txBox="1"/>
          <p:nvPr/>
        </p:nvSpPr>
        <p:spPr>
          <a:xfrm>
            <a:off x="1570049" y="2107605"/>
            <a:ext cx="6080102" cy="585391"/>
          </a:xfrm>
          <a:prstGeom prst="rect">
            <a:avLst/>
          </a:prstGeom>
          <a:noFill/>
          <a:ln>
            <a:noFill/>
          </a:ln>
        </p:spPr>
        <p:txBody>
          <a:bodyPr anchorCtr="0" anchor="ctr" bIns="46025" lIns="46025" spcFirstLastPara="1" rIns="46025" wrap="square" tIns="46025">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The Color Class</a:t>
            </a:r>
            <a:endParaRPr b="0" i="0" sz="1400" u="none" cap="none" strike="noStrike">
              <a:solidFill>
                <a:srgbClr val="000000"/>
              </a:solidFill>
              <a:latin typeface="Arial"/>
              <a:ea typeface="Arial"/>
              <a:cs typeface="Arial"/>
              <a:sym typeface="Arial"/>
            </a:endParaRPr>
          </a:p>
        </p:txBody>
      </p:sp>
      <p:pic>
        <p:nvPicPr>
          <p:cNvPr descr="Are Black and White Colors? | Britannica" id="255" name="Google Shape;255;p66"/>
          <p:cNvPicPr preferRelativeResize="0"/>
          <p:nvPr/>
        </p:nvPicPr>
        <p:blipFill rotWithShape="1">
          <a:blip r:embed="rId4">
            <a:alphaModFix/>
          </a:blip>
          <a:srcRect b="0" l="0" r="0" t="0"/>
          <a:stretch/>
        </p:blipFill>
        <p:spPr>
          <a:xfrm>
            <a:off x="2407990" y="3024580"/>
            <a:ext cx="4251820" cy="318886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261" name="Google Shape;261;p31"/>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RGB Color System</a:t>
            </a:r>
            <a:endParaRPr/>
          </a:p>
        </p:txBody>
      </p:sp>
      <p:sp>
        <p:nvSpPr>
          <p:cNvPr id="262" name="Google Shape;262;p31"/>
          <p:cNvSpPr txBox="1"/>
          <p:nvPr>
            <p:ph idx="4294967295" type="body"/>
          </p:nvPr>
        </p:nvSpPr>
        <p:spPr>
          <a:xfrm>
            <a:off x="228600" y="685800"/>
            <a:ext cx="8610600" cy="2971800"/>
          </a:xfrm>
          <a:prstGeom prst="rect">
            <a:avLst/>
          </a:prstGeom>
          <a:noFill/>
          <a:ln>
            <a:noFill/>
          </a:ln>
        </p:spPr>
        <p:txBody>
          <a:bodyPr anchorCtr="0" anchor="t" bIns="46025" lIns="46025" spcFirstLastPara="1" rIns="46025" wrap="square" tIns="46025">
            <a:normAutofit/>
          </a:bodyPr>
          <a:lstStyle/>
          <a:p>
            <a:pPr indent="-243459" lvl="0" marL="243459" rtl="0" algn="l">
              <a:lnSpc>
                <a:spcPct val="100000"/>
              </a:lnSpc>
              <a:spcBef>
                <a:spcPts val="0"/>
              </a:spcBef>
              <a:spcAft>
                <a:spcPts val="0"/>
              </a:spcAft>
              <a:buSzPts val="1100"/>
              <a:buChar char="■"/>
            </a:pPr>
            <a:r>
              <a:rPr lang="en-US" sz="1136"/>
              <a:t>Every color noticeable to the human eyes can be decomposed into its red, green and blue component.</a:t>
            </a:r>
            <a:endParaRPr/>
          </a:p>
          <a:p>
            <a:pPr indent="-243459" lvl="0" marL="243459" rtl="0" algn="l">
              <a:lnSpc>
                <a:spcPct val="100000"/>
              </a:lnSpc>
              <a:spcBef>
                <a:spcPts val="600"/>
              </a:spcBef>
              <a:spcAft>
                <a:spcPts val="0"/>
              </a:spcAft>
              <a:buSzPts val="1100"/>
              <a:buChar char="■"/>
            </a:pPr>
            <a:r>
              <a:rPr lang="en-US" sz="1136"/>
              <a:t>The RGB system uses that fact to represent each color as 3 integers in the range [0,255]. The first integer corresponds to the intensity of red, the second corresponds to the intensity of green, and the third to blue.</a:t>
            </a:r>
            <a:endParaRPr/>
          </a:p>
          <a:p>
            <a:pPr indent="-243459" lvl="0" marL="243459" rtl="0" algn="l">
              <a:lnSpc>
                <a:spcPct val="100000"/>
              </a:lnSpc>
              <a:spcBef>
                <a:spcPts val="600"/>
              </a:spcBef>
              <a:spcAft>
                <a:spcPts val="0"/>
              </a:spcAft>
              <a:buSzPts val="1100"/>
              <a:buChar char="■"/>
            </a:pPr>
            <a:r>
              <a:rPr lang="en-US" sz="1136"/>
              <a:t>Examples:</a:t>
            </a:r>
            <a:endParaRPr/>
          </a:p>
          <a:p>
            <a:pPr indent="-202882" lvl="1" marL="527494" rtl="0" algn="l">
              <a:lnSpc>
                <a:spcPct val="100000"/>
              </a:lnSpc>
              <a:spcBef>
                <a:spcPts val="600"/>
              </a:spcBef>
              <a:spcAft>
                <a:spcPts val="0"/>
              </a:spcAft>
              <a:buClr>
                <a:srgbClr val="146600"/>
              </a:buClr>
              <a:buSzPts val="1100"/>
              <a:buChar char="●"/>
            </a:pPr>
            <a:r>
              <a:rPr lang="en-US" sz="1136"/>
              <a:t>{255, 0, 0} is Red.</a:t>
            </a:r>
            <a:endParaRPr/>
          </a:p>
          <a:p>
            <a:pPr indent="-202882" lvl="1" marL="527494" rtl="0" algn="l">
              <a:lnSpc>
                <a:spcPct val="100000"/>
              </a:lnSpc>
              <a:spcBef>
                <a:spcPts val="600"/>
              </a:spcBef>
              <a:spcAft>
                <a:spcPts val="0"/>
              </a:spcAft>
              <a:buClr>
                <a:srgbClr val="146600"/>
              </a:buClr>
              <a:buSzPts val="1100"/>
              <a:buChar char="●"/>
            </a:pPr>
            <a:r>
              <a:rPr lang="en-US" sz="1136"/>
              <a:t>{0, 255, 0} is Green.</a:t>
            </a:r>
            <a:endParaRPr sz="1136"/>
          </a:p>
          <a:p>
            <a:pPr indent="-202882" lvl="1" marL="527494" rtl="0" algn="l">
              <a:lnSpc>
                <a:spcPct val="100000"/>
              </a:lnSpc>
              <a:spcBef>
                <a:spcPts val="600"/>
              </a:spcBef>
              <a:spcAft>
                <a:spcPts val="0"/>
              </a:spcAft>
              <a:buClr>
                <a:srgbClr val="146600"/>
              </a:buClr>
              <a:buSzPts val="1100"/>
              <a:buChar char="●"/>
            </a:pPr>
            <a:r>
              <a:rPr lang="en-US" sz="1136"/>
              <a:t>{0, 0 ,255} is Blue.</a:t>
            </a:r>
            <a:endParaRPr sz="1136"/>
          </a:p>
          <a:p>
            <a:pPr indent="-202882" lvl="1" marL="527494" rtl="0" algn="l">
              <a:lnSpc>
                <a:spcPct val="100000"/>
              </a:lnSpc>
              <a:spcBef>
                <a:spcPts val="600"/>
              </a:spcBef>
              <a:spcAft>
                <a:spcPts val="0"/>
              </a:spcAft>
              <a:buClr>
                <a:srgbClr val="146600"/>
              </a:buClr>
              <a:buSzPts val="1100"/>
              <a:buChar char="●"/>
            </a:pPr>
            <a:r>
              <a:rPr lang="en-US" sz="1136"/>
              <a:t>{199, 67, 117} is Pink Fuchsia.</a:t>
            </a:r>
            <a:endParaRPr sz="1136"/>
          </a:p>
          <a:p>
            <a:pPr indent="-99186" lvl="0" marL="171322" rtl="0" algn="l">
              <a:lnSpc>
                <a:spcPct val="100000"/>
              </a:lnSpc>
              <a:spcBef>
                <a:spcPts val="600"/>
              </a:spcBef>
              <a:spcAft>
                <a:spcPts val="0"/>
              </a:spcAft>
              <a:buSzPts val="1136"/>
              <a:buNone/>
            </a:pPr>
            <a:r>
              <a:t/>
            </a:r>
            <a:endParaRPr sz="1136"/>
          </a:p>
          <a:p>
            <a:pPr indent="-243459" lvl="0" marL="243459" rtl="0" algn="l">
              <a:lnSpc>
                <a:spcPct val="100000"/>
              </a:lnSpc>
              <a:spcBef>
                <a:spcPts val="600"/>
              </a:spcBef>
              <a:spcAft>
                <a:spcPts val="0"/>
              </a:spcAft>
              <a:buSzPts val="1100"/>
              <a:buChar char="■"/>
            </a:pPr>
            <a:r>
              <a:rPr lang="en-US" sz="1136"/>
              <a:t>An interesting note: this system is unique for humans. For example, the mantis shrimp can decompose colors into 16(!!) different base colors.</a:t>
            </a:r>
            <a:endParaRPr/>
          </a:p>
        </p:txBody>
      </p:sp>
      <p:pic>
        <p:nvPicPr>
          <p:cNvPr descr="Google Shape;413;p43" id="263" name="Google Shape;263;p31"/>
          <p:cNvPicPr preferRelativeResize="0"/>
          <p:nvPr/>
        </p:nvPicPr>
        <p:blipFill rotWithShape="1">
          <a:blip r:embed="rId3">
            <a:alphaModFix/>
          </a:blip>
          <a:srcRect b="0" l="0" r="0" t="0"/>
          <a:stretch/>
        </p:blipFill>
        <p:spPr>
          <a:xfrm>
            <a:off x="3244538" y="3657600"/>
            <a:ext cx="2654925" cy="2654925"/>
          </a:xfrm>
          <a:prstGeom prst="rect">
            <a:avLst/>
          </a:prstGeom>
          <a:noFill/>
          <a:ln>
            <a:noFill/>
          </a:ln>
        </p:spPr>
      </p:pic>
      <p:sp>
        <p:nvSpPr>
          <p:cNvPr id="264" name="Google Shape;264;p31"/>
          <p:cNvSpPr/>
          <p:nvPr/>
        </p:nvSpPr>
        <p:spPr>
          <a:xfrm>
            <a:off x="152400" y="6677610"/>
            <a:ext cx="47244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The Color class</a:t>
            </a:r>
            <a:endParaRPr/>
          </a:p>
        </p:txBody>
      </p:sp>
      <p:sp>
        <p:nvSpPr>
          <p:cNvPr id="271" name="Google Shape;271;p67"/>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272" name="Google Shape;272;p67"/>
          <p:cNvSpPr/>
          <p:nvPr/>
        </p:nvSpPr>
        <p:spPr>
          <a:xfrm>
            <a:off x="609600" y="1923871"/>
            <a:ext cx="4572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67"/>
          <p:cNvSpPr txBox="1"/>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While we can represent everything using 3-dimensional arrays, it can get cumbersome….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Fortunately, Java has a Color data type which makes handling images more straightforward.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Essentially a variable of type Color, is an array of 3 integers with values between 0 and 255. (Color is an advanced type)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To use this variable in your program you need to add ”import java.awt.Color;” as the first statement.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Initialization is done exactly like arrays. </a:t>
            </a:r>
            <a:endParaRPr b="0" i="0" sz="1600" u="none" cap="none" strike="noStrike">
              <a:solidFill>
                <a:schemeClr val="dk1"/>
              </a:solidFill>
              <a:latin typeface="Comic Sans MS"/>
              <a:ea typeface="Comic Sans MS"/>
              <a:cs typeface="Comic Sans MS"/>
              <a:sym typeface="Comic Sans MS"/>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Color c = new Color(255,0,0);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To check the r,g,b values we can use the functions getRed(), getGreen(), </a:t>
            </a:r>
            <a:r>
              <a:rPr lang="en-US" sz="1600">
                <a:solidFill>
                  <a:schemeClr val="dk1"/>
                </a:solidFill>
                <a:latin typeface="Comic Sans MS"/>
                <a:ea typeface="Comic Sans MS"/>
                <a:cs typeface="Comic Sans MS"/>
                <a:sym typeface="Comic Sans MS"/>
              </a:rPr>
              <a:t>g</a:t>
            </a:r>
            <a:r>
              <a:rPr b="0" i="0" lang="en-US" sz="1600" u="none" cap="none" strike="noStrike">
                <a:solidFill>
                  <a:schemeClr val="dk1"/>
                </a:solidFill>
                <a:latin typeface="Comic Sans MS"/>
                <a:ea typeface="Comic Sans MS"/>
                <a:cs typeface="Comic Sans MS"/>
                <a:sym typeface="Comic Sans MS"/>
              </a:rPr>
              <a:t>etBlue().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96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That is, c.getRed() will be 255.</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Symbols"/>
              <a:buChar char="■"/>
            </a:pPr>
            <a:r>
              <a:rPr b="0" i="0" lang="en-US" sz="1600" u="sng" cap="none" strike="noStrike">
                <a:solidFill>
                  <a:schemeClr val="hlink"/>
                </a:solidFill>
                <a:latin typeface="Comic Sans MS"/>
                <a:ea typeface="Comic Sans MS"/>
                <a:cs typeface="Comic Sans MS"/>
                <a:sym typeface="Comic Sans MS"/>
                <a:hlinkClick r:id="rId3"/>
              </a:rPr>
              <a:t>https://docs.oracle.com/javase/7/docs/api/java/awt/Color.html</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241300" lvl="1" marL="800100" marR="0" rtl="0" algn="l">
              <a:lnSpc>
                <a:spcPct val="10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274" name="Google Shape;274;p6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275" name="Google Shape;275;p67"/>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6" name="Google Shape;276;p67"/>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7" name="Google Shape;277;p67"/>
          <p:cNvPicPr preferRelativeResize="0"/>
          <p:nvPr/>
        </p:nvPicPr>
        <p:blipFill rotWithShape="1">
          <a:blip r:embed="rId4">
            <a:alphaModFix/>
          </a:blip>
          <a:srcRect b="0" l="0" r="0" t="0"/>
          <a:stretch/>
        </p:blipFill>
        <p:spPr>
          <a:xfrm>
            <a:off x="6227775" y="4982878"/>
            <a:ext cx="2695575" cy="15145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8"/>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283" name="Google Shape;283;p68"/>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Example 1 – Color </a:t>
            </a:r>
            <a:endParaRPr/>
          </a:p>
        </p:txBody>
      </p:sp>
      <p:pic>
        <p:nvPicPr>
          <p:cNvPr descr="Google Shape;612;p60" id="284" name="Google Shape;284;p68"/>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285" name="Google Shape;285;p68"/>
          <p:cNvSpPr/>
          <p:nvPr/>
        </p:nvSpPr>
        <p:spPr>
          <a:xfrm>
            <a:off x="76200" y="6631446"/>
            <a:ext cx="4800600" cy="198566"/>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6" name="Google Shape;286;p68"/>
          <p:cNvSpPr txBox="1"/>
          <p:nvPr/>
        </p:nvSpPr>
        <p:spPr>
          <a:xfrm>
            <a:off x="152400" y="684349"/>
            <a:ext cx="8884924" cy="5493781"/>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import</a:t>
            </a:r>
            <a:r>
              <a:rPr b="1"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java.awt.Color;</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public</a:t>
            </a:r>
            <a:r>
              <a:rPr b="1"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class</a:t>
            </a:r>
            <a:r>
              <a:rPr b="1"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Colors {</a:t>
            </a:r>
            <a:endParaRPr/>
          </a:p>
          <a:p>
            <a:pPr indent="0" lvl="0" marL="0" marR="0" rtl="0" algn="l">
              <a:lnSpc>
                <a:spcPct val="125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	public</a:t>
            </a:r>
            <a:r>
              <a:rPr b="1"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1"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a:t>
            </a:r>
            <a:r>
              <a:rPr b="1"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main(String[] args) {</a:t>
            </a:r>
            <a:endParaRPr b="0" i="0" sz="1200" u="none" cap="none" strike="noStrike">
              <a:solidFill>
                <a:schemeClr val="dk1"/>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Color </a:t>
            </a:r>
            <a:r>
              <a:rPr b="0" i="0" lang="en-US" sz="1200" u="none" cap="none" strike="noStrike">
                <a:solidFill>
                  <a:schemeClr val="dk1"/>
                </a:solidFill>
                <a:latin typeface="Consolas"/>
                <a:ea typeface="Consolas"/>
                <a:cs typeface="Consolas"/>
                <a:sym typeface="Consolas"/>
              </a:rPr>
              <a:t>red</a:t>
            </a:r>
            <a:r>
              <a:rPr b="0" i="0" lang="en-US" sz="1200" u="none" cap="none" strike="noStrike">
                <a:solidFill>
                  <a:srgbClr val="000000"/>
                </a:solidFill>
                <a:latin typeface="Consolas"/>
                <a:ea typeface="Consolas"/>
                <a:cs typeface="Consolas"/>
                <a:sym typeface="Consolas"/>
              </a:rPr>
              <a:t> = </a:t>
            </a:r>
            <a:r>
              <a:rPr b="1" i="0" lang="en-US" sz="1200" u="none" cap="none" strike="noStrike">
                <a:solidFill>
                  <a:srgbClr val="7F0055"/>
                </a:solidFill>
                <a:latin typeface="Consolas"/>
                <a:ea typeface="Consolas"/>
                <a:cs typeface="Consolas"/>
                <a:sym typeface="Consolas"/>
              </a:rPr>
              <a:t>new</a:t>
            </a:r>
            <a:r>
              <a:rPr b="1"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Color(255,0,0);</a:t>
            </a:r>
            <a:endParaRPr b="0" i="0" sz="1200" u="none" cap="none" strike="noStrike">
              <a:solidFill>
                <a:schemeClr val="dk1"/>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Color </a:t>
            </a:r>
            <a:r>
              <a:rPr b="0" i="0" lang="en-US" sz="1200" u="none" cap="none" strike="noStrike">
                <a:solidFill>
                  <a:schemeClr val="dk1"/>
                </a:solidFill>
                <a:latin typeface="Consolas"/>
                <a:ea typeface="Consolas"/>
                <a:cs typeface="Consolas"/>
                <a:sym typeface="Consolas"/>
              </a:rPr>
              <a:t>green</a:t>
            </a:r>
            <a:r>
              <a:rPr b="0" i="0" lang="en-US" sz="1200" u="none" cap="none" strike="noStrike">
                <a:solidFill>
                  <a:srgbClr val="000000"/>
                </a:solidFill>
                <a:latin typeface="Consolas"/>
                <a:ea typeface="Consolas"/>
                <a:cs typeface="Consolas"/>
                <a:sym typeface="Consolas"/>
              </a:rPr>
              <a:t> = </a:t>
            </a:r>
            <a:r>
              <a:rPr b="1" i="0" lang="en-US" sz="1200" u="none" cap="none" strike="noStrike">
                <a:solidFill>
                  <a:srgbClr val="7F0055"/>
                </a:solidFill>
                <a:latin typeface="Consolas"/>
                <a:ea typeface="Consolas"/>
                <a:cs typeface="Consolas"/>
                <a:sym typeface="Consolas"/>
              </a:rPr>
              <a:t>new</a:t>
            </a:r>
            <a:r>
              <a:rPr b="1"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Color(0,255,0);</a:t>
            </a:r>
            <a:endParaRPr b="0" i="0" sz="1200" u="none" cap="none" strike="noStrike">
              <a:solidFill>
                <a:schemeClr val="dk1"/>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Color </a:t>
            </a:r>
            <a:r>
              <a:rPr b="0" i="0" lang="en-US" sz="1200" u="none" cap="none" strike="noStrike">
                <a:solidFill>
                  <a:schemeClr val="dk1"/>
                </a:solidFill>
                <a:latin typeface="Consolas"/>
                <a:ea typeface="Consolas"/>
                <a:cs typeface="Consolas"/>
                <a:sym typeface="Consolas"/>
              </a:rPr>
              <a:t>blue</a:t>
            </a:r>
            <a:r>
              <a:rPr b="0" i="0" lang="en-US" sz="1200" u="none" cap="none" strike="noStrike">
                <a:solidFill>
                  <a:srgbClr val="000000"/>
                </a:solidFill>
                <a:latin typeface="Consolas"/>
                <a:ea typeface="Consolas"/>
                <a:cs typeface="Consolas"/>
                <a:sym typeface="Consolas"/>
              </a:rPr>
              <a:t> = </a:t>
            </a:r>
            <a:r>
              <a:rPr b="1" i="0" lang="en-US" sz="1200" u="none" cap="none" strike="noStrike">
                <a:solidFill>
                  <a:srgbClr val="7F0055"/>
                </a:solidFill>
                <a:latin typeface="Consolas"/>
                <a:ea typeface="Consolas"/>
                <a:cs typeface="Consolas"/>
                <a:sym typeface="Consolas"/>
              </a:rPr>
              <a:t>new</a:t>
            </a:r>
            <a:r>
              <a:rPr b="1"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Color(0,0,255);</a:t>
            </a:r>
            <a:endParaRPr b="0" i="0" sz="1200" u="none" cap="none" strike="noStrike">
              <a:solidFill>
                <a:schemeClr val="dk1"/>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System.out.println(red.getRed()); </a:t>
            </a:r>
            <a:r>
              <a:rPr b="0" i="0" lang="en-US" sz="1200" u="none" cap="none" strike="noStrike">
                <a:solidFill>
                  <a:srgbClr val="3F7F5F"/>
                </a:solidFill>
                <a:latin typeface="Consolas"/>
                <a:ea typeface="Consolas"/>
                <a:cs typeface="Consolas"/>
                <a:sym typeface="Consolas"/>
              </a:rPr>
              <a:t>// 255</a:t>
            </a:r>
            <a:endParaRPr b="0" i="0" sz="1400" u="none" cap="none" strike="noStrike">
              <a:solidFill>
                <a:srgbClr val="000000"/>
              </a:solidFill>
              <a:latin typeface="Arial"/>
              <a:ea typeface="Arial"/>
              <a:cs typeface="Arial"/>
              <a:sym typeface="Arial"/>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System.out.println(red.getGreen()); </a:t>
            </a:r>
            <a:r>
              <a:rPr b="0" i="0" lang="en-US" sz="1200" u="none" cap="none" strike="noStrike">
                <a:solidFill>
                  <a:srgbClr val="3F7F5F"/>
                </a:solidFill>
                <a:latin typeface="Consolas"/>
                <a:ea typeface="Consolas"/>
                <a:cs typeface="Consolas"/>
                <a:sym typeface="Consolas"/>
              </a:rPr>
              <a:t>// 0</a:t>
            </a:r>
            <a:endParaRPr b="1" i="1" sz="1200" u="none" cap="none" strike="noStrike">
              <a:solidFill>
                <a:srgbClr val="000000"/>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System.</a:t>
            </a:r>
            <a:r>
              <a:rPr b="0" i="0" lang="en-US" sz="1200" u="none" cap="none" strike="noStrike">
                <a:solidFill>
                  <a:schemeClr val="dk1"/>
                </a:solidFill>
                <a:latin typeface="Consolas"/>
                <a:ea typeface="Consolas"/>
                <a:cs typeface="Consolas"/>
                <a:sym typeface="Consolas"/>
              </a:rPr>
              <a:t>out</a:t>
            </a:r>
            <a:r>
              <a:rPr b="1" i="1" lang="en-US" sz="1200" u="none" cap="none" strike="noStrike">
                <a:solidFill>
                  <a:srgbClr val="000000"/>
                </a:solidFill>
                <a:latin typeface="Consolas"/>
                <a:ea typeface="Consolas"/>
                <a:cs typeface="Consolas"/>
                <a:sym typeface="Consolas"/>
              </a:rPr>
              <a:t>.</a:t>
            </a:r>
            <a:r>
              <a:rPr b="0" i="0" lang="en-US" sz="1200" u="none" cap="none" strike="noStrike">
                <a:solidFill>
                  <a:schemeClr val="dk1"/>
                </a:solidFill>
                <a:latin typeface="Consolas"/>
                <a:ea typeface="Consolas"/>
                <a:cs typeface="Consolas"/>
                <a:sym typeface="Consolas"/>
              </a:rPr>
              <a:t>println(green.getGreen()); </a:t>
            </a:r>
            <a:r>
              <a:rPr b="0" i="0" lang="en-US" sz="1200" u="none" cap="none" strike="noStrike">
                <a:solidFill>
                  <a:srgbClr val="3F7F5F"/>
                </a:solidFill>
                <a:latin typeface="Consolas"/>
                <a:ea typeface="Consolas"/>
                <a:cs typeface="Consolas"/>
                <a:sym typeface="Consolas"/>
              </a:rPr>
              <a:t>// 255</a:t>
            </a:r>
            <a:endParaRPr b="1" i="1" sz="1200" u="none" cap="none" strike="noStrike">
              <a:solidFill>
                <a:srgbClr val="000000"/>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Color[][] </a:t>
            </a:r>
            <a:r>
              <a:rPr b="0" i="0" lang="en-US" sz="1200" u="none" cap="none" strike="noStrike">
                <a:solidFill>
                  <a:schemeClr val="dk1"/>
                </a:solidFill>
                <a:latin typeface="Consolas"/>
                <a:ea typeface="Consolas"/>
                <a:cs typeface="Consolas"/>
                <a:sym typeface="Consolas"/>
              </a:rPr>
              <a:t>array</a:t>
            </a:r>
            <a:r>
              <a:rPr b="0" i="0" lang="en-US" sz="1200" u="none" cap="none" strike="noStrike">
                <a:solidFill>
                  <a:srgbClr val="000000"/>
                </a:solidFill>
                <a:latin typeface="Consolas"/>
                <a:ea typeface="Consolas"/>
                <a:cs typeface="Consolas"/>
                <a:sym typeface="Consolas"/>
              </a:rPr>
              <a:t> = </a:t>
            </a:r>
            <a:r>
              <a:rPr b="1" i="0" lang="en-US" sz="1200" u="none" cap="none" strike="noStrike">
                <a:solidFill>
                  <a:srgbClr val="7F0055"/>
                </a:solidFill>
                <a:latin typeface="Consolas"/>
                <a:ea typeface="Consolas"/>
                <a:cs typeface="Consolas"/>
                <a:sym typeface="Consolas"/>
              </a:rPr>
              <a:t>new</a:t>
            </a:r>
            <a:r>
              <a:rPr b="1"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Color[2][2];</a:t>
            </a:r>
            <a:endParaRPr b="0" i="0" sz="1200" u="none" cap="none" strike="noStrike">
              <a:solidFill>
                <a:schemeClr val="dk1"/>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6A3E3E"/>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array</a:t>
            </a:r>
            <a:r>
              <a:rPr b="0" i="0" lang="en-US" sz="1200" u="none" cap="none" strike="noStrike">
                <a:solidFill>
                  <a:srgbClr val="000000"/>
                </a:solidFill>
                <a:latin typeface="Consolas"/>
                <a:ea typeface="Consolas"/>
                <a:cs typeface="Consolas"/>
                <a:sym typeface="Consolas"/>
              </a:rPr>
              <a:t>[0][0] = </a:t>
            </a:r>
            <a:r>
              <a:rPr b="0" i="0" lang="en-US" sz="1200" u="none" cap="none" strike="noStrike">
                <a:solidFill>
                  <a:schemeClr val="dk1"/>
                </a:solidFill>
                <a:latin typeface="Consolas"/>
                <a:ea typeface="Consolas"/>
                <a:cs typeface="Consolas"/>
                <a:sym typeface="Consolas"/>
              </a:rPr>
              <a:t>red</a:t>
            </a:r>
            <a:r>
              <a:rPr b="0"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6A3E3E"/>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array</a:t>
            </a:r>
            <a:r>
              <a:rPr b="0" i="0" lang="en-US" sz="1200" u="none" cap="none" strike="noStrike">
                <a:solidFill>
                  <a:srgbClr val="000000"/>
                </a:solidFill>
                <a:latin typeface="Consolas"/>
                <a:ea typeface="Consolas"/>
                <a:cs typeface="Consolas"/>
                <a:sym typeface="Consolas"/>
              </a:rPr>
              <a:t>[0][1] = </a:t>
            </a:r>
            <a:r>
              <a:rPr b="0" i="0" lang="en-US" sz="1200" u="none" cap="none" strike="noStrike">
                <a:solidFill>
                  <a:schemeClr val="dk1"/>
                </a:solidFill>
                <a:latin typeface="Consolas"/>
                <a:ea typeface="Consolas"/>
                <a:cs typeface="Consolas"/>
                <a:sym typeface="Consolas"/>
              </a:rPr>
              <a:t>blue</a:t>
            </a:r>
            <a:r>
              <a:rPr b="0"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6A3E3E"/>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array</a:t>
            </a:r>
            <a:r>
              <a:rPr b="0" i="0" lang="en-US" sz="1200" u="none" cap="none" strike="noStrike">
                <a:solidFill>
                  <a:srgbClr val="000000"/>
                </a:solidFill>
                <a:latin typeface="Consolas"/>
                <a:ea typeface="Consolas"/>
                <a:cs typeface="Consolas"/>
                <a:sym typeface="Consolas"/>
              </a:rPr>
              <a:t>[1][0] = </a:t>
            </a:r>
            <a:r>
              <a:rPr b="0" i="0" lang="en-US" sz="1200" u="none" cap="none" strike="noStrike">
                <a:solidFill>
                  <a:schemeClr val="dk1"/>
                </a:solidFill>
                <a:latin typeface="Consolas"/>
                <a:ea typeface="Consolas"/>
                <a:cs typeface="Consolas"/>
                <a:sym typeface="Consolas"/>
              </a:rPr>
              <a:t>green</a:t>
            </a:r>
            <a:r>
              <a:rPr b="0"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6A3E3E"/>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array</a:t>
            </a:r>
            <a:r>
              <a:rPr b="0" i="0" lang="en-US" sz="1200" u="none" cap="none" strike="noStrike">
                <a:solidFill>
                  <a:srgbClr val="000000"/>
                </a:solidFill>
                <a:latin typeface="Consolas"/>
                <a:ea typeface="Consolas"/>
                <a:cs typeface="Consolas"/>
                <a:sym typeface="Consolas"/>
              </a:rPr>
              <a:t>[1][1] = </a:t>
            </a:r>
            <a:r>
              <a:rPr b="1" i="0" lang="en-US" sz="1200" u="none" cap="none" strike="noStrike">
                <a:solidFill>
                  <a:srgbClr val="7F0055"/>
                </a:solidFill>
                <a:latin typeface="Consolas"/>
                <a:ea typeface="Consolas"/>
                <a:cs typeface="Consolas"/>
                <a:sym typeface="Consolas"/>
              </a:rPr>
              <a:t>new</a:t>
            </a:r>
            <a:r>
              <a:rPr b="1" i="0" lang="en-US" sz="1200" u="none" cap="none" strike="noStrike">
                <a:solidFill>
                  <a:srgbClr val="000000"/>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Color(100,100,100);</a:t>
            </a:r>
            <a:endParaRPr b="0" i="0" sz="1200" u="none" cap="none" strike="noStrike">
              <a:solidFill>
                <a:schemeClr val="dk1"/>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2" marL="91440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System.</a:t>
            </a:r>
            <a:r>
              <a:rPr b="0" i="0" lang="en-US" sz="1200" u="none" cap="none" strike="noStrike">
                <a:solidFill>
                  <a:schemeClr val="dk1"/>
                </a:solidFill>
                <a:latin typeface="Consolas"/>
                <a:ea typeface="Consolas"/>
                <a:cs typeface="Consolas"/>
                <a:sym typeface="Consolas"/>
              </a:rPr>
              <a:t>out</a:t>
            </a:r>
            <a:r>
              <a:rPr b="1" i="1" lang="en-US" sz="1200" u="none" cap="none" strike="noStrike">
                <a:solidFill>
                  <a:srgbClr val="000000"/>
                </a:solidFill>
                <a:latin typeface="Consolas"/>
                <a:ea typeface="Consolas"/>
                <a:cs typeface="Consolas"/>
                <a:sym typeface="Consolas"/>
              </a:rPr>
              <a:t>.</a:t>
            </a:r>
            <a:r>
              <a:rPr b="0" i="0" lang="en-US" sz="1200" u="none" cap="none" strike="noStrike">
                <a:solidFill>
                  <a:schemeClr val="dk1"/>
                </a:solidFill>
                <a:latin typeface="Consolas"/>
                <a:ea typeface="Consolas"/>
                <a:cs typeface="Consolas"/>
                <a:sym typeface="Consolas"/>
              </a:rPr>
              <a:t>println(array[1][1].getGreen()); </a:t>
            </a:r>
            <a:r>
              <a:rPr b="0" i="0" lang="en-US" sz="1200" u="none" cap="none" strike="noStrike">
                <a:solidFill>
                  <a:srgbClr val="3F7F5F"/>
                </a:solidFill>
                <a:latin typeface="Consolas"/>
                <a:ea typeface="Consolas"/>
                <a:cs typeface="Consolas"/>
                <a:sym typeface="Consolas"/>
              </a:rPr>
              <a:t>// 100</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9"/>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pic>
        <p:nvPicPr>
          <p:cNvPr descr="Google Shape;57;p13" id="292" name="Google Shape;292;p69"/>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293" name="Google Shape;293;p69"/>
          <p:cNvSpPr txBox="1"/>
          <p:nvPr/>
        </p:nvSpPr>
        <p:spPr>
          <a:xfrm>
            <a:off x="198124" y="173108"/>
            <a:ext cx="2804152" cy="491984"/>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Reichman University</a:t>
            </a:r>
            <a:endParaRPr b="0" i="0" sz="1400" u="none" cap="none" strike="noStrike">
              <a:solidFill>
                <a:srgbClr val="000000"/>
              </a:solidFill>
              <a:latin typeface="Arial"/>
              <a:ea typeface="Arial"/>
              <a:cs typeface="Arial"/>
              <a:sym typeface="Arial"/>
            </a:endParaRPr>
          </a:p>
        </p:txBody>
      </p:sp>
      <p:sp>
        <p:nvSpPr>
          <p:cNvPr id="294" name="Google Shape;294;p69"/>
          <p:cNvSpPr txBox="1"/>
          <p:nvPr/>
        </p:nvSpPr>
        <p:spPr>
          <a:xfrm>
            <a:off x="1493849" y="1600200"/>
            <a:ext cx="6080102" cy="400725"/>
          </a:xfrm>
          <a:prstGeom prst="rect">
            <a:avLst/>
          </a:prstGeom>
          <a:noFill/>
          <a:ln>
            <a:noFill/>
          </a:ln>
        </p:spPr>
        <p:txBody>
          <a:bodyPr anchorCtr="0" anchor="t" bIns="46025" lIns="46025" spcFirstLastPara="1" rIns="46025" wrap="square" tIns="460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6</a:t>
            </a:r>
            <a:endParaRPr b="0" i="0" sz="2800" u="none" cap="none" strike="noStrike">
              <a:solidFill>
                <a:schemeClr val="dk1"/>
              </a:solidFill>
              <a:latin typeface="Arial"/>
              <a:ea typeface="Arial"/>
              <a:cs typeface="Arial"/>
              <a:sym typeface="Arial"/>
            </a:endParaRPr>
          </a:p>
        </p:txBody>
      </p:sp>
      <p:sp>
        <p:nvSpPr>
          <p:cNvPr id="295" name="Google Shape;295;p69"/>
          <p:cNvSpPr txBox="1"/>
          <p:nvPr/>
        </p:nvSpPr>
        <p:spPr>
          <a:xfrm>
            <a:off x="1570049" y="1861384"/>
            <a:ext cx="6080102" cy="1077834"/>
          </a:xfrm>
          <a:prstGeom prst="rect">
            <a:avLst/>
          </a:prstGeom>
          <a:noFill/>
          <a:ln>
            <a:noFill/>
          </a:ln>
        </p:spPr>
        <p:txBody>
          <a:bodyPr anchorCtr="0" anchor="ctr" bIns="46025" lIns="46025" spcFirstLastPara="1" rIns="46025" wrap="square" tIns="46025">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PPM Format &amp; Image Processing</a:t>
            </a:r>
            <a:endParaRPr/>
          </a:p>
        </p:txBody>
      </p:sp>
      <p:pic>
        <p:nvPicPr>
          <p:cNvPr descr="CS35: Lab 1 - PPM Image Format" id="296" name="Google Shape;296;p69"/>
          <p:cNvPicPr preferRelativeResize="0"/>
          <p:nvPr/>
        </p:nvPicPr>
        <p:blipFill rotWithShape="1">
          <a:blip r:embed="rId4">
            <a:alphaModFix/>
          </a:blip>
          <a:srcRect b="0" l="0" r="0" t="0"/>
          <a:stretch/>
        </p:blipFill>
        <p:spPr>
          <a:xfrm>
            <a:off x="3295650" y="3425825"/>
            <a:ext cx="2552700" cy="2552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9"/>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302" name="Google Shape;302;p29"/>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Digital Images – PPM format</a:t>
            </a:r>
            <a:endParaRPr/>
          </a:p>
        </p:txBody>
      </p:sp>
      <p:sp>
        <p:nvSpPr>
          <p:cNvPr id="303" name="Google Shape;303;p29"/>
          <p:cNvSpPr txBox="1"/>
          <p:nvPr>
            <p:ph idx="4294967295" type="body"/>
          </p:nvPr>
        </p:nvSpPr>
        <p:spPr>
          <a:xfrm>
            <a:off x="228600" y="685800"/>
            <a:ext cx="8610600" cy="2971800"/>
          </a:xfrm>
          <a:prstGeom prst="rect">
            <a:avLst/>
          </a:prstGeom>
          <a:noFill/>
          <a:ln>
            <a:noFill/>
          </a:ln>
        </p:spPr>
        <p:txBody>
          <a:bodyPr anchorCtr="0" anchor="t" bIns="46025" lIns="46025" spcFirstLastPara="1" rIns="46025" wrap="square" tIns="46025">
            <a:normAutofit/>
          </a:bodyPr>
          <a:lstStyle/>
          <a:p>
            <a:pPr indent="-342900" lvl="0" marL="342900" rtl="0" algn="l">
              <a:lnSpc>
                <a:spcPct val="100000"/>
              </a:lnSpc>
              <a:spcBef>
                <a:spcPts val="0"/>
              </a:spcBef>
              <a:spcAft>
                <a:spcPts val="0"/>
              </a:spcAft>
              <a:buSzPts val="1600"/>
              <a:buChar char="■"/>
            </a:pPr>
            <a:r>
              <a:rPr lang="en-US" sz="1600"/>
              <a:t>PPM, is an uncompressed image format, and so is not widely used for real applications.</a:t>
            </a:r>
            <a:endParaRPr/>
          </a:p>
          <a:p>
            <a:pPr indent="-342900" lvl="0" marL="342900" rtl="0" algn="l">
              <a:lnSpc>
                <a:spcPct val="100000"/>
              </a:lnSpc>
              <a:spcBef>
                <a:spcPts val="900"/>
              </a:spcBef>
              <a:spcAft>
                <a:spcPts val="0"/>
              </a:spcAft>
              <a:buSzPts val="1600"/>
              <a:buChar char="■"/>
            </a:pPr>
            <a:r>
              <a:rPr lang="en-US" sz="1600"/>
              <a:t>However, it’s simple enough to fit most basic exercises, which makes it ideal for learning how to deal with digital images. </a:t>
            </a:r>
            <a:endParaRPr/>
          </a:p>
          <a:p>
            <a:pPr indent="-342900" lvl="0" marL="342900" rtl="0" algn="l">
              <a:lnSpc>
                <a:spcPct val="100000"/>
              </a:lnSpc>
              <a:spcBef>
                <a:spcPts val="900"/>
              </a:spcBef>
              <a:spcAft>
                <a:spcPts val="0"/>
              </a:spcAft>
              <a:buSzPts val="1600"/>
              <a:buChar char="■"/>
            </a:pPr>
            <a:r>
              <a:rPr lang="en-US" sz="1600"/>
              <a:t>Before explaining how the PPM format is organized, we give a brief explanation of some fundamental concepts of digital Images.</a:t>
            </a:r>
            <a:endParaRPr/>
          </a:p>
        </p:txBody>
      </p:sp>
      <p:pic>
        <p:nvPicPr>
          <p:cNvPr descr="Google Shape;383;p41" id="304" name="Google Shape;304;p29"/>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305" name="Google Shape;305;p29"/>
          <p:cNvSpPr/>
          <p:nvPr/>
        </p:nvSpPr>
        <p:spPr>
          <a:xfrm>
            <a:off x="152400" y="6677610"/>
            <a:ext cx="47244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311" name="Google Shape;311;p30"/>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Pixels</a:t>
            </a:r>
            <a:endParaRPr/>
          </a:p>
        </p:txBody>
      </p:sp>
      <p:sp>
        <p:nvSpPr>
          <p:cNvPr id="312" name="Google Shape;312;p30"/>
          <p:cNvSpPr txBox="1"/>
          <p:nvPr>
            <p:ph idx="4294967295" type="body"/>
          </p:nvPr>
        </p:nvSpPr>
        <p:spPr>
          <a:xfrm>
            <a:off x="228600" y="685800"/>
            <a:ext cx="8610600" cy="2971800"/>
          </a:xfrm>
          <a:prstGeom prst="rect">
            <a:avLst/>
          </a:prstGeom>
          <a:noFill/>
          <a:ln>
            <a:noFill/>
          </a:ln>
        </p:spPr>
        <p:txBody>
          <a:bodyPr anchorCtr="0" anchor="t" bIns="46025" lIns="46025" spcFirstLastPara="1" rIns="46025" wrap="square" tIns="46025">
            <a:normAutofit/>
          </a:bodyPr>
          <a:lstStyle/>
          <a:p>
            <a:pPr indent="-342900" lvl="0" marL="342900" rtl="0" algn="l">
              <a:lnSpc>
                <a:spcPct val="100000"/>
              </a:lnSpc>
              <a:spcBef>
                <a:spcPts val="0"/>
              </a:spcBef>
              <a:spcAft>
                <a:spcPts val="0"/>
              </a:spcAft>
              <a:buSzPts val="1600"/>
              <a:buChar char="■"/>
            </a:pPr>
            <a:r>
              <a:rPr lang="en-US" sz="1600"/>
              <a:t>Pixels are the ‘atoms’ of an image.</a:t>
            </a:r>
            <a:endParaRPr/>
          </a:p>
          <a:p>
            <a:pPr indent="-342900" lvl="0" marL="342900" rtl="0" algn="l">
              <a:lnSpc>
                <a:spcPct val="100000"/>
              </a:lnSpc>
              <a:spcBef>
                <a:spcPts val="900"/>
              </a:spcBef>
              <a:spcAft>
                <a:spcPts val="0"/>
              </a:spcAft>
              <a:buSzPts val="1600"/>
              <a:buChar char="■"/>
            </a:pPr>
            <a:r>
              <a:rPr lang="en-US" sz="1600"/>
              <a:t>Each image is composed of many pixels.</a:t>
            </a:r>
            <a:endParaRPr/>
          </a:p>
          <a:p>
            <a:pPr indent="-342900" lvl="0" marL="342900" rtl="0" algn="l">
              <a:lnSpc>
                <a:spcPct val="100000"/>
              </a:lnSpc>
              <a:spcBef>
                <a:spcPts val="900"/>
              </a:spcBef>
              <a:spcAft>
                <a:spcPts val="0"/>
              </a:spcAft>
              <a:buSzPts val="1600"/>
              <a:buChar char="■"/>
            </a:pPr>
            <a:r>
              <a:rPr lang="en-US" sz="1600"/>
              <a:t>A pixel has two characteristics</a:t>
            </a:r>
            <a:endParaRPr/>
          </a:p>
          <a:p>
            <a:pPr indent="-342900" lvl="1" marL="914400" rtl="0" algn="l">
              <a:lnSpc>
                <a:spcPct val="150000"/>
              </a:lnSpc>
              <a:spcBef>
                <a:spcPts val="960"/>
              </a:spcBef>
              <a:spcAft>
                <a:spcPts val="0"/>
              </a:spcAft>
              <a:buSzPts val="1800"/>
              <a:buFont typeface="Noto Sans"/>
              <a:buChar char="●"/>
            </a:pPr>
            <a:r>
              <a:rPr lang="en-US" sz="1600">
                <a:solidFill>
                  <a:schemeClr val="dk1"/>
                </a:solidFill>
              </a:rPr>
              <a:t>Location</a:t>
            </a:r>
            <a:endParaRPr sz="1600">
              <a:solidFill>
                <a:schemeClr val="dk1"/>
              </a:solidFill>
            </a:endParaRPr>
          </a:p>
          <a:p>
            <a:pPr indent="-342900" lvl="1" marL="914400" rtl="0" algn="l">
              <a:lnSpc>
                <a:spcPct val="150000"/>
              </a:lnSpc>
              <a:spcBef>
                <a:spcPts val="960"/>
              </a:spcBef>
              <a:spcAft>
                <a:spcPts val="0"/>
              </a:spcAft>
              <a:buSzPts val="1800"/>
              <a:buFont typeface="Noto Sans"/>
              <a:buChar char="●"/>
            </a:pPr>
            <a:r>
              <a:rPr lang="en-US" sz="1600">
                <a:solidFill>
                  <a:schemeClr val="dk1"/>
                </a:solidFill>
              </a:rPr>
              <a:t>Color</a:t>
            </a:r>
            <a:endParaRPr sz="1600">
              <a:solidFill>
                <a:schemeClr val="dk1"/>
              </a:solidFill>
            </a:endParaRPr>
          </a:p>
        </p:txBody>
      </p:sp>
      <p:pic>
        <p:nvPicPr>
          <p:cNvPr descr="Google Shape;392;p42" id="313" name="Google Shape;313;p30"/>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pic>
        <p:nvPicPr>
          <p:cNvPr descr="Google Shape;393;p42" id="314" name="Google Shape;314;p30"/>
          <p:cNvPicPr preferRelativeResize="0"/>
          <p:nvPr/>
        </p:nvPicPr>
        <p:blipFill rotWithShape="1">
          <a:blip r:embed="rId4">
            <a:alphaModFix/>
          </a:blip>
          <a:srcRect b="0" l="0" r="0" t="0"/>
          <a:stretch/>
        </p:blipFill>
        <p:spPr>
          <a:xfrm>
            <a:off x="2895600" y="3124200"/>
            <a:ext cx="3286125" cy="3295650"/>
          </a:xfrm>
          <a:prstGeom prst="rect">
            <a:avLst/>
          </a:prstGeom>
          <a:noFill/>
          <a:ln>
            <a:noFill/>
          </a:ln>
        </p:spPr>
      </p:pic>
      <p:sp>
        <p:nvSpPr>
          <p:cNvPr id="315" name="Google Shape;315;p30"/>
          <p:cNvSpPr/>
          <p:nvPr/>
        </p:nvSpPr>
        <p:spPr>
          <a:xfrm>
            <a:off x="2895600" y="3124200"/>
            <a:ext cx="838200" cy="914400"/>
          </a:xfrm>
          <a:prstGeom prst="rect">
            <a:avLst/>
          </a:prstGeom>
          <a:noFill/>
          <a:ln cap="flat" cmpd="sng" w="63500">
            <a:solidFill>
              <a:srgbClr val="CB012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316" name="Google Shape;316;p30"/>
          <p:cNvCxnSpPr/>
          <p:nvPr/>
        </p:nvCxnSpPr>
        <p:spPr>
          <a:xfrm>
            <a:off x="1981200" y="3429000"/>
            <a:ext cx="838201" cy="0"/>
          </a:xfrm>
          <a:prstGeom prst="straightConnector1">
            <a:avLst/>
          </a:prstGeom>
          <a:noFill/>
          <a:ln cap="flat" cmpd="sng" w="38100">
            <a:solidFill>
              <a:srgbClr val="FF0000"/>
            </a:solidFill>
            <a:prstDash val="solid"/>
            <a:round/>
            <a:headEnd len="sm" w="sm" type="none"/>
            <a:tailEnd len="med" w="med" type="stealth"/>
          </a:ln>
        </p:spPr>
      </p:cxnSp>
      <p:sp>
        <p:nvSpPr>
          <p:cNvPr id="317" name="Google Shape;317;p30"/>
          <p:cNvSpPr txBox="1"/>
          <p:nvPr/>
        </p:nvSpPr>
        <p:spPr>
          <a:xfrm>
            <a:off x="457200" y="3200399"/>
            <a:ext cx="1524000" cy="3601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 black pixel</a:t>
            </a:r>
            <a:endParaRPr b="0" i="0" sz="1400" u="none" cap="none" strike="noStrike">
              <a:solidFill>
                <a:srgbClr val="000000"/>
              </a:solidFill>
              <a:latin typeface="Arial"/>
              <a:ea typeface="Arial"/>
              <a:cs typeface="Arial"/>
              <a:sym typeface="Arial"/>
            </a:endParaRPr>
          </a:p>
        </p:txBody>
      </p:sp>
      <p:sp>
        <p:nvSpPr>
          <p:cNvPr id="318" name="Google Shape;318;p30"/>
          <p:cNvSpPr/>
          <p:nvPr/>
        </p:nvSpPr>
        <p:spPr>
          <a:xfrm>
            <a:off x="5334000" y="5562600"/>
            <a:ext cx="838200" cy="914400"/>
          </a:xfrm>
          <a:prstGeom prst="rect">
            <a:avLst/>
          </a:prstGeom>
          <a:noFill/>
          <a:ln cap="flat" cmpd="sng" w="63500">
            <a:solidFill>
              <a:srgbClr val="CB012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319" name="Google Shape;319;p30"/>
          <p:cNvCxnSpPr/>
          <p:nvPr/>
        </p:nvCxnSpPr>
        <p:spPr>
          <a:xfrm rot="10800000">
            <a:off x="6172199" y="5944870"/>
            <a:ext cx="1143001" cy="0"/>
          </a:xfrm>
          <a:prstGeom prst="straightConnector1">
            <a:avLst/>
          </a:prstGeom>
          <a:noFill/>
          <a:ln cap="flat" cmpd="sng" w="38100">
            <a:solidFill>
              <a:srgbClr val="FF0000"/>
            </a:solidFill>
            <a:prstDash val="solid"/>
            <a:round/>
            <a:headEnd len="sm" w="sm" type="none"/>
            <a:tailEnd len="med" w="med" type="stealth"/>
          </a:ln>
        </p:spPr>
      </p:cxnSp>
      <p:sp>
        <p:nvSpPr>
          <p:cNvPr id="320" name="Google Shape;320;p30"/>
          <p:cNvSpPr txBox="1"/>
          <p:nvPr/>
        </p:nvSpPr>
        <p:spPr>
          <a:xfrm>
            <a:off x="7315200" y="5714999"/>
            <a:ext cx="1524000" cy="3601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 white pixel</a:t>
            </a:r>
            <a:endParaRPr b="0" i="0" sz="1400" u="none" cap="none" strike="noStrike">
              <a:solidFill>
                <a:srgbClr val="000000"/>
              </a:solidFill>
              <a:latin typeface="Arial"/>
              <a:ea typeface="Arial"/>
              <a:cs typeface="Arial"/>
              <a:sym typeface="Arial"/>
            </a:endParaRPr>
          </a:p>
        </p:txBody>
      </p:sp>
      <p:sp>
        <p:nvSpPr>
          <p:cNvPr id="321" name="Google Shape;321;p30"/>
          <p:cNvSpPr/>
          <p:nvPr/>
        </p:nvSpPr>
        <p:spPr>
          <a:xfrm>
            <a:off x="152400" y="6677610"/>
            <a:ext cx="47244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2"/>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327" name="Google Shape;327;p32"/>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PPM</a:t>
            </a:r>
            <a:endParaRPr/>
          </a:p>
        </p:txBody>
      </p:sp>
      <p:sp>
        <p:nvSpPr>
          <p:cNvPr id="328" name="Google Shape;328;p32"/>
          <p:cNvSpPr txBox="1"/>
          <p:nvPr>
            <p:ph idx="4294967295" type="body"/>
          </p:nvPr>
        </p:nvSpPr>
        <p:spPr>
          <a:xfrm>
            <a:off x="228600" y="838200"/>
            <a:ext cx="8610600" cy="27432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None/>
            </a:pPr>
            <a:r>
              <a:rPr lang="en-US" sz="1600"/>
              <a:t>    tinypic.ppm</a:t>
            </a:r>
            <a:endParaRPr/>
          </a:p>
        </p:txBody>
      </p:sp>
      <p:sp>
        <p:nvSpPr>
          <p:cNvPr id="329" name="Google Shape;329;p32"/>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30" name="Google Shape;330;p32"/>
          <p:cNvSpPr/>
          <p:nvPr/>
        </p:nvSpPr>
        <p:spPr>
          <a:xfrm>
            <a:off x="152400" y="6677610"/>
            <a:ext cx="47244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336" name="Google Shape;336;p33"/>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PPM</a:t>
            </a:r>
            <a:endParaRPr/>
          </a:p>
        </p:txBody>
      </p:sp>
      <p:sp>
        <p:nvSpPr>
          <p:cNvPr id="337" name="Google Shape;337;p33"/>
          <p:cNvSpPr txBox="1"/>
          <p:nvPr>
            <p:ph idx="4294967295" type="body"/>
          </p:nvPr>
        </p:nvSpPr>
        <p:spPr>
          <a:xfrm>
            <a:off x="228600" y="838200"/>
            <a:ext cx="8610600" cy="27432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None/>
            </a:pPr>
            <a:r>
              <a:rPr lang="en-US" sz="1600"/>
              <a:t>    tinypic.ppm</a:t>
            </a:r>
            <a:endParaRPr/>
          </a:p>
        </p:txBody>
      </p:sp>
      <p:sp>
        <p:nvSpPr>
          <p:cNvPr id="338" name="Google Shape;338;p33"/>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39" name="Google Shape;339;p33"/>
          <p:cNvSpPr/>
          <p:nvPr/>
        </p:nvSpPr>
        <p:spPr>
          <a:xfrm>
            <a:off x="1143000" y="1371600"/>
            <a:ext cx="685800" cy="381000"/>
          </a:xfrm>
          <a:prstGeom prst="rect">
            <a:avLst/>
          </a:prstGeom>
          <a:noFill/>
          <a:ln cap="flat" cmpd="sng" w="25400">
            <a:solidFill>
              <a:srgbClr val="CB012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340" name="Google Shape;340;p33"/>
          <p:cNvCxnSpPr/>
          <p:nvPr/>
        </p:nvCxnSpPr>
        <p:spPr>
          <a:xfrm rot="10800000">
            <a:off x="1828799" y="1525269"/>
            <a:ext cx="1219201" cy="1"/>
          </a:xfrm>
          <a:prstGeom prst="straightConnector1">
            <a:avLst/>
          </a:prstGeom>
          <a:noFill/>
          <a:ln cap="flat" cmpd="sng" w="12700">
            <a:solidFill>
              <a:srgbClr val="FF0000"/>
            </a:solidFill>
            <a:prstDash val="solid"/>
            <a:round/>
            <a:headEnd len="sm" w="sm" type="none"/>
            <a:tailEnd len="med" w="med" type="stealth"/>
          </a:ln>
        </p:spPr>
      </p:cxnSp>
      <p:sp>
        <p:nvSpPr>
          <p:cNvPr id="341" name="Google Shape;341;p33"/>
          <p:cNvSpPr txBox="1"/>
          <p:nvPr/>
        </p:nvSpPr>
        <p:spPr>
          <a:xfrm>
            <a:off x="3048000" y="1371599"/>
            <a:ext cx="3505200" cy="3601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 header – will always be “P3”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pic>
        <p:nvPicPr>
          <p:cNvPr descr="Google Shape;57;p13" id="89" name="Google Shape;89;p1"/>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90" name="Google Shape;90;p1"/>
          <p:cNvSpPr txBox="1"/>
          <p:nvPr/>
        </p:nvSpPr>
        <p:spPr>
          <a:xfrm>
            <a:off x="198124" y="173108"/>
            <a:ext cx="2804152" cy="491984"/>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Reichman University</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1493849" y="1600200"/>
            <a:ext cx="6080102" cy="400725"/>
          </a:xfrm>
          <a:prstGeom prst="rect">
            <a:avLst/>
          </a:prstGeom>
          <a:noFill/>
          <a:ln>
            <a:noFill/>
          </a:ln>
        </p:spPr>
        <p:txBody>
          <a:bodyPr anchorCtr="0" anchor="t" bIns="46025" lIns="46025" spcFirstLastPara="1" rIns="46025" wrap="square" tIns="460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6</a:t>
            </a:r>
            <a:endParaRPr b="0" i="0" sz="2800" u="none" cap="none" strike="noStrike">
              <a:solidFill>
                <a:schemeClr val="dk1"/>
              </a:solidFill>
              <a:latin typeface="Arial"/>
              <a:ea typeface="Arial"/>
              <a:cs typeface="Arial"/>
              <a:sym typeface="Arial"/>
            </a:endParaRPr>
          </a:p>
        </p:txBody>
      </p:sp>
      <p:sp>
        <p:nvSpPr>
          <p:cNvPr id="92" name="Google Shape;92;p1"/>
          <p:cNvSpPr txBox="1"/>
          <p:nvPr/>
        </p:nvSpPr>
        <p:spPr>
          <a:xfrm>
            <a:off x="1570049" y="2125972"/>
            <a:ext cx="6080102" cy="548656"/>
          </a:xfrm>
          <a:prstGeom prst="rect">
            <a:avLst/>
          </a:prstGeom>
          <a:noFill/>
          <a:ln>
            <a:noFill/>
          </a:ln>
        </p:spPr>
        <p:txBody>
          <a:bodyPr anchorCtr="0" anchor="ctr" bIns="46025" lIns="46025" spcFirstLastPara="1" rIns="46025" wrap="square" tIns="46025">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Input/Output</a:t>
            </a:r>
            <a:endParaRPr b="0" i="0" sz="1400" u="none" cap="none" strike="noStrike">
              <a:solidFill>
                <a:srgbClr val="000000"/>
              </a:solidFill>
              <a:latin typeface="Arial"/>
              <a:ea typeface="Arial"/>
              <a:cs typeface="Arial"/>
              <a:sym typeface="Arial"/>
            </a:endParaRPr>
          </a:p>
        </p:txBody>
      </p:sp>
      <p:pic>
        <p:nvPicPr>
          <p:cNvPr descr="Google Shape;86;p13" id="93" name="Google Shape;93;p1"/>
          <p:cNvPicPr preferRelativeResize="0"/>
          <p:nvPr/>
        </p:nvPicPr>
        <p:blipFill rotWithShape="1">
          <a:blip r:embed="rId4">
            <a:alphaModFix/>
          </a:blip>
          <a:srcRect b="0" l="0" r="0" t="0"/>
          <a:stretch/>
        </p:blipFill>
        <p:spPr>
          <a:xfrm>
            <a:off x="3048000" y="2819400"/>
            <a:ext cx="3276600" cy="229851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347" name="Google Shape;347;p34"/>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PPM</a:t>
            </a:r>
            <a:endParaRPr/>
          </a:p>
        </p:txBody>
      </p:sp>
      <p:sp>
        <p:nvSpPr>
          <p:cNvPr id="348" name="Google Shape;348;p34"/>
          <p:cNvSpPr txBox="1"/>
          <p:nvPr>
            <p:ph idx="4294967295" type="body"/>
          </p:nvPr>
        </p:nvSpPr>
        <p:spPr>
          <a:xfrm>
            <a:off x="228600" y="838200"/>
            <a:ext cx="8610600" cy="27432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None/>
            </a:pPr>
            <a:r>
              <a:rPr lang="en-US" sz="1600"/>
              <a:t>    tinypic.ppm</a:t>
            </a:r>
            <a:endParaRPr/>
          </a:p>
        </p:txBody>
      </p:sp>
      <p:sp>
        <p:nvSpPr>
          <p:cNvPr id="349" name="Google Shape;349;p34"/>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50" name="Google Shape;350;p34"/>
          <p:cNvSpPr/>
          <p:nvPr/>
        </p:nvSpPr>
        <p:spPr>
          <a:xfrm>
            <a:off x="1143000" y="1905000"/>
            <a:ext cx="304800" cy="381000"/>
          </a:xfrm>
          <a:prstGeom prst="rect">
            <a:avLst/>
          </a:prstGeom>
          <a:noFill/>
          <a:ln cap="flat" cmpd="sng" w="25400">
            <a:solidFill>
              <a:srgbClr val="CB012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p34"/>
          <p:cNvSpPr txBox="1"/>
          <p:nvPr/>
        </p:nvSpPr>
        <p:spPr>
          <a:xfrm>
            <a:off x="2667000" y="1840468"/>
            <a:ext cx="3505200" cy="360147"/>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Number of columns</a:t>
            </a:r>
            <a:endParaRPr b="0" i="0" sz="1400" u="none" cap="none" strike="noStrike">
              <a:solidFill>
                <a:srgbClr val="000000"/>
              </a:solidFill>
              <a:latin typeface="Arial"/>
              <a:ea typeface="Arial"/>
              <a:cs typeface="Arial"/>
              <a:sym typeface="Arial"/>
            </a:endParaRPr>
          </a:p>
        </p:txBody>
      </p:sp>
      <p:cxnSp>
        <p:nvCxnSpPr>
          <p:cNvPr id="352" name="Google Shape;352;p34"/>
          <p:cNvCxnSpPr/>
          <p:nvPr/>
        </p:nvCxnSpPr>
        <p:spPr>
          <a:xfrm flipH="1">
            <a:off x="1447799" y="2058670"/>
            <a:ext cx="1219201" cy="1"/>
          </a:xfrm>
          <a:prstGeom prst="straightConnector1">
            <a:avLst/>
          </a:prstGeom>
          <a:noFill/>
          <a:ln cap="flat" cmpd="sng" w="12700">
            <a:solidFill>
              <a:srgbClr val="FF0000"/>
            </a:solidFill>
            <a:prstDash val="solid"/>
            <a:round/>
            <a:headEnd len="sm" w="sm"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358" name="Google Shape;358;p35"/>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PPM</a:t>
            </a:r>
            <a:endParaRPr/>
          </a:p>
        </p:txBody>
      </p:sp>
      <p:sp>
        <p:nvSpPr>
          <p:cNvPr id="359" name="Google Shape;359;p35"/>
          <p:cNvSpPr txBox="1"/>
          <p:nvPr>
            <p:ph idx="4294967295" type="body"/>
          </p:nvPr>
        </p:nvSpPr>
        <p:spPr>
          <a:xfrm>
            <a:off x="228600" y="838200"/>
            <a:ext cx="8610600" cy="27432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None/>
            </a:pPr>
            <a:r>
              <a:rPr lang="en-US" sz="1600"/>
              <a:t>    tinypic.ppm</a:t>
            </a:r>
            <a:endParaRPr/>
          </a:p>
        </p:txBody>
      </p:sp>
      <p:sp>
        <p:nvSpPr>
          <p:cNvPr id="360" name="Google Shape;360;p35"/>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61" name="Google Shape;361;p35"/>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62" name="Google Shape;362;p35"/>
          <p:cNvSpPr txBox="1"/>
          <p:nvPr/>
        </p:nvSpPr>
        <p:spPr>
          <a:xfrm>
            <a:off x="3276600" y="1840468"/>
            <a:ext cx="3505200" cy="360147"/>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Number of rows</a:t>
            </a:r>
            <a:endParaRPr b="0" i="0" sz="1400" u="none" cap="none" strike="noStrike">
              <a:solidFill>
                <a:srgbClr val="000000"/>
              </a:solidFill>
              <a:latin typeface="Arial"/>
              <a:ea typeface="Arial"/>
              <a:cs typeface="Arial"/>
              <a:sym typeface="Arial"/>
            </a:endParaRPr>
          </a:p>
        </p:txBody>
      </p:sp>
      <p:cxnSp>
        <p:nvCxnSpPr>
          <p:cNvPr id="363" name="Google Shape;363;p35"/>
          <p:cNvCxnSpPr/>
          <p:nvPr/>
        </p:nvCxnSpPr>
        <p:spPr>
          <a:xfrm flipH="1">
            <a:off x="2057399" y="2058670"/>
            <a:ext cx="1219201" cy="1"/>
          </a:xfrm>
          <a:prstGeom prst="straightConnector1">
            <a:avLst/>
          </a:prstGeom>
          <a:noFill/>
          <a:ln cap="flat" cmpd="sng" w="12700">
            <a:solidFill>
              <a:srgbClr val="FF0000"/>
            </a:solidFill>
            <a:prstDash val="solid"/>
            <a:round/>
            <a:headEnd len="sm" w="sm" type="none"/>
            <a:tailEnd len="med" w="med" type="stealth"/>
          </a:ln>
        </p:spPr>
      </p:cxnSp>
      <p:sp>
        <p:nvSpPr>
          <p:cNvPr id="364" name="Google Shape;364;p35"/>
          <p:cNvSpPr/>
          <p:nvPr/>
        </p:nvSpPr>
        <p:spPr>
          <a:xfrm>
            <a:off x="1708673" y="1905000"/>
            <a:ext cx="304801" cy="381000"/>
          </a:xfrm>
          <a:prstGeom prst="rect">
            <a:avLst/>
          </a:prstGeom>
          <a:noFill/>
          <a:ln cap="flat" cmpd="sng" w="25400">
            <a:solidFill>
              <a:srgbClr val="CB012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6"/>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370" name="Google Shape;370;p36"/>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PPM</a:t>
            </a:r>
            <a:endParaRPr/>
          </a:p>
        </p:txBody>
      </p:sp>
      <p:sp>
        <p:nvSpPr>
          <p:cNvPr id="371" name="Google Shape;371;p36"/>
          <p:cNvSpPr txBox="1"/>
          <p:nvPr>
            <p:ph idx="4294967295" type="body"/>
          </p:nvPr>
        </p:nvSpPr>
        <p:spPr>
          <a:xfrm>
            <a:off x="228600" y="838200"/>
            <a:ext cx="8610600" cy="27432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None/>
            </a:pPr>
            <a:r>
              <a:rPr lang="en-US" sz="1600"/>
              <a:t>    tinypic.ppm</a:t>
            </a:r>
            <a:endParaRPr/>
          </a:p>
        </p:txBody>
      </p:sp>
      <p:sp>
        <p:nvSpPr>
          <p:cNvPr id="372" name="Google Shape;372;p36"/>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73" name="Google Shape;373;p36"/>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74" name="Google Shape;374;p36"/>
          <p:cNvSpPr/>
          <p:nvPr/>
        </p:nvSpPr>
        <p:spPr>
          <a:xfrm>
            <a:off x="1175273" y="2514600"/>
            <a:ext cx="577327" cy="381000"/>
          </a:xfrm>
          <a:prstGeom prst="rect">
            <a:avLst/>
          </a:prstGeom>
          <a:noFill/>
          <a:ln cap="flat" cmpd="sng" w="25400">
            <a:solidFill>
              <a:srgbClr val="CB012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5" name="Google Shape;375;p36"/>
          <p:cNvSpPr txBox="1"/>
          <p:nvPr/>
        </p:nvSpPr>
        <p:spPr>
          <a:xfrm>
            <a:off x="3200400" y="2450068"/>
            <a:ext cx="4267200" cy="360147"/>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Maximum intensity – will always be 255</a:t>
            </a:r>
            <a:endParaRPr b="0" i="0" sz="1400" u="none" cap="none" strike="noStrike">
              <a:solidFill>
                <a:srgbClr val="000000"/>
              </a:solidFill>
              <a:latin typeface="Arial"/>
              <a:ea typeface="Arial"/>
              <a:cs typeface="Arial"/>
              <a:sym typeface="Arial"/>
            </a:endParaRPr>
          </a:p>
        </p:txBody>
      </p:sp>
      <p:cxnSp>
        <p:nvCxnSpPr>
          <p:cNvPr id="376" name="Google Shape;376;p36"/>
          <p:cNvCxnSpPr/>
          <p:nvPr/>
        </p:nvCxnSpPr>
        <p:spPr>
          <a:xfrm flipH="1">
            <a:off x="1818041" y="2668270"/>
            <a:ext cx="1382359" cy="1"/>
          </a:xfrm>
          <a:prstGeom prst="straightConnector1">
            <a:avLst/>
          </a:prstGeom>
          <a:noFill/>
          <a:ln cap="flat" cmpd="sng" w="12700">
            <a:solidFill>
              <a:srgbClr val="FF0000"/>
            </a:solidFill>
            <a:prstDash val="solid"/>
            <a:round/>
            <a:headEnd len="sm" w="sm" type="none"/>
            <a:tailEnd len="med" w="med" type="stealth"/>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7"/>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382" name="Google Shape;382;p37"/>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PPM</a:t>
            </a:r>
            <a:endParaRPr/>
          </a:p>
        </p:txBody>
      </p:sp>
      <p:sp>
        <p:nvSpPr>
          <p:cNvPr id="383" name="Google Shape;383;p37"/>
          <p:cNvSpPr txBox="1"/>
          <p:nvPr>
            <p:ph idx="4294967295" type="body"/>
          </p:nvPr>
        </p:nvSpPr>
        <p:spPr>
          <a:xfrm>
            <a:off x="228600" y="838200"/>
            <a:ext cx="8610600" cy="27432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None/>
            </a:pPr>
            <a:r>
              <a:rPr lang="en-US" sz="1600"/>
              <a:t>    tinypic.ppm</a:t>
            </a:r>
            <a:endParaRPr/>
          </a:p>
        </p:txBody>
      </p:sp>
      <p:sp>
        <p:nvSpPr>
          <p:cNvPr id="384" name="Google Shape;384;p37"/>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85" name="Google Shape;385;p37"/>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86" name="Google Shape;386;p37"/>
          <p:cNvSpPr/>
          <p:nvPr/>
        </p:nvSpPr>
        <p:spPr>
          <a:xfrm>
            <a:off x="1143000" y="3048000"/>
            <a:ext cx="1143000" cy="381000"/>
          </a:xfrm>
          <a:prstGeom prst="rect">
            <a:avLst/>
          </a:prstGeom>
          <a:noFill/>
          <a:ln cap="flat" cmpd="sng" w="25400">
            <a:solidFill>
              <a:srgbClr val="CB012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 name="Google Shape;387;p37"/>
          <p:cNvSpPr txBox="1"/>
          <p:nvPr/>
        </p:nvSpPr>
        <p:spPr>
          <a:xfrm>
            <a:off x="0" y="5334000"/>
            <a:ext cx="4267200" cy="893547"/>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Each three numbers define RGB values for one pixel, this is the first pixel, it’s Black.</a:t>
            </a:r>
            <a:endParaRPr b="0" i="0" sz="1400" u="none" cap="none" strike="noStrike">
              <a:solidFill>
                <a:srgbClr val="000000"/>
              </a:solidFill>
              <a:latin typeface="Arial"/>
              <a:ea typeface="Arial"/>
              <a:cs typeface="Arial"/>
              <a:sym typeface="Arial"/>
            </a:endParaRPr>
          </a:p>
        </p:txBody>
      </p:sp>
      <p:cxnSp>
        <p:nvCxnSpPr>
          <p:cNvPr id="388" name="Google Shape;388;p37"/>
          <p:cNvCxnSpPr/>
          <p:nvPr/>
        </p:nvCxnSpPr>
        <p:spPr>
          <a:xfrm flipH="1" rot="10800000">
            <a:off x="1144270" y="3428999"/>
            <a:ext cx="1" cy="1905001"/>
          </a:xfrm>
          <a:prstGeom prst="straightConnector1">
            <a:avLst/>
          </a:prstGeom>
          <a:noFill/>
          <a:ln cap="flat" cmpd="sng" w="12700">
            <a:solidFill>
              <a:srgbClr val="FF0000"/>
            </a:solidFill>
            <a:prstDash val="solid"/>
            <a:round/>
            <a:headEnd len="sm" w="sm" type="none"/>
            <a:tailEnd len="med" w="med" type="stealth"/>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8"/>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394" name="Google Shape;394;p38"/>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PPM</a:t>
            </a:r>
            <a:endParaRPr/>
          </a:p>
        </p:txBody>
      </p:sp>
      <p:sp>
        <p:nvSpPr>
          <p:cNvPr id="395" name="Google Shape;395;p38"/>
          <p:cNvSpPr txBox="1"/>
          <p:nvPr>
            <p:ph idx="4294967295" type="body"/>
          </p:nvPr>
        </p:nvSpPr>
        <p:spPr>
          <a:xfrm>
            <a:off x="228600" y="838200"/>
            <a:ext cx="8610600" cy="27432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None/>
            </a:pPr>
            <a:r>
              <a:rPr lang="en-US" sz="1600"/>
              <a:t>    tinypic.ppm</a:t>
            </a:r>
            <a:endParaRPr/>
          </a:p>
        </p:txBody>
      </p:sp>
      <p:sp>
        <p:nvSpPr>
          <p:cNvPr id="396" name="Google Shape;396;p38"/>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97" name="Google Shape;397;p38"/>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398" name="Google Shape;398;p38"/>
          <p:cNvSpPr/>
          <p:nvPr/>
        </p:nvSpPr>
        <p:spPr>
          <a:xfrm>
            <a:off x="2433900" y="3048000"/>
            <a:ext cx="1300200" cy="381000"/>
          </a:xfrm>
          <a:prstGeom prst="rect">
            <a:avLst/>
          </a:prstGeom>
          <a:noFill/>
          <a:ln cap="flat" cmpd="sng" w="25400">
            <a:solidFill>
              <a:srgbClr val="CB012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9" name="Google Shape;399;p38"/>
          <p:cNvSpPr txBox="1"/>
          <p:nvPr/>
        </p:nvSpPr>
        <p:spPr>
          <a:xfrm>
            <a:off x="1905000" y="5333999"/>
            <a:ext cx="4267200" cy="3601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Second pixel happens to be Bordeaux. </a:t>
            </a:r>
            <a:endParaRPr b="0" i="0" sz="1400" u="none" cap="none" strike="noStrike">
              <a:solidFill>
                <a:srgbClr val="000000"/>
              </a:solidFill>
              <a:latin typeface="Arial"/>
              <a:ea typeface="Arial"/>
              <a:cs typeface="Arial"/>
              <a:sym typeface="Arial"/>
            </a:endParaRPr>
          </a:p>
        </p:txBody>
      </p:sp>
      <p:cxnSp>
        <p:nvCxnSpPr>
          <p:cNvPr id="400" name="Google Shape;400;p38"/>
          <p:cNvCxnSpPr/>
          <p:nvPr/>
        </p:nvCxnSpPr>
        <p:spPr>
          <a:xfrm flipH="1" rot="10800000">
            <a:off x="2592070" y="3428999"/>
            <a:ext cx="1" cy="1905001"/>
          </a:xfrm>
          <a:prstGeom prst="straightConnector1">
            <a:avLst/>
          </a:prstGeom>
          <a:noFill/>
          <a:ln cap="flat" cmpd="sng" w="12700">
            <a:solidFill>
              <a:srgbClr val="FF0000"/>
            </a:solidFill>
            <a:prstDash val="solid"/>
            <a:round/>
            <a:headEnd len="sm" w="sm" type="none"/>
            <a:tailEnd len="med" w="med" type="stealth"/>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9"/>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406" name="Google Shape;406;p39"/>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PPM</a:t>
            </a:r>
            <a:endParaRPr/>
          </a:p>
        </p:txBody>
      </p:sp>
      <p:sp>
        <p:nvSpPr>
          <p:cNvPr id="407" name="Google Shape;407;p39"/>
          <p:cNvSpPr txBox="1"/>
          <p:nvPr>
            <p:ph idx="4294967295" type="body"/>
          </p:nvPr>
        </p:nvSpPr>
        <p:spPr>
          <a:xfrm>
            <a:off x="228600" y="838200"/>
            <a:ext cx="8610600" cy="27432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None/>
            </a:pPr>
            <a:r>
              <a:rPr lang="en-US" sz="1600"/>
              <a:t>    tinypic.ppm</a:t>
            </a:r>
            <a:endParaRPr/>
          </a:p>
        </p:txBody>
      </p:sp>
      <p:sp>
        <p:nvSpPr>
          <p:cNvPr id="408" name="Google Shape;408;p39"/>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409" name="Google Shape;409;p39"/>
          <p:cNvSpPr txBox="1"/>
          <p:nvPr/>
        </p:nvSpPr>
        <p:spPr>
          <a:xfrm>
            <a:off x="1143000" y="1371599"/>
            <a:ext cx="7010400" cy="35605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sp>
        <p:nvSpPr>
          <p:cNvPr id="410" name="Google Shape;410;p39"/>
          <p:cNvSpPr/>
          <p:nvPr/>
        </p:nvSpPr>
        <p:spPr>
          <a:xfrm>
            <a:off x="1143000" y="3048000"/>
            <a:ext cx="6019800" cy="1981200"/>
          </a:xfrm>
          <a:prstGeom prst="rect">
            <a:avLst/>
          </a:prstGeom>
          <a:noFill/>
          <a:ln cap="flat" cmpd="sng" w="25400">
            <a:solidFill>
              <a:srgbClr val="CB0123"/>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p39"/>
          <p:cNvSpPr txBox="1"/>
          <p:nvPr/>
        </p:nvSpPr>
        <p:spPr>
          <a:xfrm>
            <a:off x="1981200" y="5943600"/>
            <a:ext cx="6324600" cy="626847"/>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Overall, there are 4 X 4 pixels. Pixels are arranged according to their location in the image.</a:t>
            </a:r>
            <a:endParaRPr b="0" i="0" sz="1400" u="none" cap="none" strike="noStrike">
              <a:solidFill>
                <a:srgbClr val="000000"/>
              </a:solidFill>
              <a:latin typeface="Arial"/>
              <a:ea typeface="Arial"/>
              <a:cs typeface="Arial"/>
              <a:sym typeface="Arial"/>
            </a:endParaRPr>
          </a:p>
        </p:txBody>
      </p:sp>
      <p:cxnSp>
        <p:nvCxnSpPr>
          <p:cNvPr id="412" name="Google Shape;412;p39"/>
          <p:cNvCxnSpPr/>
          <p:nvPr/>
        </p:nvCxnSpPr>
        <p:spPr>
          <a:xfrm flipH="1" rot="10800000">
            <a:off x="6859269" y="5029199"/>
            <a:ext cx="1" cy="914401"/>
          </a:xfrm>
          <a:prstGeom prst="straightConnector1">
            <a:avLst/>
          </a:prstGeom>
          <a:noFill/>
          <a:ln cap="flat" cmpd="sng" w="12700">
            <a:solidFill>
              <a:srgbClr val="FF0000"/>
            </a:solidFill>
            <a:prstDash val="solid"/>
            <a:round/>
            <a:headEnd len="sm" w="sm" type="none"/>
            <a:tailEnd len="med" w="med" type="stealth"/>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0"/>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418" name="Google Shape;418;p40"/>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PPM</a:t>
            </a:r>
            <a:endParaRPr/>
          </a:p>
        </p:txBody>
      </p:sp>
      <p:sp>
        <p:nvSpPr>
          <p:cNvPr id="419" name="Google Shape;419;p40"/>
          <p:cNvSpPr txBox="1"/>
          <p:nvPr/>
        </p:nvSpPr>
        <p:spPr>
          <a:xfrm>
            <a:off x="609600" y="1066799"/>
            <a:ext cx="7010400" cy="196034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0     0    0      100   0     0         0    0    0       255   0  255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0     0    0        0   255 175       0    0    0         0     0    0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0     0    0        0     0     0         0   15 175       0     0    0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255 0 255       0     0     0         0    0    0       255  255 255</a:t>
            </a:r>
            <a:endParaRPr b="0" i="0" sz="1400" u="none" cap="none" strike="noStrike">
              <a:solidFill>
                <a:srgbClr val="000000"/>
              </a:solidFill>
              <a:latin typeface="Arial"/>
              <a:ea typeface="Arial"/>
              <a:cs typeface="Arial"/>
              <a:sym typeface="Arial"/>
            </a:endParaRPr>
          </a:p>
        </p:txBody>
      </p:sp>
      <p:pic>
        <p:nvPicPr>
          <p:cNvPr descr="Google Shape;522;p52" id="420" name="Google Shape;420;p40"/>
          <p:cNvPicPr preferRelativeResize="0"/>
          <p:nvPr/>
        </p:nvPicPr>
        <p:blipFill rotWithShape="1">
          <a:blip r:embed="rId3">
            <a:alphaModFix/>
          </a:blip>
          <a:srcRect b="0" l="0" r="0" t="0"/>
          <a:stretch/>
        </p:blipFill>
        <p:spPr>
          <a:xfrm>
            <a:off x="2362200" y="3124200"/>
            <a:ext cx="3286125" cy="3295650"/>
          </a:xfrm>
          <a:prstGeom prst="rect">
            <a:avLst/>
          </a:prstGeom>
          <a:noFill/>
          <a:ln>
            <a:noFill/>
          </a:ln>
        </p:spPr>
      </p:pic>
      <p:sp>
        <p:nvSpPr>
          <p:cNvPr id="421" name="Google Shape;421;p40"/>
          <p:cNvSpPr txBox="1"/>
          <p:nvPr/>
        </p:nvSpPr>
        <p:spPr>
          <a:xfrm>
            <a:off x="675273" y="685799"/>
            <a:ext cx="1260203" cy="350623"/>
          </a:xfrm>
          <a:prstGeom prst="rect">
            <a:avLst/>
          </a:prstGeom>
          <a:noFill/>
          <a:ln>
            <a:noFill/>
          </a:ln>
        </p:spPr>
        <p:txBody>
          <a:bodyPr anchorCtr="0" anchor="t" bIns="45675" lIns="45675" spcFirstLastPara="1" rIns="45675" wrap="square" tIns="45675">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tinypic.ppm</a:t>
            </a:r>
            <a:endParaRPr b="0" i="0" sz="1400" u="none" cap="none" strike="noStrike">
              <a:solidFill>
                <a:srgbClr val="000000"/>
              </a:solidFill>
              <a:latin typeface="Arial"/>
              <a:ea typeface="Arial"/>
              <a:cs typeface="Arial"/>
              <a:sym typeface="Arial"/>
            </a:endParaRPr>
          </a:p>
        </p:txBody>
      </p:sp>
      <p:sp>
        <p:nvSpPr>
          <p:cNvPr id="422" name="Google Shape;422;p40"/>
          <p:cNvSpPr/>
          <p:nvPr/>
        </p:nvSpPr>
        <p:spPr>
          <a:xfrm>
            <a:off x="152400" y="6677610"/>
            <a:ext cx="47244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6" name="Shape 426"/>
        <p:cNvGrpSpPr/>
        <p:nvPr/>
      </p:nvGrpSpPr>
      <p:grpSpPr>
        <a:xfrm>
          <a:off x="0" y="0"/>
          <a:ext cx="0" cy="0"/>
          <a:chOff x="0" y="0"/>
          <a:chExt cx="0" cy="0"/>
        </a:xfrm>
      </p:grpSpPr>
      <p:sp>
        <p:nvSpPr>
          <p:cNvPr id="427" name="Google Shape;427;p41"/>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428" name="Google Shape;428;p41"/>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Reading PPM files</a:t>
            </a:r>
            <a:endParaRPr/>
          </a:p>
        </p:txBody>
      </p:sp>
      <p:sp>
        <p:nvSpPr>
          <p:cNvPr id="429" name="Google Shape;429;p41"/>
          <p:cNvSpPr txBox="1"/>
          <p:nvPr>
            <p:ph idx="4294967295" type="body"/>
          </p:nvPr>
        </p:nvSpPr>
        <p:spPr>
          <a:xfrm>
            <a:off x="228600" y="685800"/>
            <a:ext cx="8610600" cy="2971800"/>
          </a:xfrm>
          <a:prstGeom prst="rect">
            <a:avLst/>
          </a:prstGeom>
          <a:noFill/>
          <a:ln>
            <a:noFill/>
          </a:ln>
        </p:spPr>
        <p:txBody>
          <a:bodyPr anchorCtr="0" anchor="t" bIns="46025" lIns="46025" spcFirstLastPara="1" rIns="46025" wrap="square" tIns="46025">
            <a:normAutofit/>
          </a:bodyPr>
          <a:lstStyle/>
          <a:p>
            <a:pPr indent="-342900" lvl="0" marL="342900" rtl="0" algn="l">
              <a:lnSpc>
                <a:spcPct val="100000"/>
              </a:lnSpc>
              <a:spcBef>
                <a:spcPts val="0"/>
              </a:spcBef>
              <a:spcAft>
                <a:spcPts val="0"/>
              </a:spcAft>
              <a:buSzPts val="1600"/>
              <a:buChar char="■"/>
            </a:pPr>
            <a:r>
              <a:rPr lang="en-US" sz="1600"/>
              <a:t>In order to operate on digital images we must first represent them inside our program.</a:t>
            </a:r>
            <a:endParaRPr/>
          </a:p>
          <a:p>
            <a:pPr indent="-342900" lvl="0" marL="342900" rtl="0" algn="l">
              <a:lnSpc>
                <a:spcPct val="100000"/>
              </a:lnSpc>
              <a:spcBef>
                <a:spcPts val="900"/>
              </a:spcBef>
              <a:spcAft>
                <a:spcPts val="0"/>
              </a:spcAft>
              <a:buSzPts val="1600"/>
              <a:buChar char="■"/>
            </a:pPr>
            <a:r>
              <a:rPr lang="en-US" sz="1600"/>
              <a:t>A very natural way is to store the image’s data inside a 3 - dimensional array.</a:t>
            </a:r>
            <a:endParaRPr/>
          </a:p>
          <a:p>
            <a:pPr indent="-342900" lvl="0" marL="342900" rtl="0" algn="l">
              <a:lnSpc>
                <a:spcPct val="100000"/>
              </a:lnSpc>
              <a:spcBef>
                <a:spcPts val="900"/>
              </a:spcBef>
              <a:spcAft>
                <a:spcPts val="0"/>
              </a:spcAft>
              <a:buSzPts val="1600"/>
              <a:buChar char="■"/>
            </a:pPr>
            <a:r>
              <a:rPr lang="en-US" sz="1600"/>
              <a:t>The first two dimensions correspond to one pixel’s locations.</a:t>
            </a:r>
            <a:endParaRPr/>
          </a:p>
          <a:p>
            <a:pPr indent="-342900" lvl="0" marL="342900" rtl="0" algn="l">
              <a:lnSpc>
                <a:spcPct val="100000"/>
              </a:lnSpc>
              <a:spcBef>
                <a:spcPts val="900"/>
              </a:spcBef>
              <a:spcAft>
                <a:spcPts val="0"/>
              </a:spcAft>
              <a:buSzPts val="1600"/>
              <a:buChar char="■"/>
            </a:pPr>
            <a:r>
              <a:rPr lang="en-US" sz="1600"/>
              <a:t>The third dimension will be of size 3, and correspond to the pixel’s RGB values.</a:t>
            </a:r>
            <a:endParaRPr/>
          </a:p>
        </p:txBody>
      </p:sp>
      <p:pic>
        <p:nvPicPr>
          <p:cNvPr descr="Google Shape;532;p53" id="430" name="Google Shape;430;p41"/>
          <p:cNvPicPr preferRelativeResize="0"/>
          <p:nvPr/>
        </p:nvPicPr>
        <p:blipFill rotWithShape="1">
          <a:blip r:embed="rId3">
            <a:alphaModFix/>
          </a:blip>
          <a:srcRect b="0" l="0" r="0" t="0"/>
          <a:stretch/>
        </p:blipFill>
        <p:spPr>
          <a:xfrm>
            <a:off x="2895600" y="4191000"/>
            <a:ext cx="2431353" cy="2438400"/>
          </a:xfrm>
          <a:prstGeom prst="rect">
            <a:avLst/>
          </a:prstGeom>
          <a:noFill/>
          <a:ln>
            <a:noFill/>
          </a:ln>
        </p:spPr>
      </p:pic>
      <p:sp>
        <p:nvSpPr>
          <p:cNvPr id="431" name="Google Shape;431;p41"/>
          <p:cNvSpPr txBox="1"/>
          <p:nvPr/>
        </p:nvSpPr>
        <p:spPr>
          <a:xfrm>
            <a:off x="990600" y="3124200"/>
            <a:ext cx="6172200" cy="1008678"/>
          </a:xfrm>
          <a:prstGeom prst="rect">
            <a:avLst/>
          </a:prstGeom>
          <a:noFill/>
          <a:ln cap="flat" cmpd="sng" w="9525">
            <a:solidFill>
              <a:srgbClr val="000000"/>
            </a:solidFill>
            <a:prstDash val="solid"/>
            <a:round/>
            <a:headEnd len="sm" w="sm" type="none"/>
            <a:tailEnd len="sm" w="sm" type="none"/>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    , 0  , 0    }, {100, 0    , 0    }, {0, 0  , 0    }, {255, 0    , 255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{{0    , 0  , 0    }, {0    , 255, 175}, {0, 0  , 0    }, {0    , 0    ,  0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{{0    , 0  , 0    }, {0    , 0     , 0   }, {0, 15, 175}, {0    , 0    ,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 {{255, 0  , 255}, {0    , 0     , 0   }, {0, 0  , 0    }, {255, 255, 255 }}}</a:t>
            </a:r>
            <a:endParaRPr b="0" i="0" sz="1400" u="none" cap="none" strike="noStrike">
              <a:solidFill>
                <a:srgbClr val="000000"/>
              </a:solidFill>
              <a:latin typeface="Arial"/>
              <a:ea typeface="Arial"/>
              <a:cs typeface="Arial"/>
              <a:sym typeface="Arial"/>
            </a:endParaRPr>
          </a:p>
        </p:txBody>
      </p:sp>
      <p:sp>
        <p:nvSpPr>
          <p:cNvPr id="432" name="Google Shape;432;p41"/>
          <p:cNvSpPr/>
          <p:nvPr/>
        </p:nvSpPr>
        <p:spPr>
          <a:xfrm>
            <a:off x="152400" y="6677610"/>
            <a:ext cx="47244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2"/>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438" name="Google Shape;438;p42"/>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5 - Color Inverting</a:t>
            </a:r>
            <a:endParaRPr/>
          </a:p>
        </p:txBody>
      </p:sp>
      <p:sp>
        <p:nvSpPr>
          <p:cNvPr id="439" name="Google Shape;439;p42"/>
          <p:cNvSpPr txBox="1"/>
          <p:nvPr/>
        </p:nvSpPr>
        <p:spPr>
          <a:xfrm>
            <a:off x="274650" y="685800"/>
            <a:ext cx="8470800" cy="2755800"/>
          </a:xfrm>
          <a:prstGeom prst="rect">
            <a:avLst/>
          </a:prstGeom>
          <a:noFill/>
          <a:ln>
            <a:noFill/>
          </a:ln>
        </p:spPr>
        <p:txBody>
          <a:bodyPr anchorCtr="0" anchor="t" bIns="46025" lIns="46025" spcFirstLastPara="1" rIns="46025" wrap="square" tIns="46025">
            <a:spAutoFit/>
          </a:bodyPr>
          <a:lstStyle/>
          <a:p>
            <a:pPr indent="-342900" lvl="0" marL="342900" marR="0" rtl="0" algn="l">
              <a:lnSpc>
                <a:spcPct val="100000"/>
              </a:lnSpc>
              <a:spcBef>
                <a:spcPts val="0"/>
              </a:spcBef>
              <a:spcAft>
                <a:spcPts val="0"/>
              </a:spcAft>
              <a:buClr>
                <a:srgbClr val="146600"/>
              </a:buClr>
              <a:buSzPts val="1600"/>
              <a:buFont typeface="Helvetica Neue"/>
              <a:buChar char="■"/>
            </a:pPr>
            <a:r>
              <a:rPr b="0" i="0" lang="en-US" sz="1600" u="none" cap="none" strike="noStrike">
                <a:solidFill>
                  <a:srgbClr val="000000"/>
                </a:solidFill>
                <a:latin typeface="Comic Sans MS"/>
                <a:ea typeface="Comic Sans MS"/>
                <a:cs typeface="Comic Sans MS"/>
                <a:sym typeface="Comic Sans MS"/>
              </a:rPr>
              <a:t>Using the RGB system allows us to invert colors.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00"/>
              </a:spcBef>
              <a:spcAft>
                <a:spcPts val="0"/>
              </a:spcAft>
              <a:buClr>
                <a:srgbClr val="146600"/>
              </a:buClr>
              <a:buSzPts val="1600"/>
              <a:buFont typeface="Helvetica Neue"/>
              <a:buChar char="■"/>
            </a:pPr>
            <a:r>
              <a:rPr b="0" i="0" lang="en-US" sz="1600" u="none" cap="none" strike="noStrike">
                <a:solidFill>
                  <a:srgbClr val="000000"/>
                </a:solidFill>
                <a:latin typeface="Comic Sans MS"/>
                <a:ea typeface="Comic Sans MS"/>
                <a:cs typeface="Comic Sans MS"/>
                <a:sym typeface="Comic Sans MS"/>
              </a:rPr>
              <a:t>Inversion of a color is done by subtracting it from 255.</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00"/>
              </a:spcBef>
              <a:spcAft>
                <a:spcPts val="0"/>
              </a:spcAft>
              <a:buClr>
                <a:srgbClr val="146600"/>
              </a:buClr>
              <a:buSzPts val="1600"/>
              <a:buFont typeface="Helvetica Neue"/>
              <a:buChar char="■"/>
            </a:pPr>
            <a:r>
              <a:rPr b="0" i="0" lang="en-US" sz="1600" u="none" cap="none" strike="noStrike">
                <a:solidFill>
                  <a:srgbClr val="000000"/>
                </a:solidFill>
                <a:latin typeface="Comic Sans MS"/>
                <a:ea typeface="Comic Sans MS"/>
                <a:cs typeface="Comic Sans MS"/>
                <a:sym typeface="Comic Sans MS"/>
              </a:rPr>
              <a:t>So, the red inverse of {10, 20, 30} is {245, 20, 30}.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00"/>
              </a:spcBef>
              <a:spcAft>
                <a:spcPts val="0"/>
              </a:spcAft>
              <a:buClr>
                <a:srgbClr val="146600"/>
              </a:buClr>
              <a:buSzPts val="1600"/>
              <a:buFont typeface="Helvetica Neue"/>
              <a:buChar char="■"/>
            </a:pPr>
            <a:r>
              <a:rPr b="0" i="0" lang="en-US" sz="1600" u="none" cap="none" strike="noStrike">
                <a:solidFill>
                  <a:srgbClr val="000000"/>
                </a:solidFill>
                <a:latin typeface="Comic Sans MS"/>
                <a:ea typeface="Comic Sans MS"/>
                <a:cs typeface="Comic Sans MS"/>
                <a:sym typeface="Comic Sans MS"/>
              </a:rPr>
              <a:t>We can invert more than one color, if we invert all of the colors, the previous pixel becomes {245, 235, 225}.</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00"/>
              </a:spcBef>
              <a:spcAft>
                <a:spcPts val="0"/>
              </a:spcAft>
              <a:buClr>
                <a:srgbClr val="146600"/>
              </a:buClr>
              <a:buSzPts val="1600"/>
              <a:buFont typeface="Helvetica Neue"/>
              <a:buChar char="■"/>
            </a:pPr>
            <a:r>
              <a:rPr b="0" i="0" lang="en-US" sz="1600" u="none" cap="none" strike="noStrike">
                <a:solidFill>
                  <a:srgbClr val="000000"/>
                </a:solidFill>
                <a:latin typeface="Comic Sans MS"/>
                <a:ea typeface="Comic Sans MS"/>
                <a:cs typeface="Comic Sans MS"/>
                <a:sym typeface="Comic Sans MS"/>
              </a:rPr>
              <a:t>We will use the following image as an example:</a:t>
            </a:r>
            <a:endParaRPr b="0" i="0" sz="1400" u="none" cap="none" strike="noStrike">
              <a:solidFill>
                <a:srgbClr val="000000"/>
              </a:solidFill>
              <a:latin typeface="Arial"/>
              <a:ea typeface="Arial"/>
              <a:cs typeface="Arial"/>
              <a:sym typeface="Arial"/>
            </a:endParaRPr>
          </a:p>
          <a:p>
            <a:pPr indent="317500" lvl="1" marL="241300" marR="0" rtl="0" algn="l">
              <a:lnSpc>
                <a:spcPct val="100000"/>
              </a:lnSpc>
              <a:spcBef>
                <a:spcPts val="900"/>
              </a:spcBef>
              <a:spcAft>
                <a:spcPts val="0"/>
              </a:spcAft>
              <a:buClr>
                <a:srgbClr val="000000"/>
              </a:buClr>
              <a:buSzPts val="1600"/>
              <a:buFont typeface="Arial"/>
              <a:buNone/>
            </a:pPr>
            <a:r>
              <a:t/>
            </a:r>
            <a:endParaRPr b="0" i="0" sz="1600" u="none" cap="none" strike="noStrike">
              <a:solidFill>
                <a:srgbClr val="000000"/>
              </a:solidFill>
              <a:latin typeface="Comic Sans MS"/>
              <a:ea typeface="Comic Sans MS"/>
              <a:cs typeface="Comic Sans MS"/>
              <a:sym typeface="Comic Sans MS"/>
            </a:endParaRPr>
          </a:p>
          <a:p>
            <a:pPr indent="-342900" lvl="0" marL="342900" marR="0" rtl="0" algn="l">
              <a:lnSpc>
                <a:spcPct val="100000"/>
              </a:lnSpc>
              <a:spcBef>
                <a:spcPts val="900"/>
              </a:spcBef>
              <a:spcAft>
                <a:spcPts val="0"/>
              </a:spcAft>
              <a:buClr>
                <a:srgbClr val="000000"/>
              </a:buClr>
              <a:buSzPts val="1600"/>
              <a:buFont typeface="Arial"/>
              <a:buNone/>
            </a:pPr>
            <a:r>
              <a:t/>
            </a:r>
            <a:endParaRPr b="0" i="0" sz="1600" u="none" cap="none" strike="noStrike">
              <a:solidFill>
                <a:srgbClr val="000000"/>
              </a:solidFill>
              <a:latin typeface="Comic Sans MS"/>
              <a:ea typeface="Comic Sans MS"/>
              <a:cs typeface="Comic Sans MS"/>
              <a:sym typeface="Comic Sans MS"/>
            </a:endParaRPr>
          </a:p>
        </p:txBody>
      </p:sp>
      <p:pic>
        <p:nvPicPr>
          <p:cNvPr descr="Google Shape;546;p54" id="440" name="Google Shape;440;p42"/>
          <p:cNvPicPr preferRelativeResize="0"/>
          <p:nvPr/>
        </p:nvPicPr>
        <p:blipFill rotWithShape="1">
          <a:blip r:embed="rId3">
            <a:alphaModFix/>
          </a:blip>
          <a:srcRect b="0" l="0" r="0" t="0"/>
          <a:stretch/>
        </p:blipFill>
        <p:spPr>
          <a:xfrm>
            <a:off x="2743200" y="2895600"/>
            <a:ext cx="3362325" cy="3362325"/>
          </a:xfrm>
          <a:prstGeom prst="rect">
            <a:avLst/>
          </a:prstGeom>
          <a:noFill/>
          <a:ln>
            <a:noFill/>
          </a:ln>
        </p:spPr>
      </p:pic>
      <p:sp>
        <p:nvSpPr>
          <p:cNvPr id="441" name="Google Shape;441;p42"/>
          <p:cNvSpPr/>
          <p:nvPr/>
        </p:nvSpPr>
        <p:spPr>
          <a:xfrm>
            <a:off x="152400" y="6677610"/>
            <a:ext cx="47244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3"/>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447" name="Google Shape;447;p43"/>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Inversions</a:t>
            </a:r>
            <a:endParaRPr/>
          </a:p>
        </p:txBody>
      </p:sp>
      <p:sp>
        <p:nvSpPr>
          <p:cNvPr id="448" name="Google Shape;448;p43"/>
          <p:cNvSpPr/>
          <p:nvPr/>
        </p:nvSpPr>
        <p:spPr>
          <a:xfrm>
            <a:off x="152400" y="6677610"/>
            <a:ext cx="47244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Google Shape;582;p57" id="449" name="Google Shape;449;p43"/>
          <p:cNvPicPr preferRelativeResize="0"/>
          <p:nvPr/>
        </p:nvPicPr>
        <p:blipFill rotWithShape="1">
          <a:blip r:embed="rId3">
            <a:alphaModFix/>
          </a:blip>
          <a:srcRect b="0" l="0" r="0" t="0"/>
          <a:stretch/>
        </p:blipFill>
        <p:spPr>
          <a:xfrm>
            <a:off x="982129" y="3931045"/>
            <a:ext cx="2590400" cy="2211939"/>
          </a:xfrm>
          <a:prstGeom prst="rect">
            <a:avLst/>
          </a:prstGeom>
          <a:noFill/>
          <a:ln>
            <a:noFill/>
          </a:ln>
        </p:spPr>
      </p:pic>
      <p:pic>
        <p:nvPicPr>
          <p:cNvPr descr="Google Shape;594;p58" id="450" name="Google Shape;450;p43"/>
          <p:cNvPicPr preferRelativeResize="0"/>
          <p:nvPr/>
        </p:nvPicPr>
        <p:blipFill rotWithShape="1">
          <a:blip r:embed="rId4">
            <a:alphaModFix/>
          </a:blip>
          <a:srcRect b="0" l="0" r="0" t="0"/>
          <a:stretch/>
        </p:blipFill>
        <p:spPr>
          <a:xfrm>
            <a:off x="5622495" y="3931045"/>
            <a:ext cx="2590400" cy="2211940"/>
          </a:xfrm>
          <a:prstGeom prst="rect">
            <a:avLst/>
          </a:prstGeom>
          <a:noFill/>
          <a:ln>
            <a:noFill/>
          </a:ln>
        </p:spPr>
      </p:pic>
      <p:pic>
        <p:nvPicPr>
          <p:cNvPr descr="Google Shape;570;p56" id="451" name="Google Shape;451;p43"/>
          <p:cNvPicPr preferRelativeResize="0"/>
          <p:nvPr/>
        </p:nvPicPr>
        <p:blipFill rotWithShape="1">
          <a:blip r:embed="rId5">
            <a:alphaModFix/>
          </a:blip>
          <a:srcRect b="0" l="0" r="0" t="0"/>
          <a:stretch/>
        </p:blipFill>
        <p:spPr>
          <a:xfrm>
            <a:off x="5622495" y="1065608"/>
            <a:ext cx="2530192" cy="2174873"/>
          </a:xfrm>
          <a:prstGeom prst="rect">
            <a:avLst/>
          </a:prstGeom>
          <a:noFill/>
          <a:ln>
            <a:noFill/>
          </a:ln>
        </p:spPr>
      </p:pic>
      <p:pic>
        <p:nvPicPr>
          <p:cNvPr descr="Google Shape;558;p55" id="452" name="Google Shape;452;p43"/>
          <p:cNvPicPr preferRelativeResize="0"/>
          <p:nvPr/>
        </p:nvPicPr>
        <p:blipFill rotWithShape="1">
          <a:blip r:embed="rId6">
            <a:alphaModFix/>
          </a:blip>
          <a:srcRect b="0" l="0" r="0" t="0"/>
          <a:stretch/>
        </p:blipFill>
        <p:spPr>
          <a:xfrm>
            <a:off x="1035540" y="1065608"/>
            <a:ext cx="2485966" cy="2211939"/>
          </a:xfrm>
          <a:prstGeom prst="rect">
            <a:avLst/>
          </a:prstGeom>
          <a:noFill/>
          <a:ln>
            <a:noFill/>
          </a:ln>
        </p:spPr>
      </p:pic>
      <p:sp>
        <p:nvSpPr>
          <p:cNvPr id="453" name="Google Shape;453;p43"/>
          <p:cNvSpPr txBox="1"/>
          <p:nvPr/>
        </p:nvSpPr>
        <p:spPr>
          <a:xfrm>
            <a:off x="991314" y="757831"/>
            <a:ext cx="45762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mic Sans MS"/>
                <a:ea typeface="Comic Sans MS"/>
                <a:cs typeface="Comic Sans MS"/>
                <a:sym typeface="Comic Sans MS"/>
              </a:rPr>
              <a:t>Red Inversion</a:t>
            </a:r>
            <a:endParaRPr b="0" i="0" sz="1400" u="none" cap="none" strike="noStrike">
              <a:solidFill>
                <a:srgbClr val="000000"/>
              </a:solidFill>
              <a:latin typeface="Arial"/>
              <a:ea typeface="Arial"/>
              <a:cs typeface="Arial"/>
              <a:sym typeface="Arial"/>
            </a:endParaRPr>
          </a:p>
        </p:txBody>
      </p:sp>
      <p:sp>
        <p:nvSpPr>
          <p:cNvPr id="454" name="Google Shape;454;p43"/>
          <p:cNvSpPr txBox="1"/>
          <p:nvPr/>
        </p:nvSpPr>
        <p:spPr>
          <a:xfrm>
            <a:off x="5611812" y="757830"/>
            <a:ext cx="45762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mic Sans MS"/>
                <a:ea typeface="Comic Sans MS"/>
                <a:cs typeface="Comic Sans MS"/>
                <a:sym typeface="Comic Sans MS"/>
              </a:rPr>
              <a:t>Green Inversion</a:t>
            </a:r>
            <a:endParaRPr b="0" i="0" sz="1400" u="none" cap="none" strike="noStrike">
              <a:solidFill>
                <a:srgbClr val="000000"/>
              </a:solidFill>
              <a:latin typeface="Arial"/>
              <a:ea typeface="Arial"/>
              <a:cs typeface="Arial"/>
              <a:sym typeface="Arial"/>
            </a:endParaRPr>
          </a:p>
        </p:txBody>
      </p:sp>
      <p:sp>
        <p:nvSpPr>
          <p:cNvPr id="455" name="Google Shape;455;p43"/>
          <p:cNvSpPr txBox="1"/>
          <p:nvPr/>
        </p:nvSpPr>
        <p:spPr>
          <a:xfrm>
            <a:off x="931105" y="3658284"/>
            <a:ext cx="45762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mic Sans MS"/>
                <a:ea typeface="Comic Sans MS"/>
                <a:cs typeface="Comic Sans MS"/>
                <a:sym typeface="Comic Sans MS"/>
              </a:rPr>
              <a:t>Blue Inversion</a:t>
            </a:r>
            <a:endParaRPr b="0" i="0" sz="1400" u="none" cap="none" strike="noStrike">
              <a:solidFill>
                <a:srgbClr val="000000"/>
              </a:solidFill>
              <a:latin typeface="Arial"/>
              <a:ea typeface="Arial"/>
              <a:cs typeface="Arial"/>
              <a:sym typeface="Arial"/>
            </a:endParaRPr>
          </a:p>
        </p:txBody>
      </p:sp>
      <p:sp>
        <p:nvSpPr>
          <p:cNvPr id="456" name="Google Shape;456;p43"/>
          <p:cNvSpPr txBox="1"/>
          <p:nvPr/>
        </p:nvSpPr>
        <p:spPr>
          <a:xfrm>
            <a:off x="5611812" y="3632561"/>
            <a:ext cx="457627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Comic Sans MS"/>
                <a:ea typeface="Comic Sans MS"/>
                <a:cs typeface="Comic Sans MS"/>
                <a:sym typeface="Comic Sans MS"/>
              </a:rPr>
              <a:t>Total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99" name="Google Shape;99;p3"/>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Standard IO</a:t>
            </a:r>
            <a:endParaRPr/>
          </a:p>
        </p:txBody>
      </p:sp>
      <p:sp>
        <p:nvSpPr>
          <p:cNvPr id="100" name="Google Shape;100;p3"/>
          <p:cNvSpPr txBox="1"/>
          <p:nvPr>
            <p:ph idx="4294967295" type="body"/>
          </p:nvPr>
        </p:nvSpPr>
        <p:spPr>
          <a:xfrm>
            <a:off x="228600" y="685799"/>
            <a:ext cx="8610600" cy="4801739"/>
          </a:xfrm>
          <a:prstGeom prst="rect">
            <a:avLst/>
          </a:prstGeom>
          <a:noFill/>
          <a:ln>
            <a:noFill/>
          </a:ln>
        </p:spPr>
        <p:txBody>
          <a:bodyPr anchorCtr="0" anchor="t" bIns="46025" lIns="46025" spcFirstLastPara="1" rIns="46025" wrap="square" tIns="46025">
            <a:normAutofit/>
          </a:bodyPr>
          <a:lstStyle/>
          <a:p>
            <a:pPr indent="-342900" lvl="0" marL="342900" rtl="0" algn="l">
              <a:lnSpc>
                <a:spcPct val="100000"/>
              </a:lnSpc>
              <a:spcBef>
                <a:spcPts val="0"/>
              </a:spcBef>
              <a:spcAft>
                <a:spcPts val="0"/>
              </a:spcAft>
              <a:buSzPts val="1600"/>
              <a:buChar char="■"/>
            </a:pPr>
            <a:r>
              <a:rPr lang="en-US" sz="1600"/>
              <a:t>StdOut – standard output</a:t>
            </a:r>
            <a:endParaRPr/>
          </a:p>
          <a:p>
            <a:pPr indent="-139700" lvl="0" marL="241300" rtl="0" algn="l">
              <a:lnSpc>
                <a:spcPct val="100000"/>
              </a:lnSpc>
              <a:spcBef>
                <a:spcPts val="900"/>
              </a:spcBef>
              <a:spcAft>
                <a:spcPts val="0"/>
              </a:spcAft>
              <a:buSzPts val="1600"/>
              <a:buNone/>
            </a:pPr>
            <a:r>
              <a:t/>
            </a:r>
            <a:endParaRPr sz="1600"/>
          </a:p>
          <a:p>
            <a:pPr indent="-139700" lvl="0" marL="241300" rtl="0" algn="l">
              <a:lnSpc>
                <a:spcPct val="100000"/>
              </a:lnSpc>
              <a:spcBef>
                <a:spcPts val="900"/>
              </a:spcBef>
              <a:spcAft>
                <a:spcPts val="0"/>
              </a:spcAft>
              <a:buSzPts val="1600"/>
              <a:buNone/>
            </a:pPr>
            <a:r>
              <a:t/>
            </a:r>
            <a:endParaRPr sz="1600"/>
          </a:p>
          <a:p>
            <a:pPr indent="-139700" lvl="0" marL="241300" rtl="0" algn="l">
              <a:lnSpc>
                <a:spcPct val="100000"/>
              </a:lnSpc>
              <a:spcBef>
                <a:spcPts val="900"/>
              </a:spcBef>
              <a:spcAft>
                <a:spcPts val="0"/>
              </a:spcAft>
              <a:buSzPts val="1600"/>
              <a:buNone/>
            </a:pPr>
            <a:r>
              <a:t/>
            </a:r>
            <a:endParaRPr sz="1600"/>
          </a:p>
          <a:p>
            <a:pPr indent="-139700" lvl="0" marL="241300" rtl="0" algn="l">
              <a:lnSpc>
                <a:spcPct val="100000"/>
              </a:lnSpc>
              <a:spcBef>
                <a:spcPts val="900"/>
              </a:spcBef>
              <a:spcAft>
                <a:spcPts val="0"/>
              </a:spcAft>
              <a:buSzPts val="1600"/>
              <a:buNone/>
            </a:pPr>
            <a:r>
              <a:t/>
            </a:r>
            <a:endParaRPr sz="1600"/>
          </a:p>
          <a:p>
            <a:pPr indent="-241300" lvl="0" marL="342900" rtl="0" algn="l">
              <a:lnSpc>
                <a:spcPct val="100000"/>
              </a:lnSpc>
              <a:spcBef>
                <a:spcPts val="900"/>
              </a:spcBef>
              <a:spcAft>
                <a:spcPts val="0"/>
              </a:spcAft>
              <a:buSzPts val="1600"/>
              <a:buNone/>
            </a:pPr>
            <a:r>
              <a:t/>
            </a:r>
            <a:endParaRPr sz="1600"/>
          </a:p>
          <a:p>
            <a:pPr indent="-342900" lvl="0" marL="342900" rtl="0" algn="l">
              <a:lnSpc>
                <a:spcPct val="100000"/>
              </a:lnSpc>
              <a:spcBef>
                <a:spcPts val="900"/>
              </a:spcBef>
              <a:spcAft>
                <a:spcPts val="0"/>
              </a:spcAft>
              <a:buSzPts val="1600"/>
              <a:buChar char="■"/>
            </a:pPr>
            <a:r>
              <a:rPr lang="en-US" sz="1600"/>
              <a:t>In – Input </a:t>
            </a:r>
            <a:endParaRPr/>
          </a:p>
          <a:p>
            <a:pPr indent="-342900" lvl="1" marL="800100" rtl="0" algn="l">
              <a:lnSpc>
                <a:spcPct val="100000"/>
              </a:lnSpc>
              <a:spcBef>
                <a:spcPts val="900"/>
              </a:spcBef>
              <a:spcAft>
                <a:spcPts val="0"/>
              </a:spcAft>
              <a:buSzPts val="1600"/>
              <a:buChar char="■"/>
            </a:pPr>
            <a:r>
              <a:rPr lang="en-US" sz="1600"/>
              <a:t>In in = new In (); 		    	</a:t>
            </a:r>
            <a:r>
              <a:rPr lang="en-US" sz="1600">
                <a:solidFill>
                  <a:srgbClr val="146600"/>
                </a:solidFill>
              </a:rPr>
              <a:t>// reads from terminal</a:t>
            </a:r>
            <a:endParaRPr/>
          </a:p>
          <a:p>
            <a:pPr indent="-342900" lvl="1" marL="800100" rtl="0" algn="l">
              <a:lnSpc>
                <a:spcPct val="100000"/>
              </a:lnSpc>
              <a:spcBef>
                <a:spcPts val="900"/>
              </a:spcBef>
              <a:spcAft>
                <a:spcPts val="0"/>
              </a:spcAft>
              <a:buSzPts val="1600"/>
              <a:buChar char="■"/>
            </a:pPr>
            <a:r>
              <a:rPr lang="en-US" sz="1600"/>
              <a:t>In in = new In (string filePath);  	</a:t>
            </a:r>
            <a:r>
              <a:rPr lang="en-US" sz="1600">
                <a:solidFill>
                  <a:srgbClr val="146600"/>
                </a:solidFill>
              </a:rPr>
              <a:t>// reads from txt file </a:t>
            </a:r>
            <a:endParaRPr/>
          </a:p>
          <a:p>
            <a:pPr indent="-342900" lvl="1" marL="800100" rtl="0" algn="l">
              <a:lnSpc>
                <a:spcPct val="100000"/>
              </a:lnSpc>
              <a:spcBef>
                <a:spcPts val="900"/>
              </a:spcBef>
              <a:spcAft>
                <a:spcPts val="0"/>
              </a:spcAft>
              <a:buSzPts val="1600"/>
              <a:buFont typeface="Helvetica Neue"/>
              <a:buChar char="■"/>
            </a:pPr>
            <a:r>
              <a:rPr lang="en-US" sz="1600"/>
              <a:t>in.readLine();		   	</a:t>
            </a:r>
            <a:r>
              <a:rPr lang="en-US" sz="1600">
                <a:solidFill>
                  <a:srgbClr val="146600"/>
                </a:solidFill>
              </a:rPr>
              <a:t>// reads the next line</a:t>
            </a:r>
            <a:endParaRPr/>
          </a:p>
          <a:p>
            <a:pPr indent="-342900" lvl="1" marL="800100" rtl="0" algn="l">
              <a:lnSpc>
                <a:spcPct val="100000"/>
              </a:lnSpc>
              <a:spcBef>
                <a:spcPts val="900"/>
              </a:spcBef>
              <a:spcAft>
                <a:spcPts val="0"/>
              </a:spcAft>
              <a:buSzPts val="1600"/>
              <a:buFont typeface="Helvetica Neue"/>
              <a:buChar char="■"/>
            </a:pPr>
            <a:r>
              <a:rPr lang="en-US" sz="1600"/>
              <a:t>in.readInt(); 			</a:t>
            </a:r>
            <a:r>
              <a:rPr lang="en-US" sz="1600">
                <a:solidFill>
                  <a:srgbClr val="146600"/>
                </a:solidFill>
              </a:rPr>
              <a:t>// reads the next int</a:t>
            </a:r>
            <a:endParaRPr/>
          </a:p>
          <a:p>
            <a:pPr indent="-342900" lvl="1" marL="800100" rtl="0" algn="l">
              <a:lnSpc>
                <a:spcPct val="100000"/>
              </a:lnSpc>
              <a:spcBef>
                <a:spcPts val="900"/>
              </a:spcBef>
              <a:spcAft>
                <a:spcPts val="0"/>
              </a:spcAft>
              <a:buSzPts val="1600"/>
              <a:buFont typeface="Helvetica Neue"/>
              <a:buChar char="■"/>
            </a:pPr>
            <a:r>
              <a:rPr lang="en-US" sz="1600"/>
              <a:t>in.readString(); 			</a:t>
            </a:r>
            <a:r>
              <a:rPr lang="en-US" sz="1600">
                <a:solidFill>
                  <a:srgbClr val="146600"/>
                </a:solidFill>
              </a:rPr>
              <a:t>// reads the next string</a:t>
            </a:r>
            <a:endParaRPr/>
          </a:p>
          <a:p>
            <a:pPr indent="-241300" lvl="1" marL="800100" rtl="0" algn="l">
              <a:lnSpc>
                <a:spcPct val="100000"/>
              </a:lnSpc>
              <a:spcBef>
                <a:spcPts val="900"/>
              </a:spcBef>
              <a:spcAft>
                <a:spcPts val="0"/>
              </a:spcAft>
              <a:buSzPts val="1600"/>
              <a:buFont typeface="Helvetica Neue"/>
              <a:buNone/>
            </a:pPr>
            <a:r>
              <a:t/>
            </a:r>
            <a:endParaRPr sz="1600">
              <a:solidFill>
                <a:srgbClr val="146600"/>
              </a:solidFill>
            </a:endParaRPr>
          </a:p>
          <a:p>
            <a:pPr indent="-241300" lvl="0" marL="342900" rtl="0" algn="l">
              <a:lnSpc>
                <a:spcPct val="100000"/>
              </a:lnSpc>
              <a:spcBef>
                <a:spcPts val="900"/>
              </a:spcBef>
              <a:spcAft>
                <a:spcPts val="0"/>
              </a:spcAft>
              <a:buSzPts val="1600"/>
              <a:buNone/>
            </a:pPr>
            <a:r>
              <a:t/>
            </a:r>
            <a:endParaRPr sz="1600"/>
          </a:p>
          <a:p>
            <a:pPr indent="-241300" lvl="0" marL="342900" rtl="0" algn="l">
              <a:lnSpc>
                <a:spcPct val="100000"/>
              </a:lnSpc>
              <a:spcBef>
                <a:spcPts val="900"/>
              </a:spcBef>
              <a:spcAft>
                <a:spcPts val="0"/>
              </a:spcAft>
              <a:buSzPts val="1600"/>
              <a:buNone/>
            </a:pPr>
            <a:r>
              <a:t/>
            </a:r>
            <a:endParaRPr sz="1600"/>
          </a:p>
          <a:p>
            <a:pPr indent="-241300" lvl="0" marL="342900" rtl="0" algn="l">
              <a:lnSpc>
                <a:spcPct val="100000"/>
              </a:lnSpc>
              <a:spcBef>
                <a:spcPts val="900"/>
              </a:spcBef>
              <a:spcAft>
                <a:spcPts val="0"/>
              </a:spcAft>
              <a:buSzPts val="1600"/>
              <a:buNone/>
            </a:pPr>
            <a:r>
              <a:t/>
            </a:r>
            <a:endParaRPr sz="1600"/>
          </a:p>
          <a:p>
            <a:pPr indent="-241300" lvl="0" marL="342900" rtl="0" algn="l">
              <a:lnSpc>
                <a:spcPct val="100000"/>
              </a:lnSpc>
              <a:spcBef>
                <a:spcPts val="900"/>
              </a:spcBef>
              <a:spcAft>
                <a:spcPts val="0"/>
              </a:spcAft>
              <a:buSzPts val="1600"/>
              <a:buNone/>
            </a:pPr>
            <a:r>
              <a:t/>
            </a:r>
            <a:endParaRPr sz="1600"/>
          </a:p>
          <a:p>
            <a:pPr indent="-241300" lvl="0" marL="342900" rtl="0" algn="l">
              <a:lnSpc>
                <a:spcPct val="100000"/>
              </a:lnSpc>
              <a:spcBef>
                <a:spcPts val="900"/>
              </a:spcBef>
              <a:spcAft>
                <a:spcPts val="0"/>
              </a:spcAft>
              <a:buSzPts val="1600"/>
              <a:buNone/>
            </a:pPr>
            <a:r>
              <a:t/>
            </a:r>
            <a:endParaRPr sz="1600"/>
          </a:p>
          <a:p>
            <a:pPr indent="-241300" lvl="0" marL="342900" rtl="0" algn="l">
              <a:lnSpc>
                <a:spcPct val="100000"/>
              </a:lnSpc>
              <a:spcBef>
                <a:spcPts val="900"/>
              </a:spcBef>
              <a:spcAft>
                <a:spcPts val="0"/>
              </a:spcAft>
              <a:buSzPts val="1600"/>
              <a:buNone/>
            </a:pPr>
            <a:r>
              <a:t/>
            </a:r>
            <a:endParaRPr sz="1600"/>
          </a:p>
          <a:p>
            <a:pPr indent="-241300" lvl="1" marL="800100" rtl="0" algn="l">
              <a:lnSpc>
                <a:spcPct val="100000"/>
              </a:lnSpc>
              <a:spcBef>
                <a:spcPts val="900"/>
              </a:spcBef>
              <a:spcAft>
                <a:spcPts val="0"/>
              </a:spcAft>
              <a:buSzPts val="1600"/>
              <a:buNone/>
            </a:pPr>
            <a:r>
              <a:t/>
            </a:r>
            <a:endParaRPr/>
          </a:p>
        </p:txBody>
      </p:sp>
      <p:pic>
        <p:nvPicPr>
          <p:cNvPr descr="Google Shape;103;p15" id="101" name="Google Shape;101;p3"/>
          <p:cNvPicPr preferRelativeResize="0"/>
          <p:nvPr/>
        </p:nvPicPr>
        <p:blipFill rotWithShape="1">
          <a:blip r:embed="rId3">
            <a:alphaModFix/>
          </a:blip>
          <a:srcRect b="0" l="0" r="0" t="0"/>
          <a:stretch/>
        </p:blipFill>
        <p:spPr>
          <a:xfrm>
            <a:off x="4514850" y="3340100"/>
            <a:ext cx="114302" cy="177799"/>
          </a:xfrm>
          <a:prstGeom prst="rect">
            <a:avLst/>
          </a:prstGeom>
          <a:noFill/>
          <a:ln>
            <a:noFill/>
          </a:ln>
        </p:spPr>
      </p:pic>
      <p:pic>
        <p:nvPicPr>
          <p:cNvPr descr="Google Shape;104;p15" id="102" name="Google Shape;102;p3"/>
          <p:cNvPicPr preferRelativeResize="0"/>
          <p:nvPr/>
        </p:nvPicPr>
        <p:blipFill rotWithShape="1">
          <a:blip r:embed="rId4">
            <a:alphaModFix/>
          </a:blip>
          <a:srcRect b="0" l="0" r="0" t="0"/>
          <a:stretch/>
        </p:blipFill>
        <p:spPr>
          <a:xfrm>
            <a:off x="304800" y="1159778"/>
            <a:ext cx="4295775" cy="1438275"/>
          </a:xfrm>
          <a:prstGeom prst="rect">
            <a:avLst/>
          </a:prstGeom>
          <a:noFill/>
          <a:ln>
            <a:noFill/>
          </a:ln>
        </p:spPr>
      </p:pic>
      <p:sp>
        <p:nvSpPr>
          <p:cNvPr id="103" name="Google Shape;103;p3"/>
          <p:cNvSpPr/>
          <p:nvPr/>
        </p:nvSpPr>
        <p:spPr>
          <a:xfrm>
            <a:off x="76200" y="6677610"/>
            <a:ext cx="48006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7"/>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462" name="Google Shape;462;p47"/>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5 – Solution </a:t>
            </a:r>
            <a:endParaRPr/>
          </a:p>
        </p:txBody>
      </p:sp>
      <p:sp>
        <p:nvSpPr>
          <p:cNvPr id="463" name="Google Shape;463;p47"/>
          <p:cNvSpPr txBox="1"/>
          <p:nvPr>
            <p:ph idx="4294967295" type="body"/>
          </p:nvPr>
        </p:nvSpPr>
        <p:spPr>
          <a:xfrm>
            <a:off x="228600" y="685800"/>
            <a:ext cx="8610600" cy="29718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Char char="■"/>
            </a:pPr>
            <a:r>
              <a:rPr lang="en-US" sz="1600"/>
              <a:t>The following class contains some functions to help us invert one or more colors of a given image.</a:t>
            </a:r>
            <a:endParaRPr/>
          </a:p>
        </p:txBody>
      </p:sp>
      <p:pic>
        <p:nvPicPr>
          <p:cNvPr descr="Google Shape;603;p59" id="464" name="Google Shape;464;p47"/>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465" name="Google Shape;465;p47"/>
          <p:cNvSpPr/>
          <p:nvPr/>
        </p:nvSpPr>
        <p:spPr>
          <a:xfrm>
            <a:off x="152400" y="6677610"/>
            <a:ext cx="47244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6" name="Google Shape;466;p47"/>
          <p:cNvSpPr txBox="1"/>
          <p:nvPr/>
        </p:nvSpPr>
        <p:spPr>
          <a:xfrm>
            <a:off x="152400" y="684349"/>
            <a:ext cx="8884800" cy="5636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FF"/>
              </a:buClr>
              <a:buSzPts val="1200"/>
              <a:buFont typeface="Consolas"/>
              <a:buNone/>
            </a:pP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class</a:t>
            </a:r>
            <a:r>
              <a:rPr b="0" i="0" lang="en-US" sz="1100" u="none" cap="none" strike="noStrike">
                <a:solidFill>
                  <a:schemeClr val="dk1"/>
                </a:solidFill>
                <a:latin typeface="Consolas"/>
                <a:ea typeface="Consolas"/>
                <a:cs typeface="Consolas"/>
                <a:sym typeface="Consolas"/>
              </a:rPr>
              <a:t> </a:t>
            </a:r>
            <a:r>
              <a:rPr lang="en-US" sz="1100">
                <a:solidFill>
                  <a:schemeClr val="dk1"/>
                </a:solidFill>
                <a:latin typeface="Consolas"/>
                <a:ea typeface="Consolas"/>
                <a:cs typeface="Consolas"/>
                <a:sym typeface="Consolas"/>
              </a:rPr>
              <a:t>ColorInvertor</a:t>
            </a:r>
            <a:r>
              <a:rPr b="0" i="0" lang="en-US" sz="1100" u="none" cap="none" strike="noStrike">
                <a:solidFill>
                  <a:schemeClr val="dk1"/>
                </a:solidFill>
                <a:latin typeface="Consolas"/>
                <a:ea typeface="Consolas"/>
                <a:cs typeface="Consolas"/>
                <a:sym typeface="Consolas"/>
              </a:rPr>
              <a:t>{</a:t>
            </a:r>
            <a:endParaRPr/>
          </a:p>
          <a:p>
            <a:pPr indent="0" lvl="0" marL="0" marR="0" rtl="0" algn="l">
              <a:lnSpc>
                <a:spcPct val="120000"/>
              </a:lnSpc>
              <a:spcBef>
                <a:spcPts val="0"/>
              </a:spcBef>
              <a:spcAft>
                <a:spcPts val="0"/>
              </a:spcAft>
              <a:buNone/>
            </a:pPr>
            <a:r>
              <a:rPr b="1" i="0" lang="en-US" sz="1100" u="none" cap="none" strike="noStrike">
                <a:solidFill>
                  <a:srgbClr val="7F0055"/>
                </a:solidFill>
                <a:latin typeface="Consolas"/>
                <a:ea typeface="Consolas"/>
                <a:cs typeface="Consolas"/>
                <a:sym typeface="Consolas"/>
              </a:rPr>
              <a:t>	public static final int </a:t>
            </a:r>
            <a:r>
              <a:rPr b="0" i="0" lang="en-US" sz="1100" u="none" cap="none" strike="noStrike">
                <a:solidFill>
                  <a:schemeClr val="dk1"/>
                </a:solidFill>
                <a:latin typeface="Consolas"/>
                <a:ea typeface="Consolas"/>
                <a:cs typeface="Consolas"/>
                <a:sym typeface="Consolas"/>
              </a:rPr>
              <a:t>MAX_INTENSITY = 255;</a:t>
            </a:r>
            <a:endParaRPr b="0" i="0" sz="1100" u="none" cap="none" strike="noStrike">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None/>
            </a:pPr>
            <a:r>
              <a:rPr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public static final int </a:t>
            </a:r>
            <a:r>
              <a:rPr lang="en-US" sz="1100">
                <a:solidFill>
                  <a:schemeClr val="dk1"/>
                </a:solidFill>
                <a:latin typeface="Consolas"/>
                <a:ea typeface="Consolas"/>
                <a:cs typeface="Consolas"/>
                <a:sym typeface="Consolas"/>
              </a:rPr>
              <a:t>RED_IDX = 0;</a:t>
            </a:r>
            <a:endParaRPr sz="1100">
              <a:solidFill>
                <a:schemeClr val="dk1"/>
              </a:solidFill>
              <a:latin typeface="Consolas"/>
              <a:ea typeface="Consolas"/>
              <a:cs typeface="Consolas"/>
              <a:sym typeface="Consolas"/>
            </a:endParaRPr>
          </a:p>
          <a:p>
            <a:pPr indent="457200" lvl="0" marL="0" rtl="0" algn="l">
              <a:lnSpc>
                <a:spcPct val="120000"/>
              </a:lnSpc>
              <a:spcBef>
                <a:spcPts val="0"/>
              </a:spcBef>
              <a:spcAft>
                <a:spcPts val="0"/>
              </a:spcAft>
              <a:buNone/>
            </a:pPr>
            <a:r>
              <a:rPr b="1" lang="en-US" sz="1100">
                <a:solidFill>
                  <a:srgbClr val="7F0055"/>
                </a:solidFill>
                <a:latin typeface="Consolas"/>
                <a:ea typeface="Consolas"/>
                <a:cs typeface="Consolas"/>
                <a:sym typeface="Consolas"/>
              </a:rPr>
              <a:t>public static final int </a:t>
            </a:r>
            <a:r>
              <a:rPr lang="en-US" sz="1100">
                <a:solidFill>
                  <a:schemeClr val="dk1"/>
                </a:solidFill>
                <a:latin typeface="Consolas"/>
                <a:ea typeface="Consolas"/>
                <a:cs typeface="Consolas"/>
                <a:sym typeface="Consolas"/>
              </a:rPr>
              <a:t>GREEN_IDX = 1;</a:t>
            </a:r>
            <a:endParaRPr sz="1100">
              <a:solidFill>
                <a:schemeClr val="dk1"/>
              </a:solidFill>
              <a:latin typeface="Consolas"/>
              <a:ea typeface="Consolas"/>
              <a:cs typeface="Consolas"/>
              <a:sym typeface="Consolas"/>
            </a:endParaRPr>
          </a:p>
          <a:p>
            <a:pPr indent="457200" lvl="0" marL="0" rtl="0" algn="l">
              <a:lnSpc>
                <a:spcPct val="120000"/>
              </a:lnSpc>
              <a:spcBef>
                <a:spcPts val="0"/>
              </a:spcBef>
              <a:spcAft>
                <a:spcPts val="0"/>
              </a:spcAft>
              <a:buClr>
                <a:schemeClr val="dk1"/>
              </a:buClr>
              <a:buFont typeface="Arial"/>
              <a:buNone/>
            </a:pPr>
            <a:r>
              <a:rPr b="1" lang="en-US" sz="1100">
                <a:solidFill>
                  <a:srgbClr val="7F0055"/>
                </a:solidFill>
                <a:latin typeface="Consolas"/>
                <a:ea typeface="Consolas"/>
                <a:cs typeface="Consolas"/>
                <a:sym typeface="Consolas"/>
              </a:rPr>
              <a:t>public static final int </a:t>
            </a:r>
            <a:r>
              <a:rPr lang="en-US" sz="1100">
                <a:solidFill>
                  <a:schemeClr val="dk1"/>
                </a:solidFill>
                <a:latin typeface="Consolas"/>
                <a:ea typeface="Consolas"/>
                <a:cs typeface="Consolas"/>
                <a:sym typeface="Consolas"/>
              </a:rPr>
              <a:t>BLUE_IDX = 2;</a:t>
            </a:r>
            <a:endParaRPr sz="11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0000FF"/>
              </a:buClr>
              <a:buSzPts val="1200"/>
              <a:buFont typeface="Consolas"/>
              <a:buNone/>
            </a:pPr>
            <a:r>
              <a:t/>
            </a:r>
            <a:endParaRPr b="0" i="0" sz="1100" u="none" cap="none" strike="noStrike">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008000"/>
              </a:buClr>
              <a:buSzPts val="1200"/>
              <a:buFont typeface="Consolas"/>
              <a:buNone/>
            </a:pPr>
            <a:r>
              <a:rPr b="0" i="0" lang="en-US" sz="1100" u="none" cap="none" strike="noStrike">
                <a:solidFill>
                  <a:schemeClr val="dk1"/>
                </a:solidFill>
                <a:latin typeface="Consolas"/>
                <a:ea typeface="Consolas"/>
                <a:cs typeface="Consolas"/>
                <a:sym typeface="Consolas"/>
              </a:rPr>
              <a:t>	</a:t>
            </a:r>
            <a:r>
              <a:rPr b="0" i="0" lang="en-US" sz="1100" u="none" cap="none" strike="noStrike">
                <a:solidFill>
                  <a:srgbClr val="146600"/>
                </a:solidFill>
                <a:latin typeface="Consolas"/>
                <a:ea typeface="Consolas"/>
                <a:cs typeface="Consolas"/>
                <a:sym typeface="Consolas"/>
              </a:rPr>
              <a:t>/**</a:t>
            </a:r>
            <a:endParaRPr b="0" i="0" sz="1100" u="none" cap="none" strike="noStrike">
              <a:solidFill>
                <a:srgbClr val="1466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200"/>
              <a:buFont typeface="Consolas"/>
              <a:buNone/>
            </a:pPr>
            <a:r>
              <a:rPr b="0" i="0" lang="en-US" sz="1100" u="none" cap="none" strike="noStrike">
                <a:solidFill>
                  <a:srgbClr val="146600"/>
                </a:solidFill>
                <a:latin typeface="Consolas"/>
                <a:ea typeface="Consolas"/>
                <a:cs typeface="Consolas"/>
                <a:sym typeface="Consolas"/>
              </a:rPr>
              <a:t>	* Inverts all the colors of an image</a:t>
            </a:r>
            <a:endParaRPr b="0" i="0" sz="1100" u="none" cap="none" strike="noStrike">
              <a:solidFill>
                <a:srgbClr val="1466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200"/>
              <a:buFont typeface="Consolas"/>
              <a:buNone/>
            </a:pPr>
            <a:r>
              <a:rPr b="0" i="0" lang="en-US" sz="1100" u="none" cap="none" strike="noStrike">
                <a:solidFill>
                  <a:schemeClr val="dk1"/>
                </a:solidFill>
                <a:latin typeface="Consolas"/>
                <a:ea typeface="Consolas"/>
                <a:cs typeface="Consolas"/>
                <a:sym typeface="Consolas"/>
              </a:rPr>
              <a:t>	</a:t>
            </a:r>
            <a:r>
              <a:rPr b="0" i="0" lang="en-US" sz="1100" u="none" cap="none" strike="noStrike">
                <a:solidFill>
                  <a:srgbClr val="146600"/>
                </a:solidFill>
                <a:latin typeface="Consolas"/>
                <a:ea typeface="Consolas"/>
                <a:cs typeface="Consolas"/>
                <a:sym typeface="Consolas"/>
              </a:rPr>
              <a:t>*</a:t>
            </a:r>
            <a:r>
              <a:rPr b="0" i="0" lang="en-US" sz="1100" u="none" cap="none" strike="noStrike">
                <a:solidFill>
                  <a:schemeClr val="dk1"/>
                </a:solidFill>
                <a:latin typeface="Consolas"/>
                <a:ea typeface="Consolas"/>
                <a:cs typeface="Consolas"/>
                <a:sym typeface="Consolas"/>
              </a:rPr>
              <a:t> </a:t>
            </a:r>
            <a:r>
              <a:rPr b="0" i="0" lang="en-US" sz="1100" u="none" cap="none" strike="noStrike">
                <a:solidFill>
                  <a:srgbClr val="0000FF"/>
                </a:solidFill>
                <a:latin typeface="Consolas"/>
                <a:ea typeface="Consolas"/>
                <a:cs typeface="Consolas"/>
                <a:sym typeface="Consolas"/>
              </a:rPr>
              <a:t>@param</a:t>
            </a:r>
            <a:r>
              <a:rPr b="0" i="0" lang="en-US" sz="1100" u="none" cap="none" strike="noStrike">
                <a:solidFill>
                  <a:schemeClr val="dk1"/>
                </a:solidFill>
                <a:latin typeface="Consolas"/>
                <a:ea typeface="Consolas"/>
                <a:cs typeface="Consolas"/>
                <a:sym typeface="Consolas"/>
              </a:rPr>
              <a:t> </a:t>
            </a:r>
            <a:r>
              <a:rPr b="0" i="0" lang="en-US" sz="1100" u="none" cap="none" strike="noStrike">
                <a:solidFill>
                  <a:srgbClr val="146600"/>
                </a:solidFill>
                <a:latin typeface="Consolas"/>
                <a:ea typeface="Consolas"/>
                <a:cs typeface="Consolas"/>
                <a:sym typeface="Consolas"/>
              </a:rPr>
              <a:t>pic – the image </a:t>
            </a:r>
            <a:endParaRPr b="0" i="0" sz="1100" u="none" cap="none" strike="noStrike">
              <a:solidFill>
                <a:srgbClr val="146600"/>
              </a:solidFill>
              <a:latin typeface="Consolas"/>
              <a:ea typeface="Consolas"/>
              <a:cs typeface="Consolas"/>
              <a:sym typeface="Consolas"/>
            </a:endParaRPr>
          </a:p>
          <a:p>
            <a:pPr indent="0" lvl="0" marL="0" marR="0" rtl="0" algn="l">
              <a:lnSpc>
                <a:spcPct val="120000"/>
              </a:lnSpc>
              <a:spcBef>
                <a:spcPts val="0"/>
              </a:spcBef>
              <a:spcAft>
                <a:spcPts val="0"/>
              </a:spcAft>
              <a:buClr>
                <a:srgbClr val="008000"/>
              </a:buClr>
              <a:buSzPts val="1200"/>
              <a:buFont typeface="Consolas"/>
              <a:buNone/>
            </a:pPr>
            <a:r>
              <a:rPr b="0" i="0" lang="en-US" sz="1100" u="none" cap="none" strike="noStrike">
                <a:solidFill>
                  <a:schemeClr val="dk1"/>
                </a:solidFill>
                <a:latin typeface="Consolas"/>
                <a:ea typeface="Consolas"/>
                <a:cs typeface="Consolas"/>
                <a:sym typeface="Consolas"/>
              </a:rPr>
              <a:t>	</a:t>
            </a:r>
            <a:r>
              <a:rPr b="0" i="0" lang="en-US" sz="1100" u="none" cap="none" strike="noStrike">
                <a:solidFill>
                  <a:srgbClr val="146600"/>
                </a:solidFill>
                <a:latin typeface="Consolas"/>
                <a:ea typeface="Consolas"/>
                <a:cs typeface="Consolas"/>
                <a:sym typeface="Consolas"/>
              </a:rPr>
              <a:t>*</a:t>
            </a:r>
            <a:r>
              <a:rPr b="0" i="0" lang="en-US" sz="1100" u="none" cap="none" strike="noStrike">
                <a:solidFill>
                  <a:schemeClr val="dk1"/>
                </a:solidFill>
                <a:latin typeface="Consolas"/>
                <a:ea typeface="Consolas"/>
                <a:cs typeface="Consolas"/>
                <a:sym typeface="Consolas"/>
              </a:rPr>
              <a:t> </a:t>
            </a:r>
            <a:r>
              <a:rPr b="0" i="0" lang="en-US" sz="1100" u="none" cap="none" strike="noStrike">
                <a:solidFill>
                  <a:srgbClr val="0000FF"/>
                </a:solidFill>
                <a:latin typeface="Consolas"/>
                <a:ea typeface="Consolas"/>
                <a:cs typeface="Consolas"/>
                <a:sym typeface="Consolas"/>
              </a:rPr>
              <a:t>@return</a:t>
            </a:r>
            <a:r>
              <a:rPr b="0" i="0" lang="en-US" sz="1100" u="none" cap="none" strike="noStrike">
                <a:solidFill>
                  <a:srgbClr val="146600"/>
                </a:solidFill>
                <a:latin typeface="Consolas"/>
                <a:ea typeface="Consolas"/>
                <a:cs typeface="Consolas"/>
                <a:sym typeface="Consolas"/>
              </a:rPr>
              <a:t> the inverted image</a:t>
            </a:r>
            <a:endParaRPr b="0" i="0" sz="1100" u="none" cap="none" strike="noStrike">
              <a:solidFill>
                <a:srgbClr val="146600"/>
              </a:solidFill>
              <a:latin typeface="Consolas"/>
              <a:ea typeface="Consolas"/>
              <a:cs typeface="Consolas"/>
              <a:sym typeface="Consolas"/>
            </a:endParaRPr>
          </a:p>
          <a:p>
            <a:pPr indent="0" lvl="0" marL="0" marR="0" rtl="0" algn="l">
              <a:lnSpc>
                <a:spcPct val="120000"/>
              </a:lnSpc>
              <a:spcBef>
                <a:spcPts val="0"/>
              </a:spcBef>
              <a:spcAft>
                <a:spcPts val="0"/>
              </a:spcAft>
              <a:buClr>
                <a:srgbClr val="008000"/>
              </a:buClr>
              <a:buSzPts val="1200"/>
              <a:buFont typeface="Consolas"/>
              <a:buNone/>
            </a:pPr>
            <a:r>
              <a:rPr b="0" i="0" lang="en-US" sz="1100" u="none" cap="none" strike="noStrike">
                <a:solidFill>
                  <a:schemeClr val="dk1"/>
                </a:solidFill>
                <a:latin typeface="Consolas"/>
                <a:ea typeface="Consolas"/>
                <a:cs typeface="Consolas"/>
                <a:sym typeface="Consolas"/>
              </a:rPr>
              <a:t>	</a:t>
            </a:r>
            <a:r>
              <a:rPr b="0" i="0" lang="en-US" sz="1100" u="none" cap="none" strike="noStrike">
                <a:solidFill>
                  <a:srgbClr val="146600"/>
                </a:solidFill>
                <a:latin typeface="Consolas"/>
                <a:ea typeface="Consolas"/>
                <a:cs typeface="Consolas"/>
                <a:sym typeface="Consolas"/>
              </a:rPr>
              <a:t>*/</a:t>
            </a:r>
            <a:endParaRPr b="0" i="0" sz="1100" u="none" cap="none" strike="noStrike">
              <a:solidFill>
                <a:srgbClr val="146600"/>
              </a:solidFill>
              <a:latin typeface="Arial"/>
              <a:ea typeface="Arial"/>
              <a:cs typeface="Arial"/>
              <a:sym typeface="Arial"/>
            </a:endParaRPr>
          </a:p>
          <a:p>
            <a:pPr indent="0" lvl="0" marL="0" marR="0" rtl="0" algn="l">
              <a:lnSpc>
                <a:spcPct val="120000"/>
              </a:lnSpc>
              <a:spcBef>
                <a:spcPts val="0"/>
              </a:spcBef>
              <a:spcAft>
                <a:spcPts val="0"/>
              </a:spcAft>
              <a:buClr>
                <a:srgbClr val="0000FF"/>
              </a:buClr>
              <a:buSzPts val="12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static</a:t>
            </a:r>
            <a:r>
              <a:rPr b="0" i="0" lang="en-US" sz="1100" u="none" cap="none" strike="noStrike">
                <a:solidFill>
                  <a:schemeClr val="dk1"/>
                </a:solidFill>
                <a:latin typeface="Consolas"/>
                <a:ea typeface="Consolas"/>
                <a:cs typeface="Consolas"/>
                <a:sym typeface="Consolas"/>
              </a:rPr>
              <a:t> Color[][] invertAll(Color[][] pic){</a:t>
            </a:r>
            <a:endParaRPr b="0" i="0" sz="12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1080"/>
              </a:buClr>
              <a:buSzPts val="1200"/>
              <a:buFont typeface="Consolas"/>
              <a:buNone/>
            </a:pPr>
            <a:r>
              <a:rPr b="0" i="0" lang="en-US" sz="1100" u="none" cap="none" strike="noStrike">
                <a:solidFill>
                  <a:schemeClr val="dk1"/>
                </a:solidFill>
                <a:latin typeface="Consolas"/>
                <a:ea typeface="Consolas"/>
                <a:cs typeface="Consolas"/>
                <a:sym typeface="Consolas"/>
              </a:rPr>
              <a:t>		pic = invertColor(pic, </a:t>
            </a:r>
            <a:r>
              <a:rPr lang="en-US" sz="1100">
                <a:solidFill>
                  <a:schemeClr val="dk1"/>
                </a:solidFill>
                <a:latin typeface="Consolas"/>
                <a:ea typeface="Consolas"/>
                <a:cs typeface="Consolas"/>
                <a:sym typeface="Consolas"/>
              </a:rPr>
              <a:t>RED_IDX</a:t>
            </a:r>
            <a:r>
              <a:rPr b="0" i="0" lang="en-US" sz="11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1080"/>
              </a:buClr>
              <a:buSzPts val="1200"/>
              <a:buFont typeface="Consolas"/>
              <a:buNone/>
            </a:pPr>
            <a:r>
              <a:rPr b="0" i="0" lang="en-US" sz="1100" u="none" cap="none" strike="noStrike">
                <a:solidFill>
                  <a:schemeClr val="dk1"/>
                </a:solidFill>
                <a:latin typeface="Consolas"/>
                <a:ea typeface="Consolas"/>
                <a:cs typeface="Consolas"/>
                <a:sym typeface="Consolas"/>
              </a:rPr>
              <a:t>		pic = invertColor(pic, </a:t>
            </a:r>
            <a:r>
              <a:rPr lang="en-US" sz="1100">
                <a:solidFill>
                  <a:schemeClr val="dk1"/>
                </a:solidFill>
                <a:latin typeface="Consolas"/>
                <a:ea typeface="Consolas"/>
                <a:cs typeface="Consolas"/>
                <a:sym typeface="Consolas"/>
              </a:rPr>
              <a:t>GREEN_IDX</a:t>
            </a:r>
            <a:r>
              <a:rPr b="0" i="0" lang="en-US" sz="11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1080"/>
              </a:buClr>
              <a:buSzPts val="1200"/>
              <a:buFont typeface="Consolas"/>
              <a:buNone/>
            </a:pPr>
            <a:r>
              <a:rPr b="0" i="0" lang="en-US" sz="1100" u="none" cap="none" strike="noStrike">
                <a:solidFill>
                  <a:schemeClr val="dk1"/>
                </a:solidFill>
                <a:latin typeface="Consolas"/>
                <a:ea typeface="Consolas"/>
                <a:cs typeface="Consolas"/>
                <a:sym typeface="Consolas"/>
              </a:rPr>
              <a:t>		pic = invertColor(pic, </a:t>
            </a:r>
            <a:r>
              <a:rPr lang="en-US" sz="1100">
                <a:solidFill>
                  <a:schemeClr val="dk1"/>
                </a:solidFill>
                <a:latin typeface="Consolas"/>
                <a:ea typeface="Consolas"/>
                <a:cs typeface="Consolas"/>
                <a:sym typeface="Consolas"/>
              </a:rPr>
              <a:t>BLUE_IDX</a:t>
            </a:r>
            <a:r>
              <a:rPr b="0" i="0" lang="en-US" sz="11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AF00DB"/>
              </a:buClr>
              <a:buSzPts val="12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return</a:t>
            </a:r>
            <a:r>
              <a:rPr b="0" i="0" lang="en-US" sz="1100" u="none" cap="none" strike="noStrike">
                <a:solidFill>
                  <a:schemeClr val="dk1"/>
                </a:solidFill>
                <a:latin typeface="Consolas"/>
                <a:ea typeface="Consolas"/>
                <a:cs typeface="Consolas"/>
                <a:sym typeface="Consolas"/>
              </a:rPr>
              <a:t> pic;</a:t>
            </a:r>
            <a:endParaRPr b="0" i="0" sz="12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2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200"/>
              <a:buFont typeface="Arial"/>
              <a:buNone/>
            </a:pPr>
            <a:r>
              <a:t/>
            </a:r>
            <a:endParaRPr b="0" i="0" sz="1100" u="none" cap="none" strike="noStrike">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0000FF"/>
              </a:buClr>
              <a:buSzPts val="12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static</a:t>
            </a:r>
            <a:r>
              <a:rPr b="0" i="0" lang="en-US" sz="1100" u="none" cap="none" strike="noStrike">
                <a:solidFill>
                  <a:schemeClr val="dk1"/>
                </a:solidFill>
                <a:latin typeface="Consolas"/>
                <a:ea typeface="Consolas"/>
                <a:cs typeface="Consolas"/>
                <a:sym typeface="Consolas"/>
              </a:rPr>
              <a:t> Color[][] invertColor(Color[][] pic,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color</a:t>
            </a:r>
            <a:r>
              <a:rPr lang="en-US" sz="1100">
                <a:solidFill>
                  <a:schemeClr val="dk1"/>
                </a:solidFill>
                <a:latin typeface="Consolas"/>
                <a:ea typeface="Consolas"/>
                <a:cs typeface="Consolas"/>
                <a:sym typeface="Consolas"/>
              </a:rPr>
              <a:t>Idx</a:t>
            </a:r>
            <a:r>
              <a:rPr b="0" i="0" lang="en-US" sz="1100" u="none" cap="none" strike="noStrike">
                <a:solidFill>
                  <a:schemeClr val="dk1"/>
                </a:solidFill>
                <a:latin typeface="Consolas"/>
                <a:ea typeface="Consolas"/>
                <a:cs typeface="Consolas"/>
                <a:sym typeface="Consolas"/>
              </a:rPr>
              <a:t>){</a:t>
            </a:r>
            <a:endParaRPr b="0" i="0" sz="12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2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2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200"/>
              <a:buFont typeface="Arial"/>
              <a:buNone/>
            </a:pPr>
            <a:r>
              <a:t/>
            </a:r>
            <a:endParaRPr b="0" i="0" sz="1100" u="none" cap="none" strike="noStrike">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0000FF"/>
              </a:buClr>
              <a:buSzPts val="12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static</a:t>
            </a:r>
            <a:r>
              <a:rPr b="0" i="0" lang="en-US" sz="1100" u="none" cap="none" strike="noStrike">
                <a:solidFill>
                  <a:schemeClr val="dk1"/>
                </a:solidFill>
                <a:latin typeface="Consolas"/>
                <a:ea typeface="Consolas"/>
                <a:cs typeface="Consolas"/>
                <a:sym typeface="Consolas"/>
              </a:rPr>
              <a:t> Color invertPixel(Color pixel,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colorIdx){</a:t>
            </a:r>
            <a:endParaRPr b="0" i="0" sz="12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2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2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200"/>
              <a:buFont typeface="Consolas"/>
              <a:buNone/>
            </a:pPr>
            <a:br>
              <a:rPr b="0" i="0" lang="en-US" sz="1100" u="none" cap="none" strike="noStrike">
                <a:solidFill>
                  <a:schemeClr val="dk1"/>
                </a:solidFill>
                <a:latin typeface="Consolas"/>
                <a:ea typeface="Consolas"/>
                <a:cs typeface="Consolas"/>
                <a:sym typeface="Consolas"/>
              </a:rPr>
            </a:br>
            <a:r>
              <a:rPr b="0" i="0" lang="en-US" sz="1100" u="none" cap="none" strike="noStrike">
                <a:solidFill>
                  <a:schemeClr val="dk1"/>
                </a:solidFill>
                <a:latin typeface="Consolas"/>
                <a:ea typeface="Consolas"/>
                <a:cs typeface="Consolas"/>
                <a:sym typeface="Consolas"/>
              </a:rPr>
              <a:t>}</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8"/>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472" name="Google Shape;472;p48"/>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5 – Solution (Continued)</a:t>
            </a:r>
            <a:endParaRPr/>
          </a:p>
        </p:txBody>
      </p:sp>
      <p:pic>
        <p:nvPicPr>
          <p:cNvPr descr="Google Shape;612;p60" id="473" name="Google Shape;473;p48"/>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474" name="Google Shape;474;p48"/>
          <p:cNvSpPr/>
          <p:nvPr/>
        </p:nvSpPr>
        <p:spPr>
          <a:xfrm>
            <a:off x="76200" y="6631446"/>
            <a:ext cx="4800600" cy="198566"/>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5" name="Google Shape;475;p48"/>
          <p:cNvSpPr txBox="1"/>
          <p:nvPr/>
        </p:nvSpPr>
        <p:spPr>
          <a:xfrm>
            <a:off x="152400" y="684349"/>
            <a:ext cx="8884800" cy="58398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 inverts one color of an image.</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 </a:t>
            </a:r>
            <a:r>
              <a:rPr b="0" i="0" lang="en-US" sz="1100" u="none" cap="none" strike="noStrike">
                <a:solidFill>
                  <a:srgbClr val="0000FF"/>
                </a:solidFill>
                <a:latin typeface="Consolas"/>
                <a:ea typeface="Consolas"/>
                <a:cs typeface="Consolas"/>
                <a:sym typeface="Consolas"/>
              </a:rPr>
              <a:t>@param</a:t>
            </a:r>
            <a:r>
              <a:rPr b="0" i="0" lang="en-US" sz="1100" u="none" cap="none" strike="noStrike">
                <a:solidFill>
                  <a:srgbClr val="008000"/>
                </a:solidFill>
                <a:latin typeface="Consolas"/>
                <a:ea typeface="Consolas"/>
                <a:cs typeface="Consolas"/>
                <a:sym typeface="Consolas"/>
              </a:rPr>
              <a:t> </a:t>
            </a:r>
            <a:r>
              <a:rPr b="0" i="0" lang="en-US" sz="1100" u="none" cap="none" strike="noStrike">
                <a:solidFill>
                  <a:srgbClr val="001080"/>
                </a:solidFill>
                <a:latin typeface="Consolas"/>
                <a:ea typeface="Consolas"/>
                <a:cs typeface="Consolas"/>
                <a:sym typeface="Consolas"/>
              </a:rPr>
              <a:t>pic </a:t>
            </a:r>
            <a:r>
              <a:rPr b="0" i="0" lang="en-US" sz="1100" u="none" cap="none" strike="noStrike">
                <a:solidFill>
                  <a:srgbClr val="008000"/>
                </a:solidFill>
                <a:latin typeface="Consolas"/>
                <a:ea typeface="Consolas"/>
                <a:cs typeface="Consolas"/>
                <a:sym typeface="Consolas"/>
              </a:rPr>
              <a:t>- the picture to be inverted</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 </a:t>
            </a:r>
            <a:r>
              <a:rPr b="0" i="0" lang="en-US" sz="1100" u="none" cap="none" strike="noStrike">
                <a:solidFill>
                  <a:srgbClr val="0000FF"/>
                </a:solidFill>
                <a:latin typeface="Consolas"/>
                <a:ea typeface="Consolas"/>
                <a:cs typeface="Consolas"/>
                <a:sym typeface="Consolas"/>
              </a:rPr>
              <a:t>@param</a:t>
            </a:r>
            <a:r>
              <a:rPr b="0" i="0" lang="en-US" sz="1100" u="none" cap="none" strike="noStrike">
                <a:solidFill>
                  <a:srgbClr val="008000"/>
                </a:solidFill>
                <a:latin typeface="Consolas"/>
                <a:ea typeface="Consolas"/>
                <a:cs typeface="Consolas"/>
                <a:sym typeface="Consolas"/>
              </a:rPr>
              <a:t> </a:t>
            </a:r>
            <a:r>
              <a:rPr lang="en-US" sz="1100">
                <a:solidFill>
                  <a:schemeClr val="dk1"/>
                </a:solidFill>
                <a:latin typeface="Consolas"/>
                <a:ea typeface="Consolas"/>
                <a:cs typeface="Consolas"/>
                <a:sym typeface="Consolas"/>
              </a:rPr>
              <a:t>colorIdx </a:t>
            </a:r>
            <a:r>
              <a:rPr b="0" i="0" lang="en-US" sz="1100" u="none" cap="none" strike="noStrike">
                <a:solidFill>
                  <a:srgbClr val="008000"/>
                </a:solidFill>
                <a:latin typeface="Consolas"/>
                <a:ea typeface="Consolas"/>
                <a:cs typeface="Consolas"/>
                <a:sym typeface="Consolas"/>
              </a:rPr>
              <a:t>- the index of the color to be inverted</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 </a:t>
            </a:r>
            <a:r>
              <a:rPr b="0" i="0" lang="en-US" sz="1100" u="none" cap="none" strike="noStrike">
                <a:solidFill>
                  <a:srgbClr val="0000FF"/>
                </a:solidFill>
                <a:latin typeface="Consolas"/>
                <a:ea typeface="Consolas"/>
                <a:cs typeface="Consolas"/>
                <a:sym typeface="Consolas"/>
              </a:rPr>
              <a:t>@return</a:t>
            </a:r>
            <a:r>
              <a:rPr b="0" i="0" lang="en-US" sz="1100" u="none" cap="none" strike="noStrike">
                <a:solidFill>
                  <a:srgbClr val="008000"/>
                </a:solidFill>
                <a:latin typeface="Consolas"/>
                <a:ea typeface="Consolas"/>
                <a:cs typeface="Consolas"/>
                <a:sym typeface="Consolas"/>
              </a:rPr>
              <a:t> the inverted image</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FF"/>
              </a:buClr>
              <a:buSzPts val="1100"/>
              <a:buFont typeface="Consolas"/>
              <a:buNone/>
            </a:pPr>
            <a:r>
              <a:rPr b="0" i="0" lang="en-US" sz="1100" u="none" cap="none" strike="noStrike">
                <a:solidFill>
                  <a:srgbClr val="0000FF"/>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static</a:t>
            </a:r>
            <a:r>
              <a:rPr b="0" i="0" lang="en-US" sz="1100" u="none" cap="none" strike="noStrike">
                <a:solidFill>
                  <a:schemeClr val="dk1"/>
                </a:solidFill>
                <a:latin typeface="Consolas"/>
                <a:ea typeface="Consolas"/>
                <a:cs typeface="Consolas"/>
                <a:sym typeface="Consolas"/>
              </a:rPr>
              <a:t> Color[][] invertColor(Color[][] pic,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colorI</a:t>
            </a:r>
            <a:r>
              <a:rPr lang="en-US" sz="1100">
                <a:solidFill>
                  <a:schemeClr val="dk1"/>
                </a:solidFill>
                <a:latin typeface="Consolas"/>
                <a:ea typeface="Consolas"/>
                <a:cs typeface="Consolas"/>
                <a:sym typeface="Consolas"/>
              </a:rPr>
              <a:t>dx</a:t>
            </a: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267F99"/>
              </a:buClr>
              <a:buSzPts val="1100"/>
              <a:buFont typeface="Consolas"/>
              <a:buNone/>
            </a:pPr>
            <a:r>
              <a:rPr b="0" i="0" lang="en-US" sz="1100" u="none" cap="none" strike="noStrike">
                <a:solidFill>
                  <a:schemeClr val="dk1"/>
                </a:solidFill>
                <a:latin typeface="Consolas"/>
                <a:ea typeface="Consolas"/>
                <a:cs typeface="Consolas"/>
                <a:sym typeface="Consolas"/>
              </a:rPr>
              <a:t>		Color[][] ans = </a:t>
            </a:r>
            <a:r>
              <a:rPr b="1" i="0" lang="en-US" sz="1100" u="none" cap="none" strike="noStrike">
                <a:solidFill>
                  <a:srgbClr val="7F0055"/>
                </a:solidFill>
                <a:latin typeface="Consolas"/>
                <a:ea typeface="Consolas"/>
                <a:cs typeface="Consolas"/>
                <a:sym typeface="Consolas"/>
              </a:rPr>
              <a:t>new</a:t>
            </a:r>
            <a:r>
              <a:rPr b="0" i="0" lang="en-US" sz="1100" u="none" cap="none" strike="noStrike">
                <a:solidFill>
                  <a:schemeClr val="dk1"/>
                </a:solidFill>
                <a:latin typeface="Consolas"/>
                <a:ea typeface="Consolas"/>
                <a:cs typeface="Consolas"/>
                <a:sym typeface="Consolas"/>
              </a:rPr>
              <a:t> Color[pic.length][pic[0].length];</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AF00DB"/>
              </a:buClr>
              <a:buSzPts val="11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AF00DB"/>
              </a:buClr>
              <a:buSzPts val="11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for</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i = 0; i &lt; ans.length; i++) {</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AF00DB"/>
              </a:buClr>
              <a:buSzPts val="11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for</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j = 0; j &lt; ans[0].length; j++) {</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1080"/>
              </a:buClr>
              <a:buSzPts val="1100"/>
              <a:buFont typeface="Consolas"/>
              <a:buNone/>
            </a:pPr>
            <a:r>
              <a:rPr b="0" i="0" lang="en-US" sz="1100" u="none" cap="none" strike="noStrike">
                <a:solidFill>
                  <a:schemeClr val="dk1"/>
                </a:solidFill>
                <a:latin typeface="Consolas"/>
                <a:ea typeface="Consolas"/>
                <a:cs typeface="Consolas"/>
                <a:sym typeface="Consolas"/>
              </a:rPr>
              <a:t>				ans[i][j] = invertPixelColor(pic[i][j], color);</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1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1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AF00DB"/>
              </a:buClr>
              <a:buSzPts val="11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return</a:t>
            </a:r>
            <a:r>
              <a:rPr b="0" i="0" lang="en-US" sz="1100" u="none" cap="none" strike="noStrike">
                <a:solidFill>
                  <a:schemeClr val="dk1"/>
                </a:solidFill>
                <a:latin typeface="Consolas"/>
                <a:ea typeface="Consolas"/>
                <a:cs typeface="Consolas"/>
                <a:sym typeface="Consolas"/>
              </a:rPr>
              <a:t> ans;</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1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000000"/>
              </a:buClr>
              <a:buSzPts val="1100"/>
              <a:buFont typeface="Consolas"/>
              <a:buNone/>
            </a:pPr>
            <a:r>
              <a:t/>
            </a:r>
            <a:endParaRPr sz="11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 invert one color of a given pixel.</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None/>
            </a:pPr>
            <a:r>
              <a:rPr b="0" i="0" lang="en-US" sz="1100" u="none" cap="none" strike="noStrike">
                <a:solidFill>
                  <a:srgbClr val="008000"/>
                </a:solidFill>
                <a:latin typeface="Consolas"/>
                <a:ea typeface="Consolas"/>
                <a:cs typeface="Consolas"/>
                <a:sym typeface="Consolas"/>
              </a:rPr>
              <a:t>	* </a:t>
            </a:r>
            <a:r>
              <a:rPr b="0" i="0" lang="en-US" sz="1100" u="none" cap="none" strike="noStrike">
                <a:solidFill>
                  <a:srgbClr val="0000FF"/>
                </a:solidFill>
                <a:latin typeface="Consolas"/>
                <a:ea typeface="Consolas"/>
                <a:cs typeface="Consolas"/>
                <a:sym typeface="Consolas"/>
              </a:rPr>
              <a:t>@param</a:t>
            </a:r>
            <a:r>
              <a:rPr b="0" i="0" lang="en-US" sz="1100" u="none" cap="none" strike="noStrike">
                <a:solidFill>
                  <a:srgbClr val="008000"/>
                </a:solidFill>
                <a:latin typeface="Consolas"/>
                <a:ea typeface="Consolas"/>
                <a:cs typeface="Consolas"/>
                <a:sym typeface="Consolas"/>
              </a:rPr>
              <a:t> </a:t>
            </a:r>
            <a:r>
              <a:rPr b="0" i="0" lang="en-US" sz="1100" u="none" cap="none" strike="noStrike">
                <a:solidFill>
                  <a:srgbClr val="001080"/>
                </a:solidFill>
                <a:latin typeface="Consolas"/>
                <a:ea typeface="Consolas"/>
                <a:cs typeface="Consolas"/>
                <a:sym typeface="Consolas"/>
              </a:rPr>
              <a:t>pixel </a:t>
            </a:r>
            <a:r>
              <a:rPr b="0" i="0" lang="en-US" sz="1100" u="none" cap="none" strike="noStrike">
                <a:solidFill>
                  <a:srgbClr val="008000"/>
                </a:solidFill>
                <a:latin typeface="Consolas"/>
                <a:ea typeface="Consolas"/>
                <a:cs typeface="Consolas"/>
                <a:sym typeface="Consolas"/>
              </a:rPr>
              <a:t>- the color array to be inverted</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 </a:t>
            </a:r>
            <a:r>
              <a:rPr b="0" i="0" lang="en-US" sz="1100" u="none" cap="none" strike="noStrike">
                <a:solidFill>
                  <a:srgbClr val="0000FF"/>
                </a:solidFill>
                <a:latin typeface="Consolas"/>
                <a:ea typeface="Consolas"/>
                <a:cs typeface="Consolas"/>
                <a:sym typeface="Consolas"/>
              </a:rPr>
              <a:t>@param</a:t>
            </a:r>
            <a:r>
              <a:rPr b="0" i="0" lang="en-US" sz="1100" u="none" cap="none" strike="noStrike">
                <a:solidFill>
                  <a:srgbClr val="008000"/>
                </a:solidFill>
                <a:latin typeface="Consolas"/>
                <a:ea typeface="Consolas"/>
                <a:cs typeface="Consolas"/>
                <a:sym typeface="Consolas"/>
              </a:rPr>
              <a:t> </a:t>
            </a:r>
            <a:r>
              <a:rPr b="0" i="0" lang="en-US" sz="1100" u="none" cap="none" strike="noStrike">
                <a:solidFill>
                  <a:srgbClr val="001080"/>
                </a:solidFill>
                <a:latin typeface="Consolas"/>
                <a:ea typeface="Consolas"/>
                <a:cs typeface="Consolas"/>
                <a:sym typeface="Consolas"/>
              </a:rPr>
              <a:t>colo</a:t>
            </a:r>
            <a:r>
              <a:rPr lang="en-US" sz="1100">
                <a:solidFill>
                  <a:srgbClr val="001080"/>
                </a:solidFill>
                <a:latin typeface="Consolas"/>
                <a:ea typeface="Consolas"/>
                <a:cs typeface="Consolas"/>
                <a:sym typeface="Consolas"/>
              </a:rPr>
              <a:t>rIdx</a:t>
            </a:r>
            <a:r>
              <a:rPr b="0" i="0" lang="en-US" sz="1100" u="none" cap="none" strike="noStrike">
                <a:solidFill>
                  <a:srgbClr val="008000"/>
                </a:solidFill>
                <a:latin typeface="Consolas"/>
                <a:ea typeface="Consolas"/>
                <a:cs typeface="Consolas"/>
                <a:sym typeface="Consolas"/>
              </a:rPr>
              <a:t> - the index of the color to be inverted</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 </a:t>
            </a:r>
            <a:r>
              <a:rPr b="0" i="0" lang="en-US" sz="1100" u="none" cap="none" strike="noStrike">
                <a:solidFill>
                  <a:srgbClr val="0000FF"/>
                </a:solidFill>
                <a:latin typeface="Consolas"/>
                <a:ea typeface="Consolas"/>
                <a:cs typeface="Consolas"/>
                <a:sym typeface="Consolas"/>
              </a:rPr>
              <a:t>@return</a:t>
            </a:r>
            <a:r>
              <a:rPr b="0" i="0" lang="en-US" sz="1100" u="none" cap="none" strike="noStrike">
                <a:solidFill>
                  <a:srgbClr val="008000"/>
                </a:solidFill>
                <a:latin typeface="Consolas"/>
                <a:ea typeface="Consolas"/>
                <a:cs typeface="Consolas"/>
                <a:sym typeface="Consolas"/>
              </a:rPr>
              <a:t> - the inverted pixel</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8000"/>
              </a:buClr>
              <a:buSzPts val="1100"/>
              <a:buFont typeface="Consolas"/>
              <a:buNone/>
            </a:pPr>
            <a:r>
              <a:rPr b="0" i="0" lang="en-US" sz="1100" u="none" cap="none" strike="noStrike">
                <a:solidFill>
                  <a:srgbClr val="008000"/>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FF"/>
              </a:buClr>
              <a:buSzPts val="1100"/>
              <a:buFont typeface="Consolas"/>
              <a:buNone/>
            </a:pPr>
            <a:r>
              <a:rPr b="0" i="0" lang="en-US" sz="1100" u="none" cap="none" strike="noStrike">
                <a:solidFill>
                  <a:srgbClr val="0000FF"/>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public</a:t>
            </a: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static</a:t>
            </a:r>
            <a:r>
              <a:rPr b="0" i="0" lang="en-US" sz="1100" u="none" cap="none" strike="noStrike">
                <a:solidFill>
                  <a:schemeClr val="dk1"/>
                </a:solidFill>
                <a:latin typeface="Consolas"/>
                <a:ea typeface="Consolas"/>
                <a:cs typeface="Consolas"/>
                <a:sym typeface="Consolas"/>
              </a:rPr>
              <a:t> Color invertPixelC</a:t>
            </a:r>
            <a:r>
              <a:rPr lang="en-US" sz="1100">
                <a:solidFill>
                  <a:schemeClr val="dk1"/>
                </a:solidFill>
                <a:latin typeface="Consolas"/>
                <a:ea typeface="Consolas"/>
                <a:cs typeface="Consolas"/>
                <a:sym typeface="Consolas"/>
              </a:rPr>
              <a:t>olor</a:t>
            </a:r>
            <a:r>
              <a:rPr b="0" i="0" lang="en-US" sz="1100" u="none" cap="none" strike="noStrike">
                <a:solidFill>
                  <a:schemeClr val="dk1"/>
                </a:solidFill>
                <a:latin typeface="Consolas"/>
                <a:ea typeface="Consolas"/>
                <a:cs typeface="Consolas"/>
                <a:sym typeface="Consolas"/>
              </a:rPr>
              <a:t>(Color pixel, </a:t>
            </a:r>
            <a:r>
              <a:rPr b="0"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color</a:t>
            </a:r>
            <a:r>
              <a:rPr lang="en-US" sz="1100">
                <a:solidFill>
                  <a:schemeClr val="dk1"/>
                </a:solidFill>
                <a:latin typeface="Consolas"/>
                <a:ea typeface="Consolas"/>
                <a:cs typeface="Consolas"/>
                <a:sym typeface="Consolas"/>
              </a:rPr>
              <a:t>Idx</a:t>
            </a: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267F99"/>
              </a:buClr>
              <a:buSzPts val="11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a:t>
            </a:r>
            <a:r>
              <a:rPr lang="en-US" sz="1100">
                <a:solidFill>
                  <a:schemeClr val="dk1"/>
                </a:solidFill>
                <a:latin typeface="Consolas"/>
                <a:ea typeface="Consolas"/>
                <a:cs typeface="Consolas"/>
                <a:sym typeface="Consolas"/>
              </a:rPr>
              <a:t>newPixel</a:t>
            </a:r>
            <a:r>
              <a:rPr b="0" i="0" lang="en-US" sz="1100" u="none" cap="none" strike="noStrike">
                <a:solidFill>
                  <a:schemeClr val="dk1"/>
                </a:solidFill>
                <a:latin typeface="Consolas"/>
                <a:ea typeface="Consolas"/>
                <a:cs typeface="Consolas"/>
                <a:sym typeface="Consolas"/>
              </a:rPr>
              <a:t> = {pixel</a:t>
            </a:r>
            <a:r>
              <a:rPr lang="en-US" sz="1100">
                <a:solidFill>
                  <a:schemeClr val="dk1"/>
                </a:solidFill>
                <a:latin typeface="Consolas"/>
                <a:ea typeface="Consolas"/>
                <a:cs typeface="Consolas"/>
                <a:sym typeface="Consolas"/>
              </a:rPr>
              <a:t>.getRed()</a:t>
            </a:r>
            <a:r>
              <a:rPr b="0" i="0" lang="en-US" sz="1100" u="none" cap="none" strike="noStrike">
                <a:solidFill>
                  <a:schemeClr val="dk1"/>
                </a:solidFill>
                <a:latin typeface="Consolas"/>
                <a:ea typeface="Consolas"/>
                <a:cs typeface="Consolas"/>
                <a:sym typeface="Consolas"/>
              </a:rPr>
              <a:t>, pixel</a:t>
            </a:r>
            <a:r>
              <a:rPr lang="en-US" sz="1100">
                <a:solidFill>
                  <a:schemeClr val="dk1"/>
                </a:solidFill>
                <a:latin typeface="Consolas"/>
                <a:ea typeface="Consolas"/>
                <a:cs typeface="Consolas"/>
                <a:sym typeface="Consolas"/>
              </a:rPr>
              <a:t>.getGreen()</a:t>
            </a:r>
            <a:r>
              <a:rPr b="0" i="0" lang="en-US" sz="1100" u="none" cap="none" strike="noStrike">
                <a:solidFill>
                  <a:schemeClr val="dk1"/>
                </a:solidFill>
                <a:latin typeface="Consolas"/>
                <a:ea typeface="Consolas"/>
                <a:cs typeface="Consolas"/>
                <a:sym typeface="Consolas"/>
              </a:rPr>
              <a:t>, pixel</a:t>
            </a:r>
            <a:r>
              <a:rPr lang="en-US" sz="1100">
                <a:solidFill>
                  <a:schemeClr val="dk1"/>
                </a:solidFill>
                <a:latin typeface="Consolas"/>
                <a:ea typeface="Consolas"/>
                <a:cs typeface="Consolas"/>
                <a:sym typeface="Consolas"/>
              </a:rPr>
              <a:t>.getBlue()</a:t>
            </a: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1080"/>
              </a:buClr>
              <a:buSzPts val="1100"/>
              <a:buFont typeface="Consolas"/>
              <a:buNone/>
            </a:pPr>
            <a:r>
              <a:rPr b="0" i="0" lang="en-US" sz="1100" u="none" cap="none" strike="noStrike">
                <a:solidFill>
                  <a:schemeClr val="dk1"/>
                </a:solidFill>
                <a:latin typeface="Consolas"/>
                <a:ea typeface="Consolas"/>
                <a:cs typeface="Consolas"/>
                <a:sym typeface="Consolas"/>
              </a:rPr>
              <a:t>		</a:t>
            </a:r>
            <a:r>
              <a:rPr lang="en-US" sz="1100">
                <a:solidFill>
                  <a:schemeClr val="dk1"/>
                </a:solidFill>
                <a:latin typeface="Consolas"/>
                <a:ea typeface="Consolas"/>
                <a:cs typeface="Consolas"/>
                <a:sym typeface="Consolas"/>
              </a:rPr>
              <a:t>newPixel</a:t>
            </a:r>
            <a:r>
              <a:rPr b="0" i="0" lang="en-US" sz="1100" u="none" cap="none" strike="noStrike">
                <a:solidFill>
                  <a:schemeClr val="dk1"/>
                </a:solidFill>
                <a:latin typeface="Consolas"/>
                <a:ea typeface="Consolas"/>
                <a:cs typeface="Consolas"/>
                <a:sym typeface="Consolas"/>
              </a:rPr>
              <a:t>[</a:t>
            </a:r>
            <a:r>
              <a:rPr lang="en-US" sz="1100">
                <a:solidFill>
                  <a:schemeClr val="dk1"/>
                </a:solidFill>
                <a:latin typeface="Consolas"/>
                <a:ea typeface="Consolas"/>
                <a:cs typeface="Consolas"/>
                <a:sym typeface="Consolas"/>
              </a:rPr>
              <a:t>colorIdx</a:t>
            </a:r>
            <a:r>
              <a:rPr b="0" i="0" lang="en-US" sz="1100" u="none" cap="none" strike="noStrike">
                <a:solidFill>
                  <a:schemeClr val="dk1"/>
                </a:solidFill>
                <a:latin typeface="Consolas"/>
                <a:ea typeface="Consolas"/>
                <a:cs typeface="Consolas"/>
                <a:sym typeface="Consolas"/>
              </a:rPr>
              <a:t>] = MAX_INTENSITY - </a:t>
            </a:r>
            <a:r>
              <a:rPr lang="en-US" sz="1100">
                <a:solidFill>
                  <a:schemeClr val="dk1"/>
                </a:solidFill>
                <a:latin typeface="Consolas"/>
                <a:ea typeface="Consolas"/>
                <a:cs typeface="Consolas"/>
                <a:sym typeface="Consolas"/>
              </a:rPr>
              <a:t>newPixel</a:t>
            </a:r>
            <a:r>
              <a:rPr b="0" i="0" lang="en-US" sz="1100" u="none" cap="none" strike="noStrike">
                <a:solidFill>
                  <a:schemeClr val="dk1"/>
                </a:solidFill>
                <a:latin typeface="Consolas"/>
                <a:ea typeface="Consolas"/>
                <a:cs typeface="Consolas"/>
                <a:sym typeface="Consolas"/>
              </a:rPr>
              <a:t>[</a:t>
            </a:r>
            <a:r>
              <a:rPr lang="en-US" sz="1100">
                <a:solidFill>
                  <a:schemeClr val="dk1"/>
                </a:solidFill>
                <a:latin typeface="Consolas"/>
                <a:ea typeface="Consolas"/>
                <a:cs typeface="Consolas"/>
                <a:sym typeface="Consolas"/>
              </a:rPr>
              <a:t>colorIdx</a:t>
            </a: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AF00DB"/>
              </a:buClr>
              <a:buSzPts val="1100"/>
              <a:buFont typeface="Consolas"/>
              <a:buNone/>
            </a:pPr>
            <a:r>
              <a:rPr b="0" i="0" lang="en-US" sz="1100" u="none" cap="none" strike="noStrike">
                <a:solidFill>
                  <a:schemeClr val="dk1"/>
                </a:solidFill>
                <a:latin typeface="Consolas"/>
                <a:ea typeface="Consolas"/>
                <a:cs typeface="Consolas"/>
                <a:sym typeface="Consolas"/>
              </a:rPr>
              <a:t>		</a:t>
            </a:r>
            <a:r>
              <a:rPr b="1" i="0" lang="en-US" sz="1100" u="none" cap="none" strike="noStrike">
                <a:solidFill>
                  <a:srgbClr val="7F0055"/>
                </a:solidFill>
                <a:latin typeface="Consolas"/>
                <a:ea typeface="Consolas"/>
                <a:cs typeface="Consolas"/>
                <a:sym typeface="Consolas"/>
              </a:rPr>
              <a:t>return new</a:t>
            </a:r>
            <a:r>
              <a:rPr b="0" i="0" lang="en-US" sz="1100" u="none" cap="none" strike="noStrike">
                <a:solidFill>
                  <a:schemeClr val="dk1"/>
                </a:solidFill>
                <a:latin typeface="Consolas"/>
                <a:ea typeface="Consolas"/>
                <a:cs typeface="Consolas"/>
                <a:sym typeface="Consolas"/>
              </a:rPr>
              <a:t> Color(</a:t>
            </a:r>
            <a:r>
              <a:rPr lang="en-US" sz="1100">
                <a:solidFill>
                  <a:schemeClr val="dk1"/>
                </a:solidFill>
                <a:latin typeface="Consolas"/>
                <a:ea typeface="Consolas"/>
                <a:cs typeface="Consolas"/>
                <a:sym typeface="Consolas"/>
              </a:rPr>
              <a:t>newPixel[0], newPixel[1], newPixel[2])</a:t>
            </a:r>
            <a:r>
              <a:rPr b="0" i="0" lang="en-US" sz="11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1100"/>
              <a:buFont typeface="Consolas"/>
              <a:buNone/>
            </a:pPr>
            <a:r>
              <a:rPr b="0" i="0" lang="en-US" sz="1100" u="none" cap="none" strike="noStrike">
                <a:solidFill>
                  <a:schemeClr val="dk1"/>
                </a:solidFill>
                <a:latin typeface="Consolas"/>
                <a:ea typeface="Consolas"/>
                <a:cs typeface="Consolas"/>
                <a:sym typeface="Consolas"/>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0"/>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pic>
        <p:nvPicPr>
          <p:cNvPr descr="Google Shape;57;p13" id="481" name="Google Shape;481;p70"/>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482" name="Google Shape;482;p70"/>
          <p:cNvSpPr txBox="1"/>
          <p:nvPr/>
        </p:nvSpPr>
        <p:spPr>
          <a:xfrm>
            <a:off x="198124" y="173108"/>
            <a:ext cx="2804152" cy="491984"/>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Reichman University</a:t>
            </a:r>
            <a:endParaRPr b="0" i="0" sz="1400" u="none" cap="none" strike="noStrike">
              <a:solidFill>
                <a:srgbClr val="000000"/>
              </a:solidFill>
              <a:latin typeface="Arial"/>
              <a:ea typeface="Arial"/>
              <a:cs typeface="Arial"/>
              <a:sym typeface="Arial"/>
            </a:endParaRPr>
          </a:p>
        </p:txBody>
      </p:sp>
      <p:sp>
        <p:nvSpPr>
          <p:cNvPr id="483" name="Google Shape;483;p70"/>
          <p:cNvSpPr txBox="1"/>
          <p:nvPr/>
        </p:nvSpPr>
        <p:spPr>
          <a:xfrm>
            <a:off x="1493849" y="1600200"/>
            <a:ext cx="6080102" cy="400725"/>
          </a:xfrm>
          <a:prstGeom prst="rect">
            <a:avLst/>
          </a:prstGeom>
          <a:noFill/>
          <a:ln>
            <a:noFill/>
          </a:ln>
        </p:spPr>
        <p:txBody>
          <a:bodyPr anchorCtr="0" anchor="t" bIns="46025" lIns="46025" spcFirstLastPara="1" rIns="46025" wrap="square" tIns="46025">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6</a:t>
            </a:r>
            <a:endParaRPr b="0" i="0" sz="2800" u="none" cap="none" strike="noStrike">
              <a:solidFill>
                <a:schemeClr val="dk1"/>
              </a:solidFill>
              <a:latin typeface="Arial"/>
              <a:ea typeface="Arial"/>
              <a:cs typeface="Arial"/>
              <a:sym typeface="Arial"/>
            </a:endParaRPr>
          </a:p>
        </p:txBody>
      </p:sp>
      <p:sp>
        <p:nvSpPr>
          <p:cNvPr id="484" name="Google Shape;484;p70"/>
          <p:cNvSpPr txBox="1"/>
          <p:nvPr/>
        </p:nvSpPr>
        <p:spPr>
          <a:xfrm>
            <a:off x="1570049" y="2107605"/>
            <a:ext cx="6080102" cy="585391"/>
          </a:xfrm>
          <a:prstGeom prst="rect">
            <a:avLst/>
          </a:prstGeom>
          <a:noFill/>
          <a:ln>
            <a:noFill/>
          </a:ln>
        </p:spPr>
        <p:txBody>
          <a:bodyPr anchorCtr="0" anchor="ctr" bIns="46025" lIns="46025" spcFirstLastPara="1" rIns="46025" wrap="square" tIns="46025">
            <a:sp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Mid term - Review</a:t>
            </a:r>
            <a:endParaRPr b="0" i="0" sz="1400" u="none" cap="none" strike="noStrike">
              <a:solidFill>
                <a:srgbClr val="000000"/>
              </a:solidFill>
              <a:latin typeface="Arial"/>
              <a:ea typeface="Arial"/>
              <a:cs typeface="Arial"/>
              <a:sym typeface="Arial"/>
            </a:endParaRPr>
          </a:p>
        </p:txBody>
      </p:sp>
      <p:pic>
        <p:nvPicPr>
          <p:cNvPr descr="1,000+ Free Testing &amp; Test Images - Pixabay" id="485" name="Google Shape;485;p70"/>
          <p:cNvPicPr preferRelativeResize="0"/>
          <p:nvPr/>
        </p:nvPicPr>
        <p:blipFill rotWithShape="1">
          <a:blip r:embed="rId4">
            <a:alphaModFix/>
          </a:blip>
          <a:srcRect b="0" l="0" r="0" t="0"/>
          <a:stretch/>
        </p:blipFill>
        <p:spPr>
          <a:xfrm>
            <a:off x="2303245" y="2692996"/>
            <a:ext cx="4567338" cy="346118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1"/>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491" name="Google Shape;491;p71"/>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6 – Mystery</a:t>
            </a:r>
            <a:endParaRPr/>
          </a:p>
        </p:txBody>
      </p:sp>
      <p:pic>
        <p:nvPicPr>
          <p:cNvPr descr="Google Shape;612;p60" id="492" name="Google Shape;492;p71"/>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493" name="Google Shape;493;p71"/>
          <p:cNvSpPr/>
          <p:nvPr/>
        </p:nvSpPr>
        <p:spPr>
          <a:xfrm>
            <a:off x="76200" y="6658080"/>
            <a:ext cx="4800600" cy="198566"/>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4" name="Google Shape;494;p71"/>
          <p:cNvSpPr txBox="1"/>
          <p:nvPr/>
        </p:nvSpPr>
        <p:spPr>
          <a:xfrm>
            <a:off x="152400" y="684349"/>
            <a:ext cx="8884800" cy="52179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class</a:t>
            </a:r>
            <a:r>
              <a:rPr b="0" i="0" lang="en-US" sz="1200" u="none" cap="none" strike="noStrike">
                <a:solidFill>
                  <a:schemeClr val="dk1"/>
                </a:solidFill>
                <a:latin typeface="Consolas"/>
                <a:ea typeface="Consolas"/>
                <a:cs typeface="Consolas"/>
                <a:sym typeface="Consolas"/>
              </a:rPr>
              <a:t> Mystery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 int</a:t>
            </a:r>
            <a:r>
              <a:rPr b="0" i="0" lang="en-US" sz="1200" u="none" cap="none" strike="noStrike">
                <a:solidFill>
                  <a:schemeClr val="dk1"/>
                </a:solidFill>
                <a:latin typeface="Consolas"/>
                <a:ea typeface="Consolas"/>
                <a:cs typeface="Consolas"/>
                <a:sym typeface="Consolas"/>
              </a:rPr>
              <a:t> num = 3;</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 final int</a:t>
            </a:r>
            <a:r>
              <a:rPr b="0" i="0" lang="en-US" sz="1200" u="none" cap="none" strike="noStrike">
                <a:solidFill>
                  <a:schemeClr val="dk1"/>
                </a:solidFill>
                <a:latin typeface="Consolas"/>
                <a:ea typeface="Consolas"/>
                <a:cs typeface="Consolas"/>
                <a:sym typeface="Consolas"/>
              </a:rPr>
              <a:t> NUMBER = 3;</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 final int</a:t>
            </a:r>
            <a:r>
              <a:rPr b="0" i="0" lang="en-US" sz="1200" u="none" cap="none" strike="noStrike">
                <a:solidFill>
                  <a:schemeClr val="dk1"/>
                </a:solidFill>
                <a:latin typeface="Consolas"/>
                <a:ea typeface="Consolas"/>
                <a:cs typeface="Consolas"/>
                <a:sym typeface="Consolas"/>
              </a:rPr>
              <a:t>[] NUMBERS_ARRAY = {1, 2, 4};</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	 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 </a:t>
            </a:r>
            <a:r>
              <a:rPr b="0" i="0" lang="en-US" sz="1200" u="none" cap="none" strike="noStrike">
                <a:solidFill>
                  <a:schemeClr val="dk1"/>
                </a:solidFill>
                <a:latin typeface="Consolas"/>
                <a:ea typeface="Consolas"/>
                <a:cs typeface="Consolas"/>
                <a:sym typeface="Consolas"/>
              </a:rPr>
              <a:t>changeNum ()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num = 5;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 </a:t>
            </a:r>
            <a:r>
              <a:rPr b="0" i="0" lang="en-US" sz="1200" u="none" cap="none" strike="noStrike">
                <a:solidFill>
                  <a:schemeClr val="dk1"/>
                </a:solidFill>
                <a:latin typeface="Consolas"/>
                <a:ea typeface="Consolas"/>
                <a:cs typeface="Consolas"/>
                <a:sym typeface="Consolas"/>
              </a:rPr>
              <a:t>changeNumber ()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NUMBER = 5;</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 </a:t>
            </a:r>
            <a:r>
              <a:rPr b="0" i="0" lang="en-US" sz="1200" u="none" cap="none" strike="noStrike">
                <a:solidFill>
                  <a:schemeClr val="dk1"/>
                </a:solidFill>
                <a:latin typeface="Consolas"/>
                <a:ea typeface="Consolas"/>
                <a:cs typeface="Consolas"/>
                <a:sym typeface="Consolas"/>
              </a:rPr>
              <a:t>changeNumbersI ()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NUMBERS_ARRAY = {4, 6, 7};</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 </a:t>
            </a:r>
            <a:r>
              <a:rPr b="0" i="0" lang="en-US" sz="1200" u="none" cap="none" strike="noStrike">
                <a:solidFill>
                  <a:schemeClr val="dk1"/>
                </a:solidFill>
                <a:latin typeface="Consolas"/>
                <a:ea typeface="Consolas"/>
                <a:cs typeface="Consolas"/>
                <a:sym typeface="Consolas"/>
              </a:rPr>
              <a:t>changeNumbersII () {</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NUMBERS_ARRAY[0] = 5;</a:t>
            </a:r>
            <a:r>
              <a:rPr b="0" i="0" lang="en-US" sz="1200" u="none" cap="none" strike="noStrike">
                <a:solidFill>
                  <a:srgbClr val="008000"/>
                </a:solidFill>
                <a:latin typeface="Consolas"/>
                <a:ea typeface="Consolas"/>
                <a:cs typeface="Consolas"/>
                <a:sym typeface="Consolas"/>
              </a:rPr>
              <a:t> </a:t>
            </a:r>
            <a:endParaRPr b="0" i="0" sz="1200" u="none" cap="none" strike="noStrike">
              <a:solidFill>
                <a:srgbClr val="008000"/>
              </a:solidFill>
              <a:latin typeface="Consolas"/>
              <a:ea typeface="Consolas"/>
              <a:cs typeface="Consolas"/>
              <a:sym typeface="Consolas"/>
            </a:endParaRPr>
          </a:p>
          <a:p>
            <a:pPr indent="0" lvl="0" marL="0" marR="0" rtl="0" algn="l">
              <a:lnSpc>
                <a:spcPct val="125000"/>
              </a:lnSpc>
              <a:spcBef>
                <a:spcPts val="0"/>
              </a:spcBef>
              <a:spcAft>
                <a:spcPts val="0"/>
              </a:spcAft>
              <a:buNone/>
            </a:pPr>
            <a:r>
              <a:rPr b="0" i="0" lang="en-US" sz="1200" u="none" cap="none" strike="noStrike">
                <a:solidFill>
                  <a:srgbClr val="008000"/>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a:t>
            </a:r>
            <a:endParaRPr/>
          </a:p>
        </p:txBody>
      </p:sp>
      <p:sp>
        <p:nvSpPr>
          <p:cNvPr id="495" name="Google Shape;495;p71"/>
          <p:cNvSpPr txBox="1"/>
          <p:nvPr/>
        </p:nvSpPr>
        <p:spPr>
          <a:xfrm>
            <a:off x="152400" y="5925987"/>
            <a:ext cx="8610600" cy="522571"/>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Detail for each of the following functions, what will happen if it were to run individually, what the output will be?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2"/>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501" name="Google Shape;501;p72"/>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6 – Mystery (ANSWER)</a:t>
            </a:r>
            <a:endParaRPr/>
          </a:p>
        </p:txBody>
      </p:sp>
      <p:pic>
        <p:nvPicPr>
          <p:cNvPr descr="Google Shape;612;p60" id="502" name="Google Shape;502;p72"/>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503" name="Google Shape;503;p72"/>
          <p:cNvSpPr/>
          <p:nvPr/>
        </p:nvSpPr>
        <p:spPr>
          <a:xfrm>
            <a:off x="76200" y="6658080"/>
            <a:ext cx="4800600" cy="198566"/>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4" name="Google Shape;504;p72"/>
          <p:cNvSpPr txBox="1"/>
          <p:nvPr/>
        </p:nvSpPr>
        <p:spPr>
          <a:xfrm>
            <a:off x="152400" y="684349"/>
            <a:ext cx="8884800" cy="52179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class</a:t>
            </a:r>
            <a:r>
              <a:rPr b="0" i="0" lang="en-US" sz="1200" u="none" cap="none" strike="noStrike">
                <a:solidFill>
                  <a:schemeClr val="dk1"/>
                </a:solidFill>
                <a:latin typeface="Consolas"/>
                <a:ea typeface="Consolas"/>
                <a:cs typeface="Consolas"/>
                <a:sym typeface="Consolas"/>
              </a:rPr>
              <a:t> Mystery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 int</a:t>
            </a:r>
            <a:r>
              <a:rPr b="0" i="0" lang="en-US" sz="1200" u="none" cap="none" strike="noStrike">
                <a:solidFill>
                  <a:schemeClr val="dk1"/>
                </a:solidFill>
                <a:latin typeface="Consolas"/>
                <a:ea typeface="Consolas"/>
                <a:cs typeface="Consolas"/>
                <a:sym typeface="Consolas"/>
              </a:rPr>
              <a:t> num = 3;</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 final int</a:t>
            </a:r>
            <a:r>
              <a:rPr b="0" i="0" lang="en-US" sz="1200" u="none" cap="none" strike="noStrike">
                <a:solidFill>
                  <a:schemeClr val="dk1"/>
                </a:solidFill>
                <a:latin typeface="Consolas"/>
                <a:ea typeface="Consolas"/>
                <a:cs typeface="Consolas"/>
                <a:sym typeface="Consolas"/>
              </a:rPr>
              <a:t> NUMBER = 3;</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 final int</a:t>
            </a:r>
            <a:r>
              <a:rPr b="0" i="0" lang="en-US" sz="1200" u="none" cap="none" strike="noStrike">
                <a:solidFill>
                  <a:schemeClr val="dk1"/>
                </a:solidFill>
                <a:latin typeface="Consolas"/>
                <a:ea typeface="Consolas"/>
                <a:cs typeface="Consolas"/>
                <a:sym typeface="Consolas"/>
              </a:rPr>
              <a:t>[] NUMBERS_ARRAY = {1, 2, 4};</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None/>
            </a:pPr>
            <a:r>
              <a:t/>
            </a:r>
            <a:endParaRPr sz="1200">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	 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 </a:t>
            </a:r>
            <a:r>
              <a:rPr b="0" i="0" lang="en-US" sz="1200" u="none" cap="none" strike="noStrike">
                <a:solidFill>
                  <a:schemeClr val="dk1"/>
                </a:solidFill>
                <a:latin typeface="Consolas"/>
                <a:ea typeface="Consolas"/>
                <a:cs typeface="Consolas"/>
                <a:sym typeface="Consolas"/>
              </a:rPr>
              <a:t>changeNum () {</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num = 5;</a:t>
            </a:r>
            <a:r>
              <a:rPr b="0" i="0" lang="en-US" sz="1200" u="none" cap="none" strike="noStrike">
                <a:solidFill>
                  <a:srgbClr val="008000"/>
                </a:solidFill>
                <a:latin typeface="Consolas"/>
                <a:ea typeface="Consolas"/>
                <a:cs typeface="Consolas"/>
                <a:sym typeface="Consolas"/>
              </a:rPr>
              <a:t> // will be run successfully, num will be 5 at the end of the program</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 </a:t>
            </a:r>
            <a:r>
              <a:rPr b="0" i="0" lang="en-US" sz="1200" u="none" cap="none" strike="noStrike">
                <a:solidFill>
                  <a:schemeClr val="dk1"/>
                </a:solidFill>
                <a:latin typeface="Consolas"/>
                <a:ea typeface="Consolas"/>
                <a:cs typeface="Consolas"/>
                <a:sym typeface="Consolas"/>
              </a:rPr>
              <a:t>changeNumber () {</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NUMBER = 5;</a:t>
            </a:r>
            <a:r>
              <a:rPr b="0" i="0" lang="en-US" sz="1200" u="none" cap="none" strike="noStrike">
                <a:solidFill>
                  <a:srgbClr val="008000"/>
                </a:solidFill>
                <a:latin typeface="Consolas"/>
                <a:ea typeface="Consolas"/>
                <a:cs typeface="Consolas"/>
                <a:sym typeface="Consolas"/>
              </a:rPr>
              <a:t> </a:t>
            </a:r>
            <a:r>
              <a:rPr b="0" i="0" lang="en-US" sz="1200" u="none" cap="none" strike="noStrike">
                <a:solidFill>
                  <a:srgbClr val="FF0000"/>
                </a:solidFill>
                <a:latin typeface="Consolas"/>
                <a:ea typeface="Consolas"/>
                <a:cs typeface="Consolas"/>
                <a:sym typeface="Consolas"/>
              </a:rPr>
              <a:t>// Error, since we defined ‘NUMBER’ as final it can’t be redeclared</a:t>
            </a:r>
            <a:endParaRPr b="0" i="0" sz="1200" u="none" cap="none" strike="noStrike">
              <a:solidFill>
                <a:srgbClr val="FF0000"/>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 </a:t>
            </a:r>
            <a:r>
              <a:rPr b="0" i="0" lang="en-US" sz="1200" u="none" cap="none" strike="noStrike">
                <a:solidFill>
                  <a:schemeClr val="dk1"/>
                </a:solidFill>
                <a:latin typeface="Consolas"/>
                <a:ea typeface="Consolas"/>
                <a:cs typeface="Consolas"/>
                <a:sym typeface="Consolas"/>
              </a:rPr>
              <a:t>changeNumbersI () {</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NUMBERS_ARRAY = {4, 6, 7}; </a:t>
            </a:r>
            <a:r>
              <a:rPr b="0" i="0" lang="en-US" sz="1200" u="none" cap="none" strike="noStrike">
                <a:solidFill>
                  <a:srgbClr val="FF0000"/>
                </a:solidFill>
                <a:latin typeface="Consolas"/>
                <a:ea typeface="Consolas"/>
                <a:cs typeface="Consolas"/>
                <a:sym typeface="Consolas"/>
              </a:rPr>
              <a:t>// Error, since we defined ‘NUMBERS_ARRAY’</a:t>
            </a:r>
            <a:endParaRPr sz="1200">
              <a:solidFill>
                <a:srgbClr val="FF0000"/>
              </a:solidFill>
              <a:latin typeface="Consolas"/>
              <a:ea typeface="Consolas"/>
              <a:cs typeface="Consolas"/>
              <a:sym typeface="Consolas"/>
            </a:endParaRPr>
          </a:p>
          <a:p>
            <a:pPr indent="0" lvl="0" marL="3200400" marR="0" rtl="0" algn="l">
              <a:lnSpc>
                <a:spcPct val="125000"/>
              </a:lnSpc>
              <a:spcBef>
                <a:spcPts val="0"/>
              </a:spcBef>
              <a:spcAft>
                <a:spcPts val="0"/>
              </a:spcAft>
              <a:buNone/>
            </a:pPr>
            <a:r>
              <a:rPr lang="en-US" sz="1200">
                <a:solidFill>
                  <a:srgbClr val="FF0000"/>
                </a:solidFill>
                <a:latin typeface="Consolas"/>
                <a:ea typeface="Consolas"/>
                <a:cs typeface="Consolas"/>
                <a:sym typeface="Consolas"/>
              </a:rPr>
              <a:t>   </a:t>
            </a:r>
            <a:r>
              <a:rPr b="0" i="0" lang="en-US" sz="1200" u="none" cap="none" strike="noStrike">
                <a:solidFill>
                  <a:srgbClr val="FF0000"/>
                </a:solidFill>
                <a:latin typeface="Consolas"/>
                <a:ea typeface="Consolas"/>
                <a:cs typeface="Consolas"/>
                <a:sym typeface="Consolas"/>
              </a:rPr>
              <a:t>as final it can’t be redeclared</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 </a:t>
            </a:r>
            <a:r>
              <a:rPr b="0" i="0" lang="en-US" sz="1200" u="none" cap="none" strike="noStrike">
                <a:solidFill>
                  <a:schemeClr val="dk1"/>
                </a:solidFill>
                <a:latin typeface="Consolas"/>
                <a:ea typeface="Consolas"/>
                <a:cs typeface="Consolas"/>
                <a:sym typeface="Consolas"/>
              </a:rPr>
              <a:t>changeNumbersII () {</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NUMBERS_ARRAY[0] = 5;</a:t>
            </a:r>
            <a:r>
              <a:rPr b="0" i="0" lang="en-US" sz="1200" u="none" cap="none" strike="noStrike">
                <a:solidFill>
                  <a:srgbClr val="008000"/>
                </a:solidFill>
                <a:latin typeface="Consolas"/>
                <a:ea typeface="Consolas"/>
                <a:cs typeface="Consolas"/>
                <a:sym typeface="Consolas"/>
              </a:rPr>
              <a:t> // will be run successfully, NUMBERS_ARRAY</a:t>
            </a:r>
            <a:endParaRPr/>
          </a:p>
          <a:p>
            <a:pPr indent="0" lvl="0" marL="0" marR="0" rtl="0" algn="l">
              <a:lnSpc>
                <a:spcPct val="125000"/>
              </a:lnSpc>
              <a:spcBef>
                <a:spcPts val="0"/>
              </a:spcBef>
              <a:spcAft>
                <a:spcPts val="0"/>
              </a:spcAft>
              <a:buNone/>
            </a:pPr>
            <a:r>
              <a:rPr b="0" i="0" lang="en-US" sz="1200" u="none" cap="none" strike="noStrike">
                <a:solidFill>
                  <a:srgbClr val="008000"/>
                </a:solidFill>
                <a:latin typeface="Consolas"/>
                <a:ea typeface="Consolas"/>
                <a:cs typeface="Consolas"/>
                <a:sym typeface="Consolas"/>
              </a:rPr>
              <a:t>	</a:t>
            </a:r>
            <a:r>
              <a:rPr lang="en-US" sz="1200">
                <a:solidFill>
                  <a:schemeClr val="dk1"/>
                </a:solidFill>
                <a:latin typeface="Consolas"/>
                <a:ea typeface="Consolas"/>
                <a:cs typeface="Consolas"/>
                <a:sym typeface="Consolas"/>
              </a:rPr>
              <a:t>}</a:t>
            </a:r>
            <a:r>
              <a:rPr b="0" i="0" lang="en-US" sz="1200" u="none" cap="none" strike="noStrike">
                <a:solidFill>
                  <a:srgbClr val="008000"/>
                </a:solidFill>
                <a:latin typeface="Consolas"/>
                <a:ea typeface="Consolas"/>
                <a:cs typeface="Consolas"/>
                <a:sym typeface="Consolas"/>
              </a:rPr>
              <a:t>			           // will be {5, 2, 4} at the end of the program</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a:t>
            </a:r>
            <a:endParaRPr/>
          </a:p>
        </p:txBody>
      </p:sp>
      <p:sp>
        <p:nvSpPr>
          <p:cNvPr id="505" name="Google Shape;505;p72"/>
          <p:cNvSpPr txBox="1"/>
          <p:nvPr/>
        </p:nvSpPr>
        <p:spPr>
          <a:xfrm>
            <a:off x="152400" y="6080248"/>
            <a:ext cx="8610600" cy="522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Detail for each of the following functions, what will happen if it were to run individually, what the output will be?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3"/>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511" name="Google Shape;511;p73"/>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7.1 – Mystery (2021 Question 1)</a:t>
            </a:r>
            <a:endParaRPr/>
          </a:p>
        </p:txBody>
      </p:sp>
      <p:pic>
        <p:nvPicPr>
          <p:cNvPr descr="Google Shape;612;p60" id="512" name="Google Shape;512;p73"/>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513" name="Google Shape;513;p73"/>
          <p:cNvSpPr/>
          <p:nvPr/>
        </p:nvSpPr>
        <p:spPr>
          <a:xfrm>
            <a:off x="76200" y="6658080"/>
            <a:ext cx="4800600" cy="198566"/>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4" name="Google Shape;514;p73"/>
          <p:cNvSpPr txBox="1"/>
          <p:nvPr/>
        </p:nvSpPr>
        <p:spPr>
          <a:xfrm>
            <a:off x="152400" y="684349"/>
            <a:ext cx="8884800" cy="52179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class</a:t>
            </a:r>
            <a:r>
              <a:rPr b="0" i="0" lang="en-US" sz="1200" u="none" cap="none" strike="noStrike">
                <a:solidFill>
                  <a:schemeClr val="dk1"/>
                </a:solidFill>
                <a:latin typeface="Consolas"/>
                <a:ea typeface="Consolas"/>
                <a:cs typeface="Consolas"/>
                <a:sym typeface="Consolas"/>
              </a:rPr>
              <a:t> Mystery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a:t>
            </a:r>
            <a:r>
              <a:rPr b="0" i="0" lang="en-US" sz="1200" u="none" cap="none" strike="noStrike">
                <a:solidFill>
                  <a:schemeClr val="dk1"/>
                </a:solidFill>
                <a:latin typeface="Consolas"/>
                <a:ea typeface="Consolas"/>
                <a:cs typeface="Consolas"/>
                <a:sym typeface="Consolas"/>
              </a:rPr>
              <a:t> main (String [] args)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x = 3;</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y = {1, 2, 3};</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triple1(x);</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triple2(y);</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System.out.println(x);</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0; i &lt; x; i++){</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System.out.print(y[i] + "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a:t>
            </a:r>
            <a:r>
              <a:rPr b="0" i="0" lang="en-US" sz="1200" u="none" cap="none" strike="noStrike">
                <a:solidFill>
                  <a:schemeClr val="dk1"/>
                </a:solidFill>
                <a:latin typeface="Consolas"/>
                <a:ea typeface="Consolas"/>
                <a:cs typeface="Consolas"/>
                <a:sym typeface="Consolas"/>
              </a:rPr>
              <a:t> triple1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a)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 = 3 * a;</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2"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a:t>
            </a:r>
            <a:r>
              <a:rPr b="0" i="0" lang="en-US" sz="1200" u="none" cap="none" strike="noStrike">
                <a:solidFill>
                  <a:schemeClr val="dk1"/>
                </a:solidFill>
                <a:latin typeface="Consolas"/>
                <a:ea typeface="Consolas"/>
                <a:cs typeface="Consolas"/>
                <a:sym typeface="Consolas"/>
              </a:rPr>
              <a:t> triple2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a) {</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0; i &lt; x; i++){</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a[i] = 3 * a[i];</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2"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a:t>
            </a:r>
            <a:endParaRPr/>
          </a:p>
        </p:txBody>
      </p:sp>
      <p:sp>
        <p:nvSpPr>
          <p:cNvPr id="515" name="Google Shape;515;p73"/>
          <p:cNvSpPr txBox="1"/>
          <p:nvPr/>
        </p:nvSpPr>
        <p:spPr>
          <a:xfrm>
            <a:off x="209550" y="5975883"/>
            <a:ext cx="8610600" cy="522571"/>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Write the program’s output? Explain.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7.1 – Solution</a:t>
            </a:r>
            <a:endParaRPr/>
          </a:p>
        </p:txBody>
      </p:sp>
      <p:sp>
        <p:nvSpPr>
          <p:cNvPr id="522" name="Google Shape;522;p74"/>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523" name="Google Shape;523;p74"/>
          <p:cNvSpPr/>
          <p:nvPr/>
        </p:nvSpPr>
        <p:spPr>
          <a:xfrm>
            <a:off x="609600" y="1923871"/>
            <a:ext cx="4572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4" name="Google Shape;524;p74"/>
          <p:cNvSpPr txBox="1"/>
          <p:nvPr/>
        </p:nvSpPr>
        <p:spPr>
          <a:xfrm>
            <a:off x="228600" y="685799"/>
            <a:ext cx="8610600" cy="5572957"/>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Variables and Methods:</a:t>
            </a:r>
            <a:endParaRPr sz="1600">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Symbols"/>
              <a:buChar char="■"/>
            </a:pPr>
            <a:r>
              <a:rPr lang="en-US" sz="1600">
                <a:solidFill>
                  <a:schemeClr val="dk1"/>
                </a:solidFill>
                <a:latin typeface="Comic Sans MS"/>
                <a:ea typeface="Comic Sans MS"/>
                <a:cs typeface="Comic Sans MS"/>
                <a:sym typeface="Comic Sans MS"/>
              </a:rPr>
              <a:t>	</a:t>
            </a:r>
            <a:r>
              <a:rPr b="1" lang="en-US" sz="1600">
                <a:solidFill>
                  <a:schemeClr val="dk1"/>
                </a:solidFill>
                <a:latin typeface="Comic Sans MS"/>
                <a:ea typeface="Comic Sans MS"/>
                <a:cs typeface="Comic Sans MS"/>
                <a:sym typeface="Comic Sans MS"/>
              </a:rPr>
              <a:t>x:</a:t>
            </a:r>
            <a:r>
              <a:rPr lang="en-US" sz="1600">
                <a:solidFill>
                  <a:schemeClr val="dk1"/>
                </a:solidFill>
                <a:latin typeface="Comic Sans MS"/>
                <a:ea typeface="Comic Sans MS"/>
                <a:cs typeface="Comic Sans MS"/>
                <a:sym typeface="Comic Sans MS"/>
              </a:rPr>
              <a:t> Initialized as an int with value 3.</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It is passed to triple1 as a value (primitive type in Java).</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Symbols"/>
              <a:buChar char="■"/>
            </a:pPr>
            <a:r>
              <a:rPr lang="en-US" sz="1600">
                <a:solidFill>
                  <a:schemeClr val="dk1"/>
                </a:solidFill>
                <a:latin typeface="Comic Sans MS"/>
                <a:ea typeface="Comic Sans MS"/>
                <a:cs typeface="Comic Sans MS"/>
                <a:sym typeface="Comic Sans MS"/>
              </a:rPr>
              <a:t>	</a:t>
            </a:r>
            <a:r>
              <a:rPr b="1" lang="en-US" sz="1600">
                <a:solidFill>
                  <a:schemeClr val="dk1"/>
                </a:solidFill>
                <a:latin typeface="Comic Sans MS"/>
                <a:ea typeface="Comic Sans MS"/>
                <a:cs typeface="Comic Sans MS"/>
                <a:sym typeface="Comic Sans MS"/>
              </a:rPr>
              <a:t>y:</a:t>
            </a:r>
            <a:r>
              <a:rPr lang="en-US" sz="1600">
                <a:solidFill>
                  <a:schemeClr val="dk1"/>
                </a:solidFill>
                <a:latin typeface="Comic Sans MS"/>
                <a:ea typeface="Comic Sans MS"/>
                <a:cs typeface="Comic Sans MS"/>
                <a:sym typeface="Comic Sans MS"/>
              </a:rPr>
              <a:t> Initialized as an array {1, 2, 3}.</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It is passed to triple2 as a reference.</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Symbols"/>
              <a:buChar char="■"/>
            </a:pPr>
            <a:r>
              <a:rPr lang="en-US" sz="1600">
                <a:solidFill>
                  <a:schemeClr val="dk1"/>
                </a:solidFill>
                <a:latin typeface="Comic Sans MS"/>
                <a:ea typeface="Comic Sans MS"/>
                <a:cs typeface="Comic Sans MS"/>
                <a:sym typeface="Comic Sans MS"/>
              </a:rPr>
              <a:t>	Method </a:t>
            </a:r>
            <a:r>
              <a:rPr b="1" lang="en-US" sz="1600">
                <a:solidFill>
                  <a:schemeClr val="dk1"/>
                </a:solidFill>
                <a:latin typeface="Comic Sans MS"/>
                <a:ea typeface="Comic Sans MS"/>
                <a:cs typeface="Comic Sans MS"/>
                <a:sym typeface="Comic Sans MS"/>
              </a:rPr>
              <a:t>triple1(int a)</a:t>
            </a:r>
            <a:r>
              <a:rPr lang="en-US" sz="1600">
                <a:solidFill>
                  <a:schemeClr val="dk1"/>
                </a:solidFill>
                <a:latin typeface="Comic Sans MS"/>
                <a:ea typeface="Comic Sans MS"/>
                <a:cs typeface="Comic Sans MS"/>
                <a:sym typeface="Comic Sans MS"/>
              </a:rPr>
              <a:t>:</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Receives a copy of the value of x (3).</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Modifies the local variable a by setting it to 3 * a (i.e., 9).</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This change affects only a, not x, because x was passed by value.</a:t>
            </a:r>
            <a:endParaRPr sz="1600">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Symbols"/>
              <a:buChar char="■"/>
            </a:pPr>
            <a:r>
              <a:rPr lang="en-US" sz="1600">
                <a:solidFill>
                  <a:schemeClr val="dk1"/>
                </a:solidFill>
                <a:latin typeface="Comic Sans MS"/>
                <a:ea typeface="Comic Sans MS"/>
                <a:cs typeface="Comic Sans MS"/>
                <a:sym typeface="Comic Sans MS"/>
              </a:rPr>
              <a:t>	Method </a:t>
            </a:r>
            <a:r>
              <a:rPr b="1" lang="en-US" sz="1600">
                <a:solidFill>
                  <a:schemeClr val="dk1"/>
                </a:solidFill>
                <a:latin typeface="Comic Sans MS"/>
                <a:ea typeface="Comic Sans MS"/>
                <a:cs typeface="Comic Sans MS"/>
                <a:sym typeface="Comic Sans MS"/>
              </a:rPr>
              <a:t>triple2(int[] a)</a:t>
            </a:r>
            <a:r>
              <a:rPr lang="en-US" sz="1600">
                <a:solidFill>
                  <a:schemeClr val="dk1"/>
                </a:solidFill>
                <a:latin typeface="Comic Sans MS"/>
                <a:ea typeface="Comic Sans MS"/>
                <a:cs typeface="Comic Sans MS"/>
                <a:sym typeface="Comic Sans MS"/>
              </a:rPr>
              <a:t>:</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Receives a reference to the array y.</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A</a:t>
            </a:r>
            <a:r>
              <a:rPr lang="en-US" sz="1600">
                <a:solidFill>
                  <a:schemeClr val="dk1"/>
                </a:solidFill>
                <a:latin typeface="Comic Sans MS"/>
                <a:ea typeface="Comic Sans MS"/>
                <a:cs typeface="Comic Sans MS"/>
                <a:sym typeface="Comic Sans MS"/>
              </a:rPr>
              <a:t>ttempts to modify the array elements by tripling them, but it uses x (an undeclared variable in triple2) in the loop condition.</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This will cause a compilation error because x is not in the scope of triple2.</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525" name="Google Shape;525;p7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526" name="Google Shape;526;p74"/>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7" name="Google Shape;527;p74"/>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g31d7360a7ca_0_62"/>
          <p:cNvSpPr txBox="1"/>
          <p:nvPr>
            <p:ph idx="12" type="sldNum"/>
          </p:nvPr>
        </p:nvSpPr>
        <p:spPr>
          <a:xfrm>
            <a:off x="76200" y="6602861"/>
            <a:ext cx="273600" cy="276900"/>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533" name="Google Shape;533;g31d7360a7ca_0_62"/>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7.2 – Mystery</a:t>
            </a:r>
            <a:endParaRPr/>
          </a:p>
        </p:txBody>
      </p:sp>
      <p:pic>
        <p:nvPicPr>
          <p:cNvPr descr="Google Shape;612;p60" id="534" name="Google Shape;534;g31d7360a7ca_0_62"/>
          <p:cNvPicPr preferRelativeResize="0"/>
          <p:nvPr/>
        </p:nvPicPr>
        <p:blipFill rotWithShape="1">
          <a:blip r:embed="rId3">
            <a:alphaModFix/>
          </a:blip>
          <a:srcRect b="0" l="0" r="0" t="0"/>
          <a:stretch/>
        </p:blipFill>
        <p:spPr>
          <a:xfrm>
            <a:off x="4514850" y="3340100"/>
            <a:ext cx="114301" cy="177799"/>
          </a:xfrm>
          <a:prstGeom prst="rect">
            <a:avLst/>
          </a:prstGeom>
          <a:noFill/>
          <a:ln>
            <a:noFill/>
          </a:ln>
        </p:spPr>
      </p:pic>
      <p:sp>
        <p:nvSpPr>
          <p:cNvPr id="535" name="Google Shape;535;g31d7360a7ca_0_62"/>
          <p:cNvSpPr/>
          <p:nvPr/>
        </p:nvSpPr>
        <p:spPr>
          <a:xfrm>
            <a:off x="76200" y="6658080"/>
            <a:ext cx="4800600" cy="19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6" name="Google Shape;536;g31d7360a7ca_0_62"/>
          <p:cNvSpPr txBox="1"/>
          <p:nvPr/>
        </p:nvSpPr>
        <p:spPr>
          <a:xfrm>
            <a:off x="152400" y="684349"/>
            <a:ext cx="8884800" cy="52179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25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class</a:t>
            </a:r>
            <a:r>
              <a:rPr b="0" i="0" lang="en-US" sz="1200" u="none" cap="none" strike="noStrike">
                <a:solidFill>
                  <a:schemeClr val="dk1"/>
                </a:solidFill>
                <a:latin typeface="Consolas"/>
                <a:ea typeface="Consolas"/>
                <a:cs typeface="Consolas"/>
                <a:sym typeface="Consolas"/>
              </a:rPr>
              <a:t> Mystery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	</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a:t>
            </a:r>
            <a:r>
              <a:rPr b="0" i="0" lang="en-US" sz="1200" u="none" cap="none" strike="noStrike">
                <a:solidFill>
                  <a:schemeClr val="dk1"/>
                </a:solidFill>
                <a:latin typeface="Consolas"/>
                <a:ea typeface="Consolas"/>
                <a:cs typeface="Consolas"/>
                <a:sym typeface="Consolas"/>
              </a:rPr>
              <a:t> main (String [] args)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x = 3;</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y = {1, 2, 3};</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triple1(x);</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triple2(y,</a:t>
            </a:r>
            <a:r>
              <a:rPr lang="en-US" sz="1200">
                <a:solidFill>
                  <a:schemeClr val="dk1"/>
                </a:solidFill>
                <a:latin typeface="Consolas"/>
                <a:ea typeface="Consolas"/>
                <a:cs typeface="Consolas"/>
                <a:sym typeface="Consolas"/>
              </a:rPr>
              <a:t> x</a:t>
            </a:r>
            <a:r>
              <a:rPr b="0" i="0" lang="en-US" sz="1200" u="none" cap="none" strike="noStrike">
                <a:solidFill>
                  <a:schemeClr val="dk1"/>
                </a:solidFill>
                <a:latin typeface="Consolas"/>
                <a:ea typeface="Consolas"/>
                <a:cs typeface="Consolas"/>
                <a:sym typeface="Consolas"/>
              </a:rPr>
              <a:t>);</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System.out.println(x);</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0; i &lt; x; i++){</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System.out.print(y[i] + "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a:t>
            </a:r>
            <a:r>
              <a:rPr b="0" i="0" lang="en-US" sz="1200" u="none" cap="none" strike="noStrike">
                <a:solidFill>
                  <a:schemeClr val="dk1"/>
                </a:solidFill>
                <a:latin typeface="Consolas"/>
                <a:ea typeface="Consolas"/>
                <a:cs typeface="Consolas"/>
                <a:sym typeface="Consolas"/>
              </a:rPr>
              <a:t> triple1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a)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 = 3 * a;</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2"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a:t>
            </a:r>
            <a:r>
              <a:rPr b="0" i="0" lang="en-US" sz="1200" u="none" cap="none" strike="noStrike">
                <a:solidFill>
                  <a:schemeClr val="dk1"/>
                </a:solidFill>
                <a:latin typeface="Consolas"/>
                <a:ea typeface="Consolas"/>
                <a:cs typeface="Consolas"/>
                <a:sym typeface="Consolas"/>
              </a:rPr>
              <a:t> triple2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a, </a:t>
            </a:r>
            <a:r>
              <a:rPr b="1" lang="en-US" sz="1200">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x) {</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for</a:t>
            </a:r>
            <a:r>
              <a:rPr b="0" i="0" lang="en-US" sz="1200" u="none" cap="none" strike="noStrike">
                <a:solidFill>
                  <a:schemeClr val="dk1"/>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chemeClr val="dk1"/>
                </a:solidFill>
                <a:latin typeface="Consolas"/>
                <a:ea typeface="Consolas"/>
                <a:cs typeface="Consolas"/>
                <a:sym typeface="Consolas"/>
              </a:rPr>
              <a:t> i = 0; i &lt; x; i++){</a:t>
            </a:r>
            <a:endParaRPr/>
          </a:p>
          <a:p>
            <a:pPr indent="0" lvl="0"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a[i] = 3 * a[i];</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a:t>
            </a:r>
            <a:endParaRPr/>
          </a:p>
          <a:p>
            <a:pPr indent="0" lvl="2" marL="0" marR="0" rtl="0" algn="l">
              <a:lnSpc>
                <a:spcPct val="125000"/>
              </a:lnSpc>
              <a:spcBef>
                <a:spcPts val="0"/>
              </a:spcBef>
              <a:spcAft>
                <a:spcPts val="0"/>
              </a:spcAft>
              <a:buNone/>
            </a:pPr>
            <a:r>
              <a:rPr b="0" i="0" lang="en-US" sz="1200" u="none" cap="none" strike="noStrike">
                <a:solidFill>
                  <a:schemeClr val="dk1"/>
                </a:solidFill>
                <a:latin typeface="Consolas"/>
                <a:ea typeface="Consolas"/>
                <a:cs typeface="Consolas"/>
                <a:sym typeface="Consolas"/>
              </a:rPr>
              <a:t>	}</a:t>
            </a:r>
            <a:endParaRPr/>
          </a:p>
          <a:p>
            <a:pPr indent="0" lvl="0" marL="0" marR="0" rtl="0" algn="l">
              <a:lnSpc>
                <a:spcPct val="125000"/>
              </a:lnSpc>
              <a:spcBef>
                <a:spcPts val="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a:t>
            </a:r>
            <a:endParaRPr/>
          </a:p>
        </p:txBody>
      </p:sp>
      <p:sp>
        <p:nvSpPr>
          <p:cNvPr id="537" name="Google Shape;537;g31d7360a7ca_0_62"/>
          <p:cNvSpPr txBox="1"/>
          <p:nvPr/>
        </p:nvSpPr>
        <p:spPr>
          <a:xfrm>
            <a:off x="209550" y="5975883"/>
            <a:ext cx="8610600" cy="522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Write the program’s output? Explain.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31d7360a7ca_0_7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7.2 – Solution</a:t>
            </a:r>
            <a:endParaRPr/>
          </a:p>
        </p:txBody>
      </p:sp>
      <p:sp>
        <p:nvSpPr>
          <p:cNvPr id="544" name="Google Shape;544;g31d7360a7ca_0_71"/>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545" name="Google Shape;545;g31d7360a7ca_0_71"/>
          <p:cNvSpPr/>
          <p:nvPr/>
        </p:nvSpPr>
        <p:spPr>
          <a:xfrm>
            <a:off x="609600" y="1923871"/>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6" name="Google Shape;546;g31d7360a7ca_0_71"/>
          <p:cNvSpPr txBox="1"/>
          <p:nvPr/>
        </p:nvSpPr>
        <p:spPr>
          <a:xfrm>
            <a:off x="312750" y="752724"/>
            <a:ext cx="8610600" cy="55731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Output for Fixed Code:</a:t>
            </a:r>
            <a:endParaRPr sz="1600">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Symbols"/>
              <a:buChar char="■"/>
            </a:pPr>
            <a:r>
              <a:rPr lang="en-US" sz="1600">
                <a:solidFill>
                  <a:schemeClr val="dk1"/>
                </a:solidFill>
                <a:latin typeface="Comic Sans MS"/>
                <a:ea typeface="Comic Sans MS"/>
                <a:cs typeface="Comic Sans MS"/>
                <a:sym typeface="Comic Sans MS"/>
              </a:rPr>
              <a:t>	triple1(x):</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x remains 3 because triple1 modifies only the local copy of the variable.</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Symbols"/>
              <a:buChar char="■"/>
            </a:pPr>
            <a:r>
              <a:rPr lang="en-US" sz="1600">
                <a:solidFill>
                  <a:schemeClr val="dk1"/>
                </a:solidFill>
                <a:latin typeface="Comic Sans MS"/>
                <a:ea typeface="Comic Sans MS"/>
                <a:cs typeface="Comic Sans MS"/>
                <a:sym typeface="Comic Sans MS"/>
              </a:rPr>
              <a:t>	triple2(y, x):</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The array y is modified by tripling each element:</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y[0] = 3 * 1 = 3</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y[1] = 3 * 2 = 6</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y[2] = 3 * 3 = 9</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Symbols"/>
              <a:buChar char="■"/>
            </a:pPr>
            <a:r>
              <a:rPr lang="en-US" sz="1600">
                <a:solidFill>
                  <a:schemeClr val="dk1"/>
                </a:solidFill>
                <a:latin typeface="Comic Sans MS"/>
                <a:ea typeface="Comic Sans MS"/>
                <a:cs typeface="Comic Sans MS"/>
                <a:sym typeface="Comic Sans MS"/>
              </a:rPr>
              <a:t>	</a:t>
            </a:r>
            <a:r>
              <a:rPr lang="en-US" sz="1600">
                <a:solidFill>
                  <a:schemeClr val="dk1"/>
                </a:solidFill>
                <a:latin typeface="Comic Sans MS"/>
                <a:ea typeface="Comic Sans MS"/>
                <a:cs typeface="Comic Sans MS"/>
                <a:sym typeface="Comic Sans MS"/>
              </a:rPr>
              <a:t>Output:</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3</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3 6 9 </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342900" lvl="0" marL="342900" marR="0" rtl="0" algn="l">
              <a:lnSpc>
                <a:spcPct val="100000"/>
              </a:lnSpc>
              <a:spcBef>
                <a:spcPts val="0"/>
              </a:spcBef>
              <a:spcAft>
                <a:spcPts val="0"/>
              </a:spcAft>
              <a:buClr>
                <a:srgbClr val="006600"/>
              </a:buClr>
              <a:buSzPts val="1600"/>
              <a:buFont typeface="Noto Sans Symbols"/>
              <a:buChar char="■"/>
            </a:pPr>
            <a:r>
              <a:rPr lang="en-US" sz="1600">
                <a:solidFill>
                  <a:schemeClr val="dk1"/>
                </a:solidFill>
                <a:latin typeface="Comic Sans MS"/>
                <a:ea typeface="Comic Sans MS"/>
                <a:cs typeface="Comic Sans MS"/>
                <a:sym typeface="Comic Sans MS"/>
              </a:rPr>
              <a:t>Explanation:</a:t>
            </a:r>
            <a:endParaRPr sz="1600">
              <a:solidFill>
                <a:schemeClr val="dk1"/>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chemeClr val="dk1"/>
              </a:buClr>
              <a:buSzPts val="1600"/>
              <a:buFont typeface="Comic Sans MS"/>
              <a:buChar char="-"/>
            </a:pPr>
            <a:r>
              <a:rPr lang="en-US" sz="1600">
                <a:solidFill>
                  <a:schemeClr val="dk1"/>
                </a:solidFill>
                <a:latin typeface="Comic Sans MS"/>
                <a:ea typeface="Comic Sans MS"/>
                <a:cs typeface="Comic Sans MS"/>
                <a:sym typeface="Comic Sans MS"/>
              </a:rPr>
              <a:t>Primitive types (int x) are passed by value. Modifications to the parameter inside</a:t>
            </a:r>
            <a:endParaRPr sz="1600">
              <a:solidFill>
                <a:schemeClr val="dk1"/>
              </a:solidFill>
              <a:latin typeface="Comic Sans MS"/>
              <a:ea typeface="Comic Sans MS"/>
              <a:cs typeface="Comic Sans MS"/>
              <a:sym typeface="Comic Sans MS"/>
            </a:endParaRPr>
          </a:p>
          <a:p>
            <a:pPr indent="457200" lvl="0" marL="0" marR="0" rtl="0" algn="l">
              <a:lnSpc>
                <a:spcPct val="100000"/>
              </a:lnSpc>
              <a:spcBef>
                <a:spcPts val="0"/>
              </a:spcBef>
              <a:spcAft>
                <a:spcPts val="0"/>
              </a:spcAft>
              <a:buNone/>
            </a:pPr>
            <a:r>
              <a:rPr lang="en-US" sz="1600">
                <a:solidFill>
                  <a:schemeClr val="dk1"/>
                </a:solidFill>
                <a:latin typeface="Comic Sans MS"/>
                <a:ea typeface="Comic Sans MS"/>
                <a:cs typeface="Comic Sans MS"/>
                <a:sym typeface="Comic Sans MS"/>
              </a:rPr>
              <a:t>the method (a) do not affect the original variable (x).</a:t>
            </a:r>
            <a:endParaRPr sz="1600">
              <a:solidFill>
                <a:schemeClr val="dk1"/>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chemeClr val="dk1"/>
              </a:buClr>
              <a:buSzPts val="1600"/>
              <a:buFont typeface="Comic Sans MS"/>
              <a:buChar char="-"/>
            </a:pPr>
            <a:r>
              <a:rPr lang="en-US" sz="1600">
                <a:solidFill>
                  <a:schemeClr val="dk1"/>
                </a:solidFill>
                <a:latin typeface="Comic Sans MS"/>
                <a:ea typeface="Comic Sans MS"/>
                <a:cs typeface="Comic Sans MS"/>
                <a:sym typeface="Comic Sans MS"/>
              </a:rPr>
              <a:t>Array references (int[] y) are passed by reference. Modifications to the array elements inside the method affect the original array.</a:t>
            </a:r>
            <a:endParaRPr sz="1600">
              <a:solidFill>
                <a:srgbClr val="0E0E0E"/>
              </a:solidFill>
            </a:endParaRPr>
          </a:p>
          <a:p>
            <a:pPr indent="0" lvl="0" marL="457200" marR="0" rtl="0" algn="l">
              <a:lnSpc>
                <a:spcPct val="100000"/>
              </a:lnSpc>
              <a:spcBef>
                <a:spcPts val="0"/>
              </a:spcBef>
              <a:spcAft>
                <a:spcPts val="0"/>
              </a:spcAft>
              <a:buNone/>
            </a:pPr>
            <a:r>
              <a:t/>
            </a:r>
            <a:endParaRPr sz="1600">
              <a:solidFill>
                <a:schemeClr val="dk1"/>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547" name="Google Shape;547;g31d7360a7ca_0_7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548" name="Google Shape;548;g31d7360a7ca_0_7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9" name="Google Shape;549;g31d7360a7ca_0_71"/>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31d7360a7ca_0_5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8 – </a:t>
            </a:r>
            <a:r>
              <a:rPr lang="en-US" sz="2000"/>
              <a:t>Find difference between maxValue and minValue in array</a:t>
            </a:r>
            <a:endParaRPr/>
          </a:p>
        </p:txBody>
      </p:sp>
      <p:sp>
        <p:nvSpPr>
          <p:cNvPr id="556" name="Google Shape;556;g31d7360a7ca_0_50"/>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557" name="Google Shape;557;g31d7360a7ca_0_50"/>
          <p:cNvSpPr/>
          <p:nvPr/>
        </p:nvSpPr>
        <p:spPr>
          <a:xfrm>
            <a:off x="609600" y="1923871"/>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8" name="Google Shape;558;g31d7360a7ca_0_50"/>
          <p:cNvSpPr txBox="1"/>
          <p:nvPr/>
        </p:nvSpPr>
        <p:spPr>
          <a:xfrm>
            <a:off x="228600" y="685799"/>
            <a:ext cx="8610600" cy="55731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5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file ‘MyArrays’ contains an integer array ’arr’ as a class static variable. </a:t>
            </a:r>
            <a:endParaRPr/>
          </a:p>
          <a:p>
            <a:pPr indent="-342900" lvl="0" marL="342900" marR="0" rtl="0" algn="l">
              <a:lnSpc>
                <a:spcPct val="150000"/>
              </a:lnSpc>
              <a:spcBef>
                <a:spcPts val="0"/>
              </a:spcBef>
              <a:spcAft>
                <a:spcPts val="0"/>
              </a:spcAft>
              <a:buClr>
                <a:srgbClr val="006600"/>
              </a:buClr>
              <a:buSzPts val="1600"/>
              <a:buFont typeface="Noto Sans Symbols"/>
              <a:buChar char="■"/>
            </a:pPr>
            <a:r>
              <a:rPr b="0" i="0" lang="en-US" sz="1600" u="none" cap="none" strike="noStrike">
                <a:solidFill>
                  <a:schemeClr val="dk1"/>
                </a:solidFill>
                <a:latin typeface="Comic Sans MS"/>
                <a:ea typeface="Comic Sans MS"/>
                <a:cs typeface="Comic Sans MS"/>
                <a:sym typeface="Comic Sans MS"/>
              </a:rPr>
              <a:t>The function ‘findDiffBetweenMaxAndMin’ array returns a long variable which </a:t>
            </a:r>
            <a:r>
              <a:rPr lang="en-US" sz="1600">
                <a:solidFill>
                  <a:schemeClr val="dk1"/>
                </a:solidFill>
                <a:latin typeface="Comic Sans MS"/>
                <a:ea typeface="Comic Sans MS"/>
                <a:cs typeface="Comic Sans MS"/>
                <a:sym typeface="Comic Sans MS"/>
              </a:rPr>
              <a:t>holds </a:t>
            </a:r>
            <a:r>
              <a:rPr b="0" i="0" lang="en-US" sz="1600" u="none" cap="none" strike="noStrike">
                <a:solidFill>
                  <a:schemeClr val="dk1"/>
                </a:solidFill>
                <a:latin typeface="Comic Sans MS"/>
                <a:ea typeface="Comic Sans MS"/>
                <a:cs typeface="Comic Sans MS"/>
                <a:sym typeface="Comic Sans MS"/>
              </a:rPr>
              <a:t>the difference between the max value of the array and the min value of the array. </a:t>
            </a:r>
            <a:endParaRPr/>
          </a:p>
          <a:p>
            <a:pPr indent="-241300" lvl="0" marL="342900" marR="0" rtl="0" algn="l">
              <a:lnSpc>
                <a:spcPct val="150000"/>
              </a:lnSpc>
              <a:spcBef>
                <a:spcPts val="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5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50000"/>
              </a:lnSpc>
              <a:spcBef>
                <a:spcPts val="0"/>
              </a:spcBef>
              <a:spcAft>
                <a:spcPts val="0"/>
              </a:spcAft>
              <a:buClr>
                <a:srgbClr val="006600"/>
              </a:buClr>
              <a:buSzPts val="1600"/>
              <a:buFont typeface="Noto Sans Symbols"/>
              <a:buNone/>
            </a:pPr>
            <a:r>
              <a:t/>
            </a:r>
            <a:endParaRPr b="0" i="0" sz="1400" u="none" cap="none" strike="noStrike">
              <a:solidFill>
                <a:srgbClr val="000000"/>
              </a:solidFill>
              <a:latin typeface="Arial"/>
              <a:ea typeface="Arial"/>
              <a:cs typeface="Arial"/>
              <a:sym typeface="Arial"/>
            </a:endParaRPr>
          </a:p>
          <a:p>
            <a:pPr indent="0" lvl="7" marL="0" marR="0" rtl="0" algn="l">
              <a:lnSpc>
                <a:spcPct val="150000"/>
              </a:lnSpc>
              <a:spcBef>
                <a:spcPts val="0"/>
              </a:spcBef>
              <a:spcAft>
                <a:spcPts val="0"/>
              </a:spcAft>
              <a:buNone/>
            </a:pPr>
            <a:r>
              <a:t/>
            </a:r>
            <a:endParaRPr b="0" i="0" sz="16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559" name="Google Shape;559;g31d7360a7ca_0_5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560" name="Google Shape;560;g31d7360a7ca_0_50"/>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1" name="Google Shape;561;g31d7360a7ca_0_50"/>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09" name="Google Shape;109;p4"/>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Standard IO</a:t>
            </a:r>
            <a:endParaRPr/>
          </a:p>
        </p:txBody>
      </p:sp>
      <p:sp>
        <p:nvSpPr>
          <p:cNvPr id="110" name="Google Shape;110;p4"/>
          <p:cNvSpPr txBox="1"/>
          <p:nvPr>
            <p:ph idx="4294967295" type="body"/>
          </p:nvPr>
        </p:nvSpPr>
        <p:spPr>
          <a:xfrm>
            <a:off x="228600" y="685800"/>
            <a:ext cx="8610600" cy="2971800"/>
          </a:xfrm>
          <a:prstGeom prst="rect">
            <a:avLst/>
          </a:prstGeom>
          <a:noFill/>
          <a:ln>
            <a:noFill/>
          </a:ln>
        </p:spPr>
        <p:txBody>
          <a:bodyPr anchorCtr="0" anchor="t" bIns="46025" lIns="46025" spcFirstLastPara="1" rIns="46025" wrap="square" tIns="46025">
            <a:normAutofit/>
          </a:bodyPr>
          <a:lstStyle/>
          <a:p>
            <a:pPr indent="-342900" lvl="0" marL="342900" marR="0" rtl="0" algn="l">
              <a:lnSpc>
                <a:spcPct val="100000"/>
              </a:lnSpc>
              <a:spcBef>
                <a:spcPts val="0"/>
              </a:spcBef>
              <a:spcAft>
                <a:spcPts val="0"/>
              </a:spcAft>
              <a:buClr>
                <a:srgbClr val="006600"/>
              </a:buClr>
              <a:buSzPts val="1600"/>
              <a:buFont typeface="Helvetica Neue"/>
              <a:buChar char="■"/>
            </a:pPr>
            <a:r>
              <a:rPr lang="en-US" sz="1600"/>
              <a:t>StdDraw – standard drawing</a:t>
            </a:r>
            <a:endParaRPr/>
          </a:p>
        </p:txBody>
      </p:sp>
      <p:pic>
        <p:nvPicPr>
          <p:cNvPr descr="Google Shape;114;p16" id="111" name="Google Shape;111;p4"/>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pic>
        <p:nvPicPr>
          <p:cNvPr descr="Google Shape;115;p16" id="112" name="Google Shape;112;p4"/>
          <p:cNvPicPr preferRelativeResize="0"/>
          <p:nvPr/>
        </p:nvPicPr>
        <p:blipFill rotWithShape="1">
          <a:blip r:embed="rId4">
            <a:alphaModFix/>
          </a:blip>
          <a:srcRect b="0" l="0" r="0" t="0"/>
          <a:stretch/>
        </p:blipFill>
        <p:spPr>
          <a:xfrm>
            <a:off x="371475" y="2695182"/>
            <a:ext cx="4000500" cy="1752600"/>
          </a:xfrm>
          <a:prstGeom prst="rect">
            <a:avLst/>
          </a:prstGeom>
          <a:noFill/>
          <a:ln>
            <a:noFill/>
          </a:ln>
        </p:spPr>
      </p:pic>
      <p:pic>
        <p:nvPicPr>
          <p:cNvPr descr="Google Shape;116;p16" id="113" name="Google Shape;113;p4"/>
          <p:cNvPicPr preferRelativeResize="0"/>
          <p:nvPr/>
        </p:nvPicPr>
        <p:blipFill rotWithShape="1">
          <a:blip r:embed="rId5">
            <a:alphaModFix/>
          </a:blip>
          <a:srcRect b="0" l="0" r="0" t="0"/>
          <a:stretch/>
        </p:blipFill>
        <p:spPr>
          <a:xfrm>
            <a:off x="304802" y="1258595"/>
            <a:ext cx="4419600" cy="1143001"/>
          </a:xfrm>
          <a:prstGeom prst="rect">
            <a:avLst/>
          </a:prstGeom>
          <a:noFill/>
          <a:ln>
            <a:noFill/>
          </a:ln>
        </p:spPr>
      </p:pic>
      <p:sp>
        <p:nvSpPr>
          <p:cNvPr id="114" name="Google Shape;114;p4"/>
          <p:cNvSpPr/>
          <p:nvPr/>
        </p:nvSpPr>
        <p:spPr>
          <a:xfrm>
            <a:off x="76200" y="6677610"/>
            <a:ext cx="48006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5" name="Google Shape;115;p4"/>
          <p:cNvSpPr/>
          <p:nvPr/>
        </p:nvSpPr>
        <p:spPr>
          <a:xfrm>
            <a:off x="609600" y="2286000"/>
            <a:ext cx="3810000" cy="3048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5"/>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567" name="Google Shape;567;p75"/>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8 – Solution</a:t>
            </a:r>
            <a:endParaRPr/>
          </a:p>
        </p:txBody>
      </p:sp>
      <p:pic>
        <p:nvPicPr>
          <p:cNvPr descr="Google Shape;612;p60" id="568" name="Google Shape;568;p75"/>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569" name="Google Shape;569;p75"/>
          <p:cNvSpPr/>
          <p:nvPr/>
        </p:nvSpPr>
        <p:spPr>
          <a:xfrm>
            <a:off x="76200" y="6631446"/>
            <a:ext cx="4800600" cy="198566"/>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0" name="Google Shape;570;p75"/>
          <p:cNvSpPr txBox="1"/>
          <p:nvPr/>
        </p:nvSpPr>
        <p:spPr>
          <a:xfrm>
            <a:off x="152400" y="675471"/>
            <a:ext cx="8884800" cy="5579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class</a:t>
            </a:r>
            <a:r>
              <a:rPr b="0" i="0" lang="en-US" sz="1050" u="none" cap="none" strike="noStrike">
                <a:solidFill>
                  <a:schemeClr val="dk1"/>
                </a:solidFill>
                <a:latin typeface="Consolas"/>
                <a:ea typeface="Consolas"/>
                <a:cs typeface="Consolas"/>
                <a:sym typeface="Consolas"/>
              </a:rPr>
              <a:t> MyArrays {</a:t>
            </a:r>
            <a:endParaRPr/>
          </a:p>
          <a:p>
            <a:pPr indent="0" lvl="0" marL="0" marR="0" rtl="0" algn="l">
              <a:lnSpc>
                <a:spcPct val="100000"/>
              </a:lnSpc>
              <a:spcBef>
                <a:spcPts val="0"/>
              </a:spcBef>
              <a:spcAft>
                <a:spcPts val="0"/>
              </a:spcAft>
              <a:buClr>
                <a:srgbClr val="000000"/>
              </a:buClr>
              <a:buSzPts val="1200"/>
              <a:buFont typeface="Arial"/>
              <a:buNone/>
            </a:pPr>
            <a:r>
              <a:rPr b="1" i="0" lang="en-US" sz="1050" u="none" cap="none" strike="noStrike">
                <a:solidFill>
                  <a:srgbClr val="7F0055"/>
                </a:solidFill>
                <a:latin typeface="Consolas"/>
                <a:ea typeface="Consolas"/>
                <a:cs typeface="Consolas"/>
                <a:sym typeface="Consolas"/>
              </a:rPr>
              <a:t>	 public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static int</a:t>
            </a:r>
            <a:r>
              <a:rPr b="0" i="0" lang="en-US" sz="1050" u="none" cap="none" strike="noStrike">
                <a:solidFill>
                  <a:schemeClr val="dk1"/>
                </a:solidFill>
                <a:latin typeface="Consolas"/>
                <a:ea typeface="Consolas"/>
                <a:cs typeface="Consolas"/>
                <a:sym typeface="Consolas"/>
              </a:rPr>
              <a:t>[] arr = {6, 7, 1, -56, 93, 10, 30, -3, -23};</a:t>
            </a:r>
            <a:endParaRPr/>
          </a:p>
          <a:p>
            <a:pPr indent="0" lvl="0" marL="0" marR="0" rtl="0" algn="l">
              <a:lnSpc>
                <a:spcPct val="100000"/>
              </a:lnSpc>
              <a:spcBef>
                <a:spcPts val="0"/>
              </a:spcBef>
              <a:spcAft>
                <a:spcPts val="0"/>
              </a:spcAft>
              <a:buClr>
                <a:srgbClr val="000000"/>
              </a:buClr>
              <a:buSzPts val="120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050" u="none" cap="none" strike="noStrike">
                <a:solidFill>
                  <a:schemeClr val="dk1"/>
                </a:solidFill>
                <a:latin typeface="Arial"/>
                <a:ea typeface="Arial"/>
                <a:cs typeface="Arial"/>
                <a:sym typeface="Arial"/>
              </a:rPr>
              <a:t>	</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static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void</a:t>
            </a:r>
            <a:r>
              <a:rPr b="0" i="0" lang="en-US" sz="1050" u="none" cap="none" strike="noStrike">
                <a:solidFill>
                  <a:schemeClr val="dk1"/>
                </a:solidFill>
                <a:latin typeface="Consolas"/>
                <a:ea typeface="Consolas"/>
                <a:cs typeface="Consolas"/>
                <a:sym typeface="Consolas"/>
              </a:rPr>
              <a:t> main (String [] args) {</a:t>
            </a:r>
            <a:endParaRPr b="0" i="0" sz="105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050" u="none" cap="none" strike="noStrike">
                <a:solidFill>
                  <a:schemeClr val="dk1"/>
                </a:solidFill>
                <a:latin typeface="Consolas"/>
                <a:ea typeface="Consolas"/>
                <a:cs typeface="Consolas"/>
                <a:sym typeface="Consolas"/>
              </a:rPr>
              <a:t>		</a:t>
            </a:r>
            <a:r>
              <a:rPr b="0" i="0" lang="en-US" sz="1050" u="none" cap="none" strike="noStrike">
                <a:solidFill>
                  <a:srgbClr val="000000"/>
                </a:solidFill>
                <a:latin typeface="Consolas"/>
                <a:ea typeface="Consolas"/>
                <a:cs typeface="Consolas"/>
                <a:sym typeface="Consolas"/>
              </a:rPr>
              <a:t> System.out.println(findDiffBetweenMaxAndMin());</a:t>
            </a:r>
            <a:endParaRPr b="0" i="0" sz="105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05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200"/>
              <a:buFont typeface="Arial"/>
              <a:buNone/>
            </a:pPr>
            <a:r>
              <a:t/>
            </a:r>
            <a:endParaRPr b="0" i="0" sz="105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static</a:t>
            </a: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long</a:t>
            </a:r>
            <a:r>
              <a:rPr b="0" i="0" lang="en-US" sz="1050" u="none" cap="none" strike="noStrike">
                <a:solidFill>
                  <a:srgbClr val="000000"/>
                </a:solidFill>
                <a:latin typeface="Consolas"/>
                <a:ea typeface="Consolas"/>
                <a:cs typeface="Consolas"/>
                <a:sym typeface="Consolas"/>
              </a:rPr>
              <a:t> findDiffBetweenMaxAndMin() {</a:t>
            </a:r>
            <a:endParaRPr b="0" i="0" sz="1050" u="none" cap="none" strike="noStrike">
              <a:solidFill>
                <a:srgbClr val="000000"/>
              </a:solidFill>
              <a:latin typeface="Calibri"/>
              <a:ea typeface="Calibri"/>
              <a:cs typeface="Calibri"/>
              <a:sym typeface="Calibri"/>
            </a:endParaRPr>
          </a:p>
          <a:p>
            <a:pPr indent="457200" lvl="0" marL="457200" marR="0" rtl="0" algn="l">
              <a:lnSpc>
                <a:spcPct val="100000"/>
              </a:lnSpc>
              <a:spcBef>
                <a:spcPts val="1200"/>
              </a:spcBef>
              <a:spcAft>
                <a:spcPts val="0"/>
              </a:spcAft>
              <a:buNone/>
            </a:pPr>
            <a:r>
              <a:rPr b="1" i="0" lang="en-US" sz="1050" u="none" cap="none" strike="noStrike">
                <a:solidFill>
                  <a:srgbClr val="7F0055"/>
                </a:solidFill>
                <a:latin typeface="Consolas"/>
                <a:ea typeface="Consolas"/>
                <a:cs typeface="Consolas"/>
                <a:sym typeface="Consolas"/>
              </a:rPr>
              <a:t>long</a:t>
            </a:r>
            <a:r>
              <a:rPr b="0" i="0" lang="en-US" sz="1050" u="none" cap="none" strike="noStrike">
                <a:solidFill>
                  <a:srgbClr val="000000"/>
                </a:solidFill>
                <a:latin typeface="Consolas"/>
                <a:ea typeface="Consolas"/>
                <a:cs typeface="Consolas"/>
                <a:sym typeface="Consolas"/>
              </a:rPr>
              <a:t> minValue = Integer.MAX_VALUE;</a:t>
            </a:r>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long</a:t>
            </a:r>
            <a:r>
              <a:rPr b="0" i="0" lang="en-US" sz="1050" u="none" cap="none" strike="noStrike">
                <a:solidFill>
                  <a:srgbClr val="000000"/>
                </a:solidFill>
                <a:latin typeface="Consolas"/>
                <a:ea typeface="Consolas"/>
                <a:cs typeface="Consolas"/>
                <a:sym typeface="Consolas"/>
              </a:rPr>
              <a:t> maxValue = Integer.MIN_VALUE;</a:t>
            </a:r>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for</a:t>
            </a:r>
            <a:r>
              <a:rPr b="0" i="0" lang="en-US" sz="1050" u="none" cap="none" strike="noStrike">
                <a:solidFill>
                  <a:srgbClr val="000000"/>
                </a:solidFill>
                <a:latin typeface="Consolas"/>
                <a:ea typeface="Consolas"/>
                <a:cs typeface="Consolas"/>
                <a:sym typeface="Consolas"/>
              </a:rPr>
              <a:t> (int i = 0; i &lt; arr.length; i++){</a:t>
            </a:r>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if</a:t>
            </a:r>
            <a:r>
              <a:rPr b="0" i="0" lang="en-US" sz="1050" u="none" cap="none" strike="noStrike">
                <a:solidFill>
                  <a:srgbClr val="000000"/>
                </a:solidFill>
                <a:latin typeface="Consolas"/>
                <a:ea typeface="Consolas"/>
                <a:cs typeface="Consolas"/>
                <a:sym typeface="Consolas"/>
              </a:rPr>
              <a:t> (minValue &gt; arr[i]) {</a:t>
            </a:r>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minValue = arr[i];</a:t>
            </a:r>
            <a:endParaRPr b="0" i="0" sz="1050" u="none" cap="none" strike="noStrike">
              <a:solidFill>
                <a:srgbClr val="000000"/>
              </a:solidFill>
              <a:latin typeface="Consolas"/>
              <a:ea typeface="Consolas"/>
              <a:cs typeface="Consolas"/>
              <a:sym typeface="Consolas"/>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if</a:t>
            </a:r>
            <a:r>
              <a:rPr b="0" i="0" lang="en-US" sz="1050" u="none" cap="none" strike="noStrike">
                <a:solidFill>
                  <a:srgbClr val="000000"/>
                </a:solidFill>
                <a:latin typeface="Consolas"/>
                <a:ea typeface="Consolas"/>
                <a:cs typeface="Consolas"/>
                <a:sym typeface="Consolas"/>
              </a:rPr>
              <a:t> (maxValue &lt; arr[i]) {</a:t>
            </a:r>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maxValue = arr[i];</a:t>
            </a:r>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endParaRPr b="0" i="0" sz="1050" u="none" cap="none" strike="noStrike">
              <a:solidFill>
                <a:srgbClr val="000000"/>
              </a:solidFill>
              <a:latin typeface="Consolas"/>
              <a:ea typeface="Consolas"/>
              <a:cs typeface="Consolas"/>
              <a:sym typeface="Consolas"/>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return</a:t>
            </a:r>
            <a:r>
              <a:rPr b="0" i="0" lang="en-US" sz="1050" u="none" cap="none" strike="noStrike">
                <a:solidFill>
                  <a:srgbClr val="000000"/>
                </a:solidFill>
                <a:latin typeface="Consolas"/>
                <a:ea typeface="Consolas"/>
                <a:cs typeface="Consolas"/>
                <a:sym typeface="Consolas"/>
              </a:rPr>
              <a:t> maxValue – minValue;			     </a:t>
            </a:r>
            <a:endParaRPr/>
          </a:p>
          <a:p>
            <a:pPr indent="45720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1200"/>
              </a:spcBef>
              <a:spcAft>
                <a:spcPts val="1200"/>
              </a:spcAft>
              <a:buNone/>
            </a:pPr>
            <a:r>
              <a:rPr b="0" i="0" lang="en-US" sz="1050" u="none" cap="none" strike="noStrike">
                <a:solidFill>
                  <a:srgbClr val="000000"/>
                </a:solidFill>
                <a:latin typeface="Consolas"/>
                <a:ea typeface="Consolas"/>
                <a:cs typeface="Consolas"/>
                <a:sym typeface="Consolas"/>
              </a:rPr>
              <a:t>}</a:t>
            </a:r>
            <a:endParaRPr b="0" i="0" sz="1050" u="none" cap="none" strike="noStrik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6"/>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9 – Decimal to Hexadecimal (2022 Question 2) </a:t>
            </a:r>
            <a:endParaRPr/>
          </a:p>
        </p:txBody>
      </p:sp>
      <p:sp>
        <p:nvSpPr>
          <p:cNvPr id="577" name="Google Shape;577;p76"/>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578" name="Google Shape;578;p76"/>
          <p:cNvSpPr/>
          <p:nvPr/>
        </p:nvSpPr>
        <p:spPr>
          <a:xfrm>
            <a:off x="609600" y="1923871"/>
            <a:ext cx="4572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9" name="Google Shape;579;p76"/>
          <p:cNvSpPr txBox="1"/>
          <p:nvPr/>
        </p:nvSpPr>
        <p:spPr>
          <a:xfrm>
            <a:off x="228600" y="685799"/>
            <a:ext cx="8610600" cy="5572957"/>
          </a:xfrm>
          <a:prstGeom prst="rect">
            <a:avLst/>
          </a:prstGeom>
          <a:noFill/>
          <a:ln>
            <a:noFill/>
          </a:ln>
        </p:spPr>
        <p:txBody>
          <a:bodyPr anchorCtr="0" anchor="t" bIns="46025" lIns="92075" spcFirstLastPara="1" rIns="92075" wrap="square" tIns="46025">
            <a:noAutofit/>
          </a:bodyPr>
          <a:lstStyle/>
          <a:p>
            <a:pPr indent="-330200" lvl="0" marL="342900" marR="0" rtl="0" algn="l">
              <a:lnSpc>
                <a:spcPct val="150000"/>
              </a:lnSpc>
              <a:spcBef>
                <a:spcPts val="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Hexadecimal count (or hex’ for short) is a representation of number with base 16. There are total of 16 digits. </a:t>
            </a:r>
            <a:endParaRPr b="0" i="0" sz="1000" u="none" cap="none" strike="noStrike">
              <a:solidFill>
                <a:schemeClr val="dk1"/>
              </a:solidFill>
              <a:latin typeface="Comic Sans MS"/>
              <a:ea typeface="Comic Sans MS"/>
              <a:cs typeface="Comic Sans MS"/>
              <a:sym typeface="Comic Sans MS"/>
            </a:endParaRPr>
          </a:p>
          <a:p>
            <a:pPr indent="-330200" lvl="1" marL="800100" marR="0" rtl="0" algn="l">
              <a:lnSpc>
                <a:spcPct val="150000"/>
              </a:lnSpc>
              <a:spcBef>
                <a:spcPts val="96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The digits 0 to 9, which hold the same value as the decimal presentation. </a:t>
            </a:r>
            <a:endParaRPr b="0" i="0" sz="1000" u="none" cap="none" strike="noStrike">
              <a:solidFill>
                <a:schemeClr val="dk1"/>
              </a:solidFill>
              <a:latin typeface="Comic Sans MS"/>
              <a:ea typeface="Comic Sans MS"/>
              <a:cs typeface="Comic Sans MS"/>
              <a:sym typeface="Comic Sans MS"/>
            </a:endParaRPr>
          </a:p>
          <a:p>
            <a:pPr indent="-330200" lvl="1" marL="800100" marR="0" rtl="0" algn="l">
              <a:lnSpc>
                <a:spcPct val="150000"/>
              </a:lnSpc>
              <a:spcBef>
                <a:spcPts val="96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The letters A to F, which hold the values from 10 to 15 (in the decimal representation), respectively. (A is 10, B is 11 etc.)</a:t>
            </a:r>
            <a:endParaRPr sz="1200"/>
          </a:p>
          <a:p>
            <a:pPr indent="-330200" lvl="0" marL="342900" marR="0" rtl="0" algn="l">
              <a:lnSpc>
                <a:spcPct val="150000"/>
              </a:lnSpc>
              <a:spcBef>
                <a:spcPts val="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Converting a number from a decimal base (base 10) to hex’ base is being done in a series of division operations. The first thing you need to do is get the reminder of the number by dividing the number by 16, find the according hex’ digit which represents the reminder and write it down, then we will divide the number by 16. The process will repeat itself until we reach 0. The letters should be written from right to left. </a:t>
            </a:r>
            <a:endParaRPr sz="1200"/>
          </a:p>
          <a:p>
            <a:pPr indent="-330200" lvl="0" marL="342900" marR="0" rtl="0" algn="l">
              <a:lnSpc>
                <a:spcPct val="150000"/>
              </a:lnSpc>
              <a:spcBef>
                <a:spcPts val="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For example, let’s take the number 1071 and find its representation in hex’:</a:t>
            </a:r>
            <a:endParaRPr sz="1200"/>
          </a:p>
          <a:p>
            <a:pPr indent="-330200" lvl="1" marL="800100" marR="0" rtl="0" algn="l">
              <a:lnSpc>
                <a:spcPct val="150000"/>
              </a:lnSpc>
              <a:spcBef>
                <a:spcPts val="96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We will divide 1071 by 16 and get 66 with reminder 15. The hex’ digit ‘F’ represents 15, therefore we will write down the hex’ digit F. (Current solution: F)</a:t>
            </a:r>
            <a:endParaRPr sz="1200"/>
          </a:p>
          <a:p>
            <a:pPr indent="-330200" lvl="1" marL="800100" marR="0" rtl="0" algn="l">
              <a:lnSpc>
                <a:spcPct val="150000"/>
              </a:lnSpc>
              <a:spcBef>
                <a:spcPts val="96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We will divide 66 by 16 and get 4 with reminder 2. The hex’ digit ‘2’ represents 2, therefore we will write down the hex’ digit 2. (Current solution: 2F)</a:t>
            </a:r>
            <a:endParaRPr sz="1200"/>
          </a:p>
          <a:p>
            <a:pPr indent="-330200" lvl="1" marL="800100" marR="0" rtl="0" algn="l">
              <a:lnSpc>
                <a:spcPct val="150000"/>
              </a:lnSpc>
              <a:spcBef>
                <a:spcPts val="96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We will divide 4 by 16 and get 0 with reminder 4. The hex’ digit ‘4’ represents 4, therefore we will write down the hex’ digit 4. (Current solution: 42F)</a:t>
            </a:r>
            <a:endParaRPr sz="1200"/>
          </a:p>
          <a:p>
            <a:pPr indent="-330200" lvl="1" marL="800100" marR="0" rtl="0" algn="l">
              <a:lnSpc>
                <a:spcPct val="150000"/>
              </a:lnSpc>
              <a:spcBef>
                <a:spcPts val="96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We reached 0. Therefore, we finished. 1071 in hex’ is 42F.</a:t>
            </a:r>
            <a:endParaRPr sz="1200"/>
          </a:p>
          <a:p>
            <a:pPr indent="-330200" lvl="0" marL="342900" marR="0" rtl="0" algn="l">
              <a:lnSpc>
                <a:spcPct val="150000"/>
              </a:lnSpc>
              <a:spcBef>
                <a:spcPts val="0"/>
              </a:spcBef>
              <a:spcAft>
                <a:spcPts val="0"/>
              </a:spcAft>
              <a:buClr>
                <a:srgbClr val="006600"/>
              </a:buClr>
              <a:buSzPts val="1400"/>
              <a:buFont typeface="Noto Sans Symbols"/>
              <a:buChar char="■"/>
            </a:pPr>
            <a:r>
              <a:rPr b="0" i="0" lang="en-US" sz="1000" u="none" cap="none" strike="noStrike">
                <a:solidFill>
                  <a:schemeClr val="dk1"/>
                </a:solidFill>
                <a:latin typeface="Comic Sans MS"/>
                <a:ea typeface="Comic Sans MS"/>
                <a:cs typeface="Comic Sans MS"/>
                <a:sym typeface="Comic Sans MS"/>
              </a:rPr>
              <a:t>Write a function ‘decToHex’ which receives a non-negative decimal number and returns a String which represents the hex’ value of the given number.  </a:t>
            </a:r>
            <a:endParaRPr sz="1200"/>
          </a:p>
          <a:p>
            <a:pPr indent="-241300" lvl="0" marL="342900" marR="0" rtl="0" algn="l">
              <a:lnSpc>
                <a:spcPct val="100000"/>
              </a:lnSpc>
              <a:spcBef>
                <a:spcPts val="0"/>
              </a:spcBef>
              <a:spcAft>
                <a:spcPts val="0"/>
              </a:spcAft>
              <a:buClr>
                <a:srgbClr val="006600"/>
              </a:buClr>
              <a:buSzPts val="1600"/>
              <a:buFont typeface="Noto Sans Symbols"/>
              <a:buNone/>
            </a:pPr>
            <a:r>
              <a:t/>
            </a:r>
            <a:endParaRPr b="0" i="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Symbols"/>
              <a:buNone/>
            </a:pPr>
            <a:r>
              <a:t/>
            </a:r>
            <a:endParaRPr b="0" i="0" sz="12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None/>
            </a:pPr>
            <a:r>
              <a:t/>
            </a:r>
            <a:endParaRPr b="0" i="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580" name="Google Shape;580;p76"/>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581" name="Google Shape;581;p76"/>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2" name="Google Shape;582;p76"/>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7"/>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588" name="Google Shape;588;p77"/>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9 – Solution</a:t>
            </a:r>
            <a:endParaRPr/>
          </a:p>
        </p:txBody>
      </p:sp>
      <p:pic>
        <p:nvPicPr>
          <p:cNvPr descr="Google Shape;612;p60" id="589" name="Google Shape;589;p77"/>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590" name="Google Shape;590;p77"/>
          <p:cNvSpPr/>
          <p:nvPr/>
        </p:nvSpPr>
        <p:spPr>
          <a:xfrm>
            <a:off x="76200" y="6631446"/>
            <a:ext cx="4800600" cy="198566"/>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1" name="Google Shape;591;p77"/>
          <p:cNvSpPr txBox="1"/>
          <p:nvPr/>
        </p:nvSpPr>
        <p:spPr>
          <a:xfrm>
            <a:off x="152400" y="675471"/>
            <a:ext cx="8884800" cy="55719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class</a:t>
            </a:r>
            <a:r>
              <a:rPr b="0" i="0" lang="en-US" sz="1050" u="none" cap="none" strike="noStrike">
                <a:solidFill>
                  <a:schemeClr val="dk1"/>
                </a:solidFill>
                <a:latin typeface="Consolas"/>
                <a:ea typeface="Consolas"/>
                <a:cs typeface="Consolas"/>
                <a:sym typeface="Consolas"/>
              </a:rPr>
              <a:t> Hex {</a:t>
            </a:r>
            <a:endParaRPr sz="105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050" u="none" cap="none" strike="noStrike">
                <a:solidFill>
                  <a:schemeClr val="dk1"/>
                </a:solidFill>
                <a:latin typeface="Arial"/>
                <a:ea typeface="Arial"/>
                <a:cs typeface="Arial"/>
                <a:sym typeface="Arial"/>
              </a:rPr>
              <a:t>	</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static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void</a:t>
            </a:r>
            <a:r>
              <a:rPr b="0" i="0" lang="en-US" sz="1050" u="none" cap="none" strike="noStrike">
                <a:solidFill>
                  <a:schemeClr val="dk1"/>
                </a:solidFill>
                <a:latin typeface="Consolas"/>
                <a:ea typeface="Consolas"/>
                <a:cs typeface="Consolas"/>
                <a:sym typeface="Consolas"/>
              </a:rPr>
              <a:t> main (String[] args) {</a:t>
            </a:r>
            <a:endParaRPr/>
          </a:p>
          <a:p>
            <a:pPr indent="0" lvl="0" marL="0" marR="0" rtl="0" algn="l">
              <a:lnSpc>
                <a:spcPct val="100000"/>
              </a:lnSpc>
              <a:spcBef>
                <a:spcPts val="0"/>
              </a:spcBef>
              <a:spcAft>
                <a:spcPts val="0"/>
              </a:spcAft>
              <a:buClr>
                <a:srgbClr val="000000"/>
              </a:buClr>
              <a:buSzPts val="1200"/>
              <a:buFont typeface="Arial"/>
              <a:buNone/>
            </a:pPr>
            <a:r>
              <a:rPr b="0" i="0" lang="en-US" sz="1050" u="none" cap="none" strike="noStrike">
                <a:solidFill>
                  <a:schemeClr val="dk1"/>
                </a:solidFill>
                <a:latin typeface="Consolas"/>
                <a:ea typeface="Consolas"/>
                <a:cs typeface="Consolas"/>
                <a:sym typeface="Consolas"/>
              </a:rPr>
              <a:t>	      </a:t>
            </a:r>
            <a:r>
              <a:rPr b="0" i="0" lang="en-US" sz="1050" u="none" cap="none" strike="noStrike">
                <a:solidFill>
                  <a:srgbClr val="000000"/>
                </a:solidFill>
                <a:latin typeface="Consolas"/>
                <a:ea typeface="Consolas"/>
                <a:cs typeface="Consolas"/>
                <a:sym typeface="Consolas"/>
              </a:rPr>
              <a:t>System.out.println(decToHex(1071)); </a:t>
            </a:r>
            <a:r>
              <a:rPr b="0" i="0" lang="en-US" sz="1050" u="none" cap="none" strike="noStrike">
                <a:solidFill>
                  <a:srgbClr val="00B050"/>
                </a:solidFill>
                <a:latin typeface="Consolas"/>
                <a:ea typeface="Consolas"/>
                <a:cs typeface="Consolas"/>
                <a:sym typeface="Consolas"/>
              </a:rPr>
              <a:t>// output: “42F” </a:t>
            </a:r>
            <a:r>
              <a:rPr b="1" i="0" lang="en-US" sz="1050" u="none" cap="none" strike="noStrike">
                <a:solidFill>
                  <a:srgbClr val="00B050"/>
                </a:solidFill>
                <a:latin typeface="Consolas"/>
                <a:ea typeface="Consolas"/>
                <a:cs typeface="Consolas"/>
                <a:sym typeface="Consolas"/>
              </a:rPr>
              <a:t> </a:t>
            </a:r>
            <a:endParaRPr b="0" i="0" sz="105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050" u="none" cap="none" strike="noStrike">
                <a:solidFill>
                  <a:schemeClr val="dk1"/>
                </a:solidFill>
                <a:latin typeface="Consolas"/>
                <a:ea typeface="Consolas"/>
                <a:cs typeface="Consolas"/>
                <a:sym typeface="Consolas"/>
              </a:rPr>
              <a:t>	 }</a:t>
            </a:r>
            <a:endParaRPr b="0" i="0" sz="105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sz="105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static</a:t>
            </a:r>
            <a:r>
              <a:rPr b="0" i="0" lang="en-US" sz="1050" u="none" cap="none" strike="noStrike">
                <a:solidFill>
                  <a:srgbClr val="000000"/>
                </a:solidFill>
                <a:latin typeface="Consolas"/>
                <a:ea typeface="Consolas"/>
                <a:cs typeface="Consolas"/>
                <a:sym typeface="Consolas"/>
              </a:rPr>
              <a:t> String decToHex(</a:t>
            </a:r>
            <a:r>
              <a:rPr b="1" i="0" lang="en-US" sz="1050" u="none" cap="none" strike="noStrike">
                <a:solidFill>
                  <a:srgbClr val="7F0055"/>
                </a:solidFill>
                <a:latin typeface="Consolas"/>
                <a:ea typeface="Consolas"/>
                <a:cs typeface="Consolas"/>
                <a:sym typeface="Consolas"/>
              </a:rPr>
              <a:t>int</a:t>
            </a:r>
            <a:r>
              <a:rPr b="0" i="0" lang="en-US" sz="1050" u="none" cap="none" strike="noStrike">
                <a:solidFill>
                  <a:srgbClr val="000000"/>
                </a:solidFill>
                <a:latin typeface="Consolas"/>
                <a:ea typeface="Consolas"/>
                <a:cs typeface="Consolas"/>
                <a:sym typeface="Consolas"/>
              </a:rPr>
              <a:t> num) {</a:t>
            </a:r>
            <a:endParaRPr b="0" i="0" sz="1050" u="none" cap="none" strike="noStrike">
              <a:solidFill>
                <a:srgbClr val="000000"/>
              </a:solidFill>
              <a:latin typeface="Calibri"/>
              <a:ea typeface="Calibri"/>
              <a:cs typeface="Calibri"/>
              <a:sym typeface="Calibri"/>
            </a:endParaRPr>
          </a:p>
          <a:p>
            <a:pPr indent="457200" lvl="0" marL="457200" marR="0" rtl="0" algn="l">
              <a:lnSpc>
                <a:spcPct val="100000"/>
              </a:lnSpc>
              <a:spcBef>
                <a:spcPts val="1200"/>
              </a:spcBef>
              <a:spcAft>
                <a:spcPts val="0"/>
              </a:spcAft>
              <a:buNone/>
            </a:pPr>
            <a:r>
              <a:rPr b="1" i="0" lang="en-US" sz="1050" u="none" cap="none" strike="noStrike">
                <a:solidFill>
                  <a:srgbClr val="7F0055"/>
                </a:solidFill>
                <a:latin typeface="Consolas"/>
                <a:ea typeface="Consolas"/>
                <a:cs typeface="Consolas"/>
                <a:sym typeface="Consolas"/>
              </a:rPr>
              <a:t>if</a:t>
            </a:r>
            <a:r>
              <a:rPr b="0" i="0" lang="en-US" sz="1050" u="none" cap="none" strike="noStrike">
                <a:solidFill>
                  <a:srgbClr val="000000"/>
                </a:solidFill>
                <a:latin typeface="Consolas"/>
                <a:ea typeface="Consolas"/>
                <a:cs typeface="Consolas"/>
                <a:sym typeface="Consolas"/>
              </a:rPr>
              <a:t> (num == 0){</a:t>
            </a:r>
            <a:endParaRPr b="0" i="0" sz="105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return</a:t>
            </a:r>
            <a:r>
              <a:rPr b="0" i="0" lang="en-US" sz="1050" u="none" cap="none" strike="noStrike">
                <a:solidFill>
                  <a:srgbClr val="000000"/>
                </a:solidFill>
                <a:latin typeface="Consolas"/>
                <a:ea typeface="Consolas"/>
                <a:cs typeface="Consolas"/>
                <a:sym typeface="Consolas"/>
              </a:rPr>
              <a:t> "0";</a:t>
            </a:r>
            <a:endParaRPr b="0" i="0" sz="1050" u="none" cap="none" strike="noStrike">
              <a:solidFill>
                <a:srgbClr val="000000"/>
              </a:solidFill>
              <a:latin typeface="Calibri"/>
              <a:ea typeface="Calibri"/>
              <a:cs typeface="Calibri"/>
              <a:sym typeface="Calibri"/>
            </a:endParaRPr>
          </a:p>
          <a:p>
            <a:pPr indent="457200" lvl="0" marL="45720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a:t>
            </a:r>
            <a:endParaRPr sz="1050">
              <a:latin typeface="Consolas"/>
              <a:ea typeface="Consolas"/>
              <a:cs typeface="Consolas"/>
              <a:sym typeface="Consolas"/>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int</a:t>
            </a:r>
            <a:r>
              <a:rPr b="0" i="0" lang="en-US" sz="1050" u="none" cap="none" strike="noStrike">
                <a:solidFill>
                  <a:srgbClr val="000000"/>
                </a:solidFill>
                <a:latin typeface="Consolas"/>
                <a:ea typeface="Consolas"/>
                <a:cs typeface="Consolas"/>
                <a:sym typeface="Consolas"/>
              </a:rPr>
              <a:t> cur = num;</a:t>
            </a:r>
            <a:endParaRPr sz="1050">
              <a:latin typeface="Consolas"/>
              <a:ea typeface="Consolas"/>
              <a:cs typeface="Consolas"/>
              <a:sym typeface="Consolas"/>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0" i="0" lang="en-US" sz="1050" u="none" cap="none" strike="noStrike">
                <a:solidFill>
                  <a:srgbClr val="000000"/>
                </a:solidFill>
                <a:latin typeface="Consolas"/>
                <a:ea typeface="Consolas"/>
                <a:cs typeface="Consolas"/>
                <a:sym typeface="Consolas"/>
              </a:rPr>
              <a:t>String </a:t>
            </a:r>
            <a:r>
              <a:rPr b="0" i="0" lang="en-US" sz="1050" u="none" cap="none" strike="noStrike">
                <a:solidFill>
                  <a:srgbClr val="000000"/>
                </a:solidFill>
                <a:latin typeface="Consolas"/>
                <a:ea typeface="Consolas"/>
                <a:cs typeface="Consolas"/>
                <a:sym typeface="Consolas"/>
              </a:rPr>
              <a:t>hexDigits = "0123456789ABCDEF";</a:t>
            </a:r>
            <a:endParaRPr b="0" i="0" sz="105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lang="en-US" sz="1050">
                <a:solidFill>
                  <a:schemeClr val="dk1"/>
                </a:solidFill>
                <a:latin typeface="Consolas"/>
                <a:ea typeface="Consolas"/>
                <a:cs typeface="Consolas"/>
                <a:sym typeface="Consolas"/>
              </a:rPr>
              <a:t>String </a:t>
            </a:r>
            <a:r>
              <a:rPr b="0" i="0" lang="en-US" sz="1050" u="none" cap="none" strike="noStrike">
                <a:solidFill>
                  <a:srgbClr val="000000"/>
                </a:solidFill>
                <a:latin typeface="Consolas"/>
                <a:ea typeface="Consolas"/>
                <a:cs typeface="Consolas"/>
                <a:sym typeface="Consolas"/>
              </a:rPr>
              <a:t>hex = "";</a:t>
            </a:r>
            <a:endParaRPr sz="1050">
              <a:latin typeface="Consolas"/>
              <a:ea typeface="Consolas"/>
              <a:cs typeface="Consolas"/>
              <a:sym typeface="Consolas"/>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while</a:t>
            </a:r>
            <a:r>
              <a:rPr b="0" i="0" lang="en-US" sz="1050" u="none" cap="none" strike="noStrike">
                <a:solidFill>
                  <a:srgbClr val="000000"/>
                </a:solidFill>
                <a:latin typeface="Consolas"/>
                <a:ea typeface="Consolas"/>
                <a:cs typeface="Consolas"/>
                <a:sym typeface="Consolas"/>
              </a:rPr>
              <a:t> (cur &gt; 0) {</a:t>
            </a:r>
            <a:endParaRPr b="0" i="0" sz="105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lang="en-US" sz="1050">
                <a:solidFill>
                  <a:srgbClr val="7F0055"/>
                </a:solidFill>
                <a:latin typeface="Consolas"/>
                <a:ea typeface="Consolas"/>
                <a:cs typeface="Consolas"/>
                <a:sym typeface="Consolas"/>
              </a:rPr>
              <a:t>int</a:t>
            </a:r>
            <a:r>
              <a:rPr lang="en-US" sz="1050">
                <a:solidFill>
                  <a:schemeClr val="dk1"/>
                </a:solidFill>
                <a:latin typeface="Consolas"/>
                <a:ea typeface="Consolas"/>
                <a:cs typeface="Consolas"/>
                <a:sym typeface="Consolas"/>
              </a:rPr>
              <a:t> remainder </a:t>
            </a:r>
            <a:r>
              <a:rPr b="0" i="0" lang="en-US" sz="1050" u="none" cap="none" strike="noStrike">
                <a:solidFill>
                  <a:srgbClr val="000000"/>
                </a:solidFill>
                <a:latin typeface="Consolas"/>
                <a:ea typeface="Consolas"/>
                <a:cs typeface="Consolas"/>
                <a:sym typeface="Consolas"/>
              </a:rPr>
              <a:t>= cur % 16;</a:t>
            </a:r>
            <a:endParaRPr b="0" i="0" sz="105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hex = hexDigits.charAt(</a:t>
            </a:r>
            <a:r>
              <a:rPr lang="en-US" sz="1050">
                <a:solidFill>
                  <a:schemeClr val="dk1"/>
                </a:solidFill>
                <a:latin typeface="Consolas"/>
                <a:ea typeface="Consolas"/>
                <a:cs typeface="Consolas"/>
                <a:sym typeface="Consolas"/>
              </a:rPr>
              <a:t>remainder</a:t>
            </a:r>
            <a:r>
              <a:rPr b="0" i="0" lang="en-US" sz="1050" u="none" cap="none" strike="noStrike">
                <a:solidFill>
                  <a:srgbClr val="000000"/>
                </a:solidFill>
                <a:latin typeface="Consolas"/>
                <a:ea typeface="Consolas"/>
                <a:cs typeface="Consolas"/>
                <a:sym typeface="Consolas"/>
              </a:rPr>
              <a:t>) + hex;</a:t>
            </a:r>
            <a:endParaRPr b="0" i="0" sz="105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cur /= 16; </a:t>
            </a:r>
            <a:endParaRPr b="0" i="0" sz="105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endParaRPr b="0" i="0" sz="105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return</a:t>
            </a:r>
            <a:r>
              <a:rPr b="0" i="0" lang="en-US" sz="1050" u="none" cap="none" strike="noStrike">
                <a:solidFill>
                  <a:srgbClr val="000000"/>
                </a:solidFill>
                <a:latin typeface="Consolas"/>
                <a:ea typeface="Consolas"/>
                <a:cs typeface="Consolas"/>
                <a:sym typeface="Consolas"/>
              </a:rPr>
              <a:t> hex;</a:t>
            </a:r>
            <a:endParaRPr b="0" i="0" sz="105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None/>
            </a:pPr>
            <a:r>
              <a:rPr b="0" i="0" lang="en-US" sz="105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1200"/>
              </a:spcBef>
              <a:spcAft>
                <a:spcPts val="1200"/>
              </a:spcAft>
              <a:buNone/>
            </a:pPr>
            <a:r>
              <a:rPr b="0" i="0" lang="en-US" sz="1050" u="none" cap="none" strike="noStrike">
                <a:solidFill>
                  <a:srgbClr val="000000"/>
                </a:solidFill>
                <a:latin typeface="Consolas"/>
                <a:ea typeface="Consolas"/>
                <a:cs typeface="Consolas"/>
                <a:sym typeface="Consolas"/>
              </a:rPr>
              <a:t>}</a:t>
            </a:r>
            <a:endParaRPr b="0" i="0" sz="1050" u="none" cap="none" strike="noStrik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8"/>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10 – Run-Length Encoding</a:t>
            </a:r>
            <a:endParaRPr/>
          </a:p>
        </p:txBody>
      </p:sp>
      <p:sp>
        <p:nvSpPr>
          <p:cNvPr id="598" name="Google Shape;598;p78"/>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599" name="Google Shape;599;p78"/>
          <p:cNvSpPr/>
          <p:nvPr/>
        </p:nvSpPr>
        <p:spPr>
          <a:xfrm>
            <a:off x="609600" y="1923871"/>
            <a:ext cx="4572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0" name="Google Shape;600;p78"/>
          <p:cNvSpPr txBox="1"/>
          <p:nvPr/>
        </p:nvSpPr>
        <p:spPr>
          <a:xfrm>
            <a:off x="228600" y="685799"/>
            <a:ext cx="8610600" cy="5572957"/>
          </a:xfrm>
          <a:prstGeom prst="rect">
            <a:avLst/>
          </a:prstGeom>
          <a:noFill/>
          <a:ln>
            <a:noFill/>
          </a:ln>
        </p:spPr>
        <p:txBody>
          <a:bodyPr anchorCtr="0" anchor="t" bIns="46025" lIns="92075" spcFirstLastPara="1" rIns="92075" wrap="square" tIns="46025">
            <a:noAutofit/>
          </a:bodyPr>
          <a:lstStyle/>
          <a:p>
            <a:pPr indent="-361950" lvl="0" marL="342900" marR="0" rtl="0" algn="l">
              <a:lnSpc>
                <a:spcPct val="150000"/>
              </a:lnSpc>
              <a:spcBef>
                <a:spcPts val="0"/>
              </a:spcBef>
              <a:spcAft>
                <a:spcPts val="0"/>
              </a:spcAft>
              <a:buClr>
                <a:srgbClr val="006600"/>
              </a:buClr>
              <a:buSzPts val="1900"/>
              <a:buFont typeface="Noto Sans Symbols"/>
              <a:buChar char="■"/>
            </a:pPr>
            <a:r>
              <a:rPr b="0" i="0" lang="en-US" sz="1500" u="none" cap="none" strike="noStrike">
                <a:solidFill>
                  <a:schemeClr val="dk1"/>
                </a:solidFill>
                <a:latin typeface="Comic Sans MS"/>
                <a:ea typeface="Comic Sans MS"/>
                <a:cs typeface="Comic Sans MS"/>
                <a:sym typeface="Comic Sans MS"/>
              </a:rPr>
              <a:t>Runlength Encoding is a data compression technique in which runs of 0 and 1 values with repetition are stored by numbers that represent their length. For example, the data set {1,1,1,0,0,0,0,0,1,1,1,1} is encoded as “3,5,4”. The method is implemented by the ‘compressed’ function. The function assumes that the data contains only 0’s and 1’s and starts with the value 1, there is no need to test it.</a:t>
            </a:r>
            <a:endParaRPr b="0" i="0" sz="1500" u="none" cap="none" strike="noStrike">
              <a:solidFill>
                <a:schemeClr val="dk1"/>
              </a:solidFill>
              <a:latin typeface="Comic Sans MS"/>
              <a:ea typeface="Comic Sans MS"/>
              <a:cs typeface="Comic Sans MS"/>
              <a:sym typeface="Comic Sans MS"/>
            </a:endParaRPr>
          </a:p>
          <a:p>
            <a:pPr indent="0" lvl="0" marL="0" marR="0" rtl="0" algn="l">
              <a:lnSpc>
                <a:spcPct val="150000"/>
              </a:lnSpc>
              <a:spcBef>
                <a:spcPts val="0"/>
              </a:spcBef>
              <a:spcAft>
                <a:spcPts val="0"/>
              </a:spcAft>
              <a:buNone/>
            </a:pPr>
            <a:r>
              <a:t/>
            </a:r>
            <a:endParaRPr b="0" i="0" sz="1700" u="none" cap="none" strike="noStrike">
              <a:solidFill>
                <a:srgbClr val="000000"/>
              </a:solidFill>
              <a:latin typeface="Arial"/>
              <a:ea typeface="Arial"/>
              <a:cs typeface="Arial"/>
              <a:sym typeface="Arial"/>
            </a:endParaRPr>
          </a:p>
          <a:p>
            <a:pPr indent="0" lvl="7" marL="0" marR="0" rtl="0" algn="l">
              <a:lnSpc>
                <a:spcPct val="150000"/>
              </a:lnSpc>
              <a:spcBef>
                <a:spcPts val="0"/>
              </a:spcBef>
              <a:spcAft>
                <a:spcPts val="0"/>
              </a:spcAft>
              <a:buNone/>
            </a:pPr>
            <a:r>
              <a:t/>
            </a:r>
            <a:endParaRPr b="0" i="0" sz="19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601" name="Google Shape;601;p78"/>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602" name="Google Shape;602;p78"/>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3" name="Google Shape;603;p78"/>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9"/>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609" name="Google Shape;609;p79"/>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10 – Solution</a:t>
            </a:r>
            <a:endParaRPr/>
          </a:p>
        </p:txBody>
      </p:sp>
      <p:pic>
        <p:nvPicPr>
          <p:cNvPr descr="Google Shape;612;p60" id="610" name="Google Shape;610;p79"/>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611" name="Google Shape;611;p79"/>
          <p:cNvSpPr/>
          <p:nvPr/>
        </p:nvSpPr>
        <p:spPr>
          <a:xfrm>
            <a:off x="76200" y="6631446"/>
            <a:ext cx="4800600" cy="198566"/>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2" name="Google Shape;612;p79"/>
          <p:cNvSpPr txBox="1"/>
          <p:nvPr/>
        </p:nvSpPr>
        <p:spPr>
          <a:xfrm>
            <a:off x="152400" y="675471"/>
            <a:ext cx="8884800" cy="34170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class</a:t>
            </a:r>
            <a:r>
              <a:rPr b="0" i="0" lang="en-US" sz="1050" u="none" cap="none" strike="noStrike">
                <a:solidFill>
                  <a:schemeClr val="dk1"/>
                </a:solidFill>
                <a:latin typeface="Consolas"/>
                <a:ea typeface="Consolas"/>
                <a:cs typeface="Consolas"/>
                <a:sym typeface="Consolas"/>
              </a:rPr>
              <a:t> Compressed {</a:t>
            </a:r>
            <a:endParaRPr b="0" i="0" sz="105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static</a:t>
            </a:r>
            <a:r>
              <a:rPr b="0" i="0" lang="en-US" sz="1050" u="none" cap="none" strike="noStrike">
                <a:solidFill>
                  <a:schemeClr val="dk1"/>
                </a:solidFill>
                <a:latin typeface="Consolas"/>
                <a:ea typeface="Consolas"/>
                <a:cs typeface="Consolas"/>
                <a:sym typeface="Consolas"/>
              </a:rPr>
              <a:t> String compressed(</a:t>
            </a:r>
            <a:r>
              <a:rPr b="1" i="0" lang="en-US" sz="1050" u="none" cap="none" strike="noStrike">
                <a:solidFill>
                  <a:srgbClr val="7F0055"/>
                </a:solidFill>
                <a:latin typeface="Consolas"/>
                <a:ea typeface="Consolas"/>
                <a:cs typeface="Consolas"/>
                <a:sym typeface="Consolas"/>
              </a:rPr>
              <a:t>int</a:t>
            </a:r>
            <a:r>
              <a:rPr b="0" i="0" lang="en-US" sz="1050" u="none" cap="none" strike="noStrike">
                <a:solidFill>
                  <a:schemeClr val="dk1"/>
                </a:solidFill>
                <a:latin typeface="Consolas"/>
                <a:ea typeface="Consolas"/>
                <a:cs typeface="Consolas"/>
                <a:sym typeface="Consolas"/>
              </a:rPr>
              <a:t>[] arr) {</a:t>
            </a:r>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String str =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int</a:t>
            </a:r>
            <a:r>
              <a:rPr b="0" i="0" lang="en-US" sz="1050" u="none" cap="none" strike="noStrike">
                <a:solidFill>
                  <a:schemeClr val="dk1"/>
                </a:solidFill>
                <a:latin typeface="Consolas"/>
                <a:ea typeface="Consolas"/>
                <a:cs typeface="Consolas"/>
                <a:sym typeface="Consolas"/>
              </a:rPr>
              <a:t> </a:t>
            </a:r>
            <a:r>
              <a:rPr lang="en-US" sz="1050">
                <a:solidFill>
                  <a:schemeClr val="dk1"/>
                </a:solidFill>
                <a:latin typeface="Consolas"/>
                <a:ea typeface="Consolas"/>
                <a:cs typeface="Consolas"/>
                <a:sym typeface="Consolas"/>
              </a:rPr>
              <a:t>currNum</a:t>
            </a:r>
            <a:r>
              <a:rPr b="0" i="0" lang="en-US" sz="1050" u="none" cap="none" strike="noStrike">
                <a:solidFill>
                  <a:schemeClr val="dk1"/>
                </a:solidFill>
                <a:latin typeface="Consolas"/>
                <a:ea typeface="Consolas"/>
                <a:cs typeface="Consolas"/>
                <a:sym typeface="Consolas"/>
              </a:rPr>
              <a:t> = 1;</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int</a:t>
            </a:r>
            <a:r>
              <a:rPr b="0" i="0" lang="en-US" sz="1050" u="none" cap="none" strike="noStrike">
                <a:solidFill>
                  <a:schemeClr val="dk1"/>
                </a:solidFill>
                <a:latin typeface="Consolas"/>
                <a:ea typeface="Consolas"/>
                <a:cs typeface="Consolas"/>
                <a:sym typeface="Consolas"/>
              </a:rPr>
              <a:t> count = 1;</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for</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int</a:t>
            </a:r>
            <a:r>
              <a:rPr b="0" i="0" lang="en-US" sz="1050" u="none" cap="none" strike="noStrike">
                <a:solidFill>
                  <a:schemeClr val="dk1"/>
                </a:solidFill>
                <a:latin typeface="Consolas"/>
                <a:ea typeface="Consolas"/>
                <a:cs typeface="Consolas"/>
                <a:sym typeface="Consolas"/>
              </a:rPr>
              <a:t> i = 1; i &lt; arr.length; i++)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if</a:t>
            </a:r>
            <a:r>
              <a:rPr b="0" i="0" lang="en-US" sz="1050" u="none" cap="none" strike="noStrike">
                <a:solidFill>
                  <a:schemeClr val="dk1"/>
                </a:solidFill>
                <a:latin typeface="Consolas"/>
                <a:ea typeface="Consolas"/>
                <a:cs typeface="Consolas"/>
                <a:sym typeface="Consolas"/>
              </a:rPr>
              <a:t> (arr[i] == </a:t>
            </a:r>
            <a:r>
              <a:rPr lang="en-US" sz="1050">
                <a:solidFill>
                  <a:schemeClr val="dk1"/>
                </a:solidFill>
                <a:latin typeface="Consolas"/>
                <a:ea typeface="Consolas"/>
                <a:cs typeface="Consolas"/>
                <a:sym typeface="Consolas"/>
              </a:rPr>
              <a:t>currNum</a:t>
            </a:r>
            <a:r>
              <a:rPr b="0" i="0" lang="en-US" sz="1050" u="none" cap="none" strike="noStrike">
                <a:solidFill>
                  <a:schemeClr val="dk1"/>
                </a:solidFill>
                <a:latin typeface="Consolas"/>
                <a:ea typeface="Consolas"/>
                <a:cs typeface="Consolas"/>
                <a:sym typeface="Consolas"/>
              </a:rPr>
              <a:t>) {</a:t>
            </a:r>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count++;</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 </a:t>
            </a:r>
            <a:r>
              <a:rPr b="1" i="0" lang="en-US" sz="1050" u="none" cap="none" strike="noStrike">
                <a:solidFill>
                  <a:srgbClr val="7F0055"/>
                </a:solidFill>
                <a:latin typeface="Consolas"/>
                <a:ea typeface="Consolas"/>
                <a:cs typeface="Consolas"/>
                <a:sym typeface="Consolas"/>
              </a:rPr>
              <a:t>else</a:t>
            </a:r>
            <a:r>
              <a:rPr b="0" i="0" lang="en-US" sz="105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str += count +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count = 1;</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lang="en-US" sz="1050">
                <a:solidFill>
                  <a:schemeClr val="dk1"/>
                </a:solidFill>
                <a:latin typeface="Consolas"/>
                <a:ea typeface="Consolas"/>
                <a:cs typeface="Consolas"/>
                <a:sym typeface="Consolas"/>
              </a:rPr>
              <a:t>currNum </a:t>
            </a:r>
            <a:r>
              <a:rPr b="0" i="0" lang="en-US" sz="1050" u="none" cap="none" strike="noStrike">
                <a:solidFill>
                  <a:schemeClr val="dk1"/>
                </a:solidFill>
                <a:latin typeface="Consolas"/>
                <a:ea typeface="Consolas"/>
                <a:cs typeface="Consolas"/>
                <a:sym typeface="Consolas"/>
              </a:rPr>
              <a:t>= </a:t>
            </a:r>
            <a:r>
              <a:rPr lang="en-US" sz="1050">
                <a:solidFill>
                  <a:schemeClr val="dk1"/>
                </a:solidFill>
                <a:latin typeface="Consolas"/>
                <a:ea typeface="Consolas"/>
                <a:cs typeface="Consolas"/>
                <a:sym typeface="Consolas"/>
              </a:rPr>
              <a:t>1 - </a:t>
            </a:r>
            <a:r>
              <a:rPr lang="en-US" sz="1050">
                <a:solidFill>
                  <a:schemeClr val="dk1"/>
                </a:solidFill>
                <a:latin typeface="Consolas"/>
                <a:ea typeface="Consolas"/>
                <a:cs typeface="Consolas"/>
                <a:sym typeface="Consolas"/>
              </a:rPr>
              <a:t>currNum</a:t>
            </a:r>
            <a:r>
              <a:rPr b="0" i="0" lang="en-US" sz="1050" u="none" cap="none" strike="noStrike">
                <a:solidFill>
                  <a:schemeClr val="dk1"/>
                </a:solidFill>
                <a:latin typeface="Consolas"/>
                <a:ea typeface="Consolas"/>
                <a:cs typeface="Consolas"/>
                <a:sym typeface="Consolas"/>
              </a:rPr>
              <a:t>; </a:t>
            </a:r>
            <a:r>
              <a:rPr lang="en-US" sz="1050">
                <a:solidFill>
                  <a:srgbClr val="00B050"/>
                </a:solidFill>
                <a:latin typeface="Consolas"/>
                <a:ea typeface="Consolas"/>
                <a:cs typeface="Consolas"/>
                <a:sym typeface="Consolas"/>
              </a:rPr>
              <a:t>// cases: currNum = 1 -&gt; 1 - 1 = </a:t>
            </a:r>
            <a:r>
              <a:rPr b="1" lang="en-US" sz="1050">
                <a:solidFill>
                  <a:srgbClr val="00B050"/>
                </a:solidFill>
                <a:latin typeface="Consolas"/>
                <a:ea typeface="Consolas"/>
                <a:cs typeface="Consolas"/>
                <a:sym typeface="Consolas"/>
              </a:rPr>
              <a:t>0</a:t>
            </a:r>
            <a:r>
              <a:rPr lang="en-US" sz="1050">
                <a:solidFill>
                  <a:srgbClr val="00B050"/>
                </a:solidFill>
                <a:latin typeface="Consolas"/>
                <a:ea typeface="Consolas"/>
                <a:cs typeface="Consolas"/>
                <a:sym typeface="Consolas"/>
              </a:rPr>
              <a:t>; currNum = 0 -&gt; 1 - 0 = </a:t>
            </a:r>
            <a:r>
              <a:rPr b="1" lang="en-US" sz="1050">
                <a:solidFill>
                  <a:srgbClr val="00B050"/>
                </a:solidFill>
                <a:latin typeface="Consolas"/>
                <a:ea typeface="Consolas"/>
                <a:cs typeface="Consolas"/>
                <a:sym typeface="Consolas"/>
              </a:rPr>
              <a:t>1</a:t>
            </a:r>
            <a:r>
              <a:rPr lang="en-US" sz="1050">
                <a:solidFill>
                  <a:srgbClr val="00B050"/>
                </a:solidFill>
                <a:latin typeface="Consolas"/>
                <a:ea typeface="Consolas"/>
                <a:cs typeface="Consolas"/>
                <a:sym typeface="Consolas"/>
              </a:rPr>
              <a:t> </a:t>
            </a:r>
            <a:endParaRPr b="0" i="0" sz="105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if</a:t>
            </a:r>
            <a:r>
              <a:rPr b="0" i="0" lang="en-US" sz="1050" u="none" cap="none" strike="noStrike">
                <a:solidFill>
                  <a:schemeClr val="dk1"/>
                </a:solidFill>
                <a:latin typeface="Consolas"/>
                <a:ea typeface="Consolas"/>
                <a:cs typeface="Consolas"/>
                <a:sym typeface="Consolas"/>
              </a:rPr>
              <a:t> (i == arr.length - 1)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str += "" + count;</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return</a:t>
            </a:r>
            <a:r>
              <a:rPr b="0" i="0" lang="en-US" sz="1050" u="none" cap="none" strike="noStrike">
                <a:solidFill>
                  <a:schemeClr val="dk1"/>
                </a:solidFill>
                <a:latin typeface="Consolas"/>
                <a:ea typeface="Consolas"/>
                <a:cs typeface="Consolas"/>
                <a:sym typeface="Consolas"/>
              </a:rPr>
              <a:t> str;</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11 – Contains in string array</a:t>
            </a:r>
            <a:endParaRPr/>
          </a:p>
        </p:txBody>
      </p:sp>
      <p:sp>
        <p:nvSpPr>
          <p:cNvPr id="619" name="Google Shape;619;p80"/>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20" name="Google Shape;620;p80"/>
          <p:cNvSpPr/>
          <p:nvPr/>
        </p:nvSpPr>
        <p:spPr>
          <a:xfrm>
            <a:off x="609600" y="1923871"/>
            <a:ext cx="45720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1" name="Google Shape;621;p80"/>
          <p:cNvSpPr txBox="1"/>
          <p:nvPr/>
        </p:nvSpPr>
        <p:spPr>
          <a:xfrm>
            <a:off x="228600" y="685799"/>
            <a:ext cx="8610600" cy="5572957"/>
          </a:xfrm>
          <a:prstGeom prst="rect">
            <a:avLst/>
          </a:prstGeom>
          <a:noFill/>
          <a:ln>
            <a:noFill/>
          </a:ln>
        </p:spPr>
        <p:txBody>
          <a:bodyPr anchorCtr="0" anchor="t" bIns="46025" lIns="92075" spcFirstLastPara="1" rIns="92075" wrap="square" tIns="46025">
            <a:noAutofit/>
          </a:bodyPr>
          <a:lstStyle/>
          <a:p>
            <a:pPr indent="-406400" lvl="0" marL="342900" marR="0" rtl="0" algn="l">
              <a:lnSpc>
                <a:spcPct val="150000"/>
              </a:lnSpc>
              <a:spcBef>
                <a:spcPts val="0"/>
              </a:spcBef>
              <a:spcAft>
                <a:spcPts val="0"/>
              </a:spcAft>
              <a:buClr>
                <a:srgbClr val="006600"/>
              </a:buClr>
              <a:buSzPts val="2600"/>
              <a:buFont typeface="Noto Sans Symbols"/>
              <a:buChar char="■"/>
            </a:pPr>
            <a:r>
              <a:rPr b="0" i="0" lang="en-US" sz="2200" u="none" cap="none" strike="noStrike">
                <a:solidFill>
                  <a:schemeClr val="dk1"/>
                </a:solidFill>
                <a:latin typeface="Comic Sans MS"/>
                <a:ea typeface="Comic Sans MS"/>
                <a:cs typeface="Comic Sans MS"/>
                <a:sym typeface="Comic Sans MS"/>
              </a:rPr>
              <a:t>The function containsInArray receives an array of lower case letter only strings, and a String ‘val’ (also only lowercase), the functions check whether the string ‘val’ appears in the array.</a:t>
            </a:r>
            <a:endParaRPr sz="2400"/>
          </a:p>
          <a:p>
            <a:pPr indent="0" lvl="0" marL="0" marR="0" rtl="0" algn="l">
              <a:lnSpc>
                <a:spcPct val="150000"/>
              </a:lnSpc>
              <a:spcBef>
                <a:spcPts val="0"/>
              </a:spcBef>
              <a:spcAft>
                <a:spcPts val="0"/>
              </a:spcAft>
              <a:buNone/>
            </a:pPr>
            <a:r>
              <a:t/>
            </a:r>
            <a:endParaRPr b="0" i="0" sz="22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None/>
            </a:pPr>
            <a:r>
              <a:t/>
            </a:r>
            <a:endParaRPr b="0" i="0" sz="26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622" name="Google Shape;622;p80"/>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623" name="Google Shape;623;p80"/>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4" name="Google Shape;624;p80"/>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1"/>
          <p:cNvSpPr txBox="1"/>
          <p:nvPr>
            <p:ph idx="12" type="sldNum"/>
          </p:nvPr>
        </p:nvSpPr>
        <p:spPr>
          <a:xfrm>
            <a:off x="76200" y="6602861"/>
            <a:ext cx="273616"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630" name="Google Shape;630;p81"/>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11 – Solution</a:t>
            </a:r>
            <a:endParaRPr/>
          </a:p>
        </p:txBody>
      </p:sp>
      <p:pic>
        <p:nvPicPr>
          <p:cNvPr descr="Google Shape;612;p60" id="631" name="Google Shape;631;p81"/>
          <p:cNvPicPr preferRelativeResize="0"/>
          <p:nvPr/>
        </p:nvPicPr>
        <p:blipFill rotWithShape="1">
          <a:blip r:embed="rId3">
            <a:alphaModFix/>
          </a:blip>
          <a:srcRect b="0" l="0" r="0" t="0"/>
          <a:stretch/>
        </p:blipFill>
        <p:spPr>
          <a:xfrm>
            <a:off x="4514850" y="3340100"/>
            <a:ext cx="114300" cy="177800"/>
          </a:xfrm>
          <a:prstGeom prst="rect">
            <a:avLst/>
          </a:prstGeom>
          <a:noFill/>
          <a:ln>
            <a:noFill/>
          </a:ln>
        </p:spPr>
      </p:pic>
      <p:sp>
        <p:nvSpPr>
          <p:cNvPr id="632" name="Google Shape;632;p81"/>
          <p:cNvSpPr/>
          <p:nvPr/>
        </p:nvSpPr>
        <p:spPr>
          <a:xfrm>
            <a:off x="76200" y="6631446"/>
            <a:ext cx="4800600" cy="198566"/>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3" name="Google Shape;633;p81"/>
          <p:cNvSpPr txBox="1"/>
          <p:nvPr/>
        </p:nvSpPr>
        <p:spPr>
          <a:xfrm>
            <a:off x="152400" y="675471"/>
            <a:ext cx="8884800" cy="19626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class</a:t>
            </a:r>
            <a:r>
              <a:rPr b="0" i="0" lang="en-US" sz="1050" u="none" cap="none" strike="noStrike">
                <a:solidFill>
                  <a:schemeClr val="dk1"/>
                </a:solidFill>
                <a:latin typeface="Consolas"/>
                <a:ea typeface="Consolas"/>
                <a:cs typeface="Consolas"/>
                <a:sym typeface="Consolas"/>
              </a:rPr>
              <a:t> ContainsInStringArray {</a:t>
            </a:r>
            <a:endParaRPr b="0" i="0" sz="105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public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static</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boolean</a:t>
            </a:r>
            <a:r>
              <a:rPr b="0" i="0" lang="en-US" sz="1050" u="none" cap="none" strike="noStrike">
                <a:solidFill>
                  <a:schemeClr val="dk1"/>
                </a:solidFill>
                <a:latin typeface="Consolas"/>
                <a:ea typeface="Consolas"/>
                <a:cs typeface="Consolas"/>
                <a:sym typeface="Consolas"/>
              </a:rPr>
              <a:t> containsInArray(String[] arr, String val) {</a:t>
            </a:r>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for</a:t>
            </a: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int</a:t>
            </a:r>
            <a:r>
              <a:rPr b="0" i="0" lang="en-US" sz="1050" u="none" cap="none" strike="noStrike">
                <a:solidFill>
                  <a:schemeClr val="dk1"/>
                </a:solidFill>
                <a:latin typeface="Consolas"/>
                <a:ea typeface="Consolas"/>
                <a:cs typeface="Consolas"/>
                <a:sym typeface="Consolas"/>
              </a:rPr>
              <a:t> i = 0; i &lt; arr.length; i++) {</a:t>
            </a:r>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if</a:t>
            </a:r>
            <a:r>
              <a:rPr b="0" i="0" lang="en-US" sz="1050" u="none" cap="none" strike="noStrike">
                <a:solidFill>
                  <a:schemeClr val="dk1"/>
                </a:solidFill>
                <a:latin typeface="Consolas"/>
                <a:ea typeface="Consolas"/>
                <a:cs typeface="Consolas"/>
                <a:sym typeface="Consolas"/>
              </a:rPr>
              <a:t> (arr[i].equals(val)){</a:t>
            </a:r>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lang="en-US" sz="1050">
                <a:solidFill>
                  <a:srgbClr val="7F0055"/>
                </a:solidFill>
                <a:latin typeface="Consolas"/>
                <a:ea typeface="Consolas"/>
                <a:cs typeface="Consolas"/>
                <a:sym typeface="Consolas"/>
              </a:rPr>
              <a:t>return True</a:t>
            </a:r>
            <a:r>
              <a:rPr b="0" i="0" lang="en-US" sz="1050" u="none" cap="none" strike="noStrike">
                <a:solidFill>
                  <a:schemeClr val="dk1"/>
                </a:solidFill>
                <a:latin typeface="Consolas"/>
                <a:ea typeface="Consolas"/>
                <a:cs typeface="Consolas"/>
                <a:sym typeface="Consolas"/>
              </a:rPr>
              <a:t>;</a:t>
            </a:r>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r>
              <a:rPr b="1" i="0" lang="en-US" sz="1050" u="none" cap="none" strike="noStrike">
                <a:solidFill>
                  <a:srgbClr val="7F0055"/>
                </a:solidFill>
                <a:latin typeface="Consolas"/>
                <a:ea typeface="Consolas"/>
                <a:cs typeface="Consolas"/>
                <a:sym typeface="Consolas"/>
              </a:rPr>
              <a:t>return</a:t>
            </a:r>
            <a:r>
              <a:rPr b="0" i="0" lang="en-US" sz="1050" u="none" cap="none" strike="noStrike">
                <a:solidFill>
                  <a:schemeClr val="dk1"/>
                </a:solidFill>
                <a:latin typeface="Consolas"/>
                <a:ea typeface="Consolas"/>
                <a:cs typeface="Consolas"/>
                <a:sym typeface="Consolas"/>
              </a:rPr>
              <a:t> </a:t>
            </a:r>
            <a:r>
              <a:rPr b="1" lang="en-US" sz="1050">
                <a:solidFill>
                  <a:srgbClr val="7F0055"/>
                </a:solidFill>
                <a:latin typeface="Consolas"/>
                <a:ea typeface="Consolas"/>
                <a:cs typeface="Consolas"/>
                <a:sym typeface="Consolas"/>
              </a:rPr>
              <a:t>false</a:t>
            </a:r>
            <a:r>
              <a:rPr b="0" i="0" lang="en-US" sz="1050" u="none" cap="none" strike="noStrike">
                <a:solidFill>
                  <a:schemeClr val="dk1"/>
                </a:solidFill>
                <a:latin typeface="Consolas"/>
                <a:ea typeface="Consolas"/>
                <a:cs typeface="Consolas"/>
                <a:sym typeface="Consolas"/>
              </a:rPr>
              <a:t>;</a:t>
            </a:r>
            <a:endParaRPr b="0" i="0" sz="1050" u="none" cap="none" strike="noStrike">
              <a:solidFill>
                <a:schemeClr val="dk1"/>
              </a:solidFill>
              <a:latin typeface="Consolas"/>
              <a:ea typeface="Consolas"/>
              <a:cs typeface="Consolas"/>
              <a:sym typeface="Consolas"/>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endParaRPr/>
          </a:p>
          <a:p>
            <a:pPr indent="0" lvl="1"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n-US" sz="1050" u="none" cap="none" strike="noStrike">
                <a:solidFill>
                  <a:schemeClr val="dk1"/>
                </a:solidFill>
                <a:latin typeface="Consolas"/>
                <a:ea typeface="Consolas"/>
                <a:cs typeface="Consolas"/>
                <a:sym typeface="Consolas"/>
              </a:rPr>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31d7360a7ca_0_38"/>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12 – Classroom Seating Chart</a:t>
            </a:r>
            <a:endParaRPr/>
          </a:p>
        </p:txBody>
      </p:sp>
      <p:sp>
        <p:nvSpPr>
          <p:cNvPr id="640" name="Google Shape;640;g31d7360a7ca_0_38"/>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Symbols"/>
              <a:buNone/>
            </a:pPr>
            <a:r>
              <a:t/>
            </a:r>
            <a:endParaRPr sz="1600"/>
          </a:p>
        </p:txBody>
      </p:sp>
      <p:sp>
        <p:nvSpPr>
          <p:cNvPr id="641" name="Google Shape;641;g31d7360a7ca_0_38"/>
          <p:cNvSpPr/>
          <p:nvPr/>
        </p:nvSpPr>
        <p:spPr>
          <a:xfrm>
            <a:off x="609600" y="1923871"/>
            <a:ext cx="45720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2" name="Google Shape;642;g31d7360a7ca_0_38"/>
          <p:cNvSpPr txBox="1"/>
          <p:nvPr/>
        </p:nvSpPr>
        <p:spPr>
          <a:xfrm>
            <a:off x="228600" y="685799"/>
            <a:ext cx="8610600" cy="5573100"/>
          </a:xfrm>
          <a:prstGeom prst="rect">
            <a:avLst/>
          </a:prstGeom>
          <a:noFill/>
          <a:ln>
            <a:noFill/>
          </a:ln>
        </p:spPr>
        <p:txBody>
          <a:bodyPr anchorCtr="0" anchor="t" bIns="46025" lIns="92075" spcFirstLastPara="1" rIns="92075" wrap="square" tIns="46025">
            <a:noAutofit/>
          </a:bodyPr>
          <a:lstStyle/>
          <a:p>
            <a:pPr indent="0" lvl="0" marL="0" marR="0" rtl="0" algn="l">
              <a:lnSpc>
                <a:spcPct val="150000"/>
              </a:lnSpc>
              <a:spcBef>
                <a:spcPts val="0"/>
              </a:spcBef>
              <a:spcAft>
                <a:spcPts val="0"/>
              </a:spcAft>
              <a:buNone/>
            </a:pPr>
            <a:r>
              <a:rPr lang="en-US" sz="1200">
                <a:solidFill>
                  <a:schemeClr val="dk1"/>
                </a:solidFill>
                <a:latin typeface="Comic Sans MS"/>
                <a:ea typeface="Comic Sans MS"/>
                <a:cs typeface="Comic Sans MS"/>
                <a:sym typeface="Comic Sans MS"/>
              </a:rPr>
              <a:t>Create a class called `ClassroomSeating` that manages a seating chart for a classroom using a static 2D array. Implement the following requirements:</a:t>
            </a:r>
            <a:endParaRPr sz="1200">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Symbols"/>
              <a:buChar char="■"/>
            </a:pPr>
            <a:r>
              <a:rPr lang="en-US" sz="1200">
                <a:solidFill>
                  <a:schemeClr val="dk1"/>
                </a:solidFill>
                <a:latin typeface="Comic Sans MS"/>
                <a:ea typeface="Comic Sans MS"/>
                <a:cs typeface="Comic Sans MS"/>
                <a:sym typeface="Comic Sans MS"/>
              </a:rPr>
              <a:t>Initialize a static 5x5 2D array of strings called `seatingChart` to represent the classroom seating arrangement.</a:t>
            </a:r>
            <a:endParaRPr sz="1200">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Symbols"/>
              <a:buChar char="■"/>
            </a:pPr>
            <a:r>
              <a:rPr lang="en-US" sz="1200">
                <a:solidFill>
                  <a:schemeClr val="dk1"/>
                </a:solidFill>
                <a:latin typeface="Comic Sans MS"/>
                <a:ea typeface="Comic Sans MS"/>
                <a:cs typeface="Comic Sans MS"/>
                <a:sym typeface="Comic Sans MS"/>
              </a:rPr>
              <a:t>Create a static method `initializeSeats()` that sets all seats to “Empty”.</a:t>
            </a:r>
            <a:endParaRPr sz="1200">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Symbols"/>
              <a:buChar char="■"/>
            </a:pPr>
            <a:r>
              <a:rPr lang="en-US" sz="1200">
                <a:solidFill>
                  <a:schemeClr val="dk1"/>
                </a:solidFill>
                <a:latin typeface="Comic Sans MS"/>
                <a:ea typeface="Comic Sans MS"/>
                <a:cs typeface="Comic Sans MS"/>
                <a:sym typeface="Comic Sans MS"/>
              </a:rPr>
              <a:t>Implement a static method `assignSeat(int row, int col, String studentName)` that assigns a student to a specific seat.</a:t>
            </a:r>
            <a:endParaRPr sz="1200">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Symbols"/>
              <a:buChar char="■"/>
            </a:pPr>
            <a:r>
              <a:rPr lang="en-US" sz="1200">
                <a:solidFill>
                  <a:schemeClr val="dk1"/>
                </a:solidFill>
                <a:latin typeface="Comic Sans MS"/>
                <a:ea typeface="Comic Sans MS"/>
                <a:cs typeface="Comic Sans MS"/>
                <a:sym typeface="Comic Sans MS"/>
              </a:rPr>
              <a:t>Create a static method `printSeatingChart()` that displays the current seating arrangement.</a:t>
            </a:r>
            <a:endParaRPr sz="1200">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Symbols"/>
              <a:buChar char="■"/>
            </a:pPr>
            <a:r>
              <a:rPr lang="en-US" sz="1200">
                <a:solidFill>
                  <a:schemeClr val="dk1"/>
                </a:solidFill>
                <a:latin typeface="Comic Sans MS"/>
                <a:ea typeface="Comic Sans MS"/>
                <a:cs typeface="Comic Sans MS"/>
                <a:sym typeface="Comic Sans MS"/>
              </a:rPr>
              <a:t>In the `main` method, demonstrate the usage of these methods by initializing the seating chart, assigning a few students to seats, and printing the chart after each assignment.</a:t>
            </a:r>
            <a:endParaRPr sz="1200">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Symbols"/>
              <a:buChar char="■"/>
            </a:pPr>
            <a:r>
              <a:rPr lang="en-US" sz="1200">
                <a:solidFill>
                  <a:schemeClr val="dk1"/>
                </a:solidFill>
                <a:latin typeface="Comic Sans MS"/>
                <a:ea typeface="Comic Sans MS"/>
                <a:cs typeface="Comic Sans MS"/>
                <a:sym typeface="Comic Sans MS"/>
              </a:rPr>
              <a:t>Add a static method `moveStudent(int fromRow, int fromCol, int toRow, int toCol)` that moves a student from one seat to another.</a:t>
            </a:r>
            <a:endParaRPr sz="1200">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Symbols"/>
              <a:buChar char="■"/>
            </a:pPr>
            <a:r>
              <a:rPr lang="en-US" sz="1200">
                <a:solidFill>
                  <a:schemeClr val="dk1"/>
                </a:solidFill>
                <a:latin typeface="Comic Sans MS"/>
                <a:ea typeface="Comic Sans MS"/>
                <a:cs typeface="Comic Sans MS"/>
                <a:sym typeface="Comic Sans MS"/>
              </a:rPr>
              <a:t>Implement a static method `findStudent(String studentName)` that returns the seat location (row and column) of a given student.</a:t>
            </a:r>
            <a:endParaRPr sz="1200">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Symbols"/>
              <a:buChar char="■"/>
            </a:pPr>
            <a:r>
              <a:rPr lang="en-US" sz="1200">
                <a:solidFill>
                  <a:schemeClr val="dk1"/>
                </a:solidFill>
                <a:latin typeface="Comic Sans MS"/>
                <a:ea typeface="Comic Sans MS"/>
                <a:cs typeface="Comic Sans MS"/>
                <a:sym typeface="Comic Sans MS"/>
              </a:rPr>
              <a:t>Create a static method `getClassSize()` that returns the number of occupied seats.</a:t>
            </a:r>
            <a:endParaRPr sz="1200">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Symbols"/>
              <a:buChar char="■"/>
            </a:pPr>
            <a:r>
              <a:rPr lang="en-US" sz="1200">
                <a:solidFill>
                  <a:schemeClr val="dk1"/>
                </a:solidFill>
                <a:latin typeface="Comic Sans MS"/>
                <a:ea typeface="Comic Sans MS"/>
                <a:cs typeface="Comic Sans MS"/>
                <a:sym typeface="Comic Sans MS"/>
              </a:rPr>
              <a:t>Add a static method `getRowCapacity(int row)` that returns the number of available seats in a specific row.</a:t>
            </a:r>
            <a:endParaRPr sz="1100">
              <a:solidFill>
                <a:schemeClr val="dk1"/>
              </a:solidFill>
            </a:endParaRPr>
          </a:p>
          <a:p>
            <a:pPr indent="0" lvl="7" marL="0" marR="0" rtl="0" algn="l">
              <a:lnSpc>
                <a:spcPct val="100000"/>
              </a:lnSpc>
              <a:spcBef>
                <a:spcPts val="0"/>
              </a:spcBef>
              <a:spcAft>
                <a:spcPts val="0"/>
              </a:spcAft>
              <a:buNone/>
            </a:pPr>
            <a:r>
              <a:t/>
            </a:r>
            <a:endParaRPr sz="1200">
              <a:solidFill>
                <a:schemeClr val="dk1"/>
              </a:solidFill>
              <a:latin typeface="Comic Sans MS"/>
              <a:ea typeface="Comic Sans MS"/>
              <a:cs typeface="Comic Sans MS"/>
              <a:sym typeface="Comic Sans MS"/>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643" name="Google Shape;643;g31d7360a7ca_0_38"/>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data:image/jpeg;base64,/9j/4AAQSkZJRgABAQAAAQABAAD/2wCEAAkGBxQTEhQUEhQVFhUUGB8bGRgYGB8gIBocICEdHCEeHCIgICsgHxonHh8ZIz0hJSkrLi4wICEzODMtNygtLi0BCgoKDg0OFxAQGiwcHBwsLCwsLCwsLCwsLCwsLCwsLCwsLCwsLCwsLCwsLCwsLCwsLCwsLCwsLCwsLDcsNzc3LP/AABEIAOAA4QMBIgACEQEDEQH/xAAbAAACAwEBAQAAAAAAAAAAAAAABgMEBQcCAf/EAD4QAAICAAQFAgMGBAQFBQEAAAECAxEABBIhBQYTMUEiUTJhcQcUI0KBkVJiobEzQ8HRFVNygpIkNGNz8dL/xAAXAQEBAQEAAAAAAAAAAAAAAAAAAQID/8QAHREBAQEBAAMBAQEAAAAAAAAAAAERAhIhMUEDE//aAAwDAQACEQMRAD8A7jgwYMAYMGDAGDBgwBgwYMAYo8U4nHl01ykgXQABJJ9gBuTi3JIALJoDCVz5x0xCAxR9UyBgoN1W1k1v7dvnjPXWRnrrIZ+EcZhzKloXvSaYEEMp9mB3BxYzGcRN3IVQLLHYD6ntjmmTEmWEebMYjbbqxggq8bWAQQTurUaO4s++L/NEf/EUiVHAMbajC9qk1dgGHjGPP0x5+m5mOf8AIqaEus/yKW/0xZ4NzhlM0xSGS2ALaSCDQ7nfCZy5xF4pY4Hyxy9SDWhWwl7Blf8APGxNXvRHf28cbzGWy5nbqhZWepOinrb8wjQdhH21H8xvE86nnT7k+PK7ANFLGD8Jddj+16fo1YtcT4rFAmuRqX5Akk+wA84RMnxKLPKtwaHe6cp5FbSaaYX7g1sflePxTiARniaRsu6GiVRXU+LBChq/r+ow86f6V1iDOqwsbC69Qrf23+uKJ4x1DWXUOa7tqC+/cKf61hBymbD9NFzMq2w6jPLaMPZFYWSxobDY+bxfynMqZOWVF1NlYwrM1E9Et3A91J/rdYvmvm6FAxKgkUSNx7Ylwt5HnTKOqnqMoPZnjdQf1K0P1xoycZjAJUO4ABuNCwIP8JGx+g3xvyjflGngxQ4VxeHMKWhcNWxHlT7EHcH64v41rWjBgwYAwYMGAMGDBgDBgwYAwYMGAMGDBgDBjyXAr54+k4CHNZkIrMbNC6G5PyA8nsP1wqwcxSxMXz8uXgR/ghALSAeCxBq/kB+uNHP5qJHlc1aKpY39dP8AZj+gPjHN+KcdaSYq+ka5UjCsnqANUdxXdlpfN/LHLrr25ddHA9HNOGTMRT0TqWQkHt6Qi2Ap+v8AXGZPNIsSJmoE1KDSlz6Ax9PrugRXg/T2NGLkF7DZjMJFDepVJ9YY997CjbxRx64nkM4sbdOTLZlPEatvQ7adR+ICvO9fPGKxUUGdmmjkEzwLGiELT6rNqdTOa7UNq33+eIOFQSmFiHVFj0+piGRid9FKSWtKOoVXvscYMrRlTqgkhYH8QabIA8PqIKr9O9fMYeclU/DmMZP+Grg9j8DJ+4P9sIRHw/mFWXQ4WVP4WNjaj6W7r9G/fBxER7NBmRlj/DJGqj9GVN6xyzNyvHKSsiIDbBi4GrxtuPzAj9MaeV408n4cgDgiwVaj/Tb9arAMHEObEitHnmzDG9Ry7FVUfIt3P0AGPEGXXMx/guZWWMERPtIUb0kX8J30tse/jfGRAMs8aq2ZlTRqKa4gwGoAGylGu37YunLRK0ZhzsSaQp1hJPyGwKq73B9tsRFThmVzEUiTBQhQlG/EGmroo9WKGxI7386xu5efKhHy7ZmGnovGI5n7dqLNe3stYsce49l2DBXQGRQru4I1tVMwUAm6079zteM5+DpOEK5gX+esu7Bj7jqFQLH9cFb8PDUZE6QR1HYQs0bn3tZL1n9bxlTvNly02VcRKu1ktu23pmj0UCTt2v2JxZ4bwAl0jVsxViiI0Kr895CBXuBhq4tLHA1EnWVAaURamau1tRVf1BOKYwM3K86/fckOnnoK68BGhnA+JWBrUK3DHevPjD3yzxxM3AsqbHs6nujDup+YOEeTi8xa4jmJPnFLDIR9Y9Ib+mL/AALMyRTSFY45DIbkAPSkLe5QkozfMVeNc9ZWuesp/vH3C3yvxt5WljmFMjEqaKkoTYDqd1cDaj37ixhhSQHsQfpjrLrrLK94MfLx9xVGDBgwBgwYMAYMGDAGPErUCfbHo4zs/mBqq6VBrkPsBuB/T9gcS3IlvpjZfizMjzvMI41sAyFQpP6f/wBH98Keb4jnOk+Zy2bkaMbmJ1DMne/HqTbZvNjGhk+IcOdjJ0piFUuGZaVUHcj1WBuNv6Y+5mTLr1M5GX6O2hYrVnbSBpU9wtCzXcn5b8XFgcS4i0mW0sQ7tRmeNas7UuwpiF0r3H5vGNLk3JQGSTNybtAurcKApo71qLBqB7++MjMcY+8xGVMmjSFiJIek2oDuCChBfarvfEvD5WTJTomU6DSyKgRY2XV8HfVZP5hZxGYzs1xrr5p3mayVdlBukUKdI2NrtbGt9x7Y98T4bECsokC6wf8ADlBUk7+nUvb23uvGMnh+SOoyyx6C6vq1TKun0kVposRv3AOJoEhBWMCTpgB9D1uVt7UFQ9bH1MFvwMFWnzgEgyrMX/DZpNRv1BCwGwAIWvbcmvGGb7PcxcXS2GpZEFVvYMgIA7Ddqwn8B4YGkE8i5lC5axIqgepWBNsVFb1tZxucmZeJM6oizXVPVQldO60HXSdNpWnzq/TxixYTogmjpNYJY6C3fX5BPhW2Fnsa+eIRP0BrdSrAUFYbg+bH+nuD7Y281wODMZmaMZuHq9V1WGmBvU2wLKo1k+xPyvFpOUXlbXnK/B+FdddYeFY0SqCh661EbUCMMML/AC9k5c1qaKJI40O8j0sYPtq0kl/5QCcPMPKECoHlFgD/ABJpOgn/AGgesj9Rfti9ExESjLvlxOopS3T6cA9oYuoP/I7/AFwncT5Nz079Rs3HmC3cs5sePTo1VXsKGLhjV4zwyAZdjljliAQ1wO+pTsuqmJ1Dwao/tjGly8pjmnmCKkUfpNemU9hsDufc/THnMcBzUHWPSd0IVFK72g+JqHqW6I3A3xr8T4k8bQrl1QRZgdSM9O+1atZY/EG1EkmgCPfEwxD9lWahfiER6aq+l6Ku3fSfynbtePmZ4r0Wmpp9Ykey0igarYWSN6BJ2+QxPkONxRyq6R5RpEOvqpCUF+dLKN733IHnbDFzHkckzJmTDaZoag65hoyXNkir06u5/f2w/D8c/PO04YBxFmI6BBdPUa2JDLRBu/fxhh4Dx181KgUvGigtIk1OFjG5KsfWAP8AasR8U4VkdBN5xB/JJG4/3xNwmBcgqrG34kzJJK0q+oJ/lxUPzfnIvyPbEQxZbiYzDxLFMI83Gh0s4IEu96T31Kfa7Hzxdh4jlvu8zlWys+X/AMVUu0bwa7MhPkjCOmUeWYu69HXL1EkBtFY7giu3v398dCzp6eaTMyLamMamUepVIFhh+eK9/dT8jWLFjR5F462cywldSCGK6qoOB2YfI/3vDHiKB1ZQVIIIsEdiPliXHafHafBgwYMVRgwYMAYMGIszOqIzuQqqCST2AG5JwEHFZAsMhMvRAU/ibej+b1bbfPCnJxJ0bYJNDmNnphdEBS8Z/Mld17qb98eeOdXP9JV0RZddM0ryC/TdqgBqmZdydtNjFTmjN/dFjbLLEkRV5K0qKZfis7nfYWMcerrj11rEynBisGZicakK1tvToKDAeQ4o/PTXeseCQcxFDILynD4GafuQ8rCtK13bW1ivb6Y8ffsxmmcQyyzGOrQADS5BIpm0IxHeqJ7bYTYeIaBnICsivKhLGRiSXRuxFAA7nxjLB9zXNWaaENw9RF0tpMsyDUq3SyAsBqXtq9tzuN8S8I+0N3kWOYCSN5BEXCgGzQ1V2K6vFdvc4S/s3aafNxuXCxxWZGI20VpKn31agoHz+WGzNcGycTxmFJY+jPrKly/VMZOlBudNyBNttjeK1qlzXw6LJSxtlMpHqnEjagW9LralVAI0pdHYjuflhfy2ezOmQBWgYofVHEUVmYgblV1Ha97Pk4vc8cQebO5fJQnVJGoQ01AzOdTg14G2/jfGynLy5Z8y00833bLqh6isQXffWFqyFU0NgSdQHzxcMKGSyUwkSScaib9RBYg7gAMbu9m2Ow2OGL7L5KzsxYjREW3qgdIIs1tfqHYY8z/aXlACiwTuna3dtx+s1/0GN/LZ+DJ5Bc7Bk66z7hFZtABNs/4h3sdx5K/LCRZFCaHJ8NMs046mamLyaK9QDEt6/wDlobrR3bzfZcCXLZnNMztN/ibqzEhFU/CqAA6dtia27eMasC8KzLyMY36jkO+qZ7sb7glvqb223xq5fJZB7bW76SSbkBoAAlf8PZRsSBXevzb1cKnEPs9eOKKYyI5kslYx2qqqR/r3IB9gd6ghycysJpkaNEbUv5gHI0AnST2BLaie+5PfD/nON5WVtS5jphEAUpoXpK10bJHpJF/D4+WIBLm9RDZnLz6CQQ6aD/5ACvew/nzgYSpeaXXMSsks+hXI0kRlNtqAcNQqh4wz5cHiGRzNoyCNeooIpWI3YLuTRA3AYr8PaseeJcIElPA6ZZtRDUsUpF2xb8Mlje+4Kn+IH4sbPBMzDFFLAsjOoikMksppia+IqfVp2PtVebsDHJsu8cZ9KnvZLH2BAI37bk37A43OTuaY6fI5u/us59DDvEx7MvsO30P64sS5eHMssWUkjEUYK0YZSSx3ZjIUoG/y7rWPR5HcdxHJGN7uNR/5imG/yxEX+F8jTJml65V8uh1xyiiJFAL0a7DbcbeQLBwvDiobMFpmeZTJqdlNfzEILo7CrP6eDh05W4xImuGJ0zNyBGS/wlBU+hDud6qz3JN3eLPBX4fPIywzvFIrf+3bQKI2IQshv274YYUuC8UV5+jCWVXO4IFBbs6h2JC/mAG+HXiPMXUsoX0Kw0ED4CDpIcVujLq37e/jE8uQy0btquJiptpcuACD3/EjAH7NiMcNVQZV0vE3doyHQqbtSR61HnfVRrcYmJizwjihRajYIhfSwIsQy+3/ANTn27E4dcvPezUGBI+teR+hGOZQSCCWSLQ0kc76gb1Bo3UWysNtgp+L8y7HfdgyfGVh3lJYxUrSE2OkRqVwP5hsT7qcXnrF56w64MQZTNJIgeNgysLBBsHE+OzsMGDBgDChzhMZpY8om4IEkg9xdIh+Rb1H5IcN+MLivDPxHmiJE0qCOz8IqyG+R3I/XGe/jPfwr8zZpHcwM6BEAMiByrOdKhWJGyr2FHyMZXM8qLk8kZCFAaQlF3Lb/Cp7abI3O1DG5xLK5WFy08bmkRTKF9FqaGqrIIO243FYp5yJZBkmVeoIy0iqrLdGSwVU0W7eBji4kPONnYwskGTliVd1kMLPpJ7sLGxP8dWffG5x6BM/k1ziBevHazhRX4lUdvAb4h+mNvmfItlJmniDMJmLH8Z42s70CNvfYjxilwrnYSFkc5yKh6izRMo3rdit9zgqjyFkWSPLxLG2gsJsxKRS7WyRgn4iFFlRe9485/iH3UPIf8aR3eFH3ILW3UkH5QDqpfp7Yv8AFuOywrnGXLyieILFFJJJ1HZ5TXoAGkLoDNt4rC/y/wApzZhGzGcl6Ud6pJXNkkG/Tv6j422Hzqsawx65FTQsuekjCzljFDYIJkcAu5s70D8X8x9sXuXuMDPHO5S/QYx0ibohSQWP/Uzh/oPlhe4xnsiAsWXnzGhFZEZgukaj6iAADZs7n3xo/ZtwR4mbMOBoOyBSPWvZ2JOyx0dNncnYDbBSrDwVdQGrU+vSF01TXWnve23jHWcu6Lk4woYdHqGJlYg0l9SQ13BYFQvY4zYOC5fMSS9P8HMIzP1deqKUn0yvX5ZBTHSPb9szLtLmZM08YMWV6Iy+XdyVXSCFtNiWYgMTpBsn3vGsaxhZrj2XaYs8KCVTvJGpRia86PSdv4lONfPqTlYokYRdcnUSDqcfFSBV+GyNT1QpR4xsZDlWGBXzM+gAimmzC6UH/wBcV6pGPa3oHtp72tcycyRzqy5UPqlJTryfHMFosvsim1CqPmNrwwxXycEK5Uh5kkUtp2LLdF2oMy1sSd9wfbDAnLP3lRLlc3kzIwSx1dZpU0bmh66C3ajceMUIeUHlyMal+nYWqjLsXIDN6QQQqgm2PaxjCh5XMTHVIJwwZCcuNluwC7NTL2G/TI+eGGGPP8DzqNozCO0R+OeeX8MDtdRsFVfk2o4YUghjyswyP+RHrYCExmTf1uhrelFAV9ScZXE+ILwyFMtEC2ZderIutiUQbqpJPcnc0B7VjV5W47KseekzYDdDLhnZbB1PqIjFmroD9Ti4uFbl5Uz7ocyzFQ633Kvd+mrtWuwVsjbar3yJ8tnZXkUwx60/yQtHQNgYx+dVFD03hk4Nl4cwY2gzhDtHawy0GLA7lW2DMCKomxtviLjCSZbOPIJOn1D1+jLG1Bv8wqVJ0sWtrX+LyMZxGN9mvGUhzTRPUaZkBdX/AC5FNoxB7U22N/nzJGFjPGiorPU+lAWjlO9k/wDLYbg7fvirz7lcvmcvHxKAKDI3SzAXsWIOl623O31sYYeW8wZ8gGnAkKqyV5mgUDUp/nW9St7jBCvk+PZuCMBZgVJ/MQyEe1MDXsQO1fPF2LnmXLtf3aEyNv8AgB0D/wBSrfthezvCjlpZcuZEaNiCLsBlIBRxtQaiPNdxjxkcxPlhpVyqH37yNtut7BRt6h+m/bLLpnLujOQvFPG8Ky6mCJYKNuWVdrKkHUB2+WIeDyRqwgkPVWBxl5NQI1RSeqNiO4Ksaxmcozy6g7uGZ2FjsVkA1K1Wdm3QkUNxi7zbxUrM8Vr054g6sdtBN0LHenXtWAZeTuHtl5pEhJfKSAshu9DCvSfIO5/bDphe4FEWjWRDEWbclewsbjY+rzvt9MMC46cfHTj4+4MGDG23wnCjzzxExKkjMyZeM3IygEk9lqx77+N6wycSlKxswIWhdnsB5PcePnhfzmXOZykiSspDix2OldqJoAGiAdtq8nGO7+Ofd/GFlebsnmlfVKIzSqzOPRLeoDWu1H099qsb+MVeZORjmOkQGCxIEXp1ItA2CLKuDuf4sZGX5PVmA9EemUK9rd7A1Htq1VuD2I3usQ5jmGHqTNAMwzB216ZXUrpoFtMQ9EfYamNGsctczZw/KzpkWy0rO0kZPSk6T9u6h7U9jttYrFPKcsySxFMxAsjNu7ovQsj4bIoGh7obxk8A5oYs05zmbMEI9cb6GstaqqvsSbs9vGPPO2YzsUyRRSNIZj+HI0jVTDba9A2vevBxWjUpgjhEMjfenhG0QYNe2lVkagGA7AMPO47Y57zVzK07654JaU6UjZvw4/BOlBRIHkknvW22KnC+LsjlzmeusanqBYwtg+kaWHqqyKO29HFfjOeosM0FVquOdGKyyId1LIN2NeSBRseMa01v8Dmy33ao16U0RtkViNWutLA2dQ0jYG/UrA7MDjK4/wA1yIaiYjpmyR2eQ9gL/wAuMXVefqcMnCeAKBBBMXLMpkk6jWwVPWQd9ghKL9WbfbHP5sy2cmCKA/UbTEu4q9lFg3pI8/XBT/8AZvlneMysyscwpUCQWqoh9cr38RoolE70bvti9zDzcmXUvlkMj6AwzUoDagX6f4YNAAEfIdtji3wd4lVMuhVU6cmTsCgXYaw49ldhLX0xjzcEafhSR6W6kMhSlXUdMhDDaxsJK89gcabc243x2fMy6ppHJvbqbj9qpR9BWIZ0tEUouzMPPZgukijvdN+2OkZT7NGaPTMspB7a3iQr9D6mH0xW4nyOIIyY5sstCqlzRN/oErVi4mG3hXEtVqrlWRp8uGHdWZEkjI/8G/bC5yxxM51xms5Cg+5q0zTKNMh6Y+BtNBrPg96IrC9luLshkWxqlIYEduqg1KQfYgSrf82HXkd4XyzBwejPrEho0rFy9PQ2Qg1Z27jBWJBlutK08gVps1Um7COQJsUVgxIIrbYdtI8baXGOXJE4c2WRyJc3J1pWdTsikaVOjVVkXf8A1Yhn5KzOZz//AKhUbK6tZljkUkKN6AHrtx6a01uSKOMfnbPcT+8NmYVzccLilRY5F6arsFYV5+K+3qIwMUM9yk/RCFy8sb6lMcUhoECwSyqLsKbvasb+S4rKsRjzUTZiLRq6TbSJWzqjd7B3AJoqRvhWyHOuaLFJj1LBtJrNgD2JH9saPBeZ2zGYd2UAel0AFL6FCMg80Yx+64iJM9ymZso7cImM+XZw7wE1IjKKAI/NX7+2rDHwvKdCPKyGQBMpDN1EANl2Ve/1JArvd+2EyZJshxFjlW6akdSNr9Low1BWB2IBJFfI4bOPc2QS5Vc0FWOdX9cXiaTZUkB/OiHf9ADiIzeK8rSTzoWlgCRQxxsjThWLqosfIXsSd9jijLwHMOGjzkPTUAmGVNJRdI+AMpIClR2J7gfPGXwrjWfYn7ujGzZYKCCe/qLAqT9e+Hhc7OIy00KZZtJJkjYaG9hJGdmDE1sDjLKlyXHnYmaJWJgo9SwCFIHwjvquwNtwSfbefN8TyuXIjmiTNZh9i8hOnvt2B7bi/oLOKbcYPT6gtUK7ouyxrQLKAP4jtZsmwO1nFDgnGmEeZjYQl5QWV3r0WDemx8VUoG24xEN3JHMMMbGJU6CsWMQskalPqjvz3FX2sY6mMcc4DqhyokkVC3XLQqRZ6jKLv2AX1ft8sdO5c4r95hWUfCwBH9iD8wQf6Y3xfxri/jVwYMfcdHVBm8ssiMjbq4IP0OOUngWYyuaZcjmJJVhZSUkJ6cYIJKEk6bK+B2sdtsdZnkCqWY0ACSfkMciF8TkkeVykBZxDCgLFz/EVUi6sEsTV0POOf9HP+hi43nQkDvGj9YKxVQQ4jFaWaPtexrvYvsBjkvDczI8rHJ6urMhhIBZTbdmOkggg772ve8dH4fy/l8iNZLkruWnkqq/kiHb5McWOG5yGLK5niMQg6Sxt09EIRtdkGySSbOmt97xzc/rmHFOGfdlECtJIVbU7KPSH2FKPNf74feVInn4ascwbq5QkIfzNEwZVYDvtdX7DC5ks6TBPmNKyNFErpGXZqLNp1OprZNyRVbrvWKvKHNLQZ5ZZfUsr9KU+WVytH9DR/TFixmZiWLLQJFpeFmpmCnVIRVLrY0Ae7aVArb233OQ+CpmHSZyTDkySplXcufxArG6KIblI7712asX+deRZ3z46QjMcx1F3F6fcgD1NsNgPO2w3xf47l0jyi5SGaGCECpCSWfTdkEICNTHdiSPCjYXjTWKeV4v1I+LZ6/w0gGXgPmnY2fqx0sfniH7KeGQmPqMTFJPrjSShtRFojNsrlOxA3t++kASvko04flcqsjSLnc2HYpGbMSFUPpDEhbHxXt3x75u4hLls64RlWJVULlwoKMgArUp2736hRHYVWNNI+K8UPDgyf8PTLh3Cgu3Ud9NnWHY6CR3A389sMPIvFTmUdJz/AIoI6qodDFCCCWA0KfGkkGwR4x44BzMs+SaSdESDsUzLAwsLC2jsNSqTYAa7INGgTi9xXIPMi/cZly8mn0RSBDHIO46cmlvTXYJt8hiq5RzGs2WndJxJ02cshmVipBO1MexHbb2x7y2TiKKYxtIKZD6kb3WxurDuCbsfTZwy3E87EssWYSMyxEM6yoF1xt6RRiIUjVtrIYb7jY4xIOdMkpYf8OCyMaZR0wCwPn8ICwfdScVVzhXKEbpHNJLUCCzfchTsNSn4VOxYd9lHqOPvEOP8RGZijyUbLGx0wiNQ6uP5itoqUL07UNzZGo6OS4/leI6dc88DIC4jRDfpG5DA6XIBO2nYaqAF4nm5ohUmDLRTR9VBc6lFndf4kBXTfv2P074CTmrjAymVc5dYnbrKueaGRo9EpVSoUgGlvYgCrPaycZvDftDqKSQvmR0lBI6qvZJrSCyCzW+LnL3BMtPFmoIZFkWeOpQo0TIynUjNCxI16h8QO+2FrOfZvmYQzwsM3o7RoCjr/wBUbGx9BZOAZoftNy8igzE0fE+WDX77xlj+tYvZbhfDcyVljhVWXcPlW3A83Efy1d+m++OOyo5slGSZB60YFTXuARYHuMeuDM7yK6uylNy1/DW93iI6Pzvyuv3aGbq9SLLllLotnpk6lDgmgVNiz7+MKeXz+ULBjCZjWkGV/SPb0rSgYceD861JGk/paZa6jD0Me2icezeH8WLsYVuf+VhlZBmMsGXLytpZO/Qk7lD/APGe4P6e2M1Ex5szNmGOMQhVLAKoGw/h7k/UHFb78yqOtqcudUhBsnTXpW/a/wBSceuG5bNKgKRM69qUail+Von0/LFpOCygAmORTbbMpGnUVAbt2AWh53BPbEZqccPmnhmOQhcqk5LKxBHqFlAx2YrsCN9z8hjOyWZ/F0vGDIyn8M7FHo1vQI3rY/rffDdxbPfd8zleHKKyphUMukeppL/E1dwwbf8AfBkuFjUM241OAAw7s0kZMYNd6tVYn2DYlZq7wfK6ZGkkAeCGYl5FPY0gs+Cv8Xaq+Rww/Zs5C5qI7dOdiB7BvVitw+VE4RmXKFdaysVPlmBA0/JjVfWsW+QEOvOMd/xQt+5RQp/rhz9jXP2HDBj7gx1dS59oGYKZCcjuyhf/ACIX+xOE0cLly+UbUGATS47AhCvTdTp7Cyrd96vasPPOWSM2TmRd2oMB76SG/wBMRvxGKXKoSQerGKS92sUV+t2Prjn3Pbl3PZE5g4moy8eWjEeh4yWIN+pkagCd7J3I8bjfEmajbJ8CgWA7vTMaB2e9Xfbs2I+G8qD8zoyxOdEku0ce5NKL/FkHkk6QffGznc/DFk9M5y865dlC6XGmzenqAKFABHYA9sZjMc44NlGyirnJZXgEyUsVkSSfzbGwvkXd2dsS5IjPO5EEaNHpfqUQKvu2ijq2JGxs7Yz+NNJmJmmnljlBBYtGbCoPyj+GzsBhw5Xhh4fAMxmGEU08Yd2NaljY2kUQ8O1AsfFD2GEI0spwjNuvRM0mWy5BpWYvMwJuym4UHfawF7Ue+IW4FwvLAJOes7OoqeTWxc0qjpRAjvXpasJ/M/NGYzBKwSrHAQCI4nKlv/sc0XP1NfLE32eZL7qkvEc2AsMZqFGH+JNfpIHsp/N9T+XG9bhh5z51TLM+TjWQdIBWESrHGli9NKdW1jbUBvjFj52hmiVs7lesYzSyAhTVnZhdVsO7G77d7ROKdZ55WfVI7sWYqCbLEnb5Yt9GUQn0OhsEBlIsditMN/i7fLCDqWcIbKRzThYgVSShTGISCoo47AUylACXIAVfSoC4XsvzGIidMk4S/UmYAeMn3IB1Kf5lqvfDH9pPDlljiiJAHXZq7A9ONIgPbYE7Ei8IMecVZlSSKSNvgTYatqpXRqRg21AVWwvGmnUOD8dgzkLxyU0ekq4JDPEGoWG/PFderYjax2xzbm7ld8vmnaUitKlWHaRqrX8gaG3ckGr3I1oIEilV0/CnTciG2DLuCJIj2Q0ykKb74YeP5KPP5ZEjNvD+Nlj5KXUsJvytdj7IcVXJeCZlkUyxf4mXcSJ9OxB+R3B+ROOlcVyKZnKsYRusa53LX36TUZorG9qTq+rewxzrg+Sly84TMRSRdQGMh0K3qG1EijuBuMdY5dypy44fHMQOhlsw01+Ec+lPrZAr+Q+2KrP4bw+dMrJIU6j5iJVRl+PQ1E22wYgFtlJPbbGZmec87ktK5mETRdkaXWCD7B6LK3yJJxXTn+bUV4fkkVFGgGQs7Fe/q9QX9N/9MNPCOYRxCFspnsvGkjbUtFZa7ad/TIP4SfbS17YiJuDc55TiAMUgAYKW6eY9Qodykq+oAe7DFfivIMbJqy0hhB3UMokh+RDJvXza/phc4JymcpxKMKS8MgcK3lRoY037bHzv2IIxJxXNTRRlcvLJHJFloswhRitgAq4NbMNNNRsdsQZuY5G4kqkhFzHq1B4pA4vsQQaaiPFeBhv4YztEctnYTGZEClZKNrelHr+R6H0I9sKfCftDzZK/eFglB7MU0v8AqyEf2xJxTirGdZTCIyylGYM7lgR6RbsaAO9D3xKyyJOKrHHLGuXVJ2Bjd7JCizeke5PnGpy7GwVJXcqir6FDMNUuont/yxYJ9th5x54Fy6uaneedmEcjkLGnxzP3IW/hUeWw3Ly3HmIyMs0IeJdKxrLrVQCSQVG2okm3GoX3xlms6KVc4IhmQYM1lSFSUj8OVLBCsR59j/vi7zDw6aK9OlfXKVk9RX1uGUEhSAVNnc+cLMjTmXLamIKTLDMvkENsdvBAI/TDPwR5l6uYAle5JAkSf5pLNQbx0wN7OJUq9LmwImBmOYCaZGRjq09NWYUR3uTR6f8AfDZyJw1oMpGJP8WS5JP+ptziTgeQVl60kSxyyKokUEEbWfBI3u6+mN0Y1zz+tc8/owY+4MdHR5OFTiuQWFgsTlBmSbTak/O8ieVOkEUNrN98NMh/vijxbg8eY0dTUChNFTRogqw+hBrGeprPU1yvm3LjOBY4w8ZjoRAaSKvegpJNjSe13f6fW5ZkGVkWZ48spZGLSDdgitbBFN3uTW2OgcRz2W4cgCxVe3pqz9WYiz+uMZJYJ5WzWlliWPqSK43HTL/Mim27d9OOeY54wIOFZJZRkTDPmXbTJL+QBKsagvr9Iv0d7b37aXEMrnZHV+lw/KAig2YQSS9qAUWd6A2+WMzhXN75XLyTzxgy56UukfwsqmguojetNmvyiv4hjKyvPOZlDdOJIC3eSJVLf9zykgEe5GEwlh+iyb5cI2Z4hI5PaKOGFOp8gvTLn22I+uF/jf2hZSSRozkfvC5W2ZmCEJXpYqNxYur7d7IG+IOAQIPxpKeSTYZrqvI667Cliw0GMOFoJsDp+V8uyXB0EzJKWbQxGlPiNEgkk7KPcntjWta6lxbnDORdM5QZdoMwuqB0j07DZlayQrr5sYi4rzSzZOUZmQTKVan0KNUu1JCABqC7lnO3jGXmczC3CH0LFpyuaUBEJIXUtkFttRJJJKmt8KfM2XcyRyMxMMkWpCAKRRsUAGwIO1Dz+uGrrov2qSkZdJAaVcwdW1+l0Vvfa/fC/wAj5eBJw80jO2VyzSRKQGNXZanIA0oe3iydqGN1Z1zvDI7q2hRtPe2gJhlX3J0EH37HCJmszPDnY8xGK0+rf4CnZlfwFZLU/U+RjSuirxjhUxVJUgWrK9XK6NJJonWjUu/nbGvleD5QlWi7hiVK5h7uhdLN8tO3atPywgJwBMwl5AGaBiygLu8XUBtJF7jSwFNVFSD749Zgrk4cpw1WWTMtL1czVMsWqvwxYIvZe3aidrGKrpkfDOmpCS5hFI2WROrGvzFXuPrXyxUm4Ek4bqxxTFl0M0EzIxXfYqxryfPfHDpuOzp0nikaMsL1Rsy32O9EAjf2x0jlvmLNS5TKyyFJg0jwP1VBOumMZ1CiNXoHfzhpr1xj7O0ZahzM+XHhZYtSD/ujofuThej+zzPRuWgly84HhJQCf0YCj+uN5eYB1HWRcxlWRS2uGTWjDYWUf1b2uwbziJuanb4MxlszfZZEVHP/AGyAMf0c4BgyGXzJYS5iCVJIsvJZqw7kaR8JILG9W3Yhz+bCpxzLtDxOINvE8a5cHwdMYidT873r5jDfwbiMvRjlnj6ZLOxEbyJUUQssVZmBtgFrsbGJOXeaRm1SuujOGOiRY3AZe69lN1RHuMRHFeL8Jkyzqx9UfgjsQDR/2+WNvl/jqrIctmUMsLDZvzIp3u/IA98dGXmPIzTNlWOXLhiNEmVZQT5ogkEnEebzXDYTqePJIfhBMEhPp8Vp3rEqMDmDLLBli6TaopV6cTx9xEBbj3DsSAW8AHffdS5MnaHOwFGMau4W+w3287keDhl545lizEKrExbQfQyxiNIjYBIBOtiRQ7AAb4xuSeCnOZiI02qJ1Z3C0oUEE62urPgAA/XGWafedcusefhYAf8AqaDDb40NahuD/DjJmmmzGaOX0tFDGxGjqaOoAASps1Ra7au3azWN3m+eGaKLMM9xiWUIU3DX6QSR2FgnGJwDiY1k5l9DhNpRpqSMEWocjvQI37GhiVKaPs/4hIsmay8zByja1K7imsEL8gRt8iMPSNYvcfXCXy9HEeIyPAwePoj1BtQJJXzZvscO2N8fG+PgwYMGNto5UsEYgkzOhGZ/yKSfmBvY/wBsW8RZiBXUqwtWFEHyMSpSfwWSItJmcy6tmNBkK9+hF4UeA1VfknGTNxQzZbOqgIlKroWwGrc7D5Xdd8b/ABnhMUUEmXhjEcc8bj0DfVV3fcmrP6HHJcvxJYJ4Y8/GwVGYSSqSQwIIVlAHpYE3te++ON9ON9MuRsw8yCYFQoJojuf7kk40uXuU5HEeYnYpllXU2kGmANFL7ay1DayN/bF3hca5t8xDDIZA8kYU/lW2cM6A7ra2xWu64fM7mcvDJDw2NUWJFClvKSGumb7WT399WEJCZw/jDyieSX0AsoCeERGDhV9gFj7Y55mMyzaibp21UPnZ3Hk/XHRObycsrIoNSFjpNHufUoBBGlaK/QnHjgPAmgeHM5nMPl5pfTDl40j6ja/TutaF1X5H1IqhYsZmWy5/4NDHpGrOZtnoDukYCX7/ABV9bGKGZ4rDCn3cRicRszEsQFViKYLsb/Shd7t3w/8AFI8ksqwNMUTJx9FV1Kp3Fs4YuCTZq6sFThbj4BwdnZYs1ItLZG7AKKujor2/NitF2PmUyR/d0ysWkSBwgLAA1RYspFCqBHYj6Yu8xtHJCZU0u7IL76fQ5RgBd7bHv/fFzNcrZeQFcvxLKJEfFKCT/MerZxa4R9n0qf40qyZYAtqy4d2Y9tKjRXqFgmyBQPjGhj/ZtnC2aaAxhY8ynSZ0B9DHeNjv4cD98NXEuXAmfhnAVVnNsN9pEBDqNqADC/8AuOFzmHjKw/hRxGCNLAVR6u27Emrb67sb7AXjpHLPEY+IQQyFvVrAZqrRmFWjtZpZEPbtitRxbiPDNEEA1L6bprtSDQ+IbeB4GHDkuEnhHE4m2KaZkN7WBsQQf5B2xl5VInMkEnULxoeoqIqqWU+qtTUraiRen+2PjcWGVy+agVNAnQIgskkXbM7H83igAB7ecB8zXG2l6plI/wDbp6ht6jJES58WSbNd9z74oZPhL5rMQwxbPKwB2tfdia3AADH/AFGLYy4EbHphkbLMNXvWkrv7E0PkQR4wycmcTihy8krp0HkXT1mYFiv5hCg31Ab7+SviyAZObc5FDlZljoKsJigUix04yoY/Rn0r89JwqfZVmbeahWiWJx+p6Z/ow/bGdxTjqTGSSQsscgWNImHwxr4FMd/5ttzeGn7OMj0Y2zGY0IJKlIAoLCl6f1dyK9wuIjC5sy3S4jM0KIZHk/DDLZ1/IE0FGxuvP1q9zVKdZzMUUOZhOlarUFcKA4Gnsb/obFjFfmnSJmzDuTLnI1EYB06UKguwY3p1WUFgV6vriPlEvHJ93mQLl816FPdS/ZCW9z8PfcMcZRpcu8ViYSLHwuASKodUa/VRpviFWBveLfEubWaMxnosLA+75c0gB8SuCdW+2hKvyawu5GB8vnXnRdEcAZ2U73EmlK7C2a6+t4Y5uCxCaNYI6jn0vDKh20n3vsVUkWPlgi9npmrhxcoqyag0b2E/E3VbH8NKNJHYk/lIwrcVlhzJMUCiFEFSb+h5CdjG17FfoLGxwy8b4XLI+bYqJco8OuJo3U6WiA0gdyCw1L2PfHzgfC2SPVBlh1mUCPqsdWo/EwLVpVB5Au6rGayYOQ8ouWqJ9ppUsL/CiUN/mdV//mHXC7yvy6cuWlmcSTuKLeFXvpS96vezuThix15np15mQYMGDGmhgwYMBV4hkxKukkgg2rDurDsR88InGspGWaPMQgMp6gdVIWQgCyV2VhpFkBvHvjouPEiggg9vN4z1zrPXOk3lrgsWUWWeOFRrQN6A29XVA2d9R7A4R+K8MzMcv3jNwsyKxfZwfV3+FSK+pFjHSuX8wB1IlIaKM+hwbFEn035IIYfp8xjC5klYTI1fhxhg1b9TwyGvlq7/AJqutscr8c78UM1KJ1gzZRjpOp0U/wCYo3Q1fpchHH6+TWMfJQPlC/Es4C2alJGXiO7NI2w276FB2Ar+2Ppz2Y4bmHMTq8LUND36losjIe10br67bbKGe5inedZnkLZhjUbMopQTQ09gjagCKHm8U1W4rkKeR5SdKu+tjuSSbAHux/QDztihBnmjIeJNH8I7/Ilj52sUdj+mGzmnK2mpti2hm80XjU38/WhGMCXg7mMurB1O1ruo+pXdarswGAscqcMfiObWLSka7vM6KF0oPi38E2BtW5+WOkcb5h+7B48uwiggyxMSLsSFKev5DuLPxb0O5wsfZjMkYzUDFOvmUVYybCvV2hYDbVdY+cw5PNl5enDqkJpwjpIwPfSRGuoVtsSB2xppYzXNUcwjg4rGWZ01DMxqA0V7jUB8S/T9jjO4ZKeFZm2/EymaADSRm1Ze6yJWwkU7/vizNybJK8k+cb7pEFVY2mA0ltlGrfV/bxhh4FyZDDC8c2djljc2qjcKf4l8g/TbFVFzjwxFjzOZjAM8kQEhUbOh2E6j2IrVXYj64QeHD7zEIZWVnHwOps/K1+I/oO2Omx8Ny6KomzWZzAVjo2WNVvYqDQOg+11jznp4eGR9SDJJCC2nWq9Rw1dix+G+ws79hgFngXJeZVGGccQ5SvUC59bAlgY1B79tyN+1Hxj8y5GTMzRLBA3RRdEQXfSqne67OTZN13+QxY4tzlK7gv3PYMxJH6ih+wxPwjjE0hKaYyPzaghBB/6kNnY7WO2JqJOF8uxQjr5x4iV/JruNT41kbu3/AMcd35rHziPFvvzFVJXJowaR7ppm/KpFek18MY2Rd/GGMQwZcR61jizWZFRFIhSJYrUD6QX+Hxt9MKHOyCGWNVIWIsHijG1BqLFt7L69Sn201sAMQX+fsrEY8hmSGVWj6TrH+XTbLWrxWv8AbBylmcpv0szPFoGplaDUPqQpKn9sa/MmTD8MA8hNYoWfRIQaA86C+2MLN8IXKZAqfTm8xpkKXTRQgjSD/M1Hv8/bBGnztxaAZeRYFMgkdRLLsNZssoodksliBvffF3kaJ5Mj0pWMYkvoNX+GSNLfSNif6/TFDIZOLNBMvTGIoJSzAdNRuGYMCCrKP79saWY4khGZEV06LFEAdljTsUruW7+9/TE1NK3/AA2fLFk1zgxtTLESiK/cLZFuxAuxtjsfAMiGYZglmtAqFmJJBok/IHb9ifOMrmLhMr8KOrfMxxpIWrdmjpqPuatf1xpcjSN92UMPTQaM/wAjbgfobH0AxZPa8z2Y6x9wYMdXUYMGDAGDBgwBiHNZdZFKuLU9x74mx8wGJnZtDhOnUaLqVl3AO69vBAJN9qv2x9z2ZhWB1BR6XZdjZPax5N40s1k0krWoJF0fa+/6YU8pl1llMMqSDpMeozs2h/4QlnSbsNt2qvOOd2VzuylPngJ0Vy7Tqjw7/CaeLcDx6XWytHCjwSHrimhmKK51GJSzAAbabpQPhGxPk46B9pDQLJlstFChdrJCruI6O23cXvXyGMTjmRhKR/dVnJT4kOuiK+KMn0Xft484x8YvpTzWl8oulidKslyCjcMmsahvvok+fbC/wXg82YZvu0gidN92IDljpCihWokEd6N4ZITI8RSQKXSVd1OosjDptq83uvf2+WGrhnApXjAI+6wxkKhIGoxBSpAB+EnY2fNnFhCry7wfMLmepnI+l92kjLEVbsNNepdmDN6u3a8Sc2Ty5fiOdMUrxl4ywCsQL0WDt5sd/libnzmMaGymTRiEB1PRPr+vcsbsufoPJxDz8/UbLzqN8zlRf1K6f9TitPH2iyy/eoJuo/QbLJK3lb32F/mbYbf6Yj5P4i2Z1xTO6dZQoINGJ99JBHZW7H9PbFziPDjmuEZej+Lk1CvZogFQQT3oAGtVGt8LHC5tCpDHHrlMgIKPqOk7EMAuw83q9tsBt5GRS0nC+IO1SORE0m5im7Ahj3Rvn7j3wzctZppI5shnFuXLjS+5JeIUA1ncunpYHyKxBzVwxMxB97KiWfKIyPt8a7qHG4plIu/FN7DFaLjQOWh4opBlgCwZr+ZdaEFv0Ff9+KpK4ty4BmpYlmJljJOl42+EerUGSxp0kG6G2GnkTh6tqlkFQoRb3tISdkj99Rof/uIvtP4U33uKSF3Vmh2ZO4CMaOxB+F0F/LGJy3PIDcjM8FFGWyA693aj2bt6vcDERLzJxsvMJJtnlYDSPyINtvodgfdbxtcxcOfNZWN9utEdRArft1BW9WKlA9i2LPN3BosxkxmHe+gloY1oy6yO53rUaO49J1C9sVuC5hMqHlkD6JCgbSLOtlJVhZ7qBVebOIhnyE+lMl/M0ouu1Hv+xbHOOLwZoZuXrxFpW2YX6mX4VNexr6Yac1zFkn+6os5RYCSSwKlix9QKkdvFg+caDmH7x/xSU9QMgTLIBu1DdiPYG9z7/TBH3hnD/uOXSGTTcpuUspbUTuIY0FFj5NEAbXi5LyiTcivJoKAgPu6sD+Wthp3O3eyPONPIcMMsiTOSZatuxCk7hV9goNmu5q7xPmuUepO0pmlUGhpR2XYbAbHtWGLI2OAZ1poQZANa+l67Fh5H8pFEfI40lQDtiDI5URoqKNlAA+g2HfftizjrPjrPgwYMGKowYMGAMGDBgDBgwYAxVmypLBlYrtRHcEfTwfmP64tYMSwxnR8LUNrYK7j4XKqGHirAGMHPcO0C5MikiKCfw5bod/hYKP74b8eSMS8xm8wo8N47A2gZeEoG2vpWBew3Q0BdYX+O8ddiseaTVFNHTKimw6GmoltIIYA7+MbHEOX5YZy+Vk6aPVJ2Ab+U9r/lbY9tqxT4mhkjY16yDKoJ2DgaJAdh4Ieq99scrrndLeZlaSMLGyyxki42Aik0n2NEFvIp6J8eMRmGF8oZFkldMozII3j0yKxttLb1pBvcX2rHjl/gdiOWQaV0nQwJGnSQwL9joCFm+Y0jzjYy3CxKcycnqddbB0YU6Ekn83okX8wBNgGvlghX5f4pJ0hJA5WeNNLhTu6DfzsWUG9+/q9sXeURmpHObnfVCn+CoVVEszfDsgAOnuSexrHzJ8uzZWTWOlYO4ljaO+xHbSvcdwcazztINMtBWUoDE6L0VP8AylDV72SbOBrD5wmlysypakSwABo5iLQ+pjIBtpZ2JA8++LP2d5jrDiGXkhQIcvqIUfEV2Fi6vfvtivFyKskMkYkd5LVUZbYFR2uroAbVsBth25O4PFk1+72HnkA6xsEpGoJ9Z8e1fzD64sWJeKcF6pUJJ+IIVUx6ijgFQCEkX3oWrWDQwt8Q4E8aFF/DYFSnVXSBp8WA0ZHtuu/jfGKeZ4ZuJSZjNZiWOBT+Gkak6wPSFbSDsRvv79xjSj5snIeXKPMsEbG4pF1krfp0ar79qvbDTTJylFKqMk0adIqKqRX9RY6gKPwkFdvcH3xmZXh6SpNC9FVLRt5OlXYRy97ruD5pr7YacmzKuuaWBBW7rGosnwvkgb7j5D3xnZLgqPMHyyTw1/mrtG31RzZU+wvBCNx7hfRkSo6tF1q4DLdUdJJJPqBIPsRhh4Dy8+ZEQlTRDCxMQFgkH2HgXvfb/V/yvDj8Lhdv4QQP0BBA+gONSKEL2H6+cWc2tTnUOQyaxqFUAUKoeB7YtVj7gx0kx0kwYMGDFUYMGDAGDBgwBgwYMAYMGDAGDBgwBgwYMB4kQEUQCD3Bxj57gQKsY2Iawy2bAYbed6IJU/LG3gxLJUslcr4/qkKxRv05CEjaFlOsBTdJQ3WwvqHhRZ2ww8sK2SjMbwSFmcs7gXqYnv7VVDvhx0Dvj7WMTjGJxjmPMbZuOQtlmzAj3kCUTvW6UbtSdxXY2MTZTiObSBTIyy5iMdSWHprqaP8AhWgBq8mrrb546MyXYO4OFbMcmhW15SZoGBsKQHQH5Kd1/QjEvFS8UnZ/mWTMM5jzLRroV0WMjSNRA0uf4hvYIxt8F4K2XykjOgaTMGnKEKdB9g3dm9h3sYu5bkZBL1pIoDKTZZS4Qt/EY+1/92G9YBYJALAVdfvXthObfpOa5nmuV4W0/hyR6e46D7j2JGofqBifhnANEgMKyt7KUYID7lpANh8gTtjpVYKxfBfBm5LgsUdHTqf+J9z+ngfoBjSAx9wY3JjcmDBgwYqjBgwYAwYMGAMGDBgDBgwYD//Z" id="644" name="Google Shape;644;g31d7360a7ca_0_38"/>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5" name="Google Shape;645;g31d7360a7ca_0_38"/>
          <p:cNvSpPr/>
          <p:nvPr/>
        </p:nvSpPr>
        <p:spPr>
          <a:xfrm>
            <a:off x="152400" y="6677610"/>
            <a:ext cx="4724400" cy="152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7"/>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21" name="Google Shape;121;p7"/>
          <p:cNvSpPr txBox="1"/>
          <p:nvPr>
            <p:ph idx="4294967295" type="title"/>
          </p:nvPr>
        </p:nvSpPr>
        <p:spPr>
          <a:xfrm>
            <a:off x="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1 – printAll numbers + Solution</a:t>
            </a:r>
            <a:endParaRPr/>
          </a:p>
        </p:txBody>
      </p:sp>
      <p:sp>
        <p:nvSpPr>
          <p:cNvPr id="122" name="Google Shape;122;p7"/>
          <p:cNvSpPr txBox="1"/>
          <p:nvPr>
            <p:ph idx="4294967295" type="body"/>
          </p:nvPr>
        </p:nvSpPr>
        <p:spPr>
          <a:xfrm>
            <a:off x="0" y="685800"/>
            <a:ext cx="8610600" cy="2971800"/>
          </a:xfrm>
          <a:prstGeom prst="rect">
            <a:avLst/>
          </a:prstGeom>
          <a:noFill/>
          <a:ln>
            <a:noFill/>
          </a:ln>
        </p:spPr>
        <p:txBody>
          <a:bodyPr anchorCtr="0" anchor="t" bIns="46025" lIns="46025" spcFirstLastPara="1" rIns="46025" wrap="square" tIns="46025">
            <a:normAutofit lnSpcReduction="10000"/>
          </a:bodyPr>
          <a:lstStyle/>
          <a:p>
            <a:pPr indent="-347192" lvl="0" marL="339469" rtl="0" algn="l">
              <a:lnSpc>
                <a:spcPct val="100000"/>
              </a:lnSpc>
              <a:spcBef>
                <a:spcPts val="0"/>
              </a:spcBef>
              <a:spcAft>
                <a:spcPts val="0"/>
              </a:spcAft>
              <a:buSzPts val="1622"/>
              <a:buChar char="■"/>
            </a:pPr>
            <a:r>
              <a:rPr lang="en-US" sz="1584"/>
              <a:t>The function in.isEmpty() checks if there are any more unread characters in the file.</a:t>
            </a:r>
            <a:endParaRPr/>
          </a:p>
          <a:p>
            <a:pPr indent="-138303" lvl="0" marL="238885" rtl="0" algn="l">
              <a:lnSpc>
                <a:spcPct val="100000"/>
              </a:lnSpc>
              <a:spcBef>
                <a:spcPts val="800"/>
              </a:spcBef>
              <a:spcAft>
                <a:spcPts val="0"/>
              </a:spcAft>
              <a:buSzPts val="1712"/>
              <a:buNone/>
            </a:pPr>
            <a:r>
              <a:t/>
            </a:r>
            <a:endParaRPr sz="1584"/>
          </a:p>
          <a:p>
            <a:pPr indent="-138303" lvl="0" marL="238886" rtl="0" algn="l">
              <a:lnSpc>
                <a:spcPct val="100000"/>
              </a:lnSpc>
              <a:spcBef>
                <a:spcPts val="800"/>
              </a:spcBef>
              <a:spcAft>
                <a:spcPts val="0"/>
              </a:spcAft>
              <a:buSzPts val="1712"/>
              <a:buNone/>
            </a:pPr>
            <a:r>
              <a:t/>
            </a:r>
            <a:endParaRPr sz="1584"/>
          </a:p>
          <a:p>
            <a:pPr indent="-138303" lvl="0" marL="238886" rtl="0" algn="l">
              <a:lnSpc>
                <a:spcPct val="100000"/>
              </a:lnSpc>
              <a:spcBef>
                <a:spcPts val="800"/>
              </a:spcBef>
              <a:spcAft>
                <a:spcPts val="0"/>
              </a:spcAft>
              <a:buSzPts val="1712"/>
              <a:buNone/>
            </a:pPr>
            <a:r>
              <a:t/>
            </a:r>
            <a:endParaRPr sz="1584"/>
          </a:p>
          <a:p>
            <a:pPr indent="-138303" lvl="0" marL="238886" rtl="0" algn="l">
              <a:lnSpc>
                <a:spcPct val="100000"/>
              </a:lnSpc>
              <a:spcBef>
                <a:spcPts val="800"/>
              </a:spcBef>
              <a:spcAft>
                <a:spcPts val="0"/>
              </a:spcAft>
              <a:buSzPts val="1712"/>
              <a:buNone/>
            </a:pPr>
            <a:r>
              <a:t/>
            </a:r>
            <a:endParaRPr sz="1584"/>
          </a:p>
          <a:p>
            <a:pPr indent="-138303" lvl="0" marL="238886" rtl="0" algn="l">
              <a:lnSpc>
                <a:spcPct val="100000"/>
              </a:lnSpc>
              <a:spcBef>
                <a:spcPts val="800"/>
              </a:spcBef>
              <a:spcAft>
                <a:spcPts val="0"/>
              </a:spcAft>
              <a:buSzPts val="1712"/>
              <a:buNone/>
            </a:pPr>
            <a:r>
              <a:t/>
            </a:r>
            <a:endParaRPr sz="1584"/>
          </a:p>
          <a:p>
            <a:pPr indent="-138303" lvl="0" marL="238886" rtl="0" algn="l">
              <a:lnSpc>
                <a:spcPct val="100000"/>
              </a:lnSpc>
              <a:spcBef>
                <a:spcPts val="800"/>
              </a:spcBef>
              <a:spcAft>
                <a:spcPts val="0"/>
              </a:spcAft>
              <a:buSzPts val="1712"/>
              <a:buNone/>
            </a:pPr>
            <a:r>
              <a:t/>
            </a:r>
            <a:endParaRPr sz="1584"/>
          </a:p>
          <a:p>
            <a:pPr indent="-347192" lvl="0" marL="339470" rtl="0" algn="l">
              <a:lnSpc>
                <a:spcPct val="100000"/>
              </a:lnSpc>
              <a:spcBef>
                <a:spcPts val="800"/>
              </a:spcBef>
              <a:spcAft>
                <a:spcPts val="0"/>
              </a:spcAft>
              <a:buSzPts val="1622"/>
              <a:buChar char="■"/>
            </a:pPr>
            <a:r>
              <a:rPr lang="en-US" sz="1584"/>
              <a:t>Note: if a file with the name “data.txt” does not exist in the same folder as the program, an exception will be thrown.</a:t>
            </a:r>
            <a:endParaRPr/>
          </a:p>
        </p:txBody>
      </p:sp>
      <p:sp>
        <p:nvSpPr>
          <p:cNvPr id="123" name="Google Shape;123;p7"/>
          <p:cNvSpPr/>
          <p:nvPr/>
        </p:nvSpPr>
        <p:spPr>
          <a:xfrm>
            <a:off x="76200" y="6677610"/>
            <a:ext cx="4800600" cy="152401"/>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4" name="Google Shape;124;p7"/>
          <p:cNvSpPr/>
          <p:nvPr/>
        </p:nvSpPr>
        <p:spPr>
          <a:xfrm>
            <a:off x="609600" y="4343400"/>
            <a:ext cx="2133600" cy="198120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5" name="Google Shape;125;p7"/>
          <p:cNvSpPr txBox="1"/>
          <p:nvPr/>
        </p:nvSpPr>
        <p:spPr>
          <a:xfrm>
            <a:off x="807724" y="4495800"/>
            <a:ext cx="1737352" cy="1150722"/>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1 9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26" name="Google Shape;126;p7"/>
          <p:cNvSpPr txBox="1"/>
          <p:nvPr/>
        </p:nvSpPr>
        <p:spPr>
          <a:xfrm>
            <a:off x="426724" y="3867329"/>
            <a:ext cx="1584952" cy="350622"/>
          </a:xfrm>
          <a:prstGeom prst="rect">
            <a:avLst/>
          </a:prstGeom>
          <a:noFill/>
          <a:ln>
            <a:noFill/>
          </a:ln>
        </p:spPr>
        <p:txBody>
          <a:bodyPr anchorCtr="0" anchor="t" bIns="45675" lIns="45675" spcFirstLastPara="1" rIns="45675" wrap="square" tIns="45675">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data.txt</a:t>
            </a:r>
            <a:endParaRPr b="0" i="0" sz="1400" u="none" cap="none" strike="noStrike">
              <a:solidFill>
                <a:srgbClr val="000000"/>
              </a:solidFill>
              <a:latin typeface="Arial"/>
              <a:ea typeface="Arial"/>
              <a:cs typeface="Arial"/>
              <a:sym typeface="Arial"/>
            </a:endParaRPr>
          </a:p>
        </p:txBody>
      </p:sp>
      <p:sp>
        <p:nvSpPr>
          <p:cNvPr id="127" name="Google Shape;127;p7"/>
          <p:cNvSpPr/>
          <p:nvPr/>
        </p:nvSpPr>
        <p:spPr>
          <a:xfrm>
            <a:off x="3200400" y="5029200"/>
            <a:ext cx="2057400" cy="381000"/>
          </a:xfrm>
          <a:prstGeom prst="rightArrow">
            <a:avLst>
              <a:gd fmla="val 50000" name="adj1"/>
              <a:gd fmla="val 50000" name="adj2"/>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8" name="Google Shape;128;p7"/>
          <p:cNvSpPr/>
          <p:nvPr/>
        </p:nvSpPr>
        <p:spPr>
          <a:xfrm>
            <a:off x="5715000" y="4339878"/>
            <a:ext cx="2133600" cy="1981201"/>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9" name="Google Shape;129;p7"/>
          <p:cNvSpPr txBox="1"/>
          <p:nvPr/>
        </p:nvSpPr>
        <p:spPr>
          <a:xfrm>
            <a:off x="5913124" y="4492278"/>
            <a:ext cx="1737352" cy="1684122"/>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30" name="Google Shape;130;p7"/>
          <p:cNvSpPr txBox="1"/>
          <p:nvPr/>
        </p:nvSpPr>
        <p:spPr>
          <a:xfrm>
            <a:off x="5532124" y="3863807"/>
            <a:ext cx="1584952" cy="350622"/>
          </a:xfrm>
          <a:prstGeom prst="rect">
            <a:avLst/>
          </a:prstGeom>
          <a:noFill/>
          <a:ln>
            <a:noFill/>
          </a:ln>
        </p:spPr>
        <p:txBody>
          <a:bodyPr anchorCtr="0" anchor="t" bIns="45675" lIns="45675" spcFirstLastPara="1" rIns="45675" wrap="square" tIns="45675">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
        <p:nvSpPr>
          <p:cNvPr id="131" name="Google Shape;131;p7"/>
          <p:cNvSpPr txBox="1"/>
          <p:nvPr/>
        </p:nvSpPr>
        <p:spPr>
          <a:xfrm>
            <a:off x="1818908" y="1130849"/>
            <a:ext cx="5603100" cy="1754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7F0055"/>
              </a:buClr>
              <a:buSzPts val="1400"/>
              <a:buFont typeface="Courier New"/>
              <a:buNone/>
            </a:pPr>
            <a:r>
              <a:rPr b="1" i="0" lang="en-US" sz="1200" u="none" cap="none" strike="noStrike">
                <a:solidFill>
                  <a:srgbClr val="7F0055"/>
                </a:solidFill>
                <a:latin typeface="Consolas"/>
                <a:ea typeface="Consolas"/>
                <a:cs typeface="Consolas"/>
                <a:sym typeface="Consolas"/>
              </a:rPr>
              <a:t>public</a:t>
            </a:r>
            <a:r>
              <a:rPr b="1"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1"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void</a:t>
            </a:r>
            <a:r>
              <a:rPr b="1" i="0" lang="en-US" sz="1200" u="none" cap="none" strike="noStrike">
                <a:solidFill>
                  <a:srgbClr val="000000"/>
                </a:solidFill>
                <a:latin typeface="Consolas"/>
                <a:ea typeface="Consolas"/>
                <a:cs typeface="Consolas"/>
                <a:sym typeface="Consolas"/>
              </a:rPr>
              <a:t> </a:t>
            </a:r>
            <a:r>
              <a:rPr b="0" i="0" lang="en-US" sz="1200" u="none" cap="none" strike="noStrike">
                <a:solidFill>
                  <a:srgbClr val="000000"/>
                </a:solidFill>
                <a:latin typeface="Consolas"/>
                <a:ea typeface="Consolas"/>
                <a:cs typeface="Consolas"/>
                <a:sym typeface="Consolas"/>
              </a:rPr>
              <a:t>main(String[] </a:t>
            </a:r>
            <a:r>
              <a:rPr b="0" i="0" lang="en-US" sz="1200" u="none" cap="none" strike="noStrike">
                <a:solidFill>
                  <a:srgbClr val="6A3E3E"/>
                </a:solidFill>
                <a:latin typeface="Consolas"/>
                <a:ea typeface="Consolas"/>
                <a:cs typeface="Consolas"/>
                <a:sym typeface="Consolas"/>
              </a:rPr>
              <a:t>args</a:t>
            </a: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50000"/>
              </a:lnSpc>
              <a:spcBef>
                <a:spcPts val="0"/>
              </a:spcBef>
              <a:spcAft>
                <a:spcPts val="0"/>
              </a:spcAft>
              <a:buClr>
                <a:srgbClr val="7F0055"/>
              </a:buClr>
              <a:buSzPts val="1400"/>
              <a:buFont typeface="Courier New"/>
              <a:buNone/>
            </a:pPr>
            <a:r>
              <a:rPr b="0" i="0" lang="en-US" sz="1200" u="none" cap="none" strike="noStrike">
                <a:solidFill>
                  <a:srgbClr val="000000"/>
                </a:solidFill>
                <a:latin typeface="Consolas"/>
                <a:ea typeface="Consolas"/>
                <a:cs typeface="Consolas"/>
                <a:sym typeface="Consolas"/>
              </a:rPr>
              <a:t>	In in = </a:t>
            </a:r>
            <a:r>
              <a:rPr b="1" lang="en-US" sz="1200">
                <a:solidFill>
                  <a:srgbClr val="7F0055"/>
                </a:solidFill>
                <a:latin typeface="Consolas"/>
                <a:ea typeface="Consolas"/>
                <a:cs typeface="Consolas"/>
                <a:sym typeface="Consolas"/>
              </a:rPr>
              <a:t>new</a:t>
            </a:r>
            <a:r>
              <a:rPr b="0" i="0" lang="en-US" sz="1200" u="none" cap="none" strike="noStrike">
                <a:solidFill>
                  <a:srgbClr val="000000"/>
                </a:solidFill>
                <a:latin typeface="Consolas"/>
                <a:ea typeface="Consolas"/>
                <a:cs typeface="Consolas"/>
                <a:sym typeface="Consolas"/>
              </a:rPr>
              <a:t> In(”./data.txt");</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7F0055"/>
              </a:buClr>
              <a:buSzPts val="1400"/>
              <a:buFont typeface="Courier New"/>
              <a:buNone/>
            </a:pPr>
            <a:r>
              <a:rPr b="1" i="0" lang="en-US" sz="1200" u="none" cap="none" strike="noStrike">
                <a:solidFill>
                  <a:srgbClr val="7F0055"/>
                </a:solidFill>
                <a:latin typeface="Consolas"/>
                <a:ea typeface="Consolas"/>
                <a:cs typeface="Consolas"/>
                <a:sym typeface="Consolas"/>
              </a:rPr>
              <a:t>	while </a:t>
            </a:r>
            <a:r>
              <a:rPr b="0" i="0" lang="en-US" sz="1200" u="none" cap="none" strike="noStrike">
                <a:solidFill>
                  <a:srgbClr val="000000"/>
                </a:solidFill>
                <a:latin typeface="Consolas"/>
                <a:ea typeface="Consolas"/>
                <a:cs typeface="Consolas"/>
                <a:sym typeface="Consolas"/>
              </a:rPr>
              <a:t>(!in.</a:t>
            </a:r>
            <a:r>
              <a:rPr lang="en-US" sz="1200">
                <a:latin typeface="Consolas"/>
                <a:ea typeface="Consolas"/>
                <a:cs typeface="Consolas"/>
                <a:sym typeface="Consolas"/>
              </a:rPr>
              <a:t>isEmpty</a:t>
            </a:r>
            <a:r>
              <a:rPr b="0" i="0" lang="en-US" sz="1200" u="none" cap="none" strike="noStrike">
                <a:solidFill>
                  <a:srgbClr val="000000"/>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Courier New"/>
              <a:buNone/>
            </a:pPr>
            <a:r>
              <a:rPr b="0" i="0" lang="en-US" sz="1200" u="none" cap="none" strike="noStrike">
                <a:solidFill>
                  <a:srgbClr val="000000"/>
                </a:solidFill>
                <a:latin typeface="Consolas"/>
                <a:ea typeface="Consolas"/>
                <a:cs typeface="Consolas"/>
                <a:sym typeface="Consolas"/>
              </a:rPr>
              <a:t>		StdOut.println(in.readInt());</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Courier New"/>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400"/>
              <a:buFont typeface="Courier New"/>
              <a:buNone/>
            </a:pPr>
            <a:r>
              <a:rPr b="0" i="0" lang="en-US" sz="1200" u="none" cap="none" strike="noStrike">
                <a:solidFill>
                  <a:srgbClr val="000000"/>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37" name="Google Shape;137;p8"/>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2 – Mine Sweeper</a:t>
            </a:r>
            <a:endParaRPr/>
          </a:p>
        </p:txBody>
      </p:sp>
      <p:sp>
        <p:nvSpPr>
          <p:cNvPr id="138" name="Google Shape;138;p8"/>
          <p:cNvSpPr txBox="1"/>
          <p:nvPr>
            <p:ph idx="4294967295" type="body"/>
          </p:nvPr>
        </p:nvSpPr>
        <p:spPr>
          <a:xfrm>
            <a:off x="228600" y="685800"/>
            <a:ext cx="8610600" cy="2971800"/>
          </a:xfrm>
          <a:prstGeom prst="rect">
            <a:avLst/>
          </a:prstGeom>
          <a:noFill/>
          <a:ln>
            <a:noFill/>
          </a:ln>
        </p:spPr>
        <p:txBody>
          <a:bodyPr anchorCtr="0" anchor="t" bIns="46025" lIns="46025" spcFirstLastPara="1" rIns="46025" wrap="square" tIns="46025">
            <a:normAutofit/>
          </a:bodyPr>
          <a:lstStyle/>
          <a:p>
            <a:pPr indent="-315468" lvl="0" marL="315468" rtl="0" algn="l">
              <a:lnSpc>
                <a:spcPct val="100000"/>
              </a:lnSpc>
              <a:spcBef>
                <a:spcPts val="0"/>
              </a:spcBef>
              <a:spcAft>
                <a:spcPts val="0"/>
              </a:spcAft>
              <a:buSzPts val="1400"/>
              <a:buChar char="■"/>
            </a:pPr>
            <a:r>
              <a:rPr lang="en-US" sz="1400"/>
              <a:t>In the popular game Mine Sweeper, a player has to guess where mines are located in a board.</a:t>
            </a:r>
            <a:endParaRPr sz="1400"/>
          </a:p>
          <a:p>
            <a:pPr indent="-315468" lvl="0" marL="315468" rtl="0" algn="l">
              <a:lnSpc>
                <a:spcPct val="100000"/>
              </a:lnSpc>
              <a:spcBef>
                <a:spcPts val="800"/>
              </a:spcBef>
              <a:spcAft>
                <a:spcPts val="0"/>
              </a:spcAft>
              <a:buSzPts val="1400"/>
              <a:buChar char="■"/>
            </a:pPr>
            <a:r>
              <a:rPr lang="en-US" sz="1400"/>
              <a:t>If a square in the board does not contain a mine, then it lists the number of mines in all adjacent squares.</a:t>
            </a:r>
            <a:endParaRPr sz="1400"/>
          </a:p>
          <a:p>
            <a:pPr indent="-315468" lvl="0" marL="315468" rtl="0" algn="l">
              <a:lnSpc>
                <a:spcPct val="100000"/>
              </a:lnSpc>
              <a:spcBef>
                <a:spcPts val="800"/>
              </a:spcBef>
              <a:spcAft>
                <a:spcPts val="0"/>
              </a:spcAft>
              <a:buSzPts val="1400"/>
              <a:buChar char="■"/>
            </a:pPr>
            <a:r>
              <a:rPr lang="en-US" sz="1400"/>
              <a:t>We will build a program to design a Mine Sweeper board.</a:t>
            </a:r>
            <a:endParaRPr sz="1400"/>
          </a:p>
          <a:p>
            <a:pPr indent="-315468" lvl="0" marL="315468" rtl="0" algn="l">
              <a:lnSpc>
                <a:spcPct val="100000"/>
              </a:lnSpc>
              <a:spcBef>
                <a:spcPts val="800"/>
              </a:spcBef>
              <a:spcAft>
                <a:spcPts val="0"/>
              </a:spcAft>
              <a:buSzPts val="1400"/>
              <a:buChar char="■"/>
            </a:pPr>
            <a:r>
              <a:rPr lang="en-US" sz="1400"/>
              <a:t>Design a program which does the following:</a:t>
            </a:r>
            <a:endParaRPr sz="1400"/>
          </a:p>
          <a:p>
            <a:pPr indent="-342900" lvl="1" marL="914400" rtl="0" algn="l">
              <a:lnSpc>
                <a:spcPct val="150000"/>
              </a:lnSpc>
              <a:spcBef>
                <a:spcPts val="960"/>
              </a:spcBef>
              <a:spcAft>
                <a:spcPts val="0"/>
              </a:spcAft>
              <a:buSzPts val="1800"/>
              <a:buFont typeface="Noto Sans"/>
              <a:buChar char="●"/>
            </a:pPr>
            <a:r>
              <a:rPr lang="en-US" sz="1400">
                <a:solidFill>
                  <a:schemeClr val="dk1"/>
                </a:solidFill>
              </a:rPr>
              <a:t>Receives three command line arguments from the user:</a:t>
            </a:r>
            <a:endParaRPr sz="1400">
              <a:solidFill>
                <a:schemeClr val="dk1"/>
              </a:solidFill>
            </a:endParaRPr>
          </a:p>
          <a:p>
            <a:pPr indent="-210311" lvl="2" marL="1051560" rtl="0" algn="l">
              <a:lnSpc>
                <a:spcPct val="100000"/>
              </a:lnSpc>
              <a:spcBef>
                <a:spcPts val="200"/>
              </a:spcBef>
              <a:spcAft>
                <a:spcPts val="0"/>
              </a:spcAft>
              <a:buClr>
                <a:srgbClr val="003300"/>
              </a:buClr>
              <a:buSzPts val="1400"/>
              <a:buChar char="❑"/>
            </a:pPr>
            <a:r>
              <a:rPr lang="en-US" sz="1400"/>
              <a:t>Two integers N and M which will be the size of the board.</a:t>
            </a:r>
            <a:endParaRPr sz="1400"/>
          </a:p>
          <a:p>
            <a:pPr indent="-210311" lvl="2" marL="1051560" rtl="0" algn="l">
              <a:lnSpc>
                <a:spcPct val="100000"/>
              </a:lnSpc>
              <a:spcBef>
                <a:spcPts val="200"/>
              </a:spcBef>
              <a:spcAft>
                <a:spcPts val="0"/>
              </a:spcAft>
              <a:buClr>
                <a:srgbClr val="003300"/>
              </a:buClr>
              <a:buSzPts val="1400"/>
              <a:buChar char="❑"/>
            </a:pPr>
            <a:r>
              <a:rPr lang="en-US" sz="1400"/>
              <a:t>A double p, which will be the probability that a square contains a mine.</a:t>
            </a:r>
            <a:endParaRPr sz="1400"/>
          </a:p>
          <a:p>
            <a:pPr indent="-342900" lvl="1" marL="914400" rtl="0" algn="l">
              <a:lnSpc>
                <a:spcPct val="100000"/>
              </a:lnSpc>
              <a:spcBef>
                <a:spcPts val="960"/>
              </a:spcBef>
              <a:spcAft>
                <a:spcPts val="0"/>
              </a:spcAft>
              <a:buSzPts val="1800"/>
              <a:buFont typeface="Noto Sans"/>
              <a:buChar char="●"/>
            </a:pPr>
            <a:r>
              <a:rPr lang="en-US" sz="1400">
                <a:solidFill>
                  <a:schemeClr val="dk1"/>
                </a:solidFill>
              </a:rPr>
              <a:t>Prints the completed board, using ‘*’ to denote a mine.</a:t>
            </a:r>
            <a:endParaRPr sz="1400">
              <a:solidFill>
                <a:schemeClr val="dk1"/>
              </a:solidFill>
            </a:endParaRPr>
          </a:p>
        </p:txBody>
      </p:sp>
      <p:pic>
        <p:nvPicPr>
          <p:cNvPr descr="Google Shape;167;p20" id="139" name="Google Shape;139;p8"/>
          <p:cNvPicPr preferRelativeResize="0"/>
          <p:nvPr/>
        </p:nvPicPr>
        <p:blipFill rotWithShape="1">
          <a:blip r:embed="rId3">
            <a:alphaModFix/>
          </a:blip>
          <a:srcRect b="0" l="0" r="0" t="0"/>
          <a:stretch/>
        </p:blipFill>
        <p:spPr>
          <a:xfrm>
            <a:off x="4514850" y="3340100"/>
            <a:ext cx="114302" cy="177799"/>
          </a:xfrm>
          <a:prstGeom prst="rect">
            <a:avLst/>
          </a:prstGeom>
          <a:noFill/>
          <a:ln>
            <a:noFill/>
          </a:ln>
        </p:spPr>
      </p:pic>
      <p:pic>
        <p:nvPicPr>
          <p:cNvPr descr="Google Shape;168;p20" id="140" name="Google Shape;140;p8"/>
          <p:cNvPicPr preferRelativeResize="0"/>
          <p:nvPr/>
        </p:nvPicPr>
        <p:blipFill rotWithShape="1">
          <a:blip r:embed="rId4">
            <a:alphaModFix/>
          </a:blip>
          <a:srcRect b="0" l="0" r="0" t="0"/>
          <a:stretch/>
        </p:blipFill>
        <p:spPr>
          <a:xfrm>
            <a:off x="6553200" y="3810000"/>
            <a:ext cx="2295015" cy="231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idx="12" type="sldNum"/>
          </p:nvPr>
        </p:nvSpPr>
        <p:spPr>
          <a:xfrm>
            <a:off x="76200" y="6602861"/>
            <a:ext cx="188858" cy="264216"/>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46" name="Google Shape;146;p9"/>
          <p:cNvSpPr txBox="1"/>
          <p:nvPr>
            <p:ph idx="4294967295" type="title"/>
          </p:nvPr>
        </p:nvSpPr>
        <p:spPr>
          <a:xfrm>
            <a:off x="120869" y="1235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2 - Mine Sweeper</a:t>
            </a:r>
            <a:endParaRPr/>
          </a:p>
        </p:txBody>
      </p:sp>
      <p:sp>
        <p:nvSpPr>
          <p:cNvPr id="147" name="Google Shape;147;p9"/>
          <p:cNvSpPr txBox="1"/>
          <p:nvPr>
            <p:ph idx="4294967295" type="body"/>
          </p:nvPr>
        </p:nvSpPr>
        <p:spPr>
          <a:xfrm>
            <a:off x="-152400" y="228600"/>
            <a:ext cx="8610600" cy="2743200"/>
          </a:xfrm>
          <a:prstGeom prst="rect">
            <a:avLst/>
          </a:prstGeom>
          <a:noFill/>
          <a:ln>
            <a:noFill/>
          </a:ln>
        </p:spPr>
        <p:txBody>
          <a:bodyPr anchorCtr="0" anchor="t" bIns="46025" lIns="46025" spcFirstLastPara="1" rIns="46025" wrap="square" tIns="46025">
            <a:normAutofit/>
          </a:bodyPr>
          <a:lstStyle/>
          <a:p>
            <a:pPr indent="89153" lvl="1" marL="148589" rtl="0" algn="l">
              <a:lnSpc>
                <a:spcPct val="100000"/>
              </a:lnSpc>
              <a:spcBef>
                <a:spcPts val="0"/>
              </a:spcBef>
              <a:spcAft>
                <a:spcPts val="0"/>
              </a:spcAft>
              <a:buSzPts val="832"/>
              <a:buNone/>
            </a:pPr>
            <a:r>
              <a:t/>
            </a:r>
            <a:endParaRPr sz="832"/>
          </a:p>
          <a:p>
            <a:pPr indent="-178307" lvl="0" marL="178307" rtl="0" algn="l">
              <a:lnSpc>
                <a:spcPct val="100000"/>
              </a:lnSpc>
              <a:spcBef>
                <a:spcPts val="400"/>
              </a:spcBef>
              <a:spcAft>
                <a:spcPts val="0"/>
              </a:spcAft>
              <a:buSzPts val="832"/>
              <a:buNone/>
            </a:pPr>
            <a:r>
              <a:t/>
            </a:r>
            <a:endParaRPr sz="832"/>
          </a:p>
          <a:p>
            <a:pPr indent="-178307" lvl="0" marL="178307" rtl="0" algn="l">
              <a:lnSpc>
                <a:spcPct val="100000"/>
              </a:lnSpc>
              <a:spcBef>
                <a:spcPts val="400"/>
              </a:spcBef>
              <a:spcAft>
                <a:spcPts val="0"/>
              </a:spcAft>
              <a:buSzPts val="832"/>
              <a:buNone/>
            </a:pPr>
            <a:r>
              <a:rPr lang="en-US">
                <a:latin typeface="Consolas"/>
                <a:ea typeface="Consolas"/>
                <a:cs typeface="Consolas"/>
                <a:sym typeface="Consolas"/>
              </a:rPr>
              <a:t>		% java MineSweeper 5 5 0.4</a:t>
            </a:r>
            <a:endParaRPr>
              <a:latin typeface="Consolas"/>
              <a:ea typeface="Consolas"/>
              <a:cs typeface="Consolas"/>
              <a:sym typeface="Consolas"/>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t/>
            </a:r>
            <a:endParaRPr sz="832">
              <a:latin typeface="Courier New"/>
              <a:ea typeface="Courier New"/>
              <a:cs typeface="Courier New"/>
              <a:sym typeface="Courier New"/>
            </a:endParaRPr>
          </a:p>
          <a:p>
            <a:pPr indent="-178307" lvl="0" marL="178307" rtl="0" algn="l">
              <a:lnSpc>
                <a:spcPct val="100000"/>
              </a:lnSpc>
              <a:spcBef>
                <a:spcPts val="400"/>
              </a:spcBef>
              <a:spcAft>
                <a:spcPts val="0"/>
              </a:spcAft>
              <a:buSzPts val="832"/>
              <a:buNone/>
            </a:pPr>
            <a:r>
              <a:rPr lang="en-US" sz="832">
                <a:latin typeface="Courier New"/>
                <a:ea typeface="Courier New"/>
                <a:cs typeface="Courier New"/>
                <a:sym typeface="Courier New"/>
              </a:rPr>
              <a:t>	</a:t>
            </a:r>
            <a:endParaRPr/>
          </a:p>
        </p:txBody>
      </p:sp>
      <p:sp>
        <p:nvSpPr>
          <p:cNvPr id="148" name="Google Shape;148;p9"/>
          <p:cNvSpPr txBox="1"/>
          <p:nvPr/>
        </p:nvSpPr>
        <p:spPr>
          <a:xfrm>
            <a:off x="-1037854" y="925414"/>
            <a:ext cx="4480552" cy="1361401"/>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2 * * 2 *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 5 5 5 3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3 * * * *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3 * * * 3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 3 3 2 1 </a:t>
            </a:r>
            <a:endParaRPr b="0" i="0" sz="1400" u="none" cap="none" strike="noStrike">
              <a:solidFill>
                <a:srgbClr val="000000"/>
              </a:solidFill>
              <a:latin typeface="Arial"/>
              <a:ea typeface="Arial"/>
              <a:cs typeface="Arial"/>
              <a:sym typeface="Arial"/>
            </a:endParaRPr>
          </a:p>
        </p:txBody>
      </p:sp>
      <p:sp>
        <p:nvSpPr>
          <p:cNvPr id="149" name="Google Shape;149;p9"/>
          <p:cNvSpPr txBox="1"/>
          <p:nvPr/>
        </p:nvSpPr>
        <p:spPr>
          <a:xfrm>
            <a:off x="579124" y="3810000"/>
            <a:ext cx="4480552" cy="8534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 1 1 * * 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2 2 2 2 3 2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 * 1 0 1 * </a:t>
            </a:r>
            <a:endParaRPr b="0" i="0" sz="1400" u="none" cap="none" strike="noStrike">
              <a:solidFill>
                <a:srgbClr val="000000"/>
              </a:solidFill>
              <a:latin typeface="Arial"/>
              <a:ea typeface="Arial"/>
              <a:cs typeface="Arial"/>
              <a:sym typeface="Arial"/>
            </a:endParaRPr>
          </a:p>
        </p:txBody>
      </p:sp>
      <p:sp>
        <p:nvSpPr>
          <p:cNvPr id="150" name="Google Shape;150;p9"/>
          <p:cNvSpPr txBox="1"/>
          <p:nvPr/>
        </p:nvSpPr>
        <p:spPr>
          <a:xfrm>
            <a:off x="-76200" y="3016361"/>
            <a:ext cx="8610600" cy="2743200"/>
          </a:xfrm>
          <a:prstGeom prst="rect">
            <a:avLst/>
          </a:prstGeom>
          <a:noFill/>
          <a:ln>
            <a:noFill/>
          </a:ln>
        </p:spPr>
        <p:txBody>
          <a:bodyPr anchorCtr="0" anchor="t" bIns="46025" lIns="46025" spcFirstLastPara="1" rIns="46025" wrap="square" tIns="46025">
            <a:normAutofit/>
          </a:bodyPr>
          <a:lstStyle/>
          <a:p>
            <a:pPr indent="89153" lvl="1" marL="148589" marR="0" rtl="0" algn="l">
              <a:lnSpc>
                <a:spcPct val="100000"/>
              </a:lnSpc>
              <a:spcBef>
                <a:spcPts val="0"/>
              </a:spcBef>
              <a:spcAft>
                <a:spcPts val="0"/>
              </a:spcAft>
              <a:buClr>
                <a:srgbClr val="006600"/>
              </a:buClr>
              <a:buSzPts val="832"/>
              <a:buFont typeface="Helvetica Neue"/>
              <a:buNone/>
            </a:pPr>
            <a:r>
              <a:t/>
            </a:r>
            <a:endParaRPr b="0" i="0" sz="832" u="none" cap="none" strike="noStrike">
              <a:solidFill>
                <a:srgbClr val="000000"/>
              </a:solidFill>
              <a:latin typeface="Comic Sans MS"/>
              <a:ea typeface="Comic Sans MS"/>
              <a:cs typeface="Comic Sans MS"/>
              <a:sym typeface="Comic Sans MS"/>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mic Sans MS"/>
              <a:ea typeface="Comic Sans MS"/>
              <a:cs typeface="Comic Sans MS"/>
              <a:sym typeface="Comic Sans MS"/>
            </a:endParaRPr>
          </a:p>
          <a:p>
            <a:pPr indent="-178307" lvl="0" marL="178307" marR="0" rtl="0" algn="l">
              <a:lnSpc>
                <a:spcPct val="100000"/>
              </a:lnSpc>
              <a:spcBef>
                <a:spcPts val="400"/>
              </a:spcBef>
              <a:spcAft>
                <a:spcPts val="0"/>
              </a:spcAft>
              <a:buClr>
                <a:srgbClr val="006600"/>
              </a:buClr>
              <a:buSzPts val="832"/>
              <a:buFont typeface="Helvetica Neue"/>
              <a:buNone/>
            </a:pPr>
            <a:r>
              <a:rPr b="0" i="0" lang="en-US" sz="832" u="none" cap="none" strike="noStrike">
                <a:solidFill>
                  <a:srgbClr val="000000"/>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 java MineSweeper 3 6 0.2</a:t>
            </a:r>
            <a:endParaRPr b="0" i="0" sz="1800" u="none" cap="none" strike="noStrike">
              <a:solidFill>
                <a:srgbClr val="000000"/>
              </a:solidFill>
              <a:latin typeface="Consolas"/>
              <a:ea typeface="Consolas"/>
              <a:cs typeface="Consolas"/>
              <a:sym typeface="Consolas"/>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t/>
            </a:r>
            <a:endParaRPr b="0" i="0" sz="832" u="none" cap="none" strike="noStrike">
              <a:solidFill>
                <a:srgbClr val="000000"/>
              </a:solidFill>
              <a:latin typeface="Courier New"/>
              <a:ea typeface="Courier New"/>
              <a:cs typeface="Courier New"/>
              <a:sym typeface="Courier New"/>
            </a:endParaRPr>
          </a:p>
          <a:p>
            <a:pPr indent="-178307" lvl="0" marL="178307" marR="0" rtl="0" algn="l">
              <a:lnSpc>
                <a:spcPct val="100000"/>
              </a:lnSpc>
              <a:spcBef>
                <a:spcPts val="400"/>
              </a:spcBef>
              <a:spcAft>
                <a:spcPts val="0"/>
              </a:spcAft>
              <a:buClr>
                <a:srgbClr val="006600"/>
              </a:buClr>
              <a:buSzPts val="832"/>
              <a:buFont typeface="Helvetica Neue"/>
              <a:buNone/>
            </a:pPr>
            <a:r>
              <a:rPr b="0" i="0" lang="en-US" sz="832" u="none" cap="none" strike="noStrike">
                <a:solidFill>
                  <a:srgbClr val="000000"/>
                </a:solidFill>
                <a:latin typeface="Courier New"/>
                <a:ea typeface="Courier New"/>
                <a:cs typeface="Courier New"/>
                <a:sym typeface="Courier New"/>
              </a:rPr>
              <a:t>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1d7360a7ca_0_0"/>
          <p:cNvSpPr txBox="1"/>
          <p:nvPr/>
        </p:nvSpPr>
        <p:spPr>
          <a:xfrm>
            <a:off x="0" y="643300"/>
            <a:ext cx="9144000" cy="60183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100">
                <a:solidFill>
                  <a:srgbClr val="7F0055"/>
                </a:solidFill>
                <a:latin typeface="Consolas"/>
                <a:ea typeface="Consolas"/>
                <a:cs typeface="Consolas"/>
                <a:sym typeface="Consolas"/>
              </a:rPr>
              <a:t>public class</a:t>
            </a:r>
            <a:r>
              <a:rPr lang="en-US" sz="1100">
                <a:solidFill>
                  <a:schemeClr val="dk1"/>
                </a:solidFill>
                <a:latin typeface="Consolas"/>
                <a:ea typeface="Consolas"/>
                <a:cs typeface="Consolas"/>
                <a:sym typeface="Consolas"/>
              </a:rPr>
              <a:t> MineSweeper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Initializes a Minesweeper board with randomly placed mines based on the given probability</a:t>
            </a:r>
            <a:r>
              <a:rPr lang="en-US" sz="1200">
                <a:solidFill>
                  <a:srgbClr val="008000"/>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chemeClr val="dk1"/>
                </a:solidFill>
                <a:latin typeface="Consolas"/>
                <a:ea typeface="Consolas"/>
                <a:cs typeface="Consolas"/>
                <a:sym typeface="Consolas"/>
              </a:rPr>
              <a:t> </a:t>
            </a:r>
            <a:r>
              <a:rPr lang="en-US" sz="1100">
                <a:solidFill>
                  <a:srgbClr val="7F0055"/>
                </a:solidFill>
                <a:latin typeface="Consolas"/>
                <a:ea typeface="Consolas"/>
                <a:cs typeface="Consolas"/>
                <a:sym typeface="Consolas"/>
              </a:rPr>
              <a:t>@</a:t>
            </a:r>
            <a:r>
              <a:rPr b="1" lang="en-US" sz="1100">
                <a:solidFill>
                  <a:srgbClr val="7F0055"/>
                </a:solidFill>
                <a:latin typeface="Consolas"/>
                <a:ea typeface="Consolas"/>
                <a:cs typeface="Consolas"/>
                <a:sym typeface="Consolas"/>
              </a:rPr>
              <a:t>param</a:t>
            </a:r>
            <a:r>
              <a:rPr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N</a:t>
            </a: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 Number of rows for the board (excluding padding)</a:t>
            </a:r>
            <a:r>
              <a:rPr lang="en-US" sz="1000">
                <a:solidFill>
                  <a:srgbClr val="008000"/>
                </a:solidFill>
                <a:latin typeface="Consolas"/>
                <a:ea typeface="Consolas"/>
                <a:cs typeface="Consolas"/>
                <a:sym typeface="Consolas"/>
              </a:rPr>
              <a:t>.</a:t>
            </a:r>
            <a:endParaRPr sz="10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rgbClr val="7F0055"/>
                </a:solidFill>
                <a:latin typeface="Consolas"/>
                <a:ea typeface="Consolas"/>
                <a:cs typeface="Consolas"/>
                <a:sym typeface="Consolas"/>
              </a:rPr>
              <a:t> @</a:t>
            </a:r>
            <a:r>
              <a:rPr b="1" lang="en-US" sz="1100">
                <a:solidFill>
                  <a:srgbClr val="7F0055"/>
                </a:solidFill>
                <a:latin typeface="Consolas"/>
                <a:ea typeface="Consolas"/>
                <a:cs typeface="Consolas"/>
                <a:sym typeface="Consolas"/>
              </a:rPr>
              <a:t>param</a:t>
            </a:r>
            <a:r>
              <a:rPr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M</a:t>
            </a: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 Number of columns for the board (excluding padding).</a:t>
            </a:r>
            <a:endParaRPr sz="12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rgbClr val="7F0055"/>
                </a:solidFill>
                <a:latin typeface="Consolas"/>
                <a:ea typeface="Consolas"/>
                <a:cs typeface="Consolas"/>
                <a:sym typeface="Consolas"/>
              </a:rPr>
              <a:t> @</a:t>
            </a:r>
            <a:r>
              <a:rPr b="1" lang="en-US" sz="1100">
                <a:solidFill>
                  <a:srgbClr val="7F0055"/>
                </a:solidFill>
                <a:latin typeface="Consolas"/>
                <a:ea typeface="Consolas"/>
                <a:cs typeface="Consolas"/>
                <a:sym typeface="Consolas"/>
              </a:rPr>
              <a:t>param</a:t>
            </a:r>
            <a:r>
              <a:rPr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probability</a:t>
            </a:r>
            <a:r>
              <a:rPr lang="en-US" sz="1100">
                <a:solidFill>
                  <a:srgbClr val="008000"/>
                </a:solidFill>
                <a:latin typeface="Consolas"/>
                <a:ea typeface="Consolas"/>
                <a:cs typeface="Consolas"/>
                <a:sym typeface="Consolas"/>
              </a:rPr>
              <a:t> Probability of a cell containing a mine (value between 0 and 1).</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r>
              <a:rPr lang="en-US" sz="1100">
                <a:solidFill>
                  <a:srgbClr val="7F0055"/>
                </a:solidFill>
                <a:latin typeface="Consolas"/>
                <a:ea typeface="Consolas"/>
                <a:cs typeface="Consolas"/>
                <a:sym typeface="Consolas"/>
              </a:rPr>
              <a:t> @</a:t>
            </a:r>
            <a:r>
              <a:rPr b="1" lang="en-US" sz="1100">
                <a:solidFill>
                  <a:srgbClr val="7F0055"/>
                </a:solidFill>
                <a:latin typeface="Consolas"/>
                <a:ea typeface="Consolas"/>
                <a:cs typeface="Consolas"/>
                <a:sym typeface="Consolas"/>
              </a:rPr>
              <a:t>return</a:t>
            </a:r>
            <a:r>
              <a:rPr lang="en-US" sz="1100">
                <a:solidFill>
                  <a:srgbClr val="008000"/>
                </a:solidFill>
                <a:latin typeface="Consolas"/>
                <a:ea typeface="Consolas"/>
                <a:cs typeface="Consolas"/>
                <a:sym typeface="Consolas"/>
              </a:rPr>
              <a:t> A 2D array representing the board, where 1 indicates a mine, and 0 indicates no mine.</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1"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 public static int</a:t>
            </a:r>
            <a:r>
              <a:rPr b="1" lang="en-US" sz="1100">
                <a:solidFill>
                  <a:schemeClr val="dk1"/>
                </a:solidFill>
                <a:latin typeface="Consolas"/>
                <a:ea typeface="Consolas"/>
                <a:cs typeface="Consolas"/>
                <a:sym typeface="Consolas"/>
              </a:rPr>
              <a:t>[][] initializeMines(</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N, </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M, </a:t>
            </a:r>
            <a:r>
              <a:rPr b="1" lang="en-US" sz="1100">
                <a:solidFill>
                  <a:srgbClr val="7F0055"/>
                </a:solidFill>
                <a:latin typeface="Consolas"/>
                <a:ea typeface="Consolas"/>
                <a:cs typeface="Consolas"/>
                <a:sym typeface="Consolas"/>
              </a:rPr>
              <a:t>double</a:t>
            </a:r>
            <a:r>
              <a:rPr b="1" lang="en-US" sz="1100">
                <a:solidFill>
                  <a:schemeClr val="dk1"/>
                </a:solidFill>
                <a:latin typeface="Consolas"/>
                <a:ea typeface="Consolas"/>
                <a:cs typeface="Consolas"/>
                <a:sym typeface="Consolas"/>
              </a:rPr>
              <a:t> probability);</a:t>
            </a:r>
            <a:endParaRPr b="1"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 /**</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Calculates the number of adjacent mines for each cell in the board.</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a:t>
            </a:r>
            <a:r>
              <a:rPr lang="en-US" sz="1100">
                <a:solidFill>
                  <a:srgbClr val="008000"/>
                </a:solidFill>
                <a:latin typeface="Consolas"/>
                <a:ea typeface="Consolas"/>
                <a:cs typeface="Consolas"/>
                <a:sym typeface="Consolas"/>
              </a:rPr>
              <a:t> </a:t>
            </a:r>
            <a:r>
              <a:rPr b="1" lang="en-US" sz="1100">
                <a:solidFill>
                  <a:srgbClr val="7F0055"/>
                </a:solidFill>
                <a:latin typeface="Consolas"/>
                <a:ea typeface="Consolas"/>
                <a:cs typeface="Consolas"/>
                <a:sym typeface="Consolas"/>
              </a:rPr>
              <a:t>N</a:t>
            </a:r>
            <a:r>
              <a:rPr lang="en-US" sz="1100">
                <a:solidFill>
                  <a:srgbClr val="008000"/>
                </a:solidFill>
                <a:latin typeface="Consolas"/>
                <a:ea typeface="Consolas"/>
                <a:cs typeface="Consolas"/>
                <a:sym typeface="Consolas"/>
              </a:rPr>
              <a:t>     Number of rows for the board (excluding padding).</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a:t>
            </a:r>
            <a:r>
              <a:rPr lang="en-US" sz="1100">
                <a:solidFill>
                  <a:srgbClr val="008000"/>
                </a:solidFill>
                <a:latin typeface="Consolas"/>
                <a:ea typeface="Consolas"/>
                <a:cs typeface="Consolas"/>
                <a:sym typeface="Consolas"/>
              </a:rPr>
              <a:t> </a:t>
            </a:r>
            <a:r>
              <a:rPr b="1" lang="en-US" sz="1100">
                <a:solidFill>
                  <a:srgbClr val="7F0055"/>
                </a:solidFill>
                <a:latin typeface="Consolas"/>
                <a:ea typeface="Consolas"/>
                <a:cs typeface="Consolas"/>
                <a:sym typeface="Consolas"/>
              </a:rPr>
              <a:t>M</a:t>
            </a:r>
            <a:r>
              <a:rPr lang="en-US" sz="1100">
                <a:solidFill>
                  <a:srgbClr val="008000"/>
                </a:solidFill>
                <a:latin typeface="Consolas"/>
                <a:ea typeface="Consolas"/>
                <a:cs typeface="Consolas"/>
                <a:sym typeface="Consolas"/>
              </a:rPr>
              <a:t>     Number of columns for the board (excluding padding).</a:t>
            </a:r>
            <a:endParaRPr sz="1100">
              <a:solidFill>
                <a:srgbClr val="008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a:t>
            </a:r>
            <a:r>
              <a:rPr b="1" lang="en-US" sz="1100">
                <a:solidFill>
                  <a:srgbClr val="7F0055"/>
                </a:solidFill>
                <a:latin typeface="Consolas"/>
                <a:ea typeface="Consolas"/>
                <a:cs typeface="Consolas"/>
                <a:sym typeface="Consolas"/>
              </a:rPr>
              <a:t> @param</a:t>
            </a:r>
            <a:r>
              <a:rPr lang="en-US" sz="1100">
                <a:solidFill>
                  <a:srgbClr val="008000"/>
                </a:solidFill>
                <a:latin typeface="Consolas"/>
                <a:ea typeface="Consolas"/>
                <a:cs typeface="Consolas"/>
                <a:sym typeface="Consolas"/>
              </a:rPr>
              <a:t> </a:t>
            </a:r>
            <a:r>
              <a:rPr b="1" lang="en-US" sz="1100">
                <a:solidFill>
                  <a:srgbClr val="7F0055"/>
                </a:solidFill>
                <a:latin typeface="Consolas"/>
                <a:ea typeface="Consolas"/>
                <a:cs typeface="Consolas"/>
                <a:sym typeface="Consolas"/>
              </a:rPr>
              <a:t>mines</a:t>
            </a:r>
            <a:r>
              <a:rPr lang="en-US" sz="1100">
                <a:solidFill>
                  <a:srgbClr val="008000"/>
                </a:solidFill>
                <a:latin typeface="Consolas"/>
                <a:ea typeface="Consolas"/>
                <a:cs typeface="Consolas"/>
                <a:sym typeface="Consolas"/>
              </a:rPr>
              <a:t> A 2D array indicating the placement of mines.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@return</a:t>
            </a:r>
            <a:r>
              <a:rPr lang="en-US" sz="1100">
                <a:solidFill>
                  <a:srgbClr val="008000"/>
                </a:solidFill>
                <a:latin typeface="Consolas"/>
                <a:ea typeface="Consolas"/>
                <a:cs typeface="Consolas"/>
                <a:sym typeface="Consolas"/>
              </a:rPr>
              <a:t> A 2D array representing the board, where each cell contains the count of adjacent mines.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a:t>
            </a:r>
            <a:endParaRPr sz="1100">
              <a:solidFill>
                <a:srgbClr val="008000"/>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b="1"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public static</a:t>
            </a:r>
            <a:r>
              <a:rPr lang="en-US" sz="1100">
                <a:solidFill>
                  <a:srgbClr val="7F0055"/>
                </a:solidFill>
                <a:latin typeface="Consolas"/>
                <a:ea typeface="Consolas"/>
                <a:cs typeface="Consolas"/>
                <a:sym typeface="Consolas"/>
              </a:rPr>
              <a:t> </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calculateBoard(</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N, </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M, </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mines);</a:t>
            </a:r>
            <a:endParaRPr b="1"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008000"/>
                </a:solidFill>
                <a:latin typeface="Consolas"/>
                <a:ea typeface="Consolas"/>
                <a:cs typeface="Consolas"/>
                <a:sym typeface="Consolas"/>
              </a:rPr>
              <a:t> /**</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Prints the Minesweeper board, displaying '*' for mines and numbers for adjacent mine counts.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 N</a:t>
            </a:r>
            <a:r>
              <a:rPr lang="en-US" sz="1100">
                <a:solidFill>
                  <a:srgbClr val="008000"/>
                </a:solidFill>
                <a:latin typeface="Consolas"/>
                <a:ea typeface="Consolas"/>
                <a:cs typeface="Consolas"/>
                <a:sym typeface="Consolas"/>
              </a:rPr>
              <a:t>     Number of rows for the board (excluding padding).</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 M</a:t>
            </a:r>
            <a:r>
              <a:rPr lang="en-US" sz="1100">
                <a:solidFill>
                  <a:srgbClr val="008000"/>
                </a:solidFill>
                <a:latin typeface="Consolas"/>
                <a:ea typeface="Consolas"/>
                <a:cs typeface="Consolas"/>
                <a:sym typeface="Consolas"/>
              </a:rPr>
              <a:t>     Number of columns for the board (excluding padding).</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 mines</a:t>
            </a:r>
            <a:r>
              <a:rPr lang="en-US" sz="1100">
                <a:solidFill>
                  <a:srgbClr val="008000"/>
                </a:solidFill>
                <a:latin typeface="Consolas"/>
                <a:ea typeface="Consolas"/>
                <a:cs typeface="Consolas"/>
                <a:sym typeface="Consolas"/>
              </a:rPr>
              <a:t> A 2D array indicating the placement of mines.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 </a:t>
            </a:r>
            <a:r>
              <a:rPr b="1" lang="en-US" sz="1100">
                <a:solidFill>
                  <a:srgbClr val="7F0055"/>
                </a:solidFill>
                <a:latin typeface="Consolas"/>
                <a:ea typeface="Consolas"/>
                <a:cs typeface="Consolas"/>
                <a:sym typeface="Consolas"/>
              </a:rPr>
              <a:t>@param board</a:t>
            </a:r>
            <a:r>
              <a:rPr lang="en-US" sz="1100">
                <a:solidFill>
                  <a:srgbClr val="008000"/>
                </a:solidFill>
                <a:latin typeface="Consolas"/>
                <a:ea typeface="Consolas"/>
                <a:cs typeface="Consolas"/>
                <a:sym typeface="Consolas"/>
              </a:rPr>
              <a:t> A 2D array representing the board with adjacent mine counts.</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rgbClr val="008000"/>
                </a:solidFill>
                <a:latin typeface="Consolas"/>
                <a:ea typeface="Consolas"/>
                <a:cs typeface="Consolas"/>
                <a:sym typeface="Consolas"/>
              </a:rPr>
              <a:t>     */</a:t>
            </a:r>
            <a:endParaRPr sz="1100">
              <a:solidFill>
                <a:srgbClr val="00800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   </a:t>
            </a:r>
            <a:r>
              <a:rPr lang="en-US" sz="1100">
                <a:solidFill>
                  <a:srgbClr val="7F0055"/>
                </a:solidFill>
                <a:latin typeface="Consolas"/>
                <a:ea typeface="Consolas"/>
                <a:cs typeface="Consolas"/>
                <a:sym typeface="Consolas"/>
              </a:rPr>
              <a:t> </a:t>
            </a:r>
            <a:r>
              <a:rPr lang="en-US" sz="1100">
                <a:solidFill>
                  <a:schemeClr val="dk1"/>
                </a:solidFill>
                <a:latin typeface="Consolas"/>
                <a:ea typeface="Consolas"/>
                <a:cs typeface="Consolas"/>
                <a:sym typeface="Consolas"/>
              </a:rPr>
              <a:t> </a:t>
            </a:r>
            <a:r>
              <a:rPr b="1" lang="en-US" sz="1100">
                <a:solidFill>
                  <a:srgbClr val="7F0055"/>
                </a:solidFill>
                <a:latin typeface="Consolas"/>
                <a:ea typeface="Consolas"/>
                <a:cs typeface="Consolas"/>
                <a:sym typeface="Consolas"/>
              </a:rPr>
              <a:t>public</a:t>
            </a:r>
            <a:r>
              <a:rPr lang="en-US" sz="1100">
                <a:solidFill>
                  <a:srgbClr val="7F0055"/>
                </a:solidFill>
                <a:latin typeface="Consolas"/>
                <a:ea typeface="Consolas"/>
                <a:cs typeface="Consolas"/>
                <a:sym typeface="Consolas"/>
              </a:rPr>
              <a:t> </a:t>
            </a:r>
            <a:r>
              <a:rPr b="1" lang="en-US" sz="1100">
                <a:solidFill>
                  <a:srgbClr val="7F0055"/>
                </a:solidFill>
                <a:latin typeface="Consolas"/>
                <a:ea typeface="Consolas"/>
                <a:cs typeface="Consolas"/>
                <a:sym typeface="Consolas"/>
              </a:rPr>
              <a:t>static</a:t>
            </a:r>
            <a:r>
              <a:rPr lang="en-US" sz="1100">
                <a:solidFill>
                  <a:srgbClr val="7F0055"/>
                </a:solidFill>
                <a:latin typeface="Consolas"/>
                <a:ea typeface="Consolas"/>
                <a:cs typeface="Consolas"/>
                <a:sym typeface="Consolas"/>
              </a:rPr>
              <a:t> </a:t>
            </a:r>
            <a:r>
              <a:rPr b="1" lang="en-US" sz="1100">
                <a:solidFill>
                  <a:srgbClr val="7F0055"/>
                </a:solidFill>
                <a:latin typeface="Consolas"/>
                <a:ea typeface="Consolas"/>
                <a:cs typeface="Consolas"/>
                <a:sym typeface="Consolas"/>
              </a:rPr>
              <a:t>void</a:t>
            </a:r>
            <a:r>
              <a:rPr b="1" lang="en-US" sz="1100">
                <a:solidFill>
                  <a:schemeClr val="dk1"/>
                </a:solidFill>
                <a:latin typeface="Consolas"/>
                <a:ea typeface="Consolas"/>
                <a:cs typeface="Consolas"/>
                <a:sym typeface="Consolas"/>
              </a:rPr>
              <a:t> printBoard(</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N, </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M, </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mines, </a:t>
            </a:r>
            <a:r>
              <a:rPr b="1" lang="en-US" sz="1100">
                <a:solidFill>
                  <a:srgbClr val="7F0055"/>
                </a:solidFill>
                <a:latin typeface="Consolas"/>
                <a:ea typeface="Consolas"/>
                <a:cs typeface="Consolas"/>
                <a:sym typeface="Consolas"/>
              </a:rPr>
              <a:t>int</a:t>
            </a:r>
            <a:r>
              <a:rPr b="1" lang="en-US" sz="1100">
                <a:solidFill>
                  <a:schemeClr val="dk1"/>
                </a:solidFill>
                <a:latin typeface="Consolas"/>
                <a:ea typeface="Consolas"/>
                <a:cs typeface="Consolas"/>
                <a:sym typeface="Consolas"/>
              </a:rPr>
              <a:t>[][] board);</a:t>
            </a:r>
            <a:endParaRPr b="1"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US"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p:txBody>
      </p:sp>
      <p:sp>
        <p:nvSpPr>
          <p:cNvPr id="156" name="Google Shape;156;g31d7360a7ca_0_0"/>
          <p:cNvSpPr txBox="1"/>
          <p:nvPr>
            <p:ph idx="12" type="sldNum"/>
          </p:nvPr>
        </p:nvSpPr>
        <p:spPr>
          <a:xfrm>
            <a:off x="76200" y="6602861"/>
            <a:ext cx="273600" cy="276900"/>
          </a:xfrm>
          <a:prstGeom prst="rect">
            <a:avLst/>
          </a:prstGeom>
          <a:noFill/>
          <a:ln>
            <a:noFill/>
          </a:ln>
        </p:spPr>
        <p:txBody>
          <a:bodyPr anchorCtr="0" anchor="ctr" bIns="45675" lIns="45675" spcFirstLastPara="1" rIns="45675" wrap="square" tIns="45675">
            <a:sp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sz="1200"/>
              <a:t>‹#›</a:t>
            </a:fld>
            <a:endParaRPr/>
          </a:p>
        </p:txBody>
      </p:sp>
      <p:sp>
        <p:nvSpPr>
          <p:cNvPr id="157" name="Google Shape;157;g31d7360a7ca_0_0"/>
          <p:cNvSpPr txBox="1"/>
          <p:nvPr>
            <p:ph idx="4294967295" type="title"/>
          </p:nvPr>
        </p:nvSpPr>
        <p:spPr>
          <a:xfrm>
            <a:off x="152400" y="76200"/>
            <a:ext cx="8763000" cy="533400"/>
          </a:xfrm>
          <a:prstGeom prst="rect">
            <a:avLst/>
          </a:prstGeom>
          <a:noFill/>
          <a:ln>
            <a:noFill/>
          </a:ln>
        </p:spPr>
        <p:txBody>
          <a:bodyPr anchorCtr="0" anchor="ctr" bIns="46025" lIns="46025" spcFirstLastPara="1" rIns="46025" wrap="square" tIns="46025">
            <a:normAutofit/>
          </a:bodyPr>
          <a:lstStyle/>
          <a:p>
            <a:pPr indent="0" lvl="0" marL="0" rtl="0" algn="l">
              <a:lnSpc>
                <a:spcPct val="100000"/>
              </a:lnSpc>
              <a:spcBef>
                <a:spcPts val="0"/>
              </a:spcBef>
              <a:spcAft>
                <a:spcPts val="0"/>
              </a:spcAft>
              <a:buClr>
                <a:srgbClr val="663300"/>
              </a:buClr>
              <a:buSzPts val="2400"/>
              <a:buFont typeface="Arial"/>
              <a:buNone/>
            </a:pPr>
            <a:r>
              <a:rPr lang="en-US"/>
              <a:t>Question 2 – Solution structure </a:t>
            </a:r>
            <a:endParaRPr/>
          </a:p>
        </p:txBody>
      </p:sp>
      <p:sp>
        <p:nvSpPr>
          <p:cNvPr id="158" name="Google Shape;158;g31d7360a7ca_0_0"/>
          <p:cNvSpPr/>
          <p:nvPr/>
        </p:nvSpPr>
        <p:spPr>
          <a:xfrm>
            <a:off x="76200" y="6677610"/>
            <a:ext cx="4800600" cy="1524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debarb">
  <a:themeElements>
    <a:clrScheme name="sidebarb">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debarb">
  <a:themeElements>
    <a:clrScheme name="sidebarb">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