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  <p:ext uri="GoogleSlidesCustomDataVersion2">
      <go:slidesCustomData xmlns:go="http://customooxmlschemas.google.com/" r:id="rId52" roundtripDataSignature="AMtx7mjrzEuZDlDKCAPQpQToxl16g9Rv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3" orient="horz"/>
        <p:guide pos="2235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2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-1588" y="11113"/>
            <a:ext cx="3076576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0050" spcFirstLastPara="1" rIns="200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2725" y="1111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20050" spcFirstLastPara="1" rIns="2005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1" type="ftr"/>
          </p:nvPr>
        </p:nvSpPr>
        <p:spPr>
          <a:xfrm>
            <a:off x="-1588" y="9745663"/>
            <a:ext cx="3076576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1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2" type="sldNum"/>
          </p:nvPr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/>
          <p:nvPr>
            <p:ph idx="3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" name="Google Shape;9;n"/>
          <p:cNvSpPr/>
          <p:nvPr/>
        </p:nvSpPr>
        <p:spPr>
          <a:xfrm>
            <a:off x="7275513" y="9809163"/>
            <a:ext cx="415925" cy="327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450" lIns="96900" spcFirstLastPara="1" rIns="96900" wrap="square" tIns="48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fld id="{00000000-1234-1234-1234-123412341234}" type="slidenum">
              <a:rPr b="0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88e1f721d2_0_429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54;g288e1f721d2_0_429:notes"/>
          <p:cNvSpPr/>
          <p:nvPr>
            <p:ph idx="2" type="sldImg"/>
          </p:nvPr>
        </p:nvSpPr>
        <p:spPr>
          <a:xfrm>
            <a:off x="993775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Google Shape;55;g288e1f721d2_0_429:notes"/>
          <p:cNvSpPr txBox="1"/>
          <p:nvPr>
            <p:ph idx="1" type="body"/>
          </p:nvPr>
        </p:nvSpPr>
        <p:spPr>
          <a:xfrm>
            <a:off x="947738" y="4860925"/>
            <a:ext cx="52038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4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44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44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5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45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6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46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46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:notes"/>
          <p:cNvSpPr/>
          <p:nvPr>
            <p:ph idx="2" type="sldImg"/>
          </p:nvPr>
        </p:nvSpPr>
        <p:spPr>
          <a:xfrm>
            <a:off x="993775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1:notes"/>
          <p:cNvSpPr txBox="1"/>
          <p:nvPr>
            <p:ph idx="1" type="body"/>
          </p:nvPr>
        </p:nvSpPr>
        <p:spPr>
          <a:xfrm>
            <a:off x="947738" y="4860925"/>
            <a:ext cx="520382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88e1f721d2_0_351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75" spcFirstLastPara="1" rIns="200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g288e1f721d2_0_351:notes"/>
          <p:cNvSpPr/>
          <p:nvPr>
            <p:ph idx="2" type="sldImg"/>
          </p:nvPr>
        </p:nvSpPr>
        <p:spPr>
          <a:xfrm>
            <a:off x="1158875" y="893763"/>
            <a:ext cx="4779900" cy="3584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g288e1f721d2_0_351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88e1f721d2_0_363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75" spcFirstLastPara="1" rIns="200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g288e1f721d2_0_363:notes"/>
          <p:cNvSpPr/>
          <p:nvPr>
            <p:ph idx="2" type="sldImg"/>
          </p:nvPr>
        </p:nvSpPr>
        <p:spPr>
          <a:xfrm>
            <a:off x="1158875" y="893763"/>
            <a:ext cx="4779900" cy="3584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g288e1f721d2_0_363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88f84a0595_0_51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75" spcFirstLastPara="1" rIns="200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g288f84a0595_0_51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g288f84a0595_0_51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88f84a0595_0_63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75" spcFirstLastPara="1" rIns="20075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88f84a0595_0_63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g288f84a0595_0_63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500" lIns="97025" spcFirstLastPara="1" rIns="97025" wrap="square" tIns="48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3:notes"/>
          <p:cNvSpPr/>
          <p:nvPr>
            <p:ph idx="2" type="sldImg"/>
          </p:nvPr>
        </p:nvSpPr>
        <p:spPr>
          <a:xfrm>
            <a:off x="993775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p3:notes"/>
          <p:cNvSpPr txBox="1"/>
          <p:nvPr>
            <p:ph idx="1" type="body"/>
          </p:nvPr>
        </p:nvSpPr>
        <p:spPr>
          <a:xfrm>
            <a:off x="947738" y="4860925"/>
            <a:ext cx="52038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4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Google Shape;272;p4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/>
          <p:nvPr>
            <p:ph idx="12" type="sldNum"/>
          </p:nvPr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2:notes"/>
          <p:cNvSpPr/>
          <p:nvPr>
            <p:ph idx="2" type="sldImg"/>
          </p:nvPr>
        </p:nvSpPr>
        <p:spPr>
          <a:xfrm>
            <a:off x="966788" y="755650"/>
            <a:ext cx="5159400" cy="387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925211" y="4879210"/>
            <a:ext cx="5240700" cy="4628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825" lIns="93675" spcFirstLastPara="1" rIns="93675" wrap="square" tIns="468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5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p5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6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p6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7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7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" name="Google Shape;340;p7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8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8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9" name="Google Shape;349;p8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9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9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9" name="Google Shape;359;p9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0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10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7" name="Google Shape;367;p10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1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11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7" name="Google Shape;377;p11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2:notes"/>
          <p:cNvSpPr txBox="1"/>
          <p:nvPr/>
        </p:nvSpPr>
        <p:spPr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12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5" name="Google Shape;385;p12:notes"/>
          <p:cNvSpPr txBox="1"/>
          <p:nvPr>
            <p:ph idx="1" type="body"/>
          </p:nvPr>
        </p:nvSpPr>
        <p:spPr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3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3" name="Google Shape;393;p13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13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4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14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Google Shape;402;p14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7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https://leetcode.com/problems/find-numbers-with-even-number-of-digits/description/</a:t>
            </a:r>
            <a:endParaRPr/>
          </a:p>
        </p:txBody>
      </p:sp>
      <p:sp>
        <p:nvSpPr>
          <p:cNvPr id="87" name="Google Shape;87;p37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5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15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1" name="Google Shape;411;p15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6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p16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9" name="Google Shape;419;p16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88f84a0595_0_131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6" name="Google Shape;426;g288f84a0595_0_131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7" name="Google Shape;427;g288f84a0595_0_131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88f84a0595_0_124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4" name="Google Shape;434;g288f84a0595_0_124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5" name="Google Shape;435;g288f84a0595_0_124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88f84a0595_0_146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2" name="Google Shape;442;g288f84a0595_0_146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3" name="Google Shape;443;g288f84a0595_0_146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88f84a0595_0_97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0" name="Google Shape;450;g288f84a0595_0_97:notes"/>
          <p:cNvSpPr/>
          <p:nvPr>
            <p:ph idx="2" type="sldImg"/>
          </p:nvPr>
        </p:nvSpPr>
        <p:spPr>
          <a:xfrm>
            <a:off x="993775" y="768350"/>
            <a:ext cx="5115000" cy="383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Google Shape;451;g288f84a0595_0_97:notes"/>
          <p:cNvSpPr txBox="1"/>
          <p:nvPr>
            <p:ph idx="1" type="body"/>
          </p:nvPr>
        </p:nvSpPr>
        <p:spPr>
          <a:xfrm>
            <a:off x="947738" y="4860925"/>
            <a:ext cx="5203800" cy="46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17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7" name="Google Shape;477;p17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8" name="Google Shape;478;p17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7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5" name="Google Shape;485;p47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6" name="Google Shape;486;p47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8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3" name="Google Shape;493;p48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Google Shape;494;p48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Flip flop reference here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1" name="Google Shape;501;p49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2" name="Google Shape;502;p49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38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38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למה רצים על string ולא על array? </a:t>
            </a:r>
            <a:endParaRPr/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1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9" name="Google Shape;509;p21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0" name="Google Shape;510;p21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0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7" name="Google Shape;517;p50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8" name="Google Shape;518;p50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1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5" name="Google Shape;525;p51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6" name="Google Shape;526;p51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4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3" name="Google Shape;533;p24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4" name="Google Shape;534;p24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2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3" name="Google Shape;543;p52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4" name="Google Shape;544;p52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3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1" name="Google Shape;551;p53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2" name="Google Shape;552;p53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4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1" name="Google Shape;561;p54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2" name="Google Shape;562;p54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Discussion on helper functions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9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https://leetcode.com/problems/find-the-highest-altitude/description/</a:t>
            </a:r>
            <a:endParaRPr/>
          </a:p>
        </p:txBody>
      </p:sp>
      <p:sp>
        <p:nvSpPr>
          <p:cNvPr id="103" name="Google Shape;103;p39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0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40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Google Shape;111;p40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למה רצים על string ולא על array? </a:t>
            </a:r>
            <a:endParaRPr/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1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41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2:notes"/>
          <p:cNvSpPr txBox="1"/>
          <p:nvPr/>
        </p:nvSpPr>
        <p:spPr>
          <a:xfrm>
            <a:off x="4022725" y="9745663"/>
            <a:ext cx="3076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20050" spcFirstLastPara="1" rIns="2005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1" lang="en-US" sz="1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1" sz="1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42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42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למה רצים על string ולא על array? </a:t>
            </a:r>
            <a:endParaRPr/>
          </a:p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3:notes"/>
          <p:cNvSpPr txBox="1"/>
          <p:nvPr>
            <p:ph idx="1" type="body"/>
          </p:nvPr>
        </p:nvSpPr>
        <p:spPr>
          <a:xfrm>
            <a:off x="944563" y="4864100"/>
            <a:ext cx="5208600" cy="43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8450" lIns="96900" spcFirstLastPara="1" rIns="96900" wrap="square" tIns="48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43:notes"/>
          <p:cNvSpPr/>
          <p:nvPr>
            <p:ph idx="2" type="sldImg"/>
          </p:nvPr>
        </p:nvSpPr>
        <p:spPr>
          <a:xfrm>
            <a:off x="1158875" y="893763"/>
            <a:ext cx="4779963" cy="358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5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" type="body"/>
          </p:nvPr>
        </p:nvSpPr>
        <p:spPr>
          <a:xfrm rot="5400000">
            <a:off x="1752600" y="-685800"/>
            <a:ext cx="5562600" cy="86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800"/>
              <a:buChar char="■"/>
              <a:defRPr/>
            </a:lvl1pPr>
            <a:lvl2pPr indent="-314325" lvl="1" marL="9144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350"/>
              <a:buChar char="●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❑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/>
          <p:nvPr>
            <p:ph type="title"/>
          </p:nvPr>
        </p:nvSpPr>
        <p:spPr>
          <a:xfrm rot="5400000">
            <a:off x="4657725" y="2143125"/>
            <a:ext cx="6324600" cy="2190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" type="body"/>
          </p:nvPr>
        </p:nvSpPr>
        <p:spPr>
          <a:xfrm rot="5400000">
            <a:off x="200025" y="28575"/>
            <a:ext cx="6324600" cy="64198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800"/>
              <a:buChar char="■"/>
              <a:defRPr/>
            </a:lvl1pPr>
            <a:lvl2pPr indent="-314325" lvl="1" marL="9144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350"/>
              <a:buChar char="●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❑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" type="body"/>
          </p:nvPr>
        </p:nvSpPr>
        <p:spPr>
          <a:xfrm>
            <a:off x="228600" y="8382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SzPts val="2800"/>
              <a:buChar char="■"/>
              <a:defRPr sz="2800"/>
            </a:lvl1pPr>
            <a:lvl2pPr indent="-342900" lvl="1" marL="9144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1800"/>
              <a:buChar char="●"/>
              <a:defRPr sz="2400"/>
            </a:lvl2pPr>
            <a:lvl3pPr indent="-3238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❑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0" name="Google Shape;20;p27"/>
          <p:cNvSpPr txBox="1"/>
          <p:nvPr>
            <p:ph idx="2" type="body"/>
          </p:nvPr>
        </p:nvSpPr>
        <p:spPr>
          <a:xfrm>
            <a:off x="4610100" y="838200"/>
            <a:ext cx="42291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SzPts val="2800"/>
              <a:buChar char="■"/>
              <a:defRPr sz="2800"/>
            </a:lvl1pPr>
            <a:lvl2pPr indent="-342900" lvl="1" marL="9144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1800"/>
              <a:buChar char="●"/>
              <a:defRPr sz="2400"/>
            </a:lvl2pPr>
            <a:lvl3pPr indent="-3238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❑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ctr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35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9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" type="body"/>
          </p:nvPr>
        </p:nvSpPr>
        <p:spPr>
          <a:xfrm>
            <a:off x="228600" y="8382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800"/>
              <a:buChar char="■"/>
              <a:defRPr/>
            </a:lvl1pPr>
            <a:lvl2pPr indent="-314325" lvl="1" marL="9144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350"/>
              <a:buChar char="●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❑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135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3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2400"/>
              <a:buChar char="■"/>
              <a:defRPr sz="2400"/>
            </a:lvl1pPr>
            <a:lvl2pPr indent="-32385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  <a:defRPr sz="2000"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❑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3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3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1440"/>
              </a:spcBef>
              <a:spcAft>
                <a:spcPts val="0"/>
              </a:spcAft>
              <a:buSzPts val="2400"/>
              <a:buChar char="■"/>
              <a:defRPr sz="2400"/>
            </a:lvl1pPr>
            <a:lvl2pPr indent="-32385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  <a:defRPr sz="2000"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❑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SzPts val="3200"/>
              <a:buChar char="■"/>
              <a:defRPr sz="3200"/>
            </a:lvl1pPr>
            <a:lvl2pPr indent="-361950" lvl="1" marL="914400" algn="l">
              <a:lnSpc>
                <a:spcPct val="100000"/>
              </a:lnSpc>
              <a:spcBef>
                <a:spcPts val="1680"/>
              </a:spcBef>
              <a:spcAft>
                <a:spcPts val="0"/>
              </a:spcAft>
              <a:buSzPts val="2100"/>
              <a:buChar char="●"/>
              <a:defRPr sz="2800"/>
            </a:lvl2pPr>
            <a:lvl3pPr indent="-3429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❑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1" name="Google Shape;41;p3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3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5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" type="body"/>
          </p:nvPr>
        </p:nvSpPr>
        <p:spPr>
          <a:xfrm>
            <a:off x="228600" y="838200"/>
            <a:ext cx="86106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99"/>
              </a:buClr>
              <a:buSzPts val="135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14325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350"/>
              <a:buFont typeface="Noto Sans Symbols"/>
              <a:buChar char="❑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1800"/>
              <a:buFont typeface="Noto Sans Symbols"/>
              <a:buChar char="■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cxnSp>
        <p:nvCxnSpPr>
          <p:cNvPr id="13" name="Google Shape;13;p25"/>
          <p:cNvCxnSpPr/>
          <p:nvPr/>
        </p:nvCxnSpPr>
        <p:spPr>
          <a:xfrm>
            <a:off x="152400" y="609600"/>
            <a:ext cx="87630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Google Shape;14;p25"/>
          <p:cNvCxnSpPr/>
          <p:nvPr/>
        </p:nvCxnSpPr>
        <p:spPr>
          <a:xfrm>
            <a:off x="0" y="6629400"/>
            <a:ext cx="9144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descr="Bouquet" id="15" name="Google Shape;15;p25"/>
          <p:cNvSpPr txBox="1"/>
          <p:nvPr/>
        </p:nvSpPr>
        <p:spPr>
          <a:xfrm>
            <a:off x="76200" y="6597650"/>
            <a:ext cx="9067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Computer Science, Shimon Schocken, IDC Herzliya                                                                                         slide </a:t>
            </a: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Relationship Id="rId4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gif"/><Relationship Id="rId4" Type="http://schemas.openxmlformats.org/officeDocument/2006/relationships/image" Target="../media/image13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testfactor.java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jpg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NOAM" id="57" name="Google Shape;57;g288e1f721d2_0_4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165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g288e1f721d2_0_429"/>
          <p:cNvSpPr/>
          <p:nvPr/>
        </p:nvSpPr>
        <p:spPr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Reichman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MTEhQUERQWFhQWGBQYGRgUGBggHBgbGBUWHxUWFxcZHCggHBolHBcXITEiJikrLi4uGB8zODMsNygtLisBCgoKDg0OGxAQGywkICQsLCwsLCwsLDAsLSwsLCwwLCwsLCwsLCwsLCwsLCwsLCwsLCwsLCwsLCwsLCwsLCwsLP/AABEIAKoBKQMBEQACEQEDEQH/xAAcAAEAAgMBAQEAAAAAAAAAAAAABAUDBgcIAQL/xABLEAACAgEBBAYHAwcJBQkAAAABAgADEQQFEiExBhNBUWFxByIyQoGRkhRSwTNDcoKhsdEIIyQ0U2JjssKDk7Ph8BUlNVRzoqPD8f/EABsBAQACAwEBAAAAAAAAAAAAAAABAwIEBQYH/8QAMxEBAAIBAgUDAwIEBwEBAAAAAAECAwQRBRIhMUEyUWETInEGsRRCgdEjM1KRocHw4RX/2gAMAwEAAhEDEQA/ALzpt0l6QU56jQ1LWPzlRNzc+YHDHkUgcw2D0i1u0NfTTrbbLkZ91qGt6pG48VYDAOOJ3cZOMdsD0D0j2pqdL1S6PQtqUwwIrdEFe7u7ow3YQTy7oFUnTLX+9sfU/q2VH8YF7tbbz0aVL/st9jNuZpqANibwyQeOPV5GBrq+lfRpgaurVaQnl9oocA+RXOYG47J2pTqalu09i2VtnDLyOOY8wYEyAgICAgICAgICB+XcAEkgAcSTyHiTArdH0j0ltxoq1FVlwUsURgSAMZJx+kIFFtLptal1lNGzdZcayV3wqrW2O1HY8R4wP1sbbm1LbUF2zVppY+s51CFlGDg9WBxOcDn2wJHSTVbVW0DQUaZ6t0Ete7Bt7LZUBezG7x8YFYu2tuL7ezdO47TXqQPkGEC86U9KqdAqPqEuNbEgvVWWWvGPWsxyHHxgZ9hdJtJrBnS3128M4U+sPND6w+IgW8BAQEBAQEBAQEBAQEBArNsdHtLqh/SKK7D2FlG8McsMOI+BgWFFW6oUEkAAZYknh3k8SfEwP3AQPjKCMHiD3wKzamxEt0z6etn06uPa02EZTvBiVIGBkjj5mBp1m2No7KP9PzrdD/5mpcW0jP55B7S494ePlA3zZ2vrvqS2lw9bgFWXkQYEmAgICAgIFBZ0nqGtfS7yjqqDdczHATLIKwTyHAsT+r3wMXRzplTrrra9Klr1Vj+sbpFTNnBRGPFj25x+GQqtT6O/tVjPtLV36lN9ilAPV1KN4lAVTixAwM5HbA2fZGwNLpRjTUVVeKIAfiecCygICAgIGrdIPR/odUd819TcDlbtOersU9hDLwPxBgZuk22rdBVUyaa3U1LwuZGBsRVXg+6eLnI48oFlsHblGspW7TWCys9o5g/dYHip8DAsYCAgICAgICAgICAgICAgICBi1OpStd6x1RR2uQB8zAq6ulGhclV1WnY8QR1ifEc4FX0p26+goou0tNdmjrbF4q9qurGFapV4YBOT4DxyA2XR62u2pLa2DVuodWB4FSMg/KBTbS6baCglX1Cs49yoNY/0VhjMq1m3aGF8laRvaYj8qi70j1/mtJqnHeRWnyDuD+yX10ea3arSvxTSU73hI0XpF0rMq3rbpixwDcnqZ7usQsq/rETDJp8mP1Quw63Bm/y7RLb1ORkcQZS2lR0t2/XodJbqbOSL6o+854Ig8ziB5m2BsXaW1dTZdUhfrLN617MinO9vBXz7SggeqMngOED0z0X2bdRSqX2o7AABaqlrrQDsRRx+Z+AgXEBAQEBAQEBAQNO13QgLq01mz7PstpYdeoXNV6Z9berGPX54I7/jA2XT7Upe2ylLEa2rdNiAjeTe9neHZmBMgICAgICAgICAgICAgICBF2pr0opsusOEqRnbyUEn90Dj1wfVP9o1uHsbiqNxSlTyrRTwyAeLcyfhj0Gk0VKV5rRvLxHE+L5MuSaY52rH/LK+krIwa0I7iq/wm79KntDkRqMsdrT/ALojbD0/EipVJ4E15U47RlccJVbSYbd6trHxTVU7Xn+qp2VsApZbTYrWaYYakO7FFyTlNwtjgeOcTUw6KtcsxaN48OnquL3yaelqX2t2mP8AtsdFKoMIqqO5QAPkJ0a0rXtDgXy3v6pmWSZq3x1BBBGQeBB5HwMiYiY2llW01neO6R0c29Zs87pDW6I8dwcX0/eahzarmSnMe73TiazQTX78fb2ev4XxqMm2LPPXxPv+W5bR2Jo9qii6xxfp09dK1YdWzn37McWIHALwxvNkHPDlPRtj09C1qErUKijAVQAAO4AcBAyQEBAQEBAQEBAQEDTOnHRayxl12gIr19A9U+7enbTaO0Ecj/0AtuhvSerX6cW1gq6nctqb2qrB7SMDx+MC9gICAgICAgICAgICAgIGo+lK3Gz3Qc7bdNX5g31lx8UDCWYa82SI+VGqvFMN7T4iWmz1kdnzOZ3nckoIFZ0kstXT2PQcOmG5ZyFOWX4jM1tVN645tTvDf4bXFbURTLHSen9UvZ+rW2pLF5OqsPiOXw5S3FeL0i0eWvqcM4ctsc+JSJYoICBFXRBXNlL2UWHm9DFS36a+y/6wM1M2ixZOsxtPw6el4vqdPG0TvHtK30fSnaNOMvVqkHMWruWHysT1c+afKc/LwuY9E/7u3p/1FS07Za7fMN46MdJ6darbm8lteOsqsGHTPLlwZTg4YEg4PiJy70tSeW0dXosWWmWvPSd4XcxWEBAQEBAQEBAQEDXOlW0l2dp7dVVpuszYjX9XhW3ThXubh6xVQP8AkMmBeaHWJdWltTB63UMrDkQRkGBngICAgICAgICAgIGDWauupC9rqiDmzkADzJgaHtn0w7OqyKTZqGH9kpC/W+AfMZE3tPw3U5/RSfz4Yzesd2pXdObtrWInUCmih+sJ394u+6wrU+qAMb29gZ5CbeHh2TDniL7dPZxuNayuPTTWO9uiwnYeGICB8ZcjB5HhImN42ZUtNbRMKboppbKqnqsUgJbYEJ95M5Vh4cZqaOl6Vmto7T0/Dp8Vy48uSuSk771jf8rqbjlEBAQECM+1F0d+n1bHdVHWu04JzVacPkDid07rjAJ9XhznM4lh5qxaI6vR/p7PaMs4/Ew6xsXbum1ab+luS1e3cPEfpLzB8xOFMTE7S9isZAQEBAQEBAQEBA/NiBgVYAgggg8iDzBHdA0ToJp7NBq9Rs1lc6fH2jS2YJVUdsPSWxgFWzgHjz8IG+wEBAQEBAQEBAQNZ9IPSxdm6U3bu/YzBKkPIsQTlj90AEnyx2y/TYLZ8kY6d5RM7Ru827d27qdY5s1VrWHJIBPqL4InJRPoOi4HptLXmvG8+8tS2WbJfR7ozZqcO2a6fve836APZ4ma+r4nbJvj0/SPM/2czW8Rx6Xp3t7e35dF0GhrpQV1KFUft8Se0+M51axV5HUajJnvz3nqkTJQQEBAQEBAQEBA0v0i67hVSOZPWN5Dgo+JJPwl2ixfW1VY8V6y9LwLBtFs0/iGn6PVWVOLKXeuwcmrYqR8RO9rOF6bVR99evvHd6Gt5r2d59EfpAfW72m1WDqK13lcDHWICASwHAOCRy5585894pw22hy8s9YntLbpfmh0ucxmQEBAQEBAq9vbfo0ihr3ILHCIqszucckRQSf3DtxCYrNp2hrzdPmz6uz9SV7y2nB+lrczLks2P4PP/p/ZnT0g6YflqtVV4tQ7D51B5HLLC2nyV71Zz6QNnYz9o/VFdpb6Am9+yNpYfTt7Shajp7vf1XSXW55PbilPDO/6+PJD5SYpMrqaTNftCus6QbTc+1paF7lrexh+uzqp+kTP6ctuvDLfzS+JtzaaHIt09w7VsqZCfAOjnd8yp8o+mm/DJ2+2Wz9GulNeqJrZWp1CDL0vzx99GHCxPEfEAyuYmHOyY7Y52tC/kKyAgICAgcx/lAaXe2fU49pNRXjw3lcH8JuaCbxqKzTvuxv26uD6PdNta2cAXQMD3Fhnj3T2vEeIc2nnHf7bdpj+zSvW0UtavfadnZQoHADAHICc2u23R89vMzaZt3fZkwIGLUahK13rGVV5ZYgDjy4mY3vWkb2nZZjxXyzy0jeWCratDHC3Vk9wdf4yuNRjntaF1tFqKxvNJTJc1SB8zI3TtO277JQQED5ImdkxG87OR7Y1puvtsPvMQPBV4Lj4DPxnc4Lh5cM5Z72l73T4ow4a448Qgs4H8Ju6jXYcHS09faO6+KzLpf8AJ/0pbaF1jD2NOQPAvYvP4KZ4Xj+fNlzVnJG0bdI/u2sUREdHoCcBaQEBAQEBA5TpbvtN12sfizu9dWfcprYqgXuDFS5794d0ux16bu5w/DFcfPPeVhLHRIHzEI2h9hJAQImu0Is3WDNXbWd6u1PbrPaQe0EcCp4EHBkWrEqM+Cuau0rrZXTrqwE2kvVMOAvRSabP7xIyaj3huA7CZRNZhws2lyYp6x09236LXVXKGpsSxTggowI48uIMxayRAQEBA0f00072yNQcZKNQw+F9eT9JM2NJblz0n5j90W7PPKICMEZHjPqWbDjy12vG8NGJmFrodbdXjq7nA+6x3l+TcvgRONl4RTvjtNf2UZdJgzeukLrT9JdSParqf9Esh/bvCad9Fqadtpc7JwLBb02mE+rpQPfotXy3G/ytma8/Wr6sc/8ADSt+n8v8t4lW9Kts03UBFFmesqJVqn9kN62fVxymjrb89IrtPePEtrhvDNRps02tHTaeu8d0u07KsUqfs65H3VRh4gkAgyZppprtMbf0a8RxWl9/umN/yibC6S11aWwWWCxqHetBvDesUEbhHeOPPwlen1UUxTE9dp2j5Wa3hd82orasbRaN5+J8s9nSi2sK9q6c1sVBFVuXTePAnhg47cTKdZeu02iNlf8A+RhvvWk25o7bx0lH2jtf/vCpkegoK3ALW4GCV3i3DAbuHbMMmef4iJjbbZfp9DX+BtS0TvM+3nx/RJ1XS4Gx0oNG6mBv3WEByexFUEkDvlt9ZabTFI7KcHBI+nFsvNvPiI7flm2d0vqZCbgyOCQVVLGBx7ysF5HxlmHV80fdExP4lVqOBZ63/wALrHzMQzWdKK/cqub9Xd/zES+L5Lemkz/75K8Az/zWiP8A3wg6npPcQQlCrntsfJ+lB+MujTanJG20V/P/AMbuHgVKTFr33mPZpq7LwPWcny4f850sOjzckUvknaPEO9No332OoVfZH/XnOhp9JixemOvuxm0y63/J60x/p1nYTQg/VFjN/nX5TxP6ivzayY9obGH0uxzhLSAgICAgRdq6sU022nlWjvx/uqT+EDmPRvTmvSadDzWqsH6RmbNez0+nry46x8LKSuICAgICAgfIRMbq+3YdBbfVOqs59ZQzVvnv3qyDmYzSJUZNLiv3hZ7K6S36R0TVub9MxCdcwHWUljhOs3Rh0JIG9gEZyc8SKrU2cnVaKcUc1esOh7wmDQfYCBrnpFo39ma1cZPUWEeYGR+0TPHO1on5JeZaDkAz6vinfHWfhoT3TqZjZKdVKLJTqZRZKbTKLJTalHcJrXpWe8MoSq9Mh5op81H8Jr2w4/aE7yzDZ9OPyVf0L/CUfRx/6YTvLDZpKxyrQeSr/CW1w4/9MI3lGsQDkB8pfTHSPEImUO2bVYiGKFdL6oQbpfVCFdLqoQbpfVDt3oE027oLX/tL3P0qi/hPmvF78+tyW+f+obmP0w6ZOazICAgICBoPTjbS6ne0GnO8CQNVYvsogwTSG7bH4AgeypJODiZVrvLa0unnLf4jujzYeiiNiEkBAQEBAQEBAh7ZCHT3dZjc6t97PLG6c5kW7Ks230539nPftm3P8b6zNZ5ro9KQwIELbdO/p70571Vg+aGB5N0R9VfIT6porc2mpPxDRt3lYUyywnVSiyU6mUWSm0yiyU6qU2SnVSiyUteUpSjWyyog3S+rFBul1UIV0vqhBul9UIV0uqhBul0TtCHoL0L6fd2Rpyebm5z8bnx/7QJ8s1d+bPefmf3b1ezeJrpICAgIHONt7ft1zNXp3arSKSrWoSLLypwwrPuVZyN4cWxwwOJspTd0NJopyfdbsxaTSpUoStQiDkqjA/8A2XRGzt0pWkbVhmhkQEBAQEBAQEBAga/THUWUaQfn39fwprw1xPgRhP8AaCYZJ6NDiGXkx8vmXT/sqfdEocFmgIHwiB5FWncZ0PNHdPpYj8J9K4Pfm0dJaeT1JlM3rMU6qUWSnUyiyU2mU2SnVSiyU6qUWSlrylKUa2WVEG6X1YoN0uqhCul9UIN0vqhCul1UIGpOAT3Ayc9uXFa3tEkd3p3oHper2do0IwRRTnzKAt+0mfK7zvaZby+mIQEBA/Ni5BHeCIHJeiyldLVW3B6QaXHc9RKt8MjI8CDNinZ6PR2i2GNltMm0QMd9u6rMeSgtw8BmGNp2jdrOl6ZGxA9ei1bI3EMqKQR3jDTDn+GnXWTaN4pOy42JtqrVKWqJyp3XRwQyHuZT++ZRaJbGLNXLHRZSVyJtLaFdCb9pwCyqMAnLMcKPnEzswyZK0jeyXDMgICBL6A0b+q1l5/N9Vp0z2YQWWEefWJ9MovPV5/X35su3s3uYNIgICB5Y6T6c16/WqezUXn4M5YfsafQP07bfRRHtM/u1MvqYKZ2LMEjSahWLAc1ODmaOPU0y2tWveO7KYmE23VLWAW5EgDHaTyGJVqM9MUb289ExG6zpmNhOqlNkpF2pWtGsf2VBJwM8B4TVy3ilZtLKE7T2hkVhyYAjyIyJXE79RhtltRU06xLQxQ53WZDkdqnjMsOWuTfl8ImNkPaOpWtd5+AyB8zgS++WuKvNZERuwWzapO8bsUG6bFUIV0uqhX6lN4bo5thfqOPxmvxK/LpMk/E/syp6oettFVuVov3VUfIAT5k3GaAgICAgc66U6L7LrhaOFOs4HuXUIpwf9pWvzr8ZZjnadnS4fn5bck9pfJc7ZAjbS/I2/wDp2f5TE9mGT0T+FR0C/wDD9N+h+JmNPSo0X+TCHUNzbThOVmkDuB2stuFJ8cY+cj+ZT6dVtXzCs1d6+v8AaNpWDU5bFeldt1ME7q9WgOfHemM/Mq7WjrzZOvwwbXvfVbM0l1ljhzbUrbhADE2Y3yMe0MZHdmJ61RltOTBW0z5j91/t5GrWlLNaaKAG6yxnAusPuqGx8yOMyt08tjNE1iIm+0efdX9G9p413UVam3UUPSz5u3iVdWA9R2AJXEis9dlWDLtm5K2mY28t3ljpPkkWHo7fF+vr/wASi7/eUhP/AKZr3jq89rq7ZpbvMGmQEBA82ekygptbVg+81b/VWv8ACe3/AExbfBePaWtm7qOmehsqfkepqFPu2jdP6Q5fMcJwcsfQ1sW8Xjb+vhbHWqU46zUovu1DfbxY5Cj4c5Xn/wAfV1p4r1n8kdKpl5uLt/OrRWuMMQpLd54nAEr1F8s3mJtFa/umNtn3Z+17DRqjvq70Bt2xMYb1CVOOXZNOmsvOG87xM18x5ZcsbwkVarVDTPqXsTBp31rCeycAqS3bw5jxlfPn+jOW0x2322No32W99+parT9UUrDoGsuYA7nqAgKhIySc+UyvfJNa8sxHvJ0Vuz9pONSKG1CahWRm3lCgoVPssFJHKRgz2jN9ObRaNiY6bqvY9Oofr+rsWpRfbg7m8WO9xzkjAkaSma3PyTtG8+C2zBtLWtbpX3wA6Wqj45ZVxxEty55y6eYt3i20kRtL9bT1x6wVK614UMztjt5BQSOM2smrt9SMNbRXp1mWMV6boun1h3zWzrZwyGXHxBAJ4zY0ertOf6NrRbpvEwi1em7JdO5VU+bIo6zV6Wv7+o06/BrUB/ZOZx6/LorfmGeL1PVs+etsgICAgIFX0m2Mur01lJO6WAKP2o6nNbjxDAGExMxO8NB2VqmsrBdd2xSyWL92xDhx5ZGQe0EGbNZ3h6XT5fq44smSV7DrKy1bqObKwHmVIESxvG9ZiGqbF0+09PRXStOmYIMBmtfjx7QFlcRaI2aGKupx0isRH+6x2LsKxGuu1FgbUXLulkGFrUD1VTPHgeOfKZRX3XYsFo5rXnrP/Cu2LsvWUUfZlpoHtD7RvniGJ9c17mS2P70xiJiNlOPDlpXkiI/L8p0avGza9N6nXV2K4yTundt3hk44ZEnlnl2T/D3+hyeYZtdszVNqKNX1NVjrU1bUs+ApLE79blSM4IHLkPlExO+5fFlm8ZJiJ6dt2TS7K1Ta6vVWipUFT1dWjE7g5qd4gb5JPHgMcJMRO+7KuLLOaMlojbZtMzbxA/fRe3c2nj+30zD40WKR8cXH5GU5I6uLxOu1os6HK3MICAgefvTRTu7VJ+/p6X+TWL/onrf0vk65KfiVGaOzUaZ6uyh+9dQXrO77S4ZfMHl8eU5fEcFsuL7PVHWPyzpO0pexKGAZ3GHsYsR3Dkq/ATV0OG9azfJH3WneU2nxDCumIusa3TtfvEbhAUgDHs4Y4Wc62K9c1rZKTbfsz36dEjQ6C7q9aGr3WtX1ApGOKMAoPhwEprgy8mWJr37J3jourdG52f1QU9Z1Cpu9u8EAI+cuy47TpeTbrsiJ+5H2ls6zOkaylr6a6gr1KRlX3RhihOG7pp5sVt6TNd4iOsMoljp0ln2umxdN1NISxcDcBGRnedV4DJ4DGeUsxY7/AF63iu0bSTPRG0D30daGod1a2xk3CueLe8CeAPPMs09s2Dmjkmd56bbInafKJqNmWfZ3yM2WWixlHZlgcZ8AJn/C5PoT0+607zCOaN2PaekIu63qhapUKy4BKkcmAPOX5dPamWMsU5omNphETvGzDpqzvluqWtcYA3QGPeTjkPCbmjpe2Wb8nLXx7sbdu793TtVVrb0dafrNq6MYyA7Of1K3IP1bs4H6kvtgrX3lbhjq9LTxLZICAgICAgcz1SgbQ14T2d+ljjkHahN/48FJ85djdnhkzyyzSx1CAgJISAgICAgIEelsa/ZxHbdcp8m0t+fhkA/CV5XM4nH2RLp0pcUgICBxD086bGs0tn36LE/3dgI/4pno/wBNX21M194lTmjo5/TPa2a6dVKLJTqZRZKbTKLJTqZTZKdVKLJSl5SmUo90sqIN0vqxQbpfVCFdLqoQbpfVCFdLqobb6GNPvbU3uyui1vqZFE8t+p79cdfz/wBL8Md3f55NeQEBAQECp6T7bXR6drSN5uC1oOdljcEQeZ5nsAJ7ITWs2naGh7M0rIpNjb9tjNZa/wB529rHgOCjwUTZrG0PS6fD9KkVTJK8gICAgICAgICB86PUdftKvHFNIju57BbahSpM9/VtaSPFZVknw43EssTMUjw6PKnLICAgcl9PunG7orO0WWp9SZ/0TtcBvy6yPmJhXl9LlVM99Zqp1UoslOplFkptMpslOqlFkp1UoslLXlKUo1ssqIN0vqxQbpfVCFdLqoQbpfVCFdLqodC9AunzqdZZ9yqhPrewn/hieK/Ud99VFfaIbOHs7VPPrSAgICAgaN6Q8/aNAX/J71wGeXWmv+b+O4LcfGZ07tzQ7fWjdCl70JAQEBAQEBAQECHrbrC1dOnUNfcSEDeyoAy9r49xRx8SVHbMb22hq6rURhr8t96NbDTR0itCWYkvZY3tW2HG87eeAAOQAAHKa7ztrTad5WsIICAgc39O9GdBU/amor+TK4P7xOjwm3LrMf5YZPTLjNM+j2aibVKLJTqZRZKbTKLJTqpTZKdVKLJS15SlKNbLKiDdL6sUG6XVQhXS+qEG6X1QhXS6qHWvQJp8UauzHFrlXPeErX8WafP+NX5tZb46NvH6XUpymZAQEBAQIO2tk1aqlqb1yjYPA4KsDlXRhxVgeIIgidurTbeievr4VXUXr2G4NXZ5MUBVj44XylkZJdDHxHJWNp6vidGdpNzbSV+P865HwwoPzj6ks54nfxCTX0GvP5XaDg/4FFSD5WdYf2yJvKi2uzW87I21eieq09Zt0+os1JTi1NyVAuo5it60XD45A5B5cM5iLzDLHr8tZ+6d4RNHqktRbKzvI4DAjtBl8Tu7tLxevNDNDIgICAgSegun6zW6q88RSlenXhyZv5y7B8jT8h3SjJPVweIZObLt7N9mDQICAgIGk+mWne2TqDjJRqH+V9e8fpLTY0tuXNSfmEW7OD0z6f4hpJtUpslOplFkptMoslOqlNkp1UoslLXlKUo1ssqIN0vqxQbpdVCFdL6oQbpfVCFdLo6Idv8AQlTjZatj8pbe3/yFf9M+ba+/Nqbz8y3Kdob7NNkQEBAQEBAQEBAQOZ7V0P2PWtUBijU71tXctn5+kef5QDxfuluO3h1eHZ9v8Of6MstdjdAp2i1zFNHS+pYHBavhUp7Q17epkdwyfCYTkiGjl1+OnSOqXboNooN59GrjuovVm+l1QH5zH6iivE481Ql23SG3LS1L8tzUK1bE+AsAz8MzOLxLcx6vFftKTrNfXUjWWOoVRkkkfADvJ5ASZmIW3y1rXeZbZ0A2e1OiQ2ArbcXvsDc1a1i26fFQVXHZu4mvLzOS3Nabe7Y5DAgICAgVXSnZX2rR6jT5ANtboCewkeqfgcSYnad4Hml9PZVY1VyGu1DhkYYPDtGeansI4ET6LoOIYtVjjaevmGpak1lKqm3ZinUyiyU2mUWSnVSmyU6qUWSlrylKUa2WVEG6X1YoN0uqhCul9UIN0vqhBsDMy11qXtc7qIoyzE8gB+M1tbr8WmxzNp6+I8sq1m0vR3QLYj6LQafT2EF0UlyOW87s7Ad4BYjPhPnd7Ta02ny21/MQgICAgICAgICAgV23ti1aurqrgcZDKykhkZfZdGHEMP4g8DCYmYneGvUej6on+lX36lRjCWFUQ/prSq7/AJNkeEmbTK6+py3ja1m3aehUUJWoVVGAqgAAdwA5SFDJAw6vSV2ru2orqex1BHyMCq0nQ/Z9TiyrR6dHHEMtSAjxHDhAu4CAgICAgIFJ0m6KaTXKBqagWHs2L6tifouOOPDl4TOmS1J5qztJs5rtb0TaqrjpL0vX7l3qP2cnUFW7eYHxna0/Hs9OmT7lU4o8Na1mydXp/wCsaS9AM+siGxOBxnfqzj9bE6ePjmC/q3hhOKWCnaVOcGxVPc53T8mxNmNdp7+m0I5Zhbae1TyYHyIkzkpPaTZYUmU2tHuJi8pVvCUW6WVmBX6ixRzIHmRLYyVjvKNlTdtOnOBYpPcp3j8lzInW4Keq0HLLJpNnarUf1bSaiwH3ihRPrs3Qfhma+TjeCnSu8/hMY5bHsr0Vay051VtenT7tX85Ye/1iAq+freU5uo47mv0x/azjFHl0fot0N0mgB6iv+cPtWud6xvNjyHgMCcXJktktzXneVkRs2GYJICAgICAgICAgICAgICAgICAgICAgICAgICAgRtZoqrAesrR+BHrqp/eIGh9IujGiWmxl0mmDYJyKawfnuyY7jgO2b2Rm3GZcE+ySO3wlsXt7oVX/AGpf/bW/W38Zh9S/vKdlhsrUu5G+7Nx94k/vmfPb3Q730U6NaJ9PWz6TTsx5lqayfmVlU9Uug7P2fVWq9XVWmBw3EUY+QkCZAQEBAQEBAQEBAQEBAQEBAQEBAQEBAQED/9k=" id="59" name="Google Shape;59;g288e1f721d2_0_429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UAAAAB0CAMAAADD0huXAAAAzFBMVEX////F1anMzMwAAAA1NTYmKh/j4+OsupTg4ODs7OzA0KVocVmAim7K2q35+fmnp6eJiYnQ0NDFxcW7u7tfX1+enp7z8/OapX8SEhLW1tbo6OgfHx8YGBhcY08PEQvDw8OWlpZweWA8QTNERESwv5ezs7M9PT0VGBFUVFRkZGRJSUl5eXlqamqBgYEnJycwMDBxcXFLUUCPmXY0OSyps5OWoXjO08EuKzPHzbmjrYnZ3c65wah5fXDO3LceIxbq8N7Cza4sMR9MU0I/RzIjpXKfAAAOsklEQVR4nO2dD3urOHaHtchlUTsXkAQaBExhl0Ur/ns63bY77c5s2+//nXoEjm8M5MZJbMfu8HueJI6QQbwcHR2BhBDatGnTa3Jtx4ggQj67KI8pS6VRFOE9yvevZxbeRnmuLBLTBz8wv91Dsnv8/DzFjuRNC/cIYlE8fTAAHa8rBRKZlfvSgR/AVvo5/GG07EoivCh3Pre49yeWfrVAp2hL3bk2rstmqEO/l6hRnq8cpAafq4b4uGWfW9z7E8M7pdQgDUCvEshKSYxLZGMPkR13sYWQylEN5sn72Emszy7v3YlFnFJquQDQDRovzHseg+XFKUOiyMqkDL2qRUWIkExsO6GfXd67E4sODSsArAO/830aJwAwGgF6kd91fjkCpBvANT0DiBrAJEJhHwFyOkDjW2ZfAW6t8FwZ9sM8zz3ka8RxaLUDMcFKjDNEFEe4tTxwh+AGEY1sJwm3QHAmua9AQYc8MLJMq9ZGpImR6CRyfQuRVhUlQl0GQWBDkK/Kzy7wpk2bNl1Cjj5+JFN/NzhpYsneXvmWXZbQmQs3T4jc5giB7Kb+RXAS5DnRSswncdtAPyXu3eW235isAgISkXH4bUXeyMMSyEaOSUEul04PAEUJbGOTYo9d5mAP5jcItM9vUkjby42kU65cMHEaUhFP3KRMT8o7F7Gh7weGMIZIDzSwWDd9Ch05qXFfYYqYiiIfMUhhu9EelQ+xTmLDvzcxwQxrE2OxTJ/AweMdDVuduBwZrbmcq0nUHIkWuIW1EOlUhTG3+wqhtkb7GnomWDq7EBEIA/dFjMMxS4m7HOdj3luU8ulWEQFUBNkufIihekzX26XwP4qlyeJKW/YAUEjw0MKkkCvbI+kZlIDSrKsFiaZ7VAAwYQZpbK6thSXrLek0BbLrvp0sjkb7LjLOM/GuW75JT/1Mq3PJ3leSa1VzsseDueLQytlNqFVlI7tTuknB/7RKeYi1DqLVlTudpq/rlnVdtacAqQHopHCdod+bYVUUgzLWOPFyTZcuM7elo/C65Zs03SqyEVcixrW005LwhAo8+mwnknKISNxqlCvp7HEs6i6mUJ1w52r96s4/phhsLY5K4fJiCVDU1PgUmQ0OIZIi2e/qsUY4qURT9U1vA9DcrNw1CAoZY9NB94hwxMF/OImUpqELIxccOdSY2BmkEH7jxknUX7toQpfIjjJX1kVMoimiAYApFCgvUL6DgmAoX+Y6dS5Ug6L9WId1IATfAUycXbuERk8+0ABMoHOeF0mVuc8AQnuGwkQYC5A9KbHWWgUC5fj6gWrYuK6vdNANoRuMPgUNFqnBwrwA2Y2qq52D+KBVCzXdgahntFJLF1oBOzncJGZ4emBzAChixwoTaw4wdXeZcc8x35WMcY5Ija9dg+F4EAe6Vha7loOcbPTV0J5JsDNiGjJmEfNZZhAcOiY+kJM7j63M1OKuuXoBjZ4BNLcieQBl7vnB/I8AI9R1kAfHNlRz1HhIV1aaX71wzQesPE5uc1uQDQeAWsQ7iYgaAtXGCA8mKLUHiLMMwAFJVdc9wA7TYFc7HNqR8vpPb+Lq/d/1btQXJmyKnmwLOk3CdIzyEv5Y48NVl4sx0QHnEnueZPA5y70YMeNtyju5d87izy7Bg2vsdtylyI388AdVDHdSFRbKMP7sIpwj525NkOH0s4twjtwG3+lomAcBCOXsPrsI63oUgGCC93n3+VEAIis6Y+TlJ+hhAKK2v8uG+HEAOtj/7CKs6XEAovouY8EHAnifseADAbzPWPCBAN5nLPhIAO8qFnQnQV84HT9/dnnO0h3Fgtw/qMXR+Le87YCEd+p+YsEIzxQ9xMSBO4kFBXEj3HnPVEa4FOT+ZWJB9x3fu7CHshmN8KnFpTi07l+M2Dh33/O9CwO0ZIRP50oBQHr5E764KDTEdvz2730CQLrKk0q5toGa9BdOeS27NFrfsJJfyq/5iQWxIP2affWwy91cDSCpimk86AwgZdWKRVKrUbuALzbQMhhUs3ImoCbIFtk9DaqXB6B5sbJ7WetRldkgTSwYf82u1ypOp4b2dDcrAO3TUTXEE+fPQj4CpFjn1egNTwGyLMf58vx4ETX7AWezLTTEu67FvVyeCs2xWgC0fDNWZ1geoMNBs8PlLF32ykxDPOyfmFhw/ET3OOjUspxUw26G/mQ3K2T46bMgGdmxOjdGOgLsIvhVqTlA2qV4DWCOPSnLdD/bwtokk7LDK6bJcb8EyILWWql8tMSNJcu+W5igkb/zxnRpYsHRBCXeU8lUPds/HNOXkicnNeIFgKfjIs1ISUTkOMB0HEF5/PMSQKc2URU3IeApQC/3VwBa+xQKK5WemVpWNczQnZuORbM6aJcAs8Jfc160GUpI9ha7MdvKyH9iAbGgO9Zm3EFBqmIO0E9hD6x6fty1VhgAno6LjM18AB6MM6KYHjRHqNRKrw2BfQJoTXc3zKjF0ypM4TKuAOTcXOCkmm/JmCV5jVeQYLYECHsI9E57C0MrKt+42BVPYMlBs6ePJha0zQc1eNLH3eKgSUkpa02FkN+I/wDgbFxknEoX58SLpNOHwotc2WekxGv+8wCQ4dFAzbjjeSOyCtA0qZ7CbLlBQl/GXxggGKW1BhAnLfi6ufuHMvVtMywN2VjVs9wmFkTjfhI4aj13HLB7qBAeNgDdPFiRfwR4Oi4yTpzcDEfby3BAAhU5xSURaxfh/QCzDqsV5wis8nZOkJYDuLNWsYXBNiWVmcYzU5NRGoKLHeqlCbJBP3MwT7Gg2nV5kwbz6ykrrNtoSLhFib8GsDsCPBkXaQC27bjNj6DVTxo3VFH7rSpMxwZYmGGU5wH0NO6WTYVVZmCbtFCnZw5mo/ftLlkERNT4P9ksAA7Gmmg7Tx/39LzCT7EgNYEChU0LE7TCfRuOlu+s9uvEKcDjuEgA2JhXhmTCV+CWSsuNHZanK/N8ngDaYyNSmqlA5wAEk4JWZMU17kxeWe9mAMO6NsPl1DxEz30wyiVAGijDokqWFlid5J1iQdr0hne4AMg7QMemuPQQg8uVW01HgMdxkQDQ6wmyU+pBC+3qjNUuEvXKELpjGJNj4QplqJ8DkLURz0DzOsOCXWkxbxHejB2F/aIKg+n4jHm7eWMOxYb0MGoWvtTrg5O8Uyzo4T1jWQNV9TQ3+ECLndrsWhiTAcDTcZFm7GQ7aHPbe4+rXiEniCqlV+AfAToVbobxWdc5AHkS7UDDApSXpK3G83hiFKuGZRijsa4StWgsoOXUAa4XbRRY2WlhplhQBrhoiyifZ5dVqjVci+dpKwAJR7NxkeO/PB+dnjeOoDwMpHwZIIrLxhvD73lfmOWzCzumTVoEIJbnV02+4hzNpnDZaHNwUiv7p9l6usXz2UWYYkEWdlXnLbOzHHzg6VGv0Rde3M6aeaoVGPSglQ3shbsP68mUsbelz/4/xIIQL6+X05q7jcsDxDhKnws/xu2sg1h8iAXPzX9hgMQhOpqphkI9jmIEsSA5P/+lH/i4MQ9nKp3rne4VFJtY8OxL7lwaYFaohXYPJW1DLOj1Z+buLz0dgqf4H1b0z/jPa8n3mP5LSKPGKX45M/+lJ8Xy9Kc//X6pH/Af1pLvMv3vJhb8+dz8lwf4xy+/m+vLP/4T/m6ZfK/pv5pY8G9n5r8JwN+9UIA7Tf+biQV//XLQK/k3gCvpv5pY8H9/NPqf8XQ2gG9L/xJ3OPb/+6effvrjL3gD+Pb0LznFnfsvRj9sAN8D8N9NLPhvf/n+++83gO8CCN33KBT/ugF8N8D/cksH/ecG8N0Af/gZoc0CPwLwr//xs+G3AXwvwO//YpqQDeD7AR60AdwAfkL6BvCD6aYRmfj9dQP4PoA/fveHUd/9uAF8F8Bn2gC+I/1Pz/RK/g3gB9O3W/ofTN8eKn0w/fIAH/2x5hvTLw0wK6761PvudPEH64d1GH87eojJ0Js2bdq06Tep/4dt1A1f4+LKu3wl1Qelq1u9JYp2GL+6IoKdffuKkm8tCWBbL+ebZjiTb82qfJ8qnIS3ePU08Qf8OkC3e2VVAv7im4A9jsLixXyOmeuNSj3sL+1FKjgtvbYC0mXFi/Fu5GsA5a4Pvr2fFwEG/nOA7unyTVyb7zmRJ3T7emHfpGp8mZC+aj125e5wOzd/epPWikzOUpVmVjtpvIL6pd+gUPWt45rXVdh7U0YDMG6TQCLSlVXfmSW69BD61Ivgt8qKYZo0KivzQv/+sFJcudsZgPvALE/EvlGGt2sCCOquVo9d6R/vh2v/ReVm0TKdj3OKbVz7To27rOw93mpkXsPkazIBtIs972pCsPJK5SMn6fgeZ2yoeY7b0ptmlkE+qw95VR1qbGYAajNlFJcif7kUb9eTbeDeu9IiW6Kdvz1rVakzLY3XBgQAZkiYGbLcMudOckiL8gOYrHaRG3BivGVZuGEgEIn4WIXNWhKTm4B8HFCKpzZprPpmzWAUhXZ6VoHervw6AJEIj4dovRdlJiv6iR+22DLLQ5nFkqEu54FKImJj6k5rkgAIPwmqKmnH2d+8cM28epMX/uYFelo8anxPARj8U5PxHKBbvlyKN6ssjid3xXXyRJNMx3ilEcFFC2zyI0BRFZ7DIuJWXq6fQPhFnoc+JweATQf7VysAXeT4qifPAAZmNYRLLz50qF/9lV/2xvZnAMxMNUbeMC0nBABj49BCTCD+SKavAoiyEBDu0ANAYakYOZgfW+EjQM83K2Me/NIIMNwJxNILt5dTK9xc/W2Doty9CjAYrczCllkRjOxKcJ86bxR4P7o7vJLTNCJ1G1aKmCW9oXkVbhCEGgDuFfdNsDd5IuMD0y48NiIjQLcI8osvDzfGgewWHTqSvwLQnRa1EZyKkiCXg6nEeZDFOZhScwjxbG9MzG24ItBiOBwaFC8owVrtNqSmdk47gXyu7KrjO6rs8VkFCQO2PO7HBADDW3XxXf3ORy6uU6y80WISq+3ptSyfpKa75R2Sd1q6p6sXSym07pL8815t+xA3mCz+jRg15qX1EGex6er6P6BLE5gPZuCJAAAAAElFTkSuQmCC" id="60" name="Google Shape;60;g288e1f721d2_0_429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UAAAAB0CAMAAADD0huXAAAAzFBMVEX////F1anMzMwAAAA1NTYmKh/j4+OsupTg4ODs7OzA0KVocVmAim7K2q35+fmnp6eJiYnQ0NDFxcW7u7tfX1+enp7z8/OapX8SEhLW1tbo6OgfHx8YGBhcY08PEQvDw8OWlpZweWA8QTNERESwv5ezs7M9PT0VGBFUVFRkZGRJSUl5eXlqamqBgYEnJycwMDBxcXFLUUCPmXY0OSyps5OWoXjO08EuKzPHzbmjrYnZ3c65wah5fXDO3LceIxbq8N7Cza4sMR9MU0I/RzIjpXKfAAAOsklEQVR4nO2dD3urOHaHtchlUTsXkAQaBExhl0Ur/ns63bY77c5s2+//nXoEjm8M5MZJbMfu8HueJI6QQbwcHR2BhBDatGnTa3Jtx4ggQj67KI8pS6VRFOE9yvevZxbeRnmuLBLTBz8wv91Dsnv8/DzFjuRNC/cIYlE8fTAAHa8rBRKZlfvSgR/AVvo5/GG07EoivCh3Pre49yeWfrVAp2hL3bk2rstmqEO/l6hRnq8cpAafq4b4uGWfW9z7E8M7pdQgDUCvEshKSYxLZGMPkR13sYWQylEN5sn72Emszy7v3YlFnFJquQDQDRovzHseg+XFKUOiyMqkDL2qRUWIkExsO6GfXd67E4sODSsArAO/830aJwAwGgF6kd91fjkCpBvANT0DiBrAJEJhHwFyOkDjW2ZfAW6t8FwZ9sM8zz3ka8RxaLUDMcFKjDNEFEe4tTxwh+AGEY1sJwm3QHAmua9AQYc8MLJMq9ZGpImR6CRyfQuRVhUlQl0GQWBDkK/Kzy7wpk2bNl1Cjj5+JFN/NzhpYsneXvmWXZbQmQs3T4jc5giB7Kb+RXAS5DnRSswncdtAPyXu3eW235isAgISkXH4bUXeyMMSyEaOSUEul04PAEUJbGOTYo9d5mAP5jcItM9vUkjby42kU65cMHEaUhFP3KRMT8o7F7Gh7weGMIZIDzSwWDd9Ch05qXFfYYqYiiIfMUhhu9EelQ+xTmLDvzcxwQxrE2OxTJ/AweMdDVuduBwZrbmcq0nUHIkWuIW1EOlUhTG3+wqhtkb7GnomWDq7EBEIA/dFjMMxS4m7HOdj3luU8ulWEQFUBNkufIihekzX26XwP4qlyeJKW/YAUEjw0MKkkCvbI+kZlIDSrKsFiaZ7VAAwYQZpbK6thSXrLek0BbLrvp0sjkb7LjLOM/GuW75JT/1Mq3PJ3leSa1VzsseDueLQytlNqFVlI7tTuknB/7RKeYi1DqLVlTudpq/rlnVdtacAqQHopHCdod+bYVUUgzLWOPFyTZcuM7elo/C65Zs03SqyEVcixrW005LwhAo8+mwnknKISNxqlCvp7HEs6i6mUJ1w52r96s4/phhsLY5K4fJiCVDU1PgUmQ0OIZIi2e/qsUY4qURT9U1vA9DcrNw1CAoZY9NB94hwxMF/OImUpqELIxccOdSY2BmkEH7jxknUX7toQpfIjjJX1kVMoimiAYApFCgvUL6DgmAoX+Y6dS5Ug6L9WId1IATfAUycXbuERk8+0ABMoHOeF0mVuc8AQnuGwkQYC5A9KbHWWgUC5fj6gWrYuK6vdNANoRuMPgUNFqnBwrwA2Y2qq52D+KBVCzXdgahntFJLF1oBOzncJGZ4emBzAChixwoTaw4wdXeZcc8x35WMcY5Ija9dg+F4EAe6Vha7loOcbPTV0J5JsDNiGjJmEfNZZhAcOiY+kJM7j63M1OKuuXoBjZ4BNLcieQBl7vnB/I8AI9R1kAfHNlRz1HhIV1aaX71wzQesPE5uc1uQDQeAWsQ7iYgaAtXGCA8mKLUHiLMMwAFJVdc9wA7TYFc7HNqR8vpPb+Lq/d/1btQXJmyKnmwLOk3CdIzyEv5Y48NVl4sx0QHnEnueZPA5y70YMeNtyju5d87izy7Bg2vsdtylyI388AdVDHdSFRbKMP7sIpwj525NkOH0s4twjtwG3+lomAcBCOXsPrsI63oUgGCC93n3+VEAIis6Y+TlJ+hhAKK2v8uG+HEAOtj/7CKs6XEAovouY8EHAnifseADAbzPWPCBAN5nLPhIAO8qFnQnQV84HT9/dnnO0h3Fgtw/qMXR+Le87YCEd+p+YsEIzxQ9xMSBO4kFBXEj3HnPVEa4FOT+ZWJB9x3fu7CHshmN8KnFpTi07l+M2Dh33/O9CwO0ZIRP50oBQHr5E764KDTEdvz2730CQLrKk0q5toGa9BdOeS27NFrfsJJfyq/5iQWxIP2affWwy91cDSCpimk86AwgZdWKRVKrUbuALzbQMhhUs3ImoCbIFtk9DaqXB6B5sbJ7WetRldkgTSwYf82u1ypOp4b2dDcrAO3TUTXEE+fPQj4CpFjn1egNTwGyLMf58vx4ETX7AWezLTTEu67FvVyeCs2xWgC0fDNWZ1geoMNBs8PlLF32ykxDPOyfmFhw/ET3OOjUspxUw26G/mQ3K2T46bMgGdmxOjdGOgLsIvhVqTlA2qV4DWCOPSnLdD/bwtokk7LDK6bJcb8EyILWWql8tMSNJcu+W5igkb/zxnRpYsHRBCXeU8lUPds/HNOXkicnNeIFgKfjIs1ISUTkOMB0HEF5/PMSQKc2URU3IeApQC/3VwBa+xQKK5WemVpWNczQnZuORbM6aJcAs8Jfc160GUpI9ha7MdvKyH9iAbGgO9Zm3EFBqmIO0E9hD6x6fty1VhgAno6LjM18AB6MM6KYHjRHqNRKrw2BfQJoTXc3zKjF0ypM4TKuAOTcXOCkmm/JmCV5jVeQYLYECHsI9E57C0MrKt+42BVPYMlBs6ePJha0zQc1eNLH3eKgSUkpa02FkN+I/wDgbFxknEoX58SLpNOHwotc2WekxGv+8wCQ4dFAzbjjeSOyCtA0qZ7CbLlBQl/GXxggGKW1BhAnLfi6ufuHMvVtMywN2VjVs9wmFkTjfhI4aj13HLB7qBAeNgDdPFiRfwR4Oi4yTpzcDEfby3BAAhU5xSURaxfh/QCzDqsV5wis8nZOkJYDuLNWsYXBNiWVmcYzU5NRGoKLHeqlCbJBP3MwT7Gg2nV5kwbz6ykrrNtoSLhFib8GsDsCPBkXaQC27bjNj6DVTxo3VFH7rSpMxwZYmGGU5wH0NO6WTYVVZmCbtFCnZw5mo/ftLlkERNT4P9ksAA7Gmmg7Tx/39LzCT7EgNYEChU0LE7TCfRuOlu+s9uvEKcDjuEgA2JhXhmTCV+CWSsuNHZanK/N8ngDaYyNSmqlA5wAEk4JWZMU17kxeWe9mAMO6NsPl1DxEz30wyiVAGijDokqWFlid5J1iQdr0hne4AMg7QMemuPQQg8uVW01HgMdxkQDQ6wmyU+pBC+3qjNUuEvXKELpjGJNj4QplqJ8DkLURz0DzOsOCXWkxbxHejB2F/aIKg+n4jHm7eWMOxYb0MGoWvtTrg5O8Uyzo4T1jWQNV9TQ3+ECLndrsWhiTAcDTcZFm7GQ7aHPbe4+rXiEniCqlV+AfAToVbobxWdc5AHkS7UDDApSXpK3G83hiFKuGZRijsa4StWgsoOXUAa4XbRRY2WlhplhQBrhoiyifZ5dVqjVci+dpKwAJR7NxkeO/PB+dnjeOoDwMpHwZIIrLxhvD73lfmOWzCzumTVoEIJbnV02+4hzNpnDZaHNwUiv7p9l6usXz2UWYYkEWdlXnLbOzHHzg6VGv0Rde3M6aeaoVGPSglQ3shbsP68mUsbelz/4/xIIQL6+X05q7jcsDxDhKnws/xu2sg1h8iAXPzX9hgMQhOpqphkI9jmIEsSA5P/+lH/i4MQ9nKp3rne4VFJtY8OxL7lwaYFaohXYPJW1DLOj1Z+buLz0dgqf4H1b0z/jPa8n3mP5LSKPGKX45M/+lJ8Xy9Kc//X6pH/Af1pLvMv3vJhb8+dz8lwf4xy+/m+vLP/4T/m6ZfK/pv5pY8G9n5r8JwN+9UIA7Tf+biQV//XLQK/k3gCvpv5pY8H9/NPqf8XQ2gG9L/xJ3OPb/+6effvrjL3gD+Pb0LznFnfsvRj9sAN8D8N9NLPhvf/n+++83gO8CCN33KBT/ugF8N8D/cksH/ecG8N0Af/gZoc0CPwLwr//xs+G3AXwvwO//YpqQDeD7AR60AdwAfkL6BvCD6aYRmfj9dQP4PoA/fveHUd/9uAF8F8Bn2gC+I/1Pz/RK/g3gB9O3W/ofTN8eKn0w/fIAH/2x5hvTLw0wK6761PvudPEH64d1GH87eojJ0Js2bdq06Tep/4dt1A1f4+LKu3wl1Qelq1u9JYp2GL+6IoKdffuKkm8tCWBbL+ebZjiTb82qfJ8qnIS3ePU08Qf8OkC3e2VVAv7im4A9jsLixXyOmeuNSj3sL+1FKjgtvbYC0mXFi/Fu5GsA5a4Pvr2fFwEG/nOA7unyTVyb7zmRJ3T7emHfpGp8mZC+aj125e5wOzd/epPWikzOUpVmVjtpvIL6pd+gUPWt45rXVdh7U0YDMG6TQCLSlVXfmSW69BD61Ivgt8qKYZo0KivzQv/+sFJcudsZgPvALE/EvlGGt2sCCOquVo9d6R/vh2v/ReVm0TKdj3OKbVz7To27rOw93mpkXsPkazIBtIs972pCsPJK5SMn6fgeZ2yoeY7b0ptmlkE+qw95VR1qbGYAajNlFJcif7kUb9eTbeDeu9IiW6Kdvz1rVakzLY3XBgQAZkiYGbLcMudOckiL8gOYrHaRG3BivGVZuGEgEIn4WIXNWhKTm4B8HFCKpzZprPpmzWAUhXZ6VoHervw6AJEIj4dovRdlJiv6iR+22DLLQ5nFkqEu54FKImJj6k5rkgAIPwmqKmnH2d+8cM28epMX/uYFelo8anxPARj8U5PxHKBbvlyKN6ssjid3xXXyRJNMx3ilEcFFC2zyI0BRFZ7DIuJWXq6fQPhFnoc+JweATQf7VysAXeT4qifPAAZmNYRLLz50qF/9lV/2xvZnAMxMNUbeMC0nBABj49BCTCD+SKavAoiyEBDu0ANAYakYOZgfW+EjQM83K2Me/NIIMNwJxNILt5dTK9xc/W2Doty9CjAYrczCllkRjOxKcJ86bxR4P7o7vJLTNCJ1G1aKmCW9oXkVbhCEGgDuFfdNsDd5IuMD0y48NiIjQLcI8osvDzfGgewWHTqSvwLQnRa1EZyKkiCXg6nEeZDFOZhScwjxbG9MzG24ItBiOBwaFC8owVrtNqSmdk47gXyu7KrjO6rs8VkFCQO2PO7HBADDW3XxXf3ORy6uU6y80WISq+3ptSyfpKa75R2Sd1q6p6sXSym07pL8815t+xA3mCz+jRg15qX1EGex6er6P6BLE5gPZuCJAAAAAElFTkSuQmCC" id="61" name="Google Shape;61;g288e1f721d2_0_429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QwAAABjCAMAAABZh86aAAAA8FBMVEX////q6urx8fHf79/j8eOcoJzd7t3i8OLn8+dXV1cAAADQ6NDq9Ors9ezb7dvs7Oy61bry+PLW69b4+Pi21Lbh4eH5/Pm/v79JSUmGhobK0cqTqZPKysrU09S83bw5OTmpp6dsamuTk5O4uLiCgoItLS2urq50dHTb2tqNjY2amppCQkJlZWXPz89RUVFdXV3H48cUFBQkJCRSXFKPmY+zy7ODlYOwtbC8xLyntKd2fnYQEBDZ49kvLy/K6Mpxe3Gqzqp5jHlvhW8/Tz+cu5ybt5uGnYZgcWDF0cXT4dNWXFaIk4isuKw9Qz1bZlvA2MA6nIHsAAANbUlEQVR4nO2cC2ObOBLHBU5IrNgmMaHAFi8ywog3MW1626Zp9+72drf7uH7/b3MSbwRp0+Ckvtb/Nq/xaDT6aSQgwQBw0EEHHfSNSGVSZPmu1xXhKbP5yoLWNElXjnPX64L+HdGAWKRlYRCAHARWgW3gwBGA5xseCFxqWsNA+do5PplgzD4bjj/FFtag7UB7uhYSGyWCHrqhpmXm107x6QS32xtdMYzMlf2pliiCJWDd1D0vNHVMK0a21K+d4tMJYlUVgOHDlKyJliqqpbq6uV2Taay7tGK+LxguPZoAw9B91TAqGCtLW6WrAsbme4JB10mGDUO9zTIZMxgCtkCQZQawMHAMMXO+nw30oIMO2l95VKrQnN6qbGtSxe7PT6fyMCGzBMTmmCF0r1MUz1Me4wIFhumUIKMe8nZF+3K05vUnPdkzk+Kr77MfotrevU5RnGnoq5G38+6hJsqiZgADuSZxVgF0ZKAYpmfYjgk0gm5MgAgGKADU6bGlrE3gEkfwrIzOibn2AoNej2ASRA4ICAKOB9g8qdlKhF5w54Xcg5XPPE5phbgWRpsYYlqfqYahbWzEW5dsY2RplqlCRM93HltxKHuhRlJA/wNAzzohcgjOXBsafqqFyI7cjK4OIVvFmeDd7Lx/mGU3gUZhmLJONDOHw2CEIL6h7BWIU6zaDnBgKn4+2kjhqSi4WqSzK1YGg559CmFCvyd+hgR/KusQ0RcUsrV0GVirXffPrgMUVhkmCIKprjQwzC0rRIiSNVnbwMzTeGTRs804tEkbhqpP6ff0OiUihAAC2YyomakkPgjxrvuvl4kp6J4GxRYMqFqee2MSXyAu0JMn+I0KnipBJJCwDSP0LdUMfd1QDSfWdbZRqDdY1H1gxbvuP//dAY7YV7TdBMBKBaBEmmaBGNLLAf12pepZJDgJ8K1d992TGcqCtTGg5rI5wboWURhqsA03tmBllrfBIC9Qd5OtFXX3e8ZeSYy+YLJR+niJ7IW05N6u4nrnq6QV/PFC31/K0CkeHtysxNXjnRuL6M7fzH9t0RO+J5Yc7C0McP+1syPtNYynTm2fYdg7P7v6jPYZhvr4l4hdiXsMQ3Ce7FAnC0ye77Eve0lEsR/xlKLVjSiufJsqsAn9sANCLfsn5H5BWg8+/VBkWUOiUgtEorB/krH9Bd4PXlIUhonaKNd7CWNFPPne3t84DEF2zD2AIfbZyHRZ9jIbNDLroGcvqHyHrbKKdiB+oqOubTwMxbrFPRiy6Pt8krKmZ0Tl8pHN6cbgjYIs2H1PvN1kARdU9kjm8DZ3u7ndBlX8ci+TVWvTiymiWws3zcfDSAwtUzkYsopuCZ/jamuvNkbXKqspiTO3B0ODaS9xYx2b3AYgq846hhwh2dNMZGmlpxIW34g6icOeJ3RdKNQxuzDU1l/sHcO27wFDyBRAXB6GR6w+jPVKiRw+HccTQh6GLCTTPowoDXqOK0sTXY23ykrqVzaRFC+LoS1GXLXKyBJFC90Fw1JVFyMPeMhd2y4CGqJLIKafFByYyhCMGLLbhvhlIsiEhyEIqoz6RaCi5Jbf40SDuNMeDCvx+WVCq22a+EK/sLK6tYyLRMTgZmqtuMIy4SrO7GpTkRUeBoYO0ZWQBND2DTS1t7EXBhZ2Q2SZQzDY3yCMoAdDdHpHF9mLbnos6AksTozucGQXmrbOE5JVOqCQhwGRd9vbncSktRrFvI2shr5rYR4wyW4hKjcV5GKtklnAcC1g3riE7gW2bWQYYM0OgLZ2MlNTh2Aolibo5j1gyOp62jvmy67u9TZLGUVpuOUrSww1wUl4GBssp70dVIOtjsSIYaVFoAprfseKfdXMSl/RtwNUKnBLGOzPHjate0JhbE0gqmsrSYjmJxs8BAPg24gofRi9ZUJnMXUI4go1nkZR0lv0ojKwTBxrfavxG6ifkJBvLtpQafkgtg5kwdGjhKs22aO2GqXYXyYMBvTClXhLYYSBkLqIyMg3NHFNlCEYII7zjYfbM+K4V+aahnHPutK0uLfoaZpmz6Rq2OwtPWrkQ7KYLZMcE7n0XPVirrDWgs4fTQS8YXuivwkt33BWoaUDNdUtzbX0ZHDPqMUtC7k/wFxDVt422HzY8w5j+weP5PvmPZpz5xlK/b+4+mIfrU9fAGNvRE/g+H3zLn3r1yZUohs8AQwNtQ17C0PW+uf7wxpVGcRuFExFeU+l0k3jPno4DMZD9Vra41tv7d3ftvT/K/zYf1ibnw1oOWy8GmccijngeHfvH19wLw02PzubPHsYi9Xz5UKSJicnR6dUsznVxcUz8qO0mEwmJ0fMOpsVxj/PFy1jbru4+OuaGU8aT2p7dnwpLZqYMy5m2/jfK9o515Hw6oq25mIKrz8uFkd/S0ed5m/eSax9x0i1eDiMKu1Z2e/FM7D+kc+Q9fyxg6Lo969riedDYZxXnrOm+VBM8OKqH1N4ddaPSWHQQf95fNqJ+eZsMimyb4wXz0bBkHrjpok3iMokGYzGc9bA6HsWME56MXvGDowqZgdGFZPBkCYf/uhUQAtG23qxHAejn3inXgZhzJvK4DxbMOqgwzFfXEm9mAxG7TlvwZhIH/7+8OHD20LzARgFjVEw7ki8vbzn1TLhZ6yC0Yb5pTAmrQ1rXldGN+ZbBuOv4z+MYyaE3OCHHIbUi3lxMR8Noz3EoqS5GeNgFK7z19cSV9PU9fhy0pvw4ZgURs+o5jA4I60MafL6px9q/YPCuHjzrh9zNAxuiBdsFqvRlDM2v3hzLnFFlMNoH4xmDQze86KqtraxqoyTdu9v82XCeX4eRlOt83EbaOfQSgOuf5Saeql6eXM+aRdR4ctg8MayMjjCLKbEe9YwWnNbweiwfPuc1iUHg6b0rh9zPq4yFr15KGaRGVtJ0sroVMGshLFoZ54fEo6vW2cPVfMmZsvIYEic8e2rK6kbkxmff5SkLgyW0lm/o/nFbASMhdQMsTzARWwWuSTzZdLqOrfO8mUitYqogtEzljG7xhdXi0WnBqmVVgYfc3YXjOKk66RL43QcjGbzZ7Uxo4kvirPNZuAMxmLBdT3LYSw6zalrfgbaXWezHMaiKbci9RJGZzj5MummlMNYdGH8NJ/N37/rzQ/1HQWjMzl56gyGJHUzn7/Pl4nUHU6+TPLmJ03z48sBI4XRa17AKKugosEqo1MazMoqY9GFwVJ61/ccBeNswQc8zWFwNE7nrDLyaWwZT19fL6vmJ3XzlwzGokPjNIdRY69iMhg8drpnLLo1yIz9ypidFjD4qZwdjayMdqnWMBbtKSthlFVdDyeHkS+p1ppiMBpER5+IWcJox2zBaOr/lMHgKoO6MhgLqVNaVCcjKmNZD7GKOKOJL+skKyOFwYz1wJnxpIAhdZqfVjD4mNXAGyOFsawHXhopjH7MT8BoprLEMQoGR4NGLBJv0zjKYbQzz7MsYdSZF64va6PUZFkA7sY8fXG15LgdVTA6MYdhnL5/t1wuOjAZjskoGDWNaozRj8tlO/Pc+Oa8dGzhYDAK42LSTPnL60XVXPp0TAqjMxxmZTCqmLVnDuP3ly39TptTGGUJt2gejYRR0qimoki8GU5hfH9eOTYzOWEwKkT1TL68XrYH3sRc8MYcRrejow+vrpZtwoXx+ccm4tGEjZml9G7ZplHSnJztAEZRHGzXKmBUnecJTU7fXy5r19JzUsBYthYVa/6y9pSqOZ8UMRftmJNJCaOFiI60gFHFrIwMRmcuaNAcRhlzUcU8OZF2AaPsoy7pVlGzqcgro72k6AyVMFprnHkWMJpto4nZ6igv6WKZtBYK9SxhdDrqwJDKkEcFDD7m0cNh/HpJdc7+Nbp68fNlrvO2fvsl9+xaf/3PgOc/f7kso34m5tW/fy5ito3X/xrwvP71l36e578N5Xl+efVAGMLxkAx7wOj7wYDRGDL6A+0HjYY/2NF9jYPNj4/3+E8/Bx100EEHHfQF8obvixB674URFSA33zZm9jHq5oodaQfvHY7h8G3Z/cfU+Hb1BLb242zMUAUrXde/Ng3T3sFTOdYbXRQRMk0UCIHvsltLYgRyGK6hAS9A/gqogY9t3dI2vs/edab4puf7eefI0lUw9ZXUH5GD6OOR04qjTB8XIdcW6bEAddOAJI2wroU2iNjN6DB2N9iKMTQcC0RrFxIyVaFjsxIQU5S4NntwDDARrQwKDo3KxYA6GtM+gxBu0ukDVT9gBFkiSVn5Ewdg09UdvFYzdt8RxKkmBj4K6UISNx5Y27Yj06/FQ0ts3TCLW/sFK4fhhux7/WHZpDobzIjHRwkoutlBZUz1JIFsQMQAUeTrjmiRjL0AUZKu0wCxW5ZF+rrBYBQDpzAwMvQk3yZUZtMAGvW+dxsmwbhLE9Ecf+vY6kaQBSugpU58FXrqlChrmD86CprEFhyc37+thK5g2T4Raxh2qmowT5/BiBwhGXPjFt0zxl+lKaOPJv6WfiKQwnAcsM50HQIMc8Rw5VnZVMUZu39bszaZjSBiMOK8MgKY2Xnv7B1Dqr4d90CEvX0wpjbtHSVFWsPRp94Y9a1KS1DPJkaRoX+Pd3Ou8MDpk4Dd75HFQQcddNA3q/8BkW0hf4vSmeEAAAAASUVORK5CYII=" id="62" name="Google Shape;62;g288e1f721d2_0_429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QwAAABjCAMAAABZh86aAAAA8FBMVEX////q6urx8fHf79/j8eOcoJzd7t3i8OLn8+dXV1cAAADQ6NDq9Ors9ezb7dvs7Oy61bry+PLW69b4+Pi21Lbh4eH5/Pm/v79JSUmGhobK0cqTqZPKysrU09S83bw5OTmpp6dsamuTk5O4uLiCgoItLS2urq50dHTb2tqNjY2amppCQkJlZWXPz89RUVFdXV3H48cUFBQkJCRSXFKPmY+zy7ODlYOwtbC8xLyntKd2fnYQEBDZ49kvLy/K6Mpxe3Gqzqp5jHlvhW8/Tz+cu5ybt5uGnYZgcWDF0cXT4dNWXFaIk4isuKw9Qz1bZlvA2MA6nIHsAAANbUlEQVR4nO2cC2ObOBLHBU5IrNgmMaHAFi8ywog3MW1626Zp9+72drf7uH7/b3MSbwRp0+Ckvtb/Nq/xaDT6aSQgwQBw0EEHHfSNSGVSZPmu1xXhKbP5yoLWNElXjnPX64L+HdGAWKRlYRCAHARWgW3gwBGA5xseCFxqWsNA+do5PplgzD4bjj/FFtag7UB7uhYSGyWCHrqhpmXm107x6QS32xtdMYzMlf2pliiCJWDd1D0vNHVMK0a21K+d4tMJYlUVgOHDlKyJliqqpbq6uV2Taay7tGK+LxguPZoAw9B91TAqGCtLW6WrAsbme4JB10mGDUO9zTIZMxgCtkCQZQawMHAMMXO+nw30oIMO2l95VKrQnN6qbGtSxe7PT6fyMCGzBMTmmCF0r1MUz1Me4wIFhumUIKMe8nZF+3K05vUnPdkzk+Kr77MfotrevU5RnGnoq5G38+6hJsqiZgADuSZxVgF0ZKAYpmfYjgk0gm5MgAgGKADU6bGlrE3gEkfwrIzOibn2AoNej2ASRA4ICAKOB9g8qdlKhF5w54Xcg5XPPE5phbgWRpsYYlqfqYahbWzEW5dsY2RplqlCRM93HltxKHuhRlJA/wNAzzohcgjOXBsafqqFyI7cjK4OIVvFmeDd7Lx/mGU3gUZhmLJONDOHw2CEIL6h7BWIU6zaDnBgKn4+2kjhqSi4WqSzK1YGg559CmFCvyd+hgR/KusQ0RcUsrV0GVirXffPrgMUVhkmCIKprjQwzC0rRIiSNVnbwMzTeGTRs804tEkbhqpP6ff0OiUihAAC2YyomakkPgjxrvuvl4kp6J4GxRYMqFqee2MSXyAu0JMn+I0KnipBJJCwDSP0LdUMfd1QDSfWdbZRqDdY1H1gxbvuP//dAY7YV7TdBMBKBaBEmmaBGNLLAf12pepZJDgJ8K1d992TGcqCtTGg5rI5wboWURhqsA03tmBllrfBIC9Qd5OtFXX3e8ZeSYy+YLJR+niJ7IW05N6u4nrnq6QV/PFC31/K0CkeHtysxNXjnRuL6M7fzH9t0RO+J5Yc7C0McP+1syPtNYynTm2fYdg7P7v6jPYZhvr4l4hdiXsMQ3Ce7FAnC0ye77Eve0lEsR/xlKLVjSiufJsqsAn9sANCLfsn5H5BWg8+/VBkWUOiUgtEorB/krH9Bd4PXlIUhonaKNd7CWNFPPne3t84DEF2zD2AIfbZyHRZ9jIbNDLroGcvqHyHrbKKdiB+oqOubTwMxbrFPRiy6Pt8krKmZ0Tl8pHN6cbgjYIs2H1PvN1kARdU9kjm8DZ3u7ndBlX8ci+TVWvTiymiWws3zcfDSAwtUzkYsopuCZ/jamuvNkbXKqspiTO3B0ODaS9xYx2b3AYgq846hhwh2dNMZGmlpxIW34g6icOeJ3RdKNQxuzDU1l/sHcO27wFDyBRAXB6GR6w+jPVKiRw+HccTQh6GLCTTPowoDXqOK0sTXY23ykrqVzaRFC+LoS1GXLXKyBJFC90Fw1JVFyMPeMhd2y4CGqJLIKafFByYyhCMGLLbhvhlIsiEhyEIqoz6RaCi5Jbf40SDuNMeDCvx+WVCq22a+EK/sLK6tYyLRMTgZmqtuMIy4SrO7GpTkRUeBoYO0ZWQBND2DTS1t7EXBhZ2Q2SZQzDY3yCMoAdDdHpHF9mLbnos6AksTozucGQXmrbOE5JVOqCQhwGRd9vbncSktRrFvI2shr5rYR4wyW4hKjcV5GKtklnAcC1g3riE7gW2bWQYYM0OgLZ2MlNTh2Aolibo5j1gyOp62jvmy67u9TZLGUVpuOUrSww1wUl4GBssp70dVIOtjsSIYaVFoAprfseKfdXMSl/RtwNUKnBLGOzPHjate0JhbE0gqmsrSYjmJxs8BAPg24gofRi9ZUJnMXUI4go1nkZR0lv0ojKwTBxrfavxG6ifkJBvLtpQafkgtg5kwdGjhKs22aO2GqXYXyYMBvTClXhLYYSBkLqIyMg3NHFNlCEYII7zjYfbM+K4V+aahnHPutK0uLfoaZpmz6Rq2OwtPWrkQ7KYLZMcE7n0XPVirrDWgs4fTQS8YXuivwkt33BWoaUDNdUtzbX0ZHDPqMUtC7k/wFxDVt422HzY8w5j+weP5PvmPZpz5xlK/b+4+mIfrU9fAGNvRE/g+H3zLn3r1yZUohs8AQwNtQ17C0PW+uf7wxpVGcRuFExFeU+l0k3jPno4DMZD9Vra41tv7d3ftvT/K/zYf1ibnw1oOWy8GmccijngeHfvH19wLw02PzubPHsYi9Xz5UKSJicnR6dUsznVxcUz8qO0mEwmJ0fMOpsVxj/PFy1jbru4+OuaGU8aT2p7dnwpLZqYMy5m2/jfK9o515Hw6oq25mIKrz8uFkd/S0ed5m/eSax9x0i1eDiMKu1Z2e/FM7D+kc+Q9fyxg6Lo969riedDYZxXnrOm+VBM8OKqH1N4ddaPSWHQQf95fNqJ+eZsMimyb4wXz0bBkHrjpok3iMokGYzGc9bA6HsWME56MXvGDowqZgdGFZPBkCYf/uhUQAtG23qxHAejn3inXgZhzJvK4DxbMOqgwzFfXEm9mAxG7TlvwZhIH/7+8OHD20LzARgFjVEw7ki8vbzn1TLhZ6yC0Yb5pTAmrQ1rXldGN+ZbBuOv4z+MYyaE3OCHHIbUi3lxMR8Noz3EoqS5GeNgFK7z19cSV9PU9fhy0pvw4ZgURs+o5jA4I60MafL6px9q/YPCuHjzrh9zNAxuiBdsFqvRlDM2v3hzLnFFlMNoH4xmDQze86KqtraxqoyTdu9v82XCeX4eRlOt83EbaOfQSgOuf5Saeql6eXM+aRdR4ctg8MayMjjCLKbEe9YwWnNbweiwfPuc1iUHg6b0rh9zPq4yFr15KGaRGVtJ0sroVMGshLFoZ54fEo6vW2cPVfMmZsvIYEic8e2rK6kbkxmff5SkLgyW0lm/o/nFbASMhdQMsTzARWwWuSTzZdLqOrfO8mUitYqogtEzljG7xhdXi0WnBqmVVgYfc3YXjOKk66RL43QcjGbzZ7Uxo4kvirPNZuAMxmLBdT3LYSw6zalrfgbaXWezHMaiKbci9RJGZzj5MummlMNYdGH8NJ/N37/rzQ/1HQWjMzl56gyGJHUzn7/Pl4nUHU6+TPLmJ03z48sBI4XRa17AKKugosEqo1MazMoqY9GFwVJ61/ccBeNswQc8zWFwNE7nrDLyaWwZT19fL6vmJ3XzlwzGokPjNIdRY69iMhg8drpnLLo1yIz9ypidFjD4qZwdjayMdqnWMBbtKSthlFVdDyeHkS+p1ppiMBpER5+IWcJox2zBaOr/lMHgKoO6MhgLqVNaVCcjKmNZD7GKOKOJL+skKyOFwYz1wJnxpIAhdZqfVjD4mNXAGyOFsawHXhopjH7MT8BoprLEMQoGR4NGLBJv0zjKYbQzz7MsYdSZF64va6PUZFkA7sY8fXG15LgdVTA6MYdhnL5/t1wuOjAZjskoGDWNaozRj8tlO/Pc+Oa8dGzhYDAK42LSTPnL60XVXPp0TAqjMxxmZTCqmLVnDuP3ly39TptTGGUJt2gejYRR0qimoki8GU5hfH9eOTYzOWEwKkT1TL68XrYH3sRc8MYcRrejow+vrpZtwoXx+ccm4tGEjZml9G7ZplHSnJztAEZRHGzXKmBUnecJTU7fXy5r19JzUsBYthYVa/6y9pSqOZ8UMRftmJNJCaOFiI60gFHFrIwMRmcuaNAcRhlzUcU8OZF2AaPsoy7pVlGzqcgro72k6AyVMFprnHkWMJpto4nZ6igv6WKZtBYK9SxhdDrqwJDKkEcFDD7m0cNh/HpJdc7+Nbp68fNlrvO2fvsl9+xaf/3PgOc/f7kso34m5tW/fy5ito3X/xrwvP71l36e578N5Xl+efVAGMLxkAx7wOj7wYDRGDL6A+0HjYY/2NF9jYPNj4/3+E8/Bx100EEHHfQF8obvixB674URFSA33zZm9jHq5oodaQfvHY7h8G3Z/cfU+Hb1BLb242zMUAUrXde/Ng3T3sFTOdYbXRQRMk0UCIHvsltLYgRyGK6hAS9A/gqogY9t3dI2vs/edab4puf7eefI0lUw9ZXUH5GD6OOR04qjTB8XIdcW6bEAddOAJI2wroU2iNjN6DB2N9iKMTQcC0RrFxIyVaFjsxIQU5S4NntwDDARrQwKDo3KxYA6GtM+gxBu0ukDVT9gBFkiSVn5Ewdg09UdvFYzdt8RxKkmBj4K6UISNx5Y27Yj06/FQ0ts3TCLW/sFK4fhhux7/WHZpDobzIjHRwkoutlBZUz1JIFsQMQAUeTrjmiRjL0AUZKu0wCxW5ZF+rrBYBQDpzAwMvQk3yZUZtMAGvW+dxsmwbhLE9Ecf+vY6kaQBSugpU58FXrqlChrmD86CprEFhyc37+thK5g2T4Raxh2qmowT5/BiBwhGXPjFt0zxl+lKaOPJv6WfiKQwnAcsM50HQIMc8Rw5VnZVMUZu39bszaZjSBiMOK8MgKY2Xnv7B1Dqr4d90CEvX0wpjbtHSVFWsPRp94Y9a1KS1DPJkaRoX+Pd3Ou8MDpk4Dd75HFQQcddNA3q/8BkW0hf4vSmeEAAAAASUVORK5CYII=" id="63" name="Google Shape;63;g288e1f721d2_0_429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QwAAABjCAMAAABZh86aAAAA8FBMVEX////q6urx8fHf79/j8eOcoJzd7t3i8OLn8+dXV1cAAADQ6NDq9Ors9ezb7dvs7Oy61bry+PLW69b4+Pi21Lbh4eH5/Pm/v79JSUmGhobK0cqTqZPKysrU09S83bw5OTmpp6dsamuTk5O4uLiCgoItLS2urq50dHTb2tqNjY2amppCQkJlZWXPz89RUVFdXV3H48cUFBQkJCRSXFKPmY+zy7ODlYOwtbC8xLyntKd2fnYQEBDZ49kvLy/K6Mpxe3Gqzqp5jHlvhW8/Tz+cu5ybt5uGnYZgcWDF0cXT4dNWXFaIk4isuKw9Qz1bZlvA2MA6nIHsAAANbUlEQVR4nO2cC2ObOBLHBU5IrNgmMaHAFi8ywog3MW1626Zp9+72drf7uH7/b3MSbwRp0+Ckvtb/Nq/xaDT6aSQgwQBw0EEHHfSNSGVSZPmu1xXhKbP5yoLWNElXjnPX64L+HdGAWKRlYRCAHARWgW3gwBGA5xseCFxqWsNA+do5PplgzD4bjj/FFtag7UB7uhYSGyWCHrqhpmXm107x6QS32xtdMYzMlf2pliiCJWDd1D0vNHVMK0a21K+d4tMJYlUVgOHDlKyJliqqpbq6uV2Taay7tGK+LxguPZoAw9B91TAqGCtLW6WrAsbme4JB10mGDUO9zTIZMxgCtkCQZQawMHAMMXO+nw30oIMO2l95VKrQnN6qbGtSxe7PT6fyMCGzBMTmmCF0r1MUz1Me4wIFhumUIKMe8nZF+3K05vUnPdkzk+Kr77MfotrevU5RnGnoq5G38+6hJsqiZgADuSZxVgF0ZKAYpmfYjgk0gm5MgAgGKADU6bGlrE3gEkfwrIzOibn2AoNej2ASRA4ICAKOB9g8qdlKhF5w54Xcg5XPPE5phbgWRpsYYlqfqYahbWzEW5dsY2RplqlCRM93HltxKHuhRlJA/wNAzzohcgjOXBsafqqFyI7cjK4OIVvFmeDd7Lx/mGU3gUZhmLJONDOHw2CEIL6h7BWIU6zaDnBgKn4+2kjhqSi4WqSzK1YGg559CmFCvyd+hgR/KusQ0RcUsrV0GVirXffPrgMUVhkmCIKprjQwzC0rRIiSNVnbwMzTeGTRs804tEkbhqpP6ff0OiUihAAC2YyomakkPgjxrvuvl4kp6J4GxRYMqFqee2MSXyAu0JMn+I0KnipBJJCwDSP0LdUMfd1QDSfWdbZRqDdY1H1gxbvuP//dAY7YV7TdBMBKBaBEmmaBGNLLAf12pepZJDgJ8K1d992TGcqCtTGg5rI5wboWURhqsA03tmBllrfBIC9Qd5OtFXX3e8ZeSYy+YLJR+niJ7IW05N6u4nrnq6QV/PFC31/K0CkeHtysxNXjnRuL6M7fzH9t0RO+J5Yc7C0McP+1syPtNYynTm2fYdg7P7v6jPYZhvr4l4hdiXsMQ3Ce7FAnC0ye77Eve0lEsR/xlKLVjSiufJsqsAn9sANCLfsn5H5BWg8+/VBkWUOiUgtEorB/krH9Bd4PXlIUhonaKNd7CWNFPPne3t84DEF2zD2AIfbZyHRZ9jIbNDLroGcvqHyHrbKKdiB+oqOubTwMxbrFPRiy6Pt8krKmZ0Tl8pHN6cbgjYIs2H1PvN1kARdU9kjm8DZ3u7ndBlX8ci+TVWvTiymiWws3zcfDSAwtUzkYsopuCZ/jamuvNkbXKqspiTO3B0ODaS9xYx2b3AYgq846hhwh2dNMZGmlpxIW34g6icOeJ3RdKNQxuzDU1l/sHcO27wFDyBRAXB6GR6w+jPVKiRw+HccTQh6GLCTTPowoDXqOK0sTXY23ykrqVzaRFC+LoS1GXLXKyBJFC90Fw1JVFyMPeMhd2y4CGqJLIKafFByYyhCMGLLbhvhlIsiEhyEIqoz6RaCi5Jbf40SDuNMeDCvx+WVCq22a+EK/sLK6tYyLRMTgZmqtuMIy4SrO7GpTkRUeBoYO0ZWQBND2DTS1t7EXBhZ2Q2SZQzDY3yCMoAdDdHpHF9mLbnos6AksTozucGQXmrbOE5JVOqCQhwGRd9vbncSktRrFvI2shr5rYR4wyW4hKjcV5GKtklnAcC1g3riE7gW2bWQYYM0OgLZ2MlNTh2Aolibo5j1gyOp62jvmy67u9TZLGUVpuOUrSww1wUl4GBssp70dVIOtjsSIYaVFoAprfseKfdXMSl/RtwNUKnBLGOzPHjate0JhbE0gqmsrSYjmJxs8BAPg24gofRi9ZUJnMXUI4go1nkZR0lv0ojKwTBxrfavxG6ifkJBvLtpQafkgtg5kwdGjhKs22aO2GqXYXyYMBvTClXhLYYSBkLqIyMg3NHFNlCEYII7zjYfbM+K4V+aahnHPutK0uLfoaZpmz6Rq2OwtPWrkQ7KYLZMcE7n0XPVirrDWgs4fTQS8YXuivwkt33BWoaUDNdUtzbX0ZHDPqMUtC7k/wFxDVt422HzY8w5j+weP5PvmPZpz5xlK/b+4+mIfrU9fAGNvRE/g+H3zLn3r1yZUohs8AQwNtQ17C0PW+uf7wxpVGcRuFExFeU+l0k3jPno4DMZD9Vra41tv7d3ftvT/K/zYf1ibnw1oOWy8GmccijngeHfvH19wLw02PzubPHsYi9Xz5UKSJicnR6dUsznVxcUz8qO0mEwmJ0fMOpsVxj/PFy1jbru4+OuaGU8aT2p7dnwpLZqYMy5m2/jfK9o515Hw6oq25mIKrz8uFkd/S0ed5m/eSax9x0i1eDiMKu1Z2e/FM7D+kc+Q9fyxg6Lo969riedDYZxXnrOm+VBM8OKqH1N4ddaPSWHQQf95fNqJ+eZsMimyb4wXz0bBkHrjpok3iMokGYzGc9bA6HsWME56MXvGDowqZgdGFZPBkCYf/uhUQAtG23qxHAejn3inXgZhzJvK4DxbMOqgwzFfXEm9mAxG7TlvwZhIH/7+8OHD20LzARgFjVEw7ki8vbzn1TLhZ6yC0Yb5pTAmrQ1rXldGN+ZbBuOv4z+MYyaE3OCHHIbUi3lxMR8Noz3EoqS5GeNgFK7z19cSV9PU9fhy0pvw4ZgURs+o5jA4I60MafL6px9q/YPCuHjzrh9zNAxuiBdsFqvRlDM2v3hzLnFFlMNoH4xmDQze86KqtraxqoyTdu9v82XCeX4eRlOt83EbaOfQSgOuf5Saeql6eXM+aRdR4ctg8MayMjjCLKbEe9YwWnNbweiwfPuc1iUHg6b0rh9zPq4yFr15KGaRGVtJ0sroVMGshLFoZ54fEo6vW2cPVfMmZsvIYEic8e2rK6kbkxmff5SkLgyW0lm/o/nFbASMhdQMsTzARWwWuSTzZdLqOrfO8mUitYqogtEzljG7xhdXi0WnBqmVVgYfc3YXjOKk66RL43QcjGbzZ7Uxo4kvirPNZuAMxmLBdT3LYSw6zalrfgbaXWezHMaiKbci9RJGZzj5MummlMNYdGH8NJ/N37/rzQ/1HQWjMzl56gyGJHUzn7/Pl4nUHU6+TPLmJ03z48sBI4XRa17AKKugosEqo1MazMoqY9GFwVJ61/ccBeNswQc8zWFwNE7nrDLyaWwZT19fL6vmJ3XzlwzGokPjNIdRY69iMhg8drpnLLo1yIz9ypidFjD4qZwdjayMdqnWMBbtKSthlFVdDyeHkS+p1ppiMBpER5+IWcJox2zBaOr/lMHgKoO6MhgLqVNaVCcjKmNZD7GKOKOJL+skKyOFwYz1wJnxpIAhdZqfVjD4mNXAGyOFsawHXhopjH7MT8BoprLEMQoGR4NGLBJv0zjKYbQzz7MsYdSZF64va6PUZFkA7sY8fXG15LgdVTA6MYdhnL5/t1wuOjAZjskoGDWNaozRj8tlO/Pc+Oa8dGzhYDAK42LSTPnL60XVXPp0TAqjMxxmZTCqmLVnDuP3ly39TptTGGUJt2gejYRR0qimoki8GU5hfH9eOTYzOWEwKkT1TL68XrYH3sRc8MYcRrejow+vrpZtwoXx+ccm4tGEjZml9G7ZplHSnJztAEZRHGzXKmBUnecJTU7fXy5r19JzUsBYthYVa/6y9pSqOZ8UMRftmJNJCaOFiI60gFHFrIwMRmcuaNAcRhlzUcU8OZF2AaPsoy7pVlGzqcgro72k6AyVMFprnHkWMJpto4nZ6igv6WKZtBYK9SxhdDrqwJDKkEcFDD7m0cNh/HpJdc7+Nbp68fNlrvO2fvsl9+xaf/3PgOc/f7kso34m5tW/fy5ito3X/xrwvP71l36e578N5Xl+efVAGMLxkAx7wOj7wYDRGDL6A+0HjYY/2NF9jYPNj4/3+E8/Bx100EEHHfQF8obvixB674URFSA33zZm9jHq5oodaQfvHY7h8G3Z/cfU+Hb1BLb242zMUAUrXde/Ng3T3sFTOdYbXRQRMk0UCIHvsltLYgRyGK6hAS9A/gqogY9t3dI2vs/edab4puf7eefI0lUw9ZXUH5GD6OOR04qjTB8XIdcW6bEAddOAJI2wroU2iNjN6DB2N9iKMTQcC0RrFxIyVaFjsxIQU5S4NntwDDARrQwKDo3KxYA6GtM+gxBu0ukDVT9gBFkiSVn5Ewdg09UdvFYzdt8RxKkmBj4K6UISNx5Y27Yj06/FQ0ts3TCLW/sFK4fhhux7/WHZpDobzIjHRwkoutlBZUz1JIFsQMQAUeTrjmiRjL0AUZKu0wCxW5ZF+rrBYBQDpzAwMvQk3yZUZtMAGvW+dxsmwbhLE9Ecf+vY6kaQBSugpU58FXrqlChrmD86CprEFhyc37+thK5g2T4Raxh2qmowT5/BiBwhGXPjFt0zxl+lKaOPJv6WfiKQwnAcsM50HQIMc8Rw5VnZVMUZu39bszaZjSBiMOK8MgKY2Xnv7B1Dqr4d90CEvX0wpjbtHSVFWsPRp94Y9a1KS1DPJkaRoX+Pd3Ou8MDpk4Dd75HFQQcddNA3q/8BkW0hf4vSmeEAAAAASUVORK5CYII=" id="64" name="Google Shape;64;g288e1f721d2_0_429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SEhUUExQWFhQWGRsYGBgXGRwaHRkgGhsYHBobGhwaHCggHB0lHhoaIjEhJSosLi4uHh8zODMsNygtLisBCgoKDg0OGxAQGywkHyQrLCwsLCwwLiw0Ly8sNzc0LCwsLCw3Ly8sLC8uLSwsLDQsLCwtLCwsLCwsLDQsLy4wLP/AABEIAI8BYQMBIgACEQEDEQH/xAAbAAADAAMBAQAAAAAAAAAAAAAABAUCAwYHAf/EAEkQAAIBAwIDBgIHBAcGBAcAAAECAwAEERIhBRMxBhQiQVFhk9IWIzJUcYGRBzNTcyRCUnKhsbMVNHSCsrQlQ2LRRGOSwcPh8P/EABkBAQEBAQEBAAAAAAAAAAAAAAABAgMEBf/EACoRAAICAgICAQIGAwEAAAAAAAABAhESEwMhMfBBYaFRcYGR0eEyscEE/9oADAMBAAIRAxEAPwD2CiiivnHUKKKKAKKKKAKKKKAK5DtHxm5e9isLNljcx86aZ118tMkAKuQCxI8zXX1wfaCVrHiqXrqxtZoRBK6qW5TKxKswG4Ug4z//AB1HyRmXGL+84Y8Mstx3q0kkWKTWipJGX2DqybEZ8iP/AHFniXbO2gna3bmtOqq3LjieRiGGQVCg59/Sub7Y8XTiYhsrImYvNG8siq2iJEOolmIxk+Q/KqfB0xxu+2OO724B/I1uuuwWOH9qbWa3e5EmmKMkSGQFChXYhg24PtWmw7Y28sscWJo2lBMXOheMSY/sFwATjfHpXnl9w6WW34wIkdivERIVQeJlRgW0AjBIxkbHp0NV4HsrmS1zxG9ncSq8cTBMqwB+2BACoAJByRTBEs9NFefdl5OIXtu0y3qxtzZECtArrhHKjJ1A74r0Eda8x7Adq7W0tGjmkKyCaY6BG7MQZGIxhcHNZj4dFZZ4Z2oleC+juStvdWanmSIpddOkssyISCRsfDny67023bC3tobTvEzO9xHqR1iYGUqAT4FzpJ1DC77nFc2LOaW24xfSxNF3m3dIo2GH0RxvhmHkWJ6VjAh732e2O0M+dun1A6+lbxXv5EOkT9oNmSyfX85TjkciTnHIzkR6dWMedVOF9pbaeB7hH0xxlhJzAUMZX7QcNuuKj2a/+OXBx/8ACQ7/APO//wCq5O84ZLPbcejhUl2uwwUbFwrKzBdtyQp/Gpin9i2dxadtbaR41+tQTHETyROiSHyCOwwc9R6ivvEO2ltDO9uea86AExxxPIxDDOQFByPU+VcbzLG5S3WTiF9KwkjZbdgmpXUjAZRbgqFJwTnpmuj7PKf9s8SOP/Ltt/yejikLKcXbC0a1N1zCIg2g5U69ecaNGNWvPlWVh2ljncxBJ4pNBcc6F48gAZK6gAcZGRXn/Dba3aDiIu2lij/2rKySRg5jYEFH2U4G3XGKu9nuMzteNbpdC+tuQztLywpiboql18LFt9v8qOCFlfg/aSKPh6XU91zUOfrTFyy+WIVRECxz5ADrTnB+1dvcy8leZHNp1iOaN4mZf7ShwMj8K85soXXhHCpyjPFbXKyzKASQgdsvpAydPWujuuJRX/FLA2uZBbcySWYKwVFdCoTUR9piRt7UcV3+pLKkv7QbMGQLz3MLMsnLgkbRp6liFwF9/wAap3PaWBII7heZLHLjl8qNpGbIJ+yoJHQ1z3YFP6PxDI63Vx1HXwrXK9nuJzQcL4VHzZLa3lacTzomWTEsxQZKkLqO2SKYL4FnpHBu1EF07xJzEmjXU0UsbRuFO2rS4BIyRv7ikv2bcQlnsEkmcu5eQFjjOA5A6DyFcz2XmifjTNDLNOgsnHNlydR5sf2SVAI/AYq9+ydSOGx5BHjl6/32qSikv2KX+NcZS1VS6yvrOlVijaRicZ6ICR+NKcK7V284m0mRXgXVJHJG0bqME50MASNqj9vOLSxT2sRne2tZeZzZ41yQy6dCairBM77kb/lXO8Glje/v2hkmmj7gQJJc5YjVnSSoyvpgUUerFnYcK7eWdyyrC0j6gTkRPpXClirNjSrYB2J9K+cJ7e2dyyLC8jl87iJ8KQCcO2MKcDofatfYJMcHtxjH1G46b4P+NT+w8ksPAEaBMzLBIyJj7TguRkDc5ONvOjS7BTTt5a5TWtxGjsFWSW3kRCT0GtlxvVez41FLPNbqTzYNJdSpGzjKlSdmB9RXkfaHiaT8OBe9ubi6kMTPDpwkZ5iFgyLGNIGCBqJ3xXT/ALQpJLGW34jAhZihtZFHVhIpMR/JwP8ACq4IlnbcK41FctMIiW5Mhic4IGpftBSftY9RVCofYvg3c7OKJt5Ma5T6yP4nP6nH4Crlc3V9GgoooqAKKKKAKKKKAKKKKA392PrR3Y+tNUV7NMDnkxXux9aO7H1pqimmAyYr3Y+tHdj601RTTAZMV7sfWjux9aaoppgMmK92PrR3U+tNUU0wGTFFtMdMD8BX3uvuKaoppgMmK919xXwWnntn8K18b4slrEZZNRUFVwiliSxCgADruaXXj6mAzcm4wDp0cptZ9wmMke9NMRkx3ux9aBa/hSS8eUwGbk3GAdOjlNr/AB0Yzj3oHHl5HP5VxjOnRym1/joxnHvTTAZMd7sfWjuvuKnv2jURLLybnDMV0iF9Yx5lcZA96LrtGsaRuYbkiQEgLC5K48mAHhPsaaYDJlDuvuKO6+4pLiXHlhCExXD6xqHLiZsezYGx9jTd5xARw80pIwwDpRCz74/qjfz3ppgMmfRab52z64r73X3FaeH8VE0TSCOVQufC8bKxwM7KdzWjh3H1mDkQ3CaF1HmRMueuy5HiO3QU0wGTHe6/hXxbTHTA/Cl+D8aW4LBYpo9OP3sbJnOemrr0rCz48skxiEU6kEjU0TKnh/8AURjfy9aaYjJjndfcV8W0x0wPwFKDjy8/kcqfOdOvlNy/XOvGMe9CceUz8jlT5yV1mJuXsM514xj3ppgMmOd19xQbTy2xSfEuOrDIIzFO5IB1RxM67nG7AYrbxfi624UmOZ9X8KNnI/HHSmmAyZvFr+FHdfcVpn4qFgE/LlIIB0CNjJv6p1GPOix4qJYmlEcqhc+F42Vzj0U7mmmAyZuNpnrijuvuKV4RxpbjViKdNIB+tjZM5z9nPXpWPCeOrcMVEU6YGcyxMg/IsOtNMRkxzuvuKBa+4pE9oF5xh5NxkEjXym0bDP2sYxX3hPH0uHKCOaNgNX1sbJkZxtq600wGTHBafhv1261H472WF1LbPJJ9Xbyc3l6ch3AIUk52059K6OiquKKFsV7sfWjux9aaoqaYDJivdj60d2PrTVFNMBkxXux9aO7H1pqimmAyYr3Y+tHdj601RTTAZMV7sfWimqKaYDJnOdvuJ3FrZyXFu0YaLxMJUZww6YGl1wckHO/TpWu87Vi2kW2ljmuLoQrMwtocqwLMhIDP4cFTszemCTW3t7wq4u7OS3tuTql8LGZmUBeuRoRsnIGx96+WXCJzeNdTcoa7RIGVGY4dZJXONSDKYcb9eu1dSGuXtUrGF4dTxzWs1yiCPLvy+UVAJcYbx40kbk9RjeZwXttJPb2bvDJC8z26s7w/Vyc0HIh+tyBtnUc4BGxpngfZWWHuOto/6NZyW76Sxyz8jBXKjK/Vt1wem1K8P7NXogs7eXu2izlt2V0eQs6whgxZTHhWIwQASM53oCtd9sooZuVNDcRrrCc1kHLJZtKEaWLlWYgA6fPfAyaTn7RSxvfan8MV1awxjQG0rMttqGAVJy0jbknGehxiodz+z+5bw6bJ2E6zd7kDm4YCZZSmSp5YC5UEMQQuMDWSt3iXZaaQ3eGj+vurWdMltlg7trDeHZjymxjI3G48gHuJ9rFgmET211gyJEJRGpjJk0gYbXkgE77eR9KwftnEk/JlhuIsycpZHQaGZn0JjSxbDnGCVAwd8Vpn4dfG/M+m1khUqsWuSQPEhC80qgiKGRjq8RbpgZAznnYf2fXA5KlbJ2inima7cO1zNolV31FlJQnfo7DYDYHYCinbmT/xANbzKLZ5lSbkho0WKASAy/WgsSckAYyGTpk4szdrETloI555WijldYIi2hXBw7ZOlQSp8Oot7Eb1L4h2dvT/ALQii7sYL7mtqd5FkRpLdYgNIjKlQyKc5zgnbbFMw8Du7Z+Zam3YyRQRypMXUBoVK60ZFOQQQNJUdM58qAave2kCGAIk85uI3kiEMZJYIUDAhiCpGrPix9kg4OAavA+LJdwJPHqCvqGHGllKsUdWHqrKw2yNtiRvUTg3ZZ7ee2fWrLFFcrIdwWkuJY5SyruAupX2LbZA361R7I8Ke1tlhkKlhJM+VJIxJNJIvUA5w4zt1zQGXai1jlhVZZBGoliYMfMrIpVfzIA/OmbviGiaGLAPO17l1BGhQdlJ1P1/q9POlu09rHJCqyyctRLEwb1ZZFKr+ZAH50txmzdr+wkVSUjFxrYdF1RqFz+JFAN2naW0ldY47mF5HGVRZFLMN9wAcnoaS7M9s7W9LLFLHzA8iiMOrMyxsV5gA30sAGB9CK5zgfZ+SO14SvI0PFdGSYBQCoMdyCz492Tf3FVexmuGSa3ktJkJnuZVn0x8orJK7oAwfVkqw20+ooC3xXtJaWzhLi5hicjUFkkVSQSQDgnpkEZ9jWnjXGGjktY4gjd5kZAzE4XTFJJnw9c6MfnXN9rre6kumDR3j25RBbizeOIa/FrM8hYOq5ZQOq4BOCRWrhdo8MfAIpFKSIzKynqCLOfINAdRx/i0ts1uQqMks0UDdQQZCQWHkQMdKuVzHbvpZf8AHW//AFGqXajh7XFtJEqI7NpwskkkSnS6tu8QLjpnbrsDsTQFWtF5dxxLqkdUXIXUxAGWIVRk+ZJA/OuL7L9lJre5SV7a1RVDZaO7upWGVI2SVQh9N+gqz284c1xaiJY+Zme3LJgEFFnjZ8g7EaQc+1AUuG8ctrhWeCeKVEOGZHVgp9yDtWmx7TWcyyPFcwyLEuqQrIpCLgnUxB2GAdz6VyfaXs3PPJxEQqVEkdloxpAl5TzNJH4/BuCAdQK77gjasOyvD5ZL5Z5o77UkTx67mG0iXS5B0/UeJzkbA7DxHbO4HepfRkqokQsycxRqGSu3iA813G/vX2C8SSMSxsroy6lZSCGGMgg9Me9ecR9nrmOyk5SzLNEO6xbqrtEsTxK66ckYkleUbqTpHQYFeiJaiOARruFj0D3wuBQE+PtPbrBFNPLFBzIxLh5UIAOkHDA6WALqNQONx60rxbttaW72oeWPl3WsrLzFCKqoWDEk7gnCj3IqL2Z4FIsnCzND/u9g6MWUHlyHu4xv0bSJBt5Z9anWfDJ7eHh0jWssvd7i9aSOMIXCzNccshWZRg6lPXpQHoc1+vIaeMh15ZkQg5DDTqUgjyIxvUzhvaHNjFeXA0rLHHIFiSSQqJVUgYRSzEFsZA99qcv5ddlI2hk1QMdDABkyhOlgCQCOhAJqV2ZvjDwiykEUsxFrb+CEKXOY0GwZlG3U70AzYdo2nsY7uG3kkaVQVhVkDbnG7MQoA6kk194B2hNyZ4mhe3uYNOuKQhgBICY2DxkqytpPQ5Gk+xPNdkeIXVrwqOIWFxz7dY0KsEAfU51NHh/FoXJIOnOwyM5FrsVdOeYJbe7SVjzJJbhERXbZcRqkr6FAAATyA3JJJIDXCO0OpbprgxxC2uDAX1YU+CJg3i6ZMuMUzPw/N7HPrXwwumjzOplOoewxXLWt0kUfFGeFZweIBBE2MSM6WaoPECM6iCNvKunksM3sU5dQVhdDHnJOplJI6ZAxjpQFiiiigCiiigCiiigCiiigCiiigCiiigCiiigCiiigCiiigCiiigCiik73i0EJAmmijJGQHdVJHqAxG1AOUVK+ktn97tvjR/NR9JbP73b/ABo/moDV2tsmmt9KIzsskbhVKqTodW6tt5VmvEbjkFzasJQcCLmJkj11ZxWX0ls/vdv8aP5qPpLZ/e7b40fzUB8XiNxyDJ3VubnHK5iZI9dXT8qBxG45HM7q3NzjlcxM49dXT8q+/SWz+92/xo/mo+ktn97tvjR/NQGp+J3IiVxZsZCxBj5qeEeTas4OfSleMl5Y4uZw1bg7sUkaJuU3TbXkEkE7in/pLZ/e7b40fzUfSWz+92/xo/moBDjEHihkXh0c8iqCGPKDRFd1VWYZ2JONPTerF5cyLFrSEvJgfV6lB3xkajtt/wDalvpLZ/e7b40fzUfSWz+923xo/moDdw+8leJmkgMbjOELq2cDbcbDNL8O4jcOH5lq0RVcqDIjazvtsdvxNZfSWz+92/xo/mo+ktn97tvjR/NQGXB76eUtzrYwYxgl1fV1z9npisLTiNw0xR7VkjycScxCDjodI33r79JbP73b/Gj+aj6S2f3u2+NH81AfBxG45/L7q3Kzjm8xMY9dPX8qE4jcc/lm1YRZI5vMTGMddPWvv0ls/vdt8aP5qPpLZ/e7f40fzUB84lxC4jkCx2rSoQMuJEXGTuMNvtW3i17NGFMNuZieoDqun/6uta/pLZ/e7b40fzUfSWz+923xo/moDO6uZO76u765GA1Qll89mBY+E4H61o4DDyoG0WaWzbnkx8sBiBgbphd8Ab1s+ktn97t/jR/NR9JbP73bfGj+agPvCL+eTVzrYw4A05dW1dcjw9MbfrWvh95NOWS4tOXGVIOp0cNnYqVHkRWf0ls/vdt8aP5qPpLZ/e7f40fzUBOhtuXJyU4ZGsAk5gdeSF1qAVl0AZ15VcN1GB6V84dFcTXqzywGBY4WjALq+osyn+qdsYql9JbP73bfGj+aj6S2f3u2+NH81AVaKlfSWz+92/xo/mo+ktn97tvjR/NQFWipX0ls/vdv8aP5qPpLZ/e7b40fzUBVoqV9JbP73bfGj+aj6S2f3u3+NH81AVaKlfSWz+923xo/mo+ktn97tvjR/NQFWipQ7SWf3u3+NH81VQaAKKKKAQ4hxVYZII2B+vcxqwxgMEZwDvndVbf296Wv+0kEM/IldY8RCVpJGVEUM5RAWYjxMytgD09xWvtrwtrmzlSPImUCWErjPMiIePGSB9pQN9vWuLeG7ktzdyW8kTXkym4jEImmt4I0ZIljjYeKQtvr0Fl5m6kJQHaca7SxxWbXcJS4QMijRINLapViOHUMPCWP5jG1U34hEvMJljAhGZcsByxp1Zffw+HffG29eUQcHlFtxIJBdkSS2TR86ELJIFeIsdMSKMAA5GMqB4sHNUu0/OjbjMS2tzK15GvJMURZGAtVjbLjwqQVbwk6jgYBLLkD0HiHF7eBVaeeKJW+yZJFQNtnYsRnanAc9K8t7QcLnS6klcSGOWOFY9FiLwqETDRnfWni1N0wdfXIIHa9hbIw2EEZ5nhDAc1dD6dbFMpqOgacYUnKjAIBGABeooooAqET/Tp/+Ht/9S7q7UJv9+n/AJFv/qXdcub/AALHyNSTBcamAyQBk4yT0Az1J9K08SP1Mv8Acf8A6TSHaC3ZzAViLskyOSNOVVTlt2I/QU9xH9zJ/Lb/AKTXmcUkmd5RSinfmzZZN9Wn91f8hQ96gcIZFDnopYBjnpgZzXyy/dp/dX/IVKu7VnlZTEVi1o7FQpMrLggk6vCqkL5ZOnyHWwim+y8UYybyde++9jvFjtF/Oj/zpue5VBqdwq+rMAP1NKcW6Rfzo/8AOtt9nAwrMc7FdBZNj4hr29vzrKV0YirdM3xTBgGVgynoQcg/gRSFuf6ZP/It/wDUu6OA2zRxYcYYvI3udTswLY21EHJA2z0r5b/75N/It/8AUu6skk2kXkSjJpO+yjJKFBZmCqBkknAAHUknoK+hveonarhb3ELBG6I+IyMh2I8BzqGCD0zkZIONhVWzRgihyCwAzgYH6En/ADquMcE77/A24RXGpJ934/AW4WfHc/zx/oQVvuOJRIdLyxo2M4Z1U49cE9KX4X9u5/nf/hgpbi1u4MjwJIJmRQrhhpJUtpDKW6DJPTzpCKbpk4oxlKpG7tSf6Fdf8PN/ptVVjvUrtR/uV1/w83+m1VG61j4OZqa7QOELqHIyFLDURvuBnJ6H9DSPaE/VL/Ptf+5gpBLSdJpGUNl7hG1ahoMWlAwIJznZgBjrin+0P7pf59r/ANzBXSUVFqmdeWCjVO+h24u0jwXkVAempgufwyayguFdQyMGU9GUgg4ODgjbqCKX4qZOUwhH1jYVTt4dRwXOfJRk488Y8622dssSKi/ZUYH/ALn3PWs0sb+TNRwv5v338xdD/Sn/AJKf9ctMXN6keOZIiZzjWwXOOuMmlk/3p/5Kf9ctT+PWUjSl41bBt5Y8x6NRZmUhSJNtJwdxv71eOKlKm6NcMIzlUnSOg1Uhwk7S/wA6T/Ot3D4SkUaEAFUVSBkgYUDAJ3I/GtPCekv86T/Osv5OclTpDEt9GrBGkRXOMKWAJycDAJycnamA1c3xvhUjtIIulxytepQQvLPUNrBGw6aW3x+XRjrWpxikmmdOSEVFOLu/6/tfoT+Avi2iycDQKZkvo1UOZECNjSxYBTkZGDnByN6m2CBrJAU15jHhwDn02bbY7/lSlnaSqtgTG2YFKyLlcjMOnI8WCM7da1GCdtv2vUXj44yjbftN/wC+v1KfGJQ1uzKwKnQQQcgguuCCOop+acLuzBQSBucbk4A38ydqgQ2rRWARxhhgkdcapdWDjbO9NdpLYyKmmMuyyxtkacqFdGbdiMZA8uuKmCzxvq/IXHHbhfV1f/So8wBALAFjhQTjJwTgepwCfypDj5+qX+dbf9xDWjjELNLbOsTMUfUxAXIUpINOS2erDYVv4/8Aul/nW3/cQ1HFKmYnFKKafkpFvetD3qBA5kQIcYYsApz0wc4NF4oKMCusEfZwDn8jt71Es4ZY7a1UQ/XRgLqYK3LwmGYAONWRlRuOuTsN7CCats3x8cZK2/kr38oaCRlYMpjYgg5BBU7gjqKq2f7tP7q/5CoCWoitHQBgBHIfHjUSdbMTjbcknb1q/Z/u0/ur/kK68KSbo4cqSk0vBuooorucwooooAooooAooooAooooAqLd2swuXlRFdXiiTd9JBjacn+qdiJB+hq1RUlFSVMEXNx/AX4o+WtV1HcOjqIVyysv70eYI/sVzv7Y+1BsYINBId7iM5HksbB2/XAGPc13lpOJEV1OVcBgfYjIrnpiXJkeBLhVVeQuwA/ejyGP7FZ5uP4C/FHy1aNeb9iO2feuMcRty3gXHJH8k8uQ9PMkHHp+dNMRkzpr2C5fRiFRpdX3l8lOf7FMZuP4C/FHy1aqH234v3SxuJ/NI20/3iML/AIkU0xGTMs3H8Bfij5aUitrkTyS8lMPHEgHN3zG07EnwdPrB+hrT+y/jHe+GW0hbU4TluT11J4Tn9Afzrq6aYjJkXNx/AX4o+WjNx/AX4o+WuX/bH2oNjBb6CQz3EbEjyWNg7frgD8zXe2s4kRXU5VgGB9iMimmIyZBs7e5RpiYU+sk1j63oOXGm/g65Q/4Uzm4/gL8UfLVo15v2H7Z964vxG3LeBSOSv8k8uQ9PMlTj0/OmmIyZ0fGLW5mt5olhQNJE6AmXYF1KgnCdN6cJuP4C/FHy1ZoppiMmRc3H8Bfij5aU4pbXMqBRCgIkhfeXyjmjkI+x1IQge+K5y67Yae0UdpqxFyDHj1lY8wf4AAe5PrXpFNMRkyLm4/gL8UfLRm4/gL8UfLVS8uBHGzt9lFLH8AMmuE/Y32nN9bTF2JdJ5Dg9QsjF1H4DUR/h5U0xGTL6wXPOaTkrgxqmObvkM5/sf+qmM3H8Bfij5atVG7Y8WFpZXE/8ONiPxxhf8SKaYjJnzNx/AX4o+Wl7KC5TXmFTqdn2l8mP9yk/2VcZ73wy3csWdV5bk9dSbb++MV11NMRkyLm4/gL8UfLX0G4/gL8UfLXI/tU7XmxuOHIpI1TiSQ//ACwdDD8w5/T8DXoynIyOlNMRkzneG29zHEiGFSVUAkS7bf8AJTObj+AvxR8tWq847Q9sOTx6ztdRCGNlk9CZd0z+BRd/f8aaYjJnS8RguZIyghUE46y+jA/2PamSbj+AvxR8tWRRTTEZMi5uP4C/FHy0rxO2uZECiFARJE+8vlHKjn+p1IUiud4j2v0doYLTViPkNGR5F5CHXP4BAB+J9a9GppiMmRc3H8Bfij5aM3H8Bfij5atV5v2q7Y8jjlha6sRlWEvoTNlYx+TKpz7/AI00xGTOpu47h0dRCo1Ky55o8wR/Yq3bppVQfIAfoK2Citxgo+A3YUUUVohqupxGjO2dKKWOAWOFGThVBJOB0AJNTuAdo7e9Dm3Z2CHDFopI98sMDmIuSCpBxnHniqVzcLGjO7BURSzMTgKFGSSfIADNeTW/EYrjh6RxT5J4qocxOQ6rNfSFSGU5XUpyD+dAeu0jHxRDcvbYbmJEkpOBp0u0igA5znMZzt6V5pxSEWo4hbxGRbRbizEwV5GMcMiqbhgdRZQVHiI8s1odo1fiJ4QS39Dt8MrytnM0wlaOQksSsecFM4ZcAFgRQHsFFeR9j2Hf4uVPaBGEi3EUN1cXBkXlsQZEmjwmlwMuSvXTnLaTV7M3EBvI01arT648ObVlWYMonGWALEMW5e7DQrkdAaA9HooooAooqX2ha4EX9GGZM7fZ/IEOQNOeuDkDpk0Ah2n7LW1/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+Zyn5QJfG2nTq/5deFJ9iQPcVAhWRo5+bb82duSXjGkKSYow322CugYP4dW+PzoB/sjwGGyh5MKojeFpVRiRr0KpbBO2Qo8hnFXDXPdn4StxL4HXFvbA6wMgh7olcqSuwZdlJABWmO0ZuMR93XI1jmfZ+wSA+QxB+xqIK5OoLsQTQCvabsrbcQCPJGkrKU0FmYqE5iNJpwcZZQRnz23qxwq2jihSOHHKQaEAOoALsBkk9MY/KoKWbOLNo4c6VhPNyF5arguu5DplcjCKdf2X0rvVLssuIG2IBnuiMgjY3MxBwfIg5z55zQFSZwB4iAOmScddhv65rmeE9i7O0nM8cKRsNIRwzaskFWDEnxaiR1zk79ay4iZzJJzVPIE1sY/ssNpl1EaTqxgKTqUYOrBIGa18QsZ1knklYOknJVAA22J2KKF1EDSrDLADUd9sYAHV1i8gXqQMkAZONzsB+JrKuYmNxzzzl+oE0JiOFO55obBU50/uvtAEMW6jBoDXediLI3SXLwpr1azIzsHMuuNoyDny0kY/LGK6uuJu+FGIkiEhWuLclmEbFj3uFwUaMaygGssZMEYGNgTXZTltLaRlsHAJxk423wcfjigNHEbWOdHgkwyuuHTUQSp2IOkg4O4996j9luy9tYs/JjjjkkLkhCfEgkYplSf6oYDONumamwRXbpMGDLclIc7IGaNLmclchjHzGh22cAM/Veoq8ORhNah4wjLBONKgYRdcGhTp8KtpAyqkjIbBIGaA6Cp3FuGQXkZimUSxahqXJwSp6NpO+D5HzArDjrXAEfd1yeYNeNP2fPUHI8OM5KnUCFwDk4lQ8KSe3ZGiVj3m4B1qAVVrmQuy6hkErghh1yCD0NAOdjuAQ2UAjhVFJxzeWxKmRVCsRnofDv06VdqbwUfvsDAMz+WM9AT+oO9Y8ba4Bh7uuRzU5n2dk1KHyGI20FjlSSGC7EE4Amcf7HWd9Kk0sMczAhGZmY+BNfgXBwDqYny369K6GzVQiqhyqjSN9X2dsZ8yMYrk7iwkkhi5cerBlXyXluZDpk8RBTGD9YgZxnKqc1f7PD6psDAM05G2Os0m+D69c+dAUXcKCSQANyTsB+NctxPsTZSXIu5IkLbu8jO2rUOXy2BzgBQnsBW7tEbgmcaSbbu7dNLZbw4wAderBfK6SMBSDkkDTecMZWupcERmGUHKqWmMgRlOVJZlj8SKGAIBwBgAkDqhXxZASQCCRscHp54PptSV7zBbnlA8zSMY06vLpr8JPsxA9xUC3jme1k1xs1xzYXkSIhMuogZ8FnVSuxGNRBG29AZ33Yeze6W6eFNQ1SPIzNr1homjcHOwUI3sBjauqVsjI3B8xUG8s27wZDHldQbm+HCRqgDxdde7ZbSFKnO5zWgC5Xh1uLZTzhFFsdIwQg2YOQNOdm3BAzjJ2oDpq5XivYqznulmkhRpWyzMztrOkIEKb7BcDpgD8TTkFrIBfho5cSuWjxIAzgwRoRGwkzGdSNjJTGQRjfC7wMQqNG/MNkyaVYK+rwAqJFYBWz5hx652zQHSivkcgYZUgj1ByKhzW8pNg3LkzG+ZRrUaAYJEOsB8PhnXpq6Ej339l1xA2xAM9yRkY2NzMQcHyIII9jQFeiiigA1iEHoKV7waVHGouZyudFzc45etdecZxpznpv0rjuiaxZV0/40BQOgpTvBo7wab4jFjQQego0D0G3Skor7VnSytpJU4IOCOoOOhHpWfeDTdEYscopPvBo7wab4jFjlFJ94NHeDTfEYscopB74KVUsoLEhQSAWIBJCjzIAJ28hWfeDTdEYscopPvBrCe+0KWdlVVGSzEAAepJ2ApuiMWP0Un3g1h37xaNS68atORnGcZx1xnbNN0Rix+ipicTUyNEGBkRVZlHVQ2QpPpnBwPPBrf3hqbojFjlFSLLjcc2oxuGC5BbSQvhJVvERg4IIODtivltx6GQkRzxSMAWIR1c4HU4Uk43H6iruiMSxRUJO0kJz9aBpdY21Bl0u4BRW1AaS2RjPXI9RVHvDU3RGI5RSfeDR3g1N8Rixyik+8GjvBpviMWOUUn3g0d4NN8Rixyik+8GjvBpviMWOUUn3g0d4NN8Rixyik+8GtI4ohfQJE19NOoattztnPSruiVQb8FKik+8GsReblcjUACRtkA5wSPTY/pU3RJix6ik+8GjvBpviMWOUUil5nIBBIODjBweuD6HBFZd4NN0RixyikJ78INTsqr6sQB+prMXJPmKbojB+Ryik+8GjvBpviMWOUUn3g0U3xGLNVedPZjhsCyPBaXUKyxsk4Om4OqQMshLKwll1EHwsucZ6Hb0Wott2SsY5RKlrCsitqDhACD6j0NeaLo0RuO8TuIrmW0RzzLkwtasdPgUkrcgFsFtCxtJgatOtfUCl+Jz3EM7yy3NyIOcAjQ8h4UXKRokyMvNLGQlG0nqc5G+Oom4aXu0nYroijZUXHi1ufGxJHTSqgYx1fOcjGufsvZvNz3toWm1BtZQFsrjB/HYVckDh4OdaQX91FcTu0V3OvKPKKHU6oZXBQE6A2s+JV8G5Ayar9nLi9W7iWTvRt5Ayubs22zBS6GIwNnfDZUg7b+W3SHs5aGY3Bt4jMc5kKDUcrpOfXKkg+uax4X2Zs7Z+ZBbRRSYI1IoBweo9ulVyQo4mwnvXgsJe/wAuq7nMLDRGVVCtwcqNOTIOWMMTj/0nFdP2avmjF4txcF0tp9AlmKKQpiifxsAq7FzvgeVWYuFQqsaLEoWFtcYA2RvEMr6HxN+pom4VCyyo0SlZjmUEbOcKMt67Ko/IVHJMEO8ea4vZrYXElqkMULrywmqUyGXU2ZEbwLpCkAdfMdKU4Dx6aaazDuNLxXZcgALLyZYkjmHorKSwwSMN1PWuj4twO2usd4gjl09NagkdfP8AM7VjxLgFtcKizW8Uip9hWQEL+A8h7UtA4NXkvf8AZkhupFLXV6qyRGP7Ki5CMpKMD4EC56YJ88Gu/MgjiaMS65Y4tRLFeYRhgrsFA6lTvgAkH0rVcdnbV4hC9vE0SsXVCo0hmJJIHkSWP61tThESKwijVCYhCCBjCKG0L/dGo7e9G0wcbwS7u0Thcz3bzteGNZYWRAoV4WkLoFGoFNI1MSQSxOFBxS7SXL8Hmu5LuR2EVxiMpFyzh5FXWChLEY65xsNvXp+ynZC3so4isMQuEiVHmVcFjgBzk7+IjNVhwqHkmDlrySCDHjwkMSWGPckmq5KxRyfGpLiS4vVS6lhjt7WKVVjCZLss53Z1OF8G4A323GN1be1kur6GQ3U0LycOikYxcsbs4yAHjbCkkn8a7luHxEyMUXMqhJDj7aqGAU+oAZv1NJcQ7NWk4jWa2ikES6Iwyg6V2Gke2w2qZIUQeGcQWGwvrly6lp7ku0WNWVkMCFA3hDBUjAztkZPnWjsze3kfEFtrh2KyQvKFllilkGhkVSRFCnLzqYEZYEqcHwnPSWPB+W9wDpeCd+boYZKuwAdcfZKHSGGwIYvnOcjPhfZy1tmDQW8UTDO6KAfFp1b++lf0pa7BK7E4/wBntkhRzbvJJwB/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/wB4Ecp/e0nT198Vzd1a2v8As8SRhNQUNFIPtmXqvi+0W5mxB9811tIJwW3EnNEMYkzq1aRnJ8/xrpCaieng5lxru/N9fP0fv49Ei84nIkfECz6TEqaM4GlmhQ4HuXP6mvsFoz30jc6RPqYGIXTg7yeE5UnGxPr4j7Yr3XB4JX1yQozkadRUE4wRj9DisrnhUMjK7xIzJjSSNxg5GDWtka698fwdV/6ONRpKm1T6X0/j7nOWlxcCGG47wzM8oTlFV0spkZSAAA2oLls56L086ZfijiEkyYY3piXpkrz9OkevgB/LNOcE7ORQBWMcZmUsTIF38RY9T7HFNtwW3LmTkx6yQS2kZyCCDn1yAa1KcL/o3yc/Bm+rV34S+fH5fXz9CXwOzbvF03OkwJz4PDpbMcZ38Ods42I2A96tcPHhOZRL438Qxt4j4Nifs/Z/KsG4XCZedyk5o/r48XTHX8KYggVBhQFBJbA9WOSfzJJrnOWX2PNzcqn+y+F8e+0cxxRHa5nbTA3JjQqLjONBDM5UdBlhguemMeVdFwy6EsMcijSHRWA9AR02rC+4TBMQZYkcrsCwzj2pwCkpppIvLzRnCKS7Xv38/AUUUVzPMFFFFAf/2Q==" id="65" name="Google Shape;65;g288e1f721d2_0_429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SEhUUExQWFhQWGRsYGBgXGRwaHRkgGhsYHBobGhwaHCggHB0lHhoaIjEhJSosLi4uHh8zODMsNygtLisBCgoKDg0OGxAQGywkHyQrLCwsLCwwLiw0Ly8sNzc0LCwsLCw3Ly8sLC8uLSwsLDQsLCwtLCwsLCwsLDQsLy4wLP/AABEIAI8BYQMBIgACEQEDEQH/xAAbAAADAAMBAQAAAAAAAAAAAAAABAUCAwYHAf/EAEkQAAIBAwIDBgIHBAcGBAcAAAECAwAEERIhBRMxBhQiQVFhk9IWIzJUcYGRBzNTcyRCUnKhsbMVNHSCsrQlQ2LRRGOSwcPh8P/EABkBAQEBAQEBAAAAAAAAAAAAAAABAgMEBf/EACoRAAICAgICAQIGAwEAAAAAAAABAhESEwMhMfBBYaFRcYGR0eEyscEE/9oADAMBAAIRAxEAPwD2CiiivnHUKKKKAKKKKAKKKKAK5DtHxm5e9isLNljcx86aZ118tMkAKuQCxI8zXX1wfaCVrHiqXrqxtZoRBK6qW5TKxKswG4Ug4z//AB1HyRmXGL+84Y8Mstx3q0kkWKTWipJGX2DqybEZ8iP/AHFniXbO2gna3bmtOqq3LjieRiGGQVCg59/Sub7Y8XTiYhsrImYvNG8siq2iJEOolmIxk+Q/KqfB0xxu+2OO724B/I1uuuwWOH9qbWa3e5EmmKMkSGQFChXYhg24PtWmw7Y28sscWJo2lBMXOheMSY/sFwATjfHpXnl9w6WW34wIkdivERIVQeJlRgW0AjBIxkbHp0NV4HsrmS1zxG9ncSq8cTBMqwB+2BACoAJByRTBEs9NFefdl5OIXtu0y3qxtzZECtArrhHKjJ1A74r0Eda8x7Adq7W0tGjmkKyCaY6BG7MQZGIxhcHNZj4dFZZ4Z2oleC+juStvdWanmSIpddOkssyISCRsfDny67023bC3tobTvEzO9xHqR1iYGUqAT4FzpJ1DC77nFc2LOaW24xfSxNF3m3dIo2GH0RxvhmHkWJ6VjAh732e2O0M+dun1A6+lbxXv5EOkT9oNmSyfX85TjkciTnHIzkR6dWMedVOF9pbaeB7hH0xxlhJzAUMZX7QcNuuKj2a/+OXBx/8ACQ7/APO//wCq5O84ZLPbcejhUl2uwwUbFwrKzBdtyQp/Gpin9i2dxadtbaR41+tQTHETyROiSHyCOwwc9R6ivvEO2ltDO9uea86AExxxPIxDDOQFByPU+VcbzLG5S3WTiF9KwkjZbdgmpXUjAZRbgqFJwTnpmuj7PKf9s8SOP/Ltt/yejikLKcXbC0a1N1zCIg2g5U69ecaNGNWvPlWVh2ljncxBJ4pNBcc6F48gAZK6gAcZGRXn/Dba3aDiIu2lij/2rKySRg5jYEFH2U4G3XGKu9nuMzteNbpdC+tuQztLywpiboql18LFt9v8qOCFlfg/aSKPh6XU91zUOfrTFyy+WIVRECxz5ADrTnB+1dvcy8leZHNp1iOaN4mZf7ShwMj8K85soXXhHCpyjPFbXKyzKASQgdsvpAydPWujuuJRX/FLA2uZBbcySWYKwVFdCoTUR9piRt7UcV3+pLKkv7QbMGQLz3MLMsnLgkbRp6liFwF9/wAap3PaWBII7heZLHLjl8qNpGbIJ+yoJHQ1z3YFP6PxDI63Vx1HXwrXK9nuJzQcL4VHzZLa3lacTzomWTEsxQZKkLqO2SKYL4FnpHBu1EF07xJzEmjXU0UsbRuFO2rS4BIyRv7ikv2bcQlnsEkmcu5eQFjjOA5A6DyFcz2XmifjTNDLNOgsnHNlydR5sf2SVAI/AYq9+ydSOGx5BHjl6/32qSikv2KX+NcZS1VS6yvrOlVijaRicZ6ICR+NKcK7V284m0mRXgXVJHJG0bqME50MASNqj9vOLSxT2sRne2tZeZzZ41yQy6dCairBM77kb/lXO8Glje/v2hkmmj7gQJJc5YjVnSSoyvpgUUerFnYcK7eWdyyrC0j6gTkRPpXClirNjSrYB2J9K+cJ7e2dyyLC8jl87iJ8KQCcO2MKcDofatfYJMcHtxjH1G46b4P+NT+w8ksPAEaBMzLBIyJj7TguRkDc5ONvOjS7BTTt5a5TWtxGjsFWSW3kRCT0GtlxvVez41FLPNbqTzYNJdSpGzjKlSdmB9RXkfaHiaT8OBe9ubi6kMTPDpwkZ5iFgyLGNIGCBqJ3xXT/ALQpJLGW34jAhZihtZFHVhIpMR/JwP8ACq4IlnbcK41FctMIiW5Mhic4IGpftBSftY9RVCofYvg3c7OKJt5Ma5T6yP4nP6nH4Crlc3V9GgoooqAKKKKAKKKKAKKKKA392PrR3Y+tNUV7NMDnkxXux9aO7H1pqimmAyYr3Y+tHdj601RTTAZMV7sfWjux9aaoppgMmK92PrR3U+tNUU0wGTFFtMdMD8BX3uvuKaoppgMmK919xXwWnntn8K18b4slrEZZNRUFVwiliSxCgADruaXXj6mAzcm4wDp0cptZ9wmMke9NMRkx3ux9aBa/hSS8eUwGbk3GAdOjlNr/AB0Yzj3oHHl5HP5VxjOnRym1/joxnHvTTAZMd7sfWjuvuKnv2jURLLybnDMV0iF9Yx5lcZA96LrtGsaRuYbkiQEgLC5K48mAHhPsaaYDJlDuvuKO6+4pLiXHlhCExXD6xqHLiZsezYGx9jTd5xARw80pIwwDpRCz74/qjfz3ppgMmfRab52z64r73X3FaeH8VE0TSCOVQufC8bKxwM7KdzWjh3H1mDkQ3CaF1HmRMueuy5HiO3QU0wGTHe6/hXxbTHTA/Cl+D8aW4LBYpo9OP3sbJnOemrr0rCz48skxiEU6kEjU0TKnh/8AURjfy9aaYjJjndfcV8W0x0wPwFKDjy8/kcqfOdOvlNy/XOvGMe9CceUz8jlT5yV1mJuXsM514xj3ppgMmOd19xQbTy2xSfEuOrDIIzFO5IB1RxM67nG7AYrbxfi624UmOZ9X8KNnI/HHSmmAyZvFr+FHdfcVpn4qFgE/LlIIB0CNjJv6p1GPOix4qJYmlEcqhc+F42Vzj0U7mmmAyZuNpnrijuvuKV4RxpbjViKdNIB+tjZM5z9nPXpWPCeOrcMVEU6YGcyxMg/IsOtNMRkxzuvuKBa+4pE9oF5xh5NxkEjXym0bDP2sYxX3hPH0uHKCOaNgNX1sbJkZxtq600wGTHBafhv1261H472WF1LbPJJ9Xbyc3l6ch3AIUk52059K6OiquKKFsV7sfWjux9aaoqaYDJivdj60d2PrTVFNMBkxXux9aO7H1pqimmAyYr3Y+tHdj601RTTAZMV7sfWimqKaYDJnOdvuJ3FrZyXFu0YaLxMJUZww6YGl1wckHO/TpWu87Vi2kW2ljmuLoQrMwtocqwLMhIDP4cFTszemCTW3t7wq4u7OS3tuTql8LGZmUBeuRoRsnIGx96+WXCJzeNdTcoa7RIGVGY4dZJXONSDKYcb9eu1dSGuXtUrGF4dTxzWs1yiCPLvy+UVAJcYbx40kbk9RjeZwXttJPb2bvDJC8z26s7w/Vyc0HIh+tyBtnUc4BGxpngfZWWHuOto/6NZyW76Sxyz8jBXKjK/Vt1wem1K8P7NXogs7eXu2izlt2V0eQs6whgxZTHhWIwQASM53oCtd9sooZuVNDcRrrCc1kHLJZtKEaWLlWYgA6fPfAyaTn7RSxvfan8MV1awxjQG0rMttqGAVJy0jbknGehxiodz+z+5bw6bJ2E6zd7kDm4YCZZSmSp5YC5UEMQQuMDWSt3iXZaaQ3eGj+vurWdMltlg7trDeHZjymxjI3G48gHuJ9rFgmET211gyJEJRGpjJk0gYbXkgE77eR9KwftnEk/JlhuIsycpZHQaGZn0JjSxbDnGCVAwd8Vpn4dfG/M+m1khUqsWuSQPEhC80qgiKGRjq8RbpgZAznnYf2fXA5KlbJ2inima7cO1zNolV31FlJQnfo7DYDYHYCinbmT/xANbzKLZ5lSbkho0WKASAy/WgsSckAYyGTpk4szdrETloI555WijldYIi2hXBw7ZOlQSp8Oot7Eb1L4h2dvT/ALQii7sYL7mtqd5FkRpLdYgNIjKlQyKc5zgnbbFMw8Du7Z+Zam3YyRQRypMXUBoVK60ZFOQQQNJUdM58qAave2kCGAIk85uI3kiEMZJYIUDAhiCpGrPix9kg4OAavA+LJdwJPHqCvqGHGllKsUdWHqrKw2yNtiRvUTg3ZZ7ee2fWrLFFcrIdwWkuJY5SyruAupX2LbZA361R7I8Ke1tlhkKlhJM+VJIxJNJIvUA5w4zt1zQGXai1jlhVZZBGoliYMfMrIpVfzIA/OmbviGiaGLAPO17l1BGhQdlJ1P1/q9POlu09rHJCqyyctRLEwb1ZZFKr+ZAH50txmzdr+wkVSUjFxrYdF1RqFz+JFAN2naW0ldY47mF5HGVRZFLMN9wAcnoaS7M9s7W9LLFLHzA8iiMOrMyxsV5gA30sAGB9CK5zgfZ+SO14SvI0PFdGSYBQCoMdyCz492Tf3FVexmuGSa3ktJkJnuZVn0x8orJK7oAwfVkqw20+ooC3xXtJaWzhLi5hicjUFkkVSQSQDgnpkEZ9jWnjXGGjktY4gjd5kZAzE4XTFJJnw9c6MfnXN9rre6kumDR3j25RBbizeOIa/FrM8hYOq5ZQOq4BOCRWrhdo8MfAIpFKSIzKynqCLOfINAdRx/i0ts1uQqMks0UDdQQZCQWHkQMdKuVzHbvpZf8AHW//AFGqXajh7XFtJEqI7NpwskkkSnS6tu8QLjpnbrsDsTQFWtF5dxxLqkdUXIXUxAGWIVRk+ZJA/OuL7L9lJre5SV7a1RVDZaO7upWGVI2SVQh9N+gqz284c1xaiJY+Zme3LJgEFFnjZ8g7EaQc+1AUuG8ctrhWeCeKVEOGZHVgp9yDtWmx7TWcyyPFcwyLEuqQrIpCLgnUxB2GAdz6VyfaXs3PPJxEQqVEkdloxpAl5TzNJH4/BuCAdQK77gjasOyvD5ZL5Z5o77UkTx67mG0iXS5B0/UeJzkbA7DxHbO4HepfRkqokQsycxRqGSu3iA813G/vX2C8SSMSxsroy6lZSCGGMgg9Me9ecR9nrmOyk5SzLNEO6xbqrtEsTxK66ckYkleUbqTpHQYFeiJaiOARruFj0D3wuBQE+PtPbrBFNPLFBzIxLh5UIAOkHDA6WALqNQONx60rxbttaW72oeWPl3WsrLzFCKqoWDEk7gnCj3IqL2Z4FIsnCzND/u9g6MWUHlyHu4xv0bSJBt5Z9anWfDJ7eHh0jWssvd7i9aSOMIXCzNccshWZRg6lPXpQHoc1+vIaeMh15ZkQg5DDTqUgjyIxvUzhvaHNjFeXA0rLHHIFiSSQqJVUgYRSzEFsZA99qcv5ddlI2hk1QMdDABkyhOlgCQCOhAJqV2ZvjDwiykEUsxFrb+CEKXOY0GwZlG3U70AzYdo2nsY7uG3kkaVQVhVkDbnG7MQoA6kk194B2hNyZ4mhe3uYNOuKQhgBICY2DxkqytpPQ5Gk+xPNdkeIXVrwqOIWFxz7dY0KsEAfU51NHh/FoXJIOnOwyM5FrsVdOeYJbe7SVjzJJbhERXbZcRqkr6FAAATyA3JJJIDXCO0OpbprgxxC2uDAX1YU+CJg3i6ZMuMUzPw/N7HPrXwwumjzOplOoewxXLWt0kUfFGeFZweIBBE2MSM6WaoPECM6iCNvKunksM3sU5dQVhdDHnJOplJI6ZAxjpQFiiiigCiiigCiiigCiiigCiiigCiiigCiiigCiiigCiiigCiiigCiik73i0EJAmmijJGQHdVJHqAxG1AOUVK+ktn97tvjR/NR9JbP73b/ABo/moDV2tsmmt9KIzsskbhVKqTodW6tt5VmvEbjkFzasJQcCLmJkj11ZxWX0ls/vdv8aP5qPpLZ/e7b40fzUB8XiNxyDJ3VubnHK5iZI9dXT8qBxG45HM7q3NzjlcxM49dXT8q+/SWz+92/xo/mo+ktn97tvjR/NQGp+J3IiVxZsZCxBj5qeEeTas4OfSleMl5Y4uZw1bg7sUkaJuU3TbXkEkE7in/pLZ/e7b40fzUfSWz+92/xo/moBDjEHihkXh0c8iqCGPKDRFd1VWYZ2JONPTerF5cyLFrSEvJgfV6lB3xkajtt/wDalvpLZ/e7b40fzUfSWz+923xo/moDdw+8leJmkgMbjOELq2cDbcbDNL8O4jcOH5lq0RVcqDIjazvtsdvxNZfSWz+92/xo/mo+ktn97tvjR/NQGXB76eUtzrYwYxgl1fV1z9npisLTiNw0xR7VkjycScxCDjodI33r79JbP73b/Gj+aj6S2f3u2+NH81AfBxG45/L7q3Kzjm8xMY9dPX8qE4jcc/lm1YRZI5vMTGMddPWvv0ls/vdt8aP5qPpLZ/e7f40fzUB84lxC4jkCx2rSoQMuJEXGTuMNvtW3i17NGFMNuZieoDqun/6uta/pLZ/e7b40fzUfSWz+923xo/moDO6uZO76u765GA1Qll89mBY+E4H61o4DDyoG0WaWzbnkx8sBiBgbphd8Ab1s+ktn97t/jR/NR9JbP73bfGj+agPvCL+eTVzrYw4A05dW1dcjw9MbfrWvh95NOWS4tOXGVIOp0cNnYqVHkRWf0ls/vdt8aP5qPpLZ/e7f40fzUBOhtuXJyU4ZGsAk5gdeSF1qAVl0AZ15VcN1GB6V84dFcTXqzywGBY4WjALq+osyn+qdsYql9JbP73bfGj+aj6S2f3u2+NH81AVaKlfSWz+92/xo/mo+ktn97tvjR/NQFWipX0ls/vdv8aP5qPpLZ/e7b40fzUBVoqV9JbP73bfGj+aj6S2f3u3+NH81AVaKlfSWz+923xo/mo+ktn97tvjR/NQFWipQ7SWf3u3+NH81VQaAKKKKAQ4hxVYZII2B+vcxqwxgMEZwDvndVbf296Wv+0kEM/IldY8RCVpJGVEUM5RAWYjxMytgD09xWvtrwtrmzlSPImUCWErjPMiIePGSB9pQN9vWuLeG7ktzdyW8kTXkym4jEImmt4I0ZIljjYeKQtvr0Fl5m6kJQHaca7SxxWbXcJS4QMijRINLapViOHUMPCWP5jG1U34hEvMJljAhGZcsByxp1Zffw+HffG29eUQcHlFtxIJBdkSS2TR86ELJIFeIsdMSKMAA5GMqB4sHNUu0/OjbjMS2tzK15GvJMURZGAtVjbLjwqQVbwk6jgYBLLkD0HiHF7eBVaeeKJW+yZJFQNtnYsRnanAc9K8t7QcLnS6klcSGOWOFY9FiLwqETDRnfWni1N0wdfXIIHa9hbIw2EEZ5nhDAc1dD6dbFMpqOgacYUnKjAIBGABeooooAqET/Tp/+Ht/9S7q7UJv9+n/AJFv/qXdcub/AALHyNSTBcamAyQBk4yT0Az1J9K08SP1Mv8Acf8A6TSHaC3ZzAViLskyOSNOVVTlt2I/QU9xH9zJ/Lb/AKTXmcUkmd5RSinfmzZZN9Wn91f8hQ96gcIZFDnopYBjnpgZzXyy/dp/dX/IVKu7VnlZTEVi1o7FQpMrLggk6vCqkL5ZOnyHWwim+y8UYybyde++9jvFjtF/Oj/zpue5VBqdwq+rMAP1NKcW6Rfzo/8AOtt9nAwrMc7FdBZNj4hr29vzrKV0YirdM3xTBgGVgynoQcg/gRSFuf6ZP/It/wDUu6OA2zRxYcYYvI3udTswLY21EHJA2z0r5b/75N/It/8AUu6skk2kXkSjJpO+yjJKFBZmCqBkknAAHUknoK+hveonarhb3ELBG6I+IyMh2I8BzqGCD0zkZIONhVWzRgihyCwAzgYH6En/ADquMcE77/A24RXGpJ934/AW4WfHc/zx/oQVvuOJRIdLyxo2M4Z1U49cE9KX4X9u5/nf/hgpbi1u4MjwJIJmRQrhhpJUtpDKW6DJPTzpCKbpk4oxlKpG7tSf6Fdf8PN/ptVVjvUrtR/uV1/w83+m1VG61j4OZqa7QOELqHIyFLDURvuBnJ6H9DSPaE/VL/Ptf+5gpBLSdJpGUNl7hG1ahoMWlAwIJznZgBjrin+0P7pf59r/ANzBXSUVFqmdeWCjVO+h24u0jwXkVAempgufwyayguFdQyMGU9GUgg4ODgjbqCKX4qZOUwhH1jYVTt4dRwXOfJRk488Y8622dssSKi/ZUYH/ALn3PWs0sb+TNRwv5v338xdD/Sn/AJKf9ctMXN6keOZIiZzjWwXOOuMmlk/3p/5Kf9ctT+PWUjSl41bBt5Y8x6NRZmUhSJNtJwdxv71eOKlKm6NcMIzlUnSOg1Uhwk7S/wA6T/Ot3D4SkUaEAFUVSBkgYUDAJ3I/GtPCekv86T/Osv5OclTpDEt9GrBGkRXOMKWAJycDAJycnamA1c3xvhUjtIIulxytepQQvLPUNrBGw6aW3x+XRjrWpxikmmdOSEVFOLu/6/tfoT+Avi2iycDQKZkvo1UOZECNjSxYBTkZGDnByN6m2CBrJAU15jHhwDn02bbY7/lSlnaSqtgTG2YFKyLlcjMOnI8WCM7da1GCdtv2vUXj44yjbftN/wC+v1KfGJQ1uzKwKnQQQcgguuCCOop+acLuzBQSBucbk4A38ydqgQ2rRWARxhhgkdcapdWDjbO9NdpLYyKmmMuyyxtkacqFdGbdiMZA8uuKmCzxvq/IXHHbhfV1f/So8wBALAFjhQTjJwTgepwCfypDj5+qX+dbf9xDWjjELNLbOsTMUfUxAXIUpINOS2erDYVv4/8Aul/nW3/cQ1HFKmYnFKKafkpFvetD3qBA5kQIcYYsApz0wc4NF4oKMCusEfZwDn8jt71Es4ZY7a1UQ/XRgLqYK3LwmGYAONWRlRuOuTsN7CCats3x8cZK2/kr38oaCRlYMpjYgg5BBU7gjqKq2f7tP7q/5CoCWoitHQBgBHIfHjUSdbMTjbcknb1q/Z/u0/ur/kK68KSbo4cqSk0vBuooorucwooooAooooAooooAooooAqLd2swuXlRFdXiiTd9JBjacn+qdiJB+hq1RUlFSVMEXNx/AX4o+WtV1HcOjqIVyysv70eYI/sVzv7Y+1BsYINBId7iM5HksbB2/XAGPc13lpOJEV1OVcBgfYjIrnpiXJkeBLhVVeQuwA/ejyGP7FZ5uP4C/FHy1aNeb9iO2feuMcRty3gXHJH8k8uQ9PMkHHp+dNMRkzpr2C5fRiFRpdX3l8lOf7FMZuP4C/FHy1aqH234v3SxuJ/NI20/3iML/AIkU0xGTMs3H8Bfij5aUitrkTyS8lMPHEgHN3zG07EnwdPrB+hrT+y/jHe+GW0hbU4TluT11J4Tn9Afzrq6aYjJkXNx/AX4o+WjNx/AX4o+WuX/bH2oNjBb6CQz3EbEjyWNg7frgD8zXe2s4kRXU5VgGB9iMimmIyZBs7e5RpiYU+sk1j63oOXGm/g65Q/4Uzm4/gL8UfLVo15v2H7Z964vxG3LeBSOSv8k8uQ9PMlTj0/OmmIyZ0fGLW5mt5olhQNJE6AmXYF1KgnCdN6cJuP4C/FHy1ZoppiMmRc3H8Bfij5aU4pbXMqBRCgIkhfeXyjmjkI+x1IQge+K5y67Yae0UdpqxFyDHj1lY8wf4AAe5PrXpFNMRkyLm4/gL8UfLRm4/gL8UfLVS8uBHGzt9lFLH8AMmuE/Y32nN9bTF2JdJ5Dg9QsjF1H4DUR/h5U0xGTL6wXPOaTkrgxqmObvkM5/sf+qmM3H8Bfij5atVG7Y8WFpZXE/8ONiPxxhf8SKaYjJnzNx/AX4o+Wl7KC5TXmFTqdn2l8mP9yk/2VcZ73wy3csWdV5bk9dSbb++MV11NMRkyLm4/gL8UfLX0G4/gL8UfLXI/tU7XmxuOHIpI1TiSQ//ACwdDD8w5/T8DXoynIyOlNMRkzneG29zHEiGFSVUAkS7bf8AJTObj+AvxR8tWq847Q9sOTx6ztdRCGNlk9CZd0z+BRd/f8aaYjJnS8RguZIyghUE46y+jA/2PamSbj+AvxR8tWRRTTEZMi5uP4C/FHy0rxO2uZECiFARJE+8vlHKjn+p1IUiud4j2v0doYLTViPkNGR5F5CHXP4BAB+J9a9GppiMmRc3H8Bfij5aM3H8Bfij5atV5v2q7Y8jjlha6sRlWEvoTNlYx+TKpz7/AI00xGTOpu47h0dRCo1Ky55o8wR/Yq3bppVQfIAfoK2Citxgo+A3YUUUVohqupxGjO2dKKWOAWOFGThVBJOB0AJNTuAdo7e9Dm3Z2CHDFopI98sMDmIuSCpBxnHniqVzcLGjO7BURSzMTgKFGSSfIADNeTW/EYrjh6RxT5J4qocxOQ6rNfSFSGU5XUpyD+dAeu0jHxRDcvbYbmJEkpOBp0u0igA5znMZzt6V5pxSEWo4hbxGRbRbizEwV5GMcMiqbhgdRZQVHiI8s1odo1fiJ4QS39Dt8MrytnM0wlaOQksSsecFM4ZcAFgRQHsFFeR9j2Hf4uVPaBGEi3EUN1cXBkXlsQZEmjwmlwMuSvXTnLaTV7M3EBvI01arT648ObVlWYMonGWALEMW5e7DQrkdAaA9HooooAooqX2ha4EX9GGZM7fZ/IEOQNOeuDkDpk0Ah2n7LW1/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+Zyn5QJfG2nTq/5deFJ9iQPcVAhWRo5+bb82duSXjGkKSYow322CugYP4dW+PzoB/sjwGGyh5MKojeFpVRiRr0KpbBO2Qo8hnFXDXPdn4StxL4HXFvbA6wMgh7olcqSuwZdlJABWmO0ZuMR93XI1jmfZ+wSA+QxB+xqIK5OoLsQTQCvabsrbcQCPJGkrKU0FmYqE5iNJpwcZZQRnz23qxwq2jihSOHHKQaEAOoALsBkk9MY/KoKWbOLNo4c6VhPNyF5arguu5DplcjCKdf2X0rvVLssuIG2IBnuiMgjY3MxBwfIg5z55zQFSZwB4iAOmScddhv65rmeE9i7O0nM8cKRsNIRwzaskFWDEnxaiR1zk79ay4iZzJJzVPIE1sY/ssNpl1EaTqxgKTqUYOrBIGa18QsZ1knklYOknJVAA22J2KKF1EDSrDLADUd9sYAHV1i8gXqQMkAZONzsB+JrKuYmNxzzzl+oE0JiOFO55obBU50/uvtAEMW6jBoDXediLI3SXLwpr1azIzsHMuuNoyDny0kY/LGK6uuJu+FGIkiEhWuLclmEbFj3uFwUaMaygGssZMEYGNgTXZTltLaRlsHAJxk423wcfjigNHEbWOdHgkwyuuHTUQSp2IOkg4O4996j9luy9tYs/JjjjkkLkhCfEgkYplSf6oYDONumamwRXbpMGDLclIc7IGaNLmclchjHzGh22cAM/Veoq8ORhNah4wjLBONKgYRdcGhTp8KtpAyqkjIbBIGaA6Cp3FuGQXkZimUSxahqXJwSp6NpO+D5HzArDjrXAEfd1yeYNeNP2fPUHI8OM5KnUCFwDk4lQ8KSe3ZGiVj3m4B1qAVVrmQuy6hkErghh1yCD0NAOdjuAQ2UAjhVFJxzeWxKmRVCsRnofDv06VdqbwUfvsDAMz+WM9AT+oO9Y8ba4Bh7uuRzU5n2dk1KHyGI20FjlSSGC7EE4Amcf7HWd9Kk0sMczAhGZmY+BNfgXBwDqYny369K6GzVQiqhyqjSN9X2dsZ8yMYrk7iwkkhi5cerBlXyXluZDpk8RBTGD9YgZxnKqc1f7PD6psDAM05G2Os0m+D69c+dAUXcKCSQANyTsB+NctxPsTZSXIu5IkLbu8jO2rUOXy2BzgBQnsBW7tEbgmcaSbbu7dNLZbw4wAderBfK6SMBSDkkDTecMZWupcERmGUHKqWmMgRlOVJZlj8SKGAIBwBgAkDqhXxZASQCCRscHp54PptSV7zBbnlA8zSMY06vLpr8JPsxA9xUC3jme1k1xs1xzYXkSIhMuogZ8FnVSuxGNRBG29AZ33Yeze6W6eFNQ1SPIzNr1homjcHOwUI3sBjauqVsjI3B8xUG8s27wZDHldQbm+HCRqgDxdde7ZbSFKnO5zWgC5Xh1uLZTzhFFsdIwQg2YOQNOdm3BAzjJ2oDpq5XivYqznulmkhRpWyzMztrOkIEKb7BcDpgD8TTkFrIBfho5cSuWjxIAzgwRoRGwkzGdSNjJTGQRjfC7wMQqNG/MNkyaVYK+rwAqJFYBWz5hx652zQHSivkcgYZUgj1ByKhzW8pNg3LkzG+ZRrUaAYJEOsB8PhnXpq6Ej339l1xA2xAM9yRkY2NzMQcHyIII9jQFeiiigA1iEHoKV7waVHGouZyudFzc45etdecZxpznpv0rjuiaxZV0/40BQOgpTvBo7wab4jFjQQego0D0G3Skor7VnSytpJU4IOCOoOOhHpWfeDTdEYscopPvBo7wab4jFjlFJ94NHeDTfEYscopB74KVUsoLEhQSAWIBJCjzIAJ28hWfeDTdEYscopPvBrCe+0KWdlVVGSzEAAepJ2ApuiMWP0Un3g1h37xaNS68atORnGcZx1xnbNN0Rix+ipicTUyNEGBkRVZlHVQ2QpPpnBwPPBrf3hqbojFjlFSLLjcc2oxuGC5BbSQvhJVvERg4IIODtivltx6GQkRzxSMAWIR1c4HU4Uk43H6iruiMSxRUJO0kJz9aBpdY21Bl0u4BRW1AaS2RjPXI9RVHvDU3RGI5RSfeDR3g1N8Rixyik+8GjvBpviMWOUUn3g0d4NN8Rixyik+8GjvBpviMWOUUn3g0d4NN8Rixyik+8GtI4ohfQJE19NOoattztnPSruiVQb8FKik+8GsReblcjUACRtkA5wSPTY/pU3RJix6ik+8GjvBpviMWOUUil5nIBBIODjBweuD6HBFZd4NN0RixyikJ78INTsqr6sQB+prMXJPmKbojB+Ryik+8GjvBpviMWOUUn3g0U3xGLNVedPZjhsCyPBaXUKyxsk4Om4OqQMshLKwll1EHwsucZ6Hb0Wott2SsY5RKlrCsitqDhACD6j0NeaLo0RuO8TuIrmW0RzzLkwtasdPgUkrcgFsFtCxtJgatOtfUCl+Jz3EM7yy3NyIOcAjQ8h4UXKRokyMvNLGQlG0nqc5G+Oom4aXu0nYroijZUXHi1ufGxJHTSqgYx1fOcjGufsvZvNz3toWm1BtZQFsrjB/HYVckDh4OdaQX91FcTu0V3OvKPKKHU6oZXBQE6A2s+JV8G5Ayar9nLi9W7iWTvRt5Ayubs22zBS6GIwNnfDZUg7b+W3SHs5aGY3Bt4jMc5kKDUcrpOfXKkg+uax4X2Zs7Z+ZBbRRSYI1IoBweo9ulVyQo4mwnvXgsJe/wAuq7nMLDRGVVCtwcqNOTIOWMMTj/0nFdP2avmjF4txcF0tp9AlmKKQpiifxsAq7FzvgeVWYuFQqsaLEoWFtcYA2RvEMr6HxN+pom4VCyyo0SlZjmUEbOcKMt67Ko/IVHJMEO8ea4vZrYXElqkMULrywmqUyGXU2ZEbwLpCkAdfMdKU4Dx6aaazDuNLxXZcgALLyZYkjmHorKSwwSMN1PWuj4twO2usd4gjl09NagkdfP8AM7VjxLgFtcKizW8Uip9hWQEL+A8h7UtA4NXkvf8AZkhupFLXV6qyRGP7Ki5CMpKMD4EC56YJ88Gu/MgjiaMS65Y4tRLFeYRhgrsFA6lTvgAkH0rVcdnbV4hC9vE0SsXVCo0hmJJIHkSWP61tThESKwijVCYhCCBjCKG0L/dGo7e9G0wcbwS7u0Thcz3bzteGNZYWRAoV4WkLoFGoFNI1MSQSxOFBxS7SXL8Hmu5LuR2EVxiMpFyzh5FXWChLEY65xsNvXp+ynZC3so4isMQuEiVHmVcFjgBzk7+IjNVhwqHkmDlrySCDHjwkMSWGPckmq5KxRyfGpLiS4vVS6lhjt7WKVVjCZLss53Z1OF8G4A323GN1be1kur6GQ3U0LycOikYxcsbs4yAHjbCkkn8a7luHxEyMUXMqhJDj7aqGAU+oAZv1NJcQ7NWk4jWa2ikES6Iwyg6V2Gke2w2qZIUQeGcQWGwvrly6lp7ku0WNWVkMCFA3hDBUjAztkZPnWjsze3kfEFtrh2KyQvKFllilkGhkVSRFCnLzqYEZYEqcHwnPSWPB+W9wDpeCd+boYZKuwAdcfZKHSGGwIYvnOcjPhfZy1tmDQW8UTDO6KAfFp1b++lf0pa7BK7E4/wBntkhRzbvJJwB/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/wB4Ecp/e0nT198Vzd1a2v8As8SRhNQUNFIPtmXqvi+0W5mxB9811tIJwW3EnNEMYkzq1aRnJ8/xrpCaieng5lxru/N9fP0fv49Ei84nIkfECz6TEqaM4GlmhQ4HuXP6mvsFoz30jc6RPqYGIXTg7yeE5UnGxPr4j7Yr3XB4JX1yQozkadRUE4wRj9DisrnhUMjK7xIzJjSSNxg5GDWtka698fwdV/6ONRpKm1T6X0/j7nOWlxcCGG47wzM8oTlFV0spkZSAAA2oLls56L086ZfijiEkyYY3piXpkrz9OkevgB/LNOcE7ORQBWMcZmUsTIF38RY9T7HFNtwW3LmTkx6yQS2kZyCCDn1yAa1KcL/o3yc/Bm+rV34S+fH5fXz9CXwOzbvF03OkwJz4PDpbMcZ38Ods42I2A96tcPHhOZRL438Qxt4j4Nifs/Z/KsG4XCZedyk5o/r48XTHX8KYggVBhQFBJbA9WOSfzJJrnOWX2PNzcqn+y+F8e+0cxxRHa5nbTA3JjQqLjONBDM5UdBlhguemMeVdFwy6EsMcijSHRWA9AR02rC+4TBMQZYkcrsCwzj2pwCkpppIvLzRnCKS7Xv38/AUUUVzPMFFFFAf/2Q==" id="66" name="Google Shape;66;g288e1f721d2_0_429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VUAAABkCAMAAAABg1OgAAAAilBMVEX////+/v79/f38/PwAAAD7+/sUFBTr6+ucnJzDw8Onp6dJSUllZWVXV1f4+Pjm5ubx8fHJycm7u7sxMTGJiYlra2vu7u7g4ODMzMzT09Ph4eGjo6OxsbGYmJjZ2dlRUVF2dnaDg4OPj48pKSlBQUE2NjZfX18iIiJ8fHwcHBxLS0tycnIODg48PDy6UBkmAAAgAElEQVR4nO1d65qqOhJNQiIXJQRQELmoeL+9/+tNrWB3K217Zrf+ON/MzjezT6sQkpVKpVK1UjD2WuFKMM05Z4rTB8a1+vyFMcGZwH8/v6LrHOdJbZo7XHHlaEGXCfqDCyUcTZVrqprZRwmH2Sfay9Td7XS3ZsZRihlODxaC897T0JiuSfQjtVWjB5o5vVqU5trQ74I7dDVVent/r8lMOfQcwTKuvv/66+JozrRCNwX6o6jVd228RZVgcHpI3FWFPlAVWmgqwBIddxghy7oeMq3pIiWExV6zXkcIUYcbTc2gGxU1qvcsAgz/CjRRaUfRX3aU7y9TVDQhS7UIGlfqn/roy3fcHCrcUWiL/vbjrws1gLp6fZwAqh9NFBCXXhM0QfHziFInRXcVCQChptB3ai6hQahq6qABXDQ/ALZSjuhXoB0haOgwurj5E1Xe/cMFv7YM16Ia/NmHgzNbAd1OoyuYUP3BuS30ME6X01P7nX2ldL0W0ATMUbdT5DuqNGVxx8+VZUyPR5XuoDMsTmgCdBNQE7wOZE1QLZjFJGOa5dXd7bYN+IPb2f9cdvRVWxGm99PnoxekvgTERbEnSgu6Aj2iEXinAtCzvVwnH+j5C/OpAT5RFR/fcNZs982TurgvN1u5NcxObbOYkzBBPgXqcBjJZtcFAoJA5dP1qleBNtXgUBpjp79Q++TrN/6pja69N8wsJ+MZc/pocJpQ1XBwikjqNYbPW379Jj7uv95FA+K2E0/r5yvGH5ZmvW1HMlbMohkcZr3fbx8lmtVpC8x+LJejy4JTw2ZV5bNsedR+oSPfnSVFkDRVYFQ8TYIpzU8SKFZsBsP7242erMZjOdZWD/Eo9e5+vqIKySRtoLLRarwa0wQWd7iSNtelXLRp6OpOnU0u1/b3OoWBIuW/XC3PgWK9al4pYjwoWD5uRNYu25xVO+PXbNa6uvXaOmmXDfOrdlxekSyl8mX0c235oaROuSzabhYHz1mGen6iO+JKjhZyeJKlHg326zXEXTmsSUb3qNJckKXiZaV1shxXjFDNvCnzPVV59bislmMWecl4XEBvc+F6hVlsjQPBv62FTIjBXjO/zXiyXJKSOc21FzO/1JXnUTXjlrlUTRs70A9KFwVLa/FMs/1pUceTESQaJryU54kOdm4tWSwLI0NPXsabkLVyuZBXCW4l8+XPKkDEAw/SISpZqP1Kj+d6O86mh7gaVPFhbyahpsdVuykUL2kAtlj3aqh2BYMJkMjFXlZRGjRpxdqj2cp2i6+SZnPxVhOy02gBpInuDhZkcHwzv7QM7KJZyFFLf57W7tpjQZqd5Hgit0tZFetdtdpGDIsUtXgdNuKNoDK922c083guEwLMD3Z5INlU5i59Pi9plJmHz9ENqk9kNVvtSWDH0fhAykQ2Y5LVheMPptUgKlZLthzp0ULHgyl13Fpo31BdrgqsbOxCwKV7d+PlhOr4qCdhFkg/WwXNjlAeGtKdgpbDTM4jSOrdakX2WCMrAtWw9Vax+Vad5jQ+Yhya8SWqpK+H42gTsHbuMthANO/Hm1bDAn4XqmKfRiw/TRsZ0/Tzq11USkGoGqA6ZpMjaweE5FVWrRznP1am2X5V+et0Nj3XTTgEHKN5PN4Rqm68G+tFaMKl9g9Ta4PR6rC43N3PdUFwsNJTm71iq0W+KfM0YPXcjE5OPfANye4qUQQPmRakM/PVNocRc79ekY0hZMtZcsrCkWDbrT4d3U0l6ku035pKVtm6ndFglesIcu2YOGfj3eyNaxUjOTx5Exmb3SmZz7Ngl5WyWso8I1SlRbWGrF5RTWS9H7g/1sWVO5ISE7w67Ia+Wm5VdV6PVkWV5tMNyepch2MzXU07I0qx5fH+fmaG87aVLfW9DmTppnWTTqp0rkcjQ7IarcpiV4l2bbDaZe5EjuqSUO2Z0CTry9W4Xh3dRLaVbGlKROswWc/NKaRqkuxSzwjldujS+qWEGQ2r4cTot9qrfip3lWHTjbzQarVx43QX7mZm57N0iW7XF+Z/WAZOLVP/Z5Oa5qKJIhfbyHyWCZ25zIki42oTOTo3nD5HETcR7SZpClPJenJvyHSTknQSLeJkCbjHmgb1eAr1ZKLLc6zTqrkkqg0z7OB4cZErudW8v0MjS9cspQwLrjwpFzSDQlpn56N5NiZZPSdm3kZrTIGc9BDtFNyjtHr1RQXAbw2mblutPncx91YKbOmvj/aiJ2qdjEz8LGB4W2tX2+rx0bFbbvpNwyjCb9Yyxqeb7lz/snIj7sw63f3/Y+8JA79riGPXGf5lN0Fhq5va9G3V/POXq1ljuL775aYVf1bQMeoS7wp6Zf/zWW4+s/tfvi7/LCQnQt1f8POHu+rsH47G/lXz+2KvZN8aZYe8f40tDrZs/HG57+D943vVfPTpN6j+7q6/5XnRrNlPRpPRO8pkFG5PL1WA8lINthZqxfbVSj5L8TtcAzl8Uzmm8jI8Hl+pYi3Tl+5HKy4yfbGKm8oGo99gKpxg/TYl8HRX8F8VI/2XWxHtXq/js4y3v7lLsGCl+xr6l4VQdZVSvS8/FgP27SH9b2g1pw2H8+wJXZCC868VjF2//ewDm+1iMmPEk2r++8LGk9+gymlL/LZdL6H6zRRRCAnAw0y2uvVMO9ataC04h3XOkK/tIbZx9+2zTukPJ6mNC2Djz+C0tzc7CNPAjfo542aDuG8U/r78S1D9Dir6bgHkNhRCn3ENEEaIiDn6RgN9RxWeJIS5NEJfuBJRG0c4HdrOdZ7B4f/hr7aovqv8O1G18SVE8myQCf9HUO9mFjN2K97fULVD4AiCVDk26CU0qQilVXc3thKOQ2PGxacPsJPVN3Xp34mqYyc/4inQdCRxiFvZAIawcxfh1WeoMgQFOFyoGBhuYyaI7zkKOsVBaMJGpJwvFfB/gKrVnzbmzK8BDdH93UX/1G20hH1HldvoGLwvxi5UH0FDuFE7FAWCuQx+1Y9u/D+garT1SWltpVMbmshGd7EsG5EmvJT6ebWiqyIXUXSmM4XJb9yMu66haa9F5trwaZbNbEDxWsu79ar2qRRQ3Ajl04zDCgEZgbCYqT+Dfu+7TG5R7Zy+iqup30BCIn8Kn0jm+zMd01dUYeMXqJUe5bI+8eEOVWFZG03rwQE0rb0pmlK2Pqta34ZCmyCHvy9ok8c2AIcjRolkvsixBVzMPUPYBvO9qYZLw7kutyF95UTL8IROfrSlJ6s0K6zqoA4Y2xQ/wpURdSDy44z+1B0yLPfjb6YDoRrJwUGuAkwP0u42YA6lhhgZy4KzHEUION+5Dm9R5dqiqhydzVcB/RRtB6uK4Cm2ss4vaUUNKFK5K6gD0RAududnVO1PhgWDmqyebL3dXkjSWDBciPW6IXOSFcdDTBVo/7Bgj1DV3NJRWDmoMqbNJAwkHI/NIs1qmZCyncpxQI3QOg53t36qO1RJoqEdCAoj04bu93eHEHsVfyuTQE4aZrR3lvOGnlVtVm7frwpUz0HUDEcuSVLMeBTBg6kabXufr72I2tAPrN/JqqDWs4I6Ea1b8BaqQxFuXVoVik0dXVowe0YTd35itnUB65c7WTXLcNSwcj2jflXnqS8LwYwzOjnHBZgscTpYxVajpouvGr5QpRnn7tPQc8qVS40uBoFOK0N991LXkxDknEReetbh/SOqiBOQCkp87hgZEBJmG8a7ACyWRibUPxKjaFjNICLc8VZRj0/QyWqVFeuJLuRlELLlmS1lhphaRk9s5JQd6puHf0cViOvFaitL99IC4tHcjVdTR7Ns7eUktTTNZMtOCIbq/FJ90Eceo1of6+ExC1YNIddKd3qISSmp7ZKvT/CCutOGeo+IVbr88p3eyiorwmY/mAarGT03JvE8jtHj2qIKfhFztrspBLr9juqHnNCMZcVlPZSNhlyzIvXYcoJ5QI+qdm7HvGpXBYk0K4HqvaBYVHdSjnK2mtBIBP6guUh/skAwR1lUaWQ5/1kDwLx2gqSRe31ckoSZ0TxLdjSczgxxiIATBITqKMRaU6TVN5/1Larc9atQ6uACpbgkVGl3rpWz3bP1oqNH+UCVNDM+f0eVdEPmB3PpeysECWJZ6fkYvm6S1Vra5c8sbKCPPZNVKk7jNZ4sFGKtLN4t9X6E1c+iOhMgt+TbkBYLoDrr87QsqmU8GBs7L2StLsvhcEEK0vJlCFV+rlk/rnOvAWifU49Gu6VZ12S8mMncTQ5TQoWmPyKR2srqZA4SD8LIfabILaqqPVZLqatNTpLoyTyWPlRluNeEogb1zqf9OpaAy159DvQXqpx0chokMi5TlxaGZlXqQwm1X6cGGoArszwnDIyUZ6jS4LBivA3llGSVTON41+r9FpQvi2qkHaxgs/Uiom6Wu7zvcLaoxjTZEjbYE4gem8hFvdsUsPU4a86BkiW2kM9klSN6fljqYQvIgoFZzCOaQ+7Fi9IEIF4mznYOdmSTlqzPR7xFNQvnZiuz8pKTXEbnxVi6MB1GezY8ceuwTwZTkNPYZv9otaLtKS1KtKRUKyzQ5pROOn9WYGWVDKlGyjCsIFzjnZWJB6jaLXMgswKyismVhSNzGQNJY6PI9Ecx9PlmYcggJg3QX3euqEanVTZND+e9YVMoyBM0FLbQ5UCGEe8bQ/eWleLuOl1flvrYWof28XyALSCsrFZQJP5GHhqYbk3qO1zda6E7vVrNh4tQBynCbKxaHytroG4X/Hjq/CXT7dReSKh+lhtZpRmyGJaLaUVdpbbMFqFv2ZVempGsAt7JaLJNmMuAKqyKB/YqVkNVpcPLqjDdWh0cBmta+K1eDXaRoGWsHgw2PtkCFtUevY1QNQmZxbMkY00Fgp1KchaT7oJMKaHjgKTc4T+vVrSaCJGXcdPk69ZuiGbllBlaRvNNnZNskpHGiqDAVobFacX7tMU7y6qLsQWrSmunI/8RJPF6oYbzBh4nBAUzDlvtsazyq+1YDyqXO5aTQm3iU2tZkenZ9YPMJh1vd5b1d+td+TKbSf/6ZTPNSa+SjWmYH8zAmxM5bIAGLEBFv9NXjq5pteoJK6HqWLrolX6KZlB3hOU3dswhy5d5oledzkKExO6qjrIHrYAQsjfbHJJrjJL6yPIjJtQTWUWQkWSzkhfXegM6d95QjlkolwZWM2l72t67W/rqs9ygKjAKmB1HMtCu/hT6vhwudDVfuA6Wd5AqnGw/n0CB3snq52p1dT9Sz+Sl4ZYfahfseA579dSQ4QsnAuCqVrsZ6/FoCVXVoQeauMGmWYEp83mVNrCrn9mr2Do6BrsvvyxgR3EjSNJMllSRKkpLBHAM9qDaBKUr+hSPO1TtlNRmFjnastMJF4e5tP3MogxcUssaNo6ir74k/sayUsaxVquJ6IladyF2GmlDM86YqzsRRE3HuDl2k4/2Vl3YF/4crQIyxKn1PLO/REGSR4mPqhXryCJNFfRBBarw62iBPTIE6hrtBidLWzitg5P1qIi39qqlJHPduTSoKgW+nYNJ0Q0HVWH4x/AzO2l+RJWUDd0PYjVsF+twEtzY4D8tUcI6nAk3+AluyGI3llXnPMVjsU2jCtAssv2svGCeCqqfpMZBEF9pdu9d+SwWftouQh+hL3bKdzs/S2sG0V5bdJQ1xNQ9eRSyKkA6BN+egylvL4NLUnRGqqV5859RtYrLMfDZq04KSHEay6rH/HM6xzyNLbcUb3z5swagKzBXOPQz+kwf0SQwIqgxJGsKTlMBNeOoR7sAago8W3bu031WUjC6aBW7ElVxWkDYOUH/PtoFYAxtrEXY9mKWIQTkgAdBrYCZqW0jrX8S6q63sbn6rLhlinDoVcd60rs+ig8Qe/4DjbjVTQAJssxtFwRaDPHFCREBbOh7u4QoYdc8x86N2yAPUP2KF1mvP0YVIFjFBR4K551bVTjX7y2RobufhJlQvd6OQzNY1PBo64S1XzKrGO0t9lQLFkLrQPpsyUeEpbvesQ5yYf+wZ1ggOYJ3jnTHttZeILrvuP3xNm51Yr8oZKSlqq8ff1t8mTOt/vm6n4oQj7zWf1ryc8z02+JWv4pck6ym6j0hViuroAX9ttCcuJHVX7eiWcXXSfF6Yctfea0Vofqb+x4WX5oXReQdshrt3um1/pUGIDt94NXee8pCjstX6mq9Vi5ebsX4vPfqd3VpHv4GU8UDuZKHwXuKPB/Ov7/7PKDbD/LVRhyoQ4NX2nFTzrLPq/9vZTV9IyPo1RDYWxhBqzcygtrLP1/zvfD3ovqAD/BH5R169f+CZfFH5W2o/m9Hrv+w/EX1e/kXofqu8hfVa/krq/3yb0TV0R/kTvxr4F2F7wHcr45zATeW83PcimucI+HXNilHGG4P24mPwzzKuXoE4ZKGB+9JhKU7DS1MY0O8XEeg9fEi1zpqjHU0IhSASEvkPogGMuvFUQiuOPbgkPUvWcpVF9E09gk4VGSpcOIzOHrPB8Dv8EJ2TkvVnTAyV2cPuw+pqptTUV+oUheiWTRDOzQiCxrOHXvqSQskvojMc681wAOnkQZnNssQNM9MAzKLaKJIuZGhaqiWGTzqJoqsr/UnVLV1VOroImv0OJrISGijUlkquavgVo/k0lWa56H84mvcRgMFIrA0IBGaDQcpgS+0pi7yKIoQOHbzSFk/NrXs6+DZnV6F21IJjqNy3qgGMjxeZvDsjeYJm4x8gBNMxi6JZLEYVX0hhwbw5eYysA3rzjHbk2J2hCFksSw7ytWPqMIBCS60ZkMZ2PNPiwnG2pxkm80PJThkJ3mZ0gXToSz7eVfu4lZa+X7CoqMH96gbyoOBQ9Vdewh2Uple5F7DwW7kVxaLW5aFnQxaMTnw4aQ2k0lG0MXzs2c2aULdq9LzOqY+xutzYIMoN6jyj1YwG4gANXO4rvA0H6eISRy81Z4N5oXCeZPxZW8Eyz3Z9oUV7LVYTot4vmJ8VlURSxpWUL8SsBAJqUASUv0A3j2qDuJAkW8ctrFdaJZyhP+yaDc2FxpQLoJzNT/R7DP+zutTEu6jgbVcHyr3UqKd+aKVhmaLdo+eRZGzNpjvtXVpI6D+HVXETKKYhuK8R6yl2MuTJRTm0svSZcS0uzv56Z4kMfN3ZZdw5BuqGBuu4nZSz/hoj5hGckjDGbDT87HatXSBaBJx2rrQJOdHqOL8eVQMD6y47OQwX0xYfXb9c2RPHrqTKU01COCPqIK8pstNOozZZgHIynU4Mhwcc6DagpywWGvvktMtWVr2ySv3qDZNE67NuuRIC6IrqeHzzzeBGoCW4Bg9XxposseyiuCfN5TrKYgdYEAMt6MMURUmvQicukxFms0nrj1fUdoozgNUuTCO2W7KtHbCJaTfjbxhBJWow7FFEZSECW1yoStl+4ARxBJQgkKtxxvXHOp8UG1lOR5pfo3MEKr99b63WtEMqZNoULPN2LHBoUXo2qDToDUXZFEw61CDusXVLA36S+090zLZHVepWbeIfRhRnQ1zSJkey4yagZinA+GhPumHepVwdevKPQRMWh4NY9uJXZiYLLOVB7KjVhUCvUK5IOh8KtZbvYpzCI7QUbsamdHe2NO03jqCsgXh4zDulqw63EaogR71fbVySAOUu5q564UCSWo1P4bHi4+wGUM4jKZaXxX2VitqBunsw54hSE+WA9uHLpQtS5fmQr3j2XaYJemUgHLT8pkGYNmgNpNNNvQQdeKMZBUmRr6uLeEJoRsSHsxE/VivUpPjfXhoIUDWAhmRrCJ4Jz13VSIgqEgPIrAuohVk9SOo2OMDUEtHc28e6u3SUqN4uY5wepemiliNCRCniFkhwQiA7H5nWfCEuuVJj7XpLE9rtZeTRF6aT1YHdUf1sl/0WcGi2ZVNumSbZRfTWWwxfx0G7lULmk670cthThUivcwTnhVTw+FitzOXsotiBzKCkZavA6CKb9xwoW1Q8YfVihW7oEk7VDFdTiPXzs8rqoZU5DKHecBnJKtfTIdbVJHlik13bbIaueFe28hbeYlALci2S5qBsNNaWZ12CH7jUfwbqqQBGuXOpS4u68u6UVPpaXnKnI8VStaiP2nvNQBov3I7kktNwFqDcESyiu8HbbTxoI2mgxDPZp2s/hy5VmwWkz3mDj1tTVx3prQwNI1KA+YrqQMnmlmLKdo91ACcxXI0omfRtCTJcpztyFheh/RMCqXgXuRqtYdWgKwSzI9kle7k7lJuT0Mz33fmbj1vOBbw7Z6TrCIp3EmmPjOO5eZ951kxncOKoLVEVz7o3mRuNyC7fYwicpQ82wWQmc6akz+tLP0RodZp0iXX21hZxTwr9ok1JmfUtV4Ysb8LoP9Fa1BTsCp1+5GBJFm1q2ZnxXHmrn6QVcWaZdVUCuYOao19Zfc4WK1oHETWloEX00g5M0LVEva/UL0RlGt/9fYUObrj2wHcnPpzIPNC6Y/9gZ4NHmoATZoL6S26U3fdxgjxuQ8gbea4n20AThr4almsLj7ZHCBDwN4jq2xsNmEMKOzpezDJoaV/1qtC2JC3qerEHuUBRYKMgLounLKeggqLpUpo4dbe17nmW5bFNVEDk0eSLW7XA9LQeQkNMI87obJnIKZLUEudD5uox10BHwKMa73fkGALYdMGUsMv65qtN5VNXAaGjhLTIamrHhMVLAub6xDmEVaGLocEiHsfugIbLOfZuQBapRUO4SnmtQmOEGDrQndrr/V10CZgwdCUQQfydtlw9TOqYHx8DCcIUaA5XNleHSWQ2dN8doS+OnKDKrNbABi2y6JLMufgkGzU1r4T1BZVYxP7iaJuC/UVMe/5ASwQZEOoWQE7ldM+HInJnKaIWEEzmWFfRiaBcEzT5I76hipoGDhX4ICDgaRmIANp/akrQPT4lgLvnr+KZBsOJNSm+NTgBzlOlzgRtmLG7PpiaN4ZzfvJF+94VnaviBFB4kHWMTlw/JRmC3JWYNfDLbC3dIQbDWDpLd0G2rG7IyhDkJM0qDRUq8FG1B46pMaCZvOIaYm5aXdB3UkSB2QMZAJ1umwlNFxI4QXOF+wRUD6+7wL+vOh3+qxggvTdE39Q0F1Z/fN1/1Bmh/gbCe3X5deR6w1IrW8oHKgq9kIFDkeSpxebwRpC1Wqf1wtny99yVzbvzA/A+LPz/c8LzdFIVs6LjWEzidMy78oP8LtcFjbG6rylkKxG4pW6FFDFydSXWpEPYgOH6jsKWy5+h2qZvi1/26sZQjT4AC978e1q9a4+/W61AnM/Sfz3lLEM/NfqqmQbv9qKcvB6HZ9l9Ku8K/DZvosRdLBcnBfoN7h/9zKVZ4fuvIkRtDsP/xnBR6VM8+hNJTj77uyF+2dRIUv31Vb4h8CNXmnGbdn/ijGpRbl6m15NZPZSdFODa/2yXo3O0/ellBv/ihMIG0Bjy/6GAnsVRwp+ez/ZADj8/Gorchlre173DYWNF78bDS9V77NXI9bPZ/UnRTBXVq8amtZeVc7vzea7yn7HtcYuQL2Jwg579QVMgepbGOw7ZHN4E6qwrK7HAq+ZyBj7fC/G9Xgm7we7YK+u+jqId06la1Kz65GbzxrYh4fSHnO5u5E0wM0Tulxg3X3is1JbyVfGJc5uHemO+6VXr+3/alP3H37TiJsu3bQkOjzgWdnXyNimdGlkr2+V+coLd3Wl9bU67Vi7hDpCa/v2EbzjhGaCPdZk3XeoRD+LXF+LYV0+LpxCQ3uu+Yi1zYTCrYtJ2JeFqCeeQMfRXRPgJO2qcOAOuxro8D3Aqebcnxu9PRuIkzsOXH04X0TVcfvmABxSgrsWGasVzrcK+7Ic5+slH48YQfYlMELA32//VGgSqkaIFefG8DOzSZ3ub4QnMPLqug00IMUUwEskumy5WgutgjbJWM8T+ABVrY3DdNVWCHFVnmdoVuu6jplXNwhExm1gCJO8rqdPstnA+wcf4syrp2AkVXWA7LlN22au1zbwyemkgFs9ab3P9Ng3Z667042ie3mC6ngM8Ayitfao8DWL/UfS4M9ePESVWalCnbb/OOh3rcemGLBso+6X76fYivV5IGXYxfzUB/8H7kwu9FgOZCkE+ydUu+5t05rjcK88zKEFbABphQwM081BBgRTsZfeE56V4F0vinQ+pXlVSynHNAvyuYyb89rmOq4kImGsmg8+XztwH2ER3UHKeL6BOFbD4xKOxuVx5NbDfQS+wtFSY9jk2Br2kGXxASqGOR6NIhK1bL8dI5hebUesGU1w7KY4TaZw9dbbU2/PDVSbVWJTzussaaeqiJVb6ayyUXcnn1TsNNRPY6y2uN6i0Ho+xhTf72nvZfNpjPbsjKCqGEtWb2x+Ehum+wlVksK8Hcc8PviY78OK7deRY1i8K5ACgS6YHM6BPRk4lY9QhS3NTESzy5dTEuZcLpYIeDHtSbPdzkh0AtkuacGnZX8+yT610SP+qqNdvI0DpAq920zkGCSBEG882CM2I49zibTl8UlG306ys2az9P3tmjXr415WvmzG+HcGTh7QbNZLw51/ktVTuJSVCRfGRo30QloC1nHMZAs1uD8jlAv2kPSe8AForqXb5SBpVr49+s7MPDRkFxc7P5cFwitBkIKhpPGih++o4tAuL8LNvLKvKHDY1DOznQdd4EuzmBjSidOaFYMEUh1aOtgNqr1IcjBpE5ob6IgeT5GWiJavssvT74jMiyp0SdjTjX1UeXNZS7lvWHluxGKtz+X+fKoupM8MXtYVzdOid+T6Eap55e0mGhQIiPgSKSCUyOZjS81RZmLfaYHoh+wHWe8jLMxP6sGy2fmIl/FsTFKlhTMdTElW7asXomFg6VEPZRWBSJFMpntJgzjDoWlHL2mXQdqPtnATQtGxKY0GDUJA25P5PB78ANVsV47PeSVBFRV4L4IN2wb2HRNC2JfrjKzm/XzHxA2qoknL/LjRol0ZXckoPF68VRhoG4NmOtxMn/NXMT9AJzoNtxp0Hbprj0lHC77pUCWkl3inRYSVEGrxR1Tpp/DYruX3ElwAAARzSURBVPbNDjhpsyC80KXpoWgIVaxm0dqzg/yDBsBq1G5T2QkQLcBLqByBF7O4pA5tLG1kiSMOw+dneQJn3lZWldTWSpquNnaJI5S7aYJkJEht5VDPvqPKijSge1J6rt9c9iKRFyPPIEXRgkVCtqya/utfepxAYRlwzXpicy9pmiRbv7IE2uHS8mW448npKcRbp/5Br7JCVsVgD1mlRaeWyyRGCsXpISZUbSAxTz0rcA9RRRohtk2nHmQVnAZ2kl6mwSxIzmY/MqTL2Pxc2XcCqu3E3OeyuC9Tua8HSSK7xU/OEby+aoAcb93KlRnafFJx/309kNV8Tpu1cpO74/QwmrHZsNXbUZcdUDXbS7o6mSfcle41idEinYwmertEVr1FeknPiN2asCOR0MowkcfYui9AK/sZVU1zY3Ic004HlIT1epWOMtKmFtUpzufraFRZK6V4hKpNuLC9+FurcJDSQ8r5ENwCyCo0gHIqeZ4fGwRyJ3jLx8O8Kx02qd9CVmHA67Xce9BqpAHwJhmyhKdyXIMHxzU96jt/VTdkFhvQVabTjCZuYdhsZhkBmpmmaJqIP0HVvlVPsczPs6kJTxlhnNM9hU2HRRpgMIb1zVy/QNITnj3VqzTyTTzLZ1NkcNGqKIpmhpwHFfQqQn40lxtrPuvkIaqcpnaxX1QlqqUm+u24HRdA1ZcZyMpCJOO2HUe6Q/WzKQ9Qzbfr8pRUMqOhcI9h2Kkesm5iuxDyZL3xYMUJQvlb3hUw9eyWh/T3Nf/mRx5ooT5Y8PfZAHrstS79LmziUC5cS3VAWhpmNnKspXUomci+WpD5F0L1vtyxLLoXZPJiJ8suN2qGxvgHsleljMHzR5YYwrWVD/WqwJl4+35MmD8aBAW7QYL5Y8J1oO2bMcHBhC/jpD8zEzyyV92IRyogZUhPdaOscUHUbKWZykQg3ZDrIjcuXvnyXa9iHyLsTAARQblKG5vEQdg3RBphbGaMu7v65wIcm0iEZgXk3GbpBRnSsIbkqmhcpMSxez5a/5rcOE/0KvaUYGlGEVKs2nzUWA2bBsctbDpb0B6wcSy+Zt3tjhWMXo7DH9P5EDtSELzxwz4cmXYOdk+Xx4QGbxK2Xyc2HuhVQKZZckFyLX7NpaurXUoLUWoPHXTkI93uhtF3TqC9g3fvjHTsdo/ZnB/s4zzAtxeo3suqY7ND2xQerHs4185Vadik33hNja2pSzj6hLsCpXNtBnU+s1UjC5SwWXAsBYZb5MStWXKHqiW3XDfmsGvtG4Fs/Xav9JEqW3fGon66t4IHQmfYvHTneCB+NN46mtlDE5hZgHbm9gD6e97qWv6eYuuXv6h+L/8iVN9V/qJ6LX9ltV/+R1Bl/6Oovqv8nr/6Tj6AuKdy/2FRb8m8dI7fJqq/jFxDA0Tue0pWycK8VFnWyMq82opiUGUv1vFZzP63TEs5D7fhW8pFzrfbF+rahnO5frktVMerVXyVw69QZawpgzJ4TynbIKiqF+6vvMMyebUVlfeu/qDk/wHyL6mp83ZaeQAAAABJRU5ErkJggg==" id="67" name="Google Shape;67;g288e1f721d2_0_429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VUAAABkCAMAAAABg1OgAAAAilBMVEX////+/v79/f38/PwAAAD7+/sUFBTr6+ucnJzDw8Onp6dJSUllZWVXV1f4+Pjm5ubx8fHJycm7u7sxMTGJiYlra2vu7u7g4ODMzMzT09Ph4eGjo6OxsbGYmJjZ2dlRUVF2dnaDg4OPj48pKSlBQUE2NjZfX18iIiJ8fHwcHBxLS0tycnIODg48PDy6UBkmAAAgAElEQVR4nO1d65qqOhJNQiIXJQRQELmoeL+9/+tNrWB3K217Zrf+ON/MzjezT6sQkpVKpVK1UjD2WuFKMM05Z4rTB8a1+vyFMcGZwH8/v6LrHOdJbZo7XHHlaEGXCfqDCyUcTZVrqprZRwmH2Sfay9Td7XS3ZsZRihlODxaC897T0JiuSfQjtVWjB5o5vVqU5trQ74I7dDVVent/r8lMOfQcwTKuvv/66+JozrRCNwX6o6jVd228RZVgcHpI3FWFPlAVWmgqwBIddxghy7oeMq3pIiWExV6zXkcIUYcbTc2gGxU1qvcsAgz/CjRRaUfRX3aU7y9TVDQhS7UIGlfqn/roy3fcHCrcUWiL/vbjrws1gLp6fZwAqh9NFBCXXhM0QfHziFInRXcVCQChptB3ai6hQahq6qABXDQ/ALZSjuhXoB0haOgwurj5E1Xe/cMFv7YM16Ia/NmHgzNbAd1OoyuYUP3BuS30ME6X01P7nX2ldL0W0ATMUbdT5DuqNGVxx8+VZUyPR5XuoDMsTmgCdBNQE7wOZE1QLZjFJGOa5dXd7bYN+IPb2f9cdvRVWxGm99PnoxekvgTERbEnSgu6Aj2iEXinAtCzvVwnH+j5C/OpAT5RFR/fcNZs982TurgvN1u5NcxObbOYkzBBPgXqcBjJZtcFAoJA5dP1qleBNtXgUBpjp79Q++TrN/6pja69N8wsJ+MZc/pocJpQ1XBwikjqNYbPW379Jj7uv95FA+K2E0/r5yvGH5ZmvW1HMlbMohkcZr3fbx8lmtVpC8x+LJejy4JTw2ZV5bNsedR+oSPfnSVFkDRVYFQ8TYIpzU8SKFZsBsP7242erMZjOdZWD/Eo9e5+vqIKySRtoLLRarwa0wQWd7iSNtelXLRp6OpOnU0u1/b3OoWBIuW/XC3PgWK9al4pYjwoWD5uRNYu25xVO+PXbNa6uvXaOmmXDfOrdlxekSyl8mX0c235oaROuSzabhYHz1mGen6iO+JKjhZyeJKlHg326zXEXTmsSUb3qNJckKXiZaV1shxXjFDNvCnzPVV59bislmMWecl4XEBvc+F6hVlsjQPBv62FTIjBXjO/zXiyXJKSOc21FzO/1JXnUTXjlrlUTRs70A9KFwVLa/FMs/1pUceTESQaJryU54kOdm4tWSwLI0NPXsabkLVyuZBXCW4l8+XPKkDEAw/SISpZqP1Kj+d6O86mh7gaVPFhbyahpsdVuykUL2kAtlj3aqh2BYMJkMjFXlZRGjRpxdqj2cp2i6+SZnPxVhOy02gBpInuDhZkcHwzv7QM7KJZyFFLf57W7tpjQZqd5Hgit0tZFetdtdpGDIsUtXgdNuKNoDK922c083guEwLMD3Z5INlU5i59Pi9plJmHz9ENqk9kNVvtSWDH0fhAykQ2Y5LVheMPptUgKlZLthzp0ULHgyl13Fpo31BdrgqsbOxCwKV7d+PlhOr4qCdhFkg/WwXNjlAeGtKdgpbDTM4jSOrdakX2WCMrAtWw9Vax+Vad5jQ+Yhya8SWqpK+H42gTsHbuMthANO/Hm1bDAn4XqmKfRiw/TRsZ0/Tzq11USkGoGqA6ZpMjaweE5FVWrRznP1am2X5V+et0Nj3XTTgEHKN5PN4Rqm68G+tFaMKl9g9Ta4PR6rC43N3PdUFwsNJTm71iq0W+KfM0YPXcjE5OPfANye4qUQQPmRakM/PVNocRc79ekY0hZMtZcsrCkWDbrT4d3U0l6ku035pKVtm6ndFglesIcu2YOGfj3eyNaxUjOTx5Exmb3SmZz7Ngl5WyWso8I1SlRbWGrF5RTWS9H7g/1sWVO5ISE7w67Ia+Wm5VdV6PVkWV5tMNyepch2MzXU07I0qx5fH+fmaG87aVLfW9DmTppnWTTqp0rkcjQ7IarcpiV4l2bbDaZe5EjuqSUO2Z0CTry9W4Xh3dRLaVbGlKROswWc/NKaRqkuxSzwjldujS+qWEGQ2r4cTot9qrfip3lWHTjbzQarVx43QX7mZm57N0iW7XF+Z/WAZOLVP/Z5Oa5qKJIhfbyHyWCZ25zIki42oTOTo3nD5HETcR7SZpClPJenJvyHSTknQSLeJkCbjHmgb1eAr1ZKLLc6zTqrkkqg0z7OB4cZErudW8v0MjS9cspQwLrjwpFzSDQlpn56N5NiZZPSdm3kZrTIGc9BDtFNyjtHr1RQXAbw2mblutPncx91YKbOmvj/aiJ2qdjEz8LGB4W2tX2+rx0bFbbvpNwyjCb9Yyxqeb7lz/snIj7sw63f3/Y+8JA79riGPXGf5lN0Fhq5va9G3V/POXq1ljuL775aYVf1bQMeoS7wp6Zf/zWW4+s/tfvi7/LCQnQt1f8POHu+rsH47G/lXz+2KvZN8aZYe8f40tDrZs/HG57+D943vVfPTpN6j+7q6/5XnRrNlPRpPRO8pkFG5PL1WA8lINthZqxfbVSj5L8TtcAzl8Uzmm8jI8Hl+pYi3Tl+5HKy4yfbGKm8oGo99gKpxg/TYl8HRX8F8VI/2XWxHtXq/js4y3v7lLsGCl+xr6l4VQdZVSvS8/FgP27SH9b2g1pw2H8+wJXZCC868VjF2//ewDm+1iMmPEk2r++8LGk9+gymlL/LZdL6H6zRRRCAnAw0y2uvVMO9ataC04h3XOkK/tIbZx9+2zTukPJ6mNC2Djz+C0tzc7CNPAjfo542aDuG8U/r78S1D9Dir6bgHkNhRCn3ENEEaIiDn6RgN9RxWeJIS5NEJfuBJRG0c4HdrOdZ7B4f/hr7aovqv8O1G18SVE8myQCf9HUO9mFjN2K97fULVD4AiCVDk26CU0qQilVXc3thKOQ2PGxacPsJPVN3Xp34mqYyc/4inQdCRxiFvZAIawcxfh1WeoMgQFOFyoGBhuYyaI7zkKOsVBaMJGpJwvFfB/gKrVnzbmzK8BDdH93UX/1G20hH1HldvoGLwvxi5UH0FDuFE7FAWCuQx+1Y9u/D+garT1SWltpVMbmshGd7EsG5EmvJT6ebWiqyIXUXSmM4XJb9yMu66haa9F5trwaZbNbEDxWsu79ar2qRRQ3Ajl04zDCgEZgbCYqT+Dfu+7TG5R7Zy+iqup30BCIn8Kn0jm+zMd01dUYeMXqJUe5bI+8eEOVWFZG03rwQE0rb0pmlK2Pqta34ZCmyCHvy9ok8c2AIcjRolkvsixBVzMPUPYBvO9qYZLw7kutyF95UTL8IROfrSlJ6s0K6zqoA4Y2xQ/wpURdSDy44z+1B0yLPfjb6YDoRrJwUGuAkwP0u42YA6lhhgZy4KzHEUION+5Dm9R5dqiqhydzVcB/RRtB6uK4Cm2ss4vaUUNKFK5K6gD0RAududnVO1PhgWDmqyebL3dXkjSWDBciPW6IXOSFcdDTBVo/7Bgj1DV3NJRWDmoMqbNJAwkHI/NIs1qmZCyncpxQI3QOg53t36qO1RJoqEdCAoj04bu93eHEHsVfyuTQE4aZrR3lvOGnlVtVm7frwpUz0HUDEcuSVLMeBTBg6kabXufr72I2tAPrN/JqqDWs4I6Ea1b8BaqQxFuXVoVik0dXVowe0YTd35itnUB65c7WTXLcNSwcj2jflXnqS8LwYwzOjnHBZgscTpYxVajpouvGr5QpRnn7tPQc8qVS40uBoFOK0N991LXkxDknEReetbh/SOqiBOQCkp87hgZEBJmG8a7ACyWRibUPxKjaFjNICLc8VZRj0/QyWqVFeuJLuRlELLlmS1lhphaRk9s5JQd6puHf0cViOvFaitL99IC4tHcjVdTR7Ns7eUktTTNZMtOCIbq/FJ90Eceo1of6+ExC1YNIddKd3qISSmp7ZKvT/CCutOGeo+IVbr88p3eyiorwmY/mAarGT03JvE8jtHj2qIKfhFztrspBLr9juqHnNCMZcVlPZSNhlyzIvXYcoJ5QI+qdm7HvGpXBYk0K4HqvaBYVHdSjnK2mtBIBP6guUh/skAwR1lUaWQ5/1kDwLx2gqSRe31ckoSZ0TxLdjSczgxxiIATBITqKMRaU6TVN5/1Larc9atQ6uACpbgkVGl3rpWz3bP1oqNH+UCVNDM+f0eVdEPmB3PpeysECWJZ6fkYvm6S1Vra5c8sbKCPPZNVKk7jNZ4sFGKtLN4t9X6E1c+iOhMgt+TbkBYLoDrr87QsqmU8GBs7L2StLsvhcEEK0vJlCFV+rlk/rnOvAWifU49Gu6VZ12S8mMncTQ5TQoWmPyKR2srqZA4SD8LIfabILaqqPVZLqatNTpLoyTyWPlRluNeEogb1zqf9OpaAy159DvQXqpx0chokMi5TlxaGZlXqQwm1X6cGGoArszwnDIyUZ6jS4LBivA3llGSVTON41+r9FpQvi2qkHaxgs/Uiom6Wu7zvcLaoxjTZEjbYE4gem8hFvdsUsPU4a86BkiW2kM9klSN6fljqYQvIgoFZzCOaQ+7Fi9IEIF4mznYOdmSTlqzPR7xFNQvnZiuz8pKTXEbnxVi6MB1GezY8ceuwTwZTkNPYZv9otaLtKS1KtKRUKyzQ5pROOn9WYGWVDKlGyjCsIFzjnZWJB6jaLXMgswKyismVhSNzGQNJY6PI9Ecx9PlmYcggJg3QX3euqEanVTZND+e9YVMoyBM0FLbQ5UCGEe8bQ/eWleLuOl1flvrYWof28XyALSCsrFZQJP5GHhqYbk3qO1zda6E7vVrNh4tQBynCbKxaHytroG4X/Hjq/CXT7dReSKh+lhtZpRmyGJaLaUVdpbbMFqFv2ZVempGsAt7JaLJNmMuAKqyKB/YqVkNVpcPLqjDdWh0cBmta+K1eDXaRoGWsHgw2PtkCFtUevY1QNQmZxbMkY00Fgp1KchaT7oJMKaHjgKTc4T+vVrSaCJGXcdPk69ZuiGbllBlaRvNNnZNskpHGiqDAVobFacX7tMU7y6qLsQWrSmunI/8RJPF6oYbzBh4nBAUzDlvtsazyq+1YDyqXO5aTQm3iU2tZkenZ9YPMJh1vd5b1d+td+TKbSf/6ZTPNSa+SjWmYH8zAmxM5bIAGLEBFv9NXjq5pteoJK6HqWLrolX6KZlB3hOU3dswhy5d5oledzkKExO6qjrIHrYAQsjfbHJJrjJL6yPIjJtQTWUWQkWSzkhfXegM6d95QjlkolwZWM2l72t67W/rqs9ygKjAKmB1HMtCu/hT6vhwudDVfuA6Wd5AqnGw/n0CB3snq52p1dT9Sz+Sl4ZYfahfseA579dSQ4QsnAuCqVrsZ6/FoCVXVoQeauMGmWYEp83mVNrCrn9mr2Do6BrsvvyxgR3EjSNJMllSRKkpLBHAM9qDaBKUr+hSPO1TtlNRmFjnastMJF4e5tP3MogxcUssaNo6ir74k/sayUsaxVquJ6IladyF2GmlDM86YqzsRRE3HuDl2k4/2Vl3YF/4crQIyxKn1PLO/REGSR4mPqhXryCJNFfRBBarw62iBPTIE6hrtBidLWzitg5P1qIi39qqlJHPduTSoKgW+nYNJ0Q0HVWH4x/AzO2l+RJWUDd0PYjVsF+twEtzY4D8tUcI6nAk3+AluyGI3llXnPMVjsU2jCtAssv2svGCeCqqfpMZBEF9pdu9d+SwWftouQh+hL3bKdzs/S2sG0V5bdJQ1xNQ9eRSyKkA6BN+egylvL4NLUnRGqqV5859RtYrLMfDZq04KSHEay6rH/HM6xzyNLbcUb3z5swagKzBXOPQz+kwf0SQwIqgxJGsKTlMBNeOoR7sAago8W3bu031WUjC6aBW7ElVxWkDYOUH/PtoFYAxtrEXY9mKWIQTkgAdBrYCZqW0jrX8S6q63sbn6rLhlinDoVcd60rs+ig8Qe/4DjbjVTQAJssxtFwRaDPHFCREBbOh7u4QoYdc8x86N2yAPUP2KF1mvP0YVIFjFBR4K551bVTjX7y2RobufhJlQvd6OQzNY1PBo64S1XzKrGO0t9lQLFkLrQPpsyUeEpbvesQ5yYf+wZ1ggOYJ3jnTHttZeILrvuP3xNm51Yr8oZKSlqq8ff1t8mTOt/vm6n4oQj7zWf1ryc8z02+JWv4pck6ym6j0hViuroAX9ttCcuJHVX7eiWcXXSfF6Yctfea0Vofqb+x4WX5oXReQdshrt3um1/pUGIDt94NXee8pCjstX6mq9Vi5ebsX4vPfqd3VpHv4GU8UDuZKHwXuKPB/Ov7/7PKDbD/LVRhyoQ4NX2nFTzrLPq/9vZTV9IyPo1RDYWxhBqzcygtrLP1/zvfD3ovqAD/BH5R169f+CZfFH5W2o/m9Hrv+w/EX1e/kXofqu8hfVa/krq/3yb0TV0R/kTvxr4F2F7wHcr45zATeW83PcimucI+HXNilHGG4P24mPwzzKuXoE4ZKGB+9JhKU7DS1MY0O8XEeg9fEi1zpqjHU0IhSASEvkPogGMuvFUQiuOPbgkPUvWcpVF9E09gk4VGSpcOIzOHrPB8Dv8EJ2TkvVnTAyV2cPuw+pqptTUV+oUheiWTRDOzQiCxrOHXvqSQskvojMc681wAOnkQZnNssQNM9MAzKLaKJIuZGhaqiWGTzqJoqsr/UnVLV1VOroImv0OJrISGijUlkquavgVo/k0lWa56H84mvcRgMFIrA0IBGaDQcpgS+0pi7yKIoQOHbzSFk/NrXs6+DZnV6F21IJjqNy3qgGMjxeZvDsjeYJm4x8gBNMxi6JZLEYVX0hhwbw5eYysA3rzjHbk2J2hCFksSw7ytWPqMIBCS60ZkMZ2PNPiwnG2pxkm80PJThkJ3mZ0gXToSz7eVfu4lZa+X7CoqMH96gbyoOBQ9Vdewh2Uple5F7DwW7kVxaLW5aFnQxaMTnw4aQ2k0lG0MXzs2c2aULdq9LzOqY+xutzYIMoN6jyj1YwG4gANXO4rvA0H6eISRy81Z4N5oXCeZPxZW8Eyz3Z9oUV7LVYTot4vmJ8VlURSxpWUL8SsBAJqUASUv0A3j2qDuJAkW8ctrFdaJZyhP+yaDc2FxpQLoJzNT/R7DP+zutTEu6jgbVcHyr3UqKd+aKVhmaLdo+eRZGzNpjvtXVpI6D+HVXETKKYhuK8R6yl2MuTJRTm0svSZcS0uzv56Z4kMfN3ZZdw5BuqGBuu4nZSz/hoj5hGckjDGbDT87HatXSBaBJx2rrQJOdHqOL8eVQMD6y47OQwX0xYfXb9c2RPHrqTKU01COCPqIK8pstNOozZZgHIynU4Mhwcc6DagpywWGvvktMtWVr2ySv3qDZNE67NuuRIC6IrqeHzzzeBGoCW4Bg9XxposseyiuCfN5TrKYgdYEAMt6MMURUmvQicukxFms0nrj1fUdoozgNUuTCO2W7KtHbCJaTfjbxhBJWow7FFEZSECW1yoStl+4ARxBJQgkKtxxvXHOp8UG1lOR5pfo3MEKr99b63WtEMqZNoULPN2LHBoUXo2qDToDUXZFEw61CDusXVLA36S+090zLZHVepWbeIfRhRnQ1zSJkey4yagZinA+GhPumHepVwdevKPQRMWh4NY9uJXZiYLLOVB7KjVhUCvUK5IOh8KtZbvYpzCI7QUbsamdHe2NO03jqCsgXh4zDulqw63EaogR71fbVySAOUu5q564UCSWo1P4bHi4+wGUM4jKZaXxX2VitqBunsw54hSE+WA9uHLpQtS5fmQr3j2XaYJemUgHLT8pkGYNmgNpNNNvQQdeKMZBUmRr6uLeEJoRsSHsxE/VivUpPjfXhoIUDWAhmRrCJ4Jz13VSIgqEgPIrAuohVk9SOo2OMDUEtHc28e6u3SUqN4uY5wepemiliNCRCniFkhwQiA7H5nWfCEuuVJj7XpLE9rtZeTRF6aT1YHdUf1sl/0WcGi2ZVNumSbZRfTWWwxfx0G7lULmk670cthThUivcwTnhVTw+FitzOXsotiBzKCkZavA6CKb9xwoW1Q8YfVihW7oEk7VDFdTiPXzs8rqoZU5DKHecBnJKtfTIdbVJHlik13bbIaueFe28hbeYlALci2S5qBsNNaWZ12CH7jUfwbqqQBGuXOpS4u68u6UVPpaXnKnI8VStaiP2nvNQBov3I7kktNwFqDcESyiu8HbbTxoI2mgxDPZp2s/hy5VmwWkz3mDj1tTVx3prQwNI1KA+YrqQMnmlmLKdo91ACcxXI0omfRtCTJcpztyFheh/RMCqXgXuRqtYdWgKwSzI9kle7k7lJuT0Mz33fmbj1vOBbw7Z6TrCIp3EmmPjOO5eZ951kxncOKoLVEVz7o3mRuNyC7fYwicpQ82wWQmc6akz+tLP0RodZp0iXX21hZxTwr9ok1JmfUtV4Ysb8LoP9Fa1BTsCp1+5GBJFm1q2ZnxXHmrn6QVcWaZdVUCuYOao19Zfc4WK1oHETWloEX00g5M0LVEva/UL0RlGt/9fYUObrj2wHcnPpzIPNC6Y/9gZ4NHmoATZoL6S26U3fdxgjxuQ8gbea4n20AThr4almsLj7ZHCBDwN4jq2xsNmEMKOzpezDJoaV/1qtC2JC3qerEHuUBRYKMgLounLKeggqLpUpo4dbe17nmW5bFNVEDk0eSLW7XA9LQeQkNMI87obJnIKZLUEudD5uox10BHwKMa73fkGALYdMGUsMv65qtN5VNXAaGjhLTIamrHhMVLAub6xDmEVaGLocEiHsfugIbLOfZuQBapRUO4SnmtQmOEGDrQndrr/V10CZgwdCUQQfydtlw9TOqYHx8DCcIUaA5XNleHSWQ2dN8doS+OnKDKrNbABi2y6JLMufgkGzU1r4T1BZVYxP7iaJuC/UVMe/5ASwQZEOoWQE7ldM+HInJnKaIWEEzmWFfRiaBcEzT5I76hipoGDhX4ICDgaRmIANp/akrQPT4lgLvnr+KZBsOJNSm+NTgBzlOlzgRtmLG7PpiaN4ZzfvJF+94VnaviBFB4kHWMTlw/JRmC3JWYNfDLbC3dIQbDWDpLd0G2rG7IyhDkJM0qDRUq8FG1B46pMaCZvOIaYm5aXdB3UkSB2QMZAJ1umwlNFxI4QXOF+wRUD6+7wL+vOh3+qxggvTdE39Q0F1Z/fN1/1Bmh/gbCe3X5deR6w1IrW8oHKgq9kIFDkeSpxebwRpC1Wqf1wtny99yVzbvzA/A+LPz/c8LzdFIVs6LjWEzidMy78oP8LtcFjbG6rylkKxG4pW6FFDFydSXWpEPYgOH6jsKWy5+h2qZvi1/26sZQjT4AC978e1q9a4+/W61AnM/Sfz3lLEM/NfqqmQbv9qKcvB6HZ9l9Ku8K/DZvosRdLBcnBfoN7h/9zKVZ4fuvIkRtDsP/xnBR6VM8+hNJTj77uyF+2dRIUv31Vb4h8CNXmnGbdn/ijGpRbl6m15NZPZSdFODa/2yXo3O0/ellBv/ihMIG0Bjy/6GAnsVRwp+ez/ZADj8/Gorchlre173DYWNF78bDS9V77NXI9bPZ/UnRTBXVq8amtZeVc7vzea7yn7HtcYuQL2Jwg579QVMgepbGOw7ZHN4E6qwrK7HAq+ZyBj7fC/G9Xgm7we7YK+u+jqId06la1Kz65GbzxrYh4fSHnO5u5E0wM0Tulxg3X3is1JbyVfGJc5uHemO+6VXr+3/alP3H37TiJsu3bQkOjzgWdnXyNimdGlkr2+V+coLd3Wl9bU67Vi7hDpCa/v2EbzjhGaCPdZk3XeoRD+LXF+LYV0+LpxCQ3uu+Yi1zYTCrYtJ2JeFqCeeQMfRXRPgJO2qcOAOuxro8D3Aqebcnxu9PRuIkzsOXH04X0TVcfvmABxSgrsWGasVzrcK+7Ic5+slH48YQfYlMELA32//VGgSqkaIFefG8DOzSZ3ub4QnMPLqug00IMUUwEskumy5WgutgjbJWM8T+ABVrY3DdNVWCHFVnmdoVuu6jplXNwhExm1gCJO8rqdPstnA+wcf4syrp2AkVXWA7LlN22au1zbwyemkgFs9ab3P9Ng3Z667042ie3mC6ngM8Ayitfao8DWL/UfS4M9ePESVWalCnbb/OOh3rcemGLBso+6X76fYivV5IGXYxfzUB/8H7kwu9FgOZCkE+ydUu+5t05rjcK88zKEFbABphQwM081BBgRTsZfeE56V4F0vinQ+pXlVSynHNAvyuYyb89rmOq4kImGsmg8+XztwH2ER3UHKeL6BOFbD4xKOxuVx5NbDfQS+wtFSY9jk2Br2kGXxASqGOR6NIhK1bL8dI5hebUesGU1w7KY4TaZw9dbbU2/PDVSbVWJTzussaaeqiJVb6ayyUXcnn1TsNNRPY6y2uN6i0Ho+xhTf72nvZfNpjPbsjKCqGEtWb2x+Ehum+wlVksK8Hcc8PviY78OK7deRY1i8K5ACgS6YHM6BPRk4lY9QhS3NTESzy5dTEuZcLpYIeDHtSbPdzkh0AtkuacGnZX8+yT610SP+qqNdvI0DpAq920zkGCSBEG882CM2I49zibTl8UlG306ys2az9P3tmjXr415WvmzG+HcGTh7QbNZLw51/ktVTuJSVCRfGRo30QloC1nHMZAs1uD8jlAv2kPSe8AForqXb5SBpVr49+s7MPDRkFxc7P5cFwitBkIKhpPGih++o4tAuL8LNvLKvKHDY1DOznQdd4EuzmBjSidOaFYMEUh1aOtgNqr1IcjBpE5ob6IgeT5GWiJavssvT74jMiyp0SdjTjX1UeXNZS7lvWHluxGKtz+X+fKoupM8MXtYVzdOid+T6Eap55e0mGhQIiPgSKSCUyOZjS81RZmLfaYHoh+wHWe8jLMxP6sGy2fmIl/FsTFKlhTMdTElW7asXomFg6VEPZRWBSJFMpntJgzjDoWlHL2mXQdqPtnATQtGxKY0GDUJA25P5PB78ANVsV47PeSVBFRV4L4IN2wb2HRNC2JfrjKzm/XzHxA2qoknL/LjRol0ZXckoPF68VRhoG4NmOtxMn/NXMT9AJzoNtxp0Hbprj0lHC77pUCWkl3inRYSVEGrxR1Tpp/DYruX3ElwAAARzSURBVPbNDjhpsyC80KXpoWgIVaxm0dqzg/yDBsBq1G5T2QkQLcBLqByBF7O4pA5tLG1kiSMOw+dneQJn3lZWldTWSpquNnaJI5S7aYJkJEht5VDPvqPKijSge1J6rt9c9iKRFyPPIEXRgkVCtqya/utfepxAYRlwzXpicy9pmiRbv7IE2uHS8mW448npKcRbp/5Br7JCVsVgD1mlRaeWyyRGCsXpISZUbSAxTz0rcA9RRRohtk2nHmQVnAZ2kl6mwSxIzmY/MqTL2Pxc2XcCqu3E3OeyuC9Tua8HSSK7xU/OEby+aoAcb93KlRnafFJx/309kNV8Tpu1cpO74/QwmrHZsNXbUZcdUDXbS7o6mSfcle41idEinYwmertEVr1FeknPiN2asCOR0MowkcfYui9AK/sZVU1zY3Ic004HlIT1epWOMtKmFtUpzufraFRZK6V4hKpNuLC9+FurcJDSQ8r5ENwCyCo0gHIqeZ4fGwRyJ3jLx8O8Kx02qd9CVmHA67Xce9BqpAHwJhmyhKdyXIMHxzU96jt/VTdkFhvQVabTjCZuYdhsZhkBmpmmaJqIP0HVvlVPsczPs6kJTxlhnNM9hU2HRRpgMIb1zVy/QNITnj3VqzTyTTzLZ1NkcNGqKIpmhpwHFfQqQn40lxtrPuvkIaqcpnaxX1QlqqUm+u24HRdA1ZcZyMpCJOO2HUe6Q/WzKQ9Qzbfr8pRUMqOhcI9h2Kkesm5iuxDyZL3xYMUJQvlb3hUw9eyWh/T3Nf/mRx5ooT5Y8PfZAHrstS79LmziUC5cS3VAWhpmNnKspXUomci+WpD5F0L1vtyxLLoXZPJiJ8suN2qGxvgHsleljMHzR5YYwrWVD/WqwJl4+35MmD8aBAW7QYL5Y8J1oO2bMcHBhC/jpD8zEzyyV92IRyogZUhPdaOscUHUbKWZykQg3ZDrIjcuXvnyXa9iHyLsTAARQblKG5vEQdg3RBphbGaMu7v65wIcm0iEZgXk3GbpBRnSsIbkqmhcpMSxez5a/5rcOE/0KvaUYGlGEVKs2nzUWA2bBsctbDpb0B6wcSy+Zt3tjhWMXo7DH9P5EDtSELzxwz4cmXYOdk+Xx4QGbxK2Xyc2HuhVQKZZckFyLX7NpaurXUoLUWoPHXTkI93uhtF3TqC9g3fvjHTsdo/ZnB/s4zzAtxeo3suqY7ND2xQerHs4185Vadik33hNja2pSzj6hLsCpXNtBnU+s1UjC5SwWXAsBYZb5MStWXKHqiW3XDfmsGvtG4Fs/Xav9JEqW3fGon66t4IHQmfYvHTneCB+NN46mtlDE5hZgHbm9gD6e97qWv6eYuuXv6h+L/8iVN9V/qJ6LX9ltV/+R1Bl/6Oovqv8nr/6Tj6AuKdy/2FRb8m8dI7fJqq/jFxDA0Tue0pWycK8VFnWyMq82opiUGUv1vFZzP63TEs5D7fhW8pFzrfbF+rahnO5frktVMerVXyVw69QZawpgzJ4TynbIKiqF+6vvMMyebUVlfeu/qDk/wHyL6mp83ZaeQAAAABJRU5ErkJggg==" id="68" name="Google Shape;68;g288e1f721d2_0_429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ISERUUExEVFBQWGB8VGRcYFhMUHBkVFhQWGBgYFxcYHygiGBwlGxgaITYjJSkrLzMwGB8zODMsNygtLi0BCgoKDg0OGhAQGywkHyQtLCwsLCw0LCwsLCwsLCwsLCwsLCwsLCwsLCwsLCwsLCwsKywsLSwsLCwsLCssLCwsK//AABEIAI8BYQMBIgACEQEDEQH/xAAbAAEAAwEBAQEAAAAAAAAAAAAAAgMEBQEGB//EAEMQAAEDAwIDBAcFBwMCBwEAAAEAAhEDEiEEMRNBUQUiYaEVMlJicYGRI0JTc8EGFJOxs9LTM5SycvAkQ1SCksLhFv/EABgBAQEBAQEAAAAAAAAAAAAAAAABAwQC/8QAIREBAAEEAgMBAQEAAAAAAAAAAAECERNRFCEDEkExMgT/2gAMAwEAAhEDEQA/AP2x7ivLylTdRQSvKXlRRBK8peVFEEryl5UUQSvKXlRRBK8peVFUDVsuLZMt37roGAYL4tBgzEyg03lLyqmVWkkAzabT4GAY+hC9Dx1H1HPZBZeUvKp47b7LhdExzhWIJXlLyoogleUvKzafVsfNpJAxJa4AzMWuIAftuJVlOq1zQ4HBEztj5oLbyl5ULh1Gf03XjagJIBBLTB8DAMH5EH5oLLyl5UUQSvKXlVVqrWNLnGAP+9huZxCgNS20OkgHq1zTl1uWuAIz4INF5S8qtzwNyB8/mjngTJ2yfD4oLLyl5VVGq14uaZGfqCQR4EEER4KaCV5S8qKq1FdrBLjuYEAuJPQNaCScE46FBfeUvKoOpZ3ZMXmACCDJaXQQcjutJzGysLh1H/eEE7yl5VVSq1oJJwN9zH0UgZyNkE7yl5UUQSvKXlRRBK8peVFEEryvWOMqClT3QWovUQU1N1FSqbqKAiIgIiICLxzgASSABkk4AA3JK8pVGuEtcHA7EEEfUIJKL6gG5heucAJJgDmcLJ2gcD4H9F4rq9YulU2ho47faC59bSghzRVaGOeKlpZd3g9r4JuEtLm7ROd1krVwxpc51rRuTgBeVNSGtuc8Bu9xIAztkrn5E6Z5JB2IwNLRWw5oa6WThtOwRkR12PTC9d2FRlxvAuuxa2AXnUGR4jjkf+wKNbVNY29zwGjNxIiOsoNSLrLhdF1s5tJgGOkpyJ0ZJdE0GcbiX4m62Pv8PhzM7W8o35rZx2+0FwxqRcW3i4CS2RIHUjovBqQXFgcLgJLZyAdjCcidGSXd47faCcdvtBcZrjn4/ooVtSGRc4Nk2icS47AeKcidJkldU7ODmNYazbWNsb3Mhttszd64EQ4ARnBlVnsZhcCaoLQQ60smXAURkk7RSGI5nKjV1IbFzw242iSBLjsBO58F5V1IbFzgLiGiTEuOwHinInS5JXafsekxzSHjulpHdAiyJA6TGV0aIY11R183uDo6QxrP/rPzXJp6kOLg1wJaYMZg9D4r2nqA6bXAwYMEGD0PQ+CcidGSXb47faCcdvtBcKlqQ6614NptdB2cIkHocj6qxrjA+CcmdJkl09WGvbbfBkOB3hzHBzTHMSBhYamgD3h76rSQ4Owy3LZAaCXGGQfV9rM8ln/eRdZd3out52zE/CU/eRdZeL4utkTbMTG8TzTkTpcklPsOn9+o18AAdwYDRRA3JzFIfUrXodCylNlQXFpbcWjcuc4OInvRMfJYnatocWl4Dg28iRIaN3fBet1QLbw8WxN04jrPROROjJLraK2mxrbwSNzBEkkkkiTkkyc7kq/jt9oLhjUgtvDwWxNwIIgc5CMrhzQ5rpa4AgjIIMEEH4JyZ0mSXc47faCz6sNfYQ8Ncx1wJFwy1zSCJE4cefRc9zjKrZqQXOaHAubFwG4kSJ6YTkTpckvdT2O2pl1YT3jIZBJqMc03Ge8AXd0chjO6k7sem43OqNL7i64MAyXvfiSSIL+vJQZqQSWh4Lm+sAQSJ2kclB2uYLpqAWYdkd2dp6JyJ0ZJbtLoadOkabXN7zQ0yyQYptYSWgiZA681t07mtY1t91rQ2TuYAEnxK41XUhrbnPDW9SQBnxKVtU1jS9zw1oyXEiI6ynInRkl3eO32grFwmuJcz/qH8wu6tvF5Jru9UVXERFq9iIiApU91FSp7oLkREFNTdRUqm6igIiICIiDP2hpzUpVKYMF7HMBPIuaRPmub6HqXEcU2kk3XPDhcXuJgYJJeBPIU2/LtIg5Gn7NrCm4VKoqPLmOEhzWwyoKpbGYFxe0H2bAZLc2VKFlJjMd1sYwMAbeC6axdo7D5/os/L/EvNf4+Wr9mVOJVqBzXX2w2LfUexwk/AET4/Jb9ZQc9oggOa5rxORLXAwYiRy+h5LTb73klvveS4Lywu57tGWaXgs7xFLhAk2z3LJJzHVX02OFVxjuljRM/eaXyLfg7dabfe8kt97yS8l2CnoCK5qXCDJiMy9tNpkztFMcufgrRTdxroFoZaDOSS6TjlstVvveSW+95FLyXG8/j+i4uj7Mq0yCXNqfbCqYlgANE03QM8+9HvHfc9oDfPPp4Jb73kUibJDD2loTViHAYcwyCe48sJIzh3cEHxKt7QpucGhoH+oxxkxDWVGvPx228Vpt97yS33vJLyt2bRU3NvDgIvc4GZkOcTty3UdJp3tfVc4tIe4OAAIIhjW5k59UH5rXb73klvveSXlLsukpuDqpcAA58tzPdFNjAT09U4UtbRL6VoIBIG4uEXZBHiJE8pnOy0W+95IBgZ8kv2Od2XpH0rWuN4bRZTL5Ml1MvzaZOQ4HfqpjQnjcS4WzfEGb+GKcTPq2iYjdbrfe8kt97yT2lbsGt0z3vMAW8F7ASfvVCyMRgd3fxWgh5pQIZUtgT3w10YJ2uhX2+95Jb73kly7PpKJp0w0AEgE4JEuJLiZPMk5PUlR0FEso02Oi5rGtMGRIABg81qt97yXjh4+SiMPb2gfXpmmx4YSTktu+64AjIghxDp92MTIt0dN7XVLgIc4OBBmfs2NOOWWla3Nz63kV5b73kreVuwaHs806jnXSDdaIM/aVXVXXGcwXQPALytQqF1RwaN6Vou34VQvM47szC6FvveSW+95JeS7PrKRfTc0YLhG7hE75aQfoqdbp3HTOpthzjTNMTDBJZbOBjrAW633vJLfe8kvJd4z1mf9Q/mF31wWDvNzPeHLxXeXV/m/JaeL6IiLpaiIiApU91FSp7oLkREFNTdRUqm6igIiICIiDN2k9zaNVzJvFNxbAk3BhLYHPPJcyl2hXaSwsueC6AZ72ahbD2tDYDQwzH/mAbjPcRByKXaVWpQrVBScwsY4sDmkOc4Nc5ptPItNMxyJc05aVq7Q2HwP6LasXaWw+az8v8S81/j5bW9rEPrU2gBzKZcHSCZAZgsI98Z2843doVDTovcHgOa0kOcARIGJAgST8MlXvbIILZBwQRII8QvWCBAaQBgACIHguG8dMLwqvupy127ZubacxykELPpK7nVCCcClTfED1qhqyTifuDn1WyowOBDm3A7gtkH4grwUhN1nei2bc29J6eCXLsI1j/AN54eLdojNvDu4k9L+4tD6jhXY2e65jzEDdjqQBBifvnn0WmT0P0KhwxddZ3oi63MdJ3hS5dY3n8f0XGo9qmq4sb3LaoZIIcS0teZhw7plhEELsN54O/Q9FCrTDhDmXDeC2cjY5SEhk7Y1ZpMa4Oa37Sm03CZa6q1r4yIIYXGcxacK3tCo5rA5ro7zOhkOqNaQZHQ8vBaZPQ/QqFSmHRcyYMiWzBGxE7FFV6dxL6kkkBwaBiAOGxxiBOS47kqrR6ouq1mFzTY4WgYIaWAkHJmDInC0tpgEkMguiSG5MCBJ5wFOT0P0KdDNp6juJUaTIFpG2LgZGBtjmrNXX4dIvP3Wz058zy+KkymBJDIJMmGxJ6nqVMbDB26FPqOd2drXVi13qg0g8tBa4XOc4EF0SYt5Qp1dWRqadO5trqb3R969rqVuZ5tc/EfcPRazTBcHWd4YBtyAeQKnJ6H6FWZhbwyamq5tRoBwWPMQIllkEYn7x5r2jVIoB73n1Li4gYlskwBGOkcleaQuus70RNuY6T08F7SYGgBrLQNgGwB8AFLl2fs6o59IFzgSZyLdrjbMSLoiYxMr3QVS6k0uMnInA2eRy+C0OE4IJB8CotYAAGtgDYAQAPAcklLs/bev4FN1S24jZpNsmCYugxtz5wNyF7pKxc+p3paC0NHdiDTa6ZiSe91ha3HOx+hVYpgEuDO8cE25IG0nml4srNQ1ROoqUy9pDWMcANwS6oHA5zFrTy9YdVXra728WHHDWFuG90ve9pjGfVG85XQk9D9CqzQabvsx3vW7nrRtdjPzVvBeENa8spuN0ED1iWNz4l3dE/TKpbWe7TB8lrzSDyQAIdZce66YzyP/6tjRAgNIAxEHZeVaYcCHMuB3BbIPxBUiS6VM95nxH6Lvrgs9ZuD6w5eK7y6v8AN9aeL6IiLpaiIiApU91FSp7oLkREFNTdRUqm6igIiICIiCrV1xTpveQSGNLyBvDWkmPoslHtmkWyXW7+8O6XAm5siDa6M5g9CtleiHscxwlrgWkbYcIPkVn9GUri605MkSbSc7t23c4/FxKCz98YQ63vluSBAPrOacuIAgscMn7pWfU1Q9jHCQHNuE4MEAiRyK9pdkUW0nUmtLWP9YBzpMBo3JnIbnrLiZkzLXiAB4HdZ+X+Jea/xxtRrmsukklouLRExjaYHMc+YVj6pDZtcTHqi2fhkx5rFqOyWudUeHODntt5ED1OW/3BieZ6rVqtNxKZY4nIAJbicgnBnB2IM4JC4OumAzWB1IVWBzmuaHgCAS0iRhxEY6wvKWsDn2AO9RtQnEAPLg0bzPdPKMbqb6RstDoMRcRdyiSBE/KFTQ0dlS4OwabaZEfhlxBmffOI6J0JjWt4hp5kc4xNodbPW0g/D5qf7x37IdlpcDiCAWgjeZFw5c1WNE3iGpmTmJxdaG3R1tAHwUzRPED5wGloEe0Wkkmc+qOXVOjpc07/AB/RZqmvaNpebwyGxIcRObiOQlaW8/iP5LkaPRUzcaNQkitLpAdFRlzXNMQZgxJPIbqwQ6Or1QptuIcRMEiDAPMydvhJzsmq1PDAJDiC4NxGLnBoJkjEkbSqO1BT+z4jyz7RobBGahkNBBBByfqAdwFdrKBe0AOtFzXHEyGuDoGRGQM5UHtDU3F4AcLDbJiCYBNsGcSNwEo6kOc9omWG0yIyQCI6iCvNPQLXPN0hzrgIiDABzOdugVGhFPi1rKjnODgKjSRDXcNrmgQMdwt5oNFHU3Oe2HAsjeMgiQRBOMc4VpfDQSYAGVTR05a97i6b4xEQGggDcyc7qWooh9O0kgOEY3T6iFPWtc8NbLpYH3CLYJIGZmTB5clJ2qAqBhDpcCQcQSMkbzMZ2jxWfR9nCk4WuNoYGQQJgOc4QREesRt0V37oOLxLnTbZGIiScCJGTyOYE7BOle1NXa8MIdlpeDiIbEjeZyOXzXtDUXUw+1wkXBptuiJAwSJjxUKumLnh12AxzAI5vtkzPujEL2lpiKQplxPdsub3DERIyYMJ0JafVB7Lmh3MW4m5pLS3eJkEbx4pQr8RjXgEB0GDEjOxgkJp6FjAxp2EAkDHSQ2Bj5LzTULKbWzNoiYic7xySRbqq7WAuc61o3J2HxVdLU3Pe0B3cgE4gktDoGZ2I5c1DtTQtrtLHzad4IzgiDIIIg/ruAV7ptMWOebpDoMEZBaxrJJG8ho5DmnQ9Zqgahpw4EC7MQWzEiD16wq63aAbxAWv+zDXfd7weXAW56tIzCnQ0ga97w5xLyCQYIECBGJAjlMZPUqmvoC41TfF7WtHd9WwucJz3suPROhpr6ixheQYAkiWgj5kxj4qNTVgUuKA5wtvgABxBE7OIgx1Uq1IuYWlxEiCQB84DgR9ZVdTSfY8JhtFlgJBfDQLeonHinQ0sPeZ8R/MLvLgUx3mfEfzC766v831p4/oiIulqIiIClT3UVKnuguREQU1N1FSqbqKAiIgIiICIiAqNVpr4yR8FeikxExaUmLud6KHtnyT0UPbPkuiizw0aecdLneih7Z8k9FD2z5LoomGjRjpc70UPbPknooe2fJdFEw0aPSlzx2UPbPkvn/2R/ZMaYaj/wARUqcTUPqG4NEOJ7xEdcL7BYuzNqn5r/8Akriojqy+kPnP2w/ZNupbp/t6lPh6inUFoae/da0melx+q7/ooe2fJWdq+qz82n/UatqT4qLWselLneih7bvJcD9n/wBlBS1WtqfvFR/FqNJaQ2BFNrhEdA+34NC+wWLQ/wCrqPzG/wBCkkeKiOrEUQr9FD2z5L30UPbPkugimGjSelLneih7Z8k9FD2z5LoomGjRjpc70UPbPknooe2fJdFEw0aMdLneih7Z8k9FD2z5LoomGjR6Uueeyh7Z8l56JHtnyXRRMNGjHS53ooe2fJPRQ9s+S6KJho0Y6XO9FD2z5J6KHtnyXRRMNGjHSwM7LAINxwZ5clvRF7poin8eopiPwREXpRERAUqe6ipU90FyIiCmpuoqVTdRQEREBERAREQEREBERAREQEREBYuzNqn5r/8AktqxdmbVPzX/APJA7V9Vn5tP+o1bVi7V9Vn5tP8AqNW1AWLQ/wCrqPzG/wBCktqxVNAb3ObXqU7yCQ0USJDQ2e+wnZo5oNqLD+41P/V1v/jpf8St02nc10ur1Kg6OFED49xjTPzQaA4GQCCRuOnx6ICuK3s+s2mxjLWuaILw8tL3QYqOhue93i0zJcd+dNLszVABnEApgR3XuaQI04tECR6lXM/f8TAfQouNpOz9Q1zS6qSGluL3md75B9aeU7coUdRo9Vc61/dc47vdIaalI7REBrXtAEetmTLkHbBSV89puzNSxjGh+GgNt4tQ90NYHBrt5Ja6CZtD8RCnqNFqAW2ucQXQRxXyG2m2XxIAIExud5koO8ixdk6Z9OmWvdc697puc6Q97nCJ9XBi3YQtqAiIgIiICIiAiIgIiIClT3UVKnuguREQU1N1FSqbqKAiIgIiICIiAiIgIiICIiAiIgLF2ZtU/Nf/AMltXL02p4ZqB1Or/qOcC2lUcCHGQQWghBp7TovcwcMNLmvY+HOLQQ14JFwa4jA6KHF1X4ND/cVP8C99JN/DrfwK39qekm/h1v4Fb+1B5xdV+DQ/3FT/AAJxdV+DQ/3FT/AvfSTfw638Ct/anpJv4db+BW/tQecXVfg0P9xU/wACt0r6xd9pTptb1bVe8z0g0248ZVfpJv4db+BW/tVun1YeYDag596nUYPq4ASg4mhr6tga1zSS4NPeFSpkimCC7FhniEg4baOoW3SavUuFS+kKZa02yHODnRAIDSTaHNfgCS11M4MhZKf7SRcXsJBBqMtaWTSiq4E3nvG2nMjHfA5ErZS7bYX2WOnicIRBDngMMNOJ7pc7HKk/ogy1e0NQbRY5nquLuDVMN+w5A5y6qLZmGjoVZQ7Q1JID6VmJMU6jwHWtPDmRmbu/6uBkzAtq9utaXAsdhxaMt71rnNdAGcWE/DOMqr/+jb+DUzFoFri64UCBA2xXZ5/MM+p1+qAqMY37QUy4RTee8WVrXSXENFzGw07yQF9DTMgHw6FvLocj4FGOkAxEiYxz+CkgIiICIiAiIgIiICIiAiIgKVPdRUqe6C5ERBTU3UVY5krzhoIIp8NOGgginw04aCCKfDThoIIp8NOGgginw04aCCKfDThoIIp8NOGgginw04aCCKfDThoIIp8NOGgginw04aCnhN9kbRsNunwUBpWB1waAZJxjLt3EDBPic5PUzp4acNBQ+gx27GnM5AOd5yjqLSCC1pBwQQCCMYI+Q+gV/DThoKwF6p8NOGgginw04aCCKfDThoIIp8NOGgginw04aCCKfDThoIIp8NOGggpU917w161kILEXiIP/2Q==" id="69" name="Google Shape;69;g288e1f721d2_0_429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PkAAADKCAMAAABQfxahAAAA5FBMVEX////N7vY/Pz/U9/9LS0toaGjz8/M8Pj82RknI6fJhXl0zOz329vadnZ35+fnNzc3e3t5ERETo6Oh6enoAAAC1tbFJSULb//9AqcxWUVDh398+SEtMWFusy9Juamm72eBXZWhicXUrKytoaWM1NTJ2dnZXV1isrKzFxsLq6+cSDw4xMSy6urbV1dWcnZlZW1EAlsEfHx+MjYlDRDt0dmwiIx6Dg39kZV6SkpFWWE1zaGTR5/BvutW14e6Cg3u/v8AMDQGKyuAhIhkAkr+HxNsaGw8QGBktLiURJis7PDHo8/cyMjJHTlW8AAALIElEQVR4nO2dC3vaOBaGTwioDWNLQmCmMLN0N8bIbrDdOsSGnZk67W6abfP//89K5mJBSOO0jBMsf+0DOpaT6EWWfI4uBqBWrVq1atWqVUsVsSzClqnhvnwfrxLYZGWVqRRFFkDAs2ST7DthhNap2C+pTKWIdeSrm6WDveS5zEqRp93sDQecQ+CnAbTAjMw5txkecUeixtR3uI2BT5sUm4Ebp1P+vGU+jNxm9hZTcFhAvC6McGpCH4gJC4PNQF4JaALcdadg0jnnEbQrAQ7Qo+JlOPEg8gPfi8EBwiGRLzZmH0GSY1uQBy6YLJZ9XDx/5iIfSOSGk8CnMe2Cw6FDL10eGV+ZFeNLSkJxgsPpJcQBa1B7TjvcjL2B9dyFPowwlfctJKoeIUBDJITFP/HfMGS3jpB4k1k0e8EIDPToL61Vq1atFy3Wfu4SHF6UFJB715z4RU48ojBm3jSLiIFf6Lzz40HvHfbXkdZhf1+tWrVq/bjixcLDcWzgJOyLSGwRekAsQEk4ABgtQsRbgbTE3bwdJsgfxQiFCxtgIizRn1EWLhyAfphgygPXWyzi5yYqqtZQlJsQQY0bgscDPHIEGBgdgKYHMMVRV0RoTWEJUp+lYwBPWB1DnIR6XFgTgIaI7wKHu8I6mr5dkA8vRNHZmlzgrckH0gI6zsmFLzdZkUtrMluTi88hyIbvhsdE7grSVgrGmpxIcrQhH6Q5OZ71WE5u8kAhtxotdGzkiXhzHyJ35Djbps4Nq7MhZxeeHIpakwPw9pGRs3OAsZeT+yq5Gciz8qsdenhNTuO42WcKufxFR0UONpe1tW7nPL7gw3U7R725yXPyqR9NllbWw0Gg9HCE2POj6uF8AcQlnCd6somPMCE+YcgTn0OTIkMEaD4gKj6HzhABmcszqSBvePISYExYE3nJIPAj2SH4RxPNcjvJ+jFjZos7cWDbayvKLWRLa27b2fXu2bZoAZE9U6zYnmXXgJfYwfNw1KpVq1atjUZNVe3i1kDVdp753FCF9GrLahS2Xp+e5Drbuoej4/BlirMeN3kgvU2KwQ+C1VKPSpOTzvlqnte4FZ5oM2owRKJVY6wyOc2WQWQy+sJbjcB1ROihAfkgX9YmyUciEO8BWBqQN/OkJL8kupJ3U0CftSRPHdnUdSSHaNHGevRwKvn1R1HdcuBo1l+t39OEHBjLxljAYJ6xPKIL+X11ftB6/etprpPtsbfjID/vNHJ1esWtX1S9U/PGTklkj6mu8/3SpJ3jYB6IVwP8aK5BrKbe1S4oZU7PBeTrEKvteDIIdeVsr44+HDg1uVRN/lTrKMlHU6wlud9yRm39YrWbWZQlNIzVvE2sttpeqgv5fenrt9ex2lOt469zTdo5juIAhgQDiePVFusyyANjk0zj+LHdHjzuiq6YIPFzcST74SjObkhIpp60/GgrVvPYcGReI2MYlHg/v/M2Sc9rP7KrHS59CtDmH6g4eSwnBK+onCWa3gAMvVv8yE+ruufDgQzSy/ThGp4lYHwrlUZXkDPLwoDocCrPtixxFaRyV6/P5Rn9JZxceAd9SX6R/dJm9jb+OfKxXy55J+Q9ChFx5N90BHmQ8gGQXmsSAe1ZqQuOyfswbRMuSPuybQy5XIG6Ipe0bTkx9LPkjmws5dY5BHMAdy537ktyINNb8JswDMGWlW30iN9D6ThbJp6RU96Q/cGGXBT3Rmb+FPk86yVKJUeC3LhK+Zq8yf1bua6YJrCQHwTr8YAbQLvXbEUuuzdQyBdJ0pP7/n+G3L/CyCiXfOzihp+2wbSX5KgH/g2QBGgIVgcbCK590XVTBG13RW4sF5fnV3u2xvrnyF3HabnlxmpdLp9F0bV5S3QwXHR2PDQjzgIQ/4En4oJno7CL01YiL0d5XaJ+P9sOk/dwANmBHya/sT9mCZK83FgtTJJVKrJvsruaPVsdmM1+lBwQWq6YkU9PWB55eeQGWj+9YVVatHugqGq/fb/OXykS8VhBq7Ebqyl5dw/Fat/+ODzd9/R98ldq3f36S1Hr9LetOv9dtc5GD/ytPz4dnu57eoRcba+nvxS1Tn7baue/b1kPkf/5fHWOY0f4iykCMuuuAocyyd88pWM+gNS72tjzUJdfD7G3jtVKJH/7598Pu6X7EUvk5j7cIcj/OilC/vY/fzfprnbJaSBLdiDy07NPf75/c9JU8k7P/r2nFN/++/5bCbBb2iVnfMwORf7pfaY379+o2rZWKrlf30cOYMYHq/O/RJUXqvPn0A45RtCyDtrO//pUqJ2Xr92VA4uFfJTdtPy+vXSp5J+TZazmhperWE0TcjCM5YAHNoyVV6EL+X2V6beXrZcTq5UtveJz4Z6S9fCFXvNq8zTtrSez1Fhtlo3DeeDa9vIJxpUjH9p5WdS72lc5kJX2MEZlzquVqRYDZ8/VnnmvxuC8wmuj/Cnw9TDALnmLjStMHpkQrOepd8inEZyXPMdSpswU2g+Q22HYs6tLztrN6Tp9P0q9qvDVDtle66X2xOdV3a9m9pOLMLne07fj22Q5RZXHapUipxhbwofb084BY7xOrI5UilwoyL5wYCm9/HY0yh/wodcaSJwSs1jEUrU6b03TuZ6xGlf6MLVvt0WsxijFblLVWM2ZjDr7IpZLA8G5I+IZxKt4Pwf5tVCYruNz5VndmSezbK9V9eGQh8iK3Nr14T5kXyJUSXLigD2a9ZfPpW3dKZPWS++VvaMVJQckH6iw7OHme8izB5lWk3xLkZmnl3OpxlXJK37LFFXS7/JkRt5N5FrqqpJ3g3znwFasFq5itUUlYzUpozvY48nsUdXI2x2+qXS9/HbiW5vtInrFaq45iYtd7VWrc0fZIKRXO8d8E55v9e2hXDORcuYmYbo8VDXyyCLddXorVsMGtOYklR/N8lDFyOUI5HDPOJz0ZMiylFX1ZAKe2g+MtwejdqeyEYvQNNjXziX5fJB9C0llyQXhA7PIfA5wXVFy9Plmjlubgu6Qs2tvWtUZRU4huthMKN6bV/PtqKoziuJOTSkM986r5bHa6it9K0XOb79ejb/uWyG0R9UiZ1LWj8w0PMFvf5jceCGjUY/FagPlYfuT3qSgNej9puqdmtfRdg0kPo46r1Q735Hat/eTj4brEuqGi9VtTxNyEath3+m2BiKmqeL9fEf3Vwg5VY5YFN0j92XfqyW53K6mJXmaFUxH8uVTW3QktzKHXjNy/HUTq/WrGKvtqPbh9qshV4Su9QTr9cmZoraax46D/LytqPWuVdBqf/ld1Qc1a3IcsdoPx+d1rHYc7Rxfir6dzbl+fbtxKejvaGxqdz/PxtuvYKrHqrD7zwS8luXUkBz1yZWlJTk3Ad1oSU7GHh/pR34JGIhtgnbjcLi/2a+m2djrHmlMjlEuXNhCr8/ebnT2tq3mHUmsdue0cjnvClqj0Zd/qvqg5rXqWO25VbdzWK2Z8Ltplde3K9rxZOjAa6b6eTKCPJpmyyA1JOcx8M9akoM9mN/qSS58166W5IjQ86F+5JfYwEHMAFd1ffuW7u1pEKrungZVpftwR7ISsIFYLvSqqMVev1U1UfPocZDfdVV9KGx9+ZeqczXLqWO155b2sdoiDAG7vlwUZukVq10AsNGAAx2j1lQrTyb7Dp+AQ8SBXWpJPiFg9LQkb2tLPucw7OtBPlg+fUCQI56MuD/225qMRtFOhn6LkeES4mIaEcCGDrEapL0WBvho2/khN0kq+qywbRn+w3kHIT95mbHa93U+pLmGH4pa9H//UNVR80j78T/7AsRUHPoEa6hqO+9JX3xXq1atWrX26f8uDnJGw5XGhAAAAABJRU5ErkJggg==" id="70" name="Google Shape;70;g288e1f721d2_0_429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VIAAACVCAMAAAA9kYJlAAAAw1BMVEX///9mZmbDw8PAwMD5+fno6Oh9fX2Pj4/s7OyVlZW3t7fLy8t1dXXi4uLx8fGdnZ3U1NSIiIhubm6tra0AAADc3NzR0dHe3t6zs7N3d3djY2NbW1unp6dvb2+MjIygoKBNTU1CQkI5OTn/7u7/4OD/9vZVVVX/V1f/YGA1NTVJSUn/vr7/rq4mJib/p6f/lZX/T0//3Nz/0tL/fn7/ubn/dHT/jIwkJCT/lpYYGBj/RUUaGhr/Hx//AAD/aWn/xMT/OjpjCFaOAAAOdElEQVR4nO2dC3ubOBaGD0jCgIy4mfvNdhK3yTSdTjvTdmd3O/v/f9VK2NjEwRcaYnDK97QJtk8EvNb1HEkAjBp1lcJyJ+r7Nk7KQ93c6EYoOHwqK5LRiyUvLsfmJxV3cJt1OYdPZYVdXHDWRSKvKqnj9I4hdV/5BANRP0gNj9Gi8xMMRD0gnSg4Rbas1z7CGtszpocq5RFpTRuklqdbrmzqKeYvsG8xC/sYIcqAH2NKVcOnRKWYfyRjL6L47BMMRGukeOlIXho//1hkHrlNi3BGLqUIMIY1KWM2C3SP9xQ0pJPZzNNljjQLDWYHoISh6ynyHtKraZ7MWGWQAuiZjhTTxihzmTJN1Xnigu0DuEp6XnqnkdKCqtv3DB25hla4molMosspR8qCnIKhpcwNUQF2uNdP6LpYda/NFeoi26SgPkZ2kGqBvowUZqouIGaUucScTs5L7zRSwvPj9j0DIYyRb1GKGCmPdeLx3/w/KTx+VTxL753gJ5u1y6kq+NLKd+5tNY+KVJqG+SQyvQVd+Whll1WerSjnpdddJ4opWtPbkSbtN2UD09X1SzOQkyNDtAHo6pDyE5BYP23Xn64RKWDF7iKpV9JTpP5+Y4APOX5Us/n9Cw1IQ8foIrHXENs4dlTfUwNmQe57QPwACOUdcM/H4tCjAdZCr7QjssG74D54/gQMXy2Pn+hSY3zedHaR2iuIzta/01lCbKxBrLuBNnNAQxSHGcJIAyuRNWOSlkiZhnJiKtQrdIU8zhZQKHvZ+NU9UdPNbywNtDdVbJBSvyCm7HiJPwl0y2Q2z63IDEBWfOZYGu9L2qJ/rmrWxHBT1U9pTDU/wG5KniZ4DOkymr5Y0axKDmsKPnyy/qQs17+pzguzTnmP2wdZt8AIZd7rlrGuI5by99RNwfdCj7/v8R44Va3QZ4jbPtElh+BoiL0pFp1GgCTrpM1OF/VqGPF+c9q/5LBrL8RlHUVY0YZW+DO1awSX9r0V8bCYsviSXf3XkZ/QS5/ymPz8+pGC4XTS3+1Irv4GkALkynB8U4rxJpBCKJHTRpcRr9rfBFLw4i4noVje5huy/LZtn29f1BP1mmLKmVGHM2Rm2mp9FH5r65zReFvZEMJ7kXoLYBaZetroHFkO4BRrcczTiw1IY+/ejR7vF2bxEGcMK9nySIlIQMTxpC4V9+fLQCuvk3Qs4YtFCsgR4MTg+R9CXc8j5BAJ55Tda9rh7844M5x0LSLd9KYMnj2N0AafF+CYgBpBgXRzSh1igyZjWV8djimgM+PIVyNm510ko6+mihpFiWcoM0nHtrJK4od5dO988x8y/zF3DntqtaE6cX9eYdyFsx+XQeHyvzgUP/H6eP3vsJzhdJA7k9Xr8LRzj8kgpGZFf34UfdCR25+XGfXGNBvMIK5jyXEbn3mHepvlvpTX09QJv7sR3OCE80kfhb8Y/mqXF8iVOhqetpE92OkanchaXb43lQwrZtO51OzSg8O3XJWuhTWFgXfB4UzeU0fjktJj4l4wqyaXO1V/Mqbxt4vVb94bc+w1ClvKbFbObbv7/etNiz+8+/yh1Yn+/HrLy8S5rkX84cvnVskPSBjl82UsatPvHz+/vzv/D//59K7NeT58veX2k3Or0s8f7z61+YKHJrWMyP3+D/zVAincvm9zjs83t/+5a+HYu/nyd5uLGaa+vypSuPnfRyDR+fZ/fLptlf4Q9fXPmzYFvyXSP979Vk4zOVO/3cKPq61Mt7r58b7NTfz2/t37FrXd908/fkB8drn//P79xxYX88tKHf5CzGsTPbDCZtRPyxzUlMw3IeWtxkh6Ex6r0q5F39o0k5rSSStpWgfm+cRMsqZP2iU+yYdZHydMbSEWhm3s2cRvfNvOV4ZMnr8ft7kWVQ2Gs9j489c/t8ct67SW+82ZzdElNFs+NE1ZnDa8d0RsMEhvPt3+9U/1oiVS1G4t2gGkZDZrnAR6vUjfwYdtNu0FKcya3c8j0tM6hNRtHuBfL9K/4WvPSA/oapHCx3dftp67GlI7DsBNMhXsBzG0cSQCRZJh0JY7MDWkduJBmMQM0nsx8dZZqeCuGGBzvpuwXkOa87f1VaxCuhDm2twCN9YYaA878xpSdyFDuJIMcB9Ei2iuKOix5IF2v1utPSCkddWQcoQ4ZinvhEuCRMKAJGByhsnupmtIuTlLsOvywaW4aUcFVtyLAu3sIiA1pEoA7AHrJv8uhLliiR047JBz3M2EriE1dYClqmscvnCs2j5gBGH+JPXhI3UMwBFGboVUBeJAeBApN2cSyBxKRNcvYe0EPYDUA7wqHVDlN6D4Yva0WGySNSPl6c6ZMJ+USMUptEfUP1IC3okg8nGk0mmkbg0pTlohVeeiK3UMqa/VkQKV+kc6T+PGLc522kMqUVEWK6Rq7AlcR5D6tl5DGjxY7BjS2M/dHVJ2nxN8FCnV0h1SZhvpAAq+o6ETezI8rUshELeyrUvBKiuyg3UpGKYIxm/rUrMQS0QO1qVANGFe1aWkKDTvWF1qaC6ukHIjpIn9RntHOqcnApE1pHm8QWfPRYs/rdbuaovGFj+vSKdLAWW6Wk+nxOaqscWfVB2B9EGYm6sNGm3e2OKHD5uhrzsXZaCoJhZqy55bfNmiJwblY7+0pe5d60QgckTaUqGenAiXj0hbSs3NMZd2q3mhnNhlrhd/6SFdA9Ij67Y3ilXSQqrrtrFXJ7SVudTmWgjxOllV3Faue2L0NDe1NsqyNtZmYrcyX7S6Fs3uY7K/HaYNp8W1+UuvW/CLXbQei0odVwfrnwxXL9dqMZmvTKOHgo8TwM8XFd79+O9uVt7FmqdpRrDyb96/l+/L0RMfwEZ2ZIB+3zh6Oke91KWZYTV887efekBaDkgdMVKqBqTqFGz30ID0HPWC1LOVhv017971gVTQjMQodOuJAuvRO+Q2OUe9ILWtxk0bekO6/lEhpQtB+MqQJlh97ty7+f6f37cTcmtIKW9MiMy7XWEqmgy9YGAJh5A4qFRDujWXy0ZI54MKQ+dfIHJ3Pbc95567FDjtDdJg5hQHc6lnWkCQKk4j0vCLAIyCd1/0Ypd6L0glzX0e3r27vb3dtvl1556MsbTkN2msxF3MfVBjK6JAFs3OPRmzSMSR1EQwimVgyYzDZ0mjcy/iRoZhqICzEqkO2DACJpyoW5u6c0/DEM8ssQuvGFIrLsYTahZAVj079+5D7URhqrugRWYri+Y29nTCqw8wETzWLmjx10cCJSjfHCNNHMiTTSUfmrtst+eCFm1Y3auP4rB/f6lwKh+3eOrVf4L0dOwJIN8hPREoOUcnkJLJpH+kp/UMqfixRXosQrrOpeIGd+G8cjl4h0jFiSukmIIVXxtSwuu5xcqt8PAcZyYOPoiU8HtarFJ+5wJpRkB1lsKXmHWClCfklKlvg87TWIQdrgqpNNkMH8N7QeKhej6f/u/m5infmNNyOLSyN+byshOkVdSGzsvmKdqkpH+7JqRqsOnDGuVjwEj1khi7vm0N6dZ8fUC8BvOfR8qCzTeklsltX26vCq4B6TkaXdCnNSLtXCPSzjUi7VwtkdJ2iziKdgvGrsAFfYYW7TZans9bmS+TNtbOY6vEpeTEfK+eNObSTvTh3fdt526sS7vQ7Sf4Ms7V71R3N3ef+l33dEhXixRu3n3fHo9Iu9DN398bY0+70DpueLlWDWmTeRmnr5nXkD4zx89TryOtPquZ4z3z4SD94/evX5piT9LUgDyLDTDLR408KCqOpisC6azZE5UZoGUJAf1fwhM1lxiezhhg97HREyUSnjj8h/5YBkqSAJQoIuB+aw6ULHzQplMP0H3piYot/jKW+cUM0hNV30bsqb+UOWAWO38piSHlDOND/lKiQFFU/lIVsDUXWbHZX6oEIkjg5rU4vnQkjm/qYmKHO9n5S4HgVBumv9RylrXCs+/VD8Qs8XNXlAB499b5K0q4+YLW4/je4Th+6dUnYhHPLlCSLvUhIsXF46y+y+Ue0mAlmJ2NlCzE/dbWPR0OlAikZO1OrpBayzJ7H0RqPAjz2iIdKxkiUqpLs1Xt9VOkZOaIZ9JWSFlmiqfBHkRqzCRhXkVImftoWkeQGjx1axfHN2ZRGBxBqvLUrdoinSRV3CEiBSal9SupN08eYM+zOMnyySUimK9aojivmpsna2OOHXnz15Zn8RFo3IzUL83JOqIvsior/xqkZqRpZW5XOduw+HXgeHhIpxbUNw6tIdWrHcTNiagSU3sTYN8ewBOkejXdKiyjqmm0DmXgdLIb2NeQbs3Xp0FKtWYn35nXkFKFVubCUFY2JNPabkgDQUqVde+x0tjVf6nw/rMdR6Qvlbm/W/CI9IXynj1NcVxR8kI5zzzIkniE2NkSubSNuem1Sj1rY42xOgCk4fO1EEullZKklfnCaWX+2MpayXpZpPNEasPOti2fvHL0SXgNZ2yXetvdIvvfXdJ+o89V609Wy9p/1CnhpIdHOr1thePuyx1LXb3xB1ZdXtEw90+9YqFf4VFAl1Xyth/914MmJzaPGNVW3rjneimmdyKRlGOdOtmvIUvx6YvlP/CU0ABcNoOQ1Un9l4lYbxcJvQVZ5z6v76gcgHx0l2xUQ0os/9QeWofkgPV2n5neVhukqkaBRiitjydxvg+YHlrRnMF+BO8XVpVLDR1kRPRyQIllynxMmRwiBjJVMZJJQJGhIoypr2MrQ3tD+ShtfCrAr6ka0m3oncz+FSCPysikOpnNPN23GIkQYZMAbB2lhu3vIVVWF3xM89C1QcrqEyyCUA+N3Ew1LTSNEKVIR6plIxzYpuq6YQpKutdPkDwYValCSukOKaGUl3DPsyzK1PJYVgP+m/9Xi0DGYO07nMZxU00tO1HMbvQxn9gL+tdSZ/3SUZVGpJ1rRNq5RqSdqzO3yahKViSjF0te9H0bQxKWO1HftzFq1KgD+j9utQQwFk0MmQAAAABJRU5ErkJggg==" id="71" name="Google Shape;71;g288e1f721d2_0_429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VIAAACVCAMAAAA9kYJlAAAAw1BMVEX///9mZmbDw8PAwMD5+fno6Oh9fX2Pj4/s7OyVlZW3t7fLy8t1dXXi4uLx8fGdnZ3U1NSIiIhubm6tra0AAADc3NzR0dHe3t6zs7N3d3djY2NbW1unp6dvb2+MjIygoKBNTU1CQkI5OTn/7u7/4OD/9vZVVVX/V1f/YGA1NTVJSUn/vr7/rq4mJib/p6f/lZX/T0//3Nz/0tL/fn7/ubn/dHT/jIwkJCT/lpYYGBj/RUUaGhr/Hx//AAD/aWn/xMT/OjpjCFaOAAAOdElEQVR4nO2dC3ubOBaGD0jCgIy4mfvNdhK3yTSdTjvTdmd3O/v/f9VK2NjEwRcaYnDK97QJtk8EvNb1HEkAjBp1lcJyJ+r7Nk7KQ93c6EYoOHwqK5LRiyUvLsfmJxV3cJt1OYdPZYVdXHDWRSKvKqnj9I4hdV/5BANRP0gNj9Gi8xMMRD0gnSg4Rbas1z7CGtszpocq5RFpTRuklqdbrmzqKeYvsG8xC/sYIcqAH2NKVcOnRKWYfyRjL6L47BMMRGukeOlIXho//1hkHrlNi3BGLqUIMIY1KWM2C3SP9xQ0pJPZzNNljjQLDWYHoISh6ynyHtKraZ7MWGWQAuiZjhTTxihzmTJN1Xnigu0DuEp6XnqnkdKCqtv3DB25hla4molMosspR8qCnIKhpcwNUQF2uNdP6LpYda/NFeoi26SgPkZ2kGqBvowUZqouIGaUucScTs5L7zRSwvPj9j0DIYyRb1GKGCmPdeLx3/w/KTx+VTxL753gJ5u1y6kq+NLKd+5tNY+KVJqG+SQyvQVd+Whll1WerSjnpdddJ4opWtPbkSbtN2UD09X1SzOQkyNDtAHo6pDyE5BYP23Xn64RKWDF7iKpV9JTpP5+Y4APOX5Us/n9Cw1IQ8foIrHXENs4dlTfUwNmQe57QPwACOUdcM/H4tCjAdZCr7QjssG74D54/gQMXy2Pn+hSY3zedHaR2iuIzta/01lCbKxBrLuBNnNAQxSHGcJIAyuRNWOSlkiZhnJiKtQrdIU8zhZQKHvZ+NU9UdPNbywNtDdVbJBSvyCm7HiJPwl0y2Q2z63IDEBWfOZYGu9L2qJ/rmrWxHBT1U9pTDU/wG5KniZ4DOkymr5Y0axKDmsKPnyy/qQs17+pzguzTnmP2wdZt8AIZd7rlrGuI5by99RNwfdCj7/v8R44Va3QZ4jbPtElh+BoiL0pFp1GgCTrpM1OF/VqGPF+c9q/5LBrL8RlHUVY0YZW+DO1awSX9r0V8bCYsviSXf3XkZ/QS5/ymPz8+pGC4XTS3+1Irv4GkALkynB8U4rxJpBCKJHTRpcRr9rfBFLw4i4noVje5huy/LZtn29f1BP1mmLKmVGHM2Rm2mp9FH5r65zReFvZEMJ7kXoLYBaZetroHFkO4BRrcczTiw1IY+/ejR7vF2bxEGcMK9nySIlIQMTxpC4V9+fLQCuvk3Qs4YtFCsgR4MTg+R9CXc8j5BAJ55Tda9rh7844M5x0LSLd9KYMnj2N0AafF+CYgBpBgXRzSh1igyZjWV8djimgM+PIVyNm510ko6+mihpFiWcoM0nHtrJK4od5dO988x8y/zF3DntqtaE6cX9eYdyFsx+XQeHyvzgUP/H6eP3vsJzhdJA7k9Xr8LRzj8kgpGZFf34UfdCR25+XGfXGNBvMIK5jyXEbn3mHepvlvpTX09QJv7sR3OCE80kfhb8Y/mqXF8iVOhqetpE92OkanchaXb43lQwrZtO51OzSg8O3XJWuhTWFgXfB4UzeU0fjktJj4l4wqyaXO1V/Mqbxt4vVb94bc+w1ClvKbFbObbv7/etNiz+8+/yh1Yn+/HrLy8S5rkX84cvnVskPSBjl82UsatPvHz+/vzv/D//59K7NeT58veX2k3Or0s8f7z61+YKHJrWMyP3+D/zVAincvm9zjs83t/+5a+HYu/nyd5uLGaa+vypSuPnfRyDR+fZ/fLptlf4Q9fXPmzYFvyXSP979Vk4zOVO/3cKPq61Mt7r58b7NTfz2/t37FrXd908/fkB8drn//P79xxYX88tKHf5CzGsTPbDCZtRPyxzUlMw3IeWtxkh6Ex6r0q5F39o0k5rSSStpWgfm+cRMsqZP2iU+yYdZHydMbSEWhm3s2cRvfNvOV4ZMnr8ft7kWVQ2Gs9j489c/t8ct67SW+82ZzdElNFs+NE1ZnDa8d0RsMEhvPt3+9U/1oiVS1G4t2gGkZDZrnAR6vUjfwYdtNu0FKcya3c8j0tM6hNRtHuBfL9K/4WvPSA/oapHCx3dftp67GlI7DsBNMhXsBzG0cSQCRZJh0JY7MDWkduJBmMQM0nsx8dZZqeCuGGBzvpuwXkOa87f1VaxCuhDm2twCN9YYaA878xpSdyFDuJIMcB9Ei2iuKOix5IF2v1utPSCkddWQcoQ4ZinvhEuCRMKAJGByhsnupmtIuTlLsOvywaW4aUcFVtyLAu3sIiA1pEoA7AHrJv8uhLliiR047JBz3M2EriE1dYClqmscvnCs2j5gBGH+JPXhI3UMwBFGboVUBeJAeBApN2cSyBxKRNcvYe0EPYDUA7wqHVDlN6D4Yva0WGySNSPl6c6ZMJ+USMUptEfUP1IC3okg8nGk0mmkbg0pTlohVeeiK3UMqa/VkQKV+kc6T+PGLc522kMqUVEWK6Rq7AlcR5D6tl5DGjxY7BjS2M/dHVJ2nxN8FCnV0h1SZhvpAAq+o6ETezI8rUshELeyrUvBKiuyg3UpGKYIxm/rUrMQS0QO1qVANGFe1aWkKDTvWF1qaC6ukHIjpIn9RntHOqcnApE1pHm8QWfPRYs/rdbuaovGFj+vSKdLAWW6Wk+nxOaqscWfVB2B9EGYm6sNGm3e2OKHD5uhrzsXZaCoJhZqy55bfNmiJwblY7+0pe5d60QgckTaUqGenAiXj0hbSs3NMZd2q3mhnNhlrhd/6SFdA9Ij67Y3ilXSQqrrtrFXJ7SVudTmWgjxOllV3Faue2L0NDe1NsqyNtZmYrcyX7S6Fs3uY7K/HaYNp8W1+UuvW/CLXbQei0odVwfrnwxXL9dqMZmvTKOHgo8TwM8XFd79+O9uVt7FmqdpRrDyb96/l+/L0RMfwEZ2ZIB+3zh6Oke91KWZYTV887efekBaDkgdMVKqBqTqFGz30ID0HPWC1LOVhv017971gVTQjMQodOuJAuvRO+Q2OUe9ILWtxk0bekO6/lEhpQtB+MqQJlh97ty7+f6f37cTcmtIKW9MiMy7XWEqmgy9YGAJh5A4qFRDujWXy0ZI54MKQ+dfIHJ3Pbc95567FDjtDdJg5hQHc6lnWkCQKk4j0vCLAIyCd1/0Ypd6L0glzX0e3r27vb3dtvl1556MsbTkN2msxF3MfVBjK6JAFs3OPRmzSMSR1EQwimVgyYzDZ0mjcy/iRoZhqICzEqkO2DACJpyoW5u6c0/DEM8ssQuvGFIrLsYTahZAVj079+5D7URhqrugRWYri+Y29nTCqw8wETzWLmjx10cCJSjfHCNNHMiTTSUfmrtst+eCFm1Y3auP4rB/f6lwKh+3eOrVf4L0dOwJIN8hPREoOUcnkJLJpH+kp/UMqfixRXosQrrOpeIGd+G8cjl4h0jFiSukmIIVXxtSwuu5xcqt8PAcZyYOPoiU8HtarFJ+5wJpRkB1lsKXmHWClCfklKlvg87TWIQdrgqpNNkMH8N7QeKhej6f/u/m5infmNNyOLSyN+byshOkVdSGzsvmKdqkpH+7JqRqsOnDGuVjwEj1khi7vm0N6dZ8fUC8BvOfR8qCzTeklsltX26vCq4B6TkaXdCnNSLtXCPSzjUi7VwtkdJ2iziKdgvGrsAFfYYW7TZans9bmS+TNtbOY6vEpeTEfK+eNObSTvTh3fdt526sS7vQ7Sf4Ms7V71R3N3ef+l33dEhXixRu3n3fHo9Iu9DN398bY0+70DpueLlWDWmTeRmnr5nXkD4zx89TryOtPquZ4z3z4SD94/evX5piT9LUgDyLDTDLR408KCqOpisC6azZE5UZoGUJAf1fwhM1lxiezhhg97HREyUSnjj8h/5YBkqSAJQoIuB+aw6ULHzQplMP0H3piYot/jKW+cUM0hNV30bsqb+UOWAWO38piSHlDOND/lKiQFFU/lIVsDUXWbHZX6oEIkjg5rU4vnQkjm/qYmKHO9n5S4HgVBumv9RylrXCs+/VD8Qs8XNXlAB499b5K0q4+YLW4/je4Th+6dUnYhHPLlCSLvUhIsXF46y+y+Ue0mAlmJ2NlCzE/dbWPR0OlAikZO1OrpBayzJ7H0RqPAjz2iIdKxkiUqpLs1Xt9VOkZOaIZ9JWSFlmiqfBHkRqzCRhXkVImftoWkeQGjx1axfHN2ZRGBxBqvLUrdoinSRV3CEiBSal9SupN08eYM+zOMnyySUimK9aojivmpsna2OOHXnz15Zn8RFo3IzUL83JOqIvsior/xqkZqRpZW5XOduw+HXgeHhIpxbUNw6tIdWrHcTNiagSU3sTYN8ewBOkejXdKiyjqmm0DmXgdLIb2NeQbs3Xp0FKtWYn35nXkFKFVubCUFY2JNPabkgDQUqVde+x0tjVf6nw/rMdR6Qvlbm/W/CI9IXynj1NcVxR8kI5zzzIkniE2NkSubSNuem1Sj1rY42xOgCk4fO1EEullZKklfnCaWX+2MpayXpZpPNEasPOti2fvHL0SXgNZ2yXetvdIvvfXdJ+o89V609Wy9p/1CnhpIdHOr1thePuyx1LXb3xB1ZdXtEw90+9YqFf4VFAl1Xyth/914MmJzaPGNVW3rjneimmdyKRlGOdOtmvIUvx6YvlP/CU0ABcNoOQ1Un9l4lYbxcJvQVZ5z6v76gcgHx0l2xUQ0os/9QeWofkgPV2n5neVhukqkaBRiitjydxvg+YHlrRnMF+BO8XVpVLDR1kRPRyQIllynxMmRwiBjJVMZJJQJGhIoypr2MrQ3tD+ShtfCrAr6ka0m3oncz+FSCPysikOpnNPN23GIkQYZMAbB2lhu3vIVVWF3xM89C1QcrqEyyCUA+N3Ew1LTSNEKVIR6plIxzYpuq6YQpKutdPkDwYValCSukOKaGUl3DPsyzK1PJYVgP+m/9Xi0DGYO07nMZxU00tO1HMbvQxn9gL+tdSZ/3SUZVGpJ1rRNq5RqSdqzO3yahKViSjF0te9H0bQxKWO1HftzFq1KgD+j9utQQwFk0MmQAAAABJRU5ErkJggg==" id="72" name="Google Shape;72;g288e1f721d2_0_429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SEBAPEhAQEhQQFRAREBYXFBUUERYQFRIYGRQRFxUYHSggGBwlHBUTITMiJTUrLi4uGCEzODc4NygtLi0BCgoKDg0OFg8PFDAdICQsLDcsNyw3LCwsLCw3LDgsLC0sNDcrKy43LCwsLCs3LDcrKy4sLCssMCs4LDgsKyssLP/AABEIAMIBAwMBIgACEQEDEQH/xAAbAAEBAAMBAQEAAAAAAAAAAAAABAEDBQIGB//EAEMQAAICAQIBBwcKBQMDBQAAAAECAAMRBBIhBRMxMkFTcwYUIjNRk7MVI1JhcZGSodLTQ2KBstFCY3IWwfAkgoOxwv/EABYBAQEBAAAAAAAAAAAAAAAAAAACAf/EABoRAQEBAQADAAAAAAAAAAAAAAABAhESITH/2gAMAwEAAhEDEQA/AP3GIiAiJo11btVYtbit2VgjldwVyp2vtyN2Dg4yIEnJHLCag3BVdeZsav0gBvUcBcmCcoxDAE4ztMwOVyNQunei2vnOcFTnmzW5rGTgK5ZeGSNwHR9mZuSvJtNNaj0PYEFC6Z0d7LSy1sDQQzsdgTNwwBx5z6op5GtOpuvtursWxXrQCuyuyqg4xXXYLPRyQGZgAzEDiAqhQ963l3Ze+nTTX3NVVVqLDXzWBXa9qrgO6ljmlzgfV2nE91+UNBUWG1BWyaZ633dYajPNYXp9LHD25xJbOQrV1Fl2n1CViyijTEWV2XuBVZc4cObQSTz5HpZ6o+yedL5LrVzS12YSldAiKRltmkDgAtniSHHHsxA6FPL+mfO3UVHaj2N6WAETHOEk9G3cu76ORnGYbl7ThQxuUAvzQBzu53YX5vZjduKDcBjiOM5d3knvpNLXcC3KLEhOP/q72tHAkj0d2OPWx2ZxN2l8nSr0WM2nDU3m883S1Ycea207TusY5+dJz7BjHbA6VXLFDtWqWo5tVLE25YFHzsbI4ANg4z04M01cv0baS9taNctbKNwPB22plhwALeiCcZPASCjybdLKHW5F5rbvKpYttiq7tzbsLNjJ6ZGGVsZJGCQRpr8k3VBWNQux6NNptRmolmShnIashxzZIscHO7HAjjnIdmrlqhnatbkLJzoYZ6DUcWD7VPSOkZE8HlusmoId/OWig9Ksjmtn9JSMj0VB/wDcDILvJtjUa11DVtzuvuFiLh1OqF2NvHgyc8Dnt29meHjk/wAmWRxY1tWeequ2pUyJ6FL17QGdjx35ySeiB0+V+WE05oV1djdYtfogHYpIBufJGEBZASM43jszF/L2nRrFe9FNJRbcngjOUCKx6ATzleB27pJyt5NpqbbHuss2tQdMio9lW1XJNzEow37sVcD0c39c11eTr8262XI726nRauxxXtBfTjTbht3HG46bIOfR3DpxxDprytSWVOcwzDKghgT6G/aMji23LbenAPCehyrT6J56vDrU6ncMFbXCVEHo9JiAPaeici/ycdtYmqN6lUv84CmtjYB5s1XMiwvhUyxbgvT9pJx5N8k2VV2uPm3stGxbFVzXoq7Tzen+bbHBWt28Tt5wZzggh9JmcjTeUlD1c+XZEy4y6MuNhIZjw4KMdboHbOsBPltV5LWvWKvOa9q+dqqmlim29wyuy84N1icQG6MM3o8YHWr5eqN9mmZwro1aLk8GNlYZMezOSBnpKnExpuX6Wrqd3FZtAZVJyQC20FiOCjPDJwMznf8ATD7tvnCc01mhtsXmvnC2kFZTa+/ADNUhOQeGQOPGaf8Ao7BU76XzTXp7RbS1iMldljKVAsXafnrAQdwPo+w5D6yJgTMBERAREQEREBERAREQEREBERAREQEREBERARE53lG9y6PVNpxm8U3GgAAnnQh2YB4E5xwgdGJ8Y/KGnqoL6PUlmB09d7tbZeaqmvVbLrUdiFdVLklsYwS3BSJJqOVrSwuSznWq0nLR09irkXCt9KarAi8HPSMqMNgkDDYgffRPkLuXnuvrr02oTm7dUlHOIEf5s8n3XNsYgqx3ovHiBxHtElPLmqWukm5WfUUh880oSt11enpJVekhlvJIJPEcMDhA+5ifD8qcvW0GxX1Xo0W3VnHMLq7sUUW1itHXZYRzrqVUBm9DHbn7cGBmIiAiIgIiICIiAiIgIiICIiAiIgIiICIiAiIgIiIGCZiuwMAVIIPQQcj75y/KrTtZpLa1Uvu2b0ABNlIsU3VAHp3Vh1x9cn8lqSG1lgrauq7UCzToyNUQnm1Ku3NMAUzYlpwQCck9sDvREwYGEsDZwQcHBwc4PsnqfOeSexbNeldNlSHULZWDp7aKynm1KEpvRQfTrs4D7eggn6OAnhbVJKhgSOkZGQPrE9z5XTqlnKWRp3p83Nu1/NrV5+2xPnHN4TZzYHtOXYA8Nq7g+qiIgeGtUEKWUE9AyMn7BPc+V8rtOtj0otVj2rZpnGNMWRlS9WCtqduKtu1m6wIz0HOD9VARE1W3hSq4Y7t2CFJAwM+kR0f16TA2xJtLrA5AC2LlK7fSrZOD5wvpDrjacr0jIz0iUwETBM5/KLtZTalJYMUcI6kAB8cNrHt+vogdDMzmfMX1awuTusCBwyBTQLAoW1ek+i2d1RIYYBzjozN/J9OrW5N7jm/SawKFYFi9pOSx3KMGnbjOMEEQO/mMzgaSiwNUxS47b9dzhLnHMvbZzfos3pDBrxgHAGB7JDotJeaNu2/nN+mYMzsMKunp3ZLODjcLM43HOeHGB9dEg5EVhUwbdnntURuzu2HU2Gvp442lcD2Yl8BERAREQEREBESLlnXeb6e/UbS3M12WbQQCxVSQoJ4DJGM/XAtmnV3FFyqhiWRQCdo9JgM5APtkPJOusay+i5axZTzTZQtsauxSVOG4ghlsGOPAA9uBZruqviVfEWB53293V71v243293V71v25VECFdTaXZOaq9FUb1rf6iw7v+X85s3293V71v25mv19nh0/32ymBLvt7ur3rftzXVqbWLjmqvQYKfnW+grd3/NLpNpOvf4g+DXAb7e7q9637cxvt7ur3rftyqIENWptYuOaq9BgvrW4+grZ9X/NNu+3u6vet+3Gk69/iD4NcpgS77e7q9637c8U6i1t3zVXosV9a3Z2+rlsm0X8TxHgN9vd1e9b9uY3293V71v25VPFlgUZJwBA0c5b3dXvW/bmq3V2A45uoseIUWtux7fV8B9Z4TcSz9GUX2nrn7Aer/Xj9XbNtVIUYAx2n2k+0npJ+2GJKN1hcWADYwXaCWQ+grZJIGet0dHCXASfSde/xB8GuUw0iIgIiICIiAiIgIiICIiAmjW6VbqrKbFDJarV2L2FGUhhw+omb4gQ8m8mrTzhD2WPaVLvY25ztUKo4AAAAdAA6STxJJ267qr4lXxFlMl5SQMgBGQXpyP8A5FgVRJvMa/oD85nzGv6A/OB5T11nh0/3Wz5/Q6PVtrxbdbv06raadvoV7jhQprzknDMQxz0dPGdKzSIb3rCjLJST05Cb7cn+vR/XPZL10FY4BAJeN3HeT7E2dUybSde/xB8GuZ8xr+gPzk2k0Ve+/wBAesHwa5CnRiT+Y1/QH5x5jX9AfnAxpOvf4g+DXKZztLoq99/oD1g+DXKfMa/oD84FEm0f8TxHnC8q+V6dElZNYZrHA25482COcbp7AeH1kSnknTV3Lzq7SjOXTaTxU8QS3b2cB+cu41MzVnqp8p3jqveSSEG4jgT/AKR9p7T9Q/KE0/EMx3MPuH/Edn/39c8pyfWAAK1AHAAcAB7J68xr+gPzkKURJ/Ma/oD848xr+gPzgY0nXv8AEHwa5TI9BWFa8AYHOD4NcsgIiICIiAiIgIiICIiAiIgJ4uUlSAxUkEBhgkHHAgHhw+ue55dAQVIyCCD9h6YHL8l77H0+bbGsdLtZUXIRWZatVbWpIQBc7UXoAl2u6q/86viCeeT+TqqFK01rWrEsQowCxOS32kkn+scpOFQE54PT0AsfWL2DiYFU82OACT0DifsEn8+X2W+5t/TND61WYDFu1cFvmret0qvV7On8MD1oweetLZyyUnHsG63A+7GfrzL5za9avPWcLfV0/wAK36Vv8sp8+X2W+5t/TApk2k69/iD4NcefL7Lfc2/pk2k1q77+FvrB/Ct7mv8AlgdKJN58vst9zb+mPPl9lvubf0wGk69/iD4NcpnN0utXffwt9YP4Vvc1/wAsp8+X2W+5t/TA3GoEhiASOg4GR/WadF/E8R48+X2W+5t/TJ9HrV9Phb13/hW/pgdGJN58vst9zb+mPPl9lvubf0wKYk3ny+y33Nv6Y8+X2W+5t/TAaTr3+IPg1ymR8n2BmvIz6wdKlT6mvsYAyyAiIgIiICIiAiIgIk+v1iU1PdYSErBZiFZzj6lUEk/UBNOi5WqtWxlcgVNstDq9TI20NhlsAK+iykZ6QwMC6Jr59fpL/pPSOhjhT/U9EwdSgIBdQWJVRkZLDpA9p+qBtiJJyq9a0XNc5SpUc2sGZCtYU7mDoQy4GeIwR2QK5PruqviVfEE4nkVelld9tVyvXZburrF3PNSnNoNjNubazEF9meG/HTmdrXdVfEq+IIGy+zaOAyTwUe1j0f07T9QMzRXtGOnpJPaSeJM1VekxfsX0U/8A03/b+n1ymBLX6+zw6f7rZQpz2TRX6+zw6f77ZTASXSde/wAQfBrlUm0nXv8AEHwa4FMRECXSde/xB8GuVSbSde/xB8GuUwEm0X8TxHlMm0X8TxHgUxEQERECbSde/wAQfBrlMm0nXv8AEHwa5TAREQEREBERAREQOb5R6BtRpb6FIDWrtHpFe0f6l4j7ROG/k3YjtzYS2samrWBbbHZ7DzLVPVbYyszBPmrEY7uKqvAKDProgfDW+SFrV017qlBXUm8DJCNztl2irqO0ZWmyzgSBwQcOwU1eT96+auFpFoCNqn3g1s76hrtQorepiRuewqylGJIzjE+wiAiJ5dwoLEgAAkk8AAOkkwPU53LNh2qqhiWerq43bRYuSMkDtA6e3PZKatbW6GxLEdBnLKwZeHTxE0Wodoc8GaynI9gFgwv9Mn+pMDYl7AADT2gDAHGro/HM+dN3Fv31frlUQObXqW56z5i31dPbV9K3+eUedN3Fv31frma/X2eHT/fbKYEvnLdxb99X65PpNS2+/wCYt9YO2rua/wCedKTaTr3+IPg1wMedN3Fv31frjzpu4t++r9cqiBzdLqW33/MW+sHbV3Nf88o86buLfvq/XM6Tr3+IPg1ymBL503cW/fV+uT6LVNhzzFvF7O2rsYqf9ftBnSkvJ3UPiX/GeA86buLfvq/XHnTdxb99X65VECXzpu4t++r9cedN3Fv31frlUQI+T3Ja8lSvzg4HGfU1/RJEsk2k69/iD4NcpgIiICIiAiIgIiICIiAiIgJq1TYRiVLgAkqBksMdUA9JPsm2ar7do4cScBR7WPQP/OzMD5zyZ0rC3V5FpR7a7N9qJXbYwqRQClYAAXaMZVW4DII4nv63qr4lXxBNtFe0Y6T0k+0npM0cpA7F2kA85VxILD1g7ARAriS7Le8q9037kzst7yr3TfuQFfr7PDp/vtlM5taW89Z85V6un+E30rf9yU7Le8q9037kCmTaTr3+IPg1zGy3vKvdN+5J9Ilu+/5yr1g/hN3Nf+5A6USbZb3lXum/cjZb3lXum/cgNJ17/EHwa5TObpUt33/OVesH8Ju5r/3JTst7yr3TfuQKZLyd1D4l/wAZ5nZb3lXum/ck3J6W7D85V6y/+E3fP/uQOlEm2W95V7pv3I2W95V7pv3IFMSbZb3lXum/cjZb3lXum/cgNJ17/EHwa5TI+Twd1+4gnnBxAKj1NfYSZZAREQEREBERAREQEREBERASar02Ldi5Cfb0M3/YfVn2z1qH6EBwXzx7Qo6zfmB9pEzduWtubVWZVPNqW2IWA9FSwB2jOBnBx7DA3SfXdVfEq+IswbLcnFaY3VgHnDnYQN7Y28COOB2+0TOu6q+JV8RYFERECav19nh0/wB9spk1fr7PDp/vtlMBJtJ17/EHwa5TJtJ17/EHwa4FMRECbSde/wAQfBrlMm0nXv8AEHwa5TASXk7qHxL/AIzyqS8ndQ+Jf8Z4FUREBERAm0nXv8QfBrlMm0nXv8QfBrlMBERAREQEREBERARBnEt8pqlr3tuDc3batePTZa1djgD2it8fZA7c82OACTwAySfYB0mce7ylpRmDll2hScqwOSbQQVxkY5lj/UY6Z65T5VCNzZrZzlNoDAbm2WW449GFpY/WcCB0dOvS5HFscPYo6q/mT9pM3ziHygHz+2otzCNYfSA3KK67BjP8to6e0To0avdY9e3GxKrM54EWFwPsIKN+UCqT67qr4lXxFlEl5SsCoGYhQHqyScAfOL2mBVEl+Uau+q/Gv+Y+Uae+q/Gv+YGa/X2eHT/fbKZzU19XPWHnasFKgDvXGQ1mRnP1j75R8o099V+Nf8wKpNpOvf4g+DXMfKNPfVfjX/Mn0uvqDXE21cXBHprxHNVjI48eIP3QOlEl+Uae+q/Gv+Y+Uae+q/Gv+YGdJ17/ABB8GuUzm6XlCrff89VxsGPTXua/rlHyjT31X41/zAqkvJ3UPiX/ABnj5Rp76r8a/wCZPyfyhVsPz1XrL/8AWvbcxHbA6USX5Rp76r8a/wCY+Uae+q/Gv+YFUSX5Rp76r8a/5j5Rp76r8a/5gZ0nXv8AEHwa5TI+T7VZr2VgwNgwQQR6mvtEsgIiICIiAiIgIiICQWci0NndSjZDAg8Rhg4IweHRbaPsdvaZfECL5Jp7pc8DniGzljnd09Nj/buMzfyZW5cugbeEBB4j0dwBHs4OwPtBxLIgc/5HrLWsQTz2RYMnaVKouMdgxWolGn0aozOucstacST6CbtoGf8Am33yiICIiAiIgIiICIiAiIgMREQEREBERAREQGIiICIiAiIgIiICIiAiIgIiICIiAiIgIiICIiAiIgIiICIiAiIgIiICIiAiIgIiICIiAiIgIiIH/9k=" id="73" name="Google Shape;73;g288e1f721d2_0_429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ISEhUTExMTFhUXFh4aFxgWGBwXGBcYGRUYFxcWFhgYKCggGhslGxsXITEhJSkrLjAvGB8zODMtOCktLi4BCgoKBQUFDgUFDisZExkrKysrKysrKysrKysrKysrKysrKysrKysrKysrKysrKysrKysrKysrKysrKysrKysrK//AABEIAMEBBQMBIgACEQEDEQH/xAAbAAEAAwEBAQEAAAAAAAAAAAAAAwQFAgEGB//EAEMQAAIBAgMFBAUKBAYCAwEAAAECEQADBBIhBRMiMUEyUVORFDNhcdIGFSNCUnOBkrLRQ2Khs4KTscHC8GNyJKLhB//EABQBAQAAAAAAAAAAAAAAAAAAAAD/xAAUEQEAAAAAAAAAAAAAAAAAAAAA/9oADAMBAAIRAxEAPwD9MbFXFuuwvWstyJG8XNaKXFAyhiVJa2XJ0EFV0Mkj27tK4FUi9akJxAvbMvqYGXkshVnucnQia+kpQfP429bYpL2WYWypfeIsOSkONZEQx07/AGmuLGNuZQLt+y3C2bI9sBiVgCDJyzJGoPfX0dKD5tMfckjfWgsHLFy0SDoBM84Et01IBPWuUxlzKJxCZ4bMRcs6EshAtlgYHaHEDy9xH01KDJ2XjiXZXu22k8MMnPM+ihdYy5OcmZrWpSgUpSgUpSgUpSgUpSgUpSgUpSgUpSgUpSgUpSgUpSgUpSgUpSgUpSgUpSgxDti5oBaklwJOfQbxgx0TshBIb2rI611tHF3F3hVyMrsAIWIGFNwcxPag/gK2aibDoTJVSe8gTyI/0JH4mgo3cW6B+0+W6q8uLKVtsdEUz2j05dZqq+2brAqtm4rspCnKWCvmCa5soIE55kAgGNa2rdtVEKAB3AR/pXdBmWNo3Gso4tHMdHVsylWUww0UyMwMHkRBEg1xjtrvbJAss+oAy5pkgEk8MBBJkz05VrUoMzC7SuNeNtrDKsSH4sp5lhqoAIDWdJ1LuBO7aq9nbFwtl3X14k54jOgJHANIYweuQz1rbpQZV69dz8Lab4ArlE5ctuYaDAEsxkSehFQWMXcIX6RpzoIyAgjJad8xA0kM3dqREQa2hbAkgDXnpz0jXv0AH4VzbsqvZVRoBoANAIA06AUFbZuKzjKTLKiliRBObNryC/VPL26CrtcogAAAAAEADQAdwFdUClKUClKUClKUClKUClKUClKUClKUClKUClKUClKUFJdoAIXuQgDsuhLaK5WeQ7prhttWQJzNzIMIxgqVVgYGhBZRB76jfYtszK2YMyDZQzmmZ75kz3zXa7M5SykglgWtqTLGSZ6f/goJV2lbJftQi5mJUxAZ1MdSQUb+kTNVrm1yRcNtM27tF+PNblgzrk1UxqjSfdAMyJbOzcnZ3ayIOW0okEliNOkkn3k1yNkqAyxahlysN0sMokhSOo1bT2nvoIrW3kLwRCQgVtSxuNnLJkA0yhdTPPMCBFWRta1rq2kCMjTJZVAAjXV0/MKiOyFnNFqZmd0kzLNM98sx97HvrxdjIOQtDSPUpy4dPdwp+Ve4UE1ra1pioBbjErKMA0ZZgkc+IaexvsmL1ZybMggqyiCWAFtQMxGUtp9aJE9xNaCjTXU0HtKUoFKUoFKUoFKUoFKUoFKUoFKUoFKUoFKUoFKUoFKUoFKUoFKUoFKUoKWI2ittirA/Vj25y2vuGU+3Q1VvbdQG3AlWuZXJMZAYVWEA5pdrY5jRmM8JFdnBi7cukmIcDRLZ5W1IJLKSTxt1610NjrBGYw0SMlnXL2Z4NY6UGlSs9rptXFD3WKsjHiCjVWQCMoH2jU/p9r7a0FmlVvT7X21oMfa+2tBZrMfbVtZzBgQrMRoYCXAjDnzBI9/Sa+f+Tv8A/UNmYxlS3eZLjcrd1GU6wIzCUmTGjVs4LZqtaRy0Sik8FmBpm04NBJJoLWG2mr33s6CFlTPbggXIH8pZAfa3sr3aG01suisCc4aIBLFlymABz4c7H2Ia4w+z1hWS40AEKVW0IBPEFhNJPOu8Jh1JdWCvkYKpZVnLlt3ANABAbXQdBQePtZABwuSSMqjLLAzDDWI0PWQASQBrXWB2kLjFcrKYBExqMltiNOo3gHd3E6x7c2VZJByKIM8IAn36c/bz566mZrWDtoZW2imIkKAY00kdNB5CgnpXhYDnXjuFBJIAAkk6AAcyTQdUqO5iEUAllAPIk6HSdPwBP4V5axCNorA6A6HoSQD5g+RoJaVyrgkgESOY7p5TXVApXisCJBkeymYTHXu98x/ofKg9pXD3VUgEgFjCyYzGC0DvMAmPYa4uYpFOUuoOmhOusx55W8jQTUqE4u3AOdYJIBnmVzZh7xlaf/U17axCNorA6A6HoSQD5g+VBLSleKwIBGoPI0HtKjS8rFgGUlTDAEHKcoaG7jlZTB6MD1qNMbaPJ1PIaEfWAK+ciPfQWKVCcXbnLnWSxUCRJYLmKgdSF1juqS1cDAMpBBEgjUEHUEUHVKUoFKUoKfo9wM5R0AZgYZCxByKvMMPs91dbu/4lr/Lb46tUoKtrDvnDu6mFKgKhXtFTJJY/Z/rVqleM0f8Ae8xQe0rxjGp5VCMZbKLcDAo4BVhqCG7JEdIMz3a0HGz9m2LC5bFm1aX7NtFQd/JQBUGz7yHD2xmTW0o1II7A5jqPZVqzi0YgA6kSJBGgMHn1BIkcxIqDZVhdxa4V9WvQfZFB7gFt2kCB0gEnQgAZmLQonRRMAdAAK6wLAteIII3g5fdW6n3CfZXyFUcObge8ES3l3giXK/wbfQKf9aDSpVXeX/Dtf5jfBXz3y0x21bdq2cBh7N26bsMrPmXJkeSc27jiy65qDd2rPAFnNm0gAnsNMSygc+/8KyE2de0B3uXKVIy29VNzORrcI5DKAQQASABNS7HxGNc2zjLFi00mN1da4ScrSGUoAukcmb8K+goPnxhLos27Jt3GClhP0SkW2S4igDOQSqso9uWasYQXULfROZXn9H2muO7cOfQDMOtbFKDBxuFu3LmfLeUDkoyAaDRiRcBLAzH1YZgVMgilfwN8sENl2Qq3S0EUlAuqm7M820kEsZywDW9sq4zBizXDxcO8TI2XKo5ZV6yfx17hdoMfZqXLUzbcggaKEUSCZJm4ZJkD3KKhxiXLrPkW4vZU6ISGUMwM7wa8amR9kfhvVVwfbvfeD+zboMO7s2+3W7IbOnDahXlSSQbmvZPLL23mcxq3jbNy47fRXApRRM2yf4quIziOF9DPPp37dUt5c30cWUjll4MoXVs0dvMQInlrHM0GfctXWRUNi5BuXC0Nb0W4LoEcWp4109/4zYLeoxJs3CCOYNsSzXHduHOYHEI1Na9KCjiMawRibNwAKSZ3ZEAayA+vurIOAv8A/l7KDspzRIB9bzzS3f0mtvavqLv3bfpNWqDDwGGu23dst1s6jMItAbyWJcQ/UNEGTCqJ0FRWsPeCpNl5GTSbfDDo9zizcWqCNB7fZu4ksEYoJbKcoPVo0HnUWznYoMxY6kAuuViASAWWBB/AUFBd7mB3LgLdZwJtnMChUCc4y6se/lU2Au3EtW1axclUUGGtkSFAMHNyrSpQZ2J2utqN4lxJ5TlMxz7BPeOffSsr5afwv8X/AApQfTUpSgUpSgVBi8PnCiYh1aYk8LA6d08p7ianrl3A594HKeZjpQYyfJ8AAb1oylSOUqzFnWQZEzAjkOXfVgbLi1ugxZc5PETIRmJKA6nhDED3Ae2tFrgAkkAASTOgA5n3VEmMQojgkq+XKQDrnjLpEjn15daCGxhGW4GJB4Wk8iS7IeXIABRXeyvUWvu1/SK6w+NR8uUtxKWEqymAcpkMBBBIBB1HdVTZeCXc2tbnq1/i3Psj20GnVXB9u994P7NunoK99z/NufFVbCX0tveWLpi4PqXH52rZ7UGfOg06VTubTtqCxF0ACSd1c0A1P1auUFXGBgUZVLQTIUqDqpE8RAp6U/gXfO38de426y5SoJ4tQASSMpPTlrGp0rM9PxDDLumUspGYKwyvnyqwzAgApLweWWDzFBpelP4F3zt/HT0p/Au+dv46p2MTcNuxvcyOXK3OmYqlwZh/KzKGA6ggEdK62ZdYBQ7OWFi2WDTmzcQJKjqSDyGsUFr0p/Au+dv46elP4F3zt/HVTF4u8lwhLZZdJJBgQswveSOvKVgwSKrXtq3uyoAaGOY2ng8IKgJMqS0gSYORj7KDU9KfwLvnb+OoLF24rXCbNzieRrb5btF14+9TXWysQ7AhwdANSjJznSG5kQDI+17NeMdi7qM2RCwAWBlaPrlhI6wFEjlmFBY9KfwLvnb+OnpT+Bd87fx1l4jHYkwVtsBbuZnAUg3LZhcoBBkgM50I4rS6wxq1jLjb0hWaRuTC66G84eRrAyjU+znQWvSn8C752/jp6U/gXfO38dULl5zbXI5zG7dVeLmQL+RZPOCo591T7Nds5BLdmQGmQu9uBCQdQSoGp1Ma60HuOu3Htugs3JZGAk24kqQJ46n9KfwLvnb+OrDnQ+7un+g1PurGG0b4A+hY8KHstJOTM4/2B79INBo+lP4F3zt/HT0p/Au+dv46qbNv3jcui4GysBctkjsgyu65CCAquQSTNxhyAqCzfbKpzuQRh8pJMEs0OFP15WCefOg0vSn8C752/jp6U/gXfO38dVRcYuOJoF5g4GoC7poDfZHYPTnNW9mOWs2mJkm2pJ5zKgzNBkbewd3EZMtsrlmc5XWY5ZSe6lfQUoFKUoFKUoFQYvDC4ACSIdW0jUqwYDUHQx019tT0oMVPk4ggb29ABBEoMylizAkKDxSQYIPdHOrdjZ27QIrswF0uM5kgM5YqCBMCSBMnlJNX6TQU8PgijKcxYKriTGYl3DknKANI7utdbK9Ra+7X9IqyDWZstL25tfSWvVr/AA2+yP56DUqrg+3e+8H9m3Td3/Etf5bfHUeAYhroZlLbwSQMo9Vb6EmNPbQSbUE2boHht+k1kfKX5aYPAoly/c4HfJKceU5WaWC6xwxIB1Irf3g7x51Xx+zrN8KL1q3cCtmUXFDgNBGYBuRgkT7aDH2dt/BbQ3ZsXbV9QSSsajhYAsjgEdeYrY+bbHg2vyL+1c3lVWtAAAAmANB2DVreDvHnQV/m2x4Nr8i/tT5tseDa/Iv7VY3g7x503g7x50GfhMLZfNOHRSrQQVQ/VVtCP/aPeD76mOysPIO4syORyLInnBipcNbS2IU6TOrFufPViTUu8HePOgr/ADbY8G1+Rf2qthNnWc136K3pcEcC6fRWz3Vo7wd486q4S4M97UesHX/w26Dr5tseDa/Iv7VX9HsZ8m4t905FjNlLZY59kTNaG8HePOot2mbPpmiOf+3KfbzoOPm2z4Nr8i/tT5tseDa/Iv7VY3g7x503g7x50GbtPZ9kWbpFq2CLbRwL9k+yrXzbY8G1+Rf2rnatwbi7qPVt1/lNWt4O8edBTv4LDorMbVqFBJ4F5ASeleYbB2XE7i2DJBBRdCDBEjnVxmUiCQQeYMa1xZVEEKRGp1MmSZMk6nWgj+bbHg2vyL+1Pm2x4Nr8i/tVjeDvHnTeDvHnQfL/ACssJb3eRVSc05QFmMsTHPrXld/LNh9FqPrf8K9oPp6UpQKUpQKr422zBcsSHUmTHCGBboZMTA7+oirFKDDXCYyAC9vVSrHM2mZjLKMupVYjUctTUuHwLrYS0yowS5ChezugxFuQ3LKuUHny61r0oMvZ+DZHUlFXgfMUMrLujADQHo3T+pNWtleotfdr+kVarL2Xin3Nr6G76tetv7I/noNSqGHwyM94lFJ3g1IBPqbdS+lP4F3zt/HXOz2JN0lSp3g0MSPorf2SR/Wgi2rg7e5u/Rp6tvqj7JrRqrtX1F37tv0mrVBXxbJwh1DS0CVLawT0BjQHnWe+OwmUsotmELgZQuYBskAsAJzwuvU1a2nbLlE4NWM51LDRG6Aj/s1AmySCGG4BBkHdNMk5ie31IBPeQO6gJdsvbtXLdq2wu9nRR9Rn7ufCRHfXWByOSDZtrAnSDPG6aaDQ5QQeobpXPzW2UKrWlUOzwtogFnzFyePXMXcnrLE867tbPuLMPbAKhY3bQACTpxz17+goPL13Do+R0tqTGXhBLTz0A0j/AHHfUd3GYVVkpznQWWLaLmMrlkaa6xXRwO8JbNh3MwTuydQMpE5/wiom2GSwbNbGhBAtmCCACDxzBAUROoUCgt4MWbgkW1BHMFIPWDqBI0Oo00rm++HQkOiAKFk5NOMsBrERwnWffGksPgXtzkayJiYtNyEwO37T51B6G91rmfcGGC62mMjdgieP/wAjj8TQc4naGEQ2xlt8d3d6hVKnRdQ0E8bW10nW4vTWpsWURmAsW2yqpPIE5i4gCNTwwB1LDlzrn5o0ZYsQ4AYbowwHIEZ/YPKvbuBZ3Oa5ZLZRwm2dAC8NGefrMO6g5u3baoHNm32nUiBoLYuEkaazk5ac/ZUuDFtyQbNsQNdAeIOyMOQ0ldD1nkK8GzrsKN4hh2bW2dS+fMDxcuM/0rqzgrqGVe0NIjdmBqWJ7cySTNBZbCWhru0/KD/QCqK4rCwJW2NFJ4DpnEqZI5e3zipccb623bPaOVGMbtuik/bqE7G9mH5AepPILkH1/s6UHuAxOHuveRbdubTQRCEkajPA5DOtxdYM2z0iuEurwzh7QkIdCDAuMF14R1OneAeUQbFvAOpkGyCECSLTTkGoXt8udQWNmNlUrctEcJzC2TnyZcpJDweyvKOyKCXgzAbm3BuFJ0+qjNJEdSpEfj7Kmwlm29tH3SDMoaIBiQDExrUYwNyZ3lsnMWE2zwkrlOXj7p5zzNd4fDXkVUFy3CqAJtmYAgTx0FlMMg5Io9wApWNtrad/D5NbTZp+owiI/mPfXtBu0pSgUpSgVXxtxlC5ZMuoMAnQsAeXIAaydNPbVilBiLtS+QPoWBKmOBgA5Yi3PcIAJnlPPpXdi/c3CC4zq4uC2zMAGcqxUOIGXjgNAEcUVsUoMvAXnzorEyUckEmYFxd2SCARoSJIBMa1a2V6i192v6RVqsvZe0bIs2vpbXq1+uv2R7aDUqrg+3e+8H9m3T5yseNa/Ov71Wwa52usl45TcEZchGlq2NCQevtoNC9aDKVbkwIPTQiDXzHy0+Rg2hbtW/Sb1nd3d5mUlmPA6ZVJIyni569RGtbWNS4lt3F15VCwkJEgEieGtCg+f2LsP0Tdp6Rir+p4sRc3jdljoYH/AEV9BVfFWcxU5yhB0Iy6yCI4gf8AorhrDAEm84A5ki3p/wDWgt0qlcXKAWxDAHkTuwDpOkr3TXlsZtFxDEwDpuzoZg6LyMHX2GgkwGHKBpCAs0nJy0VVHQRwqoj2VaqoLLEkC+8jmItyJ5Tw6V16M/jXPJPhoLNVcH2733g/s268WwxEi85HsFv4a4t4Qhmi+8sQxEW9OEKDGXlw/wBDQXqqHCne55Ec/bOXLH/rEn30aywgG+4kwJFvUwTA4dTAJ/Co3IVspxJDGNDuwdSQumXqQY9xoL9KoSIB9JMEkA/RwSs5gOHUjK0j+U91e2hm7OILaBtN2eEzDaLyMHX2Ggk2r6i79236TVqqV/As6spvXIYEGAnIiD9WukssQCL7kHUEC2QR3jhoJ8TazoyzGZSJHSRE1xg7RVYMSWJ05asTAqJbRMgX2OUw0C3oYBg8Ohgg+4iord1W1GKkGIg2j2uz069O+g0aVnlgDl9JMklYm3OYLnKxl5hdY7takt2iwDLfcgiQQLZBB1BBC6igxflp/C/xf8KVpY7YwvRvLlw5ZiMg5xPJfYKUGpSlKBSlKBUOJvZADHNlX3ZmCyfP+tTVy9sNEgGDIkTBHIj20GYNu2iJAecrMBGpKsVyiJ1JEDv6V1Y2oWsJdgBpy3FAZ8rKSLqqIDMQVYDSToY6VcGDt6fRppEcI0jlHdFdNhkIiI4s2nDxTM6c/b30FPZ+0GuFZUCRc01kG3dCczEyCOmhB51Psr1Fr7tf0iptyubNGsEczyJk6ctSBr7Kh2V6i192v6RQWqq4Pt3vvB/Zt1aqrg+3e+8H9m3QNq+ou/dt+k1aqDHWi9t0ESyMBPKSCBNfN/LTae1LNu22Cwtq9cN0KyliwyZHMmcgXiC6z/rQbu1CeDKxBzaQpaeBtNCvv17vxGSMBe5NduFSpVhupzKz5o4nKzl4dQdCdBUmxsXjLhtnF4a3h2kwEvb0nhbnCgL5n9voKDCsWriW7Vsh33bHiyZeArcRARm1KqygmROUnSYqXBBrZIy3DwABisyxd2MgtmMSNSZPeTJrYpQYWNw9x7mdWuoPshD0GhYhgSQeXSCQQdCKWIwd9iEO9ZMrCQpCgsgXiG8zGCC0ayWjhia3dl3GYMWZm4uEsuQxlHSB9bMR7CJq7QZGzFe1IbOwIEAIRBlpPE7c5Ggjs1DjBcuM+7e4nZEZGOVlDNPbA1zodB9Xr03aq4Pt3vvB/Zt0GFe2debU3bmZXz2zuZCvKyWzOSRAYQpXS44JM1exitcduG4qlU1jWUa4TEMNeJTrI5yDWzVLePvo1y90cOULJbNHazECJ5dOtBn3EZkVDbuCblwtAEhbgvAHnqeNdKnwJZGMo50OoWAWa47kASSAMw61rUoKWIxoCMSlwAKSTlmABqdDPlWQcHiPGudlB6tuaJE+s6tLf0151tbV9Rd+7b9Jq1QYWzsO9p7jE3GFxQWXdBfpZYtcBB5EFVgyYReIxXNu04CnJck7oERoBbZWMksQeTRlA7Ws8xt4lmCMUEsFOUd5jQedRbPdinEWOpALDKxAJAJECCfcKCiC+YHI4C3WeMs5gUZQAcwy6t1nl+NT4C8VtW1a3clUUHSdQoBrQpQUMTte3bjeZ1nlKnWOfKe8UrI+Wn8L/F/wpQfTUpSgUpSgUpSgUpSgVVXZ9sAAZgBoAHcADoAJq1SgzcBhFKkkufpLg9Y/IXXAHPuAq9ZsqghRzMmSSSeUknU6AeVQ7N7B+8uf3nq1QKUpQVcZmDIyozQTIUqDqpE8RA509KfwLvnb+OvcdeZcpAJ4tQASYyk9JjUDU1mfOd9hlFm4CykBgh4Xz5Vbi4Yyy8EwMsSZoNL0p/Au+dv46elP4F3zt/HVJMbdNqyWDLcLlWUjJmZUucp5KzKCPYRXezcRclhcLSFkqQJje3QrZUnmoHlQWvSn8C752/jp6U/gXfO38dVMZjbqXSEts66SSGgcMlVIBJJ5z2ZUgkEiq13a96MqpDQTmNq5HZBUZNCCWJUa65WjuoNT0p/Au+dv46gw924GuE2LnE4I1t8t2i/b7wa62ViXcEODIAMlGSZLaQwEkQDp9qOknjHY25bZsqM4AWAFYj+IWEgc4VR7Mw07wselP4F3zt/HT0p/Au+dv46y8RtO/oVtXQEuS4CHjtmBlAYSTxMeGTNoTAbSxtDEXRcZbcmFtnKuWQDcfMQGjmFiekad9Bc9KfwLvnb+OnpT+Bd87fx1QuYl92uR5Y3bqr2eLKL+Re7Qqv5detWNm3mLEMzdmYYQY3lwIxEAglQOfdQMdduPadRYuSyMBrb5lSB9ep/Sn8C752/jqw50Pu7p/oNT7qxhtW8APobh4UPYaSSgZxoPw5aHpQaPpT+Bd87fx09KfwLvnb+OqezMVda5dFxXCkC5aLLAVTK7vTrwhyG4pukQABVbDYu9CszNlIsZG4MrZrkPqNSWUgnQAaR3kNX0p/Au+dv46elP4F3zt/HVbfMXWHaN8wYAAgKLTQGMcInKeY1NWtmXC1m0xOYtbUk6akqDOmmtBj7fwl7EZMtphlmczJ1y8oY91K+hpQKUpQKUpQKUpQKUpQKUpQZuBx1pVYNctgi5ckFgCPpX6GrHzlY8a1+df3q1Sgq/OVjxrX51/esr5QfLLA4JFuX7yhGfICk3IOVm1CSY4TrHdW/VLamycPiVVcRZt3lVswW4odQ0ETDaTBPnQZuD25gscyCxesXwCSyqwYrwtBZDqOvMVq/NtjwbX5F/auGsqjWlRVVQWgKAAOA8gKu0FX5tseDa/Iv7U+bbHg2vyL+1WqUGbhMNYfN/8dFKtBDIk9lWnhnow/rUjbHwxYOcPZLKCFY21kA8wDEiYHlVjC4ZbYhc0TOrM2p56sSfbU1BV+bbHg2vyL+1VsLs+yWuzat6OAOBdBurZgad5PnWnVXB9u994P7VugfNtjwbX5F/aq/o+H3mTcJ3ZsiRmgtl75yiZiPbOlaVRHDLnzxxR3mPfl5Zo0mJiRyoIfmyx4Nr8i/tXvzbY8G1+Rf2q1SgzNp7PsizdItWwRbYghFBBynUaVZ+bbHg2vyL+1Nq+ou/dt+k1aoKV7A4dVLG1ahQSeBeQEnpXGGwdh1ncW11IIKJIIMEGJHkTV91BBBAIIgg6gjqDXFiyEGVZjU6ksZJkyWkmgg+bbHg2vyL+1e/NtjwbX5F/arVKD5b5VWltbvdqEnNOQZZjLExz5nzpXfy0/hf4v8AhSg+mpSlApSlApSlApSlApSlApSlApSlBg/LH1Sfef8AFq+RpSgUpSgUpSgUFeUoPaUpQKUpQDSlKBSlKBSlKDR2P9b8P96UpQf/2Q==" id="74" name="Google Shape;74;g288e1f721d2_0_429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288e1f721d2_0_429"/>
          <p:cNvSpPr txBox="1"/>
          <p:nvPr/>
        </p:nvSpPr>
        <p:spPr>
          <a:xfrm>
            <a:off x="1524000" y="1828800"/>
            <a:ext cx="6172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Recitation 5</a:t>
            </a:r>
            <a:endParaRPr b="0" i="0" sz="2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6" name="Google Shape;76;g288e1f721d2_0_4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8500" y="3322838"/>
            <a:ext cx="254317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4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3, Expansion 1 - Solution</a:t>
            </a:r>
            <a:endParaRPr/>
          </a:p>
        </p:txBody>
      </p:sp>
      <p:pic>
        <p:nvPicPr>
          <p:cNvPr id="146" name="Google Shape;146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850" y="3340100"/>
            <a:ext cx="114301" cy="17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44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4"/>
          <p:cNvSpPr txBox="1"/>
          <p:nvPr/>
        </p:nvSpPr>
        <p:spPr>
          <a:xfrm>
            <a:off x="607950" y="1125150"/>
            <a:ext cx="7928100" cy="3666300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 static 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mostFrequentDigit(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[] appears = digitFrequency(n);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maxKey = 0;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0; i &lt; appears.length; i++){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(appears[i] &gt; maxKey){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maxKey = i;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	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maxKey;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5"/>
          <p:cNvSpPr txBox="1"/>
          <p:nvPr/>
        </p:nvSpPr>
        <p:spPr>
          <a:xfrm>
            <a:off x="228600" y="685800"/>
            <a:ext cx="8610600" cy="23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■"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function “biggestNumberPossible” takes a postive integer n as its parameter. The function should the biggest possible number these combination of digis can make.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■"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example: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biggestNumberPossible(1123); 	   </a:t>
            </a:r>
            <a:r>
              <a:rPr b="0" i="0" lang="en-US" sz="14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\\ 3211</a:t>
            </a:r>
            <a:endParaRPr b="0" i="0" sz="1400" u="none" cap="none" strike="noStrike">
              <a:solidFill>
                <a:srgbClr val="00B05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biggestNumberPossible(5279329); </a:t>
            </a:r>
            <a:r>
              <a:rPr b="0" i="0" lang="en-US" sz="14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\\ 9975322</a:t>
            </a:r>
            <a:endParaRPr b="0" i="0" sz="1400" u="none" cap="none" strike="noStrike">
              <a:solidFill>
                <a:srgbClr val="00B05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4" name="Google Shape;154;p45"/>
          <p:cNvSpPr/>
          <p:nvPr/>
        </p:nvSpPr>
        <p:spPr>
          <a:xfrm>
            <a:off x="152400" y="76200"/>
            <a:ext cx="665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Question 3, Expansion 2 - most frequent digit</a:t>
            </a:r>
            <a:endParaRPr b="0" i="0" sz="2400" u="none" cap="none" strike="noStrike">
              <a:solidFill>
                <a:srgbClr val="66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5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6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3, Expansion 2 - Solution</a:t>
            </a:r>
            <a:endParaRPr/>
          </a:p>
        </p:txBody>
      </p:sp>
      <p:pic>
        <p:nvPicPr>
          <p:cNvPr id="162" name="Google Shape;16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850" y="3340100"/>
            <a:ext cx="114301" cy="17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46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46"/>
          <p:cNvSpPr txBox="1"/>
          <p:nvPr/>
        </p:nvSpPr>
        <p:spPr>
          <a:xfrm>
            <a:off x="607950" y="1125150"/>
            <a:ext cx="7928100" cy="4032900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biggestNumberPossible(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[] appears = digitFrequency(n);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String num = "";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0; i &lt; appears.length; i++){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(appears[i] &gt; 0){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appears[i]--;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num = i + num;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	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num;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NOAM" id="170" name="Google Shape;17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"/>
          <p:cNvSpPr txBox="1"/>
          <p:nvPr>
            <p:ph idx="4294967295" type="ctrTitle"/>
          </p:nvPr>
        </p:nvSpPr>
        <p:spPr>
          <a:xfrm>
            <a:off x="1524000" y="1828800"/>
            <a:ext cx="6172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Variables and 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reserved word Final</a:t>
            </a:r>
            <a:endParaRPr b="0" i="0" sz="2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Reichman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1447800" y="1600200"/>
            <a:ext cx="6172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37373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Recitation 5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MTEhQUERQWFhQWGBQYGRgUGBggHBgbGBUWHxUWFxcZHCggHBolHBcXITEiJikrLi4uGB8zODMsNygtLisBCgoKDg0OGxAQGywkICQsLCwsLCwsLDAsLSwsLCwwLCwsLCwsLCwsLCwsLCwsLCwsLCwsLCwsLCwsLCwsLCwsLP/AABEIAKoBKQMBEQACEQEDEQH/xAAcAAEAAgMBAQEAAAAAAAAAAAAABAUDBgcIAQL/xABLEAACAgEBBAYHAwcJBQkAAAABAgADEQQFEiExBhNBUWFxByIyQoGRkhRSwTNDcoKhsdEIIyQ0U2JjssKDk7Ph8BUlNVRzoqPD8f/EABsBAQACAwEBAAAAAAAAAAAAAAABAwIEBQYH/8QAMxEBAAIBAgUDAwIEBwEBAAAAAAECAwQRBRIhMUEyUWETInEGsRRCgdEjM1KRocHw4RX/2gAMAwEAAhEDEQA/ALzpt0l6QU56jQ1LWPzlRNzc+YHDHkUgcw2D0i1u0NfTTrbbLkZ91qGt6pG48VYDAOOJ3cZOMdsD0D0j2pqdL1S6PQtqUwwIrdEFe7u7ow3YQTy7oFUnTLX+9sfU/q2VH8YF7tbbz0aVL/st9jNuZpqANibwyQeOPV5GBrq+lfRpgaurVaQnl9oocA+RXOYG47J2pTqalu09i2VtnDLyOOY8wYEyAgICAgICAgICB+XcAEkgAcSTyHiTArdH0j0ltxoq1FVlwUsURgSAMZJx+kIFFtLptal1lNGzdZcayV3wqrW2O1HY8R4wP1sbbm1LbUF2zVppY+s51CFlGDg9WBxOcDn2wJHSTVbVW0DQUaZ6t0Ete7Bt7LZUBezG7x8YFYu2tuL7ezdO47TXqQPkGEC86U9KqdAqPqEuNbEgvVWWWvGPWsxyHHxgZ9hdJtJrBnS3128M4U+sPND6w+IgW8BAQEBAQEBAQEBAQEBArNsdHtLqh/SKK7D2FlG8McsMOI+BgWFFW6oUEkAAZYknh3k8SfEwP3AQPjKCMHiD3wKzamxEt0z6etn06uPa02EZTvBiVIGBkjj5mBp1m2No7KP9PzrdD/5mpcW0jP55B7S494ePlA3zZ2vrvqS2lw9bgFWXkQYEmAgICAgIFBZ0nqGtfS7yjqqDdczHATLIKwTyHAsT+r3wMXRzplTrrra9Klr1Vj+sbpFTNnBRGPFj25x+GQqtT6O/tVjPtLV36lN9ilAPV1KN4lAVTixAwM5HbA2fZGwNLpRjTUVVeKIAfiecCygICAgIGrdIPR/odUd819TcDlbtOersU9hDLwPxBgZuk22rdBVUyaa3U1LwuZGBsRVXg+6eLnI48oFlsHblGspW7TWCys9o5g/dYHip8DAsYCAgICAgICAgICAgICAgICBi1OpStd6x1RR2uQB8zAq6ulGhclV1WnY8QR1ifEc4FX0p26+goou0tNdmjrbF4q9qurGFapV4YBOT4DxyA2XR62u2pLa2DVuodWB4FSMg/KBTbS6baCglX1Cs49yoNY/0VhjMq1m3aGF8laRvaYj8qi70j1/mtJqnHeRWnyDuD+yX10ea3arSvxTSU73hI0XpF0rMq3rbpixwDcnqZ7usQsq/rETDJp8mP1Quw63Bm/y7RLb1ORkcQZS2lR0t2/XodJbqbOSL6o+854Ig8ziB5m2BsXaW1dTZdUhfrLN617MinO9vBXz7SggeqMngOED0z0X2bdRSqX2o7AABaqlrrQDsRRx+Z+AgXEBAQEBAQEBAQNO13QgLq01mz7PstpYdeoXNV6Z9berGPX54I7/jA2XT7Upe2ylLEa2rdNiAjeTe9neHZmBMgICAgICAgICAgICAgICBF2pr0opsusOEqRnbyUEn90Dj1wfVP9o1uHsbiqNxSlTyrRTwyAeLcyfhj0Gk0VKV5rRvLxHE+L5MuSaY52rH/LK+krIwa0I7iq/wm79KntDkRqMsdrT/ALojbD0/EipVJ4E15U47RlccJVbSYbd6trHxTVU7Xn+qp2VsApZbTYrWaYYakO7FFyTlNwtjgeOcTUw6KtcsxaN48OnquL3yaelqX2t2mP8AtsdFKoMIqqO5QAPkJ0a0rXtDgXy3v6pmWSZq3x1BBBGQeBB5HwMiYiY2llW01neO6R0c29Zs87pDW6I8dwcX0/eahzarmSnMe73TiazQTX78fb2ev4XxqMm2LPPXxPv+W5bR2Jo9qii6xxfp09dK1YdWzn37McWIHALwxvNkHPDlPRtj09C1qErUKijAVQAAO4AcBAyQEBAQEBAQEBAQEDTOnHRayxl12gIr19A9U+7enbTaO0Ecj/0AtuhvSerX6cW1gq6nctqb2qrB7SMDx+MC9gICAgICAgICAgICAgIGo+lK3Gz3Qc7bdNX5g31lx8UDCWYa82SI+VGqvFMN7T4iWmz1kdnzOZ3nckoIFZ0kstXT2PQcOmG5ZyFOWX4jM1tVN645tTvDf4bXFbURTLHSen9UvZ+rW2pLF5OqsPiOXw5S3FeL0i0eWvqcM4ctsc+JSJYoICBFXRBXNlL2UWHm9DFS36a+y/6wM1M2ixZOsxtPw6el4vqdPG0TvHtK30fSnaNOMvVqkHMWruWHysT1c+afKc/LwuY9E/7u3p/1FS07Za7fMN46MdJ6darbm8lteOsqsGHTPLlwZTg4YEg4PiJy70tSeW0dXosWWmWvPSd4XcxWEBAQEBAQEBAQEDXOlW0l2dp7dVVpuszYjX9XhW3ThXubh6xVQP8AkMmBeaHWJdWltTB63UMrDkQRkGBngICAgICAgICAgIGDWauupC9rqiDmzkADzJgaHtn0w7OqyKTZqGH9kpC/W+AfMZE3tPw3U5/RSfz4Yzesd2pXdObtrWInUCmih+sJ394u+6wrU+qAMb29gZ5CbeHh2TDniL7dPZxuNayuPTTWO9uiwnYeGICB8ZcjB5HhImN42ZUtNbRMKboppbKqnqsUgJbYEJ95M5Vh4cZqaOl6Vmto7T0/Dp8Vy48uSuSk771jf8rqbjlEBAQECM+1F0d+n1bHdVHWu04JzVacPkDid07rjAJ9XhznM4lh5qxaI6vR/p7PaMs4/Ew6xsXbum1ab+luS1e3cPEfpLzB8xOFMTE7S9isZAQEBAQEBAQEBA/NiBgVYAgggg8iDzBHdA0ToJp7NBq9Rs1lc6fH2jS2YJVUdsPSWxgFWzgHjz8IG+wEBAQEBAQEBAQNZ9IPSxdm6U3bu/YzBKkPIsQTlj90AEnyx2y/TYLZ8kY6d5RM7Ru827d27qdY5s1VrWHJIBPqL4InJRPoOi4HptLXmvG8+8tS2WbJfR7ozZqcO2a6fve836APZ4ma+r4nbJvj0/SPM/2czW8Rx6Xp3t7e35dF0GhrpQV1KFUft8Se0+M51axV5HUajJnvz3nqkTJQQEBAQEBAQEBA0v0i67hVSOZPWN5Dgo+JJPwl2ixfW1VY8V6y9LwLBtFs0/iGn6PVWVOLKXeuwcmrYqR8RO9rOF6bVR99evvHd6Gt5r2d59EfpAfW72m1WDqK13lcDHWICASwHAOCRy5585894pw22hy8s9YntLbpfmh0ucxmQEBAQEBAq9vbfo0ihr3ILHCIqszucckRQSf3DtxCYrNp2hrzdPmz6uz9SV7y2nB+lrczLks2P4PP/p/ZnT0g6YflqtVV4tQ7D51B5HLLC2nyV71Zz6QNnYz9o/VFdpb6Am9+yNpYfTt7Shajp7vf1XSXW55PbilPDO/6+PJD5SYpMrqaTNftCus6QbTc+1paF7lrexh+uzqp+kTP6ctuvDLfzS+JtzaaHIt09w7VsqZCfAOjnd8yp8o+mm/DJ2+2Wz9GulNeqJrZWp1CDL0vzx99GHCxPEfEAyuYmHOyY7Y52tC/kKyAgICAgcx/lAaXe2fU49pNRXjw3lcH8JuaCbxqKzTvuxv26uD6PdNta2cAXQMD3Fhnj3T2vEeIc2nnHf7bdpj+zSvW0UtavfadnZQoHADAHICc2u23R89vMzaZt3fZkwIGLUahK13rGVV5ZYgDjy4mY3vWkb2nZZjxXyzy0jeWCratDHC3Vk9wdf4yuNRjntaF1tFqKxvNJTJc1SB8zI3TtO277JQQED5ImdkxG87OR7Y1puvtsPvMQPBV4Lj4DPxnc4Lh5cM5Z72l73T4ow4a448Qgs4H8Ju6jXYcHS09faO6+KzLpf8AJ/0pbaF1jD2NOQPAvYvP4KZ4Xj+fNlzVnJG0bdI/u2sUREdHoCcBaQEBAQEBA5TpbvtN12sfizu9dWfcprYqgXuDFS5794d0ux16bu5w/DFcfPPeVhLHRIHzEI2h9hJAQImu0Is3WDNXbWd6u1PbrPaQe0EcCp4EHBkWrEqM+Cuau0rrZXTrqwE2kvVMOAvRSabP7xIyaj3huA7CZRNZhws2lyYp6x09236LXVXKGpsSxTggowI48uIMxayRAQEBA0f00072yNQcZKNQw+F9eT9JM2NJblz0n5j90W7PPKICMEZHjPqWbDjy12vG8NGJmFrodbdXjq7nA+6x3l+TcvgRONl4RTvjtNf2UZdJgzeukLrT9JdSParqf9Esh/bvCad9Fqadtpc7JwLBb02mE+rpQPfotXy3G/ytma8/Wr6sc/8ADSt+n8v8t4lW9Kts03UBFFmesqJVqn9kN62fVxymjrb89IrtPePEtrhvDNRps02tHTaeu8d0u07KsUqfs65H3VRh4gkAgyZppprtMbf0a8RxWl9/umN/yibC6S11aWwWWCxqHetBvDesUEbhHeOPPwlen1UUxTE9dp2j5Wa3hd82orasbRaN5+J8s9nSi2sK9q6c1sVBFVuXTePAnhg47cTKdZeu02iNlf8A+RhvvWk25o7bx0lH2jtf/vCpkegoK3ALW4GCV3i3DAbuHbMMmef4iJjbbZfp9DX+BtS0TvM+3nx/RJ1XS4Gx0oNG6mBv3WEByexFUEkDvlt9ZabTFI7KcHBI+nFsvNvPiI7flm2d0vqZCbgyOCQVVLGBx7ysF5HxlmHV80fdExP4lVqOBZ63/wALrHzMQzWdKK/cqub9Xd/zES+L5Lemkz/75K8Az/zWiP8A3wg6npPcQQlCrntsfJ+lB+MujTanJG20V/P/AMbuHgVKTFr33mPZpq7LwPWcny4f850sOjzckUvknaPEO9No332OoVfZH/XnOhp9JixemOvuxm0y63/J60x/p1nYTQg/VFjN/nX5TxP6ivzayY9obGH0uxzhLSAgICAgRdq6sU022nlWjvx/uqT+EDmPRvTmvSadDzWqsH6RmbNez0+nry46x8LKSuICAgICAgfIRMbq+3YdBbfVOqs59ZQzVvnv3qyDmYzSJUZNLiv3hZ7K6S36R0TVub9MxCdcwHWUljhOs3Rh0JIG9gEZyc8SKrU2cnVaKcUc1esOh7wmDQfYCBrnpFo39ma1cZPUWEeYGR+0TPHO1on5JeZaDkAz6vinfHWfhoT3TqZjZKdVKLJTqZRZKbTKLJTalHcJrXpWe8MoSq9Mh5op81H8Jr2w4/aE7yzDZ9OPyVf0L/CUfRx/6YTvLDZpKxyrQeSr/CW1w4/9MI3lGsQDkB8pfTHSPEImUO2bVYiGKFdL6oQbpfVCFdLqoQbpfVDt3oE027oLX/tL3P0qi/hPmvF78+tyW+f+obmP0w6ZOazICAgICBoPTjbS6ne0GnO8CQNVYvsogwTSG7bH4AgeypJODiZVrvLa0unnLf4jujzYeiiNiEkBAQEBAQEBAh7ZCHT3dZjc6t97PLG6c5kW7Ks230539nPftm3P8b6zNZ5ro9KQwIELbdO/p70571Vg+aGB5N0R9VfIT6porc2mpPxDRt3lYUyywnVSiyU6mUWSm0yiyU6qU2SnVSiyUteUpSjWyyog3S+rFBul1UIV0vqhBul9UIV0uqhBul0TtCHoL0L6fd2Rpyebm5z8bnx/7QJ8s1d+bPefmf3b1ezeJrpICAgIHONt7ft1zNXp3arSKSrWoSLLypwwrPuVZyN4cWxwwOJspTd0NJopyfdbsxaTSpUoStQiDkqjA/8A2XRGzt0pWkbVhmhkQEBAQEBAQEBAga/THUWUaQfn39fwprw1xPgRhP8AaCYZJ6NDiGXkx8vmXT/sqfdEocFmgIHwiB5FWncZ0PNHdPpYj8J9K4Pfm0dJaeT1JlM3rMU6qUWSnUyiyU2mU2SnVSiyU6qUWSlrylKUa2WVEG6X1YoN0uqhCul9UIN0vqhCul1UIGpOAT3Ayc9uXFa3tEkd3p3oHper2do0IwRRTnzKAt+0mfK7zvaZby+mIQEBA/Ni5BHeCIHJeiyldLVW3B6QaXHc9RKt8MjI8CDNinZ6PR2i2GNltMm0QMd9u6rMeSgtw8BmGNp2jdrOl6ZGxA9ei1bI3EMqKQR3jDTDn+GnXWTaN4pOy42JtqrVKWqJyp3XRwQyHuZT++ZRaJbGLNXLHRZSVyJtLaFdCb9pwCyqMAnLMcKPnEzswyZK0jeyXDMgICBL6A0b+q1l5/N9Vp0z2YQWWEefWJ9MovPV5/X35su3s3uYNIgICB5Y6T6c16/WqezUXn4M5YfsafQP07bfRRHtM/u1MvqYKZ2LMEjSahWLAc1ODmaOPU0y2tWveO7KYmE23VLWAW5EgDHaTyGJVqM9MUb289ExG6zpmNhOqlNkpF2pWtGsf2VBJwM8B4TVy3ilZtLKE7T2hkVhyYAjyIyJXE79RhtltRU06xLQxQ53WZDkdqnjMsOWuTfl8ImNkPaOpWtd5+AyB8zgS++WuKvNZERuwWzapO8bsUG6bFUIV0uqhX6lN4bo5thfqOPxmvxK/LpMk/E/syp6oettFVuVov3VUfIAT5k3GaAgICAgc66U6L7LrhaOFOs4HuXUIpwf9pWvzr8ZZjnadnS4fn5bck9pfJc7ZAjbS/I2/wDp2f5TE9mGT0T+FR0C/wDD9N+h+JmNPSo0X+TCHUNzbThOVmkDuB2stuFJ8cY+cj+ZT6dVtXzCs1d6+v8AaNpWDU5bFeldt1ME7q9WgOfHemM/Mq7WjrzZOvwwbXvfVbM0l1ljhzbUrbhADE2Y3yMe0MZHdmJ61RltOTBW0z5j91/t5GrWlLNaaKAG6yxnAusPuqGx8yOMyt08tjNE1iIm+0efdX9G9p413UVam3UUPSz5u3iVdWA9R2AJXEis9dlWDLtm5K2mY28t3ljpPkkWHo7fF+vr/wASi7/eUhP/AKZr3jq89rq7ZpbvMGmQEBA82ekygptbVg+81b/VWv8ACe3/AExbfBePaWtm7qOmehsqfkepqFPu2jdP6Q5fMcJwcsfQ1sW8Xjb+vhbHWqU46zUovu1DfbxY5Cj4c5Xn/wAfV1p4r1n8kdKpl5uLt/OrRWuMMQpLd54nAEr1F8s3mJtFa/umNtn3Z+17DRqjvq70Bt2xMYb1CVOOXZNOmsvOG87xM18x5ZcsbwkVarVDTPqXsTBp31rCeycAqS3bw5jxlfPn+jOW0x2322No32W99+parT9UUrDoGsuYA7nqAgKhIySc+UyvfJNa8sxHvJ0Vuz9pONSKG1CahWRm3lCgoVPssFJHKRgz2jN9ObRaNiY6bqvY9Oofr+rsWpRfbg7m8WO9xzkjAkaSma3PyTtG8+C2zBtLWtbpX3wA6Wqj45ZVxxEty55y6eYt3i20kRtL9bT1x6wVK614UMztjt5BQSOM2smrt9SMNbRXp1mWMV6boun1h3zWzrZwyGXHxBAJ4zY0ertOf6NrRbpvEwi1em7JdO5VU+bIo6zV6Wv7+o06/BrUB/ZOZx6/LorfmGeL1PVs+etsgICAgIFX0m2Mur01lJO6WAKP2o6nNbjxDAGExMxO8NB2VqmsrBdd2xSyWL92xDhx5ZGQe0EGbNZ3h6XT5fq44smSV7DrKy1bqObKwHmVIESxvG9ZiGqbF0+09PRXStOmYIMBmtfjx7QFlcRaI2aGKupx0isRH+6x2LsKxGuu1FgbUXLulkGFrUD1VTPHgeOfKZRX3XYsFo5rXnrP/Cu2LsvWUUfZlpoHtD7RvniGJ9c17mS2P70xiJiNlOPDlpXkiI/L8p0avGza9N6nXV2K4yTundt3hk44ZEnlnl2T/D3+hyeYZtdszVNqKNX1NVjrU1bUs+ApLE79blSM4IHLkPlExO+5fFlm8ZJiJ6dt2TS7K1Ta6vVWipUFT1dWjE7g5qd4gb5JPHgMcJMRO+7KuLLOaMlojbZtMzbxA/fRe3c2nj+30zD40WKR8cXH5GU5I6uLxOu1os6HK3MICAgefvTRTu7VJ+/p6X+TWL/onrf0vk65KfiVGaOzUaZ6uyh+9dQXrO77S4ZfMHl8eU5fEcFsuL7PVHWPyzpO0pexKGAZ3GHsYsR3Dkq/ATV0OG9azfJH3WneU2nxDCumIusa3TtfvEbhAUgDHs4Y4Wc62K9c1rZKTbfsz36dEjQ6C7q9aGr3WtX1ApGOKMAoPhwEprgy8mWJr37J3jourdG52f1QU9Z1Cpu9u8EAI+cuy47TpeTbrsiJ+5H2ls6zOkaylr6a6gr1KRlX3RhihOG7pp5sVt6TNd4iOsMoljp0ln2umxdN1NISxcDcBGRnedV4DJ4DGeUsxY7/AF63iu0bSTPRG0D30daGod1a2xk3CueLe8CeAPPMs09s2Dmjkmd56bbInafKJqNmWfZ3yM2WWixlHZlgcZ8AJn/C5PoT0+607zCOaN2PaekIu63qhapUKy4BKkcmAPOX5dPamWMsU5omNphETvGzDpqzvluqWtcYA3QGPeTjkPCbmjpe2Wb8nLXx7sbdu793TtVVrb0dafrNq6MYyA7Of1K3IP1bs4H6kvtgrX3lbhjq9LTxLZICAgICAgcz1SgbQ14T2d+ljjkHahN/48FJ85djdnhkzyyzSx1CAgJISAgICAgIEelsa/ZxHbdcp8m0t+fhkA/CV5XM4nH2RLp0pcUgICBxD086bGs0tn36LE/3dgI/4pno/wBNX21M194lTmjo5/TPa2a6dVKLJTqZRZKbTKLJTqZTZKdVKLJSl5SmUo90sqIN0vqxQbpfVCFdLqoQbpfVCFdLqobb6GNPvbU3uyui1vqZFE8t+p79cdfz/wBL8Md3f55NeQEBAQECp6T7bXR6drSN5uC1oOdljcEQeZ5nsAJ7ITWs2naGh7M0rIpNjb9tjNZa/wB529rHgOCjwUTZrG0PS6fD9KkVTJK8gICAgICAgICB86PUdftKvHFNIju57BbahSpM9/VtaSPFZVknw43EssTMUjw6PKnLICAgcl9PunG7orO0WWp9SZ/0TtcBvy6yPmJhXl9LlVM99Zqp1UoslOplFkptMpslOqlFkp1UoslLXlKUo1ssqIN0vqxQbpfVCFdLqoQbpfVCFdLqodC9AunzqdZZ9yqhPrewn/hieK/Ud99VFfaIbOHs7VPPrSAgICAgaN6Q8/aNAX/J71wGeXWmv+b+O4LcfGZ07tzQ7fWjdCl70JAQEBAQEBAQECHrbrC1dOnUNfcSEDeyoAy9r49xRx8SVHbMb22hq6rURhr8t96NbDTR0itCWYkvZY3tW2HG87eeAAOQAAHKa7ztrTad5WsIICAgc39O9GdBU/amor+TK4P7xOjwm3LrMf5YZPTLjNM+j2aibVKLJTqZRZKbTKLJTqpTZKdVKLJS15SlKNbLKiDdL6sUG6XVQhXS+qEG6X1QhXS6qHWvQJp8UauzHFrlXPeErX8WafP+NX5tZb46NvH6XUpymZAQEBAQIO2tk1aqlqb1yjYPA4KsDlXRhxVgeIIgidurTbeievr4VXUXr2G4NXZ5MUBVj44XylkZJdDHxHJWNp6vidGdpNzbSV+P865HwwoPzj6ks54nfxCTX0GvP5XaDg/4FFSD5WdYf2yJvKi2uzW87I21eieq09Zt0+os1JTi1NyVAuo5it60XD45A5B5cM5iLzDLHr8tZ+6d4RNHqktRbKzvI4DAjtBl8Tu7tLxevNDNDIgICAgSegun6zW6q88RSlenXhyZv5y7B8jT8h3SjJPVweIZObLt7N9mDQICAgIGk+mWne2TqDjJRqH+V9e8fpLTY0tuXNSfmEW7OD0z6f4hpJtUpslOplFkptMoslOqlNkp1UoslLXlKUo1ssqIN0vqxQbpdVCFdL6oQbpfVCFdLo6Idv8AQlTjZatj8pbe3/yFf9M+ba+/Nqbz8y3Kdob7NNkQEBAQEBAQEBAQOZ7V0P2PWtUBijU71tXctn5+kef5QDxfuluO3h1eHZ9v8Of6MstdjdAp2i1zFNHS+pYHBavhUp7Q17epkdwyfCYTkiGjl1+OnSOqXboNooN59GrjuovVm+l1QH5zH6iivE481Ql23SG3LS1L8tzUK1bE+AsAz8MzOLxLcx6vFftKTrNfXUjWWOoVRkkkfADvJ5ASZmIW3y1rXeZbZ0A2e1OiQ2ArbcXvsDc1a1i26fFQVXHZu4mvLzOS3Nabe7Y5DAgICAgVXSnZX2rR6jT5ANtboCewkeqfgcSYnad4Hml9PZVY1VyGu1DhkYYPDtGeansI4ET6LoOIYtVjjaevmGpak1lKqm3ZinUyiyU2mUWSnVSmyU6qUWSlrylKUa2WVEG6X1YoN0uqhCul9UIN0vqhBsDMy11qXtc7qIoyzE8gB+M1tbr8WmxzNp6+I8sq1m0vR3QLYj6LQafT2EF0UlyOW87s7Ad4BYjPhPnd7Ta02ny21/MQgICAgICAgICAgV23ti1aurqrgcZDKykhkZfZdGHEMP4g8DCYmYneGvUej6on+lX36lRjCWFUQ/prSq7/AJNkeEmbTK6+py3ja1m3aehUUJWoVVGAqgAAdwA5SFDJAw6vSV2ru2orqex1BHyMCq0nQ/Z9TiyrR6dHHEMtSAjxHDhAu4CAgICAgIFJ0m6KaTXKBqagWHs2L6tifouOOPDl4TOmS1J5qztJs5rtb0TaqrjpL0vX7l3qP2cnUFW7eYHxna0/Hs9OmT7lU4o8Na1mydXp/wCsaS9AM+siGxOBxnfqzj9bE6ePjmC/q3hhOKWCnaVOcGxVPc53T8mxNmNdp7+m0I5Zhbae1TyYHyIkzkpPaTZYUmU2tHuJi8pVvCUW6WVmBX6ixRzIHmRLYyVjvKNlTdtOnOBYpPcp3j8lzInW4Keq0HLLJpNnarUf1bSaiwH3ihRPrs3Qfhma+TjeCnSu8/hMY5bHsr0Vay051VtenT7tX85Ye/1iAq+freU5uo47mv0x/azjFHl0fot0N0mgB6iv+cPtWud6xvNjyHgMCcXJktktzXneVkRs2GYJICAgICAgICAgICAgICAgICAgICAgICAgICAgRtZoqrAesrR+BHrqp/eIGh9IujGiWmxl0mmDYJyKawfnuyY7jgO2b2Rm3GZcE+ySO3wlsXt7oVX/AGpf/bW/W38Zh9S/vKdlhsrUu5G+7Nx94k/vmfPb3Q730U6NaJ9PWz6TTsx5lqayfmVlU9Uug7P2fVWq9XVWmBw3EUY+QkCZAQEBAQEBAQEBAQEBAQEBAQEBAQEBAQED/9k=" id="174" name="Google Shape;174;p1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UAAAAB0CAMAAADD0huXAAAAzFBMVEX////F1anMzMwAAAA1NTYmKh/j4+OsupTg4ODs7OzA0KVocVmAim7K2q35+fmnp6eJiYnQ0NDFxcW7u7tfX1+enp7z8/OapX8SEhLW1tbo6OgfHx8YGBhcY08PEQvDw8OWlpZweWA8QTNERESwv5ezs7M9PT0VGBFUVFRkZGRJSUl5eXlqamqBgYEnJycwMDBxcXFLUUCPmXY0OSyps5OWoXjO08EuKzPHzbmjrYnZ3c65wah5fXDO3LceIxbq8N7Cza4sMR9MU0I/RzIjpXKfAAAOsklEQVR4nO2dD3urOHaHtchlUTsXkAQaBExhl0Ur/ns63bY77c5s2+//nXoEjm8M5MZJbMfu8HueJI6QQbwcHR2BhBDatGnTa3Jtx4ggQj67KI8pS6VRFOE9yvevZxbeRnmuLBLTBz8wv91Dsnv8/DzFjuRNC/cIYlE8fTAAHa8rBRKZlfvSgR/AVvo5/GG07EoivCh3Pre49yeWfrVAp2hL3bk2rstmqEO/l6hRnq8cpAafq4b4uGWfW9z7E8M7pdQgDUCvEshKSYxLZGMPkR13sYWQylEN5sn72Emszy7v3YlFnFJquQDQDRovzHseg+XFKUOiyMqkDL2qRUWIkExsO6GfXd67E4sODSsArAO/830aJwAwGgF6kd91fjkCpBvANT0DiBrAJEJhHwFyOkDjW2ZfAW6t8FwZ9sM8zz3ka8RxaLUDMcFKjDNEFEe4tTxwh+AGEY1sJwm3QHAmua9AQYc8MLJMq9ZGpImR6CRyfQuRVhUlQl0GQWBDkK/Kzy7wpk2bNl1Cjj5+JFN/NzhpYsneXvmWXZbQmQs3T4jc5giB7Kb+RXAS5DnRSswncdtAPyXu3eW235isAgISkXH4bUXeyMMSyEaOSUEul04PAEUJbGOTYo9d5mAP5jcItM9vUkjby42kU65cMHEaUhFP3KRMT8o7F7Gh7weGMIZIDzSwWDd9Ch05qXFfYYqYiiIfMUhhu9EelQ+xTmLDvzcxwQxrE2OxTJ/AweMdDVuduBwZrbmcq0nUHIkWuIW1EOlUhTG3+wqhtkb7GnomWDq7EBEIA/dFjMMxS4m7HOdj3luU8ulWEQFUBNkufIihekzX26XwP4qlyeJKW/YAUEjw0MKkkCvbI+kZlIDSrKsFiaZ7VAAwYQZpbK6thSXrLek0BbLrvp0sjkb7LjLOM/GuW75JT/1Mq3PJ3leSa1VzsseDueLQytlNqFVlI7tTuknB/7RKeYi1DqLVlTudpq/rlnVdtacAqQHopHCdod+bYVUUgzLWOPFyTZcuM7elo/C65Zs03SqyEVcixrW005LwhAo8+mwnknKISNxqlCvp7HEs6i6mUJ1w52r96s4/phhsLY5K4fJiCVDU1PgUmQ0OIZIi2e/qsUY4qURT9U1vA9DcrNw1CAoZY9NB94hwxMF/OImUpqELIxccOdSY2BmkEH7jxknUX7toQpfIjjJX1kVMoimiAYApFCgvUL6DgmAoX+Y6dS5Ug6L9WId1IATfAUycXbuERk8+0ABMoHOeF0mVuc8AQnuGwkQYC5A9KbHWWgUC5fj6gWrYuK6vdNANoRuMPgUNFqnBwrwA2Y2qq52D+KBVCzXdgahntFJLF1oBOzncJGZ4emBzAChixwoTaw4wdXeZcc8x35WMcY5Ija9dg+F4EAe6Vha7loOcbPTV0J5JsDNiGjJmEfNZZhAcOiY+kJM7j63M1OKuuXoBjZ4BNLcieQBl7vnB/I8AI9R1kAfHNlRz1HhIV1aaX71wzQesPE5uc1uQDQeAWsQ7iYgaAtXGCA8mKLUHiLMMwAFJVdc9wA7TYFc7HNqR8vpPb+Lq/d/1btQXJmyKnmwLOk3CdIzyEv5Y48NVl4sx0QHnEnueZPA5y70YMeNtyju5d87izy7Bg2vsdtylyI388AdVDHdSFRbKMP7sIpwj525NkOH0s4twjtwG3+lomAcBCOXsPrsI63oUgGCC93n3+VEAIis6Y+TlJ+hhAKK2v8uG+HEAOtj/7CKs6XEAovouY8EHAnifseADAbzPWPCBAN5nLPhIAO8qFnQnQV84HT9/dnnO0h3Fgtw/qMXR+Le87YCEd+p+YsEIzxQ9xMSBO4kFBXEj3HnPVEa4FOT+ZWJB9x3fu7CHshmN8KnFpTi07l+M2Dh33/O9CwO0ZIRP50oBQHr5E764KDTEdvz2730CQLrKk0q5toGa9BdOeS27NFrfsJJfyq/5iQWxIP2affWwy91cDSCpimk86AwgZdWKRVKrUbuALzbQMhhUs3ImoCbIFtk9DaqXB6B5sbJ7WetRldkgTSwYf82u1ypOp4b2dDcrAO3TUTXEE+fPQj4CpFjn1egNTwGyLMf58vx4ETX7AWezLTTEu67FvVyeCs2xWgC0fDNWZ1geoMNBs8PlLF32ykxDPOyfmFhw/ET3OOjUspxUw26G/mQ3K2T46bMgGdmxOjdGOgLsIvhVqTlA2qV4DWCOPSnLdD/bwtokk7LDK6bJcb8EyILWWql8tMSNJcu+W5igkb/zxnRpYsHRBCXeU8lUPds/HNOXkicnNeIFgKfjIs1ISUTkOMB0HEF5/PMSQKc2URU3IeApQC/3VwBa+xQKK5WemVpWNczQnZuORbM6aJcAs8Jfc160GUpI9ha7MdvKyH9iAbGgO9Zm3EFBqmIO0E9hD6x6fty1VhgAno6LjM18AB6MM6KYHjRHqNRKrw2BfQJoTXc3zKjF0ypM4TKuAOTcXOCkmm/JmCV5jVeQYLYECHsI9E57C0MrKt+42BVPYMlBs6ePJha0zQc1eNLH3eKgSUkpa02FkN+I/wDgbFxknEoX58SLpNOHwotc2WekxGv+8wCQ4dFAzbjjeSOyCtA0qZ7CbLlBQl/GXxggGKW1BhAnLfi6ufuHMvVtMywN2VjVs9wmFkTjfhI4aj13HLB7qBAeNgDdPFiRfwR4Oi4yTpzcDEfby3BAAhU5xSURaxfh/QCzDqsV5wis8nZOkJYDuLNWsYXBNiWVmcYzU5NRGoKLHeqlCbJBP3MwT7Gg2nV5kwbz6ykrrNtoSLhFib8GsDsCPBkXaQC27bjNj6DVTxo3VFH7rSpMxwZYmGGU5wH0NO6WTYVVZmCbtFCnZw5mo/ftLlkERNT4P9ksAA7Gmmg7Tx/39LzCT7EgNYEChU0LE7TCfRuOlu+s9uvEKcDjuEgA2JhXhmTCV+CWSsuNHZanK/N8ngDaYyNSmqlA5wAEk4JWZMU17kxeWe9mAMO6NsPl1DxEz30wyiVAGijDokqWFlid5J1iQdr0hne4AMg7QMemuPQQg8uVW01HgMdxkQDQ6wmyU+pBC+3qjNUuEvXKELpjGJNj4QplqJ8DkLURz0DzOsOCXWkxbxHejB2F/aIKg+n4jHm7eWMOxYb0MGoWvtTrg5O8Uyzo4T1jWQNV9TQ3+ECLndrsWhiTAcDTcZFm7GQ7aHPbe4+rXiEniCqlV+AfAToVbobxWdc5AHkS7UDDApSXpK3G83hiFKuGZRijsa4StWgsoOXUAa4XbRRY2WlhplhQBrhoiyifZ5dVqjVci+dpKwAJR7NxkeO/PB+dnjeOoDwMpHwZIIrLxhvD73lfmOWzCzumTVoEIJbnV02+4hzNpnDZaHNwUiv7p9l6usXz2UWYYkEWdlXnLbOzHHzg6VGv0Rde3M6aeaoVGPSglQ3shbsP68mUsbelz/4/xIIQL6+X05q7jcsDxDhKnws/xu2sg1h8iAXPzX9hgMQhOpqphkI9jmIEsSA5P/+lH/i4MQ9nKp3rne4VFJtY8OxL7lwaYFaohXYPJW1DLOj1Z+buLz0dgqf4H1b0z/jPa8n3mP5LSKPGKX45M/+lJ8Xy9Kc//X6pH/Af1pLvMv3vJhb8+dz8lwf4xy+/m+vLP/4T/m6ZfK/pv5pY8G9n5r8JwN+9UIA7Tf+biQV//XLQK/k3gCvpv5pY8H9/NPqf8XQ2gG9L/xJ3OPb/+6effvrjL3gD+Pb0LznFnfsvRj9sAN8D8N9NLPhvf/n+++83gO8CCN33KBT/ugF8N8D/cksH/ecG8N0Af/gZoc0CPwLwr//xs+G3AXwvwO//YpqQDeD7AR60AdwAfkL6BvCD6aYRmfj9dQP4PoA/fveHUd/9uAF8F8Bn2gC+I/1Pz/RK/g3gB9O3W/ofTN8eKn0w/fIAH/2x5hvTLw0wK6761PvudPEH64d1GH87eojJ0Js2bdq06Tep/4dt1A1f4+LKu3wl1Qelq1u9JYp2GL+6IoKdffuKkm8tCWBbL+ebZjiTb82qfJ8qnIS3ePU08Qf8OkC3e2VVAv7im4A9jsLixXyOmeuNSj3sL+1FKjgtvbYC0mXFi/Fu5GsA5a4Pvr2fFwEG/nOA7unyTVyb7zmRJ3T7emHfpGp8mZC+aj125e5wOzd/epPWikzOUpVmVjtpvIL6pd+gUPWt45rXVdh7U0YDMG6TQCLSlVXfmSW69BD61Ivgt8qKYZo0KivzQv/+sFJcudsZgPvALE/EvlGGt2sCCOquVo9d6R/vh2v/ReVm0TKdj3OKbVz7To27rOw93mpkXsPkazIBtIs972pCsPJK5SMn6fgeZ2yoeY7b0ptmlkE+qw95VR1qbGYAajNlFJcif7kUb9eTbeDeu9IiW6Kdvz1rVakzLY3XBgQAZkiYGbLcMudOckiL8gOYrHaRG3BivGVZuGEgEIn4WIXNWhKTm4B8HFCKpzZprPpmzWAUhXZ6VoHervw6AJEIj4dovRdlJiv6iR+22DLLQ5nFkqEu54FKImJj6k5rkgAIPwmqKmnH2d+8cM28epMX/uYFelo8anxPARj8U5PxHKBbvlyKN6ssjid3xXXyRJNMx3ilEcFFC2zyI0BRFZ7DIuJWXq6fQPhFnoc+JweATQf7VysAXeT4qifPAAZmNYRLLz50qF/9lV/2xvZnAMxMNUbeMC0nBABj49BCTCD+SKavAoiyEBDu0ANAYakYOZgfW+EjQM83K2Me/NIIMNwJxNILt5dTK9xc/W2Doty9CjAYrczCllkRjOxKcJ86bxR4P7o7vJLTNCJ1G1aKmCW9oXkVbhCEGgDuFfdNsDd5IuMD0y48NiIjQLcI8osvDzfGgewWHTqSvwLQnRa1EZyKkiCXg6nEeZDFOZhScwjxbG9MzG24ItBiOBwaFC8owVrtNqSmdk47gXyu7KrjO6rs8VkFCQO2PO7HBADDW3XxXf3ORy6uU6y80WISq+3ptSyfpKa75R2Sd1q6p6sXSym07pL8815t+xA3mCz+jRg15qX1EGex6er6P6BLE5gPZuCJAAAAAElFTkSuQmCC" id="175" name="Google Shape;175;p1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UAAAAB0CAMAAADD0huXAAAAzFBMVEX////F1anMzMwAAAA1NTYmKh/j4+OsupTg4ODs7OzA0KVocVmAim7K2q35+fmnp6eJiYnQ0NDFxcW7u7tfX1+enp7z8/OapX8SEhLW1tbo6OgfHx8YGBhcY08PEQvDw8OWlpZweWA8QTNERESwv5ezs7M9PT0VGBFUVFRkZGRJSUl5eXlqamqBgYEnJycwMDBxcXFLUUCPmXY0OSyps5OWoXjO08EuKzPHzbmjrYnZ3c65wah5fXDO3LceIxbq8N7Cza4sMR9MU0I/RzIjpXKfAAAOsklEQVR4nO2dD3urOHaHtchlUTsXkAQaBExhl0Ur/ns63bY77c5s2+//nXoEjm8M5MZJbMfu8HueJI6QQbwcHR2BhBDatGnTa3Jtx4ggQj67KI8pS6VRFOE9yvevZxbeRnmuLBLTBz8wv91Dsnv8/DzFjuRNC/cIYlE8fTAAHa8rBRKZlfvSgR/AVvo5/GG07EoivCh3Pre49yeWfrVAp2hL3bk2rstmqEO/l6hRnq8cpAafq4b4uGWfW9z7E8M7pdQgDUCvEshKSYxLZGMPkR13sYWQylEN5sn72Emszy7v3YlFnFJquQDQDRovzHseg+XFKUOiyMqkDL2qRUWIkExsO6GfXd67E4sODSsArAO/830aJwAwGgF6kd91fjkCpBvANT0DiBrAJEJhHwFyOkDjW2ZfAW6t8FwZ9sM8zz3ka8RxaLUDMcFKjDNEFEe4tTxwh+AGEY1sJwm3QHAmua9AQYc8MLJMq9ZGpImR6CRyfQuRVhUlQl0GQWBDkK/Kzy7wpk2bNl1Cjj5+JFN/NzhpYsneXvmWXZbQmQs3T4jc5giB7Kb+RXAS5DnRSswncdtAPyXu3eW235isAgISkXH4bUXeyMMSyEaOSUEul04PAEUJbGOTYo9d5mAP5jcItM9vUkjby42kU65cMHEaUhFP3KRMT8o7F7Gh7weGMIZIDzSwWDd9Ch05qXFfYYqYiiIfMUhhu9EelQ+xTmLDvzcxwQxrE2OxTJ/AweMdDVuduBwZrbmcq0nUHIkWuIW1EOlUhTG3+wqhtkb7GnomWDq7EBEIA/dFjMMxS4m7HOdj3luU8ulWEQFUBNkufIihekzX26XwP4qlyeJKW/YAUEjw0MKkkCvbI+kZlIDSrKsFiaZ7VAAwYQZpbK6thSXrLek0BbLrvp0sjkb7LjLOM/GuW75JT/1Mq3PJ3leSa1VzsseDueLQytlNqFVlI7tTuknB/7RKeYi1DqLVlTudpq/rlnVdtacAqQHopHCdod+bYVUUgzLWOPFyTZcuM7elo/C65Zs03SqyEVcixrW005LwhAo8+mwnknKISNxqlCvp7HEs6i6mUJ1w52r96s4/phhsLY5K4fJiCVDU1PgUmQ0OIZIi2e/qsUY4qURT9U1vA9DcrNw1CAoZY9NB94hwxMF/OImUpqELIxccOdSY2BmkEH7jxknUX7toQpfIjjJX1kVMoimiAYApFCgvUL6DgmAoX+Y6dS5Ug6L9WId1IATfAUycXbuERk8+0ABMoHOeF0mVuc8AQnuGwkQYC5A9KbHWWgUC5fj6gWrYuK6vdNANoRuMPgUNFqnBwrwA2Y2qq52D+KBVCzXdgahntFJLF1oBOzncJGZ4emBzAChixwoTaw4wdXeZcc8x35WMcY5Ija9dg+F4EAe6Vha7loOcbPTV0J5JsDNiGjJmEfNZZhAcOiY+kJM7j63M1OKuuXoBjZ4BNLcieQBl7vnB/I8AI9R1kAfHNlRz1HhIV1aaX71wzQesPE5uc1uQDQeAWsQ7iYgaAtXGCA8mKLUHiLMMwAFJVdc9wA7TYFc7HNqR8vpPb+Lq/d/1btQXJmyKnmwLOk3CdIzyEv5Y48NVl4sx0QHnEnueZPA5y70YMeNtyju5d87izy7Bg2vsdtylyI388AdVDHdSFRbKMP7sIpwj525NkOH0s4twjtwG3+lomAcBCOXsPrsI63oUgGCC93n3+VEAIis6Y+TlJ+hhAKK2v8uG+HEAOtj/7CKs6XEAovouY8EHAnifseADAbzPWPCBAN5nLPhIAO8qFnQnQV84HT9/dnnO0h3Fgtw/qMXR+Le87YCEd+p+YsEIzxQ9xMSBO4kFBXEj3HnPVEa4FOT+ZWJB9x3fu7CHshmN8KnFpTi07l+M2Dh33/O9CwO0ZIRP50oBQHr5E764KDTEdvz2730CQLrKk0q5toGa9BdOeS27NFrfsJJfyq/5iQWxIP2affWwy91cDSCpimk86AwgZdWKRVKrUbuALzbQMhhUs3ImoCbIFtk9DaqXB6B5sbJ7WetRldkgTSwYf82u1ypOp4b2dDcrAO3TUTXEE+fPQj4CpFjn1egNTwGyLMf58vx4ETX7AWezLTTEu67FvVyeCs2xWgC0fDNWZ1geoMNBs8PlLF32ykxDPOyfmFhw/ET3OOjUspxUw26G/mQ3K2T46bMgGdmxOjdGOgLsIvhVqTlA2qV4DWCOPSnLdD/bwtokk7LDK6bJcb8EyILWWql8tMSNJcu+W5igkb/zxnRpYsHRBCXeU8lUPds/HNOXkicnNeIFgKfjIs1ISUTkOMB0HEF5/PMSQKc2URU3IeApQC/3VwBa+xQKK5WemVpWNczQnZuORbM6aJcAs8Jfc160GUpI9ha7MdvKyH9iAbGgO9Zm3EFBqmIO0E9hD6x6fty1VhgAno6LjM18AB6MM6KYHjRHqNRKrw2BfQJoTXc3zKjF0ypM4TKuAOTcXOCkmm/JmCV5jVeQYLYECHsI9E57C0MrKt+42BVPYMlBs6ePJha0zQc1eNLH3eKgSUkpa02FkN+I/wDgbFxknEoX58SLpNOHwotc2WekxGv+8wCQ4dFAzbjjeSOyCtA0qZ7CbLlBQl/GXxggGKW1BhAnLfi6ufuHMvVtMywN2VjVs9wmFkTjfhI4aj13HLB7qBAeNgDdPFiRfwR4Oi4yTpzcDEfby3BAAhU5xSURaxfh/QCzDqsV5wis8nZOkJYDuLNWsYXBNiWVmcYzU5NRGoKLHeqlCbJBP3MwT7Gg2nV5kwbz6ykrrNtoSLhFib8GsDsCPBkXaQC27bjNj6DVTxo3VFH7rSpMxwZYmGGU5wH0NO6WTYVVZmCbtFCnZw5mo/ftLlkERNT4P9ksAA7Gmmg7Tx/39LzCT7EgNYEChU0LE7TCfRuOlu+s9uvEKcDjuEgA2JhXhmTCV+CWSsuNHZanK/N8ngDaYyNSmqlA5wAEk4JWZMU17kxeWe9mAMO6NsPl1DxEz30wyiVAGijDokqWFlid5J1iQdr0hne4AMg7QMemuPQQg8uVW01HgMdxkQDQ6wmyU+pBC+3qjNUuEvXKELpjGJNj4QplqJ8DkLURz0DzOsOCXWkxbxHejB2F/aIKg+n4jHm7eWMOxYb0MGoWvtTrg5O8Uyzo4T1jWQNV9TQ3+ECLndrsWhiTAcDTcZFm7GQ7aHPbe4+rXiEniCqlV+AfAToVbobxWdc5AHkS7UDDApSXpK3G83hiFKuGZRijsa4StWgsoOXUAa4XbRRY2WlhplhQBrhoiyifZ5dVqjVci+dpKwAJR7NxkeO/PB+dnjeOoDwMpHwZIIrLxhvD73lfmOWzCzumTVoEIJbnV02+4hzNpnDZaHNwUiv7p9l6usXz2UWYYkEWdlXnLbOzHHzg6VGv0Rde3M6aeaoVGPSglQ3shbsP68mUsbelz/4/xIIQL6+X05q7jcsDxDhKnws/xu2sg1h8iAXPzX9hgMQhOpqphkI9jmIEsSA5P/+lH/i4MQ9nKp3rne4VFJtY8OxL7lwaYFaohXYPJW1DLOj1Z+buLz0dgqf4H1b0z/jPa8n3mP5LSKPGKX45M/+lJ8Xy9Kc//X6pH/Af1pLvMv3vJhb8+dz8lwf4xy+/m+vLP/4T/m6ZfK/pv5pY8G9n5r8JwN+9UIA7Tf+biQV//XLQK/k3gCvpv5pY8H9/NPqf8XQ2gG9L/xJ3OPb/+6effvrjL3gD+Pb0LznFnfsvRj9sAN8D8N9NLPhvf/n+++83gO8CCN33KBT/ugF8N8D/cksH/ecG8N0Af/gZoc0CPwLwr//xs+G3AXwvwO//YpqQDeD7AR60AdwAfkL6BvCD6aYRmfj9dQP4PoA/fveHUd/9uAF8F8Bn2gC+I/1Pz/RK/g3gB9O3W/ofTN8eKn0w/fIAH/2x5hvTLw0wK6761PvudPEH64d1GH87eojJ0Js2bdq06Tep/4dt1A1f4+LKu3wl1Qelq1u9JYp2GL+6IoKdffuKkm8tCWBbL+ebZjiTb82qfJ8qnIS3ePU08Qf8OkC3e2VVAv7im4A9jsLixXyOmeuNSj3sL+1FKjgtvbYC0mXFi/Fu5GsA5a4Pvr2fFwEG/nOA7unyTVyb7zmRJ3T7emHfpGp8mZC+aj125e5wOzd/epPWikzOUpVmVjtpvIL6pd+gUPWt45rXVdh7U0YDMG6TQCLSlVXfmSW69BD61Ivgt8qKYZo0KivzQv/+sFJcudsZgPvALE/EvlGGt2sCCOquVo9d6R/vh2v/ReVm0TKdj3OKbVz7To27rOw93mpkXsPkazIBtIs972pCsPJK5SMn6fgeZ2yoeY7b0ptmlkE+qw95VR1qbGYAajNlFJcif7kUb9eTbeDeu9IiW6Kdvz1rVakzLY3XBgQAZkiYGbLcMudOckiL8gOYrHaRG3BivGVZuGEgEIn4WIXNWhKTm4B8HFCKpzZprPpmzWAUhXZ6VoHervw6AJEIj4dovRdlJiv6iR+22DLLQ5nFkqEu54FKImJj6k5rkgAIPwmqKmnH2d+8cM28epMX/uYFelo8anxPARj8U5PxHKBbvlyKN6ssjid3xXXyRJNMx3ilEcFFC2zyI0BRFZ7DIuJWXq6fQPhFnoc+JweATQf7VysAXeT4qifPAAZmNYRLLz50qF/9lV/2xvZnAMxMNUbeMC0nBABj49BCTCD+SKavAoiyEBDu0ANAYakYOZgfW+EjQM83K2Me/NIIMNwJxNILt5dTK9xc/W2Doty9CjAYrczCllkRjOxKcJ86bxR4P7o7vJLTNCJ1G1aKmCW9oXkVbhCEGgDuFfdNsDd5IuMD0y48NiIjQLcI8osvDzfGgewWHTqSvwLQnRa1EZyKkiCXg6nEeZDFOZhScwjxbG9MzG24ItBiOBwaFC8owVrtNqSmdk47gXyu7KrjO6rs8VkFCQO2PO7HBADDW3XxXf3ORy6uU6y80WISq+3ptSyfpKa75R2Sd1q6p6sXSym07pL8815t+xA3mCz+jRg15qX1EGex6er6P6BLE5gPZuCJAAAAAElFTkSuQmCC" id="176" name="Google Shape;176;p1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QwAAABjCAMAAABZh86aAAAA8FBMVEX////q6urx8fHf79/j8eOcoJzd7t3i8OLn8+dXV1cAAADQ6NDq9Ors9ezb7dvs7Oy61bry+PLW69b4+Pi21Lbh4eH5/Pm/v79JSUmGhobK0cqTqZPKysrU09S83bw5OTmpp6dsamuTk5O4uLiCgoItLS2urq50dHTb2tqNjY2amppCQkJlZWXPz89RUVFdXV3H48cUFBQkJCRSXFKPmY+zy7ODlYOwtbC8xLyntKd2fnYQEBDZ49kvLy/K6Mpxe3Gqzqp5jHlvhW8/Tz+cu5ybt5uGnYZgcWDF0cXT4dNWXFaIk4isuKw9Qz1bZlvA2MA6nIHsAAANbUlEQVR4nO2cC2ObOBLHBU5IrNgmMaHAFi8ywog3MW1626Zp9+72drf7uH7/b3MSbwRp0+Ckvtb/Nq/xaDT6aSQgwQBw0EEHHfSNSGVSZPmu1xXhKbP5yoLWNElXjnPX64L+HdGAWKRlYRCAHARWgW3gwBGA5xseCFxqWsNA+do5PplgzD4bjj/FFtag7UB7uhYSGyWCHrqhpmXm107x6QS32xtdMYzMlf2pliiCJWDd1D0vNHVMK0a21K+d4tMJYlUVgOHDlKyJliqqpbq6uV2Taay7tGK+LxguPZoAw9B91TAqGCtLW6WrAsbme4JB10mGDUO9zTIZMxgCtkCQZQawMHAMMXO+nw30oIMO2l95VKrQnN6qbGtSxe7PT6fyMCGzBMTmmCF0r1MUz1Me4wIFhumUIKMe8nZF+3K05vUnPdkzk+Kr77MfotrevU5RnGnoq5G38+6hJsqiZgADuSZxVgF0ZKAYpmfYjgk0gm5MgAgGKADU6bGlrE3gEkfwrIzOibn2AoNej2ASRA4ICAKOB9g8qdlKhF5w54Xcg5XPPE5phbgWRpsYYlqfqYahbWzEW5dsY2RplqlCRM93HltxKHuhRlJA/wNAzzohcgjOXBsafqqFyI7cjK4OIVvFmeDd7Lx/mGU3gUZhmLJONDOHw2CEIL6h7BWIU6zaDnBgKn4+2kjhqSi4WqSzK1YGg559CmFCvyd+hgR/KusQ0RcUsrV0GVirXffPrgMUVhkmCIKprjQwzC0rRIiSNVnbwMzTeGTRs804tEkbhqpP6ff0OiUihAAC2YyomakkPgjxrvuvl4kp6J4GxRYMqFqee2MSXyAu0JMn+I0KnipBJJCwDSP0LdUMfd1QDSfWdbZRqDdY1H1gxbvuP//dAY7YV7TdBMBKBaBEmmaBGNLLAf12pepZJDgJ8K1d992TGcqCtTGg5rI5wboWURhqsA03tmBllrfBIC9Qd5OtFXX3e8ZeSYy+YLJR+niJ7IW05N6u4nrnq6QV/PFC31/K0CkeHtysxNXjnRuL6M7fzH9t0RO+J5Yc7C0McP+1syPtNYynTm2fYdg7P7v6jPYZhvr4l4hdiXsMQ3Ce7FAnC0ye77Eve0lEsR/xlKLVjSiufJsqsAn9sANCLfsn5H5BWg8+/VBkWUOiUgtEorB/krH9Bd4PXlIUhonaKNd7CWNFPPne3t84DEF2zD2AIfbZyHRZ9jIbNDLroGcvqHyHrbKKdiB+oqOubTwMxbrFPRiy6Pt8krKmZ0Tl8pHN6cbgjYIs2H1PvN1kARdU9kjm8DZ3u7ndBlX8ci+TVWvTiymiWws3zcfDSAwtUzkYsopuCZ/jamuvNkbXKqspiTO3B0ODaS9xYx2b3AYgq846hhwh2dNMZGmlpxIW34g6icOeJ3RdKNQxuzDU1l/sHcO27wFDyBRAXB6GR6w+jPVKiRw+HccTQh6GLCTTPowoDXqOK0sTXY23ykrqVzaRFC+LoS1GXLXKyBJFC90Fw1JVFyMPeMhd2y4CGqJLIKafFByYyhCMGLLbhvhlIsiEhyEIqoz6RaCi5Jbf40SDuNMeDCvx+WVCq22a+EK/sLK6tYyLRMTgZmqtuMIy4SrO7GpTkRUeBoYO0ZWQBND2DTS1t7EXBhZ2Q2SZQzDY3yCMoAdDdHpHF9mLbnos6AksTozucGQXmrbOE5JVOqCQhwGRd9vbncSktRrFvI2shr5rYR4wyW4hKjcV5GKtklnAcC1g3riE7gW2bWQYYM0OgLZ2MlNTh2Aolibo5j1gyOp62jvmy67u9TZLGUVpuOUrSww1wUl4GBssp70dVIOtjsSIYaVFoAprfseKfdXMSl/RtwNUKnBLGOzPHjate0JhbE0gqmsrSYjmJxs8BAPg24gofRi9ZUJnMXUI4go1nkZR0lv0ojKwTBxrfavxG6ifkJBvLtpQafkgtg5kwdGjhKs22aO2GqXYXyYMBvTClXhLYYSBkLqIyMg3NHFNlCEYII7zjYfbM+K4V+aahnHPutK0uLfoaZpmz6Rq2OwtPWrkQ7KYLZMcE7n0XPVirrDWgs4fTQS8YXuivwkt33BWoaUDNdUtzbX0ZHDPqMUtC7k/wFxDVt422HzY8w5j+weP5PvmPZpz5xlK/b+4+mIfrU9fAGNvRE/g+H3zLn3r1yZUohs8AQwNtQ17C0PW+uf7wxpVGcRuFExFeU+l0k3jPno4DMZD9Vra41tv7d3ftvT/K/zYf1ibnw1oOWy8GmccijngeHfvH19wLw02PzubPHsYi9Xz5UKSJicnR6dUsznVxcUz8qO0mEwmJ0fMOpsVxj/PFy1jbru4+OuaGU8aT2p7dnwpLZqYMy5m2/jfK9o515Hw6oq25mIKrz8uFkd/S0ed5m/eSax9x0i1eDiMKu1Z2e/FM7D+kc+Q9fyxg6Lo969riedDYZxXnrOm+VBM8OKqH1N4ddaPSWHQQf95fNqJ+eZsMimyb4wXz0bBkHrjpok3iMokGYzGc9bA6HsWME56MXvGDowqZgdGFZPBkCYf/uhUQAtG23qxHAejn3inXgZhzJvK4DxbMOqgwzFfXEm9mAxG7TlvwZhIH/7+8OHD20LzARgFjVEw7ki8vbzn1TLhZ6yC0Yb5pTAmrQ1rXldGN+ZbBuOv4z+MYyaE3OCHHIbUi3lxMR8Noz3EoqS5GeNgFK7z19cSV9PU9fhy0pvw4ZgURs+o5jA4I60MafL6px9q/YPCuHjzrh9zNAxuiBdsFqvRlDM2v3hzLnFFlMNoH4xmDQze86KqtraxqoyTdu9v82XCeX4eRlOt83EbaOfQSgOuf5Saeql6eXM+aRdR4ctg8MayMjjCLKbEe9YwWnNbweiwfPuc1iUHg6b0rh9zPq4yFr15KGaRGVtJ0sroVMGshLFoZ54fEo6vW2cPVfMmZsvIYEic8e2rK6kbkxmff5SkLgyW0lm/o/nFbASMhdQMsTzARWwWuSTzZdLqOrfO8mUitYqogtEzljG7xhdXi0WnBqmVVgYfc3YXjOKk66RL43QcjGbzZ7Uxo4kvirPNZuAMxmLBdT3LYSw6zalrfgbaXWezHMaiKbci9RJGZzj5MummlMNYdGH8NJ/N37/rzQ/1HQWjMzl56gyGJHUzn7/Pl4nUHU6+TPLmJ03z48sBI4XRa17AKKugosEqo1MazMoqY9GFwVJ61/ccBeNswQc8zWFwNE7nrDLyaWwZT19fL6vmJ3XzlwzGokPjNIdRY69iMhg8drpnLLo1yIz9ypidFjD4qZwdjayMdqnWMBbtKSthlFVdDyeHkS+p1ppiMBpER5+IWcJox2zBaOr/lMHgKoO6MhgLqVNaVCcjKmNZD7GKOKOJL+skKyOFwYz1wJnxpIAhdZqfVjD4mNXAGyOFsawHXhopjH7MT8BoprLEMQoGR4NGLBJv0zjKYbQzz7MsYdSZF64va6PUZFkA7sY8fXG15LgdVTA6MYdhnL5/t1wuOjAZjskoGDWNaozRj8tlO/Pc+Oa8dGzhYDAK42LSTPnL60XVXPp0TAqjMxxmZTCqmLVnDuP3ly39TptTGGUJt2gejYRR0qimoki8GU5hfH9eOTYzOWEwKkT1TL68XrYH3sRc8MYcRrejow+vrpZtwoXx+ccm4tGEjZml9G7ZplHSnJztAEZRHGzXKmBUnecJTU7fXy5r19JzUsBYthYVa/6y9pSqOZ8UMRftmJNJCaOFiI60gFHFrIwMRmcuaNAcRhlzUcU8OZF2AaPsoy7pVlGzqcgro72k6AyVMFprnHkWMJpto4nZ6igv6WKZtBYK9SxhdDrqwJDKkEcFDD7m0cNh/HpJdc7+Nbp68fNlrvO2fvsl9+xaf/3PgOc/f7kso34m5tW/fy5ito3X/xrwvP71l36e578N5Xl+efVAGMLxkAx7wOj7wYDRGDL6A+0HjYY/2NF9jYPNj4/3+E8/Bx100EEHHfQF8obvixB674URFSA33zZm9jHq5oodaQfvHY7h8G3Z/cfU+Hb1BLb242zMUAUrXde/Ng3T3sFTOdYbXRQRMk0UCIHvsltLYgRyGK6hAS9A/gqogY9t3dI2vs/edab4puf7eefI0lUw9ZXUH5GD6OOR04qjTB8XIdcW6bEAddOAJI2wroU2iNjN6DB2N9iKMTQcC0RrFxIyVaFjsxIQU5S4NntwDDARrQwKDo3KxYA6GtM+gxBu0ukDVT9gBFkiSVn5Ewdg09UdvFYzdt8RxKkmBj4K6UISNx5Y27Yj06/FQ0ts3TCLW/sFK4fhhux7/WHZpDobzIjHRwkoutlBZUz1JIFsQMQAUeTrjmiRjL0AUZKu0wCxW5ZF+rrBYBQDpzAwMvQk3yZUZtMAGvW+dxsmwbhLE9Ecf+vY6kaQBSugpU58FXrqlChrmD86CprEFhyc37+thK5g2T4Raxh2qmowT5/BiBwhGXPjFt0zxl+lKaOPJv6WfiKQwnAcsM50HQIMc8Rw5VnZVMUZu39bszaZjSBiMOK8MgKY2Xnv7B1Dqr4d90CEvX0wpjbtHSVFWsPRp94Y9a1KS1DPJkaRoX+Pd3Ou8MDpk4Dd75HFQQcddNA3q/8BkW0hf4vSmeEAAAAASUVORK5CYII=" id="177" name="Google Shape;177;p1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QwAAABjCAMAAABZh86aAAAA8FBMVEX////q6urx8fHf79/j8eOcoJzd7t3i8OLn8+dXV1cAAADQ6NDq9Ors9ezb7dvs7Oy61bry+PLW69b4+Pi21Lbh4eH5/Pm/v79JSUmGhobK0cqTqZPKysrU09S83bw5OTmpp6dsamuTk5O4uLiCgoItLS2urq50dHTb2tqNjY2amppCQkJlZWXPz89RUVFdXV3H48cUFBQkJCRSXFKPmY+zy7ODlYOwtbC8xLyntKd2fnYQEBDZ49kvLy/K6Mpxe3Gqzqp5jHlvhW8/Tz+cu5ybt5uGnYZgcWDF0cXT4dNWXFaIk4isuKw9Qz1bZlvA2MA6nIHsAAANbUlEQVR4nO2cC2ObOBLHBU5IrNgmMaHAFi8ywog3MW1626Zp9+72drf7uH7/b3MSbwRp0+Ckvtb/Nq/xaDT6aSQgwQBw0EEHHfSNSGVSZPmu1xXhKbP5yoLWNElXjnPX64L+HdGAWKRlYRCAHARWgW3gwBGA5xseCFxqWsNA+do5PplgzD4bjj/FFtag7UB7uhYSGyWCHrqhpmXm107x6QS32xtdMYzMlf2pliiCJWDd1D0vNHVMK0a21K+d4tMJYlUVgOHDlKyJliqqpbq6uV2Taay7tGK+LxguPZoAw9B91TAqGCtLW6WrAsbme4JB10mGDUO9zTIZMxgCtkCQZQawMHAMMXO+nw30oIMO2l95VKrQnN6qbGtSxe7PT6fyMCGzBMTmmCF0r1MUz1Me4wIFhumUIKMe8nZF+3K05vUnPdkzk+Kr77MfotrevU5RnGnoq5G38+6hJsqiZgADuSZxVgF0ZKAYpmfYjgk0gm5MgAgGKADU6bGlrE3gEkfwrIzOibn2AoNej2ASRA4ICAKOB9g8qdlKhF5w54Xcg5XPPE5phbgWRpsYYlqfqYahbWzEW5dsY2RplqlCRM93HltxKHuhRlJA/wNAzzohcgjOXBsafqqFyI7cjK4OIVvFmeDd7Lx/mGU3gUZhmLJONDOHw2CEIL6h7BWIU6zaDnBgKn4+2kjhqSi4WqSzK1YGg559CmFCvyd+hgR/KusQ0RcUsrV0GVirXffPrgMUVhkmCIKprjQwzC0rRIiSNVnbwMzTeGTRs804tEkbhqpP6ff0OiUihAAC2YyomakkPgjxrvuvl4kp6J4GxRYMqFqee2MSXyAu0JMn+I0KnipBJJCwDSP0LdUMfd1QDSfWdbZRqDdY1H1gxbvuP//dAY7YV7TdBMBKBaBEmmaBGNLLAf12pepZJDgJ8K1d992TGcqCtTGg5rI5wboWURhqsA03tmBllrfBIC9Qd5OtFXX3e8ZeSYy+YLJR+niJ7IW05N6u4nrnq6QV/PFC31/K0CkeHtysxNXjnRuL6M7fzH9t0RO+J5Yc7C0McP+1syPtNYynTm2fYdg7P7v6jPYZhvr4l4hdiXsMQ3Ce7FAnC0ye77Eve0lEsR/xlKLVjSiufJsqsAn9sANCLfsn5H5BWg8+/VBkWUOiUgtEorB/krH9Bd4PXlIUhonaKNd7CWNFPPne3t84DEF2zD2AIfbZyHRZ9jIbNDLroGcvqHyHrbKKdiB+oqOubTwMxbrFPRiy6Pt8krKmZ0Tl8pHN6cbgjYIs2H1PvN1kARdU9kjm8DZ3u7ndBlX8ci+TVWvTiymiWws3zcfDSAwtUzkYsopuCZ/jamuvNkbXKqspiTO3B0ODaS9xYx2b3AYgq846hhwh2dNMZGmlpxIW34g6icOeJ3RdKNQxuzDU1l/sHcO27wFDyBRAXB6GR6w+jPVKiRw+HccTQh6GLCTTPowoDXqOK0sTXY23ykrqVzaRFC+LoS1GXLXKyBJFC90Fw1JVFyMPeMhd2y4CGqJLIKafFByYyhCMGLLbhvhlIsiEhyEIqoz6RaCi5Jbf40SDuNMeDCvx+WVCq22a+EK/sLK6tYyLRMTgZmqtuMIy4SrO7GpTkRUeBoYO0ZWQBND2DTS1t7EXBhZ2Q2SZQzDY3yCMoAdDdHpHF9mLbnos6AksTozucGQXmrbOE5JVOqCQhwGRd9vbncSktRrFvI2shr5rYR4wyW4hKjcV5GKtklnAcC1g3riE7gW2bWQYYM0OgLZ2MlNTh2Aolibo5j1gyOp62jvmy67u9TZLGUVpuOUrSww1wUl4GBssp70dVIOtjsSIYaVFoAprfseKfdXMSl/RtwNUKnBLGOzPHjate0JhbE0gqmsrSYjmJxs8BAPg24gofRi9ZUJnMXUI4go1nkZR0lv0ojKwTBxrfavxG6ifkJBvLtpQafkgtg5kwdGjhKs22aO2GqXYXyYMBvTClXhLYYSBkLqIyMg3NHFNlCEYII7zjYfbM+K4V+aahnHPutK0uLfoaZpmz6Rq2OwtPWrkQ7KYLZMcE7n0XPVirrDWgs4fTQS8YXuivwkt33BWoaUDNdUtzbX0ZHDPqMUtC7k/wFxDVt422HzY8w5j+weP5PvmPZpz5xlK/b+4+mIfrU9fAGNvRE/g+H3zLn3r1yZUohs8AQwNtQ17C0PW+uf7wxpVGcRuFExFeU+l0k3jPno4DMZD9Vra41tv7d3ftvT/K/zYf1ibnw1oOWy8GmccijngeHfvH19wLw02PzubPHsYi9Xz5UKSJicnR6dUsznVxcUz8qO0mEwmJ0fMOpsVxj/PFy1jbru4+OuaGU8aT2p7dnwpLZqYMy5m2/jfK9o515Hw6oq25mIKrz8uFkd/S0ed5m/eSax9x0i1eDiMKu1Z2e/FM7D+kc+Q9fyxg6Lo969riedDYZxXnrOm+VBM8OKqH1N4ddaPSWHQQf95fNqJ+eZsMimyb4wXz0bBkHrjpok3iMokGYzGc9bA6HsWME56MXvGDowqZgdGFZPBkCYf/uhUQAtG23qxHAejn3inXgZhzJvK4DxbMOqgwzFfXEm9mAxG7TlvwZhIH/7+8OHD20LzARgFjVEw7ki8vbzn1TLhZ6yC0Yb5pTAmrQ1rXldGN+ZbBuOv4z+MYyaE3OCHHIbUi3lxMR8Noz3EoqS5GeNgFK7z19cSV9PU9fhy0pvw4ZgURs+o5jA4I60MafL6px9q/YPCuHjzrh9zNAxuiBdsFqvRlDM2v3hzLnFFlMNoH4xmDQze86KqtraxqoyTdu9v82XCeX4eRlOt83EbaOfQSgOuf5Saeql6eXM+aRdR4ctg8MayMjjCLKbEe9YwWnNbweiwfPuc1iUHg6b0rh9zPq4yFr15KGaRGVtJ0sroVMGshLFoZ54fEo6vW2cPVfMmZsvIYEic8e2rK6kbkxmff5SkLgyW0lm/o/nFbASMhdQMsTzARWwWuSTzZdLqOrfO8mUitYqogtEzljG7xhdXi0WnBqmVVgYfc3YXjOKk66RL43QcjGbzZ7Uxo4kvirPNZuAMxmLBdT3LYSw6zalrfgbaXWezHMaiKbci9RJGZzj5MummlMNYdGH8NJ/N37/rzQ/1HQWjMzl56gyGJHUzn7/Pl4nUHU6+TPLmJ03z48sBI4XRa17AKKugosEqo1MazMoqY9GFwVJ61/ccBeNswQc8zWFwNE7nrDLyaWwZT19fL6vmJ3XzlwzGokPjNIdRY69iMhg8drpnLLo1yIz9ypidFjD4qZwdjayMdqnWMBbtKSthlFVdDyeHkS+p1ppiMBpER5+IWcJox2zBaOr/lMHgKoO6MhgLqVNaVCcjKmNZD7GKOKOJL+skKyOFwYz1wJnxpIAhdZqfVjD4mNXAGyOFsawHXhopjH7MT8BoprLEMQoGR4NGLBJv0zjKYbQzz7MsYdSZF64va6PUZFkA7sY8fXG15LgdVTA6MYdhnL5/t1wuOjAZjskoGDWNaozRj8tlO/Pc+Oa8dGzhYDAK42LSTPnL60XVXPp0TAqjMxxmZTCqmLVnDuP3ly39TptTGGUJt2gejYRR0qimoki8GU5hfH9eOTYzOWEwKkT1TL68XrYH3sRc8MYcRrejow+vrpZtwoXx+ccm4tGEjZml9G7ZplHSnJztAEZRHGzXKmBUnecJTU7fXy5r19JzUsBYthYVa/6y9pSqOZ8UMRftmJNJCaOFiI60gFHFrIwMRmcuaNAcRhlzUcU8OZF2AaPsoy7pVlGzqcgro72k6AyVMFprnHkWMJpto4nZ6igv6WKZtBYK9SxhdDrqwJDKkEcFDD7m0cNh/HpJdc7+Nbp68fNlrvO2fvsl9+xaf/3PgOc/f7kso34m5tW/fy5ito3X/xrwvP71l36e578N5Xl+efVAGMLxkAx7wOj7wYDRGDL6A+0HjYY/2NF9jYPNj4/3+E8/Bx100EEHHfQF8obvixB674URFSA33zZm9jHq5oodaQfvHY7h8G3Z/cfU+Hb1BLb242zMUAUrXde/Ng3T3sFTOdYbXRQRMk0UCIHvsltLYgRyGK6hAS9A/gqogY9t3dI2vs/edab4puf7eefI0lUw9ZXUH5GD6OOR04qjTB8XIdcW6bEAddOAJI2wroU2iNjN6DB2N9iKMTQcC0RrFxIyVaFjsxIQU5S4NntwDDARrQwKDo3KxYA6GtM+gxBu0ukDVT9gBFkiSVn5Ewdg09UdvFYzdt8RxKkmBj4K6UISNx5Y27Yj06/FQ0ts3TCLW/sFK4fhhux7/WHZpDobzIjHRwkoutlBZUz1JIFsQMQAUeTrjmiRjL0AUZKu0wCxW5ZF+rrBYBQDpzAwMvQk3yZUZtMAGvW+dxsmwbhLE9Ecf+vY6kaQBSugpU58FXrqlChrmD86CprEFhyc37+thK5g2T4Raxh2qmowT5/BiBwhGXPjFt0zxl+lKaOPJv6WfiKQwnAcsM50HQIMc8Rw5VnZVMUZu39bszaZjSBiMOK8MgKY2Xnv7B1Dqr4d90CEvX0wpjbtHSVFWsPRp94Y9a1KS1DPJkaRoX+Pd3Ou8MDpk4Dd75HFQQcddNA3q/8BkW0hf4vSmeEAAAAASUVORK5CYII=" id="178" name="Google Shape;178;p1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QwAAABjCAMAAABZh86aAAAA8FBMVEX////q6urx8fHf79/j8eOcoJzd7t3i8OLn8+dXV1cAAADQ6NDq9Ors9ezb7dvs7Oy61bry+PLW69b4+Pi21Lbh4eH5/Pm/v79JSUmGhobK0cqTqZPKysrU09S83bw5OTmpp6dsamuTk5O4uLiCgoItLS2urq50dHTb2tqNjY2amppCQkJlZWXPz89RUVFdXV3H48cUFBQkJCRSXFKPmY+zy7ODlYOwtbC8xLyntKd2fnYQEBDZ49kvLy/K6Mpxe3Gqzqp5jHlvhW8/Tz+cu5ybt5uGnYZgcWDF0cXT4dNWXFaIk4isuKw9Qz1bZlvA2MA6nIHsAAANbUlEQVR4nO2cC2ObOBLHBU5IrNgmMaHAFi8ywog3MW1626Zp9+72drf7uH7/b3MSbwRp0+Ckvtb/Nq/xaDT6aSQgwQBw0EEHHfSNSGVSZPmu1xXhKbP5yoLWNElXjnPX64L+HdGAWKRlYRCAHARWgW3gwBGA5xseCFxqWsNA+do5PplgzD4bjj/FFtag7UB7uhYSGyWCHrqhpmXm107x6QS32xtdMYzMlf2pliiCJWDd1D0vNHVMK0a21K+d4tMJYlUVgOHDlKyJliqqpbq6uV2Taay7tGK+LxguPZoAw9B91TAqGCtLW6WrAsbme4JB10mGDUO9zTIZMxgCtkCQZQawMHAMMXO+nw30oIMO2l95VKrQnN6qbGtSxe7PT6fyMCGzBMTmmCF0r1MUz1Me4wIFhumUIKMe8nZF+3K05vUnPdkzk+Kr77MfotrevU5RnGnoq5G38+6hJsqiZgADuSZxVgF0ZKAYpmfYjgk0gm5MgAgGKADU6bGlrE3gEkfwrIzOibn2AoNej2ASRA4ICAKOB9g8qdlKhF5w54Xcg5XPPE5phbgWRpsYYlqfqYahbWzEW5dsY2RplqlCRM93HltxKHuhRlJA/wNAzzohcgjOXBsafqqFyI7cjK4OIVvFmeDd7Lx/mGU3gUZhmLJONDOHw2CEIL6h7BWIU6zaDnBgKn4+2kjhqSi4WqSzK1YGg559CmFCvyd+hgR/KusQ0RcUsrV0GVirXffPrgMUVhkmCIKprjQwzC0rRIiSNVnbwMzTeGTRs804tEkbhqpP6ff0OiUihAAC2YyomakkPgjxrvuvl4kp6J4GxRYMqFqee2MSXyAu0JMn+I0KnipBJJCwDSP0LdUMfd1QDSfWdbZRqDdY1H1gxbvuP//dAY7YV7TdBMBKBaBEmmaBGNLLAf12pepZJDgJ8K1d992TGcqCtTGg5rI5wboWURhqsA03tmBllrfBIC9Qd5OtFXX3e8ZeSYy+YLJR+niJ7IW05N6u4nrnq6QV/PFC31/K0CkeHtysxNXjnRuL6M7fzH9t0RO+J5Yc7C0McP+1syPtNYynTm2fYdg7P7v6jPYZhvr4l4hdiXsMQ3Ce7FAnC0ye77Eve0lEsR/xlKLVjSiufJsqsAn9sANCLfsn5H5BWg8+/VBkWUOiUgtEorB/krH9Bd4PXlIUhonaKNd7CWNFPPne3t84DEF2zD2AIfbZyHRZ9jIbNDLroGcvqHyHrbKKdiB+oqOubTwMxbrFPRiy6Pt8krKmZ0Tl8pHN6cbgjYIs2H1PvN1kARdU9kjm8DZ3u7ndBlX8ci+TVWvTiymiWws3zcfDSAwtUzkYsopuCZ/jamuvNkbXKqspiTO3B0ODaS9xYx2b3AYgq846hhwh2dNMZGmlpxIW34g6icOeJ3RdKNQxuzDU1l/sHcO27wFDyBRAXB6GR6w+jPVKiRw+HccTQh6GLCTTPowoDXqOK0sTXY23ykrqVzaRFC+LoS1GXLXKyBJFC90Fw1JVFyMPeMhd2y4CGqJLIKafFByYyhCMGLLbhvhlIsiEhyEIqoz6RaCi5Jbf40SDuNMeDCvx+WVCq22a+EK/sLK6tYyLRMTgZmqtuMIy4SrO7GpTkRUeBoYO0ZWQBND2DTS1t7EXBhZ2Q2SZQzDY3yCMoAdDdHpHF9mLbnos6AksTozucGQXmrbOE5JVOqCQhwGRd9vbncSktRrFvI2shr5rYR4wyW4hKjcV5GKtklnAcC1g3riE7gW2bWQYYM0OgLZ2MlNTh2Aolibo5j1gyOp62jvmy67u9TZLGUVpuOUrSww1wUl4GBssp70dVIOtjsSIYaVFoAprfseKfdXMSl/RtwNUKnBLGOzPHjate0JhbE0gqmsrSYjmJxs8BAPg24gofRi9ZUJnMXUI4go1nkZR0lv0ojKwTBxrfavxG6ifkJBvLtpQafkgtg5kwdGjhKs22aO2GqXYXyYMBvTClXhLYYSBkLqIyMg3NHFNlCEYII7zjYfbM+K4V+aahnHPutK0uLfoaZpmz6Rq2OwtPWrkQ7KYLZMcE7n0XPVirrDWgs4fTQS8YXuivwkt33BWoaUDNdUtzbX0ZHDPqMUtC7k/wFxDVt422HzY8w5j+weP5PvmPZpz5xlK/b+4+mIfrU9fAGNvRE/g+H3zLn3r1yZUohs8AQwNtQ17C0PW+uf7wxpVGcRuFExFeU+l0k3jPno4DMZD9Vra41tv7d3ftvT/K/zYf1ibnw1oOWy8GmccijngeHfvH19wLw02PzubPHsYi9Xz5UKSJicnR6dUsznVxcUz8qO0mEwmJ0fMOpsVxj/PFy1jbru4+OuaGU8aT2p7dnwpLZqYMy5m2/jfK9o515Hw6oq25mIKrz8uFkd/S0ed5m/eSax9x0i1eDiMKu1Z2e/FM7D+kc+Q9fyxg6Lo969riedDYZxXnrOm+VBM8OKqH1N4ddaPSWHQQf95fNqJ+eZsMimyb4wXz0bBkHrjpok3iMokGYzGc9bA6HsWME56MXvGDowqZgdGFZPBkCYf/uhUQAtG23qxHAejn3inXgZhzJvK4DxbMOqgwzFfXEm9mAxG7TlvwZhIH/7+8OHD20LzARgFjVEw7ki8vbzn1TLhZ6yC0Yb5pTAmrQ1rXldGN+ZbBuOv4z+MYyaE3OCHHIbUi3lxMR8Noz3EoqS5GeNgFK7z19cSV9PU9fhy0pvw4ZgURs+o5jA4I60MafL6px9q/YPCuHjzrh9zNAxuiBdsFqvRlDM2v3hzLnFFlMNoH4xmDQze86KqtraxqoyTdu9v82XCeX4eRlOt83EbaOfQSgOuf5Saeql6eXM+aRdR4ctg8MayMjjCLKbEe9YwWnNbweiwfPuc1iUHg6b0rh9zPq4yFr15KGaRGVtJ0sroVMGshLFoZ54fEo6vW2cPVfMmZsvIYEic8e2rK6kbkxmff5SkLgyW0lm/o/nFbASMhdQMsTzARWwWuSTzZdLqOrfO8mUitYqogtEzljG7xhdXi0WnBqmVVgYfc3YXjOKk66RL43QcjGbzZ7Uxo4kvirPNZuAMxmLBdT3LYSw6zalrfgbaXWezHMaiKbci9RJGZzj5MummlMNYdGH8NJ/N37/rzQ/1HQWjMzl56gyGJHUzn7/Pl4nUHU6+TPLmJ03z48sBI4XRa17AKKugosEqo1MazMoqY9GFwVJ61/ccBeNswQc8zWFwNE7nrDLyaWwZT19fL6vmJ3XzlwzGokPjNIdRY69iMhg8drpnLLo1yIz9ypidFjD4qZwdjayMdqnWMBbtKSthlFVdDyeHkS+p1ppiMBpER5+IWcJox2zBaOr/lMHgKoO6MhgLqVNaVCcjKmNZD7GKOKOJL+skKyOFwYz1wJnxpIAhdZqfVjD4mNXAGyOFsawHXhopjH7MT8BoprLEMQoGR4NGLBJv0zjKYbQzz7MsYdSZF64va6PUZFkA7sY8fXG15LgdVTA6MYdhnL5/t1wuOjAZjskoGDWNaozRj8tlO/Pc+Oa8dGzhYDAK42LSTPnL60XVXPp0TAqjMxxmZTCqmLVnDuP3ly39TptTGGUJt2gejYRR0qimoki8GU5hfH9eOTYzOWEwKkT1TL68XrYH3sRc8MYcRrejow+vrpZtwoXx+ccm4tGEjZml9G7ZplHSnJztAEZRHGzXKmBUnecJTU7fXy5r19JzUsBYthYVa/6y9pSqOZ8UMRftmJNJCaOFiI60gFHFrIwMRmcuaNAcRhlzUcU8OZF2AaPsoy7pVlGzqcgro72k6AyVMFprnHkWMJpto4nZ6igv6WKZtBYK9SxhdDrqwJDKkEcFDD7m0cNh/HpJdc7+Nbp68fNlrvO2fvsl9+xaf/3PgOc/f7kso34m5tW/fy5ito3X/xrwvP71l36e578N5Xl+efVAGMLxkAx7wOj7wYDRGDL6A+0HjYY/2NF9jYPNj4/3+E8/Bx100EEHHfQF8obvixB674URFSA33zZm9jHq5oodaQfvHY7h8G3Z/cfU+Hb1BLb242zMUAUrXde/Ng3T3sFTOdYbXRQRMk0UCIHvsltLYgRyGK6hAS9A/gqogY9t3dI2vs/edab4puf7eefI0lUw9ZXUH5GD6OOR04qjTB8XIdcW6bEAddOAJI2wroU2iNjN6DB2N9iKMTQcC0RrFxIyVaFjsxIQU5S4NntwDDARrQwKDo3KxYA6GtM+gxBu0ukDVT9gBFkiSVn5Ewdg09UdvFYzdt8RxKkmBj4K6UISNx5Y27Yj06/FQ0ts3TCLW/sFK4fhhux7/WHZpDobzIjHRwkoutlBZUz1JIFsQMQAUeTrjmiRjL0AUZKu0wCxW5ZF+rrBYBQDpzAwMvQk3yZUZtMAGvW+dxsmwbhLE9Ecf+vY6kaQBSugpU58FXrqlChrmD86CprEFhyc37+thK5g2T4Raxh2qmowT5/BiBwhGXPjFt0zxl+lKaOPJv6WfiKQwnAcsM50HQIMc8Rw5VnZVMUZu39bszaZjSBiMOK8MgKY2Xnv7B1Dqr4d90CEvX0wpjbtHSVFWsPRp94Y9a1KS1DPJkaRoX+Pd3Ou8MDpk4Dd75HFQQcddNA3q/8BkW0hf4vSmeEAAAAASUVORK5CYII=" id="179" name="Google Shape;179;p1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SEhUUExQWFhQWGRsYGBgXGRwaHRkgGhsYHBobGhwaHCggHB0lHhoaIjEhJSosLi4uHh8zODMsNygtLisBCgoKDg0OGxAQGywkHyQrLCwsLCwwLiw0Ly8sNzc0LCwsLCw3Ly8sLC8uLSwsLDQsLCwtLCwsLCwsLDQsLy4wLP/AABEIAI8BYQMBIgACEQEDEQH/xAAbAAADAAMBAQAAAAAAAAAAAAAABAUCAwYHAf/EAEkQAAIBAwIDBgIHBAcGBAcAAAECAwAEERIhBRMxBhQiQVFhk9IWIzJUcYGRBzNTcyRCUnKhsbMVNHSCsrQlQ2LRRGOSwcPh8P/EABkBAQEBAQEBAAAAAAAAAAAAAAABAgMEBf/EACoRAAICAgICAQIGAwEAAAAAAAABAhESEwMhMfBBYaFRcYGR0eEyscEE/9oADAMBAAIRAxEAPwD2CiiivnHUKKKKAKKKKAKKKKAK5DtHxm5e9isLNljcx86aZ118tMkAKuQCxI8zXX1wfaCVrHiqXrqxtZoRBK6qW5TKxKswG4Ug4z//AB1HyRmXGL+84Y8Mstx3q0kkWKTWipJGX2DqybEZ8iP/AHFniXbO2gna3bmtOqq3LjieRiGGQVCg59/Sub7Y8XTiYhsrImYvNG8siq2iJEOolmIxk+Q/KqfB0xxu+2OO724B/I1uuuwWOH9qbWa3e5EmmKMkSGQFChXYhg24PtWmw7Y28sscWJo2lBMXOheMSY/sFwATjfHpXnl9w6WW34wIkdivERIVQeJlRgW0AjBIxkbHp0NV4HsrmS1zxG9ncSq8cTBMqwB+2BACoAJByRTBEs9NFefdl5OIXtu0y3qxtzZECtArrhHKjJ1A74r0Eda8x7Adq7W0tGjmkKyCaY6BG7MQZGIxhcHNZj4dFZZ4Z2oleC+juStvdWanmSIpddOkssyISCRsfDny67023bC3tobTvEzO9xHqR1iYGUqAT4FzpJ1DC77nFc2LOaW24xfSxNF3m3dIo2GH0RxvhmHkWJ6VjAh732e2O0M+dun1A6+lbxXv5EOkT9oNmSyfX85TjkciTnHIzkR6dWMedVOF9pbaeB7hH0xxlhJzAUMZX7QcNuuKj2a/+OXBx/8ACQ7/APO//wCq5O84ZLPbcejhUl2uwwUbFwrKzBdtyQp/Gpin9i2dxadtbaR41+tQTHETyROiSHyCOwwc9R6ivvEO2ltDO9uea86AExxxPIxDDOQFByPU+VcbzLG5S3WTiF9KwkjZbdgmpXUjAZRbgqFJwTnpmuj7PKf9s8SOP/Ltt/yejikLKcXbC0a1N1zCIg2g5U69ecaNGNWvPlWVh2ljncxBJ4pNBcc6F48gAZK6gAcZGRXn/Dba3aDiIu2lij/2rKySRg5jYEFH2U4G3XGKu9nuMzteNbpdC+tuQztLywpiboql18LFt9v8qOCFlfg/aSKPh6XU91zUOfrTFyy+WIVRECxz5ADrTnB+1dvcy8leZHNp1iOaN4mZf7ShwMj8K85soXXhHCpyjPFbXKyzKASQgdsvpAydPWujuuJRX/FLA2uZBbcySWYKwVFdCoTUR9piRt7UcV3+pLKkv7QbMGQLz3MLMsnLgkbRp6liFwF9/wAap3PaWBII7heZLHLjl8qNpGbIJ+yoJHQ1z3YFP6PxDI63Vx1HXwrXK9nuJzQcL4VHzZLa3lacTzomWTEsxQZKkLqO2SKYL4FnpHBu1EF07xJzEmjXU0UsbRuFO2rS4BIyRv7ikv2bcQlnsEkmcu5eQFjjOA5A6DyFcz2XmifjTNDLNOgsnHNlydR5sf2SVAI/AYq9+ydSOGx5BHjl6/32qSikv2KX+NcZS1VS6yvrOlVijaRicZ6ICR+NKcK7V284m0mRXgXVJHJG0bqME50MASNqj9vOLSxT2sRne2tZeZzZ41yQy6dCairBM77kb/lXO8Glje/v2hkmmj7gQJJc5YjVnSSoyvpgUUerFnYcK7eWdyyrC0j6gTkRPpXClirNjSrYB2J9K+cJ7e2dyyLC8jl87iJ8KQCcO2MKcDofatfYJMcHtxjH1G46b4P+NT+w8ksPAEaBMzLBIyJj7TguRkDc5ONvOjS7BTTt5a5TWtxGjsFWSW3kRCT0GtlxvVez41FLPNbqTzYNJdSpGzjKlSdmB9RXkfaHiaT8OBe9ubi6kMTPDpwkZ5iFgyLGNIGCBqJ3xXT/ALQpJLGW34jAhZihtZFHVhIpMR/JwP8ACq4IlnbcK41FctMIiW5Mhic4IGpftBSftY9RVCofYvg3c7OKJt5Ma5T6yP4nP6nH4Crlc3V9GgoooqAKKKKAKKKKAKKKKA392PrR3Y+tNUV7NMDnkxXux9aO7H1pqimmAyYr3Y+tHdj601RTTAZMV7sfWjux9aaoppgMmK92PrR3U+tNUU0wGTFFtMdMD8BX3uvuKaoppgMmK919xXwWnntn8K18b4slrEZZNRUFVwiliSxCgADruaXXj6mAzcm4wDp0cptZ9wmMke9NMRkx3ux9aBa/hSS8eUwGbk3GAdOjlNr/AB0Yzj3oHHl5HP5VxjOnRym1/joxnHvTTAZMd7sfWjuvuKnv2jURLLybnDMV0iF9Yx5lcZA96LrtGsaRuYbkiQEgLC5K48mAHhPsaaYDJlDuvuKO6+4pLiXHlhCExXD6xqHLiZsezYGx9jTd5xARw80pIwwDpRCz74/qjfz3ppgMmfRab52z64r73X3FaeH8VE0TSCOVQufC8bKxwM7KdzWjh3H1mDkQ3CaF1HmRMueuy5HiO3QU0wGTHe6/hXxbTHTA/Cl+D8aW4LBYpo9OP3sbJnOemrr0rCz48skxiEU6kEjU0TKnh/8AURjfy9aaYjJjndfcV8W0x0wPwFKDjy8/kcqfOdOvlNy/XOvGMe9CceUz8jlT5yV1mJuXsM514xj3ppgMmOd19xQbTy2xSfEuOrDIIzFO5IB1RxM67nG7AYrbxfi624UmOZ9X8KNnI/HHSmmAyZvFr+FHdfcVpn4qFgE/LlIIB0CNjJv6p1GPOix4qJYmlEcqhc+F42Vzj0U7mmmAyZuNpnrijuvuKV4RxpbjViKdNIB+tjZM5z9nPXpWPCeOrcMVEU6YGcyxMg/IsOtNMRkxzuvuKBa+4pE9oF5xh5NxkEjXym0bDP2sYxX3hPH0uHKCOaNgNX1sbJkZxtq600wGTHBafhv1261H472WF1LbPJJ9Xbyc3l6ch3AIUk52059K6OiquKKFsV7sfWjux9aaoqaYDJivdj60d2PrTVFNMBkxXux9aO7H1pqimmAyYr3Y+tHdj601RTTAZMV7sfWimqKaYDJnOdvuJ3FrZyXFu0YaLxMJUZww6YGl1wckHO/TpWu87Vi2kW2ljmuLoQrMwtocqwLMhIDP4cFTszemCTW3t7wq4u7OS3tuTql8LGZmUBeuRoRsnIGx96+WXCJzeNdTcoa7RIGVGY4dZJXONSDKYcb9eu1dSGuXtUrGF4dTxzWs1yiCPLvy+UVAJcYbx40kbk9RjeZwXttJPb2bvDJC8z26s7w/Vyc0HIh+tyBtnUc4BGxpngfZWWHuOto/6NZyW76Sxyz8jBXKjK/Vt1wem1K8P7NXogs7eXu2izlt2V0eQs6whgxZTHhWIwQASM53oCtd9sooZuVNDcRrrCc1kHLJZtKEaWLlWYgA6fPfAyaTn7RSxvfan8MV1awxjQG0rMttqGAVJy0jbknGehxiodz+z+5bw6bJ2E6zd7kDm4YCZZSmSp5YC5UEMQQuMDWSt3iXZaaQ3eGj+vurWdMltlg7trDeHZjymxjI3G48gHuJ9rFgmET211gyJEJRGpjJk0gYbXkgE77eR9KwftnEk/JlhuIsycpZHQaGZn0JjSxbDnGCVAwd8Vpn4dfG/M+m1khUqsWuSQPEhC80qgiKGRjq8RbpgZAznnYf2fXA5KlbJ2inima7cO1zNolV31FlJQnfo7DYDYHYCinbmT/xANbzKLZ5lSbkho0WKASAy/WgsSckAYyGTpk4szdrETloI555WijldYIi2hXBw7ZOlQSp8Oot7Eb1L4h2dvT/ALQii7sYL7mtqd5FkRpLdYgNIjKlQyKc5zgnbbFMw8Du7Z+Zam3YyRQRypMXUBoVK60ZFOQQQNJUdM58qAave2kCGAIk85uI3kiEMZJYIUDAhiCpGrPix9kg4OAavA+LJdwJPHqCvqGHGllKsUdWHqrKw2yNtiRvUTg3ZZ7ee2fWrLFFcrIdwWkuJY5SyruAupX2LbZA361R7I8Ke1tlhkKlhJM+VJIxJNJIvUA5w4zt1zQGXai1jlhVZZBGoliYMfMrIpVfzIA/OmbviGiaGLAPO17l1BGhQdlJ1P1/q9POlu09rHJCqyyctRLEwb1ZZFKr+ZAH50txmzdr+wkVSUjFxrYdF1RqFz+JFAN2naW0ldY47mF5HGVRZFLMN9wAcnoaS7M9s7W9LLFLHzA8iiMOrMyxsV5gA30sAGB9CK5zgfZ+SO14SvI0PFdGSYBQCoMdyCz492Tf3FVexmuGSa3ktJkJnuZVn0x8orJK7oAwfVkqw20+ooC3xXtJaWzhLi5hicjUFkkVSQSQDgnpkEZ9jWnjXGGjktY4gjd5kZAzE4XTFJJnw9c6MfnXN9rre6kumDR3j25RBbizeOIa/FrM8hYOq5ZQOq4BOCRWrhdo8MfAIpFKSIzKynqCLOfINAdRx/i0ts1uQqMks0UDdQQZCQWHkQMdKuVzHbvpZf8AHW//AFGqXajh7XFtJEqI7NpwskkkSnS6tu8QLjpnbrsDsTQFWtF5dxxLqkdUXIXUxAGWIVRk+ZJA/OuL7L9lJre5SV7a1RVDZaO7upWGVI2SVQh9N+gqz284c1xaiJY+Zme3LJgEFFnjZ8g7EaQc+1AUuG8ctrhWeCeKVEOGZHVgp9yDtWmx7TWcyyPFcwyLEuqQrIpCLgnUxB2GAdz6VyfaXs3PPJxEQqVEkdloxpAl5TzNJH4/BuCAdQK77gjasOyvD5ZL5Z5o77UkTx67mG0iXS5B0/UeJzkbA7DxHbO4HepfRkqokQsycxRqGSu3iA813G/vX2C8SSMSxsroy6lZSCGGMgg9Me9ecR9nrmOyk5SzLNEO6xbqrtEsTxK66ckYkleUbqTpHQYFeiJaiOARruFj0D3wuBQE+PtPbrBFNPLFBzIxLh5UIAOkHDA6WALqNQONx60rxbttaW72oeWPl3WsrLzFCKqoWDEk7gnCj3IqL2Z4FIsnCzND/u9g6MWUHlyHu4xv0bSJBt5Z9anWfDJ7eHh0jWssvd7i9aSOMIXCzNccshWZRg6lPXpQHoc1+vIaeMh15ZkQg5DDTqUgjyIxvUzhvaHNjFeXA0rLHHIFiSSQqJVUgYRSzEFsZA99qcv5ddlI2hk1QMdDABkyhOlgCQCOhAJqV2ZvjDwiykEUsxFrb+CEKXOY0GwZlG3U70AzYdo2nsY7uG3kkaVQVhVkDbnG7MQoA6kk194B2hNyZ4mhe3uYNOuKQhgBICY2DxkqytpPQ5Gk+xPNdkeIXVrwqOIWFxz7dY0KsEAfU51NHh/FoXJIOnOwyM5FrsVdOeYJbe7SVjzJJbhERXbZcRqkr6FAAATyA3JJJIDXCO0OpbprgxxC2uDAX1YU+CJg3i6ZMuMUzPw/N7HPrXwwumjzOplOoewxXLWt0kUfFGeFZweIBBE2MSM6WaoPECM6iCNvKunksM3sU5dQVhdDHnJOplJI6ZAxjpQFiiiigCiiigCiiigCiiigCiiigCiiigCiiigCiiigCiiigCiiigCiik73i0EJAmmijJGQHdVJHqAxG1AOUVK+ktn97tvjR/NR9JbP73b/ABo/moDV2tsmmt9KIzsskbhVKqTodW6tt5VmvEbjkFzasJQcCLmJkj11ZxWX0ls/vdv8aP5qPpLZ/e7b40fzUB8XiNxyDJ3VubnHK5iZI9dXT8qBxG45HM7q3NzjlcxM49dXT8q+/SWz+92/xo/mo+ktn97tvjR/NQGp+J3IiVxZsZCxBj5qeEeTas4OfSleMl5Y4uZw1bg7sUkaJuU3TbXkEkE7in/pLZ/e7b40fzUfSWz+92/xo/moBDjEHihkXh0c8iqCGPKDRFd1VWYZ2JONPTerF5cyLFrSEvJgfV6lB3xkajtt/wDalvpLZ/e7b40fzUfSWz+923xo/moDdw+8leJmkgMbjOELq2cDbcbDNL8O4jcOH5lq0RVcqDIjazvtsdvxNZfSWz+92/xo/mo+ktn97tvjR/NQGXB76eUtzrYwYxgl1fV1z9npisLTiNw0xR7VkjycScxCDjodI33r79JbP73b/Gj+aj6S2f3u2+NH81AfBxG45/L7q3Kzjm8xMY9dPX8qE4jcc/lm1YRZI5vMTGMddPWvv0ls/vdt8aP5qPpLZ/e7f40fzUB84lxC4jkCx2rSoQMuJEXGTuMNvtW3i17NGFMNuZieoDqun/6uta/pLZ/e7b40fzUfSWz+923xo/moDO6uZO76u765GA1Qll89mBY+E4H61o4DDyoG0WaWzbnkx8sBiBgbphd8Ab1s+ktn97t/jR/NR9JbP73bfGj+agPvCL+eTVzrYw4A05dW1dcjw9MbfrWvh95NOWS4tOXGVIOp0cNnYqVHkRWf0ls/vdt8aP5qPpLZ/e7f40fzUBOhtuXJyU4ZGsAk5gdeSF1qAVl0AZ15VcN1GB6V84dFcTXqzywGBY4WjALq+osyn+qdsYql9JbP73bfGj+aj6S2f3u2+NH81AVaKlfSWz+92/xo/mo+ktn97tvjR/NQFWipX0ls/vdv8aP5qPpLZ/e7b40fzUBVoqV9JbP73bfGj+aj6S2f3u3+NH81AVaKlfSWz+923xo/mo+ktn97tvjR/NQFWipQ7SWf3u3+NH81VQaAKKKKAQ4hxVYZII2B+vcxqwxgMEZwDvndVbf296Wv+0kEM/IldY8RCVpJGVEUM5RAWYjxMytgD09xWvtrwtrmzlSPImUCWErjPMiIePGSB9pQN9vWuLeG7ktzdyW8kTXkym4jEImmt4I0ZIljjYeKQtvr0Fl5m6kJQHaca7SxxWbXcJS4QMijRINLapViOHUMPCWP5jG1U34hEvMJljAhGZcsByxp1Zffw+HffG29eUQcHlFtxIJBdkSS2TR86ELJIFeIsdMSKMAA5GMqB4sHNUu0/OjbjMS2tzK15GvJMURZGAtVjbLjwqQVbwk6jgYBLLkD0HiHF7eBVaeeKJW+yZJFQNtnYsRnanAc9K8t7QcLnS6klcSGOWOFY9FiLwqETDRnfWni1N0wdfXIIHa9hbIw2EEZ5nhDAc1dD6dbFMpqOgacYUnKjAIBGABeooooAqET/Tp/+Ht/9S7q7UJv9+n/AJFv/qXdcub/AALHyNSTBcamAyQBk4yT0Az1J9K08SP1Mv8Acf8A6TSHaC3ZzAViLskyOSNOVVTlt2I/QU9xH9zJ/Lb/AKTXmcUkmd5RSinfmzZZN9Wn91f8hQ96gcIZFDnopYBjnpgZzXyy/dp/dX/IVKu7VnlZTEVi1o7FQpMrLggk6vCqkL5ZOnyHWwim+y8UYybyde++9jvFjtF/Oj/zpue5VBqdwq+rMAP1NKcW6Rfzo/8AOtt9nAwrMc7FdBZNj4hr29vzrKV0YirdM3xTBgGVgynoQcg/gRSFuf6ZP/It/wDUu6OA2zRxYcYYvI3udTswLY21EHJA2z0r5b/75N/It/8AUu6skk2kXkSjJpO+yjJKFBZmCqBkknAAHUknoK+hveonarhb3ELBG6I+IyMh2I8BzqGCD0zkZIONhVWzRgihyCwAzgYH6En/ADquMcE77/A24RXGpJ934/AW4WfHc/zx/oQVvuOJRIdLyxo2M4Z1U49cE9KX4X9u5/nf/hgpbi1u4MjwJIJmRQrhhpJUtpDKW6DJPTzpCKbpk4oxlKpG7tSf6Fdf8PN/ptVVjvUrtR/uV1/w83+m1VG61j4OZqa7QOELqHIyFLDURvuBnJ6H9DSPaE/VL/Ptf+5gpBLSdJpGUNl7hG1ahoMWlAwIJznZgBjrin+0P7pf59r/ANzBXSUVFqmdeWCjVO+h24u0jwXkVAempgufwyayguFdQyMGU9GUgg4ODgjbqCKX4qZOUwhH1jYVTt4dRwXOfJRk488Y8622dssSKi/ZUYH/ALn3PWs0sb+TNRwv5v338xdD/Sn/AJKf9ctMXN6keOZIiZzjWwXOOuMmlk/3p/5Kf9ctT+PWUjSl41bBt5Y8x6NRZmUhSJNtJwdxv71eOKlKm6NcMIzlUnSOg1Uhwk7S/wA6T/Ot3D4SkUaEAFUVSBkgYUDAJ3I/GtPCekv86T/Osv5OclTpDEt9GrBGkRXOMKWAJycDAJycnamA1c3xvhUjtIIulxytepQQvLPUNrBGw6aW3x+XRjrWpxikmmdOSEVFOLu/6/tfoT+Avi2iycDQKZkvo1UOZECNjSxYBTkZGDnByN6m2CBrJAU15jHhwDn02bbY7/lSlnaSqtgTG2YFKyLlcjMOnI8WCM7da1GCdtv2vUXj44yjbftN/wC+v1KfGJQ1uzKwKnQQQcgguuCCOop+acLuzBQSBucbk4A38ydqgQ2rRWARxhhgkdcapdWDjbO9NdpLYyKmmMuyyxtkacqFdGbdiMZA8uuKmCzxvq/IXHHbhfV1f/So8wBALAFjhQTjJwTgepwCfypDj5+qX+dbf9xDWjjELNLbOsTMUfUxAXIUpINOS2erDYVv4/8Aul/nW3/cQ1HFKmYnFKKafkpFvetD3qBA5kQIcYYsApz0wc4NF4oKMCusEfZwDn8jt71Es4ZY7a1UQ/XRgLqYK3LwmGYAONWRlRuOuTsN7CCats3x8cZK2/kr38oaCRlYMpjYgg5BBU7gjqKq2f7tP7q/5CoCWoitHQBgBHIfHjUSdbMTjbcknb1q/Z/u0/ur/kK68KSbo4cqSk0vBuooorucwooooAooooAooooAooooAqLd2swuXlRFdXiiTd9JBjacn+qdiJB+hq1RUlFSVMEXNx/AX4o+WtV1HcOjqIVyysv70eYI/sVzv7Y+1BsYINBId7iM5HksbB2/XAGPc13lpOJEV1OVcBgfYjIrnpiXJkeBLhVVeQuwA/ejyGP7FZ5uP4C/FHy1aNeb9iO2feuMcRty3gXHJH8k8uQ9PMkHHp+dNMRkzpr2C5fRiFRpdX3l8lOf7FMZuP4C/FHy1aqH234v3SxuJ/NI20/3iML/AIkU0xGTMs3H8Bfij5aUitrkTyS8lMPHEgHN3zG07EnwdPrB+hrT+y/jHe+GW0hbU4TluT11J4Tn9Afzrq6aYjJkXNx/AX4o+WjNx/AX4o+WuX/bH2oNjBb6CQz3EbEjyWNg7frgD8zXe2s4kRXU5VgGB9iMimmIyZBs7e5RpiYU+sk1j63oOXGm/g65Q/4Uzm4/gL8UfLVo15v2H7Z964vxG3LeBSOSv8k8uQ9PMlTj0/OmmIyZ0fGLW5mt5olhQNJE6AmXYF1KgnCdN6cJuP4C/FHy1ZoppiMmRc3H8Bfij5aU4pbXMqBRCgIkhfeXyjmjkI+x1IQge+K5y67Yae0UdpqxFyDHj1lY8wf4AAe5PrXpFNMRkyLm4/gL8UfLRm4/gL8UfLVS8uBHGzt9lFLH8AMmuE/Y32nN9bTF2JdJ5Dg9QsjF1H4DUR/h5U0xGTL6wXPOaTkrgxqmObvkM5/sf+qmM3H8Bfij5atVG7Y8WFpZXE/8ONiPxxhf8SKaYjJnzNx/AX4o+Wl7KC5TXmFTqdn2l8mP9yk/2VcZ73wy3csWdV5bk9dSbb++MV11NMRkyLm4/gL8UfLX0G4/gL8UfLXI/tU7XmxuOHIpI1TiSQ//ACwdDD8w5/T8DXoynIyOlNMRkzneG29zHEiGFSVUAkS7bf8AJTObj+AvxR8tWq847Q9sOTx6ztdRCGNlk9CZd0z+BRd/f8aaYjJnS8RguZIyghUE46y+jA/2PamSbj+AvxR8tWRRTTEZMi5uP4C/FHy0rxO2uZECiFARJE+8vlHKjn+p1IUiud4j2v0doYLTViPkNGR5F5CHXP4BAB+J9a9GppiMmRc3H8Bfij5aM3H8Bfij5atV5v2q7Y8jjlha6sRlWEvoTNlYx+TKpz7/AI00xGTOpu47h0dRCo1Ky55o8wR/Yq3bppVQfIAfoK2Citxgo+A3YUUUVohqupxGjO2dKKWOAWOFGThVBJOB0AJNTuAdo7e9Dm3Z2CHDFopI98sMDmIuSCpBxnHniqVzcLGjO7BURSzMTgKFGSSfIADNeTW/EYrjh6RxT5J4qocxOQ6rNfSFSGU5XUpyD+dAeu0jHxRDcvbYbmJEkpOBp0u0igA5znMZzt6V5pxSEWo4hbxGRbRbizEwV5GMcMiqbhgdRZQVHiI8s1odo1fiJ4QS39Dt8MrytnM0wlaOQksSsecFM4ZcAFgRQHsFFeR9j2Hf4uVPaBGEi3EUN1cXBkXlsQZEmjwmlwMuSvXTnLaTV7M3EBvI01arT648ObVlWYMonGWALEMW5e7DQrkdAaA9HooooAooqX2ha4EX9GGZM7fZ/IEOQNOeuDkDpk0Ah2n7LW1/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+Zyn5QJfG2nTq/5deFJ9iQPcVAhWRo5+bb82duSXjGkKSYow322CugYP4dW+PzoB/sjwGGyh5MKojeFpVRiRr0KpbBO2Qo8hnFXDXPdn4StxL4HXFvbA6wMgh7olcqSuwZdlJABWmO0ZuMR93XI1jmfZ+wSA+QxB+xqIK5OoLsQTQCvabsrbcQCPJGkrKU0FmYqE5iNJpwcZZQRnz23qxwq2jihSOHHKQaEAOoALsBkk9MY/KoKWbOLNo4c6VhPNyF5arguu5DplcjCKdf2X0rvVLssuIG2IBnuiMgjY3MxBwfIg5z55zQFSZwB4iAOmScddhv65rmeE9i7O0nM8cKRsNIRwzaskFWDEnxaiR1zk79ay4iZzJJzVPIE1sY/ssNpl1EaTqxgKTqUYOrBIGa18QsZ1knklYOknJVAA22J2KKF1EDSrDLADUd9sYAHV1i8gXqQMkAZONzsB+JrKuYmNxzzzl+oE0JiOFO55obBU50/uvtAEMW6jBoDXediLI3SXLwpr1azIzsHMuuNoyDny0kY/LGK6uuJu+FGIkiEhWuLclmEbFj3uFwUaMaygGssZMEYGNgTXZTltLaRlsHAJxk423wcfjigNHEbWOdHgkwyuuHTUQSp2IOkg4O4996j9luy9tYs/JjjjkkLkhCfEgkYplSf6oYDONumamwRXbpMGDLclIc7IGaNLmclchjHzGh22cAM/Veoq8ORhNah4wjLBONKgYRdcGhTp8KtpAyqkjIbBIGaA6Cp3FuGQXkZimUSxahqXJwSp6NpO+D5HzArDjrXAEfd1yeYNeNP2fPUHI8OM5KnUCFwDk4lQ8KSe3ZGiVj3m4B1qAVVrmQuy6hkErghh1yCD0NAOdjuAQ2UAjhVFJxzeWxKmRVCsRnofDv06VdqbwUfvsDAMz+WM9AT+oO9Y8ba4Bh7uuRzU5n2dk1KHyGI20FjlSSGC7EE4Amcf7HWd9Kk0sMczAhGZmY+BNfgXBwDqYny369K6GzVQiqhyqjSN9X2dsZ8yMYrk7iwkkhi5cerBlXyXluZDpk8RBTGD9YgZxnKqc1f7PD6psDAM05G2Os0m+D69c+dAUXcKCSQANyTsB+NctxPsTZSXIu5IkLbu8jO2rUOXy2BzgBQnsBW7tEbgmcaSbbu7dNLZbw4wAderBfK6SMBSDkkDTecMZWupcERmGUHKqWmMgRlOVJZlj8SKGAIBwBgAkDqhXxZASQCCRscHp54PptSV7zBbnlA8zSMY06vLpr8JPsxA9xUC3jme1k1xs1xzYXkSIhMuogZ8FnVSuxGNRBG29AZ33Yeze6W6eFNQ1SPIzNr1homjcHOwUI3sBjauqVsjI3B8xUG8s27wZDHldQbm+HCRqgDxdde7ZbSFKnO5zWgC5Xh1uLZTzhFFsdIwQg2YOQNOdm3BAzjJ2oDpq5XivYqznulmkhRpWyzMztrOkIEKb7BcDpgD8TTkFrIBfho5cSuWjxIAzgwRoRGwkzGdSNjJTGQRjfC7wMQqNG/MNkyaVYK+rwAqJFYBWz5hx652zQHSivkcgYZUgj1ByKhzW8pNg3LkzG+ZRrUaAYJEOsB8PhnXpq6Ej339l1xA2xAM9yRkY2NzMQcHyIII9jQFeiiigA1iEHoKV7waVHGouZyudFzc45etdecZxpznpv0rjuiaxZV0/40BQOgpTvBo7wab4jFjQQego0D0G3Skor7VnSytpJU4IOCOoOOhHpWfeDTdEYscopPvBo7wab4jFjlFJ94NHeDTfEYscopB74KVUsoLEhQSAWIBJCjzIAJ28hWfeDTdEYscopPvBrCe+0KWdlVVGSzEAAepJ2ApuiMWP0Un3g1h37xaNS68atORnGcZx1xnbNN0Rix+ipicTUyNEGBkRVZlHVQ2QpPpnBwPPBrf3hqbojFjlFSLLjcc2oxuGC5BbSQvhJVvERg4IIODtivltx6GQkRzxSMAWIR1c4HU4Uk43H6iruiMSxRUJO0kJz9aBpdY21Bl0u4BRW1AaS2RjPXI9RVHvDU3RGI5RSfeDR3g1N8Rixyik+8GjvBpviMWOUUn3g0d4NN8Rixyik+8GjvBpviMWOUUn3g0d4NN8Rixyik+8GtI4ohfQJE19NOoattztnPSruiVQb8FKik+8GsReblcjUACRtkA5wSPTY/pU3RJix6ik+8GjvBpviMWOUUil5nIBBIODjBweuD6HBFZd4NN0RixyikJ78INTsqr6sQB+prMXJPmKbojB+Ryik+8GjvBpviMWOUUn3g0U3xGLNVedPZjhsCyPBaXUKyxsk4Om4OqQMshLKwll1EHwsucZ6Hb0Wott2SsY5RKlrCsitqDhACD6j0NeaLo0RuO8TuIrmW0RzzLkwtasdPgUkrcgFsFtCxtJgatOtfUCl+Jz3EM7yy3NyIOcAjQ8h4UXKRokyMvNLGQlG0nqc5G+Oom4aXu0nYroijZUXHi1ufGxJHTSqgYx1fOcjGufsvZvNz3toWm1BtZQFsrjB/HYVckDh4OdaQX91FcTu0V3OvKPKKHU6oZXBQE6A2s+JV8G5Ayar9nLi9W7iWTvRt5Ayubs22zBS6GIwNnfDZUg7b+W3SHs5aGY3Bt4jMc5kKDUcrpOfXKkg+uax4X2Zs7Z+ZBbRRSYI1IoBweo9ulVyQo4mwnvXgsJe/wAuq7nMLDRGVVCtwcqNOTIOWMMTj/0nFdP2avmjF4txcF0tp9AlmKKQpiifxsAq7FzvgeVWYuFQqsaLEoWFtcYA2RvEMr6HxN+pom4VCyyo0SlZjmUEbOcKMt67Ko/IVHJMEO8ea4vZrYXElqkMULrywmqUyGXU2ZEbwLpCkAdfMdKU4Dx6aaazDuNLxXZcgALLyZYkjmHorKSwwSMN1PWuj4twO2usd4gjl09NagkdfP8AM7VjxLgFtcKizW8Uip9hWQEL+A8h7UtA4NXkvf8AZkhupFLXV6qyRGP7Ki5CMpKMD4EC56YJ88Gu/MgjiaMS65Y4tRLFeYRhgrsFA6lTvgAkH0rVcdnbV4hC9vE0SsXVCo0hmJJIHkSWP61tThESKwijVCYhCCBjCKG0L/dGo7e9G0wcbwS7u0Thcz3bzteGNZYWRAoV4WkLoFGoFNI1MSQSxOFBxS7SXL8Hmu5LuR2EVxiMpFyzh5FXWChLEY65xsNvXp+ynZC3so4isMQuEiVHmVcFjgBzk7+IjNVhwqHkmDlrySCDHjwkMSWGPckmq5KxRyfGpLiS4vVS6lhjt7WKVVjCZLss53Z1OF8G4A323GN1be1kur6GQ3U0LycOikYxcsbs4yAHjbCkkn8a7luHxEyMUXMqhJDj7aqGAU+oAZv1NJcQ7NWk4jWa2ikES6Iwyg6V2Gke2w2qZIUQeGcQWGwvrly6lp7ku0WNWVkMCFA3hDBUjAztkZPnWjsze3kfEFtrh2KyQvKFllilkGhkVSRFCnLzqYEZYEqcHwnPSWPB+W9wDpeCd+boYZKuwAdcfZKHSGGwIYvnOcjPhfZy1tmDQW8UTDO6KAfFp1b++lf0pa7BK7E4/wBntkhRzbvJJwB/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/wB4Ecp/e0nT198Vzd1a2v8As8SRhNQUNFIPtmXqvi+0W5mxB9811tIJwW3EnNEMYkzq1aRnJ8/xrpCaieng5lxru/N9fP0fv49Ei84nIkfECz6TEqaM4GlmhQ4HuXP6mvsFoz30jc6RPqYGIXTg7yeE5UnGxPr4j7Yr3XB4JX1yQozkadRUE4wRj9DisrnhUMjK7xIzJjSSNxg5GDWtka698fwdV/6ONRpKm1T6X0/j7nOWlxcCGG47wzM8oTlFV0spkZSAAA2oLls56L086ZfijiEkyYY3piXpkrz9OkevgB/LNOcE7ORQBWMcZmUsTIF38RY9T7HFNtwW3LmTkx6yQS2kZyCCDn1yAa1KcL/o3yc/Bm+rV34S+fH5fXz9CXwOzbvF03OkwJz4PDpbMcZ38Ods42I2A96tcPHhOZRL438Qxt4j4Nifs/Z/KsG4XCZedyk5o/r48XTHX8KYggVBhQFBJbA9WOSfzJJrnOWX2PNzcqn+y+F8e+0cxxRHa5nbTA3JjQqLjONBDM5UdBlhguemMeVdFwy6EsMcijSHRWA9AR02rC+4TBMQZYkcrsCwzj2pwCkpppIvLzRnCKS7Xv38/AUUUVzPMFFFFAf/2Q==" id="180" name="Google Shape;180;p1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SEhUUExQWFhQWGRsYGBgXGRwaHRkgGhsYHBobGhwaHCggHB0lHhoaIjEhJSosLi4uHh8zODMsNygtLisBCgoKDg0OGxAQGywkHyQrLCwsLCwwLiw0Ly8sNzc0LCwsLCw3Ly8sLC8uLSwsLDQsLCwtLCwsLCwsLDQsLy4wLP/AABEIAI8BYQMBIgACEQEDEQH/xAAbAAADAAMBAQAAAAAAAAAAAAAABAUCAwYHAf/EAEkQAAIBAwIDBgIHBAcGBAcAAAECAwAEERIhBRMxBhQiQVFhk9IWIzJUcYGRBzNTcyRCUnKhsbMVNHSCsrQlQ2LRRGOSwcPh8P/EABkBAQEBAQEBAAAAAAAAAAAAAAABAgMEBf/EACoRAAICAgICAQIGAwEAAAAAAAABAhESEwMhMfBBYaFRcYGR0eEyscEE/9oADAMBAAIRAxEAPwD2CiiivnHUKKKKAKKKKAKKKKAK5DtHxm5e9isLNljcx86aZ118tMkAKuQCxI8zXX1wfaCVrHiqXrqxtZoRBK6qW5TKxKswG4Ug4z//AB1HyRmXGL+84Y8Mstx3q0kkWKTWipJGX2DqybEZ8iP/AHFniXbO2gna3bmtOqq3LjieRiGGQVCg59/Sub7Y8XTiYhsrImYvNG8siq2iJEOolmIxk+Q/KqfB0xxu+2OO724B/I1uuuwWOH9qbWa3e5EmmKMkSGQFChXYhg24PtWmw7Y28sscWJo2lBMXOheMSY/sFwATjfHpXnl9w6WW34wIkdivERIVQeJlRgW0AjBIxkbHp0NV4HsrmS1zxG9ncSq8cTBMqwB+2BACoAJByRTBEs9NFefdl5OIXtu0y3qxtzZECtArrhHKjJ1A74r0Eda8x7Adq7W0tGjmkKyCaY6BG7MQZGIxhcHNZj4dFZZ4Z2oleC+juStvdWanmSIpddOkssyISCRsfDny67023bC3tobTvEzO9xHqR1iYGUqAT4FzpJ1DC77nFc2LOaW24xfSxNF3m3dIo2GH0RxvhmHkWJ6VjAh732e2O0M+dun1A6+lbxXv5EOkT9oNmSyfX85TjkciTnHIzkR6dWMedVOF9pbaeB7hH0xxlhJzAUMZX7QcNuuKj2a/+OXBx/8ACQ7/APO//wCq5O84ZLPbcejhUl2uwwUbFwrKzBdtyQp/Gpin9i2dxadtbaR41+tQTHETyROiSHyCOwwc9R6ivvEO2ltDO9uea86AExxxPIxDDOQFByPU+VcbzLG5S3WTiF9KwkjZbdgmpXUjAZRbgqFJwTnpmuj7PKf9s8SOP/Ltt/yejikLKcXbC0a1N1zCIg2g5U69ecaNGNWvPlWVh2ljncxBJ4pNBcc6F48gAZK6gAcZGRXn/Dba3aDiIu2lij/2rKySRg5jYEFH2U4G3XGKu9nuMzteNbpdC+tuQztLywpiboql18LFt9v8qOCFlfg/aSKPh6XU91zUOfrTFyy+WIVRECxz5ADrTnB+1dvcy8leZHNp1iOaN4mZf7ShwMj8K85soXXhHCpyjPFbXKyzKASQgdsvpAydPWujuuJRX/FLA2uZBbcySWYKwVFdCoTUR9piRt7UcV3+pLKkv7QbMGQLz3MLMsnLgkbRp6liFwF9/wAap3PaWBII7heZLHLjl8qNpGbIJ+yoJHQ1z3YFP6PxDI63Vx1HXwrXK9nuJzQcL4VHzZLa3lacTzomWTEsxQZKkLqO2SKYL4FnpHBu1EF07xJzEmjXU0UsbRuFO2rS4BIyRv7ikv2bcQlnsEkmcu5eQFjjOA5A6DyFcz2XmifjTNDLNOgsnHNlydR5sf2SVAI/AYq9+ydSOGx5BHjl6/32qSikv2KX+NcZS1VS6yvrOlVijaRicZ6ICR+NKcK7V284m0mRXgXVJHJG0bqME50MASNqj9vOLSxT2sRne2tZeZzZ41yQy6dCairBM77kb/lXO8Glje/v2hkmmj7gQJJc5YjVnSSoyvpgUUerFnYcK7eWdyyrC0j6gTkRPpXClirNjSrYB2J9K+cJ7e2dyyLC8jl87iJ8KQCcO2MKcDofatfYJMcHtxjH1G46b4P+NT+w8ksPAEaBMzLBIyJj7TguRkDc5ONvOjS7BTTt5a5TWtxGjsFWSW3kRCT0GtlxvVez41FLPNbqTzYNJdSpGzjKlSdmB9RXkfaHiaT8OBe9ubi6kMTPDpwkZ5iFgyLGNIGCBqJ3xXT/ALQpJLGW34jAhZihtZFHVhIpMR/JwP8ACq4IlnbcK41FctMIiW5Mhic4IGpftBSftY9RVCofYvg3c7OKJt5Ma5T6yP4nP6nH4Crlc3V9GgoooqAKKKKAKKKKAKKKKA392PrR3Y+tNUV7NMDnkxXux9aO7H1pqimmAyYr3Y+tHdj601RTTAZMV7sfWjux9aaoppgMmK92PrR3U+tNUU0wGTFFtMdMD8BX3uvuKaoppgMmK919xXwWnntn8K18b4slrEZZNRUFVwiliSxCgADruaXXj6mAzcm4wDp0cptZ9wmMke9NMRkx3ux9aBa/hSS8eUwGbk3GAdOjlNr/AB0Yzj3oHHl5HP5VxjOnRym1/joxnHvTTAZMd7sfWjuvuKnv2jURLLybnDMV0iF9Yx5lcZA96LrtGsaRuYbkiQEgLC5K48mAHhPsaaYDJlDuvuKO6+4pLiXHlhCExXD6xqHLiZsezYGx9jTd5xARw80pIwwDpRCz74/qjfz3ppgMmfRab52z64r73X3FaeH8VE0TSCOVQufC8bKxwM7KdzWjh3H1mDkQ3CaF1HmRMueuy5HiO3QU0wGTHe6/hXxbTHTA/Cl+D8aW4LBYpo9OP3sbJnOemrr0rCz48skxiEU6kEjU0TKnh/8AURjfy9aaYjJjndfcV8W0x0wPwFKDjy8/kcqfOdOvlNy/XOvGMe9CceUz8jlT5yV1mJuXsM514xj3ppgMmOd19xQbTy2xSfEuOrDIIzFO5IB1RxM67nG7AYrbxfi624UmOZ9X8KNnI/HHSmmAyZvFr+FHdfcVpn4qFgE/LlIIB0CNjJv6p1GPOix4qJYmlEcqhc+F42Vzj0U7mmmAyZuNpnrijuvuKV4RxpbjViKdNIB+tjZM5z9nPXpWPCeOrcMVEU6YGcyxMg/IsOtNMRkxzuvuKBa+4pE9oF5xh5NxkEjXym0bDP2sYxX3hPH0uHKCOaNgNX1sbJkZxtq600wGTHBafhv1261H472WF1LbPJJ9Xbyc3l6ch3AIUk52059K6OiquKKFsV7sfWjux9aaoqaYDJivdj60d2PrTVFNMBkxXux9aO7H1pqimmAyYr3Y+tHdj601RTTAZMV7sfWimqKaYDJnOdvuJ3FrZyXFu0YaLxMJUZww6YGl1wckHO/TpWu87Vi2kW2ljmuLoQrMwtocqwLMhIDP4cFTszemCTW3t7wq4u7OS3tuTql8LGZmUBeuRoRsnIGx96+WXCJzeNdTcoa7RIGVGY4dZJXONSDKYcb9eu1dSGuXtUrGF4dTxzWs1yiCPLvy+UVAJcYbx40kbk9RjeZwXttJPb2bvDJC8z26s7w/Vyc0HIh+tyBtnUc4BGxpngfZWWHuOto/6NZyW76Sxyz8jBXKjK/Vt1wem1K8P7NXogs7eXu2izlt2V0eQs6whgxZTHhWIwQASM53oCtd9sooZuVNDcRrrCc1kHLJZtKEaWLlWYgA6fPfAyaTn7RSxvfan8MV1awxjQG0rMttqGAVJy0jbknGehxiodz+z+5bw6bJ2E6zd7kDm4YCZZSmSp5YC5UEMQQuMDWSt3iXZaaQ3eGj+vurWdMltlg7trDeHZjymxjI3G48gHuJ9rFgmET211gyJEJRGpjJk0gYbXkgE77eR9KwftnEk/JlhuIsycpZHQaGZn0JjSxbDnGCVAwd8Vpn4dfG/M+m1khUqsWuSQPEhC80qgiKGRjq8RbpgZAznnYf2fXA5KlbJ2inima7cO1zNolV31FlJQnfo7DYDYHYCinbmT/xANbzKLZ5lSbkho0WKASAy/WgsSckAYyGTpk4szdrETloI555WijldYIi2hXBw7ZOlQSp8Oot7Eb1L4h2dvT/ALQii7sYL7mtqd5FkRpLdYgNIjKlQyKc5zgnbbFMw8Du7Z+Zam3YyRQRypMXUBoVK60ZFOQQQNJUdM58qAave2kCGAIk85uI3kiEMZJYIUDAhiCpGrPix9kg4OAavA+LJdwJPHqCvqGHGllKsUdWHqrKw2yNtiRvUTg3ZZ7ee2fWrLFFcrIdwWkuJY5SyruAupX2LbZA361R7I8Ke1tlhkKlhJM+VJIxJNJIvUA5w4zt1zQGXai1jlhVZZBGoliYMfMrIpVfzIA/OmbviGiaGLAPO17l1BGhQdlJ1P1/q9POlu09rHJCqyyctRLEwb1ZZFKr+ZAH50txmzdr+wkVSUjFxrYdF1RqFz+JFAN2naW0ldY47mF5HGVRZFLMN9wAcnoaS7M9s7W9LLFLHzA8iiMOrMyxsV5gA30sAGB9CK5zgfZ+SO14SvI0PFdGSYBQCoMdyCz492Tf3FVexmuGSa3ktJkJnuZVn0x8orJK7oAwfVkqw20+ooC3xXtJaWzhLi5hicjUFkkVSQSQDgnpkEZ9jWnjXGGjktY4gjd5kZAzE4XTFJJnw9c6MfnXN9rre6kumDR3j25RBbizeOIa/FrM8hYOq5ZQOq4BOCRWrhdo8MfAIpFKSIzKynqCLOfINAdRx/i0ts1uQqMks0UDdQQZCQWHkQMdKuVzHbvpZf8AHW//AFGqXajh7XFtJEqI7NpwskkkSnS6tu8QLjpnbrsDsTQFWtF5dxxLqkdUXIXUxAGWIVRk+ZJA/OuL7L9lJre5SV7a1RVDZaO7upWGVI2SVQh9N+gqz284c1xaiJY+Zme3LJgEFFnjZ8g7EaQc+1AUuG8ctrhWeCeKVEOGZHVgp9yDtWmx7TWcyyPFcwyLEuqQrIpCLgnUxB2GAdz6VyfaXs3PPJxEQqVEkdloxpAl5TzNJH4/BuCAdQK77gjasOyvD5ZL5Z5o77UkTx67mG0iXS5B0/UeJzkbA7DxHbO4HepfRkqokQsycxRqGSu3iA813G/vX2C8SSMSxsroy6lZSCGGMgg9Me9ecR9nrmOyk5SzLNEO6xbqrtEsTxK66ckYkleUbqTpHQYFeiJaiOARruFj0D3wuBQE+PtPbrBFNPLFBzIxLh5UIAOkHDA6WALqNQONx60rxbttaW72oeWPl3WsrLzFCKqoWDEk7gnCj3IqL2Z4FIsnCzND/u9g6MWUHlyHu4xv0bSJBt5Z9anWfDJ7eHh0jWssvd7i9aSOMIXCzNccshWZRg6lPXpQHoc1+vIaeMh15ZkQg5DDTqUgjyIxvUzhvaHNjFeXA0rLHHIFiSSQqJVUgYRSzEFsZA99qcv5ddlI2hk1QMdDABkyhOlgCQCOhAJqV2ZvjDwiykEUsxFrb+CEKXOY0GwZlG3U70AzYdo2nsY7uG3kkaVQVhVkDbnG7MQoA6kk194B2hNyZ4mhe3uYNOuKQhgBICY2DxkqytpPQ5Gk+xPNdkeIXVrwqOIWFxz7dY0KsEAfU51NHh/FoXJIOnOwyM5FrsVdOeYJbe7SVjzJJbhERXbZcRqkr6FAAATyA3JJJIDXCO0OpbprgxxC2uDAX1YU+CJg3i6ZMuMUzPw/N7HPrXwwumjzOplOoewxXLWt0kUfFGeFZweIBBE2MSM6WaoPECM6iCNvKunksM3sU5dQVhdDHnJOplJI6ZAxjpQFiiiigCiiigCiiigCiiigCiiigCiiigCiiigCiiigCiiigCiiigCiik73i0EJAmmijJGQHdVJHqAxG1AOUVK+ktn97tvjR/NR9JbP73b/ABo/moDV2tsmmt9KIzsskbhVKqTodW6tt5VmvEbjkFzasJQcCLmJkj11ZxWX0ls/vdv8aP5qPpLZ/e7b40fzUB8XiNxyDJ3VubnHK5iZI9dXT8qBxG45HM7q3NzjlcxM49dXT8q+/SWz+92/xo/mo+ktn97tvjR/NQGp+J3IiVxZsZCxBj5qeEeTas4OfSleMl5Y4uZw1bg7sUkaJuU3TbXkEkE7in/pLZ/e7b40fzUfSWz+92/xo/moBDjEHihkXh0c8iqCGPKDRFd1VWYZ2JONPTerF5cyLFrSEvJgfV6lB3xkajtt/wDalvpLZ/e7b40fzUfSWz+923xo/moDdw+8leJmkgMbjOELq2cDbcbDNL8O4jcOH5lq0RVcqDIjazvtsdvxNZfSWz+92/xo/mo+ktn97tvjR/NQGXB76eUtzrYwYxgl1fV1z9npisLTiNw0xR7VkjycScxCDjodI33r79JbP73b/Gj+aj6S2f3u2+NH81AfBxG45/L7q3Kzjm8xMY9dPX8qE4jcc/lm1YRZI5vMTGMddPWvv0ls/vdt8aP5qPpLZ/e7f40fzUB84lxC4jkCx2rSoQMuJEXGTuMNvtW3i17NGFMNuZieoDqun/6uta/pLZ/e7b40fzUfSWz+923xo/moDO6uZO76u765GA1Qll89mBY+E4H61o4DDyoG0WaWzbnkx8sBiBgbphd8Ab1s+ktn97t/jR/NR9JbP73bfGj+agPvCL+eTVzrYw4A05dW1dcjw9MbfrWvh95NOWS4tOXGVIOp0cNnYqVHkRWf0ls/vdt8aP5qPpLZ/e7f40fzUBOhtuXJyU4ZGsAk5gdeSF1qAVl0AZ15VcN1GB6V84dFcTXqzywGBY4WjALq+osyn+qdsYql9JbP73bfGj+aj6S2f3u2+NH81AVaKlfSWz+92/xo/mo+ktn97tvjR/NQFWipX0ls/vdv8aP5qPpLZ/e7b40fzUBVoqV9JbP73bfGj+aj6S2f3u3+NH81AVaKlfSWz+923xo/mo+ktn97tvjR/NQFWipQ7SWf3u3+NH81VQaAKKKKAQ4hxVYZII2B+vcxqwxgMEZwDvndVbf296Wv+0kEM/IldY8RCVpJGVEUM5RAWYjxMytgD09xWvtrwtrmzlSPImUCWErjPMiIePGSB9pQN9vWuLeG7ktzdyW8kTXkym4jEImmt4I0ZIljjYeKQtvr0Fl5m6kJQHaca7SxxWbXcJS4QMijRINLapViOHUMPCWP5jG1U34hEvMJljAhGZcsByxp1Zffw+HffG29eUQcHlFtxIJBdkSS2TR86ELJIFeIsdMSKMAA5GMqB4sHNUu0/OjbjMS2tzK15GvJMURZGAtVjbLjwqQVbwk6jgYBLLkD0HiHF7eBVaeeKJW+yZJFQNtnYsRnanAc9K8t7QcLnS6klcSGOWOFY9FiLwqETDRnfWni1N0wdfXIIHa9hbIw2EEZ5nhDAc1dD6dbFMpqOgacYUnKjAIBGABeooooAqET/Tp/+Ht/9S7q7UJv9+n/AJFv/qXdcub/AALHyNSTBcamAyQBk4yT0Az1J9K08SP1Mv8Acf8A6TSHaC3ZzAViLskyOSNOVVTlt2I/QU9xH9zJ/Lb/AKTXmcUkmd5RSinfmzZZN9Wn91f8hQ96gcIZFDnopYBjnpgZzXyy/dp/dX/IVKu7VnlZTEVi1o7FQpMrLggk6vCqkL5ZOnyHWwim+y8UYybyde++9jvFjtF/Oj/zpue5VBqdwq+rMAP1NKcW6Rfzo/8AOtt9nAwrMc7FdBZNj4hr29vzrKV0YirdM3xTBgGVgynoQcg/gRSFuf6ZP/It/wDUu6OA2zRxYcYYvI3udTswLY21EHJA2z0r5b/75N/It/8AUu6skk2kXkSjJpO+yjJKFBZmCqBkknAAHUknoK+hveonarhb3ELBG6I+IyMh2I8BzqGCD0zkZIONhVWzRgihyCwAzgYH6En/ADquMcE77/A24RXGpJ934/AW4WfHc/zx/oQVvuOJRIdLyxo2M4Z1U49cE9KX4X9u5/nf/hgpbi1u4MjwJIJmRQrhhpJUtpDKW6DJPTzpCKbpk4oxlKpG7tSf6Fdf8PN/ptVVjvUrtR/uV1/w83+m1VG61j4OZqa7QOELqHIyFLDURvuBnJ6H9DSPaE/VL/Ptf+5gpBLSdJpGUNl7hG1ahoMWlAwIJznZgBjrin+0P7pf59r/ANzBXSUVFqmdeWCjVO+h24u0jwXkVAempgufwyayguFdQyMGU9GUgg4ODgjbqCKX4qZOUwhH1jYVTt4dRwXOfJRk488Y8622dssSKi/ZUYH/ALn3PWs0sb+TNRwv5v338xdD/Sn/AJKf9ctMXN6keOZIiZzjWwXOOuMmlk/3p/5Kf9ctT+PWUjSl41bBt5Y8x6NRZmUhSJNtJwdxv71eOKlKm6NcMIzlUnSOg1Uhwk7S/wA6T/Ot3D4SkUaEAFUVSBkgYUDAJ3I/GtPCekv86T/Osv5OclTpDEt9GrBGkRXOMKWAJycDAJycnamA1c3xvhUjtIIulxytepQQvLPUNrBGw6aW3x+XRjrWpxikmmdOSEVFOLu/6/tfoT+Avi2iycDQKZkvo1UOZECNjSxYBTkZGDnByN6m2CBrJAU15jHhwDn02bbY7/lSlnaSqtgTG2YFKyLlcjMOnI8WCM7da1GCdtv2vUXj44yjbftN/wC+v1KfGJQ1uzKwKnQQQcgguuCCOop+acLuzBQSBucbk4A38ydqgQ2rRWARxhhgkdcapdWDjbO9NdpLYyKmmMuyyxtkacqFdGbdiMZA8uuKmCzxvq/IXHHbhfV1f/So8wBALAFjhQTjJwTgepwCfypDj5+qX+dbf9xDWjjELNLbOsTMUfUxAXIUpINOS2erDYVv4/8Aul/nW3/cQ1HFKmYnFKKafkpFvetD3qBA5kQIcYYsApz0wc4NF4oKMCusEfZwDn8jt71Es4ZY7a1UQ/XRgLqYK3LwmGYAONWRlRuOuTsN7CCats3x8cZK2/kr38oaCRlYMpjYgg5BBU7gjqKq2f7tP7q/5CoCWoitHQBgBHIfHjUSdbMTjbcknb1q/Z/u0/ur/kK68KSbo4cqSk0vBuooorucwooooAooooAooooAooooAqLd2swuXlRFdXiiTd9JBjacn+qdiJB+hq1RUlFSVMEXNx/AX4o+WtV1HcOjqIVyysv70eYI/sVzv7Y+1BsYINBId7iM5HksbB2/XAGPc13lpOJEV1OVcBgfYjIrnpiXJkeBLhVVeQuwA/ejyGP7FZ5uP4C/FHy1aNeb9iO2feuMcRty3gXHJH8k8uQ9PMkHHp+dNMRkzpr2C5fRiFRpdX3l8lOf7FMZuP4C/FHy1aqH234v3SxuJ/NI20/3iML/AIkU0xGTMs3H8Bfij5aUitrkTyS8lMPHEgHN3zG07EnwdPrB+hrT+y/jHe+GW0hbU4TluT11J4Tn9Afzrq6aYjJkXNx/AX4o+WjNx/AX4o+WuX/bH2oNjBb6CQz3EbEjyWNg7frgD8zXe2s4kRXU5VgGB9iMimmIyZBs7e5RpiYU+sk1j63oOXGm/g65Q/4Uzm4/gL8UfLVo15v2H7Z964vxG3LeBSOSv8k8uQ9PMlTj0/OmmIyZ0fGLW5mt5olhQNJE6AmXYF1KgnCdN6cJuP4C/FHy1ZoppiMmRc3H8Bfij5aU4pbXMqBRCgIkhfeXyjmjkI+x1IQge+K5y67Yae0UdpqxFyDHj1lY8wf4AAe5PrXpFNMRkyLm4/gL8UfLRm4/gL8UfLVS8uBHGzt9lFLH8AMmuE/Y32nN9bTF2JdJ5Dg9QsjF1H4DUR/h5U0xGTL6wXPOaTkrgxqmObvkM5/sf+qmM3H8Bfij5atVG7Y8WFpZXE/8ONiPxxhf8SKaYjJnzNx/AX4o+Wl7KC5TXmFTqdn2l8mP9yk/2VcZ73wy3csWdV5bk9dSbb++MV11NMRkyLm4/gL8UfLX0G4/gL8UfLXI/tU7XmxuOHIpI1TiSQ//ACwdDD8w5/T8DXoynIyOlNMRkzneG29zHEiGFSVUAkS7bf8AJTObj+AvxR8tWq847Q9sOTx6ztdRCGNlk9CZd0z+BRd/f8aaYjJnS8RguZIyghUE46y+jA/2PamSbj+AvxR8tWRRTTEZMi5uP4C/FHy0rxO2uZECiFARJE+8vlHKjn+p1IUiud4j2v0doYLTViPkNGR5F5CHXP4BAB+J9a9GppiMmRc3H8Bfij5aM3H8Bfij5atV5v2q7Y8jjlha6sRlWEvoTNlYx+TKpz7/AI00xGTOpu47h0dRCo1Ky55o8wR/Yq3bppVQfIAfoK2Citxgo+A3YUUUVohqupxGjO2dKKWOAWOFGThVBJOB0AJNTuAdo7e9Dm3Z2CHDFopI98sMDmIuSCpBxnHniqVzcLGjO7BURSzMTgKFGSSfIADNeTW/EYrjh6RxT5J4qocxOQ6rNfSFSGU5XUpyD+dAeu0jHxRDcvbYbmJEkpOBp0u0igA5znMZzt6V5pxSEWo4hbxGRbRbizEwV5GMcMiqbhgdRZQVHiI8s1odo1fiJ4QS39Dt8MrytnM0wlaOQksSsecFM4ZcAFgRQHsFFeR9j2Hf4uVPaBGEi3EUN1cXBkXlsQZEmjwmlwMuSvXTnLaTV7M3EBvI01arT648ObVlWYMonGWALEMW5e7DQrkdAaA9HooooAooqX2ha4EX9GGZM7fZ/IEOQNOeuDkDpk0Ah2n7LW1/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+Zyn5QJfG2nTq/5deFJ9iQPcVAhWRo5+bb82duSXjGkKSYow322CugYP4dW+PzoB/sjwGGyh5MKojeFpVRiRr0KpbBO2Qo8hnFXDXPdn4StxL4HXFvbA6wMgh7olcqSuwZdlJABWmO0ZuMR93XI1jmfZ+wSA+QxB+xqIK5OoLsQTQCvabsrbcQCPJGkrKU0FmYqE5iNJpwcZZQRnz23qxwq2jihSOHHKQaEAOoALsBkk9MY/KoKWbOLNo4c6VhPNyF5arguu5DplcjCKdf2X0rvVLssuIG2IBnuiMgjY3MxBwfIg5z55zQFSZwB4iAOmScddhv65rmeE9i7O0nM8cKRsNIRwzaskFWDEnxaiR1zk79ay4iZzJJzVPIE1sY/ssNpl1EaTqxgKTqUYOrBIGa18QsZ1knklYOknJVAA22J2KKF1EDSrDLADUd9sYAHV1i8gXqQMkAZONzsB+JrKuYmNxzzzl+oE0JiOFO55obBU50/uvtAEMW6jBoDXediLI3SXLwpr1azIzsHMuuNoyDny0kY/LGK6uuJu+FGIkiEhWuLclmEbFj3uFwUaMaygGssZMEYGNgTXZTltLaRlsHAJxk423wcfjigNHEbWOdHgkwyuuHTUQSp2IOkg4O4996j9luy9tYs/JjjjkkLkhCfEgkYplSf6oYDONumamwRXbpMGDLclIc7IGaNLmclchjHzGh22cAM/Veoq8ORhNah4wjLBONKgYRdcGhTp8KtpAyqkjIbBIGaA6Cp3FuGQXkZimUSxahqXJwSp6NpO+D5HzArDjrXAEfd1yeYNeNP2fPUHI8OM5KnUCFwDk4lQ8KSe3ZGiVj3m4B1qAVVrmQuy6hkErghh1yCD0NAOdjuAQ2UAjhVFJxzeWxKmRVCsRnofDv06VdqbwUfvsDAMz+WM9AT+oO9Y8ba4Bh7uuRzU5n2dk1KHyGI20FjlSSGC7EE4Amcf7HWd9Kk0sMczAhGZmY+BNfgXBwDqYny369K6GzVQiqhyqjSN9X2dsZ8yMYrk7iwkkhi5cerBlXyXluZDpk8RBTGD9YgZxnKqc1f7PD6psDAM05G2Os0m+D69c+dAUXcKCSQANyTsB+NctxPsTZSXIu5IkLbu8jO2rUOXy2BzgBQnsBW7tEbgmcaSbbu7dNLZbw4wAderBfK6SMBSDkkDTecMZWupcERmGUHKqWmMgRlOVJZlj8SKGAIBwBgAkDqhXxZASQCCRscHp54PptSV7zBbnlA8zSMY06vLpr8JPsxA9xUC3jme1k1xs1xzYXkSIhMuogZ8FnVSuxGNRBG29AZ33Yeze6W6eFNQ1SPIzNr1homjcHOwUI3sBjauqVsjI3B8xUG8s27wZDHldQbm+HCRqgDxdde7ZbSFKnO5zWgC5Xh1uLZTzhFFsdIwQg2YOQNOdm3BAzjJ2oDpq5XivYqznulmkhRpWyzMztrOkIEKb7BcDpgD8TTkFrIBfho5cSuWjxIAzgwRoRGwkzGdSNjJTGQRjfC7wMQqNG/MNkyaVYK+rwAqJFYBWz5hx652zQHSivkcgYZUgj1ByKhzW8pNg3LkzG+ZRrUaAYJEOsB8PhnXpq6Ej339l1xA2xAM9yRkY2NzMQcHyIII9jQFeiiigA1iEHoKV7waVHGouZyudFzc45etdecZxpznpv0rjuiaxZV0/40BQOgpTvBo7wab4jFjQQego0D0G3Skor7VnSytpJU4IOCOoOOhHpWfeDTdEYscopPvBo7wab4jFjlFJ94NHeDTfEYscopB74KVUsoLEhQSAWIBJCjzIAJ28hWfeDTdEYscopPvBrCe+0KWdlVVGSzEAAepJ2ApuiMWP0Un3g1h37xaNS68atORnGcZx1xnbNN0Rix+ipicTUyNEGBkRVZlHVQ2QpPpnBwPPBrf3hqbojFjlFSLLjcc2oxuGC5BbSQvhJVvERg4IIODtivltx6GQkRzxSMAWIR1c4HU4Uk43H6iruiMSxRUJO0kJz9aBpdY21Bl0u4BRW1AaS2RjPXI9RVHvDU3RGI5RSfeDR3g1N8Rixyik+8GjvBpviMWOUUn3g0d4NN8Rixyik+8GjvBpviMWOUUn3g0d4NN8Rixyik+8GtI4ohfQJE19NOoattztnPSruiVQb8FKik+8GsReblcjUACRtkA5wSPTY/pU3RJix6ik+8GjvBpviMWOUUil5nIBBIODjBweuD6HBFZd4NN0RixyikJ78INTsqr6sQB+prMXJPmKbojB+Ryik+8GjvBpviMWOUUn3g0U3xGLNVedPZjhsCyPBaXUKyxsk4Om4OqQMshLKwll1EHwsucZ6Hb0Wott2SsY5RKlrCsitqDhACD6j0NeaLo0RuO8TuIrmW0RzzLkwtasdPgUkrcgFsFtCxtJgatOtfUCl+Jz3EM7yy3NyIOcAjQ8h4UXKRokyMvNLGQlG0nqc5G+Oom4aXu0nYroijZUXHi1ufGxJHTSqgYx1fOcjGufsvZvNz3toWm1BtZQFsrjB/HYVckDh4OdaQX91FcTu0V3OvKPKKHU6oZXBQE6A2s+JV8G5Ayar9nLi9W7iWTvRt5Ayubs22zBS6GIwNnfDZUg7b+W3SHs5aGY3Bt4jMc5kKDUcrpOfXKkg+uax4X2Zs7Z+ZBbRRSYI1IoBweo9ulVyQo4mwnvXgsJe/wAuq7nMLDRGVVCtwcqNOTIOWMMTj/0nFdP2avmjF4txcF0tp9AlmKKQpiifxsAq7FzvgeVWYuFQqsaLEoWFtcYA2RvEMr6HxN+pom4VCyyo0SlZjmUEbOcKMt67Ko/IVHJMEO8ea4vZrYXElqkMULrywmqUyGXU2ZEbwLpCkAdfMdKU4Dx6aaazDuNLxXZcgALLyZYkjmHorKSwwSMN1PWuj4twO2usd4gjl09NagkdfP8AM7VjxLgFtcKizW8Uip9hWQEL+A8h7UtA4NXkvf8AZkhupFLXV6qyRGP7Ki5CMpKMD4EC56YJ88Gu/MgjiaMS65Y4tRLFeYRhgrsFA6lTvgAkH0rVcdnbV4hC9vE0SsXVCo0hmJJIHkSWP61tThESKwijVCYhCCBjCKG0L/dGo7e9G0wcbwS7u0Thcz3bzteGNZYWRAoV4WkLoFGoFNI1MSQSxOFBxS7SXL8Hmu5LuR2EVxiMpFyzh5FXWChLEY65xsNvXp+ynZC3so4isMQuEiVHmVcFjgBzk7+IjNVhwqHkmDlrySCDHjwkMSWGPckmq5KxRyfGpLiS4vVS6lhjt7WKVVjCZLss53Z1OF8G4A323GN1be1kur6GQ3U0LycOikYxcsbs4yAHjbCkkn8a7luHxEyMUXMqhJDj7aqGAU+oAZv1NJcQ7NWk4jWa2ikES6Iwyg6V2Gke2w2qZIUQeGcQWGwvrly6lp7ku0WNWVkMCFA3hDBUjAztkZPnWjsze3kfEFtrh2KyQvKFllilkGhkVSRFCnLzqYEZYEqcHwnPSWPB+W9wDpeCd+boYZKuwAdcfZKHSGGwIYvnOcjPhfZy1tmDQW8UTDO6KAfFp1b++lf0pa7BK7E4/wBntkhRzbvJJwB/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/wB4Ecp/e0nT198Vzd1a2v8As8SRhNQUNFIPtmXqvi+0W5mxB9811tIJwW3EnNEMYkzq1aRnJ8/xrpCaieng5lxru/N9fP0fv49Ei84nIkfECz6TEqaM4GlmhQ4HuXP6mvsFoz30jc6RPqYGIXTg7yeE5UnGxPr4j7Yr3XB4JX1yQozkadRUE4wRj9DisrnhUMjK7xIzJjSSNxg5GDWtka698fwdV/6ONRpKm1T6X0/j7nOWlxcCGG47wzM8oTlFV0spkZSAAA2oLls56L086ZfijiEkyYY3piXpkrz9OkevgB/LNOcE7ORQBWMcZmUsTIF38RY9T7HFNtwW3LmTkx6yQS2kZyCCDn1yAa1KcL/o3yc/Bm+rV34S+fH5fXz9CXwOzbvF03OkwJz4PDpbMcZ38Ods42I2A96tcPHhOZRL438Qxt4j4Nifs/Z/KsG4XCZedyk5o/r48XTHX8KYggVBhQFBJbA9WOSfzJJrnOWX2PNzcqn+y+F8e+0cxxRHa5nbTA3JjQqLjONBDM5UdBlhguemMeVdFwy6EsMcijSHRWA9AR02rC+4TBMQZYkcrsCwzj2pwCkpppIvLzRnCKS7Xv38/AUUUVzPMFFFFAf/2Q==" id="181" name="Google Shape;181;p1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VUAAABkCAMAAAABg1OgAAAAilBMVEX////+/v79/f38/PwAAAD7+/sUFBTr6+ucnJzDw8Onp6dJSUllZWVXV1f4+Pjm5ubx8fHJycm7u7sxMTGJiYlra2vu7u7g4ODMzMzT09Ph4eGjo6OxsbGYmJjZ2dlRUVF2dnaDg4OPj48pKSlBQUE2NjZfX18iIiJ8fHwcHBxLS0tycnIODg48PDy6UBkmAAAgAElEQVR4nO1d65qqOhJNQiIXJQRQELmoeL+9/+tNrWB3K217Zrf+ON/MzjezT6sQkpVKpVK1UjD2WuFKMM05Z4rTB8a1+vyFMcGZwH8/v6LrHOdJbZo7XHHlaEGXCfqDCyUcTZVrqprZRwmH2Sfay9Td7XS3ZsZRihlODxaC897T0JiuSfQjtVWjB5o5vVqU5trQ74I7dDVVent/r8lMOfQcwTKuvv/66+JozrRCNwX6o6jVd228RZVgcHpI3FWFPlAVWmgqwBIddxghy7oeMq3pIiWExV6zXkcIUYcbTc2gGxU1qvcsAgz/CjRRaUfRX3aU7y9TVDQhS7UIGlfqn/roy3fcHCrcUWiL/vbjrws1gLp6fZwAqh9NFBCXXhM0QfHziFInRXcVCQChptB3ai6hQahq6qABXDQ/ALZSjuhXoB0haOgwurj5E1Xe/cMFv7YM16Ia/NmHgzNbAd1OoyuYUP3BuS30ME6X01P7nX2ldL0W0ATMUbdT5DuqNGVxx8+VZUyPR5XuoDMsTmgCdBNQE7wOZE1QLZjFJGOa5dXd7bYN+IPb2f9cdvRVWxGm99PnoxekvgTERbEnSgu6Aj2iEXinAtCzvVwnH+j5C/OpAT5RFR/fcNZs982TurgvN1u5NcxObbOYkzBBPgXqcBjJZtcFAoJA5dP1qleBNtXgUBpjp79Q++TrN/6pja69N8wsJ+MZc/pocJpQ1XBwikjqNYbPW379Jj7uv95FA+K2E0/r5yvGH5ZmvW1HMlbMohkcZr3fbx8lmtVpC8x+LJejy4JTw2ZV5bNsedR+oSPfnSVFkDRVYFQ8TYIpzU8SKFZsBsP7242erMZjOdZWD/Eo9e5+vqIKySRtoLLRarwa0wQWd7iSNtelXLRp6OpOnU0u1/b3OoWBIuW/XC3PgWK9al4pYjwoWD5uRNYu25xVO+PXbNa6uvXaOmmXDfOrdlxekSyl8mX0c235oaROuSzabhYHz1mGen6iO+JKjhZyeJKlHg326zXEXTmsSUb3qNJckKXiZaV1shxXjFDNvCnzPVV59bislmMWecl4XEBvc+F6hVlsjQPBv62FTIjBXjO/zXiyXJKSOc21FzO/1JXnUTXjlrlUTRs70A9KFwVLa/FMs/1pUceTESQaJryU54kOdm4tWSwLI0NPXsabkLVyuZBXCW4l8+XPKkDEAw/SISpZqP1Kj+d6O86mh7gaVPFhbyahpsdVuykUL2kAtlj3aqh2BYMJkMjFXlZRGjRpxdqj2cp2i6+SZnPxVhOy02gBpInuDhZkcHwzv7QM7KJZyFFLf57W7tpjQZqd5Hgit0tZFetdtdpGDIsUtXgdNuKNoDK922c083guEwLMD3Z5INlU5i59Pi9plJmHz9ENqk9kNVvtSWDH0fhAykQ2Y5LVheMPptUgKlZLthzp0ULHgyl13Fpo31BdrgqsbOxCwKV7d+PlhOr4qCdhFkg/WwXNjlAeGtKdgpbDTM4jSOrdakX2WCMrAtWw9Vax+Vad5jQ+Yhya8SWqpK+H42gTsHbuMthANO/Hm1bDAn4XqmKfRiw/TRsZ0/Tzq11USkGoGqA6ZpMjaweE5FVWrRznP1am2X5V+et0Nj3XTTgEHKN5PN4Rqm68G+tFaMKl9g9Ta4PR6rC43N3PdUFwsNJTm71iq0W+KfM0YPXcjE5OPfANye4qUQQPmRakM/PVNocRc79ekY0hZMtZcsrCkWDbrT4d3U0l6ku035pKVtm6ndFglesIcu2YOGfj3eyNaxUjOTx5Exmb3SmZz7Ngl5WyWso8I1SlRbWGrF5RTWS9H7g/1sWVO5ISE7w67Ia+Wm5VdV6PVkWV5tMNyepch2MzXU07I0qx5fH+fmaG87aVLfW9DmTppnWTTqp0rkcjQ7IarcpiV4l2bbDaZe5EjuqSUO2Z0CTry9W4Xh3dRLaVbGlKROswWc/NKaRqkuxSzwjldujS+qWEGQ2r4cTot9qrfip3lWHTjbzQarVx43QX7mZm57N0iW7XF+Z/WAZOLVP/Z5Oa5qKJIhfbyHyWCZ25zIki42oTOTo3nD5HETcR7SZpClPJenJvyHSTknQSLeJkCbjHmgb1eAr1ZKLLc6zTqrkkqg0z7OB4cZErudW8v0MjS9cspQwLrjwpFzSDQlpn56N5NiZZPSdm3kZrTIGc9BDtFNyjtHr1RQXAbw2mblutPncx91YKbOmvj/aiJ2qdjEz8LGB4W2tX2+rx0bFbbvpNwyjCb9Yyxqeb7lz/snIj7sw63f3/Y+8JA79riGPXGf5lN0Fhq5va9G3V/POXq1ljuL775aYVf1bQMeoS7wp6Zf/zWW4+s/tfvi7/LCQnQt1f8POHu+rsH47G/lXz+2KvZN8aZYe8f40tDrZs/HG57+D943vVfPTpN6j+7q6/5XnRrNlPRpPRO8pkFG5PL1WA8lINthZqxfbVSj5L8TtcAzl8Uzmm8jI8Hl+pYi3Tl+5HKy4yfbGKm8oGo99gKpxg/TYl8HRX8F8VI/2XWxHtXq/js4y3v7lLsGCl+xr6l4VQdZVSvS8/FgP27SH9b2g1pw2H8+wJXZCC868VjF2//ewDm+1iMmPEk2r++8LGk9+gymlL/LZdL6H6zRRRCAnAw0y2uvVMO9ataC04h3XOkK/tIbZx9+2zTukPJ6mNC2Djz+C0tzc7CNPAjfo542aDuG8U/r78S1D9Dir6bgHkNhRCn3ENEEaIiDn6RgN9RxWeJIS5NEJfuBJRG0c4HdrOdZ7B4f/hr7aovqv8O1G18SVE8myQCf9HUO9mFjN2K97fULVD4AiCVDk26CU0qQilVXc3thKOQ2PGxacPsJPVN3Xp34mqYyc/4inQdCRxiFvZAIawcxfh1WeoMgQFOFyoGBhuYyaI7zkKOsVBaMJGpJwvFfB/gKrVnzbmzK8BDdH93UX/1G20hH1HldvoGLwvxi5UH0FDuFE7FAWCuQx+1Y9u/D+garT1SWltpVMbmshGd7EsG5EmvJT6ebWiqyIXUXSmM4XJb9yMu66haa9F5trwaZbNbEDxWsu79ar2qRRQ3Ajl04zDCgEZgbCYqT+Dfu+7TG5R7Zy+iqup30BCIn8Kn0jm+zMd01dUYeMXqJUe5bI+8eEOVWFZG03rwQE0rb0pmlK2Pqta34ZCmyCHvy9ok8c2AIcjRolkvsixBVzMPUPYBvO9qYZLw7kutyF95UTL8IROfrSlJ6s0K6zqoA4Y2xQ/wpURdSDy44z+1B0yLPfjb6YDoRrJwUGuAkwP0u42YA6lhhgZy4KzHEUION+5Dm9R5dqiqhydzVcB/RRtB6uK4Cm2ss4vaUUNKFK5K6gD0RAududnVO1PhgWDmqyebL3dXkjSWDBciPW6IXOSFcdDTBVo/7Bgj1DV3NJRWDmoMqbNJAwkHI/NIs1qmZCyncpxQI3QOg53t36qO1RJoqEdCAoj04bu93eHEHsVfyuTQE4aZrR3lvOGnlVtVm7frwpUz0HUDEcuSVLMeBTBg6kabXufr72I2tAPrN/JqqDWs4I6Ea1b8BaqQxFuXVoVik0dXVowe0YTd35itnUB65c7WTXLcNSwcj2jflXnqS8LwYwzOjnHBZgscTpYxVajpouvGr5QpRnn7tPQc8qVS40uBoFOK0N991LXkxDknEReetbh/SOqiBOQCkp87hgZEBJmG8a7ACyWRibUPxKjaFjNICLc8VZRj0/QyWqVFeuJLuRlELLlmS1lhphaRk9s5JQd6puHf0cViOvFaitL99IC4tHcjVdTR7Ns7eUktTTNZMtOCIbq/FJ90Eceo1of6+ExC1YNIddKd3qISSmp7ZKvT/CCutOGeo+IVbr88p3eyiorwmY/mAarGT03JvE8jtHj2qIKfhFztrspBLr9juqHnNCMZcVlPZSNhlyzIvXYcoJ5QI+qdm7HvGpXBYk0K4HqvaBYVHdSjnK2mtBIBP6guUh/skAwR1lUaWQ5/1kDwLx2gqSRe31ckoSZ0TxLdjSczgxxiIATBITqKMRaU6TVN5/1Larc9atQ6uACpbgkVGl3rpWz3bP1oqNH+UCVNDM+f0eVdEPmB3PpeysECWJZ6fkYvm6S1Vra5c8sbKCPPZNVKk7jNZ4sFGKtLN4t9X6E1c+iOhMgt+TbkBYLoDrr87QsqmU8GBs7L2StLsvhcEEK0vJlCFV+rlk/rnOvAWifU49Gu6VZ12S8mMncTQ5TQoWmPyKR2srqZA4SD8LIfabILaqqPVZLqatNTpLoyTyWPlRluNeEogb1zqf9OpaAy159DvQXqpx0chokMi5TlxaGZlXqQwm1X6cGGoArszwnDIyUZ6jS4LBivA3llGSVTON41+r9FpQvi2qkHaxgs/Uiom6Wu7zvcLaoxjTZEjbYE4gem8hFvdsUsPU4a86BkiW2kM9klSN6fljqYQvIgoFZzCOaQ+7Fi9IEIF4mznYOdmSTlqzPR7xFNQvnZiuz8pKTXEbnxVi6MB1GezY8ceuwTwZTkNPYZv9otaLtKS1KtKRUKyzQ5pROOn9WYGWVDKlGyjCsIFzjnZWJB6jaLXMgswKyismVhSNzGQNJY6PI9Ecx9PlmYcggJg3QX3euqEanVTZND+e9YVMoyBM0FLbQ5UCGEe8bQ/eWleLuOl1flvrYWof28XyALSCsrFZQJP5GHhqYbk3qO1zda6E7vVrNh4tQBynCbKxaHytroG4X/Hjq/CXT7dReSKh+lhtZpRmyGJaLaUVdpbbMFqFv2ZVempGsAt7JaLJNmMuAKqyKB/YqVkNVpcPLqjDdWh0cBmta+K1eDXaRoGWsHgw2PtkCFtUevY1QNQmZxbMkY00Fgp1KchaT7oJMKaHjgKTc4T+vVrSaCJGXcdPk69ZuiGbllBlaRvNNnZNskpHGiqDAVobFacX7tMU7y6qLsQWrSmunI/8RJPF6oYbzBh4nBAUzDlvtsazyq+1YDyqXO5aTQm3iU2tZkenZ9YPMJh1vd5b1d+td+TKbSf/6ZTPNSa+SjWmYH8zAmxM5bIAGLEBFv9NXjq5pteoJK6HqWLrolX6KZlB3hOU3dswhy5d5oledzkKExO6qjrIHrYAQsjfbHJJrjJL6yPIjJtQTWUWQkWSzkhfXegM6d95QjlkolwZWM2l72t67W/rqs9ygKjAKmB1HMtCu/hT6vhwudDVfuA6Wd5AqnGw/n0CB3snq52p1dT9Sz+Sl4ZYfahfseA579dSQ4QsnAuCqVrsZ6/FoCVXVoQeauMGmWYEp83mVNrCrn9mr2Do6BrsvvyxgR3EjSNJMllSRKkpLBHAM9qDaBKUr+hSPO1TtlNRmFjnastMJF4e5tP3MogxcUssaNo6ir74k/sayUsaxVquJ6IladyF2GmlDM86YqzsRRE3HuDl2k4/2Vl3YF/4crQIyxKn1PLO/REGSR4mPqhXryCJNFfRBBarw62iBPTIE6hrtBidLWzitg5P1qIi39qqlJHPduTSoKgW+nYNJ0Q0HVWH4x/AzO2l+RJWUDd0PYjVsF+twEtzY4D8tUcI6nAk3+AluyGI3llXnPMVjsU2jCtAssv2svGCeCqqfpMZBEF9pdu9d+SwWftouQh+hL3bKdzs/S2sG0V5bdJQ1xNQ9eRSyKkA6BN+egylvL4NLUnRGqqV5859RtYrLMfDZq04KSHEay6rH/HM6xzyNLbcUb3z5swagKzBXOPQz+kwf0SQwIqgxJGsKTlMBNeOoR7sAago8W3bu031WUjC6aBW7ElVxWkDYOUH/PtoFYAxtrEXY9mKWIQTkgAdBrYCZqW0jrX8S6q63sbn6rLhlinDoVcd60rs+ig8Qe/4DjbjVTQAJssxtFwRaDPHFCREBbOh7u4QoYdc8x86N2yAPUP2KF1mvP0YVIFjFBR4K551bVTjX7y2RobufhJlQvd6OQzNY1PBo64S1XzKrGO0t9lQLFkLrQPpsyUeEpbvesQ5yYf+wZ1ggOYJ3jnTHttZeILrvuP3xNm51Yr8oZKSlqq8ff1t8mTOt/vm6n4oQj7zWf1ryc8z02+JWv4pck6ym6j0hViuroAX9ttCcuJHVX7eiWcXXSfF6Yctfea0Vofqb+x4WX5oXReQdshrt3um1/pUGIDt94NXee8pCjstX6mq9Vi5ebsX4vPfqd3VpHv4GU8UDuZKHwXuKPB/Ov7/7PKDbD/LVRhyoQ4NX2nFTzrLPq/9vZTV9IyPo1RDYWxhBqzcygtrLP1/zvfD3ovqAD/BH5R169f+CZfFH5W2o/m9Hrv+w/EX1e/kXofqu8hfVa/krq/3yb0TV0R/kTvxr4F2F7wHcr45zATeW83PcimucI+HXNilHGG4P24mPwzzKuXoE4ZKGB+9JhKU7DS1MY0O8XEeg9fEi1zpqjHU0IhSASEvkPogGMuvFUQiuOPbgkPUvWcpVF9E09gk4VGSpcOIzOHrPB8Dv8EJ2TkvVnTAyV2cPuw+pqptTUV+oUheiWTRDOzQiCxrOHXvqSQskvojMc681wAOnkQZnNssQNM9MAzKLaKJIuZGhaqiWGTzqJoqsr/UnVLV1VOroImv0OJrISGijUlkquavgVo/k0lWa56H84mvcRgMFIrA0IBGaDQcpgS+0pi7yKIoQOHbzSFk/NrXs6+DZnV6F21IJjqNy3qgGMjxeZvDsjeYJm4x8gBNMxi6JZLEYVX0hhwbw5eYysA3rzjHbk2J2hCFksSw7ytWPqMIBCS60ZkMZ2PNPiwnG2pxkm80PJThkJ3mZ0gXToSz7eVfu4lZa+X7CoqMH96gbyoOBQ9Vdewh2Uple5F7DwW7kVxaLW5aFnQxaMTnw4aQ2k0lG0MXzs2c2aULdq9LzOqY+xutzYIMoN6jyj1YwG4gANXO4rvA0H6eISRy81Z4N5oXCeZPxZW8Eyz3Z9oUV7LVYTot4vmJ8VlURSxpWUL8SsBAJqUASUv0A3j2qDuJAkW8ctrFdaJZyhP+yaDc2FxpQLoJzNT/R7DP+zutTEu6jgbVcHyr3UqKd+aKVhmaLdo+eRZGzNpjvtXVpI6D+HVXETKKYhuK8R6yl2MuTJRTm0svSZcS0uzv56Z4kMfN3ZZdw5BuqGBuu4nZSz/hoj5hGckjDGbDT87HatXSBaBJx2rrQJOdHqOL8eVQMD6y47OQwX0xYfXb9c2RPHrqTKU01COCPqIK8pstNOozZZgHIynU4Mhwcc6DagpywWGvvktMtWVr2ySv3qDZNE67NuuRIC6IrqeHzzzeBGoCW4Bg9XxposseyiuCfN5TrKYgdYEAMt6MMURUmvQicukxFms0nrj1fUdoozgNUuTCO2W7KtHbCJaTfjbxhBJWow7FFEZSECW1yoStl+4ARxBJQgkKtxxvXHOp8UG1lOR5pfo3MEKr99b63WtEMqZNoULPN2LHBoUXo2qDToDUXZFEw61CDusXVLA36S+090zLZHVepWbeIfRhRnQ1zSJkey4yagZinA+GhPumHepVwdevKPQRMWh4NY9uJXZiYLLOVB7KjVhUCvUK5IOh8KtZbvYpzCI7QUbsamdHe2NO03jqCsgXh4zDulqw63EaogR71fbVySAOUu5q564UCSWo1P4bHi4+wGUM4jKZaXxX2VitqBunsw54hSE+WA9uHLpQtS5fmQr3j2XaYJemUgHLT8pkGYNmgNpNNNvQQdeKMZBUmRr6uLeEJoRsSHsxE/VivUpPjfXhoIUDWAhmRrCJ4Jz13VSIgqEgPIrAuohVk9SOo2OMDUEtHc28e6u3SUqN4uY5wepemiliNCRCniFkhwQiA7H5nWfCEuuVJj7XpLE9rtZeTRF6aT1YHdUf1sl/0WcGi2ZVNumSbZRfTWWwxfx0G7lULmk670cthThUivcwTnhVTw+FitzOXsotiBzKCkZavA6CKb9xwoW1Q8YfVihW7oEk7VDFdTiPXzs8rqoZU5DKHecBnJKtfTIdbVJHlik13bbIaueFe28hbeYlALci2S5qBsNNaWZ12CH7jUfwbqqQBGuXOpS4u68u6UVPpaXnKnI8VStaiP2nvNQBov3I7kktNwFqDcESyiu8HbbTxoI2mgxDPZp2s/hy5VmwWkz3mDj1tTVx3prQwNI1KA+YrqQMnmlmLKdo91ACcxXI0omfRtCTJcpztyFheh/RMCqXgXuRqtYdWgKwSzI9kle7k7lJuT0Mz33fmbj1vOBbw7Z6TrCIp3EmmPjOO5eZ951kxncOKoLVEVz7o3mRuNyC7fYwicpQ82wWQmc6akz+tLP0RodZp0iXX21hZxTwr9ok1JmfUtV4Ysb8LoP9Fa1BTsCp1+5GBJFm1q2ZnxXHmrn6QVcWaZdVUCuYOao19Zfc4WK1oHETWloEX00g5M0LVEva/UL0RlGt/9fYUObrj2wHcnPpzIPNC6Y/9gZ4NHmoATZoL6S26U3fdxgjxuQ8gbea4n20AThr4almsLj7ZHCBDwN4jq2xsNmEMKOzpezDJoaV/1qtC2JC3qerEHuUBRYKMgLounLKeggqLpUpo4dbe17nmW5bFNVEDk0eSLW7XA9LQeQkNMI87obJnIKZLUEudD5uox10BHwKMa73fkGALYdMGUsMv65qtN5VNXAaGjhLTIamrHhMVLAub6xDmEVaGLocEiHsfugIbLOfZuQBapRUO4SnmtQmOEGDrQndrr/V10CZgwdCUQQfydtlw9TOqYHx8DCcIUaA5XNleHSWQ2dN8doS+OnKDKrNbABi2y6JLMufgkGzU1r4T1BZVYxP7iaJuC/UVMe/5ASwQZEOoWQE7ldM+HInJnKaIWEEzmWFfRiaBcEzT5I76hipoGDhX4ICDgaRmIANp/akrQPT4lgLvnr+KZBsOJNSm+NTgBzlOlzgRtmLG7PpiaN4ZzfvJF+94VnaviBFB4kHWMTlw/JRmC3JWYNfDLbC3dIQbDWDpLd0G2rG7IyhDkJM0qDRUq8FG1B46pMaCZvOIaYm5aXdB3UkSB2QMZAJ1umwlNFxI4QXOF+wRUD6+7wL+vOh3+qxggvTdE39Q0F1Z/fN1/1Bmh/gbCe3X5deR6w1IrW8oHKgq9kIFDkeSpxebwRpC1Wqf1wtny99yVzbvzA/A+LPz/c8LzdFIVs6LjWEzidMy78oP8LtcFjbG6rylkKxG4pW6FFDFydSXWpEPYgOH6jsKWy5+h2qZvi1/26sZQjT4AC978e1q9a4+/W61AnM/Sfz3lLEM/NfqqmQbv9qKcvB6HZ9l9Ku8K/DZvosRdLBcnBfoN7h/9zKVZ4fuvIkRtDsP/xnBR6VM8+hNJTj77uyF+2dRIUv31Vb4h8CNXmnGbdn/ijGpRbl6m15NZPZSdFODa/2yXo3O0/ellBv/ihMIG0Bjy/6GAnsVRwp+ez/ZADj8/Gorchlre173DYWNF78bDS9V77NXI9bPZ/UnRTBXVq8amtZeVc7vzea7yn7HtcYuQL2Jwg579QVMgepbGOw7ZHN4E6qwrK7HAq+ZyBj7fC/G9Xgm7we7YK+u+jqId06la1Kz65GbzxrYh4fSHnO5u5E0wM0Tulxg3X3is1JbyVfGJc5uHemO+6VXr+3/alP3H37TiJsu3bQkOjzgWdnXyNimdGlkr2+V+coLd3Wl9bU67Vi7hDpCa/v2EbzjhGaCPdZk3XeoRD+LXF+LYV0+LpxCQ3uu+Yi1zYTCrYtJ2JeFqCeeQMfRXRPgJO2qcOAOuxro8D3Aqebcnxu9PRuIkzsOXH04X0TVcfvmABxSgrsWGasVzrcK+7Ic5+slH48YQfYlMELA32//VGgSqkaIFefG8DOzSZ3ub4QnMPLqug00IMUUwEskumy5WgutgjbJWM8T+ABVrY3DdNVWCHFVnmdoVuu6jplXNwhExm1gCJO8rqdPstnA+wcf4syrp2AkVXWA7LlN22au1zbwyemkgFs9ab3P9Ng3Z667042ie3mC6ngM8Ayitfao8DWL/UfS4M9ePESVWalCnbb/OOh3rcemGLBso+6X76fYivV5IGXYxfzUB/8H7kwu9FgOZCkE+ydUu+5t05rjcK88zKEFbABphQwM081BBgRTsZfeE56V4F0vinQ+pXlVSynHNAvyuYyb89rmOq4kImGsmg8+XztwH2ER3UHKeL6BOFbD4xKOxuVx5NbDfQS+wtFSY9jk2Br2kGXxASqGOR6NIhK1bL8dI5hebUesGU1w7KY4TaZw9dbbU2/PDVSbVWJTzussaaeqiJVb6ayyUXcnn1TsNNRPY6y2uN6i0Ho+xhTf72nvZfNpjPbsjKCqGEtWb2x+Ehum+wlVksK8Hcc8PviY78OK7deRY1i8K5ACgS6YHM6BPRk4lY9QhS3NTESzy5dTEuZcLpYIeDHtSbPdzkh0AtkuacGnZX8+yT610SP+qqNdvI0DpAq920zkGCSBEG882CM2I49zibTl8UlG306ys2az9P3tmjXr415WvmzG+HcGTh7QbNZLw51/ktVTuJSVCRfGRo30QloC1nHMZAs1uD8jlAv2kPSe8AForqXb5SBpVr49+s7MPDRkFxc7P5cFwitBkIKhpPGih++o4tAuL8LNvLKvKHDY1DOznQdd4EuzmBjSidOaFYMEUh1aOtgNqr1IcjBpE5ob6IgeT5GWiJavssvT74jMiyp0SdjTjX1UeXNZS7lvWHluxGKtz+X+fKoupM8MXtYVzdOid+T6Eap55e0mGhQIiPgSKSCUyOZjS81RZmLfaYHoh+wHWe8jLMxP6sGy2fmIl/FsTFKlhTMdTElW7asXomFg6VEPZRWBSJFMpntJgzjDoWlHL2mXQdqPtnATQtGxKY0GDUJA25P5PB78ANVsV47PeSVBFRV4L4IN2wb2HRNC2JfrjKzm/XzHxA2qoknL/LjRol0ZXckoPF68VRhoG4NmOtxMn/NXMT9AJzoNtxp0Hbprj0lHC77pUCWkl3inRYSVEGrxR1Tpp/DYruX3ElwAAARzSURBVPbNDjhpsyC80KXpoWgIVaxm0dqzg/yDBsBq1G5T2QkQLcBLqByBF7O4pA5tLG1kiSMOw+dneQJn3lZWldTWSpquNnaJI5S7aYJkJEht5VDPvqPKijSge1J6rt9c9iKRFyPPIEXRgkVCtqya/utfepxAYRlwzXpicy9pmiRbv7IE2uHS8mW448npKcRbp/5Br7JCVsVgD1mlRaeWyyRGCsXpISZUbSAxTz0rcA9RRRohtk2nHmQVnAZ2kl6mwSxIzmY/MqTL2Pxc2XcCqu3E3OeyuC9Tua8HSSK7xU/OEby+aoAcb93KlRnafFJx/309kNV8Tpu1cpO74/QwmrHZsNXbUZcdUDXbS7o6mSfcle41idEinYwmertEVr1FeknPiN2asCOR0MowkcfYui9AK/sZVU1zY3Ic004HlIT1epWOMtKmFtUpzufraFRZK6V4hKpNuLC9+FurcJDSQ8r5ENwCyCo0gHIqeZ4fGwRyJ3jLx8O8Kx02qd9CVmHA67Xce9BqpAHwJhmyhKdyXIMHxzU96jt/VTdkFhvQVabTjCZuYdhsZhkBmpmmaJqIP0HVvlVPsczPs6kJTxlhnNM9hU2HRRpgMIb1zVy/QNITnj3VqzTyTTzLZ1NkcNGqKIpmhpwHFfQqQn40lxtrPuvkIaqcpnaxX1QlqqUm+u24HRdA1ZcZyMpCJOO2HUe6Q/WzKQ9Qzbfr8pRUMqOhcI9h2Kkesm5iuxDyZL3xYMUJQvlb3hUw9eyWh/T3Nf/mRx5ooT5Y8PfZAHrstS79LmziUC5cS3VAWhpmNnKspXUomci+WpD5F0L1vtyxLLoXZPJiJ8suN2qGxvgHsleljMHzR5YYwrWVD/WqwJl4+35MmD8aBAW7QYL5Y8J1oO2bMcHBhC/jpD8zEzyyV92IRyogZUhPdaOscUHUbKWZykQg3ZDrIjcuXvnyXa9iHyLsTAARQblKG5vEQdg3RBphbGaMu7v65wIcm0iEZgXk3GbpBRnSsIbkqmhcpMSxez5a/5rcOE/0KvaUYGlGEVKs2nzUWA2bBsctbDpb0B6wcSy+Zt3tjhWMXo7DH9P5EDtSELzxwz4cmXYOdk+Xx4QGbxK2Xyc2HuhVQKZZckFyLX7NpaurXUoLUWoPHXTkI93uhtF3TqC9g3fvjHTsdo/ZnB/s4zzAtxeo3suqY7ND2xQerHs4185Vadik33hNja2pSzj6hLsCpXNtBnU+s1UjC5SwWXAsBYZb5MStWXKHqiW3XDfmsGvtG4Fs/Xav9JEqW3fGon66t4IHQmfYvHTneCB+NN46mtlDE5hZgHbm9gD6e97qWv6eYuuXv6h+L/8iVN9V/qJ6LX9ltV/+R1Bl/6Oovqv8nr/6Tj6AuKdy/2FRb8m8dI7fJqq/jFxDA0Tue0pWycK8VFnWyMq82opiUGUv1vFZzP63TEs5D7fhW8pFzrfbF+rahnO5frktVMerVXyVw69QZawpgzJ4TynbIKiqF+6vvMMyebUVlfeu/qDk/wHyL6mp83ZaeQAAAABJRU5ErkJggg==" id="182" name="Google Shape;182;p1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VUAAABkCAMAAAABg1OgAAAAilBMVEX////+/v79/f38/PwAAAD7+/sUFBTr6+ucnJzDw8Onp6dJSUllZWVXV1f4+Pjm5ubx8fHJycm7u7sxMTGJiYlra2vu7u7g4ODMzMzT09Ph4eGjo6OxsbGYmJjZ2dlRUVF2dnaDg4OPj48pKSlBQUE2NjZfX18iIiJ8fHwcHBxLS0tycnIODg48PDy6UBkmAAAgAElEQVR4nO1d65qqOhJNQiIXJQRQELmoeL+9/+tNrWB3K217Zrf+ON/MzjezT6sQkpVKpVK1UjD2WuFKMM05Z4rTB8a1+vyFMcGZwH8/v6LrHOdJbZo7XHHlaEGXCfqDCyUcTZVrqprZRwmH2Sfay9Td7XS3ZsZRihlODxaC897T0JiuSfQjtVWjB5o5vVqU5trQ74I7dDVVent/r8lMOfQcwTKuvv/66+JozrRCNwX6o6jVd228RZVgcHpI3FWFPlAVWmgqwBIddxghy7oeMq3pIiWExV6zXkcIUYcbTc2gGxU1qvcsAgz/CjRRaUfRX3aU7y9TVDQhS7UIGlfqn/roy3fcHCrcUWiL/vbjrws1gLp6fZwAqh9NFBCXXhM0QfHziFInRXcVCQChptB3ai6hQahq6qABXDQ/ALZSjuhXoB0haOgwurj5E1Xe/cMFv7YM16Ia/NmHgzNbAd1OoyuYUP3BuS30ME6X01P7nX2ldL0W0ATMUbdT5DuqNGVxx8+VZUyPR5XuoDMsTmgCdBNQE7wOZE1QLZjFJGOa5dXd7bYN+IPb2f9cdvRVWxGm99PnoxekvgTERbEnSgu6Aj2iEXinAtCzvVwnH+j5C/OpAT5RFR/fcNZs982TurgvN1u5NcxObbOYkzBBPgXqcBjJZtcFAoJA5dP1qleBNtXgUBpjp79Q++TrN/6pja69N8wsJ+MZc/pocJpQ1XBwikjqNYbPW379Jj7uv95FA+K2E0/r5yvGH5ZmvW1HMlbMohkcZr3fbx8lmtVpC8x+LJejy4JTw2ZV5bNsedR+oSPfnSVFkDRVYFQ8TYIpzU8SKFZsBsP7242erMZjOdZWD/Eo9e5+vqIKySRtoLLRarwa0wQWd7iSNtelXLRp6OpOnU0u1/b3OoWBIuW/XC3PgWK9al4pYjwoWD5uRNYu25xVO+PXbNa6uvXaOmmXDfOrdlxekSyl8mX0c235oaROuSzabhYHz1mGen6iO+JKjhZyeJKlHg326zXEXTmsSUb3qNJckKXiZaV1shxXjFDNvCnzPVV59bislmMWecl4XEBvc+F6hVlsjQPBv62FTIjBXjO/zXiyXJKSOc21FzO/1JXnUTXjlrlUTRs70A9KFwVLa/FMs/1pUceTESQaJryU54kOdm4tWSwLI0NPXsabkLVyuZBXCW4l8+XPKkDEAw/SISpZqP1Kj+d6O86mh7gaVPFhbyahpsdVuykUL2kAtlj3aqh2BYMJkMjFXlZRGjRpxdqj2cp2i6+SZnPxVhOy02gBpInuDhZkcHwzv7QM7KJZyFFLf57W7tpjQZqd5Hgit0tZFetdtdpGDIsUtXgdNuKNoDK922c083guEwLMD3Z5INlU5i59Pi9plJmHz9ENqk9kNVvtSWDH0fhAykQ2Y5LVheMPptUgKlZLthzp0ULHgyl13Fpo31BdrgqsbOxCwKV7d+PlhOr4qCdhFkg/WwXNjlAeGtKdgpbDTM4jSOrdakX2WCMrAtWw9Vax+Vad5jQ+Yhya8SWqpK+H42gTsHbuMthANO/Hm1bDAn4XqmKfRiw/TRsZ0/Tzq11USkGoGqA6ZpMjaweE5FVWrRznP1am2X5V+et0Nj3XTTgEHKN5PN4Rqm68G+tFaMKl9g9Ta4PR6rC43N3PdUFwsNJTm71iq0W+KfM0YPXcjE5OPfANye4qUQQPmRakM/PVNocRc79ekY0hZMtZcsrCkWDbrT4d3U0l6ku035pKVtm6ndFglesIcu2YOGfj3eyNaxUjOTx5Exmb3SmZz7Ngl5WyWso8I1SlRbWGrF5RTWS9H7g/1sWVO5ISE7w67Ia+Wm5VdV6PVkWV5tMNyepch2MzXU07I0qx5fH+fmaG87aVLfW9DmTppnWTTqp0rkcjQ7IarcpiV4l2bbDaZe5EjuqSUO2Z0CTry9W4Xh3dRLaVbGlKROswWc/NKaRqkuxSzwjldujS+qWEGQ2r4cTot9qrfip3lWHTjbzQarVx43QX7mZm57N0iW7XF+Z/WAZOLVP/Z5Oa5qKJIhfbyHyWCZ25zIki42oTOTo3nD5HETcR7SZpClPJenJvyHSTknQSLeJkCbjHmgb1eAr1ZKLLc6zTqrkkqg0z7OB4cZErudW8v0MjS9cspQwLrjwpFzSDQlpn56N5NiZZPSdm3kZrTIGc9BDtFNyjtHr1RQXAbw2mblutPncx91YKbOmvj/aiJ2qdjEz8LGB4W2tX2+rx0bFbbvpNwyjCb9Yyxqeb7lz/snIj7sw63f3/Y+8JA79riGPXGf5lN0Fhq5va9G3V/POXq1ljuL775aYVf1bQMeoS7wp6Zf/zWW4+s/tfvi7/LCQnQt1f8POHu+rsH47G/lXz+2KvZN8aZYe8f40tDrZs/HG57+D943vVfPTpN6j+7q6/5XnRrNlPRpPRO8pkFG5PL1WA8lINthZqxfbVSj5L8TtcAzl8Uzmm8jI8Hl+pYi3Tl+5HKy4yfbGKm8oGo99gKpxg/TYl8HRX8F8VI/2XWxHtXq/js4y3v7lLsGCl+xr6l4VQdZVSvS8/FgP27SH9b2g1pw2H8+wJXZCC868VjF2//ewDm+1iMmPEk2r++8LGk9+gymlL/LZdL6H6zRRRCAnAw0y2uvVMO9ataC04h3XOkK/tIbZx9+2zTukPJ6mNC2Djz+C0tzc7CNPAjfo542aDuG8U/r78S1D9Dir6bgHkNhRCn3ENEEaIiDn6RgN9RxWeJIS5NEJfuBJRG0c4HdrOdZ7B4f/hr7aovqv8O1G18SVE8myQCf9HUO9mFjN2K97fULVD4AiCVDk26CU0qQilVXc3thKOQ2PGxacPsJPVN3Xp34mqYyc/4inQdCRxiFvZAIawcxfh1WeoMgQFOFyoGBhuYyaI7zkKOsVBaMJGpJwvFfB/gKrVnzbmzK8BDdH93UX/1G20hH1HldvoGLwvxi5UH0FDuFE7FAWCuQx+1Y9u/D+garT1SWltpVMbmshGd7EsG5EmvJT6ebWiqyIXUXSmM4XJb9yMu66haa9F5trwaZbNbEDxWsu79ar2qRRQ3Ajl04zDCgEZgbCYqT+Dfu+7TG5R7Zy+iqup30BCIn8Kn0jm+zMd01dUYeMXqJUe5bI+8eEOVWFZG03rwQE0rb0pmlK2Pqta34ZCmyCHvy9ok8c2AIcjRolkvsixBVzMPUPYBvO9qYZLw7kutyF95UTL8IROfrSlJ6s0K6zqoA4Y2xQ/wpURdSDy44z+1B0yLPfjb6YDoRrJwUGuAkwP0u42YA6lhhgZy4KzHEUION+5Dm9R5dqiqhydzVcB/RRtB6uK4Cm2ss4vaUUNKFK5K6gD0RAududnVO1PhgWDmqyebL3dXkjSWDBciPW6IXOSFcdDTBVo/7Bgj1DV3NJRWDmoMqbNJAwkHI/NIs1qmZCyncpxQI3QOg53t36qO1RJoqEdCAoj04bu93eHEHsVfyuTQE4aZrR3lvOGnlVtVm7frwpUz0HUDEcuSVLMeBTBg6kabXufr72I2tAPrN/JqqDWs4I6Ea1b8BaqQxFuXVoVik0dXVowe0YTd35itnUB65c7WTXLcNSwcj2jflXnqS8LwYwzOjnHBZgscTpYxVajpouvGr5QpRnn7tPQc8qVS40uBoFOK0N991LXkxDknEReetbh/SOqiBOQCkp87hgZEBJmG8a7ACyWRibUPxKjaFjNICLc8VZRj0/QyWqVFeuJLuRlELLlmS1lhphaRk9s5JQd6puHf0cViOvFaitL99IC4tHcjVdTR7Ns7eUktTTNZMtOCIbq/FJ90Eceo1of6+ExC1YNIddKd3qISSmp7ZKvT/CCutOGeo+IVbr88p3eyiorwmY/mAarGT03JvE8jtHj2qIKfhFztrspBLr9juqHnNCMZcVlPZSNhlyzIvXYcoJ5QI+qdm7HvGpXBYk0K4HqvaBYVHdSjnK2mtBIBP6guUh/skAwR1lUaWQ5/1kDwLx2gqSRe31ckoSZ0TxLdjSczgxxiIATBITqKMRaU6TVN5/1Larc9atQ6uACpbgkVGl3rpWz3bP1oqNH+UCVNDM+f0eVdEPmB3PpeysECWJZ6fkYvm6S1Vra5c8sbKCPPZNVKk7jNZ4sFGKtLN4t9X6E1c+iOhMgt+TbkBYLoDrr87QsqmU8GBs7L2StLsvhcEEK0vJlCFV+rlk/rnOvAWifU49Gu6VZ12S8mMncTQ5TQoWmPyKR2srqZA4SD8LIfabILaqqPVZLqatNTpLoyTyWPlRluNeEogb1zqf9OpaAy159DvQXqpx0chokMi5TlxaGZlXqQwm1X6cGGoArszwnDIyUZ6jS4LBivA3llGSVTON41+r9FpQvi2qkHaxgs/Uiom6Wu7zvcLaoxjTZEjbYE4gem8hFvdsUsPU4a86BkiW2kM9klSN6fljqYQvIgoFZzCOaQ+7Fi9IEIF4mznYOdmSTlqzPR7xFNQvnZiuz8pKTXEbnxVi6MB1GezY8ceuwTwZTkNPYZv9otaLtKS1KtKRUKyzQ5pROOn9WYGWVDKlGyjCsIFzjnZWJB6jaLXMgswKyismVhSNzGQNJY6PI9Ecx9PlmYcggJg3QX3euqEanVTZND+e9YVMoyBM0FLbQ5UCGEe8bQ/eWleLuOl1flvrYWof28XyALSCsrFZQJP5GHhqYbk3qO1zda6E7vVrNh4tQBynCbKxaHytroG4X/Hjq/CXT7dReSKh+lhtZpRmyGJaLaUVdpbbMFqFv2ZVempGsAt7JaLJNmMuAKqyKB/YqVkNVpcPLqjDdWh0cBmta+K1eDXaRoGWsHgw2PtkCFtUevY1QNQmZxbMkY00Fgp1KchaT7oJMKaHjgKTc4T+vVrSaCJGXcdPk69ZuiGbllBlaRvNNnZNskpHGiqDAVobFacX7tMU7y6qLsQWrSmunI/8RJPF6oYbzBh4nBAUzDlvtsazyq+1YDyqXO5aTQm3iU2tZkenZ9YPMJh1vd5b1d+td+TKbSf/6ZTPNSa+SjWmYH8zAmxM5bIAGLEBFv9NXjq5pteoJK6HqWLrolX6KZlB3hOU3dswhy5d5oledzkKExO6qjrIHrYAQsjfbHJJrjJL6yPIjJtQTWUWQkWSzkhfXegM6d95QjlkolwZWM2l72t67W/rqs9ygKjAKmB1HMtCu/hT6vhwudDVfuA6Wd5AqnGw/n0CB3snq52p1dT9Sz+Sl4ZYfahfseA579dSQ4QsnAuCqVrsZ6/FoCVXVoQeauMGmWYEp83mVNrCrn9mr2Do6BrsvvyxgR3EjSNJMllSRKkpLBHAM9qDaBKUr+hSPO1TtlNRmFjnastMJF4e5tP3MogxcUssaNo6ir74k/sayUsaxVquJ6IladyF2GmlDM86YqzsRRE3HuDl2k4/2Vl3YF/4crQIyxKn1PLO/REGSR4mPqhXryCJNFfRBBarw62iBPTIE6hrtBidLWzitg5P1qIi39qqlJHPduTSoKgW+nYNJ0Q0HVWH4x/AzO2l+RJWUDd0PYjVsF+twEtzY4D8tUcI6nAk3+AluyGI3llXnPMVjsU2jCtAssv2svGCeCqqfpMZBEF9pdu9d+SwWftouQh+hL3bKdzs/S2sG0V5bdJQ1xNQ9eRSyKkA6BN+egylvL4NLUnRGqqV5859RtYrLMfDZq04KSHEay6rH/HM6xzyNLbcUb3z5swagKzBXOPQz+kwf0SQwIqgxJGsKTlMBNeOoR7sAago8W3bu031WUjC6aBW7ElVxWkDYOUH/PtoFYAxtrEXY9mKWIQTkgAdBrYCZqW0jrX8S6q63sbn6rLhlinDoVcd60rs+ig8Qe/4DjbjVTQAJssxtFwRaDPHFCREBbOh7u4QoYdc8x86N2yAPUP2KF1mvP0YVIFjFBR4K551bVTjX7y2RobufhJlQvd6OQzNY1PBo64S1XzKrGO0t9lQLFkLrQPpsyUeEpbvesQ5yYf+wZ1ggOYJ3jnTHttZeILrvuP3xNm51Yr8oZKSlqq8ff1t8mTOt/vm6n4oQj7zWf1ryc8z02+JWv4pck6ym6j0hViuroAX9ttCcuJHVX7eiWcXXSfF6Yctfea0Vofqb+x4WX5oXReQdshrt3um1/pUGIDt94NXee8pCjstX6mq9Vi5ebsX4vPfqd3VpHv4GU8UDuZKHwXuKPB/Ov7/7PKDbD/LVRhyoQ4NX2nFTzrLPq/9vZTV9IyPo1RDYWxhBqzcygtrLP1/zvfD3ovqAD/BH5R169f+CZfFH5W2o/m9Hrv+w/EX1e/kXofqu8hfVa/krq/3yb0TV0R/kTvxr4F2F7wHcr45zATeW83PcimucI+HXNilHGG4P24mPwzzKuXoE4ZKGB+9JhKU7DS1MY0O8XEeg9fEi1zpqjHU0IhSASEvkPogGMuvFUQiuOPbgkPUvWcpVF9E09gk4VGSpcOIzOHrPB8Dv8EJ2TkvVnTAyV2cPuw+pqptTUV+oUheiWTRDOzQiCxrOHXvqSQskvojMc681wAOnkQZnNssQNM9MAzKLaKJIuZGhaqiWGTzqJoqsr/UnVLV1VOroImv0OJrISGijUlkquavgVo/k0lWa56H84mvcRgMFIrA0IBGaDQcpgS+0pi7yKIoQOHbzSFk/NrXs6+DZnV6F21IJjqNy3qgGMjxeZvDsjeYJm4x8gBNMxi6JZLEYVX0hhwbw5eYysA3rzjHbk2J2hCFksSw7ytWPqMIBCS60ZkMZ2PNPiwnG2pxkm80PJThkJ3mZ0gXToSz7eVfu4lZa+X7CoqMH96gbyoOBQ9Vdewh2Uple5F7DwW7kVxaLW5aFnQxaMTnw4aQ2k0lG0MXzs2c2aULdq9LzOqY+xutzYIMoN6jyj1YwG4gANXO4rvA0H6eISRy81Z4N5oXCeZPxZW8Eyz3Z9oUV7LVYTot4vmJ8VlURSxpWUL8SsBAJqUASUv0A3j2qDuJAkW8ctrFdaJZyhP+yaDc2FxpQLoJzNT/R7DP+zutTEu6jgbVcHyr3UqKd+aKVhmaLdo+eRZGzNpjvtXVpI6D+HVXETKKYhuK8R6yl2MuTJRTm0svSZcS0uzv56Z4kMfN3ZZdw5BuqGBuu4nZSz/hoj5hGckjDGbDT87HatXSBaBJx2rrQJOdHqOL8eVQMD6y47OQwX0xYfXb9c2RPHrqTKU01COCPqIK8pstNOozZZgHIynU4Mhwcc6DagpywWGvvktMtWVr2ySv3qDZNE67NuuRIC6IrqeHzzzeBGoCW4Bg9XxposseyiuCfN5TrKYgdYEAMt6MMURUmvQicukxFms0nrj1fUdoozgNUuTCO2W7KtHbCJaTfjbxhBJWow7FFEZSECW1yoStl+4ARxBJQgkKtxxvXHOp8UG1lOR5pfo3MEKr99b63WtEMqZNoULPN2LHBoUXo2qDToDUXZFEw61CDusXVLA36S+090zLZHVepWbeIfRhRnQ1zSJkey4yagZinA+GhPumHepVwdevKPQRMWh4NY9uJXZiYLLOVB7KjVhUCvUK5IOh8KtZbvYpzCI7QUbsamdHe2NO03jqCsgXh4zDulqw63EaogR71fbVySAOUu5q564UCSWo1P4bHi4+wGUM4jKZaXxX2VitqBunsw54hSE+WA9uHLpQtS5fmQr3j2XaYJemUgHLT8pkGYNmgNpNNNvQQdeKMZBUmRr6uLeEJoRsSHsxE/VivUpPjfXhoIUDWAhmRrCJ4Jz13VSIgqEgPIrAuohVk9SOo2OMDUEtHc28e6u3SUqN4uY5wepemiliNCRCniFkhwQiA7H5nWfCEuuVJj7XpLE9rtZeTRF6aT1YHdUf1sl/0WcGi2ZVNumSbZRfTWWwxfx0G7lULmk670cthThUivcwTnhVTw+FitzOXsotiBzKCkZavA6CKb9xwoW1Q8YfVihW7oEk7VDFdTiPXzs8rqoZU5DKHecBnJKtfTIdbVJHlik13bbIaueFe28hbeYlALci2S5qBsNNaWZ12CH7jUfwbqqQBGuXOpS4u68u6UVPpaXnKnI8VStaiP2nvNQBov3I7kktNwFqDcESyiu8HbbTxoI2mgxDPZp2s/hy5VmwWkz3mDj1tTVx3prQwNI1KA+YrqQMnmlmLKdo91ACcxXI0omfRtCTJcpztyFheh/RMCqXgXuRqtYdWgKwSzI9kle7k7lJuT0Mz33fmbj1vOBbw7Z6TrCIp3EmmPjOO5eZ951kxncOKoLVEVz7o3mRuNyC7fYwicpQ82wWQmc6akz+tLP0RodZp0iXX21hZxTwr9ok1JmfUtV4Ysb8LoP9Fa1BTsCp1+5GBJFm1q2ZnxXHmrn6QVcWaZdVUCuYOao19Zfc4WK1oHETWloEX00g5M0LVEva/UL0RlGt/9fYUObrj2wHcnPpzIPNC6Y/9gZ4NHmoATZoL6S26U3fdxgjxuQ8gbea4n20AThr4almsLj7ZHCBDwN4jq2xsNmEMKOzpezDJoaV/1qtC2JC3qerEHuUBRYKMgLounLKeggqLpUpo4dbe17nmW5bFNVEDk0eSLW7XA9LQeQkNMI87obJnIKZLUEudD5uox10BHwKMa73fkGALYdMGUsMv65qtN5VNXAaGjhLTIamrHhMVLAub6xDmEVaGLocEiHsfugIbLOfZuQBapRUO4SnmtQmOEGDrQndrr/V10CZgwdCUQQfydtlw9TOqYHx8DCcIUaA5XNleHSWQ2dN8doS+OnKDKrNbABi2y6JLMufgkGzU1r4T1BZVYxP7iaJuC/UVMe/5ASwQZEOoWQE7ldM+HInJnKaIWEEzmWFfRiaBcEzT5I76hipoGDhX4ICDgaRmIANp/akrQPT4lgLvnr+KZBsOJNSm+NTgBzlOlzgRtmLG7PpiaN4ZzfvJF+94VnaviBFB4kHWMTlw/JRmC3JWYNfDLbC3dIQbDWDpLd0G2rG7IyhDkJM0qDRUq8FG1B46pMaCZvOIaYm5aXdB3UkSB2QMZAJ1umwlNFxI4QXOF+wRUD6+7wL+vOh3+qxggvTdE39Q0F1Z/fN1/1Bmh/gbCe3X5deR6w1IrW8oHKgq9kIFDkeSpxebwRpC1Wqf1wtny99yVzbvzA/A+LPz/c8LzdFIVs6LjWEzidMy78oP8LtcFjbG6rylkKxG4pW6FFDFydSXWpEPYgOH6jsKWy5+h2qZvi1/26sZQjT4AC978e1q9a4+/W61AnM/Sfz3lLEM/NfqqmQbv9qKcvB6HZ9l9Ku8K/DZvosRdLBcnBfoN7h/9zKVZ4fuvIkRtDsP/xnBR6VM8+hNJTj77uyF+2dRIUv31Vb4h8CNXmnGbdn/ijGpRbl6m15NZPZSdFODa/2yXo3O0/ellBv/ihMIG0Bjy/6GAnsVRwp+ez/ZADj8/Gorchlre173DYWNF78bDS9V77NXI9bPZ/UnRTBXVq8amtZeVc7vzea7yn7HtcYuQL2Jwg579QVMgepbGOw7ZHN4E6qwrK7HAq+ZyBj7fC/G9Xgm7we7YK+u+jqId06la1Kz65GbzxrYh4fSHnO5u5E0wM0Tulxg3X3is1JbyVfGJc5uHemO+6VXr+3/alP3H37TiJsu3bQkOjzgWdnXyNimdGlkr2+V+coLd3Wl9bU67Vi7hDpCa/v2EbzjhGaCPdZk3XeoRD+LXF+LYV0+LpxCQ3uu+Yi1zYTCrYtJ2JeFqCeeQMfRXRPgJO2qcOAOuxro8D3Aqebcnxu9PRuIkzsOXH04X0TVcfvmABxSgrsWGasVzrcK+7Ic5+slH48YQfYlMELA32//VGgSqkaIFefG8DOzSZ3ub4QnMPLqug00IMUUwEskumy5WgutgjbJWM8T+ABVrY3DdNVWCHFVnmdoVuu6jplXNwhExm1gCJO8rqdPstnA+wcf4syrp2AkVXWA7LlN22au1zbwyemkgFs9ab3P9Ng3Z667042ie3mC6ngM8Ayitfao8DWL/UfS4M9ePESVWalCnbb/OOh3rcemGLBso+6X76fYivV5IGXYxfzUB/8H7kwu9FgOZCkE+ydUu+5t05rjcK88zKEFbABphQwM081BBgRTsZfeE56V4F0vinQ+pXlVSynHNAvyuYyb89rmOq4kImGsmg8+XztwH2ER3UHKeL6BOFbD4xKOxuVx5NbDfQS+wtFSY9jk2Br2kGXxASqGOR6NIhK1bL8dI5hebUesGU1w7KY4TaZw9dbbU2/PDVSbVWJTzussaaeqiJVb6ayyUXcnn1TsNNRPY6y2uN6i0Ho+xhTf72nvZfNpjPbsjKCqGEtWb2x+Ehum+wlVksK8Hcc8PviY78OK7deRY1i8K5ACgS6YHM6BPRk4lY9QhS3NTESzy5dTEuZcLpYIeDHtSbPdzkh0AtkuacGnZX8+yT610SP+qqNdvI0DpAq920zkGCSBEG882CM2I49zibTl8UlG306ys2az9P3tmjXr415WvmzG+HcGTh7QbNZLw51/ktVTuJSVCRfGRo30QloC1nHMZAs1uD8jlAv2kPSe8AForqXb5SBpVr49+s7MPDRkFxc7P5cFwitBkIKhpPGih++o4tAuL8LNvLKvKHDY1DOznQdd4EuzmBjSidOaFYMEUh1aOtgNqr1IcjBpE5ob6IgeT5GWiJavssvT74jMiyp0SdjTjX1UeXNZS7lvWHluxGKtz+X+fKoupM8MXtYVzdOid+T6Eap55e0mGhQIiPgSKSCUyOZjS81RZmLfaYHoh+wHWe8jLMxP6sGy2fmIl/FsTFKlhTMdTElW7asXomFg6VEPZRWBSJFMpntJgzjDoWlHL2mXQdqPtnATQtGxKY0GDUJA25P5PB78ANVsV47PeSVBFRV4L4IN2wb2HRNC2JfrjKzm/XzHxA2qoknL/LjRol0ZXckoPF68VRhoG4NmOtxMn/NXMT9AJzoNtxp0Hbprj0lHC77pUCWkl3inRYSVEGrxR1Tpp/DYruX3ElwAAARzSURBVPbNDjhpsyC80KXpoWgIVaxm0dqzg/yDBsBq1G5T2QkQLcBLqByBF7O4pA5tLG1kiSMOw+dneQJn3lZWldTWSpquNnaJI5S7aYJkJEht5VDPvqPKijSge1J6rt9c9iKRFyPPIEXRgkVCtqya/utfepxAYRlwzXpicy9pmiRbv7IE2uHS8mW448npKcRbp/5Br7JCVsVgD1mlRaeWyyRGCsXpISZUbSAxTz0rcA9RRRohtk2nHmQVnAZ2kl6mwSxIzmY/MqTL2Pxc2XcCqu3E3OeyuC9Tua8HSSK7xU/OEby+aoAcb93KlRnafFJx/309kNV8Tpu1cpO74/QwmrHZsNXbUZcdUDXbS7o6mSfcle41idEinYwmertEVr1FeknPiN2asCOR0MowkcfYui9AK/sZVU1zY3Ic004HlIT1epWOMtKmFtUpzufraFRZK6V4hKpNuLC9+FurcJDSQ8r5ENwCyCo0gHIqeZ4fGwRyJ3jLx8O8Kx02qd9CVmHA67Xce9BqpAHwJhmyhKdyXIMHxzU96jt/VTdkFhvQVabTjCZuYdhsZhkBmpmmaJqIP0HVvlVPsczPs6kJTxlhnNM9hU2HRRpgMIb1zVy/QNITnj3VqzTyTTzLZ1NkcNGqKIpmhpwHFfQqQn40lxtrPuvkIaqcpnaxX1QlqqUm+u24HRdA1ZcZyMpCJOO2HUe6Q/WzKQ9Qzbfr8pRUMqOhcI9h2Kkesm5iuxDyZL3xYMUJQvlb3hUw9eyWh/T3Nf/mRx5ooT5Y8PfZAHrstS79LmziUC5cS3VAWhpmNnKspXUomci+WpD5F0L1vtyxLLoXZPJiJ8suN2qGxvgHsleljMHzR5YYwrWVD/WqwJl4+35MmD8aBAW7QYL5Y8J1oO2bMcHBhC/jpD8zEzyyV92IRyogZUhPdaOscUHUbKWZykQg3ZDrIjcuXvnyXa9iHyLsTAARQblKG5vEQdg3RBphbGaMu7v65wIcm0iEZgXk3GbpBRnSsIbkqmhcpMSxez5a/5rcOE/0KvaUYGlGEVKs2nzUWA2bBsctbDpb0B6wcSy+Zt3tjhWMXo7DH9P5EDtSELzxwz4cmXYOdk+Xx4QGbxK2Xyc2HuhVQKZZckFyLX7NpaurXUoLUWoPHXTkI93uhtF3TqC9g3fvjHTsdo/ZnB/s4zzAtxeo3suqY7ND2xQerHs4185Vadik33hNja2pSzj6hLsCpXNtBnU+s1UjC5SwWXAsBYZb5MStWXKHqiW3XDfmsGvtG4Fs/Xav9JEqW3fGon66t4IHQmfYvHTneCB+NN46mtlDE5hZgHbm9gD6e97qWv6eYuuXv6h+L/8iVN9V/qJ6LX9ltV/+R1Bl/6Oovqv8nr/6Tj6AuKdy/2FRb8m8dI7fJqq/jFxDA0Tue0pWycK8VFnWyMq82opiUGUv1vFZzP63TEs5D7fhW8pFzrfbF+rahnO5frktVMerVXyVw69QZawpgzJ4TynbIKiqF+6vvMMyebUVlfeu/qDk/wHyL6mp83ZaeQAAAABJRU5ErkJggg==" id="183" name="Google Shape;183;p1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ISERUUExEVFBQWGB8VGRcYFhMUHBkVFhQWGBgYFxcYHygiGBwlGxgaITYjJSkrLzMwGB8zODMsNygtLi0BCgoKDg0OGhAQGywkHyQtLCwsLCw0LCwsLCwsLCwsLCwsLCwsLCwsLCwsLCwsLCwsKywsLSwsLCwsLCssLCwsK//AABEIAI8BYQMBIgACEQEDEQH/xAAbAAEAAwEBAQEAAAAAAAAAAAAAAgMEBQEGB//EAEMQAAEDAwIDBAcFBwMCBwEAAAEAAhEDEiEEMRNBUQUiYaEVMlJicYGRI0JTc8EGFJOxs9LTM5SycvAkQ1SCksLhFv/EABgBAQEBAQEAAAAAAAAAAAAAAAABAwQC/8QAIREBAAEEAgMBAQEAAAAAAAAAAAECERNRFCEDEkExMgT/2gAMAwEAAhEDEQA/AP2x7ivLylTdRQSvKXlRRBK8peVFEEryl5UUQSvKXlRRBK8peVFUDVsuLZMt37roGAYL4tBgzEyg03lLyqmVWkkAzabT4GAY+hC9Dx1H1HPZBZeUvKp47b7LhdExzhWIJXlLyoogleUvKzafVsfNpJAxJa4AzMWuIAftuJVlOq1zQ4HBEztj5oLbyl5ULh1Gf03XjagJIBBLTB8DAMH5EH5oLLyl5UUQSvKXlVVqrWNLnGAP+9huZxCgNS20OkgHq1zTl1uWuAIz4INF5S8qtzwNyB8/mjngTJ2yfD4oLLyl5VVGq14uaZGfqCQR4EEER4KaCV5S8qKq1FdrBLjuYEAuJPQNaCScE46FBfeUvKoOpZ3ZMXmACCDJaXQQcjutJzGysLh1H/eEE7yl5VVSq1oJJwN9zH0UgZyNkE7yl5UUQSvKXlRRBK8peVFEEryvWOMqClT3QWovUQU1N1FSqbqKAiIgIiICLxzgASSABkk4AA3JK8pVGuEtcHA7EEEfUIJKL6gG5heucAJJgDmcLJ2gcD4H9F4rq9YulU2ho47faC59bSghzRVaGOeKlpZd3g9r4JuEtLm7ROd1krVwxpc51rRuTgBeVNSGtuc8Bu9xIAztkrn5E6Z5JB2IwNLRWw5oa6WThtOwRkR12PTC9d2FRlxvAuuxa2AXnUGR4jjkf+wKNbVNY29zwGjNxIiOsoNSLrLhdF1s5tJgGOkpyJ0ZJdE0GcbiX4m62Pv8PhzM7W8o35rZx2+0FwxqRcW3i4CS2RIHUjovBqQXFgcLgJLZyAdjCcidGSXd47faCcdvtBcZrjn4/ooVtSGRc4Nk2icS47AeKcidJkldU7ODmNYazbWNsb3Mhttszd64EQ4ARnBlVnsZhcCaoLQQ60smXAURkk7RSGI5nKjV1IbFzw242iSBLjsBO58F5V1IbFzgLiGiTEuOwHinInS5JXafsekxzSHjulpHdAiyJA6TGV0aIY11R183uDo6QxrP/rPzXJp6kOLg1wJaYMZg9D4r2nqA6bXAwYMEGD0PQ+CcidGSXb47faCcdvtBcKlqQ6614NptdB2cIkHocj6qxrjA+CcmdJkl09WGvbbfBkOB3hzHBzTHMSBhYamgD3h76rSQ4Owy3LZAaCXGGQfV9rM8ln/eRdZd3out52zE/CU/eRdZeL4utkTbMTG8TzTkTpcklPsOn9+o18AAdwYDRRA3JzFIfUrXodCylNlQXFpbcWjcuc4OInvRMfJYnatocWl4Dg28iRIaN3fBet1QLbw8WxN04jrPROROjJLraK2mxrbwSNzBEkkkkiTkkyc7kq/jt9oLhjUgtvDwWxNwIIgc5CMrhzQ5rpa4AgjIIMEEH4JyZ0mSXc47faCz6sNfYQ8Ncx1wJFwy1zSCJE4cefRc9zjKrZqQXOaHAubFwG4kSJ6YTkTpckvdT2O2pl1YT3jIZBJqMc03Ge8AXd0chjO6k7sem43OqNL7i64MAyXvfiSSIL+vJQZqQSWh4Lm+sAQSJ2kclB2uYLpqAWYdkd2dp6JyJ0ZJbtLoadOkabXN7zQ0yyQYptYSWgiZA681t07mtY1t91rQ2TuYAEnxK41XUhrbnPDW9SQBnxKVtU1jS9zw1oyXEiI6ynInRkl3eO32grFwmuJcz/qH8wu6tvF5Jru9UVXERFq9iIiApU91FSp7oLkREFNTdRUqm6igIiICIiDP2hpzUpVKYMF7HMBPIuaRPmub6HqXEcU2kk3XPDhcXuJgYJJeBPIU2/LtIg5Gn7NrCm4VKoqPLmOEhzWwyoKpbGYFxe0H2bAZLc2VKFlJjMd1sYwMAbeC6axdo7D5/os/L/EvNf4+Wr9mVOJVqBzXX2w2LfUexwk/AET4/Jb9ZQc9oggOa5rxORLXAwYiRy+h5LTb73klvveS4Lywu57tGWaXgs7xFLhAk2z3LJJzHVX02OFVxjuljRM/eaXyLfg7dabfe8kt97yS8l2CnoCK5qXCDJiMy9tNpkztFMcufgrRTdxroFoZaDOSS6TjlstVvveSW+95FLyXG8/j+i4uj7Mq0yCXNqfbCqYlgANE03QM8+9HvHfc9oDfPPp4Jb73kUibJDD2loTViHAYcwyCe48sJIzh3cEHxKt7QpucGhoH+oxxkxDWVGvPx228Vpt97yS33vJLyt2bRU3NvDgIvc4GZkOcTty3UdJp3tfVc4tIe4OAAIIhjW5k59UH5rXb73klvveSXlLsukpuDqpcAA58tzPdFNjAT09U4UtbRL6VoIBIG4uEXZBHiJE8pnOy0W+95IBgZ8kv2Od2XpH0rWuN4bRZTL5Ml1MvzaZOQ4HfqpjQnjcS4WzfEGb+GKcTPq2iYjdbrfe8kt97yT2lbsGt0z3vMAW8F7ASfvVCyMRgd3fxWgh5pQIZUtgT3w10YJ2uhX2+95Jb73kly7PpKJp0w0AEgE4JEuJLiZPMk5PUlR0FEso02Oi5rGtMGRIABg81qt97yXjh4+SiMPb2gfXpmmx4YSTktu+64AjIghxDp92MTIt0dN7XVLgIc4OBBmfs2NOOWWla3Nz63kV5b73kreVuwaHs806jnXSDdaIM/aVXVXXGcwXQPALytQqF1RwaN6Vou34VQvM47szC6FvveSW+95JeS7PrKRfTc0YLhG7hE75aQfoqdbp3HTOpthzjTNMTDBJZbOBjrAW633vJLfe8kvJd4z1mf9Q/mF31wWDvNzPeHLxXeXV/m/JaeL6IiLpaiIiApU91FSp7oLkREFNTdRUqm6igIiICIiDN2k9zaNVzJvFNxbAk3BhLYHPPJcyl2hXaSwsueC6AZ72ahbD2tDYDQwzH/mAbjPcRByKXaVWpQrVBScwsY4sDmkOc4Nc5ptPItNMxyJc05aVq7Q2HwP6LasXaWw+az8v8S81/j5bW9rEPrU2gBzKZcHSCZAZgsI98Z2843doVDTovcHgOa0kOcARIGJAgST8MlXvbIILZBwQRII8QvWCBAaQBgACIHguG8dMLwqvupy127ZubacxykELPpK7nVCCcClTfED1qhqyTifuDn1WyowOBDm3A7gtkH4grwUhN1nei2bc29J6eCXLsI1j/AN54eLdojNvDu4k9L+4tD6jhXY2e65jzEDdjqQBBifvnn0WmT0P0KhwxddZ3oi63MdJ3hS5dY3n8f0XGo9qmq4sb3LaoZIIcS0teZhw7plhEELsN54O/Q9FCrTDhDmXDeC2cjY5SEhk7Y1ZpMa4Oa37Sm03CZa6q1r4yIIYXGcxacK3tCo5rA5ro7zOhkOqNaQZHQ8vBaZPQ/QqFSmHRcyYMiWzBGxE7FFV6dxL6kkkBwaBiAOGxxiBOS47kqrR6ouq1mFzTY4WgYIaWAkHJmDInC0tpgEkMguiSG5MCBJ5wFOT0P0KdDNp6juJUaTIFpG2LgZGBtjmrNXX4dIvP3Wz058zy+KkymBJDIJMmGxJ6nqVMbDB26FPqOd2drXVi13qg0g8tBa4XOc4EF0SYt5Qp1dWRqadO5trqb3R969rqVuZ5tc/EfcPRazTBcHWd4YBtyAeQKnJ6H6FWZhbwyamq5tRoBwWPMQIllkEYn7x5r2jVIoB73n1Li4gYlskwBGOkcleaQuus70RNuY6T08F7SYGgBrLQNgGwB8AFLl2fs6o59IFzgSZyLdrjbMSLoiYxMr3QVS6k0uMnInA2eRy+C0OE4IJB8CotYAAGtgDYAQAPAcklLs/bev4FN1S24jZpNsmCYugxtz5wNyF7pKxc+p3paC0NHdiDTa6ZiSe91ha3HOx+hVYpgEuDO8cE25IG0nml4srNQ1ROoqUy9pDWMcANwS6oHA5zFrTy9YdVXra728WHHDWFuG90ve9pjGfVG85XQk9D9CqzQabvsx3vW7nrRtdjPzVvBeENa8spuN0ED1iWNz4l3dE/TKpbWe7TB8lrzSDyQAIdZce66YzyP/6tjRAgNIAxEHZeVaYcCHMuB3BbIPxBUiS6VM95nxH6Lvrgs9ZuD6w5eK7y6v8AN9aeL6IiLpaiIiApU91FSp7oLkREFNTdRUqm6igIiICIiCrV1xTpveQSGNLyBvDWkmPoslHtmkWyXW7+8O6XAm5siDa6M5g9CtleiHscxwlrgWkbYcIPkVn9GUri605MkSbSc7t23c4/FxKCz98YQ63vluSBAPrOacuIAgscMn7pWfU1Q9jHCQHNuE4MEAiRyK9pdkUW0nUmtLWP9YBzpMBo3JnIbnrLiZkzLXiAB4HdZ+X+Jea/xxtRrmsukklouLRExjaYHMc+YVj6pDZtcTHqi2fhkx5rFqOyWudUeHODntt5ED1OW/3BieZ6rVqtNxKZY4nIAJbicgnBnB2IM4JC4OumAzWB1IVWBzmuaHgCAS0iRhxEY6wvKWsDn2AO9RtQnEAPLg0bzPdPKMbqb6RstDoMRcRdyiSBE/KFTQ0dlS4OwabaZEfhlxBmffOI6J0JjWt4hp5kc4xNodbPW0g/D5qf7x37IdlpcDiCAWgjeZFw5c1WNE3iGpmTmJxdaG3R1tAHwUzRPED5wGloEe0Wkkmc+qOXVOjpc07/AB/RZqmvaNpebwyGxIcRObiOQlaW8/iP5LkaPRUzcaNQkitLpAdFRlzXNMQZgxJPIbqwQ6Or1QptuIcRMEiDAPMydvhJzsmq1PDAJDiC4NxGLnBoJkjEkbSqO1BT+z4jyz7RobBGahkNBBBByfqAdwFdrKBe0AOtFzXHEyGuDoGRGQM5UHtDU3F4AcLDbJiCYBNsGcSNwEo6kOc9omWG0yIyQCI6iCvNPQLXPN0hzrgIiDABzOdugVGhFPi1rKjnODgKjSRDXcNrmgQMdwt5oNFHU3Oe2HAsjeMgiQRBOMc4VpfDQSYAGVTR05a97i6b4xEQGggDcyc7qWooh9O0kgOEY3T6iFPWtc8NbLpYH3CLYJIGZmTB5clJ2qAqBhDpcCQcQSMkbzMZ2jxWfR9nCk4WuNoYGQQJgOc4QREesRt0V37oOLxLnTbZGIiScCJGTyOYE7BOle1NXa8MIdlpeDiIbEjeZyOXzXtDUXUw+1wkXBptuiJAwSJjxUKumLnh12AxzAI5vtkzPujEL2lpiKQplxPdsub3DERIyYMJ0JafVB7Lmh3MW4m5pLS3eJkEbx4pQr8RjXgEB0GDEjOxgkJp6FjAxp2EAkDHSQ2Bj5LzTULKbWzNoiYic7xySRbqq7WAuc61o3J2HxVdLU3Pe0B3cgE4gktDoGZ2I5c1DtTQtrtLHzad4IzgiDIIIg/ruAV7ptMWOebpDoMEZBaxrJJG8ho5DmnQ9Zqgahpw4EC7MQWzEiD16wq63aAbxAWv+zDXfd7weXAW56tIzCnQ0ga97w5xLyCQYIECBGJAjlMZPUqmvoC41TfF7WtHd9WwucJz3suPROhpr6ixheQYAkiWgj5kxj4qNTVgUuKA5wtvgABxBE7OIgx1Uq1IuYWlxEiCQB84DgR9ZVdTSfY8JhtFlgJBfDQLeonHinQ0sPeZ8R/MLvLgUx3mfEfzC766v831p4/oiIulqIiIClT3UVKnuguREQU1N1FSqbqKAiIgIiICIiAqNVpr4yR8FeikxExaUmLud6KHtnyT0UPbPkuiizw0aecdLneih7Z8k9FD2z5LoomGjRjpc70UPbPknooe2fJdFEw0aPSlzx2UPbPkvn/2R/ZMaYaj/wARUqcTUPqG4NEOJ7xEdcL7BYuzNqn5r/8Akriojqy+kPnP2w/ZNupbp/t6lPh6inUFoae/da0melx+q7/ooe2fJWdq+qz82n/UatqT4qLWselLneih7bvJcD9n/wBlBS1WtqfvFR/FqNJaQ2BFNrhEdA+34NC+wWLQ/wCrqPzG/wBCkkeKiOrEUQr9FD2z5L30UPbPkugimGjSelLneih7Z8k9FD2z5LoomGjRjpc70UPbPknooe2fJdFEw0aMdLneih7Z8k9FD2z5LoomGjR6Uueeyh7Z8l56JHtnyXRRMNGjHS53ooe2fJPRQ9s+S6KJho0Y6XO9FD2z5J6KHtnyXRRMNGjHSwM7LAINxwZ5clvRF7poin8eopiPwREXpRERAUqe6ipU90FyIiCmpuoqVTdRQEREBERAREQEREBERAREQEREBYuzNqn5r/8AktqxdmbVPzX/APJA7V9Vn5tP+o1bVi7V9Vn5tP8AqNW1AWLQ/wCrqPzG/wBCktqxVNAb3ObXqU7yCQ0USJDQ2e+wnZo5oNqLD+41P/V1v/jpf8St02nc10ur1Kg6OFED49xjTPzQaA4GQCCRuOnx6ICuK3s+s2mxjLWuaILw8tL3QYqOhue93i0zJcd+dNLszVABnEApgR3XuaQI04tECR6lXM/f8TAfQouNpOz9Q1zS6qSGluL3md75B9aeU7coUdRo9Vc61/dc47vdIaalI7REBrXtAEetmTLkHbBSV89puzNSxjGh+GgNt4tQ90NYHBrt5Ja6CZtD8RCnqNFqAW2ucQXQRxXyG2m2XxIAIExud5koO8ixdk6Z9OmWvdc697puc6Q97nCJ9XBi3YQtqAiIgIiICIiAiIgIiIClT3UVKnuguREQU1N1FSqbqKAiIgIiICIiAiIgIiICIiAiIgLF2ZtU/Nf/AMltXL02p4ZqB1Or/qOcC2lUcCHGQQWghBp7TovcwcMNLmvY+HOLQQ14JFwa4jA6KHF1X4ND/cVP8C99JN/DrfwK39qekm/h1v4Fb+1B5xdV+DQ/3FT/AAJxdV+DQ/3FT/AvfSTfw638Ct/anpJv4db+BW/tQecXVfg0P9xU/wACt0r6xd9pTptb1bVe8z0g0248ZVfpJv4db+BW/tVun1YeYDag596nUYPq4ASg4mhr6tga1zSS4NPeFSpkimCC7FhniEg4baOoW3SavUuFS+kKZa02yHODnRAIDSTaHNfgCS11M4MhZKf7SRcXsJBBqMtaWTSiq4E3nvG2nMjHfA5ErZS7bYX2WOnicIRBDngMMNOJ7pc7HKk/ogy1e0NQbRY5nquLuDVMN+w5A5y6qLZmGjoVZQ7Q1JID6VmJMU6jwHWtPDmRmbu/6uBkzAtq9utaXAsdhxaMt71rnNdAGcWE/DOMqr/+jb+DUzFoFri64UCBA2xXZ5/MM+p1+qAqMY37QUy4RTee8WVrXSXENFzGw07yQF9DTMgHw6FvLocj4FGOkAxEiYxz+CkgIiICIiAiIgIiICIiAiIgKVPdRUqe6C5ERBTU3UVY5krzhoIIp8NOGgginw04aCCKfDThoIIp8NOGgginw04aCCKfDThoIIp8NOGgginw04aCCKfDThoIIp8NOGgginw04aCnhN9kbRsNunwUBpWB1waAZJxjLt3EDBPic5PUzp4acNBQ+gx27GnM5AOd5yjqLSCC1pBwQQCCMYI+Q+gV/DThoKwF6p8NOGgginw04aCCKfDThoIIp8NOGgginw04aCCKfDThoIIp8NOGggpU917w161kILEXiIP/2Q==" id="184" name="Google Shape;184;p1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PkAAADKCAMAAABQfxahAAAA5FBMVEX////N7vY/Pz/U9/9LS0toaGjz8/M8Pj82RknI6fJhXl0zOz329vadnZ35+fnNzc3e3t5ERETo6Oh6enoAAAC1tbFJSULb//9AqcxWUVDh398+SEtMWFusy9Juamm72eBXZWhicXUrKytoaWM1NTJ2dnZXV1isrKzFxsLq6+cSDw4xMSy6urbV1dWcnZlZW1EAlsEfHx+MjYlDRDt0dmwiIx6Dg39kZV6SkpFWWE1zaGTR5/BvutW14e6Cg3u/v8AMDQGKyuAhIhkAkr+HxNsaGw8QGBktLiURJis7PDHo8/cyMjJHTlW8AAALIElEQVR4nO2dC3vaOBaGTwioDWNLQmCmMLN0N8bIbrDdOsSGnZk67W6abfP//89K5mJBSOO0jBMsf+0DOpaT6EWWfI4uBqBWrVq1atWqVUsVsSzClqnhvnwfrxLYZGWVqRRFFkDAs2ST7DthhNap2C+pTKWIdeSrm6WDveS5zEqRp93sDQecQ+CnAbTAjMw5txkecUeixtR3uI2BT5sUm4Ebp1P+vGU+jNxm9hZTcFhAvC6McGpCH4gJC4PNQF4JaALcdadg0jnnEbQrAQ7Qo+JlOPEg8gPfi8EBwiGRLzZmH0GSY1uQBy6YLJZ9XDx/5iIfSOSGk8CnMe2Cw6FDL10eGV+ZFeNLSkJxgsPpJcQBa1B7TjvcjL2B9dyFPowwlfctJKoeIUBDJITFP/HfMGS3jpB4k1k0e8EIDPToL61Vq1atFy3Wfu4SHF6UFJB715z4RU48ojBm3jSLiIFf6Lzz40HvHfbXkdZhf1+tWrVq/bjixcLDcWzgJOyLSGwRekAsQEk4ABgtQsRbgbTE3bwdJsgfxQiFCxtgIizRn1EWLhyAfphgygPXWyzi5yYqqtZQlJsQQY0bgscDPHIEGBgdgKYHMMVRV0RoTWEJUp+lYwBPWB1DnIR6XFgTgIaI7wKHu8I6mr5dkA8vRNHZmlzgrckH0gI6zsmFLzdZkUtrMluTi88hyIbvhsdE7grSVgrGmpxIcrQhH6Q5OZ71WE5u8kAhtxotdGzkiXhzHyJ35Djbps4Nq7MhZxeeHIpakwPw9pGRs3OAsZeT+yq5Gciz8qsdenhNTuO42WcKufxFR0UONpe1tW7nPL7gw3U7R725yXPyqR9NllbWw0Gg9HCE2POj6uF8AcQlnCd6somPMCE+YcgTn0OTIkMEaD4gKj6HzhABmcszqSBvePISYExYE3nJIPAj2SH4RxPNcjvJ+jFjZos7cWDbayvKLWRLa27b2fXu2bZoAZE9U6zYnmXXgJfYwfNw1KpVq1atjUZNVe3i1kDVdp753FCF9GrLahS2Xp+e5Drbuoej4/BlirMeN3kgvU2KwQ+C1VKPSpOTzvlqnte4FZ5oM2owRKJVY6wyOc2WQWQy+sJbjcB1ROihAfkgX9YmyUciEO8BWBqQN/OkJL8kupJ3U0CftSRPHdnUdSSHaNHGevRwKvn1R1HdcuBo1l+t39OEHBjLxljAYJ6xPKIL+X11ftB6/etprpPtsbfjID/vNHJ1esWtX1S9U/PGTklkj6mu8/3SpJ3jYB6IVwP8aK5BrKbe1S4oZU7PBeTrEKvteDIIdeVsr44+HDg1uVRN/lTrKMlHU6wlud9yRm39YrWbWZQlNIzVvE2sttpeqgv5fenrt9ex2lOt469zTdo5juIAhgQDiePVFusyyANjk0zj+LHdHjzuiq6YIPFzcST74SjObkhIpp60/GgrVvPYcGReI2MYlHg/v/M2Sc9rP7KrHS59CtDmH6g4eSwnBK+onCWa3gAMvVv8yE+ruufDgQzSy/ThGp4lYHwrlUZXkDPLwoDocCrPtixxFaRyV6/P5Rn9JZxceAd9SX6R/dJm9jb+OfKxXy55J+Q9ChFx5N90BHmQ8gGQXmsSAe1ZqQuOyfswbRMuSPuybQy5XIG6Ipe0bTkx9LPkjmws5dY5BHMAdy537ktyINNb8JswDMGWlW30iN9D6ThbJp6RU96Q/cGGXBT3Rmb+FPk86yVKJUeC3LhK+Zq8yf1bua6YJrCQHwTr8YAbQLvXbEUuuzdQyBdJ0pP7/n+G3L/CyCiXfOzihp+2wbSX5KgH/g2QBGgIVgcbCK590XVTBG13RW4sF5fnV3u2xvrnyF3HabnlxmpdLp9F0bV5S3QwXHR2PDQjzgIQ/4En4oJno7CL01YiL0d5XaJ+P9sOk/dwANmBHya/sT9mCZK83FgtTJJVKrJvsruaPVsdmM1+lBwQWq6YkU9PWB55eeQGWj+9YVVatHugqGq/fb/OXykS8VhBq7Ebqyl5dw/Fat/+ODzd9/R98ldq3f36S1Hr9LetOv9dtc5GD/ytPz4dnu57eoRcba+nvxS1Tn7baue/b1kPkf/5fHWOY0f4iykCMuuuAocyyd88pWM+gNS72tjzUJdfD7G3jtVKJH/7598Pu6X7EUvk5j7cIcj/OilC/vY/fzfprnbJaSBLdiDy07NPf75/c9JU8k7P/r2nFN/++/5bCbBb2iVnfMwORf7pfaY379+o2rZWKrlf30cOYMYHq/O/RJUXqvPn0A45RtCyDtrO//pUqJ2Xr92VA4uFfJTdtPy+vXSp5J+TZazmhperWE0TcjCM5YAHNoyVV6EL+X2V6beXrZcTq5UtveJz4Z6S9fCFXvNq8zTtrSez1Fhtlo3DeeDa9vIJxpUjH9p5WdS72lc5kJX2MEZlzquVqRYDZ8/VnnmvxuC8wmuj/Cnw9TDALnmLjStMHpkQrOepd8inEZyXPMdSpswU2g+Q22HYs6tLztrN6Tp9P0q9qvDVDtle66X2xOdV3a9m9pOLMLne07fj22Q5RZXHapUipxhbwofb084BY7xOrI5UilwoyL5wYCm9/HY0yh/wodcaSJwSs1jEUrU6b03TuZ6xGlf6MLVvt0WsxijFblLVWM2ZjDr7IpZLA8G5I+IZxKt4Pwf5tVCYruNz5VndmSezbK9V9eGQh8iK3Nr14T5kXyJUSXLigD2a9ZfPpW3dKZPWS++VvaMVJQckH6iw7OHme8izB5lWk3xLkZmnl3OpxlXJK37LFFXS7/JkRt5N5FrqqpJ3g3znwFasFq5itUUlYzUpozvY48nsUdXI2x2+qXS9/HbiW5vtInrFaq45iYtd7VWrc0fZIKRXO8d8E55v9e2hXDORcuYmYbo8VDXyyCLddXorVsMGtOYklR/N8lDFyOUI5HDPOJz0ZMiylFX1ZAKe2g+MtwejdqeyEYvQNNjXziX5fJB9C0llyQXhA7PIfA5wXVFy9Plmjlubgu6Qs2tvWtUZRU4huthMKN6bV/PtqKoziuJOTSkM986r5bHa6it9K0XOb79ejb/uWyG0R9UiZ1LWj8w0PMFvf5jceCGjUY/FagPlYfuT3qSgNej9puqdmtfRdg0kPo46r1Q735Hat/eTj4brEuqGi9VtTxNyEath3+m2BiKmqeL9fEf3Vwg5VY5YFN0j92XfqyW53K6mJXmaFUxH8uVTW3QktzKHXjNy/HUTq/WrGKvtqPbh9qshV4Su9QTr9cmZoraax46D/LytqPWuVdBqf/ld1Qc1a3IcsdoPx+d1rHYc7Rxfir6dzbl+fbtxKejvaGxqdz/PxtuvYKrHqrD7zwS8luXUkBz1yZWlJTk3Ad1oSU7GHh/pR34JGIhtgnbjcLi/2a+m2djrHmlMjlEuXNhCr8/ebnT2tq3mHUmsdue0cjnvClqj0Zd/qvqg5rXqWO25VbdzWK2Z8Ltplde3K9rxZOjAa6b6eTKCPJpmyyA1JOcx8M9akoM9mN/qSS58166W5IjQ86F+5JfYwEHMAFd1ffuW7u1pEKrungZVpftwR7ISsIFYLvSqqMVev1U1UfPocZDfdVV9KGx9+ZeqczXLqWO155b2sdoiDAG7vlwUZukVq10AsNGAAx2j1lQrTyb7Dp+AQ8SBXWpJPiFg9LQkb2tLPucw7OtBPlg+fUCQI56MuD/225qMRtFOhn6LkeES4mIaEcCGDrEapL0WBvho2/khN0kq+qywbRn+w3kHIT95mbHa93U+pLmGH4pa9H//UNVR80j78T/7AsRUHPoEa6hqO+9JX3xXq1atWrX26f8uDnJGw5XGhAAAAABJRU5ErkJggg==" id="185" name="Google Shape;185;p1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VIAAACVCAMAAAA9kYJlAAAAw1BMVEX///9mZmbDw8PAwMD5+fno6Oh9fX2Pj4/s7OyVlZW3t7fLy8t1dXXi4uLx8fGdnZ3U1NSIiIhubm6tra0AAADc3NzR0dHe3t6zs7N3d3djY2NbW1unp6dvb2+MjIygoKBNTU1CQkI5OTn/7u7/4OD/9vZVVVX/V1f/YGA1NTVJSUn/vr7/rq4mJib/p6f/lZX/T0//3Nz/0tL/fn7/ubn/dHT/jIwkJCT/lpYYGBj/RUUaGhr/Hx//AAD/aWn/xMT/OjpjCFaOAAAOdElEQVR4nO2dC3ubOBaGD0jCgIy4mfvNdhK3yTSdTjvTdmd3O/v/f9VK2NjEwRcaYnDK97QJtk8EvNb1HEkAjBp1lcJyJ+r7Nk7KQ93c6EYoOHwqK5LRiyUvLsfmJxV3cJt1OYdPZYVdXHDWRSKvKqnj9I4hdV/5BANRP0gNj9Gi8xMMRD0gnSg4Rbas1z7CGtszpocq5RFpTRuklqdbrmzqKeYvsG8xC/sYIcqAH2NKVcOnRKWYfyRjL6L47BMMRGukeOlIXho//1hkHrlNi3BGLqUIMIY1KWM2C3SP9xQ0pJPZzNNljjQLDWYHoISh6ynyHtKraZ7MWGWQAuiZjhTTxihzmTJN1Xnigu0DuEp6XnqnkdKCqtv3DB25hla4molMosspR8qCnIKhpcwNUQF2uNdP6LpYda/NFeoi26SgPkZ2kGqBvowUZqouIGaUucScTs5L7zRSwvPj9j0DIYyRb1GKGCmPdeLx3/w/KTx+VTxL753gJ5u1y6kq+NLKd+5tNY+KVJqG+SQyvQVd+Whll1WerSjnpdddJ4opWtPbkSbtN2UD09X1SzOQkyNDtAHo6pDyE5BYP23Xn64RKWDF7iKpV9JTpP5+Y4APOX5Us/n9Cw1IQ8foIrHXENs4dlTfUwNmQe57QPwACOUdcM/H4tCjAdZCr7QjssG74D54/gQMXy2Pn+hSY3zedHaR2iuIzta/01lCbKxBrLuBNnNAQxSHGcJIAyuRNWOSlkiZhnJiKtQrdIU8zhZQKHvZ+NU9UdPNbywNtDdVbJBSvyCm7HiJPwl0y2Q2z63IDEBWfOZYGu9L2qJ/rmrWxHBT1U9pTDU/wG5KniZ4DOkymr5Y0axKDmsKPnyy/qQs17+pzguzTnmP2wdZt8AIZd7rlrGuI5by99RNwfdCj7/v8R44Va3QZ4jbPtElh+BoiL0pFp1GgCTrpM1OF/VqGPF+c9q/5LBrL8RlHUVY0YZW+DO1awSX9r0V8bCYsviSXf3XkZ/QS5/ymPz8+pGC4XTS3+1Irv4GkALkynB8U4rxJpBCKJHTRpcRr9rfBFLw4i4noVje5huy/LZtn29f1BP1mmLKmVGHM2Rm2mp9FH5r65zReFvZEMJ7kXoLYBaZetroHFkO4BRrcczTiw1IY+/ejR7vF2bxEGcMK9nySIlIQMTxpC4V9+fLQCuvk3Qs4YtFCsgR4MTg+R9CXc8j5BAJ55Tda9rh7844M5x0LSLd9KYMnj2N0AafF+CYgBpBgXRzSh1igyZjWV8djimgM+PIVyNm510ko6+mihpFiWcoM0nHtrJK4od5dO988x8y/zF3DntqtaE6cX9eYdyFsx+XQeHyvzgUP/H6eP3vsJzhdJA7k9Xr8LRzj8kgpGZFf34UfdCR25+XGfXGNBvMIK5jyXEbn3mHepvlvpTX09QJv7sR3OCE80kfhb8Y/mqXF8iVOhqetpE92OkanchaXb43lQwrZtO51OzSg8O3XJWuhTWFgXfB4UzeU0fjktJj4l4wqyaXO1V/Mqbxt4vVb94bc+w1ClvKbFbObbv7/etNiz+8+/yh1Yn+/HrLy8S5rkX84cvnVskPSBjl82UsatPvHz+/vzv/D//59K7NeT58veX2k3Or0s8f7z61+YKHJrWMyP3+D/zVAincvm9zjs83t/+5a+HYu/nyd5uLGaa+vypSuPnfRyDR+fZ/fLptlf4Q9fXPmzYFvyXSP979Vk4zOVO/3cKPq61Mt7r58b7NTfz2/t37FrXd908/fkB8drn//P79xxYX88tKHf5CzGsTPbDCZtRPyxzUlMw3IeWtxkh6Ex6r0q5F39o0k5rSSStpWgfm+cRMsqZP2iU+yYdZHydMbSEWhm3s2cRvfNvOV4ZMnr8ft7kWVQ2Gs9j489c/t8ct67SW+82ZzdElNFs+NE1ZnDa8d0RsMEhvPt3+9U/1oiVS1G4t2gGkZDZrnAR6vUjfwYdtNu0FKcya3c8j0tM6hNRtHuBfL9K/4WvPSA/oapHCx3dftp67GlI7DsBNMhXsBzG0cSQCRZJh0JY7MDWkduJBmMQM0nsx8dZZqeCuGGBzvpuwXkOa87f1VaxCuhDm2twCN9YYaA878xpSdyFDuJIMcB9Ei2iuKOix5IF2v1utPSCkddWQcoQ4ZinvhEuCRMKAJGByhsnupmtIuTlLsOvywaW4aUcFVtyLAu3sIiA1pEoA7AHrJv8uhLliiR047JBz3M2EriE1dYClqmscvnCs2j5gBGH+JPXhI3UMwBFGboVUBeJAeBApN2cSyBxKRNcvYe0EPYDUA7wqHVDlN6D4Yva0WGySNSPl6c6ZMJ+USMUptEfUP1IC3okg8nGk0mmkbg0pTlohVeeiK3UMqa/VkQKV+kc6T+PGLc522kMqUVEWK6Rq7AlcR5D6tl5DGjxY7BjS2M/dHVJ2nxN8FCnV0h1SZhvpAAq+o6ETezI8rUshELeyrUvBKiuyg3UpGKYIxm/rUrMQS0QO1qVANGFe1aWkKDTvWF1qaC6ukHIjpIn9RntHOqcnApE1pHm8QWfPRYs/rdbuaovGFj+vSKdLAWW6Wk+nxOaqscWfVB2B9EGYm6sNGm3e2OKHD5uhrzsXZaCoJhZqy55bfNmiJwblY7+0pe5d60QgckTaUqGenAiXj0hbSs3NMZd2q3mhnNhlrhd/6SFdA9Ij67Y3ilXSQqrrtrFXJ7SVudTmWgjxOllV3Faue2L0NDe1NsqyNtZmYrcyX7S6Fs3uY7K/HaYNp8W1+UuvW/CLXbQei0odVwfrnwxXL9dqMZmvTKOHgo8TwM8XFd79+O9uVt7FmqdpRrDyb96/l+/L0RMfwEZ2ZIB+3zh6Oke91KWZYTV887efekBaDkgdMVKqBqTqFGz30ID0HPWC1LOVhv017971gVTQjMQodOuJAuvRO+Q2OUe9ILWtxk0bekO6/lEhpQtB+MqQJlh97ty7+f6f37cTcmtIKW9MiMy7XWEqmgy9YGAJh5A4qFRDujWXy0ZI54MKQ+dfIHJ3Pbc95567FDjtDdJg5hQHc6lnWkCQKk4j0vCLAIyCd1/0Ypd6L0glzX0e3r27vb3dtvl1556MsbTkN2msxF3MfVBjK6JAFs3OPRmzSMSR1EQwimVgyYzDZ0mjcy/iRoZhqICzEqkO2DACJpyoW5u6c0/DEM8ssQuvGFIrLsYTahZAVj079+5D7URhqrugRWYri+Y29nTCqw8wETzWLmjx10cCJSjfHCNNHMiTTSUfmrtst+eCFm1Y3auP4rB/f6lwKh+3eOrVf4L0dOwJIN8hPREoOUcnkJLJpH+kp/UMqfixRXosQrrOpeIGd+G8cjl4h0jFiSukmIIVXxtSwuu5xcqt8PAcZyYOPoiU8HtarFJ+5wJpRkB1lsKXmHWClCfklKlvg87TWIQdrgqpNNkMH8N7QeKhej6f/u/m5infmNNyOLSyN+byshOkVdSGzsvmKdqkpH+7JqRqsOnDGuVjwEj1khi7vm0N6dZ8fUC8BvOfR8qCzTeklsltX26vCq4B6TkaXdCnNSLtXCPSzjUi7VwtkdJ2iziKdgvGrsAFfYYW7TZans9bmS+TNtbOY6vEpeTEfK+eNObSTvTh3fdt526sS7vQ7Sf4Ms7V71R3N3ef+l33dEhXixRu3n3fHo9Iu9DN398bY0+70DpueLlWDWmTeRmnr5nXkD4zx89TryOtPquZ4z3z4SD94/evX5piT9LUgDyLDTDLR408KCqOpisC6azZE5UZoGUJAf1fwhM1lxiezhhg97HREyUSnjj8h/5YBkqSAJQoIuB+aw6ULHzQplMP0H3piYot/jKW+cUM0hNV30bsqb+UOWAWO38piSHlDOND/lKiQFFU/lIVsDUXWbHZX6oEIkjg5rU4vnQkjm/qYmKHO9n5S4HgVBumv9RylrXCs+/VD8Qs8XNXlAB499b5K0q4+YLW4/je4Th+6dUnYhHPLlCSLvUhIsXF46y+y+Ue0mAlmJ2NlCzE/dbWPR0OlAikZO1OrpBayzJ7H0RqPAjz2iIdKxkiUqpLs1Xt9VOkZOaIZ9JWSFlmiqfBHkRqzCRhXkVImftoWkeQGjx1axfHN2ZRGBxBqvLUrdoinSRV3CEiBSal9SupN08eYM+zOMnyySUimK9aojivmpsna2OOHXnz15Zn8RFo3IzUL83JOqIvsior/xqkZqRpZW5XOduw+HXgeHhIpxbUNw6tIdWrHcTNiagSU3sTYN8ewBOkejXdKiyjqmm0DmXgdLIb2NeQbs3Xp0FKtWYn35nXkFKFVubCUFY2JNPabkgDQUqVde+x0tjVf6nw/rMdR6Qvlbm/W/CI9IXynj1NcVxR8kI5zzzIkniE2NkSubSNuem1Sj1rY42xOgCk4fO1EEullZKklfnCaWX+2MpayXpZpPNEasPOti2fvHL0SXgNZ2yXetvdIvvfXdJ+o89V609Wy9p/1CnhpIdHOr1thePuyx1LXb3xB1ZdXtEw90+9YqFf4VFAl1Xyth/914MmJzaPGNVW3rjneimmdyKRlGOdOtmvIUvx6YvlP/CU0ABcNoOQ1Un9l4lYbxcJvQVZ5z6v76gcgHx0l2xUQ0os/9QeWofkgPV2n5neVhukqkaBRiitjydxvg+YHlrRnMF+BO8XVpVLDR1kRPRyQIllynxMmRwiBjJVMZJJQJGhIoypr2MrQ3tD+ShtfCrAr6ka0m3oncz+FSCPysikOpnNPN23GIkQYZMAbB2lhu3vIVVWF3xM89C1QcrqEyyCUA+N3Ew1LTSNEKVIR6plIxzYpuq6YQpKutdPkDwYValCSukOKaGUl3DPsyzK1PJYVgP+m/9Xi0DGYO07nMZxU00tO1HMbvQxn9gL+tdSZ/3SUZVGpJ1rRNq5RqSdqzO3yahKViSjF0te9H0bQxKWO1HftzFq1KgD+j9utQQwFk0MmQAAAABJRU5ErkJggg==" id="186" name="Google Shape;186;p1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VIAAACVCAMAAAA9kYJlAAAAw1BMVEX///9mZmbDw8PAwMD5+fno6Oh9fX2Pj4/s7OyVlZW3t7fLy8t1dXXi4uLx8fGdnZ3U1NSIiIhubm6tra0AAADc3NzR0dHe3t6zs7N3d3djY2NbW1unp6dvb2+MjIygoKBNTU1CQkI5OTn/7u7/4OD/9vZVVVX/V1f/YGA1NTVJSUn/vr7/rq4mJib/p6f/lZX/T0//3Nz/0tL/fn7/ubn/dHT/jIwkJCT/lpYYGBj/RUUaGhr/Hx//AAD/aWn/xMT/OjpjCFaOAAAOdElEQVR4nO2dC3ubOBaGD0jCgIy4mfvNdhK3yTSdTjvTdmd3O/v/f9VK2NjEwRcaYnDK97QJtk8EvNb1HEkAjBp1lcJyJ+r7Nk7KQ93c6EYoOHwqK5LRiyUvLsfmJxV3cJt1OYdPZYVdXHDWRSKvKqnj9I4hdV/5BANRP0gNj9Gi8xMMRD0gnSg4Rbas1z7CGtszpocq5RFpTRuklqdbrmzqKeYvsG8xC/sYIcqAH2NKVcOnRKWYfyRjL6L47BMMRGukeOlIXho//1hkHrlNi3BGLqUIMIY1KWM2C3SP9xQ0pJPZzNNljjQLDWYHoISh6ynyHtKraZ7MWGWQAuiZjhTTxihzmTJN1Xnigu0DuEp6XnqnkdKCqtv3DB25hla4molMosspR8qCnIKhpcwNUQF2uNdP6LpYda/NFeoi26SgPkZ2kGqBvowUZqouIGaUucScTs5L7zRSwvPj9j0DIYyRb1GKGCmPdeLx3/w/KTx+VTxL753gJ5u1y6kq+NLKd+5tNY+KVJqG+SQyvQVd+Whll1WerSjnpdddJ4opWtPbkSbtN2UD09X1SzOQkyNDtAHo6pDyE5BYP23Xn64RKWDF7iKpV9JTpP5+Y4APOX5Us/n9Cw1IQ8foIrHXENs4dlTfUwNmQe57QPwACOUdcM/H4tCjAdZCr7QjssG74D54/gQMXy2Pn+hSY3zedHaR2iuIzta/01lCbKxBrLuBNnNAQxSHGcJIAyuRNWOSlkiZhnJiKtQrdIU8zhZQKHvZ+NU9UdPNbywNtDdVbJBSvyCm7HiJPwl0y2Q2z63IDEBWfOZYGu9L2qJ/rmrWxHBT1U9pTDU/wG5KniZ4DOkymr5Y0axKDmsKPnyy/qQs17+pzguzTnmP2wdZt8AIZd7rlrGuI5by99RNwfdCj7/v8R44Va3QZ4jbPtElh+BoiL0pFp1GgCTrpM1OF/VqGPF+c9q/5LBrL8RlHUVY0YZW+DO1awSX9r0V8bCYsviSXf3XkZ/QS5/ymPz8+pGC4XTS3+1Irv4GkALkynB8U4rxJpBCKJHTRpcRr9rfBFLw4i4noVje5huy/LZtn29f1BP1mmLKmVGHM2Rm2mp9FH5r65zReFvZEMJ7kXoLYBaZetroHFkO4BRrcczTiw1IY+/ejR7vF2bxEGcMK9nySIlIQMTxpC4V9+fLQCuvk3Qs4YtFCsgR4MTg+R9CXc8j5BAJ55Tda9rh7844M5x0LSLd9KYMnj2N0AafF+CYgBpBgXRzSh1igyZjWV8djimgM+PIVyNm510ko6+mihpFiWcoM0nHtrJK4od5dO988x8y/zF3DntqtaE6cX9eYdyFsx+XQeHyvzgUP/H6eP3vsJzhdJA7k9Xr8LRzj8kgpGZFf34UfdCR25+XGfXGNBvMIK5jyXEbn3mHepvlvpTX09QJv7sR3OCE80kfhb8Y/mqXF8iVOhqetpE92OkanchaXb43lQwrZtO51OzSg8O3XJWuhTWFgXfB4UzeU0fjktJj4l4wqyaXO1V/Mqbxt4vVb94bc+w1ClvKbFbObbv7/etNiz+8+/yh1Yn+/HrLy8S5rkX84cvnVskPSBjl82UsatPvHz+/vzv/D//59K7NeT58veX2k3Or0s8f7z61+YKHJrWMyP3+D/zVAincvm9zjs83t/+5a+HYu/nyd5uLGaa+vypSuPnfRyDR+fZ/fLptlf4Q9fXPmzYFvyXSP979Vk4zOVO/3cKPq61Mt7r58b7NTfz2/t37FrXd908/fkB8drn//P79xxYX88tKHf5CzGsTPbDCZtRPyxzUlMw3IeWtxkh6Ex6r0q5F39o0k5rSSStpWgfm+cRMsqZP2iU+yYdZHydMbSEWhm3s2cRvfNvOV4ZMnr8ft7kWVQ2Gs9j489c/t8ct67SW+82ZzdElNFs+NE1ZnDa8d0RsMEhvPt3+9U/1oiVS1G4t2gGkZDZrnAR6vUjfwYdtNu0FKcya3c8j0tM6hNRtHuBfL9K/4WvPSA/oapHCx3dftp67GlI7DsBNMhXsBzG0cSQCRZJh0JY7MDWkduJBmMQM0nsx8dZZqeCuGGBzvpuwXkOa87f1VaxCuhDm2twCN9YYaA878xpSdyFDuJIMcB9Ei2iuKOix5IF2v1utPSCkddWQcoQ4ZinvhEuCRMKAJGByhsnupmtIuTlLsOvywaW4aUcFVtyLAu3sIiA1pEoA7AHrJv8uhLliiR047JBz3M2EriE1dYClqmscvnCs2j5gBGH+JPXhI3UMwBFGboVUBeJAeBApN2cSyBxKRNcvYe0EPYDUA7wqHVDlN6D4Yva0WGySNSPl6c6ZMJ+USMUptEfUP1IC3okg8nGk0mmkbg0pTlohVeeiK3UMqa/VkQKV+kc6T+PGLc522kMqUVEWK6Rq7AlcR5D6tl5DGjxY7BjS2M/dHVJ2nxN8FCnV0h1SZhvpAAq+o6ETezI8rUshELeyrUvBKiuyg3UpGKYIxm/rUrMQS0QO1qVANGFe1aWkKDTvWF1qaC6ukHIjpIn9RntHOqcnApE1pHm8QWfPRYs/rdbuaovGFj+vSKdLAWW6Wk+nxOaqscWfVB2B9EGYm6sNGm3e2OKHD5uhrzsXZaCoJhZqy55bfNmiJwblY7+0pe5d60QgckTaUqGenAiXj0hbSs3NMZd2q3mhnNhlrhd/6SFdA9Ij67Y3ilXSQqrrtrFXJ7SVudTmWgjxOllV3Faue2L0NDe1NsqyNtZmYrcyX7S6Fs3uY7K/HaYNp8W1+UuvW/CLXbQei0odVwfrnwxXL9dqMZmvTKOHgo8TwM8XFd79+O9uVt7FmqdpRrDyb96/l+/L0RMfwEZ2ZIB+3zh6Oke91KWZYTV887efekBaDkgdMVKqBqTqFGz30ID0HPWC1LOVhv017971gVTQjMQodOuJAuvRO+Q2OUe9ILWtxk0bekO6/lEhpQtB+MqQJlh97ty7+f6f37cTcmtIKW9MiMy7XWEqmgy9YGAJh5A4qFRDujWXy0ZI54MKQ+dfIHJ3Pbc95567FDjtDdJg5hQHc6lnWkCQKk4j0vCLAIyCd1/0Ypd6L0glzX0e3r27vb3dtvl1556MsbTkN2msxF3MfVBjK6JAFs3OPRmzSMSR1EQwimVgyYzDZ0mjcy/iRoZhqICzEqkO2DACJpyoW5u6c0/DEM8ssQuvGFIrLsYTahZAVj079+5D7URhqrugRWYri+Y29nTCqw8wETzWLmjx10cCJSjfHCNNHMiTTSUfmrtst+eCFm1Y3auP4rB/f6lwKh+3eOrVf4L0dOwJIN8hPREoOUcnkJLJpH+kp/UMqfixRXosQrrOpeIGd+G8cjl4h0jFiSukmIIVXxtSwuu5xcqt8PAcZyYOPoiU8HtarFJ+5wJpRkB1lsKXmHWClCfklKlvg87TWIQdrgqpNNkMH8N7QeKhej6f/u/m5infmNNyOLSyN+byshOkVdSGzsvmKdqkpH+7JqRqsOnDGuVjwEj1khi7vm0N6dZ8fUC8BvOfR8qCzTeklsltX26vCq4B6TkaXdCnNSLtXCPSzjUi7VwtkdJ2iziKdgvGrsAFfYYW7TZans9bmS+TNtbOY6vEpeTEfK+eNObSTvTh3fdt526sS7vQ7Sf4Ms7V71R3N3ef+l33dEhXixRu3n3fHo9Iu9DN398bY0+70DpueLlWDWmTeRmnr5nXkD4zx89TryOtPquZ4z3z4SD94/evX5piT9LUgDyLDTDLR408KCqOpisC6azZE5UZoGUJAf1fwhM1lxiezhhg97HREyUSnjj8h/5YBkqSAJQoIuB+aw6ULHzQplMP0H3piYot/jKW+cUM0hNV30bsqb+UOWAWO38piSHlDOND/lKiQFFU/lIVsDUXWbHZX6oEIkjg5rU4vnQkjm/qYmKHO9n5S4HgVBumv9RylrXCs+/VD8Qs8XNXlAB499b5K0q4+YLW4/je4Th+6dUnYhHPLlCSLvUhIsXF46y+y+Ue0mAlmJ2NlCzE/dbWPR0OlAikZO1OrpBayzJ7H0RqPAjz2iIdKxkiUqpLs1Xt9VOkZOaIZ9JWSFlmiqfBHkRqzCRhXkVImftoWkeQGjx1axfHN2ZRGBxBqvLUrdoinSRV3CEiBSal9SupN08eYM+zOMnyySUimK9aojivmpsna2OOHXnz15Zn8RFo3IzUL83JOqIvsior/xqkZqRpZW5XOduw+HXgeHhIpxbUNw6tIdWrHcTNiagSU3sTYN8ewBOkejXdKiyjqmm0DmXgdLIb2NeQbs3Xp0FKtWYn35nXkFKFVubCUFY2JNPabkgDQUqVde+x0tjVf6nw/rMdR6Qvlbm/W/CI9IXynj1NcVxR8kI5zzzIkniE2NkSubSNuem1Sj1rY42xOgCk4fO1EEullZKklfnCaWX+2MpayXpZpPNEasPOti2fvHL0SXgNZ2yXetvdIvvfXdJ+o89V609Wy9p/1CnhpIdHOr1thePuyx1LXb3xB1ZdXtEw90+9YqFf4VFAl1Xyth/914MmJzaPGNVW3rjneimmdyKRlGOdOtmvIUvx6YvlP/CU0ABcNoOQ1Un9l4lYbxcJvQVZ5z6v76gcgHx0l2xUQ0os/9QeWofkgPV2n5neVhukqkaBRiitjydxvg+YHlrRnMF+BO8XVpVLDR1kRPRyQIllynxMmRwiBjJVMZJJQJGhIoypr2MrQ3tD+ShtfCrAr6ka0m3oncz+FSCPysikOpnNPN23GIkQYZMAbB2lhu3vIVVWF3xM89C1QcrqEyyCUA+N3Ew1LTSNEKVIR6plIxzYpuq6YQpKutdPkDwYValCSukOKaGUl3DPsyzK1PJYVgP+m/9Xi0DGYO07nMZxU00tO1HMbvQxn9gL+tdSZ/3SUZVGpJ1rRNq5RqSdqzO3yahKViSjF0te9H0bQxKWO1HftzFq1KgD+j9utQQwFk0MmQAAAABJRU5ErkJggg==" id="187" name="Google Shape;187;p1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SEBAPEhAQEhQQFRAREBYXFBUUERYQFRIYGRQRFxUYHSggGBwlHBUTITMiJTUrLi4uGCEzODc4NygtLi0BCgoKDg0OFg8PFDAdICQsLDcsNyw3LCwsLCw3LDgsLC0sNDcrKy43LCwsLCs3LDcrKy4sLCssMCs4LDgsKyssLP/AABEIAMIBAwMBIgACEQEDEQH/xAAbAAEBAAMBAQEAAAAAAAAAAAAABAEDBQIGB//EAEMQAAICAQIBBwcKBQMDBQAAAAECAAMRBBIhBRMxMkFTcwYUIjNRk7MVI1JhcZGSodLTQ2KBstFCY3IWwfAkgoOxwv/EABYBAQEBAAAAAAAAAAAAAAAAAAACAf/EABoRAQEBAQADAAAAAAAAAAAAAAABAhESITH/2gAMAwEAAhEDEQA/AP3GIiAiJo11btVYtbit2VgjldwVyp2vtyN2Dg4yIEnJHLCag3BVdeZsav0gBvUcBcmCcoxDAE4ztMwOVyNQunei2vnOcFTnmzW5rGTgK5ZeGSNwHR9mZuSvJtNNaj0PYEFC6Z0d7LSy1sDQQzsdgTNwwBx5z6op5GtOpuvtursWxXrQCuyuyqg4xXXYLPRyQGZgAzEDiAqhQ963l3Ze+nTTX3NVVVqLDXzWBXa9qrgO6ljmlzgfV2nE91+UNBUWG1BWyaZ633dYajPNYXp9LHD25xJbOQrV1Fl2n1CViyijTEWV2XuBVZc4cObQSTz5HpZ6o+yedL5LrVzS12YSldAiKRltmkDgAtniSHHHsxA6FPL+mfO3UVHaj2N6WAETHOEk9G3cu76ORnGYbl7ThQxuUAvzQBzu53YX5vZjduKDcBjiOM5d3knvpNLXcC3KLEhOP/q72tHAkj0d2OPWx2ZxN2l8nSr0WM2nDU3m883S1Ycea207TusY5+dJz7BjHbA6VXLFDtWqWo5tVLE25YFHzsbI4ANg4z04M01cv0baS9taNctbKNwPB22plhwALeiCcZPASCjybdLKHW5F5rbvKpYttiq7tzbsLNjJ6ZGGVsZJGCQRpr8k3VBWNQux6NNptRmolmShnIashxzZIscHO7HAjjnIdmrlqhnatbkLJzoYZ6DUcWD7VPSOkZE8HlusmoId/OWig9Ksjmtn9JSMj0VB/wDcDILvJtjUa11DVtzuvuFiLh1OqF2NvHgyc8Dnt29meHjk/wAmWRxY1tWeequ2pUyJ6FL17QGdjx35ySeiB0+V+WE05oV1djdYtfogHYpIBufJGEBZASM43jszF/L2nRrFe9FNJRbcngjOUCKx6ATzleB27pJyt5NpqbbHuss2tQdMio9lW1XJNzEow37sVcD0c39c11eTr8262XI726nRauxxXtBfTjTbht3HG46bIOfR3DpxxDprytSWVOcwzDKghgT6G/aMji23LbenAPCehyrT6J56vDrU6ncMFbXCVEHo9JiAPaeici/ycdtYmqN6lUv84CmtjYB5s1XMiwvhUyxbgvT9pJx5N8k2VV2uPm3stGxbFVzXoq7Tzen+bbHBWt28Tt5wZzggh9JmcjTeUlD1c+XZEy4y6MuNhIZjw4KMdboHbOsBPltV5LWvWKvOa9q+dqqmlim29wyuy84N1icQG6MM3o8YHWr5eqN9mmZwro1aLk8GNlYZMezOSBnpKnExpuX6Wrqd3FZtAZVJyQC20FiOCjPDJwMznf8ATD7tvnCc01mhtsXmvnC2kFZTa+/ADNUhOQeGQOPGaf8Ao7BU76XzTXp7RbS1iMldljKVAsXafnrAQdwPo+w5D6yJgTMBERAREQEREBERAREQEREBERAREQEREBERARE53lG9y6PVNpxm8U3GgAAnnQh2YB4E5xwgdGJ8Y/KGnqoL6PUlmB09d7tbZeaqmvVbLrUdiFdVLklsYwS3BSJJqOVrSwuSznWq0nLR09irkXCt9KarAi8HPSMqMNgkDDYgffRPkLuXnuvrr02oTm7dUlHOIEf5s8n3XNsYgqx3ovHiBxHtElPLmqWukm5WfUUh880oSt11enpJVekhlvJIJPEcMDhA+5ifD8qcvW0GxX1Xo0W3VnHMLq7sUUW1itHXZYRzrqVUBm9DHbn7cGBmIiAiIgIiICIiAiIgIiICIiAiIgIiICIiAiIgIiIGCZiuwMAVIIPQQcj75y/KrTtZpLa1Uvu2b0ABNlIsU3VAHp3Vh1x9cn8lqSG1lgrauq7UCzToyNUQnm1Ku3NMAUzYlpwQCck9sDvREwYGEsDZwQcHBwc4PsnqfOeSexbNeldNlSHULZWDp7aKynm1KEpvRQfTrs4D7eggn6OAnhbVJKhgSOkZGQPrE9z5XTqlnKWRp3p83Nu1/NrV5+2xPnHN4TZzYHtOXYA8Nq7g+qiIgeGtUEKWUE9AyMn7BPc+V8rtOtj0otVj2rZpnGNMWRlS9WCtqduKtu1m6wIz0HOD9VARE1W3hSq4Y7t2CFJAwM+kR0f16TA2xJtLrA5AC2LlK7fSrZOD5wvpDrjacr0jIz0iUwETBM5/KLtZTalJYMUcI6kAB8cNrHt+vogdDMzmfMX1awuTusCBwyBTQLAoW1ek+i2d1RIYYBzjozN/J9OrW5N7jm/SawKFYFi9pOSx3KMGnbjOMEEQO/mMzgaSiwNUxS47b9dzhLnHMvbZzfos3pDBrxgHAGB7JDotJeaNu2/nN+mYMzsMKunp3ZLODjcLM43HOeHGB9dEg5EVhUwbdnntURuzu2HU2Gvp442lcD2Yl8BERAREQEREBESLlnXeb6e/UbS3M12WbQQCxVSQoJ4DJGM/XAtmnV3FFyqhiWRQCdo9JgM5APtkPJOusay+i5axZTzTZQtsauxSVOG4ghlsGOPAA9uBZruqviVfEWB53293V71v243293V71v25VECFdTaXZOaq9FUb1rf6iw7v+X85s3293V71v25mv19nh0/32ymBLvt7ur3rftzXVqbWLjmqvQYKfnW+grd3/NLpNpOvf4g+DXAb7e7q9637cxvt7ur3rftyqIENWptYuOaq9BgvrW4+grZ9X/NNu+3u6vet+3Gk69/iD4NcpgS77e7q9637c8U6i1t3zVXosV9a3Z2+rlsm0X8TxHgN9vd1e9b9uY3293V71v25VPFlgUZJwBA0c5b3dXvW/bmq3V2A45uoseIUWtux7fV8B9Z4TcSz9GUX2nrn7Aer/Xj9XbNtVIUYAx2n2k+0npJ+2GJKN1hcWADYwXaCWQ+grZJIGet0dHCXASfSde/xB8GuUw0iIgIiICIiAiIgIiICIiAmjW6VbqrKbFDJarV2L2FGUhhw+omb4gQ8m8mrTzhD2WPaVLvY25ztUKo4AAAAdAA6STxJJ267qr4lXxFlMl5SQMgBGQXpyP8A5FgVRJvMa/oD85nzGv6A/OB5T11nh0/3Wz5/Q6PVtrxbdbv06raadvoV7jhQprzknDMQxz0dPGdKzSIb3rCjLJST05Cb7cn+vR/XPZL10FY4BAJeN3HeT7E2dUybSde/xB8GuZ8xr+gPzk2k0Ve+/wBAesHwa5CnRiT+Y1/QH5x5jX9AfnAxpOvf4g+DXKZztLoq99/oD1g+DXKfMa/oD84FEm0f8TxHnC8q+V6dElZNYZrHA25482COcbp7AeH1kSnknTV3Lzq7SjOXTaTxU8QS3b2cB+cu41MzVnqp8p3jqveSSEG4jgT/AKR9p7T9Q/KE0/EMx3MPuH/Edn/39c8pyfWAAK1AHAAcAB7J68xr+gPzkKURJ/Ma/oD848xr+gPzgY0nXv8AEHwa5TI9BWFa8AYHOD4NcsgIiICIiAiIgIiICIiAiIgJ4uUlSAxUkEBhgkHHAgHhw+ue55dAQVIyCCD9h6YHL8l77H0+bbGsdLtZUXIRWZatVbWpIQBc7UXoAl2u6q/86viCeeT+TqqFK01rWrEsQowCxOS32kkn+scpOFQE54PT0AsfWL2DiYFU82OACT0DifsEn8+X2W+5t/TND61WYDFu1cFvmret0qvV7On8MD1oweetLZyyUnHsG63A+7GfrzL5za9avPWcLfV0/wAK36Vv8sp8+X2W+5t/TApk2k69/iD4NcefL7Lfc2/pk2k1q77+FvrB/Ct7mv8AlgdKJN58vst9zb+mPPl9lvubf0wGk69/iD4NcpnN0utXffwt9YP4Vvc1/wAsp8+X2W+5t/TA3GoEhiASOg4GR/WadF/E8R48+X2W+5t/TJ9HrV9Phb13/hW/pgdGJN58vst9zb+mPPl9lvubf0wKYk3ny+y33Nv6Y8+X2W+5t/TAaTr3+IPg1ymR8n2BmvIz6wdKlT6mvsYAyyAiIgIiICIiAiIgIk+v1iU1PdYSErBZiFZzj6lUEk/UBNOi5WqtWxlcgVNstDq9TI20NhlsAK+iykZ6QwMC6Jr59fpL/pPSOhjhT/U9EwdSgIBdQWJVRkZLDpA9p+qBtiJJyq9a0XNc5SpUc2sGZCtYU7mDoQy4GeIwR2QK5PruqviVfEE4nkVelld9tVyvXZburrF3PNSnNoNjNubazEF9meG/HTmdrXdVfEq+IIGy+zaOAyTwUe1j0f07T9QMzRXtGOnpJPaSeJM1VekxfsX0U/8A03/b+n1ymBLX6+zw6f7rZQpz2TRX6+zw6f77ZTASXSde/wAQfBrlUm0nXv8AEHwa4FMRECXSde/xB8GuVSbSde/xB8GuUwEm0X8TxHlMm0X8TxHgUxEQERECbSde/wAQfBrlMm0nXv8AEHwa5TAREQEREBERAREQOb5R6BtRpb6FIDWrtHpFe0f6l4j7ROG/k3YjtzYS2samrWBbbHZ7DzLVPVbYyszBPmrEY7uKqvAKDProgfDW+SFrV017qlBXUm8DJCNztl2irqO0ZWmyzgSBwQcOwU1eT96+auFpFoCNqn3g1s76hrtQorepiRuewqylGJIzjE+wiAiJ5dwoLEgAAkk8AAOkkwPU53LNh2qqhiWerq43bRYuSMkDtA6e3PZKatbW6GxLEdBnLKwZeHTxE0Wodoc8GaynI9gFgwv9Mn+pMDYl7AADT2gDAHGro/HM+dN3Fv31frlUQObXqW56z5i31dPbV9K3+eUedN3Fv31frma/X2eHT/fbKYEvnLdxb99X65PpNS2+/wCYt9YO2rua/wCedKTaTr3+IPg1wMedN3Fv31frjzpu4t++r9cqiBzdLqW33/MW+sHbV3Nf88o86buLfvq/XM6Tr3+IPg1ymBL503cW/fV+uT6LVNhzzFvF7O2rsYqf9ftBnSkvJ3UPiX/GeA86buLfvq/XHnTdxb99X65VECXzpu4t++r9cedN3Fv31frlUQI+T3Ja8lSvzg4HGfU1/RJEsk2k69/iD4NcpgIiICIiAiIgIiICIiAiIgJq1TYRiVLgAkqBksMdUA9JPsm2ar7do4cScBR7WPQP/OzMD5zyZ0rC3V5FpR7a7N9qJXbYwqRQClYAAXaMZVW4DII4nv63qr4lXxBNtFe0Y6T0k+0npM0cpA7F2kA85VxILD1g7ARAriS7Le8q9037kzst7yr3TfuQFfr7PDp/vtlM5taW89Z85V6un+E30rf9yU7Le8q9037kCmTaTr3+IPg1zGy3vKvdN+5J9Ilu+/5yr1g/hN3Nf+5A6USbZb3lXum/cjZb3lXum/cgNJ17/EHwa5TObpUt33/OVesH8Ju5r/3JTst7yr3TfuQKZLyd1D4l/wAZ5nZb3lXum/ck3J6W7D85V6y/+E3fP/uQOlEm2W95V7pv3I2W95V7pv3IFMSbZb3lXum/cjZb3lXum/cgNJ17/EHwa5TI+Twd1+4gnnBxAKj1NfYSZZAREQEREBERAREQEREBERASar02Ldi5Cfb0M3/YfVn2z1qH6EBwXzx7Qo6zfmB9pEzduWtubVWZVPNqW2IWA9FSwB2jOBnBx7DA3SfXdVfEq+IswbLcnFaY3VgHnDnYQN7Y28COOB2+0TOu6q+JV8RYFERECav19nh0/wB9spk1fr7PDp/vtlMBJtJ17/EHwa5TJtJ17/EHwa4FMRECbSde/wAQfBrlMm0nXv8AEHwa5TASXk7qHxL/AIzyqS8ndQ+Jf8Z4FUREBERAm0nXv8QfBrlMm0nXv8QfBrlMBERAREQEREBERARBnEt8pqlr3tuDc3batePTZa1djgD2it8fZA7c82OACTwAySfYB0mce7ylpRmDll2hScqwOSbQQVxkY5lj/UY6Z65T5VCNzZrZzlNoDAbm2WW449GFpY/WcCB0dOvS5HFscPYo6q/mT9pM3ziHygHz+2otzCNYfSA3KK67BjP8to6e0To0avdY9e3GxKrM54EWFwPsIKN+UCqT67qr4lXxFlEl5SsCoGYhQHqyScAfOL2mBVEl+Uau+q/Gv+Y+Uae+q/Gv+YGa/X2eHT/fbKZzU19XPWHnasFKgDvXGQ1mRnP1j75R8o099V+Nf8wKpNpOvf4g+DXMfKNPfVfjX/Mn0uvqDXE21cXBHprxHNVjI48eIP3QOlEl+Uae+q/Gv+Y+Uae+q/Gv+YGdJ17/ABB8GuUzm6XlCrff89VxsGPTXua/rlHyjT31X41/zAqkvJ3UPiX/ABnj5Rp76r8a/wCZPyfyhVsPz1XrL/8AWvbcxHbA6USX5Rp76r8a/wCY+Uae+q/Gv+YFUSX5Rp76r8a/5j5Rp76r8a/5gZ0nXv8AEHwa5TI+T7VZr2VgwNgwQQR6mvtEsgIiICIiAiIgIiICQWci0NndSjZDAg8Rhg4IweHRbaPsdvaZfECL5Jp7pc8DniGzljnd09Nj/buMzfyZW5cugbeEBB4j0dwBHs4OwPtBxLIgc/5HrLWsQTz2RYMnaVKouMdgxWolGn0aozOucstacST6CbtoGf8Am33yiICIiAiIgIiICIiAiIgMREQEREBERAREQGIiICIiAiIgIiICIiAiIgIiICIiAiIgIiICIiAiIgIiICIiAiIgIiICIiAiIgIiICIiAiIgIiIH/9k=" id="188" name="Google Shape;188;p1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ISEhUTExMTFhUXFh4aFxgWGBwXGBcYGRUYFxcWFhgYKCggGhslGxsXITEhJSkrLjAvGB8zODMtOCktLi4BCgoKBQUFDgUFDisZExkrKysrKysrKysrKysrKysrKysrKysrKysrKysrKysrKysrKysrKysrKysrKysrKysrK//AABEIAMEBBQMBIgACEQEDEQH/xAAbAAEAAwEBAQEAAAAAAAAAAAAAAwQFAgEGB//EAEMQAAIBAgMFBAUKBAYCAwEAAAECEQADBBIhBRMiMUEyUVORFDNhcdIGFSNCUnOBkrLRQ2Khs4KTscHC8GNyJKLhB//EABQBAQAAAAAAAAAAAAAAAAAAAAD/xAAUEQEAAAAAAAAAAAAAAAAAAAAA/9oADAMBAAIRAxEAPwD9MbFXFuuwvWstyJG8XNaKXFAyhiVJa2XJ0EFV0Mkj27tK4FUi9akJxAvbMvqYGXkshVnucnQia+kpQfP429bYpL2WYWypfeIsOSkONZEQx07/AGmuLGNuZQLt+y3C2bI9sBiVgCDJyzJGoPfX0dKD5tMfckjfWgsHLFy0SDoBM84Et01IBPWuUxlzKJxCZ4bMRcs6EshAtlgYHaHEDy9xH01KDJ2XjiXZXu22k8MMnPM+ihdYy5OcmZrWpSgUpSgUpSgUpSgUpSgUpSgUpSgUpSgUpSgUpSgUpSgUpSgUpSgUpSgUpSgxDti5oBaklwJOfQbxgx0TshBIb2rI611tHF3F3hVyMrsAIWIGFNwcxPag/gK2aibDoTJVSe8gTyI/0JH4mgo3cW6B+0+W6q8uLKVtsdEUz2j05dZqq+2brAqtm4rspCnKWCvmCa5soIE55kAgGNa2rdtVEKAB3AR/pXdBmWNo3Gso4tHMdHVsylWUww0UyMwMHkRBEg1xjtrvbJAss+oAy5pkgEk8MBBJkz05VrUoMzC7SuNeNtrDKsSH4sp5lhqoAIDWdJ1LuBO7aq9nbFwtl3X14k54jOgJHANIYweuQz1rbpQZV69dz8Lab4ArlE5ctuYaDAEsxkSehFQWMXcIX6RpzoIyAgjJad8xA0kM3dqREQa2hbAkgDXnpz0jXv0AH4VzbsqvZVRoBoANAIA06AUFbZuKzjKTLKiliRBObNryC/VPL26CrtcogAAAAAEADQAdwFdUClKUClKUClKUClKUClKUClKUClKUClKUClKUClKUFJdoAIXuQgDsuhLaK5WeQ7prhttWQJzNzIMIxgqVVgYGhBZRB76jfYtszK2YMyDZQzmmZ75kz3zXa7M5SykglgWtqTLGSZ6f/goJV2lbJftQi5mJUxAZ1MdSQUb+kTNVrm1yRcNtM27tF+PNblgzrk1UxqjSfdAMyJbOzcnZ3ayIOW0okEliNOkkn3k1yNkqAyxahlysN0sMokhSOo1bT2nvoIrW3kLwRCQgVtSxuNnLJkA0yhdTPPMCBFWRta1rq2kCMjTJZVAAjXV0/MKiOyFnNFqZmd0kzLNM98sx97HvrxdjIOQtDSPUpy4dPdwp+Ve4UE1ra1pioBbjErKMA0ZZgkc+IaexvsmL1ZybMggqyiCWAFtQMxGUtp9aJE9xNaCjTXU0HtKUoFKUoFKUoFKUoFKUoFKUoFKUoFKUoFKUoFKUoFKUoFKUoFKUoFKUoKWI2ittirA/Vj25y2vuGU+3Q1VvbdQG3AlWuZXJMZAYVWEA5pdrY5jRmM8JFdnBi7cukmIcDRLZ5W1IJLKSTxt1610NjrBGYw0SMlnXL2Z4NY6UGlSs9rptXFD3WKsjHiCjVWQCMoH2jU/p9r7a0FmlVvT7X21oMfa+2tBZrMfbVtZzBgQrMRoYCXAjDnzBI9/Sa+f+Tv8A/UNmYxlS3eZLjcrd1GU6wIzCUmTGjVs4LZqtaRy0Sik8FmBpm04NBJJoLWG2mr33s6CFlTPbggXIH8pZAfa3sr3aG01suisCc4aIBLFlymABz4c7H2Ia4w+z1hWS40AEKVW0IBPEFhNJPOu8Jh1JdWCvkYKpZVnLlt3ANABAbXQdBQePtZABwuSSMqjLLAzDDWI0PWQASQBrXWB2kLjFcrKYBExqMltiNOo3gHd3E6x7c2VZJByKIM8IAn36c/bz566mZrWDtoZW2imIkKAY00kdNB5CgnpXhYDnXjuFBJIAAkk6AAcyTQdUqO5iEUAllAPIk6HSdPwBP4V5axCNorA6A6HoSQD5g+RoJaVyrgkgESOY7p5TXVApXisCJBkeymYTHXu98x/ofKg9pXD3VUgEgFjCyYzGC0DvMAmPYa4uYpFOUuoOmhOusx55W8jQTUqE4u3AOdYJIBnmVzZh7xlaf/U17axCNorA6A6HoSQD5g+VBLSleKwIBGoPI0HtKjS8rFgGUlTDAEHKcoaG7jlZTB6MD1qNMbaPJ1PIaEfWAK+ciPfQWKVCcXbnLnWSxUCRJYLmKgdSF1juqS1cDAMpBBEgjUEHUEUHVKUoFKUoKfo9wM5R0AZgYZCxByKvMMPs91dbu/4lr/Lb46tUoKtrDvnDu6mFKgKhXtFTJJY/Z/rVqleM0f8Ae8xQe0rxjGp5VCMZbKLcDAo4BVhqCG7JEdIMz3a0HGz9m2LC5bFm1aX7NtFQd/JQBUGz7yHD2xmTW0o1II7A5jqPZVqzi0YgA6kSJBGgMHn1BIkcxIqDZVhdxa4V9WvQfZFB7gFt2kCB0gEnQgAZmLQonRRMAdAAK6wLAteIII3g5fdW6n3CfZXyFUcObge8ES3l3giXK/wbfQKf9aDSpVXeX/Dtf5jfBXz3y0x21bdq2cBh7N26bsMrPmXJkeSc27jiy65qDd2rPAFnNm0gAnsNMSygc+/8KyE2de0B3uXKVIy29VNzORrcI5DKAQQASABNS7HxGNc2zjLFi00mN1da4ScrSGUoAukcmb8K+goPnxhLos27Jt3GClhP0SkW2S4igDOQSqso9uWasYQXULfROZXn9H2muO7cOfQDMOtbFKDBxuFu3LmfLeUDkoyAaDRiRcBLAzH1YZgVMgilfwN8sENl2Qq3S0EUlAuqm7M820kEsZywDW9sq4zBizXDxcO8TI2XKo5ZV6yfx17hdoMfZqXLUzbcggaKEUSCZJm4ZJkD3KKhxiXLrPkW4vZU6ISGUMwM7wa8amR9kfhvVVwfbvfeD+zboMO7s2+3W7IbOnDahXlSSQbmvZPLL23mcxq3jbNy47fRXApRRM2yf4quIziOF9DPPp37dUt5c30cWUjll4MoXVs0dvMQInlrHM0GfctXWRUNi5BuXC0Nb0W4LoEcWp4109/4zYLeoxJs3CCOYNsSzXHduHOYHEI1Na9KCjiMawRibNwAKSZ3ZEAayA+vurIOAv8A/l7KDspzRIB9bzzS3f0mtvavqLv3bfpNWqDDwGGu23dst1s6jMItAbyWJcQ/UNEGTCqJ0FRWsPeCpNl5GTSbfDDo9zizcWqCNB7fZu4ksEYoJbKcoPVo0HnUWznYoMxY6kAuuViASAWWBB/AUFBd7mB3LgLdZwJtnMChUCc4y6se/lU2Au3EtW1axclUUGGtkSFAMHNyrSpQZ2J2utqN4lxJ5TlMxz7BPeOffSsr5afwv8X/AApQfTUpSgUpSgVBi8PnCiYh1aYk8LA6d08p7ianrl3A594HKeZjpQYyfJ8AAb1oylSOUqzFnWQZEzAjkOXfVgbLi1ugxZc5PETIRmJKA6nhDED3Ae2tFrgAkkAASTOgA5n3VEmMQojgkq+XKQDrnjLpEjn15daCGxhGW4GJB4Wk8iS7IeXIABRXeyvUWvu1/SK6w+NR8uUtxKWEqymAcpkMBBBIBB1HdVTZeCXc2tbnq1/i3Psj20GnVXB9u994P7NunoK99z/NufFVbCX0tveWLpi4PqXH52rZ7UGfOg06VTubTtqCxF0ACSd1c0A1P1auUFXGBgUZVLQTIUqDqpE8RAp6U/gXfO38de426y5SoJ4tQASSMpPTlrGp0rM9PxDDLumUspGYKwyvnyqwzAgApLweWWDzFBpelP4F3zt/HT0p/Au+dv46p2MTcNuxvcyOXK3OmYqlwZh/KzKGA6ggEdK62ZdYBQ7OWFi2WDTmzcQJKjqSDyGsUFr0p/Au+dv46elP4F3zt/HVTF4u8lwhLZZdJJBgQswveSOvKVgwSKrXtq3uyoAaGOY2ng8IKgJMqS0gSYORj7KDU9KfwLvnb+OoLF24rXCbNzieRrb5btF14+9TXWysQ7AhwdANSjJznSG5kQDI+17NeMdi7qM2RCwAWBlaPrlhI6wFEjlmFBY9KfwLvnb+OnpT+Bd87fx1l4jHYkwVtsBbuZnAUg3LZhcoBBkgM50I4rS6wxq1jLjb0hWaRuTC66G84eRrAyjU+znQWvSn8C752/jp6U/gXfO38dULl5zbXI5zG7dVeLmQL+RZPOCo591T7Nds5BLdmQGmQu9uBCQdQSoGp1Ma60HuOu3Htugs3JZGAk24kqQJ46n9KfwLvnb+OrDnQ+7un+g1PurGG0b4A+hY8KHstJOTM4/2B79INBo+lP4F3zt/HT0p/Au+dv46qbNv3jcui4GysBctkjsgyu65CCAquQSTNxhyAqCzfbKpzuQRh8pJMEs0OFP15WCefOg0vSn8C752/jp6U/gXfO38dVRcYuOJoF5g4GoC7poDfZHYPTnNW9mOWs2mJkm2pJ5zKgzNBkbewd3EZMtsrlmc5XWY5ZSe6lfQUoFKUoFKUoFQYvDC4ACSIdW0jUqwYDUHQx019tT0oMVPk4ggb29ABBEoMylizAkKDxSQYIPdHOrdjZ27QIrswF0uM5kgM5YqCBMCSBMnlJNX6TQU8PgijKcxYKriTGYl3DknKANI7utdbK9Ra+7X9IqyDWZstL25tfSWvVr/AA2+yP56DUqrg+3e+8H9m3Td3/Etf5bfHUeAYhroZlLbwSQMo9Vb6EmNPbQSbUE2boHht+k1kfKX5aYPAoly/c4HfJKceU5WaWC6xwxIB1Irf3g7x51Xx+zrN8KL1q3cCtmUXFDgNBGYBuRgkT7aDH2dt/BbQ3ZsXbV9QSSsajhYAsjgEdeYrY+bbHg2vyL+1c3lVWtAAAAmANB2DVreDvHnQV/m2x4Nr8i/tT5tseDa/Iv7VY3g7x503g7x50GfhMLZfNOHRSrQQVQ/VVtCP/aPeD76mOysPIO4syORyLInnBipcNbS2IU6TOrFufPViTUu8HePOgr/ADbY8G1+Rf2qthNnWc136K3pcEcC6fRWz3Vo7wd486q4S4M97UesHX/w26Dr5tseDa/Iv7VX9HsZ8m4t905FjNlLZY59kTNaG8HePOot2mbPpmiOf+3KfbzoOPm2z4Nr8i/tT5tseDa/Iv7VY3g7x503g7x50GbtPZ9kWbpFq2CLbRwL9k+yrXzbY8G1+Rf2rnatwbi7qPVt1/lNWt4O8edBTv4LDorMbVqFBJ4F5ASeleYbB2XE7i2DJBBRdCDBEjnVxmUiCQQeYMa1xZVEEKRGp1MmSZMk6nWgj+bbHg2vyL+1Pm2x4Nr8i/tVjeDvHnTeDvHnQfL/ACssJb3eRVSc05QFmMsTHPrXld/LNh9FqPrf8K9oPp6UpQKUpQKr422zBcsSHUmTHCGBboZMTA7+oirFKDDXCYyAC9vVSrHM2mZjLKMupVYjUctTUuHwLrYS0yowS5ChezugxFuQ3LKuUHny61r0oMvZ+DZHUlFXgfMUMrLujADQHo3T+pNWtleotfdr+kVarL2Xin3Nr6G76tetv7I/noNSqGHwyM94lFJ3g1IBPqbdS+lP4F3zt/HXOz2JN0lSp3g0MSPorf2SR/Wgi2rg7e5u/Rp6tvqj7JrRqrtX1F37tv0mrVBXxbJwh1DS0CVLawT0BjQHnWe+OwmUsotmELgZQuYBskAsAJzwuvU1a2nbLlE4NWM51LDRG6Aj/s1AmySCGG4BBkHdNMk5ie31IBPeQO6gJdsvbtXLdq2wu9nRR9Rn7ufCRHfXWByOSDZtrAnSDPG6aaDQ5QQeobpXPzW2UKrWlUOzwtogFnzFyePXMXcnrLE867tbPuLMPbAKhY3bQACTpxz17+goPL13Do+R0tqTGXhBLTz0A0j/AHHfUd3GYVVkpznQWWLaLmMrlkaa6xXRwO8JbNh3MwTuydQMpE5/wiom2GSwbNbGhBAtmCCACDxzBAUROoUCgt4MWbgkW1BHMFIPWDqBI0Oo00rm++HQkOiAKFk5NOMsBrERwnWffGksPgXtzkayJiYtNyEwO37T51B6G91rmfcGGC62mMjdgieP/wAjj8TQc4naGEQ2xlt8d3d6hVKnRdQ0E8bW10nW4vTWpsWURmAsW2yqpPIE5i4gCNTwwB1LDlzrn5o0ZYsQ4AYbowwHIEZ/YPKvbuBZ3Oa5ZLZRwm2dAC8NGefrMO6g5u3baoHNm32nUiBoLYuEkaazk5ac/ZUuDFtyQbNsQNdAeIOyMOQ0ldD1nkK8GzrsKN4hh2bW2dS+fMDxcuM/0rqzgrqGVe0NIjdmBqWJ7cySTNBZbCWhru0/KD/QCqK4rCwJW2NFJ4DpnEqZI5e3zipccb623bPaOVGMbtuik/bqE7G9mH5AepPILkH1/s6UHuAxOHuveRbdubTQRCEkajPA5DOtxdYM2z0iuEurwzh7QkIdCDAuMF14R1OneAeUQbFvAOpkGyCECSLTTkGoXt8udQWNmNlUrctEcJzC2TnyZcpJDweyvKOyKCXgzAbm3BuFJ0+qjNJEdSpEfj7Kmwlm29tH3SDMoaIBiQDExrUYwNyZ3lsnMWE2zwkrlOXj7p5zzNd4fDXkVUFy3CqAJtmYAgTx0FlMMg5Io9wApWNtrad/D5NbTZp+owiI/mPfXtBu0pSgUpSgVXxtxlC5ZMuoMAnQsAeXIAaydNPbVilBiLtS+QPoWBKmOBgA5Yi3PcIAJnlPPpXdi/c3CC4zq4uC2zMAGcqxUOIGXjgNAEcUVsUoMvAXnzorEyUckEmYFxd2SCARoSJIBMa1a2V6i192v6RVqsvZe0bIs2vpbXq1+uv2R7aDUqrg+3e+8H9m3T5yseNa/Ov71Wwa52usl45TcEZchGlq2NCQevtoNC9aDKVbkwIPTQiDXzHy0+Rg2hbtW/Sb1nd3d5mUlmPA6ZVJIyni569RGtbWNS4lt3F15VCwkJEgEieGtCg+f2LsP0Tdp6Rir+p4sRc3jdljoYH/AEV9BVfFWcxU5yhB0Iy6yCI4gf8AorhrDAEm84A5ki3p/wDWgt0qlcXKAWxDAHkTuwDpOkr3TXlsZtFxDEwDpuzoZg6LyMHX2GgkwGHKBpCAs0nJy0VVHQRwqoj2VaqoLLEkC+8jmItyJ5Tw6V16M/jXPJPhoLNVcH2733g/s268WwxEi85HsFv4a4t4Qhmi+8sQxEW9OEKDGXlw/wBDQXqqHCne55Ec/bOXLH/rEn30aywgG+4kwJFvUwTA4dTAJ/Co3IVspxJDGNDuwdSQumXqQY9xoL9KoSIB9JMEkA/RwSs5gOHUjK0j+U91e2hm7OILaBtN2eEzDaLyMHX2Ggk2r6i79236TVqqV/As6spvXIYEGAnIiD9WukssQCL7kHUEC2QR3jhoJ8TazoyzGZSJHSRE1xg7RVYMSWJ05asTAqJbRMgX2OUw0C3oYBg8Ohgg+4iord1W1GKkGIg2j2uz069O+g0aVnlgDl9JMklYm3OYLnKxl5hdY7takt2iwDLfcgiQQLZBB1BBC6igxflp/C/xf8KVpY7YwvRvLlw5ZiMg5xPJfYKUGpSlKBSlKBUOJvZADHNlX3ZmCyfP+tTVy9sNEgGDIkTBHIj20GYNu2iJAecrMBGpKsVyiJ1JEDv6V1Y2oWsJdgBpy3FAZ8rKSLqqIDMQVYDSToY6VcGDt6fRppEcI0jlHdFdNhkIiI4s2nDxTM6c/b30FPZ+0GuFZUCRc01kG3dCczEyCOmhB51Psr1Fr7tf0iptyubNGsEczyJk6ctSBr7Kh2V6i192v6RQWqq4Pt3vvB/Zt1aqrg+3e+8H9m3QNq+ou/dt+k1aqDHWi9t0ESyMBPKSCBNfN/LTae1LNu22Cwtq9cN0KyliwyZHMmcgXiC6z/rQbu1CeDKxBzaQpaeBtNCvv17vxGSMBe5NduFSpVhupzKz5o4nKzl4dQdCdBUmxsXjLhtnF4a3h2kwEvb0nhbnCgL5n9voKDCsWriW7Vsh33bHiyZeArcRARm1KqygmROUnSYqXBBrZIy3DwABisyxd2MgtmMSNSZPeTJrYpQYWNw9x7mdWuoPshD0GhYhgSQeXSCQQdCKWIwd9iEO9ZMrCQpCgsgXiG8zGCC0ayWjhia3dl3GYMWZm4uEsuQxlHSB9bMR7CJq7QZGzFe1IbOwIEAIRBlpPE7c5Ggjs1DjBcuM+7e4nZEZGOVlDNPbA1zodB9Xr03aq4Pt3vvB/Zt0GFe2debU3bmZXz2zuZCvKyWzOSRAYQpXS44JM1exitcduG4qlU1jWUa4TEMNeJTrI5yDWzVLePvo1y90cOULJbNHazECJ5dOtBn3EZkVDbuCblwtAEhbgvAHnqeNdKnwJZGMo50OoWAWa47kASSAMw61rUoKWIxoCMSlwAKSTlmABqdDPlWQcHiPGudlB6tuaJE+s6tLf0151tbV9Rd+7b9Jq1QYWzsO9p7jE3GFxQWXdBfpZYtcBB5EFVgyYReIxXNu04CnJck7oERoBbZWMksQeTRlA7Ws8xt4lmCMUEsFOUd5jQedRbPdinEWOpALDKxAJAJECCfcKCiC+YHI4C3WeMs5gUZQAcwy6t1nl+NT4C8VtW1a3clUUHSdQoBrQpQUMTte3bjeZ1nlKnWOfKe8UrI+Wn8L/F/wpQfTUpSgUpSgUpSgUpSgVVXZ9sAAZgBoAHcADoAJq1SgzcBhFKkkufpLg9Y/IXXAHPuAq9ZsqghRzMmSSSeUknU6AeVQ7N7B+8uf3nq1QKUpQVcZmDIyozQTIUqDqpE8RA509KfwLvnb+OvcdeZcpAJ4tQASYyk9JjUDU1mfOd9hlFm4CykBgh4Xz5Vbi4Yyy8EwMsSZoNL0p/Au+dv46elP4F3zt/HVJMbdNqyWDLcLlWUjJmZUucp5KzKCPYRXezcRclhcLSFkqQJje3QrZUnmoHlQWvSn8C752/jp6U/gXfO38dVMZjbqXSEts66SSGgcMlVIBJJ5z2ZUgkEiq13a96MqpDQTmNq5HZBUZNCCWJUa65WjuoNT0p/Au+dv46gw924GuE2LnE4I1t8t2i/b7wa62ViXcEODIAMlGSZLaQwEkQDp9qOknjHY25bZsqM4AWAFYj+IWEgc4VR7Mw07wselP4F3zt/HT0p/Au+dv46y8RtO/oVtXQEuS4CHjtmBlAYSTxMeGTNoTAbSxtDEXRcZbcmFtnKuWQDcfMQGjmFiekad9Bc9KfwLvnb+OnpT+Bd87fx1QuYl92uR5Y3bqr2eLKL+Re7Qqv5detWNm3mLEMzdmYYQY3lwIxEAglQOfdQMdduPadRYuSyMBrb5lSB9ep/Sn8C752/jqw50Pu7p/oNT7qxhtW8APobh4UPYaSSgZxoPw5aHpQaPpT+Bd87fx09KfwLvnb+OqezMVda5dFxXCkC5aLLAVTK7vTrwhyG4pukQABVbDYu9CszNlIsZG4MrZrkPqNSWUgnQAaR3kNX0p/Au+dv46elP4F3zt/HVbfMXWHaN8wYAAgKLTQGMcInKeY1NWtmXC1m0xOYtbUk6akqDOmmtBj7fwl7EZMtphlmczJ1y8oY91K+hpQKUpQKUpQKUpQKUpQKUpQZuBx1pVYNctgi5ckFgCPpX6GrHzlY8a1+df3q1Sgq/OVjxrX51/esr5QfLLA4JFuX7yhGfICk3IOVm1CSY4TrHdW/VLamycPiVVcRZt3lVswW4odQ0ETDaTBPnQZuD25gscyCxesXwCSyqwYrwtBZDqOvMVq/NtjwbX5F/auGsqjWlRVVQWgKAAOA8gKu0FX5tseDa/Iv7U+bbHg2vyL+1WqUGbhMNYfN/8dFKtBDIk9lWnhnow/rUjbHwxYOcPZLKCFY21kA8wDEiYHlVjC4ZbYhc0TOrM2p56sSfbU1BV+bbHg2vyL+1VsLs+yWuzat6OAOBdBurZgad5PnWnVXB9u994P7VugfNtjwbX5F/aq/o+H3mTcJ3ZsiRmgtl75yiZiPbOlaVRHDLnzxxR3mPfl5Zo0mJiRyoIfmyx4Nr8i/tXvzbY8G1+Rf2q1SgzNp7PsizdItWwRbYghFBBynUaVZ+bbHg2vyL+1Nq+ou/dt+k1aoKV7A4dVLG1ahQSeBeQEnpXGGwdh1ncW11IIKJIIMEGJHkTV91BBBAIIgg6gjqDXFiyEGVZjU6ksZJkyWkmgg+bbHg2vyL+1e/NtjwbX5F/arVKD5b5VWltbvdqEnNOQZZjLExz5nzpXfy0/hf4v8AhSg+mpSlApSlApSlApSlApSlApSlApSlBg/LH1Sfef8AFq+RpSgUpSgUpSgUFeUoPaUpQKUpQDSlKBSlKBSlKDR2P9b8P96UpQf/2Q==" id="189" name="Google Shape;189;p1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1375" y="3663180"/>
            <a:ext cx="3705950" cy="246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88e1f721d2_0_351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Class variables </a:t>
            </a:r>
            <a:endParaRPr/>
          </a:p>
        </p:txBody>
      </p:sp>
      <p:sp>
        <p:nvSpPr>
          <p:cNvPr id="197" name="Google Shape;197;g288e1f721d2_0_351"/>
          <p:cNvSpPr txBox="1"/>
          <p:nvPr>
            <p:ph idx="4294967295" type="body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302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Class variables (AKA static variables) are variables which belong to the class itself, and exceed the scope of all functions. </a:t>
            </a:r>
            <a:endParaRPr sz="1600"/>
          </a:p>
          <a:p>
            <a:pPr indent="-3302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Since those variable belong to the class they can be accessed inside every function. </a:t>
            </a:r>
            <a:endParaRPr sz="1600"/>
          </a:p>
          <a:p>
            <a:pPr indent="-3302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When they are initialized without value, they will get their respective types’ default value (0 for int for example) .</a:t>
            </a:r>
            <a:endParaRPr sz="1600"/>
          </a:p>
          <a:p>
            <a:pPr indent="-3302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Their lifetime is the same as the lifetime of the class</a:t>
            </a:r>
            <a:endParaRPr sz="1600"/>
          </a:p>
        </p:txBody>
      </p:sp>
      <p:sp>
        <p:nvSpPr>
          <p:cNvPr descr="data:image/jpeg;base64,/9j/4AAQSkZJRgABAQAAAQABAAD/2wCEAAkGBxQTEhQUExQWFhUXGCAaGBgXGBoeGhogHR8dHhgfGxsaHyggGiAoIBwdJDEjJSorLi4uHx8zODMuNygtLisBCgoKDg0OGxAQGzckICQsLDQwNDQyLC80LDQvLC8wLCwvLCwsLCwsNDQsNCwsNCwsLCwsLCwsLCwsLCwsLCwsLP/AABEIALcBEwMBIgACEQEDEQH/xAAbAAACAgMBAAAAAAAAAAAAAAAEBQMGAAECB//EAD8QAAIBAwMDAgUBBwIEBQUBAAECEQMSIQAEMQUiQVFhBhMycYGRFCNCobHB0VLwBzNi4RVygrLxF1OSosIW/8QAGwEAAgMBAQEAAAAAAAAAAAAAAgMAAQQFBgf/xAAxEQABAwMCBAUEAgIDAQAAAAABAAIRAyExBBIFQVFhEyJxgfCRobHBMtEUUqLh8SP/2gAMAwEAAhEDEQA/AEDdIZSJt49QY/TQ1fbim5uW6OROPwRqwDbtdB7SpN7H6SBxb/g6Wb4wpLycxIETjxrLTrunzJxp9Erp1lOfOpK9eIOc+NRlow0QTOAJ/Xk65YC2Vgnyvn9dafRDHZF7LaSrMxtlZQMCJI9PXXLVgGBMiRBnyR6aDa9ohiFAiD4+2i2WVCyXVc+Mn1/TU3dUJZfKJoUC47VJ5OBPGTxoYp7T7a2m9KQ0kcjEiDrTMYn8mfHqR/j/AGZuVCmu9lSvqKH/AHakj31da3QEtZkgqmJGJxzjVKC83GPSNPejbiulGoquvfiW5Gl1nWACsNGUn6rQ+WxCwwjB8++lxozkkiNH0dmXLBWDvmSf66XB2zn8DTGPlXsXPzG4nH9dZS3Pg6yltmknPtokbO7PBGiJKqGjK3QcmOI1NVAGT+uga9I0zz9tT1mLJmOOBqt5wqNMZCLNWmaVrdpJ50Iu1gEzPpoTdh2SBgASDGoOn7mowiMcH3PtqNGzHNQtlEVaEQQfOihSkL49dRUUgamq1whCkyDmdMJ6odvRTN069wlPtxJu8+upqvw9UorfKkc/fWbfekGRkjhidFdU+ITWAUgCBGPOkPL9w24VtEZVdqOuWgTrj54P99GPtgMkcjWNtxHEafMKRKH3M1IkRb41xTByFOiV9DqYxabB9yedECgdZQUmChgwBJ4PkaDKk5HGiWmZ9NZRQEEzH31YVlDHMHXSbaOMzo2uFJELAjkcH7a0xWLQCG8NONHNkCW1aEHjWBCNGDHI/TUlgBu/roTUAyrgoFbuDxqM0ImPOpd/WMyDk67pNgGc6svARBhIQQ2h9BrNMpB9Nb1Jap51Y6m9cgkySZj3P986UClUZmZ2MeV8D7AYGngr3UxTJQJddHLKYAJ/3jQS0xcBkjyOZ9YOsgptCZ4rkHW2/YsMCWyVhpH5OD44nXKUAqEEEscAj7+RoplLOVgKq+Sc+TH6aJrd4DKBGFkfTI9hqEwpPVQ9O2NOqCQwBWZkxEes4I+2l9Siwa0FbfHIn9dO6lrG/wDiB+k5UnzOh6pOAcjJxwvnE6rKsEhDNthmSfbyMc65rbdmUyYnAgD+fOsFeSoBHdwQOD76lq1pMELcBmJAzwVn/OqNrK2lwQqveq9sXe/B9P10TXpYAOI41wwgEQFESpPB9TPnu8eJ1lam5daQBV+WLKREc9rQSfbVUiXx1UqFt3ts0c+nqhEaxuTkEakoUUTMfmdGHaVELU3AJj6hPGDweDxj31BS2fr+k6KNt4urc6bEyOUXB7hEP0x7EqhgQZwPHpqDpsFrS0H30w21RwIiAOB40u3m3AErhpkx/Q6EyhaRgqbqu1W4KGDYnQNagsQBnzPOs2dQ3Evz40TSUtmBP3/XRMcVHCF1s4KxbI/nqCwA9qiJxnI0wqEZCqFPmOBoCtRcMIFwP8vb20YN0AAysNIiZEqRoPdozWqxIUefQeY0elB7u459NFbeooMOMnjRSeakxhJqSWDBJzjESNEJWUwIAtnB9+fvpluQoci2VjJjQdTaK0t5/n7aouUEE3S87jutOD4OpKFVmaTMKOIM45P21I+1VgD5XIkedN0p3BqlRZZv4ixHiOBzqC5RucALJZt1JaQOeJ10tRRdIzPGjtkWQggEEfSwgjzONQV9tBMWvESR76sCDKDdNoQxUNgfqdYdqR9hzH+/fRxoJaLZDjngg/jkaiag5UgkEH+2iKGUuLkGDwOM63XHFsGROsbtBW2M672lGJvOTxqw6ysthQbKmWL3FVtBME/V7DQe+pM8QdNtxtAeI/zpfXV1iPpH66JxEKmC6g29IlbLTcMA+v30XttgefAMHUNGs98KYn9T6/bUprMDCi2cgH+fGlFwWgNKZfsyDBUzrehHrVQSCCI8TrNVvCDwj1ViqULPlhharANB9DMZWcHJ9caiCGWJaHJgAKxxB9JGIzMTjWLt2KgCS2RybSBgQMkQP7aldrSpBs9jiCY8jDA48zzj1S13VEWSPKh7gEgeeSwA/M+/nOtGoAGa+y1ZmSLoIELAwf0GDre4qA5IPb9PcJ5MEYJgDEHx940Lt94EBJIIPkRn/wBMyv8APVOqDmmM0zyJaLpj07YmuwF6qpUvc7AAZjkZ5Gud102shEAFCfqXI+4PInW+j/Ei0WeKa1RUEMpuUY4yPqHsRnTqj1h7PmHboUbuUU0IgngyvI9jOsT64a+5Ha6c/S16bdzmkA9lWt108hSQYB8Ng/cTBj30d0TpNSstoVSfqF0BhHABY5B5geQNBPWY1SHJZhm0oQSpzgz4/GNdncmkVZlYhx2QwJXMGR4j78ad4ocPK4LI6o1pDSbn+pt7LlFs3CLWKimKksTHMQsn28DgEzq6fEnUdrUFJlqBqiSXqDJUAECD6mYGqV1egr3K38SyVABYnnkcRz66XfCHThQrk1gHVkuUiRBMjAPggnj+2uxw3Tb6suGFi1vEWN0jm0+YPeZsfh+hhNOqdbdyoZFNSmDJXioMGQDkDH9xjQ223ZczbiJ4Mj7jxrv4n6etO16ZP1YYwTPiAPHoM41HtWDyaZj1UtmfM+YOla53/wBnRhZOFVqJoBrREf2p/ngDJzPn+2umUAXZIPmP7a4XZKzY8eZ1O+3j6TIkA+msmV1JAQtWiQMj8f78652O2AVkBJkznR5pkwDjyD4H3++iFKW2sADd9Q5gRwPv76LkhlJatGEJEg/9Un8Y1ztnduwLJOJ4I/B02viTE5Ix6H29dJK+/dXimQc28Ak55/OiaCUYNkWdq7MLnBA4Ax/86dUti75tHiCI4A5Hvpr0VtvTN9YAvzkTn0gcaJfqlNzUIkSJXgZ9/wDGrtHdKLyTiwVb6ls6iiDSbjtJET7g6M+H9nQ3azUb5NUSHBACgLgR6mZmdG0a7M5FR8REESf18c6VdV2drtuKLFWAgIIl48cwJ1l1DHbYaYKdTcCYKzfdGenBIcqcI1uDH4j++pOlbW9ygDEjuKk4tEA8+5499MqvUy1tRSyqymUmIb1g8ROuqu6/Zdw1Z6irfSJEmQAT2hieRIHjOgdVdtibwra2SuuoU6dFmQAraIBB+ozkwTheV/Gqt1CsGZ/plTBPAb0gDzpj1ffq9JnFZafzWgJYc4k1HgSoyYAB59tVfe0/l9oNNnkEMpJVh9iJnR6drhlMLQfVGMWZQ302n84Gp0ItDPfaeDBifTj30CN2siJbyJEEEjP89MH2r2gsgW4gKSDEYzPGZ5HprWCUpzRzUFcAi20f9/voaps/MyfQz+mmKMv+liswD+n6axgQPB9fX2x51cwgulvymW0NIuEj0j21E1Sz6lOj6lQAQCSrRddAyOQD/DBxoV6BdgPqH+kZI9yB41RdZEAUtqI9Pvqpap7gZ8ciBzx41Nu6sEMwCgmZjwfacY8auPW6VN0T6GW0RfPaPcATgjQ+3/ZFQOpQoTHbJAbmLTrnnVWkBbWU7XVKHVWXEjHsD/ONa16UUTyo/wDx/wC2s1mOtb/r904UkNtQ0BCsMVDKQViy1iPBPHq2cACda3jBUJOSRkG6INuUkjMkiM4zHGrL8MpskpsGI+pgbmAUA5BtJJWTdA9j51UKm5RqtUpcwJtFhEAAtwWEmJXP8sCeiHb5hYA0tKCCI4DFR8xiAAQg5IA5EgATk/3wzqdJC1CAlKe36bSFx25zMhSZzyDjSj9vtDKwLOHYepjBDSeDP550bS3yyD8tSSw9WBEn6izAiM8EffVbb3TC58WJ+qzfvCmbZi0WkMBPgDlRnHiCNRbWojdsEjyZAJ5gGfSfHgH10xbbEjBhwwN0sZMjDKBI85k/aM6g2O0PzLqNMNUkyacyZICyMQMxODB88aZ4YjCSahOShKdEKVJsJMCSskjH6Y9Z41lRaRW4Jfb9QgCLvpNMg5GLgGEGMwY0+pdMqpVp/MhZYQYlSGJuUysLAMwTgeJjRO92tAZqBuzhRBSoMNDlgQIIOZ/oSFlg5ZQ+KJ8/T6KtbegjlKlKrVJKgr3OGAjjmMcY8D0Omfw1UUPU7WrtgqzmQBJLLdAByQfM/poU72j8u3cIjqy9oBiHkgZWCVAHNme06K2VaiaV8ihTWoJAyCYBAE5nnga1OrvoQKZufb1PT7rynEtSHMLGsyYn0NoiCemE4qdPvJaoiFSAVFsMp/iHpBOceuk1bo1MGfpPgjj/ADozZhA1SutW9KjYn+E47f8AtqWo4f31zdXX31ZuD1mZ79l50VKlN9nH8R7Kv1XVHseYPDCB+CfBnU62giSB7YzrnqnTZHsdLNorhvlsZMdk8t6KG9eCFPMRzCtKdcc17LhWvFcCm91+XdF75JyDEHIGZwOcSD7emiflAqckmBkfbIE+hn9NQ0kP8ZDT5UW8/fkxrqpT7TkRIA+/mQf5RrRJJXbsLLmnTen3KWeMqe2YGeBj9ffSvc7SKvzRNpa4j/SxMyIPGn+3CiQ0H0wY8TJ4A+/486E6kltptJIcSoBPB5gAyYBIGnDqqBuoEqlGhclvE8+hHrqZqjhLnkgHhvPrldEkKCoYx7hZBP5gjUdTypICkc8/f+mqJIFlY2nKN6fQFUSGIMAwP++NM6mxUtyygKZNSBx7/Tof4U3g26m9iZyLF7iOIuLAR7Z/GmO+66GuhnIXIDCTJkjzkmOB7eusdSvV3lm23VObRY6+5VzqbooJAwcASTJ/xpJulQskd0fSrMTEkGBPidbq1KlWWsYNdkxZnggEn6fXxpz0OnTdlqQFMdo8j1OfU6a4hjZVgbUl+VVq/MpmlnBANwKn2HmRIzPtrW96RUp06dSoO6qJRQwmMA45Xxk6u/UHJcVKv7y0DmAVzyQIkSZ1Qd1uKSbmsRe0tIZwJg8fj0PpqUqm4wpJIkKXf7JmIYA2jBBXJj7c6mfcVjTRchACQARBPElTxyRqOpvVWowVrhMBsi4A4JGt/NF4tIHORk/b7Z1pLoshAJuViyny1YGCxg5AnGM+nrpkxEgQBjPkx4x/vnSytUDlUZoiYMZ9iI+5/Qa62u27iBUMEZYwAeDIOqJ6KFoi+Vvc7P5ikeByPP3jUnT6BWmWXFphjcPf8njTKps1o0UZza7AmbpuUmUMD1Hj2Gh+ttTpfKWkS5alNQg8MSZEDiAP56AGTCGTFlrahrSQVUEGZPrnBOdD7HpC04q0xa0iBJg+uOB99E7R4QEEXcD1wIg5Pro6gwkcSTKgnjPvg/nV+G0zIyq8Vwwgn3G4BIlRngN/k6zQ1ba1ixtpOROCAYP6jWaEaYdE7xj1Cm3G3RwR3B2gsxAUNEwbQYkY7QI5MYyfstglN1gKwVpAZfrgywewj+H+0gjGmT7gLSalEoSkrcogp3AgySJFwPMnOROlu5vLkG6SwbDXmXHaFgiQZWYiSOD4bACTuLkp3fQ6l7VaNqUwbyjAlQC2bBklZwAZItIzE662ewem6XRJHYyt2ggEm6+IbkBfJB9pYhYJtJa5bgzgIQLfXuU9o5psZA8mQO/2G+v8ukrVSRNRlypPdhXcJbhjgnMyDzodpJR7yBdS9G6fVqMaaMLrbheWWRngFOV9Tj6SCdHbjZVKbj6NuQDNQzEiS3cCIH8886N6F8MqgYs9wJzTBFiFmFwWJnIicckRHJm/o/No3MgMIf8Azdkgy4JBkgQCR4JExCHPc0loSqjw4pbSevUCg1CSwH1ObkiWkFYa0ycEEYXFpwj+MNwybZqlR4qK6qqowuqBlMkm0WiJkRzBBAie6PxD8laiFfpwCM8ExkHt8Y+wX00p/wCIbU6tKgtFmqVP+bUdhaCzATEgYEfy++hZuDxuv7x9PeERoveJiB6flAfChTc7ymm7q1EVzatUMCwcAWAl1YGfpyPI046t0dgvyXYWozWVF+gE4K1RA9IFTgcHVBbeNcQTAJGPIIxg69k6N1L9sRO1FlckASzAZLNySY4++k164otmM/ftm3rdBr+Hue1r6YG0ZxI7j7+vuqz0bpdSnRrLW/cmqypSDg5cSR4IAPF2p+jCvfbUpMpXksCAf7H8aadT2Z2/zDRZlVgASsn5dp/hB/hjGMr41B03duqlXdnzILGf0PkaX/laetRBbMx+8FeO4rp30C8ETJsYImwx/RPdHbpf00t3+xRljz40e1a4aHqjGgpCY3Lh0NwIAyq3t67CrazEljKGf4vEnzJ9fJ99PQzUHtak/MlKiEXDloDfUNLurdLDCV/I8aM+FOr0abuN1TWpUZQi1apLKqrm0iCQcYPsB4E76QY7yle24fxLxQGvN8f+oGhQdKrXMCpMoJhY4huJ8epGdE7elUQtV+mGgZlhj6hwV5ET6+mrbu/2dqdSpSVQzD+GGQCDOAZpz4PrGCBip0NwfqMEhYK8qAe0gAzdyBMTAkAeNBAwusCTdQ9Yd0tRha90OMypMZHgyAOPQ+up2qYBH1xJEG6D7GOfbwwOuN+pYqiCIK3cmLR323kD6lHHgnONHtT8ETgW8MACVmM5wTPnDT7rdZELhV2r1pJywkH6e4eh4JMCfv41s9aMG2J5ECeAARPHGP8AGj930dKhdymVBAgRHtHCjOboxnwdHb/evVppKotpbIRFV2LAG4BQGhVGc3AAjkakECyZLDlK9t1EuQ1pFoi0TgcEhgcevvnXfT6Xy72qFWRk/dyMm6PU+OZGeNAUai05UkgHtBBYScYMDIgEffnTvabQVmHzFDAYnAC5BBHhhnKjMR4iWbUt5A9EHewa4NcpzIJJz9QPr6aRbfYKKzsA4Kzz9ERIInMjIj7atprD5K0Aq9jvDKCHUEkwxJi2SO2IEeDqBkEPIWfcGD59MffVFo5K21IslH7DRbJi48EEjweYPPGsXo6ogILFZMAnz6fk6J3m1UgiwrLSDbEAchSft651w+3IUWp+oyTzMjn7aK3RUCeRUO3pg1CEXIOQVmJxifAnH4Oi6dNBeHDnHaFtEH1IIgg+YzrvbB2ItsvJst5MmR3RMf50Zsek1GqlmCNt6ZZSEJM2Eg8CCS0AHOI4I1W4NE4RQXFA/s5lmWkAFyGm2LvA/r50Pu5pwSxibrWAkzI7WAyIHng/nTvqGwJAYU/lh2ItuuEYHdMWtIJMT6ccg1aKVWZX/eVJwVInAjJ+mD7GQY1TCHXCsy0w5LavWyFVDYq5IaAGM+CeDxHjTDbbpRTZLSapCsvIW31I9cY8cnTjb7Wnt1miaZWqpUtXE/LJgPKgG0jIDZkHjShdurAsxYVMEgRaywASDIIcYW2P1jRtMoTtiwhCbs2uwscEEgw5InzBEiJ9NZrvc1ArEAXD1HaOOIg8cc5idZor9VYnorAtenZDVLWIUggEcwcCZAyWkSMDiZXipWBXtkBvqYSFKkSAtmTFwwssbokWxo8ENYXVQAt5Hax7s3d7M6LJGbQIAHFoWDfACGVSodrBNXCwWXwe6ZDZHHEydLUi6XVVpzU+VBg4RCKiC1ZNtR4klwci4mVkiNRbr4jOzYqRVgFWPao5E3XISBzhM+hI8Mam3CrJqAP8zMBPlC20k3sJFpjMkC0nnkCnWauhLKGVZCsHQLHIhVtEni+AIKicAaJtlRE5wmvS/j7ZXVD860OR2srrBYZMgWkyTJ9pk86n2HXFrMyUwlQAsZAqRn6mgpIUk4kxk6q37NRapYlEE5lbVZCxuAAOVLA5UAG4AxmNd9Q6JSpsHRRSrML+10KCVuMpVM2ziVMnMcgap1TzTCsadi639ZPm1KVRASRAAJAIjIMc+CMyCoydVjrHUaaIFiWBccmYuNsknMfbXFbbsjXGo1xBKs8FucQTwCDIj2PnVX6xWJcg+NZg2akrobtlA+o/a6esrmfOrZ8F9fNKoFDFZPaf9Lf2njVDpc6Z085HPnVaikHtgpmh1Bm9+o6he0bfqUmG599L93QCt2cGSB6HkqPvkj7Eemqz0nrNygk9ww4Pn0Yf0I84PJ08XdXSvP8Ab0P99edbQdp6k8ua08a4fR1dADE4/v259k76aoqISv1A8eo/3OuBzobpVdkqBwP/ADDwfcex9PB/EtqiD6o516FxY6mNouM/2vi+soP0tZ1N+ULVpi2NV7qWwumP1H8tWBjdoHdKSrZsprhnzM+g9TwMZnA1ooUt4V6V7musknT64ZwjISyrBsZluEiQ0Dt4Mt4njxp9SoKwhv3jVLkp2QoLYCBhMkMwiRycc40k3G2ECobqSKewL/zGbnBBy3nBgc++sqdaqIQ1VRUYsHWZLkgRc9xKt4MwDMwZ080iL8l7PTa9rmhrjcfM/nl3TpdoylFzk9ohiTkkQIUWsYgc4zBMGXqFW64sgEBgpJZFb5ZF7rGLpkweCSMSo1Vl61Vl7kUXzdAWLZuyIyQf4iSYx5Mj0+tEuD8u4AGBNoFxklQB2ifz66WWLc3U0s7sKwVKoJYIxZhkyQSoBHcTEcsMrGD76l3eS9i5+k1GWQRi2SftjIjHhdJt712qFUBEQlY7b8hYEtLQ3A58yedDDcV6xvZ3IAtkCDHoSuSPvom0nF0AJL9dSa3crBS3NtU32ygFvzCLcG7BERBAyIP85GG9ooCoq4YywMupPF2PIHpE4zpHuzdVsy0R3MSTxLTOfT9NEbTZ3NHj20QpkugLLW4iGDHKU3R6LpN4k9rBVqEgcYuUAkiRzOsTqFNi37xVWPpubmYZR6tEHOI98CPc11oU7vl3dwQLMTOWz9gR+dboVPnuappqoGAB9IjwNNqabaIJusw4s9rPELbXj7fPZGLUvINMz6iZgicACfMRP59db2iCowDmLYBWYIPIBnEZ98W8SNLa+xZ2lDHuP86Kq0NyKTJcIYQWMzH4+wyIOB6CMrqZY3y3WrT8Y09RwFY7V1talH5oURM/Uhm95JU5iZIGFJ5MQcC49FoCoHcA9hhgCRA/1QO3weBOT6AGhdM6Q9WF/dIgx8wS9X2tUkFAMcYz99WmptalOn+7csoQzUqVbQP9YR6ZA/Ddwk59ee+r5tpK9WynScwOZ9eqF+It+xKrUMUsDFpZQBgDM3d3EjI9tVr/AMTIgEoPGLSUyIwTaYjPB9+NRfEm3Ve2klNAgJU06jNdMT3Oe4zI8cnQe22yJ2kCpUye1WJwpYQIExiT4AJ41pbIbZIcxhcrDRq029zJgyOf4eRbPHp/TXFPeKB2otrG1iJuFshWMEExJI/ONIen7uahLLYrxlSbYmPJn+v+WlLb1RdCjuPJEoMBgEMQDIYRjnHnTmEjKRUptXW7pUb2vpBmnLLfDeh5HIg8azR5ol82k+JAxjHp7azTIKUHD4Vbdj0392KtH5ZE2qGLC4kiMgA5JBGOScnwt6rtCty1EGASSyknLFQQz2qGCFSsZwozm0tnqoXam7iGuJINkDCkWkGD3glZ/qNQdTpOW8VSQUqBgWeGXEd3ab3YiBEW/wCnCmhwNzZMsl/VtpUZRcr34ZLHQB4W2R2zZC+LQ1qyBgapY3dWgxYPcctABwJBDHHBY8RAideh1bVorYwY2BVViO8TTAhRLQC8sikEiDls6T9d6JTrrVKinTqJCqoDo0XWhiFW117DkkxB4OjgkomkAXSfpHX/AJqEVAoAnKp2KTLmaUEAsyXC0oAw9M6ZbSgRQQrUZy7lWpLaGpgDJKktgkr4zHgsNVl/huoppAKxrEAqJUo9xu7SMW28zz6QQdO+j7OsVcbjt+U5buMTMXERBaQFAeRCqAJHAE3RkNAQ/W6AKNKiDDteSXBKyApXxcx9ZESZBmn9Q6XesqBj0yT64nED/Or9uqSOjv8Axd1oU5AIYgxBuA9Z/hIMaUV6ZCt2svbBMLkEDBbnJ/SB7gAT5lbb047qgVNkyqWgCGiZz+npqbZ7rJLDxBIH9dNOpUBB8Wz9RERwPHjJmdJUSMAxPB8frozDwhpvfReC1PNpUtyIIPnxGrB8J9SpMfJaSIMGFkFTMiSMjjiNedFzxP6HXVHcshlSQfXWZ+kDmkTla9RxLxmhhbET917ztHQkgyMELHF3i729dEdL3lN1DSGQ+/pI5HvjXj+1+MdyFK3LxFxGR/adcdD6hVDMi1WVDllQwPx6fcZ1XDqD9P8Ay6/leZ4/w2hq6balMw5uTGQvVK5HzTTptM8kfwj3PE+P5+kw7cCswiBRT6B4/wDOfxx6D3J0iqb4U9vaMGp2gDmP4yfPkCf+rTJiUoPJgPagHsfqn7qCPzrtUyDbl0/S8i6gWARaTAP5P6+qj3VUPdWf6FBsXiFx/wDsx/qB40mpUmqOC31Nz7egHsBjTbq7j5NMerifsAT/AFtP41D0dRcTzjUqxIHv6laWPLKRcPgGEL1Pa2UwPLtE+yiW/U2jUXS9mCCY/wB+2ifiJwTTMQAWB+7Wlf8A2nUvw5WBVu6Jx4/voi2asDsjNR40wPzKWbxP3rCPpRV/lP8A/WnvQqIWmTcBpR8SqRVDr/F+7PEXKO049R/TU/StzFPuGRzOjY13imOqmoDqlBpHZR71EWubck3E/qT/AO2NOPhukrnJAyM+k+fxqvdTtZEqDBRrGPqrfSfxkaZdGrmjTMwR/C2ip0i6oW9pValpdSkZwnPXdrRsqZusAsJx3MQCYHMDGhE7aa015I4/voHrW6FWleIBFZVH/qU/3XXfQEd2ZmIDAwA2Me3g6NrS1wYbmLn6ZSHsPhbjYAm3TsnnTnsEEaP3NUFMcwefEZOhKwhc48n0AHJ0nqb1gSxUt4WmBwPFxOBPJ02o6m1wZEk9BNlz20TVduSCvv3WubWen5vuIY+kQDAP6RP21LuPiCrfSWraaZNjupZZx2l0PkCYbzkasdZAiVK1SmGJgsR74AA8KMCdb22xVWSoVX5bcJUVXUZDAdwPkCDz/OcdfQh7zAuPovUaLjgoNDCIbjrfmke63AZiwki0ZB7pgDMYiQ33z6yFW4qqJYup7gApOY8kCZEWxx5Grh1PpG3qTVSt8lSUBDhFBaX+cqIAt5UCmLu1bpzkgJ6/w4KLSaiMwJBpsQr9ve91MnCBV7gSZuECdc0OixXrGuDhIXT7OmaK1YgEEi21QLlZyD5MN6AwPuAG+52LUQ1NmKj/AJZYuLXNoDN2ksuYJVQRkC4jBh2zPTp3mlUpJdamYDQA0XqCB3D15A8jXG1q3MpdE+W6kU6lQcwCqjvYKEx6/wAIjkEW1wS3Ao5fjGttx8mmWZEwCthHrgss+YzrNCbvclnLBKbg/wATW3HGZJIk/wC8861q/DHVQRF2q3dX3lavaxAvUdlgIYKwRmmGxMDBGCDBz2rv2UlnV6SC4/U0FiqwIbtIAj0Izn1JI2m4LqwqXMaqhpJi5VPYgCiQIOFUScH30SvTGQn5twW75iEnlWtw6gwZIxDXxPpgfZQoBy6QqKGpNb9U5IJI8WllkG0iBHkgTFve1qhZFZmNwLrMg5AN0i0MSSFt+uYIgaKakL1BDlwhg5W4NCkj/VKziYMAGRgRbmqrWMKkI4tlmhQBIQMHJkC5p+oEMOJ0UlQKE1yb3ZarJUIJJa0BGgCoRgm6QBYzZMi4gAi7z4dqUqCGo5YFJuBu+XAyrVJBIJEqDAJ9YnRCb6mjIpcLADKTc/hfrtYSpwwm1c9oB0RtqbHKPFQABip7GVs2EFe8FmnuHk5JORI6o5jCpo2pDiwMLpFvgkcCYGQyzB4IzETorcdPqEqkMCZQFsCRyFtmeBkgHEZ8tepV6jJIphXJCvUYlbTB5dyct9IvOQseNQ0Feu1EtBtttI4XLK2adskmyBEADEAGVOCaHWVdq9APzArNb3QQysQMS3pIC2tPkFSNU/edNYQw8jPGOR/Y+PTjGvYKmyUNbVnJNgtsRu4kAsSGIGIzJI+x0srdIZj2Kj57h29xZRDLYDADQCpAAYDRCyE+bK8nrbBrDUPEwTGLskDnMgTPHjQLDXq24+F1d07kUkCe0Wn/AFAr3EtKlrVGfYmAk3/wh4UyoAYkiJBNshTDT9IAIySYMZJB/VKNIciqINMekvZL+QeeQB5x5+321rfdONOoUMYPqCPYyCf940HX9MwP56KQ7CB1ItHmVk6VvX3G4Ut7BR4AnMauXxLvglJVHLH/ANuf868z2HVTSHaiFuA7XFlyD291o49PJ1J1TrlTcMpqQI/0iPzmdNa8tFlxdRw7xdQxwsxqtOxq1KzxJKwRb6ep/lo7pG5tmfAjSDpG+hp4yeff094OiaCxTvBJDSZ++tVEeJcZuVk1WnIJYbAQB91YARXSuDwFV58i1hx+Cf00o6Z1AWsTAMRoLp3VIV1P0uCp+x0N09hDKeR/sabReazobkD6qm6XaxzT1CfUtx8ylXQ5lbwPUpPHvaW/TSrY75jSPn30v2u9KNzkHW6G9VXYSArcegnxoaVRtSrteYTxpYaRE80x2+7uR0Jw4g/gyD+CNY+6qU0KXmDgxwRpLV3NrkAg+kZ/polurfu/3lM2mQrCJx7aUyq0PO769E3/ABTkC2U82O4vpPS8taV4wymV/XI/OpX6m9QqphfFw/qdVTa7w8gMR+NO+l7lWcDOOQcEalLU7SSbH5ZIr6QslxHdW81mFOlRZnbl2ZFLEAR4kY9J1ZdjuqdiWUzbHJA/M+Z006H0lF2qOzAOwmPI9AfxGgOr9UFBcj7Y1rpOa3c9xjcR7dl5PWbi5tPbc3scz2CANeneViZ7Y9Q3I0D1x/k0LBLMfpTkiDifQRpXSfcDcEKiqXEhmP8AywMzHGp9gTQNVa9U1C5UgmIM4BB/PGmU9U2qBTccyJ6x+1pbp/DIdMxBjM/PupqPSqjURXopeiL3Nc2ZyyqpX6hLArJ9pkkT0dsbnLKUJwRcReZXBR075zcyySMTmGlq9McNdQIOCSpmxvBkSMxHcII9dcftj13pipeandab3le4A4ugG42kyIGfTXIfRfTMOFpML2XD+JU9W3yWIFx0XabJalMBVpFSRLMxCgmFEEFiO5mGI5UgELOuv2axLQVdYAnvic/QRJ9Sw8qVB4gybxSiXtUITBIVYzZMFWuE2wZMYLNwIPGzSmocKWFWCpLEpUqZwRBIgEg8yZbxwsCF0ZJ5rdFa9o7KR93qNd7XY51mp13CJ21WoCoMMDWXB9IP0xxb/DxiNZqtp6/lXJ/1UqEOsUiHdGKhR9UAGOe04H6E+mmtDcLYfkXpVqfWalxKqq9qoGMQSGHMg3CMjVe6PuRexBvQcSvdfbm0g8eQfA9JOj9v1I02Y1B2Fi09sgmLsOYIJkgROcZiAJgRMJpaZRew2VV6dMdv0MsrUhSwYXB1GZPdlS3CkACY1utuq2gOsw9hCgsFIBIUETcSTBfBVPJ0Wm7RR80W01pStM0hCtMKCBJVowQGjxJMaX06TB2qPaKjwSbVMywLYJgEDIIHg/lshAs24SozopAqhmC1QxF164FptUH1PFySPGud0jrSQMREYuQsuCbwSIxjCuPJIE61UZgQwuC29wpB2DGO53ViJiDgTgDOJ0TQ6ZVptTuchSOwT2gMvdKkFB/Ccg58knKHVbWRRBugyRNqqYK8hJuYL9JUqXtJUYEmTJ1tKTFiAAjEkXELFPCEcYYOCBn0dczohdotGPnBnS0kCYHBtjyZAnzEnHjUOxKiKgNWSbSHE5jEqwA9CTdnkxGo2oOaLaYJC3utrUWp804IqAuoCxax5LCoV7gywLp4gYB0zp7Z2JYrK2kmO+KoKsJYEEYJgtEeY7TpVt921ArMszRcCFEkfVfkkj2BA4kECNTUt78sA2llj6Zy8xmXDErAPMwIGAI1YcCboSDyXNYOtKnAtYKSqh1XDG6oCXNhJIEfwzMkSLl3W9/T222uZQYkUxC9phginM8gniQAD7aNodbpqikUiKqOGuBAVgvggKJIBIwB9xrz74w6p+0VAVDqqAFgST3mATaR2R9P34xpUwL3Pz1WuhQNR+LKt1aVMqWct805EAFWz/FkFcegPA4nQLgLOBJ49B99WfpXw386LjFy3KEZS7KOYWZmAcGJII0123wTTZRaXJcLYzIwkuMdvI7vpOQ3PGrYZC0agBjzGV5tV28KGnPkQcemTz541Br0bq3wy1NFXkAwv0SXZRxUAIZQAO2RBOJydVDqHw/WpreV7eSc+2TjHOtAd1XKfSi4QDVCyLk4P+NF7Pc1KaOVqQuJU/xSfT8aG2lMt2/7GiEt+SOCwuk/fA/zqB5YZBROoeM0SM/rKEG7b20X0qq6uDdAYwSRPnmDoantMAswE8aY/Pp/uwBKrzPn11bapY8FqjNGHU3brWsOqD6letRs+TkCJ8THjXfThabyswRM554xojeUv+YoyFJAzOJxre1kowH/ANsE/hgD9+dVvlx90Q0gawA8wPuYUVCgDWPgEMftica6+WXEHgZnzrpzaQxEjII+4IB/Ezrp6lqyOP7edL3EgELY3S0wSH8rom0Ckijy7E/9IEAfrnTb4U6Mu56glJASha43HJCqLpPoW8eAdV3aVwZPi6P116L/AMHflr1F2chR8shZxksoxp9NxL4PID7BYuJ0gdJuYeZ9pP6XqtHZXNJMBcfeMGPQarnVNigYOVAVGJMEgj/qEeR59p076j1IUCVe1RcYLHBzI/lqufF3Vgm3qMCpeoLUH+ovjHrzrqloe078ZXy9xAe1lGQ4ug552N+3/aF22yUM7EzcxDSZyJgfaI0iegBUaiSI+qkT4PMfY6SNudztgtKqTcVFrHh1GB/6l4+2oOl1TXvloZWzPjPaR/T9NZm6htRgpbIcDbseRXSZons3PL5b1H2Pz0TKv1eo02koxJBE/S4/sw/mNa6B8QMay/ONyMQHBAImRkgq3MAGBJhfTSTcK97OTdmKgHiIFw+2Nc1aDIbmhVPk4B9wTrnvrVKm4u9fQ811dMxlFwc3PyQvQN0KoZJpNYDICk9gBY/XYB2yeDyx551wWrC40lVQGIZAqjuDLKsSp+WgVZyLQFPmInOxYxYKjOQZQcAlCZAy1oLCajHMSpAtClbUSWA+YC1Owtc+U5NiBblUkWW5u7IAyCUyvTNgCUEu/tABoJMA/UDMiZk0/fWab/tIWAKFBoESWfMf+UxremQht8JXOxSmuF7RMn7+SCOJ4486KrUQ3cppiJm8nGD68n0j86TpugkScEchhPp/sedT9PqVK3zVpMBahYl8hQcXAZlvTXNFRr/5LY6kW3BSVeqlS4B5JIYEDBxgjjPppz0vq2YMAxlmEgcAQyYEie44GM40T0n4fo1qnyQguQTLqRORcfQHIwPTVk//AMHTzawQgAAKnYYnJBYyTweBjjTR5sYS3lgzlLjWFxZDTPmfqunPbeMcmJEHQu/XMpUIa0tEjIBEi0m2TjHsPTUXy329R/42yoYkeOCsRB+xwPGito6wGJh7SApDG/JkxBjkZwI++qiEJ6pDYSGeZxxUuJAHM/bkDXG/vQXqoCyHtLEC0j+Emfb7wNNerVPlKtykKRDEMO72PbiB+SedA9Hd3aCos4LgywXuAUDiWnJgwBjRgdQrB5gpE1Y/tVrgU3tVgQOQVmQTBmLeR9udM6dY3qFdWlZFoEC0ckN4NszPr7DTpdktWqhcpCkW9oYyotHgR6DUv7B3dyTTYkyKYyBFnOV/nj76Hw5wrNbqq2xqoRVK3B8KbQwJBHE4nI50l6k9WluIqJCsDTrQ0/u7gLSUMYaCMjIGc6u2/wBpTg1IVKbN9Ba4XBgTbDSDIAxHmAOdDdY6Pt6hNQ3N9TIVDWvKrYsVBE3ZYeseNV4b4TqVam14LhZR9OLijalelUpg4KMyMIJbBYNLQRKtk2gjjJa0gtWnULuUUFkpJ23sQcksO4MASX9YGMaH6Z0KgCalpAYdhAtIHaZZcAxjgeTgeDuqKxa5PlnmwtTN6Bgbss4MHJA+nDfbVta4BKqPa51kH1FGCNUrW1HguAr3wvcoaotpUrOJGI4bgFJv9jSqhqiLa0m6FhAwBqEBTk9oIgmBYCLrZZ/1elU21APVirRaAGgAIQYVWggmDcBxBidA9P3tBr2pU1IQhmZT8wrIjKOTB5XyskYJ0s1HNMOCNoBEheX9Q6aaFZkEmZIkFSeeVIBH20jpgo5R8AmDI499etVNrRq7j5tOpTepywKCm0kMhDIq2sJbLcn1EaB+KPgdnY1EpglmgCnAUZ7QbiZwctOYOrbWaDdaXtkMAtH7yqA2ytMNmOPTS2sbZA41e9v8KVyzI9yqqtOAcLOFYwDMGPtqv9d6AaL2Du9CoOeOD+v6aYypJU1VNm0CnlDUd6KhJYAHzAiccwNLXdkYx/8AOtopQ+hB0cNqKikjgH8gnj+h0chhlKAfXpho/kMclzW3IKfcY9tQUyXpkDlf5jWU6QHa5gHg+h0SNuKYm4fcedSWhMAq1TuOIg3ErXTemVHpVXCkoltx8AsSFn751afgbqg229okmA6/LY+JaPX/AKgNU2pvWmQLft5jXR37GMCQZBGmU6jmmSBkLLWZQqUXUtxuCJ6z+wvYvjmkHealSE4sgwCOcEwPtGqAdyvzV7u1XEAEwBOSnpiftq+b3b/+IdOTdUhNS22upxeUEuQAJLs7Ag+mNeWnbMjsIOGzOI9oOZ10H1KTmAtbnNz9R89Vy9Hw2tQqBr37mgQDAx0IjPf3BXq/xHRobnbtSLBXp5pt5BHB9weDrzLa1flNP8XDf3+4I/toTqHValzGThv5RB/tqHa1STkieZ5ke+grt3vc0CHMmO8ZH0v7LJwbhwoA0ap3Nf8A8SeiZ06zo7VA4QdzU2P8RULcuPJB4ODx50TV6wK1E02AiZjEAjOPQfbSbeAqIUYOR5/GfydCbbcZHrwff/vrC2o6CWnK2anhmxwDv5D9Yhep/wDD34tZKYohiGpktTyZccfJYhWJ7j28R6jGrA9B1ZyysxRriaqLzglVghvByFkmT5A15d05GpuxLmlXBRqYYEXgnDK3gjtPvBjIjXpy7OrtnDFrwSGqKxBc3HuQtbawMgloBhhEZ0sOg910BTHhggz8+e6Y7etRZQTt6s8NbTUCRhuAfIOZz7ca1oLeGXY0K1GlSnsRvnyo97a0czxjWabud0/CDw+/5Sw7GvIpig1QkEuFZQIUxDXECQc+TE++mnwzSqKiuiik1SUeoxAMKYYduQAOFGTzJ8WuttUID1EtLtAI5B9Ynj+vtpduqD0qwAZyM2G02sTAYAAZbH+NZW09t3YTfGL7BAEL8ym3zqiD5gulijshlSwOLIHImY9dW/c/ECbenTpCoK1W0As5icckxn1xpTvvljb0TUDFwzMtymWljyYwBP0+2g6dJi8VIHNwbODm0r45GmhvMJbnSIPJR7vqw+XTUgQhJYosAk5IEk4JMz765pdQggqey/MiZGMgEY/XU266aAf3i5gQFtgY4tAH66n2PQg1T92qFAoDLeeeb5zBPBX21QGz+SqWlIutb9XcI9G4kYCjJng4z4H6aO6VQUqSDDEWkYVhHiIkQR99WLcbQUmpF0CksBg3KSMiAeDMc4H66U7uivzqx+Se6SrgiVaTLYNpk86GrRe9tiiZUYOSCM06hFgVC0pI5YkSDdk4M4Pkae1Ay08sZLYpqCYJObSBiI4Olj7SQpe8qMCWIUsYkgxPHiR99NK2+UtFQ2kGzgEt5P5IH9PfTGztS3RK1+yq37oAsbZsqd1vBAIbwTOfSfXS2ttau3tvUqB/EIKgmRiMcEzidHrUVKna1RSD2F1EnERIi4FufsdEdd+bUQMrSHADJ9Hbm7ugnPhdWZGVBlBbKopKxuL2UkRarAg+pAEqJjnjGdQuBTZzc0KLwGVrIqYiTjIxg8xo3pfywhAHyyRaQAbhPJieMZI86ic1UQpTtYHlli0pHo0meO0Exn11GvbEdFRaZQdEo9Fg6djEYQgggT2w0we2Cf8AToOt8M0gIVAjBsMqBQOSjAzLiJB+kfpmxbanSQCk0gxgjCvOSP1Ptpk22tps0XHwFAnIiIHPOknUUnGCil7cc15hvvhKrTrCrSutEAsHpi1WLGYJ7YkwCCDEgzpnuNtUpMPlw4Y22XQYBgMVSad3Z9QyBJIGrtV6acMQCcEmWEkeCoOYHGpen9IQEMSTbMSTiTJ8/wDzpJNJzrT6J51dQsDXXhecU+pVKbsj0Ham4wkK7NkAqQBJxJiAcDGcl0NrVrUl+dsyiDI+YqmbfBUyQDPBAB1fttsqIrcd4BI9YJg/jTUUlCkACONFTax1wUt9cjkvDPiH/h9SYt+z3NULEm6naoB4CoIEc8AgD00i/wDpruV+llNzBVwySZ7vrC/Tz6a96qbJu/ChzFrD0/iBH20LuttSpi+ozE5hQsmccADnGmb2dVba7+krwDrnwDWosSoeogJBIRiwiMkCYBJxn9NDbX4QrsbFRr/KqGZvQiFB4xP3HuB701cV6JYX05b6GXuAH2/XSt6Dv3JlTPygYXuAyzyCFAIM8HIzjRwXGycyu0ZaJXjlb4ProoZqZg8HEH/Zx98c40vboTqSWpsF8NwMa982/SmFwFiHADqf9c3sYHEluQvt66W/+FJVa2kUC3LfUUMQzBcgYkDIuM4LAz6W1riiNdh5Beaf8OfiobKqyVSfk1MGJ7GkQ8fiDHj7aY/H2wVd5UKBYaGBU4a7N0++i+r/AAFJeEYNEqVk03nPack6R9O21Za1DbbhXALALIgwx4UtAjQ1XP27R1XU4c+j4hc/EH/pVHeUv3xu4JzM/aYGf01hoBKtoYMPBXgj+3216B1v4WSoXfbMy1aUllqGZA8qQvpMz4/TVPXo7gh2gqSQpBwx8gEekzrtU2mrWbqB/EkF1/4/7T946hcR9NrXmmy94HfomPSNglWpTSoSELiWBClR5IJxP3053f8Aw5qU6oekRXUmSpXJ5uEntJxI9fbSbp9Jh2kT5xnXqXRunfO2VPcm4Vg5p3C0XrMFePvk+R6a4VKRVI5RI9F6HitCKDKwzMEHqheg/C+3dtuDUUClURhfJKMhDGmpcyQxBJEBQPfJ9D+I+k0ztoJpqlODNTCgTnIIIPofXVZD0q0ioIdcKw7cEiQCpn6Zn6Z95wt6jTO2Lt812CrMtWeqAPBCsSDBHn/I09zJxhecncYNigtotO0fu6jc5FQQc63o2l0amyqxq7emWUMU+eBFwB4+XjnjxrNFCmef5Vw3NNEZizlUbEgAmTJ9CR+NQ7fZFKwCsaiMp8AeARM8Z8gazWaTvP8Aj7koNvKS73fPSZqSrUwILNUuAyZtUnj351m2vYLURLW+m6QfuYJ51ms0dM7s9ET7AFN6aIT9LMVIgAgQCO4d3OfM+dF/LZAHkUwFIhVEDMgDP8zres0e0OEEJTiQ6JQburFAtxPhajFgJkGJnOedZQ29NINS5gLhiJFsHH51ms1IiwRc0GKQFQlkAaA9p+kzx9Pprnc7sLUYBZwJgmCfLAH+51ms0LjCNolMkUNIaBBW2AM/6vWCZ4mOTre4poKYDsZB94kYUzyCMZHprNZq3CcpQyAg9z/zFqcurAF1wGOBBX851qu9tRkpk3BD3cOzYnMACP01ms0pzRA7poN78kNvtxUSh3zUkY4DY8+APTSrZfF521Jy9Jg3aKalgQ3qSQe3Gs1msFek0vvyWygA5lxlMNt/xAFV6VOkolh3SDg/xCcceurdQ27VSGqW2RhRMk+59PbWazSqVIF9yh1IFMDaER1DfU6UXyLjAgGf1GlnVetm9KFBbmf6mJi0H0nk6zWae15e4tQNptDA/sVxU31YKy9l6zzJDAcZHB0PT6oa1JKgUqYj+EjJ9NZrNCGCCFRiJj4VzuNsrNchgrjM5PAMDBz4Oo9ntappQ9onEpK55mAdZrNbKLjuKzkw2O65SoFpmIkEEASBgicxIYwciOdE9PAZVakgNvbkAE4+kkyxAUgDIGt6zW9juSXUbAJUxqvc6wna0MAWFqN5HbkmBP5zpR8R9Po1UWluWK47XImomeUZB5A/i4xrNZqN8wgq2OLXy0x/4gOh0jTKooG7phQVNQlaiIhzEiGLSCZIBEiPWanuaFymmEQM5dITAFjllIK4jjAIyOY1vWaEt2naPlk9ry+Z+Z9kj6ptFpVKlZDNyKxc5YkKOMLbJHj9dONpTFRzTqOQqMb1glVaC0qoNpMzmP11ms0IAD4HNMqVHuZJNwPwlPUOoBfmNeHJz8wIRi1cKDERBwRz7aJ6JvKlbbqw7DTwWJwabSoLASecWrj1Gs1mqpgS5VWENCKodFJUEKCIxmP5eNZrNZrRCxl5X//Z" id="198" name="Google Shape;198;g288e1f721d2_0_351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TEhQUExQWFhUXGCAaGBgXGBoeGhogHR8dHhgfGxsaHyggGiAoIBwdJDEjJSorLi4uHx8zODMuNygtLisBCgoKDg0OGxAQGzckICQsLDQwNDQyLC80LDQvLC8wLCwvLCwsLCwsNDQsNCwsNCwsLCwsLCwsLCwsLCwsLCwsLP/AABEIALcBEwMBIgACEQEDEQH/xAAbAAACAgMBAAAAAAAAAAAAAAAEBQMGAAECB//EAD8QAAIBAwMDAgUBBwIEBQUBAAECEQMSIQAEMQUiQVFhBhMycYGRFCNCobHB0VLwBzNi4RVygrLxF1OSosIW/8QAGwEAAgMBAQEAAAAAAAAAAAAAAgMAAQQFBgf/xAAxEQABAwMCBAUEAgIDAQAAAAABAAIRAyExBBIFQVFhEyJxgfCRobHBMtEUUqLh8SP/2gAMAwEAAhEDEQA/AEDdIZSJt49QY/TQ1fbim5uW6OROPwRqwDbtdB7SpN7H6SBxb/g6Wb4wpLycxIETjxrLTrunzJxp9Erp1lOfOpK9eIOc+NRlow0QTOAJ/Xk65YC2Vgnyvn9dafRDHZF7LaSrMxtlZQMCJI9PXXLVgGBMiRBnyR6aDa9ohiFAiD4+2i2WVCyXVc+Mn1/TU3dUJZfKJoUC47VJ5OBPGTxoYp7T7a2m9KQ0kcjEiDrTMYn8mfHqR/j/AGZuVCmu9lSvqKH/AHakj31da3QEtZkgqmJGJxzjVKC83GPSNPejbiulGoquvfiW5Gl1nWACsNGUn6rQ+WxCwwjB8++lxozkkiNH0dmXLBWDvmSf66XB2zn8DTGPlXsXPzG4nH9dZS3Pg6yltmknPtokbO7PBGiJKqGjK3QcmOI1NVAGT+uga9I0zz9tT1mLJmOOBqt5wqNMZCLNWmaVrdpJ50Iu1gEzPpoTdh2SBgASDGoOn7mowiMcH3PtqNGzHNQtlEVaEQQfOihSkL49dRUUgamq1whCkyDmdMJ6odvRTN069wlPtxJu8+upqvw9UorfKkc/fWbfekGRkjhidFdU+ITWAUgCBGPOkPL9w24VtEZVdqOuWgTrj54P99GPtgMkcjWNtxHEafMKRKH3M1IkRb41xTByFOiV9DqYxabB9yedECgdZQUmChgwBJ4PkaDKk5HGiWmZ9NZRQEEzH31YVlDHMHXSbaOMzo2uFJELAjkcH7a0xWLQCG8NONHNkCW1aEHjWBCNGDHI/TUlgBu/roTUAyrgoFbuDxqM0ImPOpd/WMyDk67pNgGc6svARBhIQQ2h9BrNMpB9Nb1Jap51Y6m9cgkySZj3P986UClUZmZ2MeV8D7AYGngr3UxTJQJddHLKYAJ/3jQS0xcBkjyOZ9YOsgptCZ4rkHW2/YsMCWyVhpH5OD44nXKUAqEEEscAj7+RoplLOVgKq+Sc+TH6aJrd4DKBGFkfTI9hqEwpPVQ9O2NOqCQwBWZkxEes4I+2l9Siwa0FbfHIn9dO6lrG/wDiB+k5UnzOh6pOAcjJxwvnE6rKsEhDNthmSfbyMc65rbdmUyYnAgD+fOsFeSoBHdwQOD76lq1pMELcBmJAzwVn/OqNrK2lwQqveq9sXe/B9P10TXpYAOI41wwgEQFESpPB9TPnu8eJ1lam5daQBV+WLKREc9rQSfbVUiXx1UqFt3ts0c+nqhEaxuTkEakoUUTMfmdGHaVELU3AJj6hPGDweDxj31BS2fr+k6KNt4urc6bEyOUXB7hEP0x7EqhgQZwPHpqDpsFrS0H30w21RwIiAOB40u3m3AErhpkx/Q6EyhaRgqbqu1W4KGDYnQNagsQBnzPOs2dQ3Evz40TSUtmBP3/XRMcVHCF1s4KxbI/nqCwA9qiJxnI0wqEZCqFPmOBoCtRcMIFwP8vb20YN0AAysNIiZEqRoPdozWqxIUefQeY0elB7u459NFbeooMOMnjRSeakxhJqSWDBJzjESNEJWUwIAtnB9+fvpluQoci2VjJjQdTaK0t5/n7aouUEE3S87jutOD4OpKFVmaTMKOIM45P21I+1VgD5XIkedN0p3BqlRZZv4ixHiOBzqC5RucALJZt1JaQOeJ10tRRdIzPGjtkWQggEEfSwgjzONQV9tBMWvESR76sCDKDdNoQxUNgfqdYdqR9hzH+/fRxoJaLZDjngg/jkaiag5UgkEH+2iKGUuLkGDwOM63XHFsGROsbtBW2M672lGJvOTxqw6ysthQbKmWL3FVtBME/V7DQe+pM8QdNtxtAeI/zpfXV1iPpH66JxEKmC6g29IlbLTcMA+v30XttgefAMHUNGs98KYn9T6/bUprMDCi2cgH+fGlFwWgNKZfsyDBUzrehHrVQSCCI8TrNVvCDwj1ViqULPlhharANB9DMZWcHJ9caiCGWJaHJgAKxxB9JGIzMTjWLt2KgCS2RybSBgQMkQP7aldrSpBs9jiCY8jDA48zzj1S13VEWSPKh7gEgeeSwA/M+/nOtGoAGa+y1ZmSLoIELAwf0GDre4qA5IPb9PcJ5MEYJgDEHx940Lt94EBJIIPkRn/wBMyv8APVOqDmmM0zyJaLpj07YmuwF6qpUvc7AAZjkZ5Gud102shEAFCfqXI+4PInW+j/Ei0WeKa1RUEMpuUY4yPqHsRnTqj1h7PmHboUbuUU0IgngyvI9jOsT64a+5Ha6c/S16bdzmkA9lWt108hSQYB8Ng/cTBj30d0TpNSstoVSfqF0BhHABY5B5geQNBPWY1SHJZhm0oQSpzgz4/GNdncmkVZlYhx2QwJXMGR4j78ad4ocPK4LI6o1pDSbn+pt7LlFs3CLWKimKksTHMQsn28DgEzq6fEnUdrUFJlqBqiSXqDJUAECD6mYGqV1egr3K38SyVABYnnkcRz66XfCHThQrk1gHVkuUiRBMjAPggnj+2uxw3Tb6suGFi1vEWN0jm0+YPeZsfh+hhNOqdbdyoZFNSmDJXioMGQDkDH9xjQ223ZczbiJ4Mj7jxrv4n6etO16ZP1YYwTPiAPHoM41HtWDyaZj1UtmfM+YOla53/wBnRhZOFVqJoBrREf2p/ngDJzPn+2umUAXZIPmP7a4XZKzY8eZ1O+3j6TIkA+msmV1JAQtWiQMj8f78652O2AVkBJkznR5pkwDjyD4H3++iFKW2sADd9Q5gRwPv76LkhlJatGEJEg/9Un8Y1ztnduwLJOJ4I/B02viTE5Ix6H29dJK+/dXimQc28Ak55/OiaCUYNkWdq7MLnBA4Ax/86dUti75tHiCI4A5Hvpr0VtvTN9YAvzkTn0gcaJfqlNzUIkSJXgZ9/wDGrtHdKLyTiwVb6ls6iiDSbjtJET7g6M+H9nQ3azUb5NUSHBACgLgR6mZmdG0a7M5FR8REESf18c6VdV2drtuKLFWAgIIl48cwJ1l1DHbYaYKdTcCYKzfdGenBIcqcI1uDH4j++pOlbW9ygDEjuKk4tEA8+5499MqvUy1tRSyqymUmIb1g8ROuqu6/Zdw1Z6irfSJEmQAT2hieRIHjOgdVdtibwra2SuuoU6dFmQAraIBB+ozkwTheV/Gqt1CsGZ/plTBPAb0gDzpj1ffq9JnFZafzWgJYc4k1HgSoyYAB59tVfe0/l9oNNnkEMpJVh9iJnR6drhlMLQfVGMWZQ302n84Gp0ItDPfaeDBifTj30CN2siJbyJEEEjP89MH2r2gsgW4gKSDEYzPGZ5HprWCUpzRzUFcAi20f9/voaps/MyfQz+mmKMv+liswD+n6axgQPB9fX2x51cwgulvymW0NIuEj0j21E1Sz6lOj6lQAQCSrRddAyOQD/DBxoV6BdgPqH+kZI9yB41RdZEAUtqI9Pvqpap7gZ8ciBzx41Nu6sEMwCgmZjwfacY8auPW6VN0T6GW0RfPaPcATgjQ+3/ZFQOpQoTHbJAbmLTrnnVWkBbWU7XVKHVWXEjHsD/ONa16UUTyo/wDx/wC2s1mOtb/r904UkNtQ0BCsMVDKQViy1iPBPHq2cACda3jBUJOSRkG6INuUkjMkiM4zHGrL8MpskpsGI+pgbmAUA5BtJJWTdA9j51UKm5RqtUpcwJtFhEAAtwWEmJXP8sCeiHb5hYA0tKCCI4DFR8xiAAQg5IA5EgATk/3wzqdJC1CAlKe36bSFx25zMhSZzyDjSj9vtDKwLOHYepjBDSeDP550bS3yyD8tSSw9WBEn6izAiM8EffVbb3TC58WJ+qzfvCmbZi0WkMBPgDlRnHiCNRbWojdsEjyZAJ5gGfSfHgH10xbbEjBhwwN0sZMjDKBI85k/aM6g2O0PzLqNMNUkyacyZICyMQMxODB88aZ4YjCSahOShKdEKVJsJMCSskjH6Y9Z41lRaRW4Jfb9QgCLvpNMg5GLgGEGMwY0+pdMqpVp/MhZYQYlSGJuUysLAMwTgeJjRO92tAZqBuzhRBSoMNDlgQIIOZ/oSFlg5ZQ+KJ8/T6KtbegjlKlKrVJKgr3OGAjjmMcY8D0Omfw1UUPU7WrtgqzmQBJLLdAByQfM/poU72j8u3cIjqy9oBiHkgZWCVAHNme06K2VaiaV8ihTWoJAyCYBAE5nnga1OrvoQKZufb1PT7rynEtSHMLGsyYn0NoiCemE4qdPvJaoiFSAVFsMp/iHpBOceuk1bo1MGfpPgjj/ADozZhA1SutW9KjYn+E47f8AtqWo4f31zdXX31ZuD1mZ79l50VKlN9nH8R7Kv1XVHseYPDCB+CfBnU62giSB7YzrnqnTZHsdLNorhvlsZMdk8t6KG9eCFPMRzCtKdcc17LhWvFcCm91+XdF75JyDEHIGZwOcSD7emiflAqckmBkfbIE+hn9NQ0kP8ZDT5UW8/fkxrqpT7TkRIA+/mQf5RrRJJXbsLLmnTen3KWeMqe2YGeBj9ffSvc7SKvzRNpa4j/SxMyIPGn+3CiQ0H0wY8TJ4A+/486E6kltptJIcSoBPB5gAyYBIGnDqqBuoEqlGhclvE8+hHrqZqjhLnkgHhvPrldEkKCoYx7hZBP5gjUdTypICkc8/f+mqJIFlY2nKN6fQFUSGIMAwP++NM6mxUtyygKZNSBx7/Tof4U3g26m9iZyLF7iOIuLAR7Z/GmO+66GuhnIXIDCTJkjzkmOB7eusdSvV3lm23VObRY6+5VzqbooJAwcASTJ/xpJulQskd0fSrMTEkGBPidbq1KlWWsYNdkxZnggEn6fXxpz0OnTdlqQFMdo8j1OfU6a4hjZVgbUl+VVq/MpmlnBANwKn2HmRIzPtrW96RUp06dSoO6qJRQwmMA45Xxk6u/UHJcVKv7y0DmAVzyQIkSZ1Qd1uKSbmsRe0tIZwJg8fj0PpqUqm4wpJIkKXf7JmIYA2jBBXJj7c6mfcVjTRchACQARBPElTxyRqOpvVWowVrhMBsi4A4JGt/NF4tIHORk/b7Z1pLoshAJuViyny1YGCxg5AnGM+nrpkxEgQBjPkx4x/vnSytUDlUZoiYMZ9iI+5/Qa62u27iBUMEZYwAeDIOqJ6KFoi+Vvc7P5ikeByPP3jUnT6BWmWXFphjcPf8njTKps1o0UZza7AmbpuUmUMD1Hj2Gh+ttTpfKWkS5alNQg8MSZEDiAP56AGTCGTFlrahrSQVUEGZPrnBOdD7HpC04q0xa0iBJg+uOB99E7R4QEEXcD1wIg5Pro6gwkcSTKgnjPvg/nV+G0zIyq8Vwwgn3G4BIlRngN/k6zQ1ba1ixtpOROCAYP6jWaEaYdE7xj1Cm3G3RwR3B2gsxAUNEwbQYkY7QI5MYyfstglN1gKwVpAZfrgywewj+H+0gjGmT7gLSalEoSkrcogp3AgySJFwPMnOROlu5vLkG6SwbDXmXHaFgiQZWYiSOD4bACTuLkp3fQ6l7VaNqUwbyjAlQC2bBklZwAZItIzE662ewem6XRJHYyt2ggEm6+IbkBfJB9pYhYJtJa5bgzgIQLfXuU9o5psZA8mQO/2G+v8ukrVSRNRlypPdhXcJbhjgnMyDzodpJR7yBdS9G6fVqMaaMLrbheWWRngFOV9Tj6SCdHbjZVKbj6NuQDNQzEiS3cCIH8886N6F8MqgYs9wJzTBFiFmFwWJnIicckRHJm/o/No3MgMIf8Azdkgy4JBkgQCR4JExCHPc0loSqjw4pbSevUCg1CSwH1ObkiWkFYa0ycEEYXFpwj+MNwybZqlR4qK6qqowuqBlMkm0WiJkRzBBAie6PxD8laiFfpwCM8ExkHt8Y+wX00p/wCIbU6tKgtFmqVP+bUdhaCzATEgYEfy++hZuDxuv7x9PeERoveJiB6flAfChTc7ymm7q1EVzatUMCwcAWAl1YGfpyPI046t0dgvyXYWozWVF+gE4K1RA9IFTgcHVBbeNcQTAJGPIIxg69k6N1L9sRO1FlckASzAZLNySY4++k164otmM/ftm3rdBr+Hue1r6YG0ZxI7j7+vuqz0bpdSnRrLW/cmqypSDg5cSR4IAPF2p+jCvfbUpMpXksCAf7H8aadT2Z2/zDRZlVgASsn5dp/hB/hjGMr41B03duqlXdnzILGf0PkaX/laetRBbMx+8FeO4rp30C8ETJsYImwx/RPdHbpf00t3+xRljz40e1a4aHqjGgpCY3Lh0NwIAyq3t67CrazEljKGf4vEnzJ9fJ99PQzUHtak/MlKiEXDloDfUNLurdLDCV/I8aM+FOr0abuN1TWpUZQi1apLKqrm0iCQcYPsB4E76QY7yle24fxLxQGvN8f+oGhQdKrXMCpMoJhY4huJ8epGdE7elUQtV+mGgZlhj6hwV5ET6+mrbu/2dqdSpSVQzD+GGQCDOAZpz4PrGCBip0NwfqMEhYK8qAe0gAzdyBMTAkAeNBAwusCTdQ9Yd0tRha90OMypMZHgyAOPQ+up2qYBH1xJEG6D7GOfbwwOuN+pYqiCIK3cmLR323kD6lHHgnONHtT8ETgW8MACVmM5wTPnDT7rdZELhV2r1pJywkH6e4eh4JMCfv41s9aMG2J5ECeAARPHGP8AGj930dKhdymVBAgRHtHCjOboxnwdHb/evVppKotpbIRFV2LAG4BQGhVGc3AAjkakECyZLDlK9t1EuQ1pFoi0TgcEhgcevvnXfT6Xy72qFWRk/dyMm6PU+OZGeNAUai05UkgHtBBYScYMDIgEffnTvabQVmHzFDAYnAC5BBHhhnKjMR4iWbUt5A9EHewa4NcpzIJJz9QPr6aRbfYKKzsA4Kzz9ERIInMjIj7atprD5K0Aq9jvDKCHUEkwxJi2SO2IEeDqBkEPIWfcGD59MffVFo5K21IslH7DRbJi48EEjweYPPGsXo6ogILFZMAnz6fk6J3m1UgiwrLSDbEAchSft651w+3IUWp+oyTzMjn7aK3RUCeRUO3pg1CEXIOQVmJxifAnH4Oi6dNBeHDnHaFtEH1IIgg+YzrvbB2ItsvJst5MmR3RMf50Zsek1GqlmCNt6ZZSEJM2Eg8CCS0AHOI4I1W4NE4RQXFA/s5lmWkAFyGm2LvA/r50Pu5pwSxibrWAkzI7WAyIHng/nTvqGwJAYU/lh2ItuuEYHdMWtIJMT6ccg1aKVWZX/eVJwVInAjJ+mD7GQY1TCHXCsy0w5LavWyFVDYq5IaAGM+CeDxHjTDbbpRTZLSapCsvIW31I9cY8cnTjb7Wnt1miaZWqpUtXE/LJgPKgG0jIDZkHjShdurAsxYVMEgRaywASDIIcYW2P1jRtMoTtiwhCbs2uwscEEgw5InzBEiJ9NZrvc1ArEAXD1HaOOIg8cc5idZor9VYnorAtenZDVLWIUggEcwcCZAyWkSMDiZXipWBXtkBvqYSFKkSAtmTFwwssbokWxo8ENYXVQAt5Hax7s3d7M6LJGbQIAHFoWDfACGVSodrBNXCwWXwe6ZDZHHEydLUi6XVVpzU+VBg4RCKiC1ZNtR4klwci4mVkiNRbr4jOzYqRVgFWPao5E3XISBzhM+hI8Mam3CrJqAP8zMBPlC20k3sJFpjMkC0nnkCnWauhLKGVZCsHQLHIhVtEni+AIKicAaJtlRE5wmvS/j7ZXVD860OR2srrBYZMgWkyTJ9pk86n2HXFrMyUwlQAsZAqRn6mgpIUk4kxk6q37NRapYlEE5lbVZCxuAAOVLA5UAG4AxmNd9Q6JSpsHRRSrML+10KCVuMpVM2ziVMnMcgap1TzTCsadi639ZPm1KVRASRAAJAIjIMc+CMyCoydVjrHUaaIFiWBccmYuNsknMfbXFbbsjXGo1xBKs8FucQTwCDIj2PnVX6xWJcg+NZg2akrobtlA+o/a6esrmfOrZ8F9fNKoFDFZPaf9Lf2njVDpc6Z085HPnVaikHtgpmh1Bm9+o6he0bfqUmG599L93QCt2cGSB6HkqPvkj7Eemqz0nrNygk9ww4Pn0Yf0I84PJ08XdXSvP8Ab0P99edbQdp6k8ua08a4fR1dADE4/v259k76aoqISv1A8eo/3OuBzobpVdkqBwP/ADDwfcex9PB/EtqiD6o516FxY6mNouM/2vi+soP0tZ1N+ULVpi2NV7qWwumP1H8tWBjdoHdKSrZsprhnzM+g9TwMZnA1ooUt4V6V7musknT64ZwjISyrBsZluEiQ0Dt4Mt4njxp9SoKwhv3jVLkp2QoLYCBhMkMwiRycc40k3G2ECobqSKewL/zGbnBBy3nBgc++sqdaqIQ1VRUYsHWZLkgRc9xKt4MwDMwZ080iL8l7PTa9rmhrjcfM/nl3TpdoylFzk9ohiTkkQIUWsYgc4zBMGXqFW64sgEBgpJZFb5ZF7rGLpkweCSMSo1Vl61Vl7kUXzdAWLZuyIyQf4iSYx5Mj0+tEuD8u4AGBNoFxklQB2ifz66WWLc3U0s7sKwVKoJYIxZhkyQSoBHcTEcsMrGD76l3eS9i5+k1GWQRi2SftjIjHhdJt712qFUBEQlY7b8hYEtLQ3A58yedDDcV6xvZ3IAtkCDHoSuSPvom0nF0AJL9dSa3crBS3NtU32ygFvzCLcG7BERBAyIP85GG9ooCoq4YywMupPF2PIHpE4zpHuzdVsy0R3MSTxLTOfT9NEbTZ3NHj20QpkugLLW4iGDHKU3R6LpN4k9rBVqEgcYuUAkiRzOsTqFNi37xVWPpubmYZR6tEHOI98CPc11oU7vl3dwQLMTOWz9gR+dboVPnuappqoGAB9IjwNNqabaIJusw4s9rPELbXj7fPZGLUvINMz6iZgicACfMRP59db2iCowDmLYBWYIPIBnEZ98W8SNLa+xZ2lDHuP86Kq0NyKTJcIYQWMzH4+wyIOB6CMrqZY3y3WrT8Y09RwFY7V1talH5oURM/Uhm95JU5iZIGFJ5MQcC49FoCoHcA9hhgCRA/1QO3weBOT6AGhdM6Q9WF/dIgx8wS9X2tUkFAMcYz99WmptalOn+7csoQzUqVbQP9YR6ZA/Ddwk59ee+r5tpK9WynScwOZ9eqF+It+xKrUMUsDFpZQBgDM3d3EjI9tVr/AMTIgEoPGLSUyIwTaYjPB9+NRfEm3Ve2klNAgJU06jNdMT3Oe4zI8cnQe22yJ2kCpUye1WJwpYQIExiT4AJ41pbIbZIcxhcrDRq029zJgyOf4eRbPHp/TXFPeKB2otrG1iJuFshWMEExJI/ONIen7uahLLYrxlSbYmPJn+v+WlLb1RdCjuPJEoMBgEMQDIYRjnHnTmEjKRUptXW7pUb2vpBmnLLfDeh5HIg8azR5ol82k+JAxjHp7azTIKUHD4Vbdj0392KtH5ZE2qGLC4kiMgA5JBGOScnwt6rtCty1EGASSyknLFQQz2qGCFSsZwozm0tnqoXam7iGuJINkDCkWkGD3glZ/qNQdTpOW8VSQUqBgWeGXEd3ab3YiBEW/wCnCmhwNzZMsl/VtpUZRcr34ZLHQB4W2R2zZC+LQ1qyBgapY3dWgxYPcctABwJBDHHBY8RAideh1bVorYwY2BVViO8TTAhRLQC8sikEiDls6T9d6JTrrVKinTqJCqoDo0XWhiFW117DkkxB4OjgkomkAXSfpHX/AJqEVAoAnKp2KTLmaUEAsyXC0oAw9M6ZbSgRQQrUZy7lWpLaGpgDJKktgkr4zHgsNVl/huoppAKxrEAqJUo9xu7SMW28zz6QQdO+j7OsVcbjt+U5buMTMXERBaQFAeRCqAJHAE3RkNAQ/W6AKNKiDDteSXBKyApXxcx9ZESZBmn9Q6XesqBj0yT64nED/Or9uqSOjv8Axd1oU5AIYgxBuA9Z/hIMaUV6ZCt2svbBMLkEDBbnJ/SB7gAT5lbb047qgVNkyqWgCGiZz+npqbZ7rJLDxBIH9dNOpUBB8Wz9RERwPHjJmdJUSMAxPB8frozDwhpvfReC1PNpUtyIIPnxGrB8J9SpMfJaSIMGFkFTMiSMjjiNedFzxP6HXVHcshlSQfXWZ+kDmkTla9RxLxmhhbET917ztHQkgyMELHF3i729dEdL3lN1DSGQ+/pI5HvjXj+1+MdyFK3LxFxGR/adcdD6hVDMi1WVDllQwPx6fcZ1XDqD9P8Ay6/leZ4/w2hq6balMw5uTGQvVK5HzTTptM8kfwj3PE+P5+kw7cCswiBRT6B4/wDOfxx6D3J0iqb4U9vaMGp2gDmP4yfPkCf+rTJiUoPJgPagHsfqn7qCPzrtUyDbl0/S8i6gWARaTAP5P6+qj3VUPdWf6FBsXiFx/wDsx/qB40mpUmqOC31Nz7egHsBjTbq7j5NMerifsAT/AFtP41D0dRcTzjUqxIHv6laWPLKRcPgGEL1Pa2UwPLtE+yiW/U2jUXS9mCCY/wB+2ifiJwTTMQAWB+7Wlf8A2nUvw5WBVu6Jx4/voi2asDsjNR40wPzKWbxP3rCPpRV/lP8A/WnvQqIWmTcBpR8SqRVDr/F+7PEXKO049R/TU/StzFPuGRzOjY13imOqmoDqlBpHZR71EWubck3E/qT/AO2NOPhukrnJAyM+k+fxqvdTtZEqDBRrGPqrfSfxkaZdGrmjTMwR/C2ip0i6oW9pValpdSkZwnPXdrRsqZusAsJx3MQCYHMDGhE7aa015I4/voHrW6FWleIBFZVH/qU/3XXfQEd2ZmIDAwA2Me3g6NrS1wYbmLn6ZSHsPhbjYAm3TsnnTnsEEaP3NUFMcwefEZOhKwhc48n0AHJ0nqb1gSxUt4WmBwPFxOBPJ02o6m1wZEk9BNlz20TVduSCvv3WubWen5vuIY+kQDAP6RP21LuPiCrfSWraaZNjupZZx2l0PkCYbzkasdZAiVK1SmGJgsR74AA8KMCdb22xVWSoVX5bcJUVXUZDAdwPkCDz/OcdfQh7zAuPovUaLjgoNDCIbjrfmke63AZiwki0ZB7pgDMYiQ33z6yFW4qqJYup7gApOY8kCZEWxx5Grh1PpG3qTVSt8lSUBDhFBaX+cqIAt5UCmLu1bpzkgJ6/w4KLSaiMwJBpsQr9ve91MnCBV7gSZuECdc0OixXrGuDhIXT7OmaK1YgEEi21QLlZyD5MN6AwPuAG+52LUQ1NmKj/AJZYuLXNoDN2ksuYJVQRkC4jBh2zPTp3mlUpJdamYDQA0XqCB3D15A8jXG1q3MpdE+W6kU6lQcwCqjvYKEx6/wAIjkEW1wS3Ao5fjGttx8mmWZEwCthHrgss+YzrNCbvclnLBKbg/wATW3HGZJIk/wC8861q/DHVQRF2q3dX3lavaxAvUdlgIYKwRmmGxMDBGCDBz2rv2UlnV6SC4/U0FiqwIbtIAj0Izn1JI2m4LqwqXMaqhpJi5VPYgCiQIOFUScH30SvTGQn5twW75iEnlWtw6gwZIxDXxPpgfZQoBy6QqKGpNb9U5IJI8WllkG0iBHkgTFve1qhZFZmNwLrMg5AN0i0MSSFt+uYIgaKakL1BDlwhg5W4NCkj/VKziYMAGRgRbmqrWMKkI4tlmhQBIQMHJkC5p+oEMOJ0UlQKE1yb3ZarJUIJJa0BGgCoRgm6QBYzZMi4gAi7z4dqUqCGo5YFJuBu+XAyrVJBIJEqDAJ9YnRCb6mjIpcLADKTc/hfrtYSpwwm1c9oB0RtqbHKPFQABip7GVs2EFe8FmnuHk5JORI6o5jCpo2pDiwMLpFvgkcCYGQyzB4IzETorcdPqEqkMCZQFsCRyFtmeBkgHEZ8tepV6jJIphXJCvUYlbTB5dyct9IvOQseNQ0Feu1EtBtttI4XLK2adskmyBEADEAGVOCaHWVdq9APzArNb3QQysQMS3pIC2tPkFSNU/edNYQw8jPGOR/Y+PTjGvYKmyUNbVnJNgtsRu4kAsSGIGIzJI+x0srdIZj2Kj57h29xZRDLYDADQCpAAYDRCyE+bK8nrbBrDUPEwTGLskDnMgTPHjQLDXq24+F1d07kUkCe0Wn/AFAr3EtKlrVGfYmAk3/wh4UyoAYkiJBNshTDT9IAIySYMZJB/VKNIciqINMekvZL+QeeQB5x5+321rfdONOoUMYPqCPYyCf940HX9MwP56KQ7CB1ItHmVk6VvX3G4Ut7BR4AnMauXxLvglJVHLH/ANuf868z2HVTSHaiFuA7XFlyD291o49PJ1J1TrlTcMpqQI/0iPzmdNa8tFlxdRw7xdQxwsxqtOxq1KzxJKwRb6ep/lo7pG5tmfAjSDpG+hp4yeff094OiaCxTvBJDSZ++tVEeJcZuVk1WnIJYbAQB91YARXSuDwFV58i1hx+Cf00o6Z1AWsTAMRoLp3VIV1P0uCp+x0N09hDKeR/sabReazobkD6qm6XaxzT1CfUtx8ylXQ5lbwPUpPHvaW/TSrY75jSPn30v2u9KNzkHW6G9VXYSArcegnxoaVRtSrteYTxpYaRE80x2+7uR0Jw4g/gyD+CNY+6qU0KXmDgxwRpLV3NrkAg+kZ/polurfu/3lM2mQrCJx7aUyq0PO769E3/ABTkC2U82O4vpPS8taV4wymV/XI/OpX6m9QqphfFw/qdVTa7w8gMR+NO+l7lWcDOOQcEalLU7SSbH5ZIr6QslxHdW81mFOlRZnbl2ZFLEAR4kY9J1ZdjuqdiWUzbHJA/M+Z006H0lF2qOzAOwmPI9AfxGgOr9UFBcj7Y1rpOa3c9xjcR7dl5PWbi5tPbc3scz2CANeneViZ7Y9Q3I0D1x/k0LBLMfpTkiDifQRpXSfcDcEKiqXEhmP8AywMzHGp9gTQNVa9U1C5UgmIM4BB/PGmU9U2qBTccyJ6x+1pbp/DIdMxBjM/PupqPSqjURXopeiL3Nc2ZyyqpX6hLArJ9pkkT0dsbnLKUJwRcReZXBR075zcyySMTmGlq9McNdQIOCSpmxvBkSMxHcII9dcftj13pipeandab3le4A4ugG42kyIGfTXIfRfTMOFpML2XD+JU9W3yWIFx0XabJalMBVpFSRLMxCgmFEEFiO5mGI5UgELOuv2axLQVdYAnvic/QRJ9Sw8qVB4gybxSiXtUITBIVYzZMFWuE2wZMYLNwIPGzSmocKWFWCpLEpUqZwRBIgEg8yZbxwsCF0ZJ5rdFa9o7KR93qNd7XY51mp13CJ21WoCoMMDWXB9IP0xxb/DxiNZqtp6/lXJ/1UqEOsUiHdGKhR9UAGOe04H6E+mmtDcLYfkXpVqfWalxKqq9qoGMQSGHMg3CMjVe6PuRexBvQcSvdfbm0g8eQfA9JOj9v1I02Y1B2Fi09sgmLsOYIJkgROcZiAJgRMJpaZRew2VV6dMdv0MsrUhSwYXB1GZPdlS3CkACY1utuq2gOsw9hCgsFIBIUETcSTBfBVPJ0Wm7RR80W01pStM0hCtMKCBJVowQGjxJMaX06TB2qPaKjwSbVMywLYJgEDIIHg/lshAs24SozopAqhmC1QxF164FptUH1PFySPGud0jrSQMREYuQsuCbwSIxjCuPJIE61UZgQwuC29wpB2DGO53ViJiDgTgDOJ0TQ6ZVptTuchSOwT2gMvdKkFB/Ccg58knKHVbWRRBugyRNqqYK8hJuYL9JUqXtJUYEmTJ1tKTFiAAjEkXELFPCEcYYOCBn0dczohdotGPnBnS0kCYHBtjyZAnzEnHjUOxKiKgNWSbSHE5jEqwA9CTdnkxGo2oOaLaYJC3utrUWp804IqAuoCxax5LCoV7gywLp4gYB0zp7Z2JYrK2kmO+KoKsJYEEYJgtEeY7TpVt921ArMszRcCFEkfVfkkj2BA4kECNTUt78sA2llj6Zy8xmXDErAPMwIGAI1YcCboSDyXNYOtKnAtYKSqh1XDG6oCXNhJIEfwzMkSLl3W9/T222uZQYkUxC9phginM8gniQAD7aNodbpqikUiKqOGuBAVgvggKJIBIwB9xrz74w6p+0VAVDqqAFgST3mATaR2R9P34xpUwL3Pz1WuhQNR+LKt1aVMqWct805EAFWz/FkFcegPA4nQLgLOBJ49B99WfpXw386LjFy3KEZS7KOYWZmAcGJII0123wTTZRaXJcLYzIwkuMdvI7vpOQ3PGrYZC0agBjzGV5tV28KGnPkQcemTz541Br0bq3wy1NFXkAwv0SXZRxUAIZQAO2RBOJydVDqHw/WpreV7eSc+2TjHOtAd1XKfSi4QDVCyLk4P+NF7Pc1KaOVqQuJU/xSfT8aG2lMt2/7GiEt+SOCwuk/fA/zqB5YZBROoeM0SM/rKEG7b20X0qq6uDdAYwSRPnmDoantMAswE8aY/Pp/uwBKrzPn11bapY8FqjNGHU3brWsOqD6letRs+TkCJ8THjXfThabyswRM554xojeUv+YoyFJAzOJxre1kowH/ANsE/hgD9+dVvlx90Q0gawA8wPuYUVCgDWPgEMftica6+WXEHgZnzrpzaQxEjII+4IB/Ezrp6lqyOP7edL3EgELY3S0wSH8rom0Ckijy7E/9IEAfrnTb4U6Mu56glJASha43HJCqLpPoW8eAdV3aVwZPi6P116L/AMHflr1F2chR8shZxksoxp9NxL4PID7BYuJ0gdJuYeZ9pP6XqtHZXNJMBcfeMGPQarnVNigYOVAVGJMEgj/qEeR59p076j1IUCVe1RcYLHBzI/lqufF3Vgm3qMCpeoLUH+ovjHrzrqloe078ZXy9xAe1lGQ4ug552N+3/aF22yUM7EzcxDSZyJgfaI0iegBUaiSI+qkT4PMfY6SNudztgtKqTcVFrHh1GB/6l4+2oOl1TXvloZWzPjPaR/T9NZm6htRgpbIcDbseRXSZons3PL5b1H2Pz0TKv1eo02koxJBE/S4/sw/mNa6B8QMay/ONyMQHBAImRkgq3MAGBJhfTSTcK97OTdmKgHiIFw+2Nc1aDIbmhVPk4B9wTrnvrVKm4u9fQ811dMxlFwc3PyQvQN0KoZJpNYDICk9gBY/XYB2yeDyx551wWrC40lVQGIZAqjuDLKsSp+WgVZyLQFPmInOxYxYKjOQZQcAlCZAy1oLCajHMSpAtClbUSWA+YC1Owtc+U5NiBblUkWW5u7IAyCUyvTNgCUEu/tABoJMA/UDMiZk0/fWab/tIWAKFBoESWfMf+UxremQht8JXOxSmuF7RMn7+SCOJ4486KrUQ3cppiJm8nGD68n0j86TpugkScEchhPp/sedT9PqVK3zVpMBahYl8hQcXAZlvTXNFRr/5LY6kW3BSVeqlS4B5JIYEDBxgjjPppz0vq2YMAxlmEgcAQyYEie44GM40T0n4fo1qnyQguQTLqRORcfQHIwPTVk//AMHTzawQgAAKnYYnJBYyTweBjjTR5sYS3lgzlLjWFxZDTPmfqunPbeMcmJEHQu/XMpUIa0tEjIBEi0m2TjHsPTUXy329R/42yoYkeOCsRB+xwPGito6wGJh7SApDG/JkxBjkZwI++qiEJ6pDYSGeZxxUuJAHM/bkDXG/vQXqoCyHtLEC0j+Emfb7wNNerVPlKtykKRDEMO72PbiB+SedA9Hd3aCos4LgywXuAUDiWnJgwBjRgdQrB5gpE1Y/tVrgU3tVgQOQVmQTBmLeR9udM6dY3qFdWlZFoEC0ckN4NszPr7DTpdktWqhcpCkW9oYyotHgR6DUv7B3dyTTYkyKYyBFnOV/nj76Hw5wrNbqq2xqoRVK3B8KbQwJBHE4nI50l6k9WluIqJCsDTrQ0/u7gLSUMYaCMjIGc6u2/wBpTg1IVKbN9Ba4XBgTbDSDIAxHmAOdDdY6Pt6hNQ3N9TIVDWvKrYsVBE3ZYeseNV4b4TqVam14LhZR9OLijalelUpg4KMyMIJbBYNLQRKtk2gjjJa0gtWnULuUUFkpJ23sQcksO4MASX9YGMaH6Z0KgCalpAYdhAtIHaZZcAxjgeTgeDuqKxa5PlnmwtTN6Bgbss4MHJA+nDfbVta4BKqPa51kH1FGCNUrW1HguAr3wvcoaotpUrOJGI4bgFJv9jSqhqiLa0m6FhAwBqEBTk9oIgmBYCLrZZ/1elU21APVirRaAGgAIQYVWggmDcBxBidA9P3tBr2pU1IQhmZT8wrIjKOTB5XyskYJ0s1HNMOCNoBEheX9Q6aaFZkEmZIkFSeeVIBH20jpgo5R8AmDI499etVNrRq7j5tOpTepywKCm0kMhDIq2sJbLcn1EaB+KPgdnY1EpglmgCnAUZ7QbiZwctOYOrbWaDdaXtkMAtH7yqA2ytMNmOPTS2sbZA41e9v8KVyzI9yqqtOAcLOFYwDMGPtqv9d6AaL2Du9CoOeOD+v6aYypJU1VNm0CnlDUd6KhJYAHzAiccwNLXdkYx/8AOtopQ+hB0cNqKikjgH8gnj+h0chhlKAfXpho/kMclzW3IKfcY9tQUyXpkDlf5jWU6QHa5gHg+h0SNuKYm4fcedSWhMAq1TuOIg3ErXTemVHpVXCkoltx8AsSFn751afgbqg229okmA6/LY+JaPX/AKgNU2pvWmQLft5jXR37GMCQZBGmU6jmmSBkLLWZQqUXUtxuCJ6z+wvYvjmkHealSE4sgwCOcEwPtGqAdyvzV7u1XEAEwBOSnpiftq+b3b/+IdOTdUhNS22upxeUEuQAJLs7Ag+mNeWnbMjsIOGzOI9oOZ10H1KTmAtbnNz9R89Vy9Hw2tQqBr37mgQDAx0IjPf3BXq/xHRobnbtSLBXp5pt5BHB9weDrzLa1flNP8XDf3+4I/toTqHValzGThv5RB/tqHa1STkieZ5ke+grt3vc0CHMmO8ZH0v7LJwbhwoA0ap3Nf8A8SeiZ06zo7VA4QdzU2P8RULcuPJB4ODx50TV6wK1E02AiZjEAjOPQfbSbeAqIUYOR5/GfydCbbcZHrwff/vrC2o6CWnK2anhmxwDv5D9Yhep/wDD34tZKYohiGpktTyZccfJYhWJ7j28R6jGrA9B1ZyysxRriaqLzglVghvByFkmT5A15d05GpuxLmlXBRqYYEXgnDK3gjtPvBjIjXpy7OrtnDFrwSGqKxBc3HuQtbawMgloBhhEZ0sOg910BTHhggz8+e6Y7etRZQTt6s8NbTUCRhuAfIOZz7ca1oLeGXY0K1GlSnsRvnyo97a0czxjWabud0/CDw+/5Sw7GvIpig1QkEuFZQIUxDXECQc+TE++mnwzSqKiuiik1SUeoxAMKYYduQAOFGTzJ8WuttUID1EtLtAI5B9Ynj+vtpduqD0qwAZyM2G02sTAYAAZbH+NZW09t3YTfGL7BAEL8ym3zqiD5gulijshlSwOLIHImY9dW/c/ECbenTpCoK1W0As5icckxn1xpTvvljb0TUDFwzMtymWljyYwBP0+2g6dJi8VIHNwbODm0r45GmhvMJbnSIPJR7vqw+XTUgQhJYosAk5IEk4JMz765pdQggqey/MiZGMgEY/XU266aAf3i5gQFtgY4tAH66n2PQg1T92qFAoDLeeeb5zBPBX21QGz+SqWlIutb9XcI9G4kYCjJng4z4H6aO6VQUqSDDEWkYVhHiIkQR99WLcbQUmpF0CksBg3KSMiAeDMc4H66U7uivzqx+Se6SrgiVaTLYNpk86GrRe9tiiZUYOSCM06hFgVC0pI5YkSDdk4M4Pkae1Ay08sZLYpqCYJObSBiI4Olj7SQpe8qMCWIUsYkgxPHiR99NK2+UtFQ2kGzgEt5P5IH9PfTGztS3RK1+yq37oAsbZsqd1vBAIbwTOfSfXS2ttau3tvUqB/EIKgmRiMcEzidHrUVKna1RSD2F1EnERIi4FufsdEdd+bUQMrSHADJ9Hbm7ugnPhdWZGVBlBbKopKxuL2UkRarAg+pAEqJjnjGdQuBTZzc0KLwGVrIqYiTjIxg8xo3pfywhAHyyRaQAbhPJieMZI86ic1UQpTtYHlli0pHo0meO0Exn11GvbEdFRaZQdEo9Fg6djEYQgggT2w0we2Cf8AToOt8M0gIVAjBsMqBQOSjAzLiJB+kfpmxbanSQCk0gxgjCvOSP1Ptpk22tps0XHwFAnIiIHPOknUUnGCil7cc15hvvhKrTrCrSutEAsHpi1WLGYJ7YkwCCDEgzpnuNtUpMPlw4Y22XQYBgMVSad3Z9QyBJIGrtV6acMQCcEmWEkeCoOYHGpen9IQEMSTbMSTiTJ8/wDzpJNJzrT6J51dQsDXXhecU+pVKbsj0Ham4wkK7NkAqQBJxJiAcDGcl0NrVrUl+dsyiDI+YqmbfBUyQDPBAB1fttsqIrcd4BI9YJg/jTUUlCkACONFTax1wUt9cjkvDPiH/h9SYt+z3NULEm6naoB4CoIEc8AgD00i/wDpruV+llNzBVwySZ7vrC/Tz6a96qbJu/ChzFrD0/iBH20LuttSpi+ozE5hQsmccADnGmb2dVba7+krwDrnwDWosSoeogJBIRiwiMkCYBJxn9NDbX4QrsbFRr/KqGZvQiFB4xP3HuB701cV6JYX05b6GXuAH2/XSt6Dv3JlTPygYXuAyzyCFAIM8HIzjRwXGycyu0ZaJXjlb4ProoZqZg8HEH/Zx98c40vboTqSWpsF8NwMa982/SmFwFiHADqf9c3sYHEluQvt66W/+FJVa2kUC3LfUUMQzBcgYkDIuM4LAz6W1riiNdh5Beaf8OfiobKqyVSfk1MGJ7GkQ8fiDHj7aY/H2wVd5UKBYaGBU4a7N0++i+r/AAFJeEYNEqVk03nPack6R9O21Za1DbbhXALALIgwx4UtAjQ1XP27R1XU4c+j4hc/EH/pVHeUv3xu4JzM/aYGf01hoBKtoYMPBXgj+3216B1v4WSoXfbMy1aUllqGZA8qQvpMz4/TVPXo7gh2gqSQpBwx8gEekzrtU2mrWbqB/EkF1/4/7T946hcR9NrXmmy94HfomPSNglWpTSoSELiWBClR5IJxP3053f8Aw5qU6oekRXUmSpXJ5uEntJxI9fbSbp9Jh2kT5xnXqXRunfO2VPcm4Vg5p3C0XrMFePvk+R6a4VKRVI5RI9F6HitCKDKwzMEHqheg/C+3dtuDUUClURhfJKMhDGmpcyQxBJEBQPfJ9D+I+k0ztoJpqlODNTCgTnIIIPofXVZD0q0ioIdcKw7cEiQCpn6Zn6Z95wt6jTO2Lt812CrMtWeqAPBCsSDBHn/I09zJxhecncYNigtotO0fu6jc5FQQc63o2l0amyqxq7emWUMU+eBFwB4+XjnjxrNFCmef5Vw3NNEZizlUbEgAmTJ9CR+NQ7fZFKwCsaiMp8AeARM8Z8gazWaTvP8Aj7koNvKS73fPSZqSrUwILNUuAyZtUnj351m2vYLURLW+m6QfuYJ51ms0dM7s9ET7AFN6aIT9LMVIgAgQCO4d3OfM+dF/LZAHkUwFIhVEDMgDP8zres0e0OEEJTiQ6JQburFAtxPhajFgJkGJnOedZQ29NINS5gLhiJFsHH51ms1IiwRc0GKQFQlkAaA9p+kzx9Pprnc7sLUYBZwJgmCfLAH+51ms0LjCNolMkUNIaBBW2AM/6vWCZ4mOTre4poKYDsZB94kYUzyCMZHprNZq3CcpQyAg9z/zFqcurAF1wGOBBX851qu9tRkpk3BD3cOzYnMACP01ms0pzRA7poN78kNvtxUSh3zUkY4DY8+APTSrZfF521Jy9Jg3aKalgQ3qSQe3Gs1msFek0vvyWygA5lxlMNt/xAFV6VOkolh3SDg/xCcceurdQ27VSGqW2RhRMk+59PbWazSqVIF9yh1IFMDaER1DfU6UXyLjAgGf1GlnVetm9KFBbmf6mJi0H0nk6zWae15e4tQNptDA/sVxU31YKy9l6zzJDAcZHB0PT6oa1JKgUqYj+EjJ9NZrNCGCCFRiJj4VzuNsrNchgrjM5PAMDBz4Oo9ntappQ9onEpK55mAdZrNbKLjuKzkw2O65SoFpmIkEEASBgicxIYwciOdE9PAZVakgNvbkAE4+kkyxAUgDIGt6zW9juSXUbAJUxqvc6wna0MAWFqN5HbkmBP5zpR8R9Po1UWluWK47XImomeUZB5A/i4xrNZqN8wgq2OLXy0x/4gOh0jTKooG7phQVNQlaiIhzEiGLSCZIBEiPWanuaFymmEQM5dITAFjllIK4jjAIyOY1vWaEt2naPlk9ry+Z+Z9kj6ptFpVKlZDNyKxc5YkKOMLbJHj9dONpTFRzTqOQqMb1glVaC0qoNpMzmP11ms0IAD4HNMqVHuZJNwPwlPUOoBfmNeHJz8wIRi1cKDERBwRz7aJ6JvKlbbqw7DTwWJwabSoLASecWrj1Gs1mqpgS5VWENCKodFJUEKCIxmP5eNZrNZrRCxl5X//Z" id="199" name="Google Shape;199;g288e1f721d2_0_351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TEhUTExQWFhUVFxgVGBcXFxwWGBgYFxcXGBgYFRUYHCggGBolHBQXITEhJSkrLi4uGR8zODMsNygtLisBCgoKDg0OGxAQGy8kICQsLCwsLCw0LCwsLC8sLCwsLCwsLCw0LCwsLCwsLCwsLCwsLCwsLCwsLCwsLCwsLCwsLP/AABEIALcBFAMBIgACEQEDEQH/xAAbAAACAwEBAQAAAAAAAAAAAAADBAACBQEGB//EADkQAAIBAwMCBQIDCAIDAAMBAAECEQADIQQSMUFRBRMiYXEygZGhwQYUI0JS0fDxM+FigrEWctIV/8QAGgEAAwEBAQEAAAAAAAAAAAAAAAECAwQFBv/EAC0RAAICAQMBBwQBBQAAAAAAAAABAhEhAxIxQQQTUWGB0fAicZGxoRQyweHx/9oADAMBAAIRAxEAPwD5bZAq19BUC1NlIzoDtirXL0iKl4VFt9aAOBzXGuTzUY1U0UAJxOKulkCrpVwtFAwImiATVgBUK0tiFYF7QNVsaYzTiWqtbWnSHbA+UAaMthYnrXGTrXaMiIRVQ1FQCrMBRkaoAr0SDVad07IcNSsAO8xS7vmmLyAExxS7WT1xS3FbRzwvRNcOOBXoG0oWJArL8F8RFkEHM0x4j4yGIjipcnYtp3UaVHBjBFYd5dprRTUdR2pPUMDVRbDbQrduA8VVUq7WK55J74q7JoskTRdXbG2RS6LmjEdKAoVDV1rkUUW56VBaBIB4pDBK+6iqk9K9D4XZsLIYciq39MgnbEU7RDu6ow/IfoKGyQc1sG8QKBftbhNFoaTMyRXKoVyalFlUEE0ZRETXUUjpUuIeakusjDInNAAnIGKVS07HjArQZfTFRbN3pREmFQ2xXLxINVa7jNNvBC0zrQKEz5ogyKt+7dxRF3yTOKXAJRNHtWqstqOKKyYiqcjPaFs2ViSYrt2yFOM0A2496uFJosVAwMmpVlWr3AOlFjoBBqhJ4pnzMRXYBosAAUjmr2mHWjSICxk0K+kGIpNhRwnOKvcfvXDbjPSigDEqYPWc/ITqPvSLUWwKW9wJ7VYWMc0QADirpFAhcfNWcAj3o/pOBzRtT4eyKpeBuG4CQTExwOOOtS5pOhqDkLCxxWhpvA2uLKmT/SoLR8hRQtOq8nMd+Pw6/etnwnxW4vpER0q0yNRUvpZjXfBbiyWUgDv/AJNItYP2r31zQveXzLjY7CvI6i1DEA4mqbojTbk6Eba9IrrRERTNk7TPNTUjcdwEVKmbPTwZ7KehqS/BNNKK3fCbKMCWTdiKFLxJkqVnnBubAMmhGcg09r9K9lzjbORPakWYnmqolO1gC1upRmWpV4FbHn1S7NsZ70ILuqq2ZFXsjtWKwbY6hUuBVgc0rcYCh6tjuFRbcmklY3KuASLJM0UaKc11LUZFNaYETFLge5sU/dh06VZiYqzpMmaEozVrgzfJZFzNX2bjV1tyO1W2iOaBASmOauVwDNc2iqGaALAVaqMCMV1GpgdBHaula4ok9q7FAHARuHtRNTE4MmhmFmeaXN0s1FCGHPArW1+qtlE8vcHWJmMY6e1Z2msG5IVXciI2AsZndwM8Kaa8W0jqAbga2YlVYEEiJAIPBz1rZacNlt56GK7TPvHBLHURAJOBOen6AUxptL9LuItltpg+r3gfANU02oKfSon0sGwQGBM7D9+fb2rpJZiSJPJgcfAHFc2o4xVXn54msFqTbpYwH1LKhK2hIDEhysOw6T2GOKVuXCxzXLlw7tv4YolpC2B96UIx5RrLcsSLaRhME09ebafSZms82eTRd5QBgZqqZGDT/wD9u8q+WTiKzbeWz3oepvF/UTXdhADCYPWk4tlRkojzBQx2jpS1x4FLOTMzXWckRU92zTvTr2yRxFaP7Pk7wgME0gXMZJ4xQxcIytVtZm2meh/bS9u2oYLL1FeYFr05poBmiZJNS7aYGGq0zNJLAiQa7VjbqU7HtDae2TweK7au7TxNLG9HxXUaeKzaZoX1DlukUNRHWrXWqptkrTQmS2QcURbZHBodvTGabtHEUpeQ4vxFLjRzR7ToR71e5aB61Q2ADA4p2T1OLc9VWFrce1WfTiqP09qLCirNBjqKECSc0wADnrVWEUwqjlwEjFDSyepo5Bgc0S+0gCIj86AYoWjFW2xn8qPbUfeqXcTTQmCKdTSxbMDk1uM9kack/XXn9OjNcVR9Tsqj7kD9amU+iMdWTijX8Fusf+M7CCFRjz5kjaVPJMSY4EitK7+0zM+7UXWvXUna11EZVEZVUKwGJj1EEiI6zWXpLW+4bjHZZRoEcnaZ2WxgFzgnoJkniQ/tDq1c3XXbDOT6QMFugI+eJqISkspmOhoOUrfD59vM9ha8Qs+Q7m8odV3LadRuuO6lSQFwU2v35HtWVrrdrzbW+2baPbD77bpcD7p9S7W2qZwVJH2rzOgUuo65j7Y/vT/7M6+/ptYBp13lpQ2ynmKyusCV75iRBx2xVz1Jy6nbDs0YXSyaA8JdrTXtyNbVtpG9fMExkWiZIyMievYms1VIJ2kj/PetXx7RPaunzLfllvXs2lI3cgKeF+KVulcbAYP8pyR8HqPn8aiPzxN3dc+3z7lfSQvRuvY/HY+1FFuEMx7Va/pRsVgQQ34iOfg1waH1qpbB6zVowYjavAyOlFtyRAOBmtHV+HeWpKMtzqY5FZxbrgdxVkplLlswDIz0olq3AhutS6pgEgQeKNcJZIgEDM9RSHY54Xp5S40bgBFZBSPiaMmoKD0Mc9OlcW2z5470qYF7epUMCJEUfzUDks0g5zVNB5dt5cb1HIoGqceZuVYHQGigHL7q53KsCKlDDMchD9qlP1FXkZlpIaSMe9N27MgsIAHNRbpb0cgZri53DgVDNOAHDUac0JnHFXN2YHamIo/NQXD2ql1c0ythis4FAgtjTDaWJg9BQd3eukzAnjmiX/UBxjiKAQJictQEYk00qboHeqbIx+NFhQIW5MA1q6fwtTB3Z6g/pWXcBVgRWndtPt3giO4PFJthWRXWGGIHAobyeMz2rjKScz70bRaprRlY+TmmuAeAI07SPTnpNW11lkbawAJomr1zvyeMiMUrqLp5Jk9CaMitCetvnCdAfz/6/WmvB3S2wdkkKdzMSZUDgWwMBpjJn4iZztNZLNjMf7JpnVndtRcqmSf6nP6Dj8e9YylUrOZaT1pU/wC3qJ+La25efddcsY2qqnCr0GP9nk0XxBvLsLaCqAzK5IKsfpPpJ2zIkSN0V23YA+eppbxdM217z+ZA/SqTbZ3xnBPZBG/+xmga7dtDa3lFlVyDAEwCSxEL96+kJblHt+HPau3t/wDEi0qOEIVUAJA3BeCwmMdDXzz9nLFwKwTftKlnCzGyRlo/l45pnQai7aLNaZlLSsqdpKsQImRzA/CueclxXzy/2XGUp6sqaxVLp6/yezta+/Z0j3gXuHzArBkV7Ssw9XODJj6YMkZznxvilpEfchWDBZVmEbh1huzBvtFbul8c1Fi0qMzBtNKDCkBLm1vLZSDLh7akHkZ7Vl+K6NPL8y3ddwXIhwFcTlsDpvLRgVejztL1tzXetqn0Rn66yoIKtIOTXI4Ig0FVztnA6ntRdsCf5f8AOPaulHMyarRuFLzA6gGgJp5EwYHWK9N4F4cuo27iT0boI6V6vT+KaXRBrNwbvtuj707Mt3Q+Z7EKCGO7qDx9qo0hfvmtPx60ty8Xtf8AG59MD9Kpb8JBlfNAcCYbg+wPenaCxHzMRtAHfrVnvzgQV/zmn28EdRuuMq9eZMVLJCnajbh7LJpNlJYwZdkCZcQp7UzeII3EjsB1oupKbGMsHBgCMFev3pPSlQadhVnbLXIwSBUqPYkyGArtLBWRewu1tw560U6ljIgQeYpY3gCYq9q/tbdgx+dSMjW1mug4gCuM5PAwaIl7+U0xA2aRRIMTP2oZImmAgznNAgKETxNdS2eenauRFHtMJgmJFJsaRZR6YPNDUCDJzGKjNjGSKtrHUkELtwMfrVWIBYeDJoxbBAJpe401VWNMQcXD/erLp/Rv6AxQjcOSePyob3AB9XXgGaBNpBLhk9h7Uhq7uSO2Puf+qL5piF57n+1LvZj75nvUzusHPq60apGjYtBVLDhUAHu7rie8GT8LXdLppwO1WRCQqqcgbj89PyH50zsgBFOWgdhmBzWSheTGXaW3SxeWZzr6oUT8ZpW54ezXiWBGQPViJWZP29q9H4K9pQ4cMxUmfLIlo4Ac/SnJ3QfjsttDfykljiMk5iuSWvJSaSPqOydjitOM0rbVmwnjDuj6cLYQXQit5dvazQ67Ru6ZxnEE0r4v4WltNx1CvcQlGRZYIgkgrdPpKzMgcSPeFLuh8lPNuiFnaAMmeOP9VjeJ6zzAFHpTkL1+Xjr7UoXN2bS7LHRWUl1pcv7vog9/xy4yLYU77StvUdmgyciRyfbr70zpPWRmAe/b296y7VtfTGMQTMycyYPHx7Uz4T/ysrMWRSQGGMidpA7GBj4rrjh0jh1IJwb9TU8RAkAAwOPerJb2Oq3FJ67OCQfetMu2rdbbwnlrOBGBz96WHiTJcJB3jgFhBgcVs66Hnpt4YTU3nUBkJVTICjBH96yTeYnJJJ5nM/M1saXxO20+bZLu0+rdEDpApDxPRXLcMyMgcSs9R7GkgSyeh0njKW9Hs/dlDiQtzv3mvPgbgXJAz95qaVGeBJIAmPYc1fy7bBiGII4U8E+1FeAKk8k0+gdwXYHYOpM0x4YALjQQm1SSWEj2FJvqGAH1Dof6f90nqNWyqyz9dOr5B8YOajWlyRiCScUFnxH40FdOx4nmPb8aIqCfVVBwaVrwhmVW3DInJqUtatMwmRHTMYqUyX9xXUOjOdoKjoDQSvemgyeWQV9fM0Gyd3t71nRpkJaYRg124vekrSkEn86aIOM5qc2VaqgiHOQccGmbkYHWlkJ6j4qNd781dEBbduTBNO6rwrYN5PQQJ71nW9YUO4AETweDQ7+pe40E45gYUdsUKLZjqa8IWEGr8uQCSWGYE/aTXb/iG4D0wRyZ5+3SgKkgnt/qrPYAAHU1exdTjl2x9APntzgfA/vXHJMAfjWgmkG4AjgSfvXbVsFnO3CZPxTpIwfa5Pgz0sHJyaLb0xMY6itWzbHlj7SfmjPbCWzcJkKVED3aT+AFDwYx1Z6k9sVb9jPWwAzT2n8CP/6qrqACD049p4/WmjeQ3FC5MH1HrMYI+35Uh405RyyiTAwBIM8yOe2RUyHowlqTUHhtWvQrpbkHBhh3/wAzinr/AIwzobQwThiEBJHMk47Csq6FIJKvLQV6ECROMieR9+mK1bdtNg5XqD2NZN0e5HskPplLP+AHh220T5hP8QwQuSFXqV6AzXpdHqtInqUyBAAMnPwoljPSvP6rUM1sgR9QJIWSYEQ0RiayvUSMkR7H8q5ZaKk9zPodDtj0YqEKa/X8j/7SePG8wCodiHG4wxxElRgRmAKzNOVPqCyYkg9hzn9aozCTEEgTH6CraKyzMoAMdR7dv0rSko0YuUtSe5u7AW70GV78HOD0PeJre8Ns+WCxAO6BniOpjuMUjpNMvmEnCq0YzO0xjv3rWv3VPAiOv9/emrcsEarjDTd/jqc0zi6fQG3SRgyT9q1LejI3G8CpC+hXESfms7wrXeQQ9uJ5mOCcRWx4148NRaRJbdy27j5U9q6F5nju7VGfoigaWxAz9v6a9P47qRf0Subg9LQu+N7R0VRxXhrr5xGOtGtMCQCCx5Of/lTxktxsl7UkxyIEdsfrVLStyBU111pAxHIP6UbwbXBgUJh5MDp7RS3YK2ln1rFGDNAb+UZyO/akXRT/AKprVWwHPqAkD3z1p/8AZLw63fvHzTItjC8bqd4sngxC77YH9XH/AFVTaI5B+a0PF1U332W4XcYAyBGOa4ujuvaLJkLkgniP6Qeau+hPSxK9ZdTG08A8VK1tJotSyAyQOnxUpqxOS8jz9wflV0wp5BozCI96FcuCYke/tU0UBU4k8e3NWgdetW2wY4wOec561NM43eqfb5755FMDqqdpI6e8Ee8Hmuau16dxboP9DvFG1xYgM4UfAzHTHc1Q3t1ojaTAGQOPk9Pge9Pjk4NfXbaUPGmLIhJUdyAPvWlp7M7sxyPwxQtA5LgEfTkAUvbcgjMeo/8A0960Xj0OGdytDlu2BbUSSzOSfgCm1tBmRgJCkE/PvQPFLuyARPBBnvgip4VcBt3Ax4zPFCi9/dsc4R7iOtbtt8fEdt6ob2c/zE/A6fpRdQ8Kw3YYrPwTFYnn+n7k/nWh4lrUNlYI3YgSN34c04tO8kT0GtVUuXX44G9NcyUxjNLXdaZZTwCSV6ccn8Kzk1JBDqCe/uOvNc81LpblHadwLek/+IPf55qLTXmdWj2DUi3Jqk1z65/6Mam6zqgT0mN4MiCsxnH/AIxQV8T3sSwXeFAXtgZI9zJpHUAKo2llMTEyCCScTx/ulWuA8j4I5/CudI+j7uLkp0ty6m7HnoArAOsmOII6T2NV8Pvll252gme6T39prPtXCsPwRHqAlWB79jWhb1G1vNTqYYdM87h1HWhvqgjpJXGXH6ZpnXhbXlhOW3Fv5iegntTmk0Qa0SY3kEkTkL8d68/d163DgQIyJyGnnNO6Vxna+Yggcmek9wM/eqeUcrg4yFNF4aB6mYA8ROfc09ZuKgbaSGbEnoDzk8n/ALrl2woYEkOccH08Axj/APbn2NPaiwohLikEncsEGQP5SOmQRPtx3z2K85Op9olS2/SZV7iRjMCBRLGpYrsIO1iOBORxmmbtgEH0kQcH5xk46kU/4XorsJZt3ER7jbZZuCSVkkA7RIInriMZq1SWDmnKU3chBtVstldsMDtyOhGZ95pA3jMZ9/j2pu74VcW4yvDEMytDgHcDGZOM9+c9q7p9I1tiXiVIMAgj4DDBPPBqrozSYi+fb+1VDt8R171uXdDbZST/AAzImThZmPSJYjBkgHkcdTpobKqP4ZuMcSzbbYMYxgn4pbimqMJeBmrEDMc9xzTt/wALdWggHG70kOIPup46UAIGAufT0Agx8/NFioBcXIzB96Na1YAIAgjqCZHf8aN+5tvAxH9Rxt9zUfw0q7mdxJAmRknuB0xRYUNCxcFlbokSWADcwsSQO2a6uovuhXaNk7ZAOT2x1qg0wYASS046z7D3oup0mp052uty2HWQrCNyz171KbBool2/tWd4EenBiOkY+alc/f7sAAYHABMDP5V2rTl4ktLwRlXLpCjdIDcYxnnmlBI5Hse/PFEN13QIzHYhlQTIHfb713ztpDAKxmcjcP8A2FVQWU3gGIwTHefmuahGUZWJ4nj5FNX70lSwUbQFgAAYzMDmZ5rO12p3ErMgfl7e3Wpm6RLTfA7pCWgcgCSZ4+/f+9ept6i0bS6coNzCALeQs8EkgD868h4fbLFVCkqDu2rksek/fge1es8db9y0he4B5170onOwc59x/aqi8bjx+0aP1x0ay8/b8fk8rq9SdJcO4S2VA7+57Vn2dTKBj0IB+TP9jWcWa88scnifxir2Hi2c8suMf+Wf870LdtSb4Pah2XRTuvD29xjW6t3uEseOI4EUxeuQpAZhvUNjqJIIPx+lZoYzHejato2iZGwEfdiSPiZoy8nUtLTikqxwkCtvt/Sj6sAwy4nMdVYcgex5B/tXRpgUmc/5iqJDKU99wPY8EH2NJZKxeEGsagvuk+qNw9yskgj3E/cCqBxDCMz+FB0p2v6hxyPbr94NVNshtp+AfY8Ee1DjeSoy2cLA4l/cq2zBIJKk429xPY4++cZlJlIYqRB9+lGt6Vo3HHX3/wBU3prJu4IGCBuOIz16xSTQ5c+AvbRysRhckdwR/YUc3MhgO34dP1r2Oj8Mtslx1U7EtQzglgc+l2JUEDBIETHNect6Nd0D1AztAzMcjvETn2qGxQlfJVdKLifSoJghge/Q4k8fAzQk8OYMUJ25yfbtnExmtTw3w422YPK7x/DKjdJaQZggiBJwDJgdabtaO2LwL3SQSdzRICjkhBBODwT0PWnyZ7tjpPAXwTwhFt3AWuO+0uAoMKNsuz5yRAEex9qKyqHY3lAKiNtsiJAgHcWJjGB2j4pu/rQtyLV1jbCCfT5QaN0rG76YzDEgkdqjh/L8srCKfS0EEbiWgyZMzyAMEHiKXDM29wr5IaEw2dgVSTDSTgZmS0yMY6zVjb3CVEMDtJ+r1cCd3DHaew6QBXoPAtJZdle9dVUQMoHmBLjenBmZQgyQf/EQaS8Xa0n8OzIYKRccMSJAAbywTIMgzJzmjkm6wAvXXuG41429x3EsRtYEPHpAHMggjjPuTSgtO1sgJ6LUu+fY+rvjaciOenNMeYnkIhkEbiCnoEjbtBBBBOJLcwSO1BfSQrOkrbBPEESoyJ+lsQcTImmBa0La5LCSIdF7QqyrTBYnMHH4V19ZbtsFuHorIsgypfftY8gxHAHT5ourvF2G4JgKq7dqk43Bj6VJJycgdKs/hiQLqsWZre3Ycv8AWQVKhOMTGTnnNBIlc1CtcLgeUGJ+kkALmF5BboM/gaLbt6V7m/cUtkHclu2X2k8QWYDk9xQb2lJnYjGDuaONpjBxHJHA60fwk21naLgZlCwuUYMM7wwbepONsZoHVCh0jL/xA3C7Qkqdx6bUAJBOQe+YmtfxD9nXs2la8AjPACBiXU8wQwOY5g/FJjeWlNykkNMbCB/MRAABk8KOta93WA23G17l1JYvcVMeZtBYttDbAIjk4Ed6TC2smEFIJGQquNr9CWMyeQGxHTinNRrdXeQzudN5wowGVV5jMQ2Cfxpa3K3AhlgG3bvqG4QZI46CQe1Oo4tl7ltiLp6jvM/T9MT0/SpcqdFbbVmZ5a/zOoPwfyzUrVvn1Te1FreQCQtouBgDlcTiT7k1Ke2XygU14fs8ZcXpMe4z+dcYyMnk8z+R96L+67pP09YLdOAB3NFXS7SV6RgTEcAE+0GtbM2kIXoAUyO7ETj2j8PxrOsFZLEAgZE9T/n/AMpr9ple3cFllKMACw3TM5U4x9JA/Gh6bw8FdzNFpfqIzubpbTu8c9FHNLHLNowuNLqNeH329V8mEQ/VxuJ4S2D1jt0BrJ8W8Se+0tgCdqjhZ5j8BWh4g7uoUAKgGBwAB0E9eZPX8KzBoXLBdp3Hocc8TPHNCHtguPnsDtvAMHJEV2xbJU4x3rf0vgARitwyymGgTtImQAfqIitHT6S27cog64Z4JEAKp98/ehvwBTSdnmdP4eSJkCOZ6Va/piQMHHBIgkHn/P71vLpwJVlEzIIndIHHOFz2nFNPYskxbFwjkboBk5YmCcdo/wBmRrVjw+DzNrRMV6ngQDiesmmrHhe0Anc7dln2JBgdACcT+Vbi6GFUgQjE+ozEqBuBMRicEdjWvoPB12Bmu2rRJJSbwVwAOXQLuVTn3I9sk5IepRhWf2Xe/uNraNqlizMFAgEkdzgcAHkd6SueEsFDFTEAbyPSWwYDCR7962luogZZkE8DAYKDnbOBic9s1t+E+Cs6FtivaWWtu0KXMDBZvUiiM8A7RmoqjT+okZtu2vlpb8y2yMh8wm2isgAEgNcjcx4BB+xiktABbRrcH17nnaGYhQTzMhcZzxnMCtHQ2rNraWtm8oeXnKbYUhbcQSxiZJjI950V8X2XX22FW26qSiCWVCu1Q1wEkH1HHPqNCSM5Tl1MnwzxC7aDbZCXl2kQIaTEZXpuPERJp3wPT6ZEafNRzO4243bdwHlgNjkAwDwDMzQLFtQWlm2KHgemQGA2gbsCTOQD155pjQ2lRGuMV9JCC2xbexwTMcKJ9uvahomwUDdt2G62+bakEnLp6WQfVu4jjBgU9434Q+nO24iWfM9aWwFMSApESSF5MAxI4mJW8M19zTujbd5QETu2sUaFYJmQfUIiT1rX8SvWS125dHnXTt8pmZ28tFgFmkD1EgmAMSo7yJg8GLYuFg6XB5rQFt+sgqxMb1IjiWaKJYsLcuWk8yCSATdJ229yyZYNgSCYIyWIJ61LOo23JVwr4ZZO8F1mJUggiAfqj7dDabTXfLe8J2gj1SQJIwRBggRG3gbsDsbhUavj/wCyL6Qi4rqwGdyqCFXljctscIF7bgZgxyfO+dbUMChZiRtdpUIsqQyKOsEzJPI5jOzd19y8E8+4WtFgjbnDZJB3bB62ADKZAJHU4pFntqAPLBdZlt25boywTyxMzIzPUe4ptp8CV9RfTab0M4ZRBUCXIYMpE7beN3pZepP2p7U3rYQ7ZctyI3LbLqs+l1MspZwTI4x9M0DVaO7bsYtsUMHfmEJVWCncsj6QeYODiKv4RbuXtyBtisfMd3Cn1ST6WxkhgInJJ7UvMoTezkqYDbsMWncDGZE/0jPWafvLZTYbeoLMxzttlGVto8vcpMFZWSQx4BjrW4vgFjTib9y3cJY7IZhMAkKQCAvEc15rxJ7RvC2PTaJDodoG2eQxPAywPQwDjmlYFLepX0IMAld4DY3GQGXd6cAx9hR72m22wV2BXkSYLlVMggHIHJkYIMQc0tpEHm7HcIhIAdfUC2du1VJwSJkDBx71S+zeYVEXdxgMDDEAmR6o2GJ5xzzzTYIMQ8jh+V3SDugrgTIiIlSek9a0v/ye49hLbBQ0mSAn8QHgXLW0hwCAYHxFY2ma4F9BYAHBWU9W0DYeJgMCfg5gTRtJvb0u8IrAqS0kvBKhVJ9R3LiBExMdShN4yPP4OdOzLfdRc2ByAAWHqYFSd21TCz34+Kzb2sS47M8AhZWJKyJ2gADkr3HfvVxemSzFy0ljOSxnM9OT/wB0yuo/d7ZNs7rTqoi5aUOTmArz6gpGWEfUJFNZYmqQjqLl9jMXCYE5K9MQEwcRk5qV63w2xZW0ki05Iktcc2mMk52BWgRHX8KlNbmLdFYo8A98p9JwRGDBAaJAPSQBPzWezFT0JAMAwRPIMn2/StrS6VrcXdmGU+WWXcjgjIafThZkfbmkremRj/E3BcDHf0zIAyMkdDnnEVQrTZg6LQtfc3LhITl3OWfpC9yTimtRNwrtXaiYRQcKp645YnJJ5it7WWbP0WFfn1m6yhcQAAEOAOOYH3oOtthWTahAYZn0h8zgSCqYieoAPWpVyds3lqpKoiml8LEldpJ2lzGdqgdj8ifbPSmhfaRtcgMAMSAoDSsgDpA4kCBHEUW4wPC2x6SpA4AViZOfUcqZJPFV0lp3tlkDCykbiASAYjJjEyYBPWqMbsG0ryQ7McwDwv0zuA5if/UTUtW9wLi2YUkSBuicgbjA3Af6pk6J1IA3MLikJc2wPSPUoLLA5zEGIyJNd015VO0kqgUi5gOeIJRSuDwATMd5oEI2LRPGTxCiSxJEL1ycgY/vW/pdalu21tNLF50ZGZyTcUxwqQIAEGAMYmaTPh7cEbSTI3H1MCYHoA3NG4DAxz1JAdX4XcS5tYqSDJNsggYB54E0uRlmSyyryuxWETLMzTGxXfCjmAIkmeZrh0ybJYMzmNpE9YGZwFgEDj5xA11sWzti0WS4QxhjMjBVSzTtkySIkwOKXv2bmnldy+oJKg7wVh4DCCJE5GRNTutlJYLW10tmVNprzwp9VwWx3CqQGP8ANkT0FaB1rX7T27WjWBG8q1y4y59MPI2mScR8g1VvLtKV2Xrd5ym3coVB6gzPj1/9R9nfDrl20zIhcbWkm2cMJ9LGBuI9X5mplJDUWYC6R9O+RFwFXG3HUGG6q2PxBpkaJkPnEgqclHjaSYUByIV4yc9cnrI77lPMNwXS5ZyxJAUT7kGYH6VzSorkbXJIzt2khivVkngiZ5MYoTBo7rPCj+8W7Mi75nlgNbM7mYLMAGYUkkz2rW/anwQ2E3HT+UB/DBX1bgRIa6276yZ9McdcUO14YV2uCAygSbZK+pjA2kjMLyR3r0PjPgjahLItNedt3r8zcVHENJADdeaVxHbPC3mCgAcyDMgsNwzPBKxtIEf/AERcnzAqEh0DNEjY4HYty0gjmY4B6Vq61Al65ba1Pl4ZQMAgCCNoO0DcCO35VXQhTuJUsmFG6WBMA+oSdxgmDK/Se5FNPAmmB3AiFJBtgIxDIFKhY2hQoUSyziZn/wBqX06ene8yRKBlgFSQOWMbSFORP0961vFdeLZHkP5oe2bLbwJXZ6htJAPpGJiOmaR8K9ZW2HZUMAhzkbSWKqQJAJJAPvQ2CRyz4ZduubdtF3CRs3S7qykFxtwVxJPxzNLX1dLr24YMj7fUdm1uIcyAMA84hs0caoLfcj+C8FlbczE7jBQk8q08noo60G9q3uWvUNw37y+2WIzgvON0CARRgeR7QpcVkZRckEkKA5Yp/M20GHUBiJxwPelf3UK3l22Yq0uXClfSBJyAzIOMRzGczTa6h/J05Xy1W3neFVSrHcCGhtzekjIGZzQbevJdUu3HFsWvLTkAQoKAugkAsvWcd6WQFLGkLgrbt5WN29gCVMRkgDmY4x3qmoNsz6V3QV2n+UwVwBwQTPyKavXCA9ow3OZBIMyIfqMkEcGr6nw9CivKgwDc2yVJmQCsDaehzBiobyWuC1rT2xatqm5UJAvQdzXG3g+gMpCkJJnH4ULwnwe8zu6F0Cw/qQsHyBjbK/8AsDiRETW74FpxctlRqnRVjYu2WWAykkByMmRgnkGieJfs1ct2RctsQEH8RUYq4aBDsgYiR6cg9JjJNUpPghowvELrJeHm/wANrZJYou4sMZ28MPfGD70mqKcKRuVt5JABJJCoLfX+aY+O1bOgbTqAtze7MnluSwPqYzuUMAeQuN3U13wt91xrQu7FtFnBKgFhj07ueJ7kHvAp2LgxlsAlxbiCoDRwI6ATzzTp8LAsI+8s1wNttqhZrYVgRvHQNxMYBBzFJaZtnME3SV2MQ8D+ViwG0nMyOoOK9D4l4rp9qAo7sNoe4x52jIFtcHIgSY/+VLu6sq8WkY+qtBWh5U4MNaa6SIid5QdQRHQgipTWt/aO7eIJubdoCAKNggSfpBGc1ytVHTrMn+EZPvLxFfl+xjG4sIotMAjQ9w3FkkljJXYRA5j1cdOiV7SKjMFctk7TtKcHJMNM4Ijj4qVKLz88ASwX/eEjgf0gKPyYsdxB5nd+NCQSGWScbjjtkASfnNSpVpCeC92FlSgDgABlhQp4kqq+rBHURnmcP+DgJcR3UtbDqRbBHRjGY+enXpUqVLdMpK4jfi4tanUG9ZAQFv8AiiFWAFB9yYM4FC8R8PKMoYBW+pivUkbl4EdQY+alSobp0VVnNEBuJ3brhDCWBJLdDJ6ZJPvV7OhKoQzeoqDgCJmSG/qg/wCGpUo1G0EFboPd8SN22Rdfc6Dy1hAsKAWmBgAHaI+/SnrHjD2wqItuCwbKg/SBG7cDJkcTGBUqUTVZ8hxy2vM5++NqGuM3quqCWNxjtZlJUQq9BuGDjnigaLxG4tltPnLTJOBtgEKBxJHvUqVMsL0HHL9QHiWm2oHKK0jIkjcC2SRxNMeBaFVsNcR9jFvLdiobaHEjbyYkZPOMVypUxyhzwP2/Hbti3ts7WRWX+LtgypBBCsZ78jvV9T+0OoZvOW6xuFlSPoQAwIKjHPUVKlG53QOKqwV/wK9cuXEgy3ruQ/pljJgE/wDj+VJX/CSFlVKqpkqXxkROCfc1KlRufA0jP1mlUOoaRuAkzJCkRg8zH40/bsBZIUMiicekkfoYqVKq8JgxdbjuNpguw/htJ3IqyYE4gA4qmnLhWRnMFQTJY7iqmCYPaealSlKTVlRinyU0h3MLZAAUBlMnAbJ3DOI7VW9t/wCNSVG47hkys+nnt8CpUrRZRDwy9+0yeSrKoWTJ+oMsg5Bot93S6bIuEqxYyPTgdMDPb71KlZrMbK6jOn1N2xca0QB5fI3f0yCAV/Kg3daVLMrMqEkxuJBY9c54gfapUqqzRMc5HrWoVfOF62Gu3FKhvqAYkZUHgSRQb3h53pJV3eRxBUqMyeOAeK5UqXywTxYpb1gDOq2bbOuG3ZUEekFQAMgkZH50KwERRdD8jiCSDBjlYielSpWlZaE3WRQ22YyRn2IA46CpUqVn3jLcVfB//9k=" id="200" name="Google Shape;200;g288e1f721d2_0_351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SEhUUExMWFhUXGB0aGBgYGB4aGhohGh4cHRwcHxwgHSggHB4lHBgcITEhJSosLi4uFyAzODMsNygtLisBCgoKDg0OGxAQGywkICQsLCwsLCw0LC8sLCwtLCwsLCwsNC8sLCw0LDQsLCwsLDQsLCwsLDQsLCwsLCwsLCwsLP/AABEIALkBEQMBIgACEQEDEQH/xAAcAAACAwEBAQEAAAAAAAAAAAAEBQIDBgEABwj/xABEEAABAgQEBAMECAMGBQUAAAABAhEAAyExBAUSQSJRYXETgZEGMqGxFEJScsHR4fAVIzNTYoKSwvEkNHOishZjs8Pi/8QAGwEAAgMBAQEAAAAAAAAAAAAAAQIAAwQFBgf/xAAuEQACAgEDAwIEBgMBAAAAAAAAAQIRAxIhMQRBURNhBSJxgTKRobHh8BTB0VL/2gAMAwEAAhEDEQA/APn6wWiqWgl4IQtxHZEkLerGLEZpcFMq9RSOT0h3THpssihgrLJwQoag6YIN6sBQHoY6lRD6YcZ9hpSVBUpVFCohUoi0K2Mn4B2MWnCqCNXW0GjLCQ7sIYeHwMohjAchr8C/CzvDGtIDxQtepRJqTDFCRVLFhFqZSGLJPeFtE+oukywGJ3jq0JCuE0i7EYBQa7EPFYDbQVuBgy0gF7tcR1CNTsGgz6Kdg7xVj8GVKBtSotEsZUU6UgRxCdTgCJDCF2g84BUtOoihgORNO2wBKllJcRFMurqFzBMpdST6RPEhVLQbF3s9J0JfUHe0SEpJraKQjUQ9oKxOkgJ+MJYUQlByUtbeL5a2oTASVlFBY2MH4TAKI1GA0GxjKxSBRmgLGr1xX4N+ccmUYF3gUSz0qXShi3DYJS1MIsRh9Idrw0y6fpclmEK3QSjC4HSoahaL5pTMcW5Q4nTRMCQhnO8ZrESiJhSfWKtTY+kXJl6F6SaQfLxSUnl1gGcApTVjWexOTImKKpoCiLA2EV58yxQc32LcePXKiOFxaNI1KBdvKH2XzjJU59w0fboYaq9nsOol5SXPIQEvLfDllBLpc6eg2EcbN18OojpR0MGDRIfJWCB1gPF5ehatRfyo8AYHHaWQs1FAeY5w11uL3jlXPDK4mp4wf+Fyvs/Ex6CNPWOQf8mf/pi6In55lu8FIe8VSb1vBILiPoB5playVR3waViJTSLpNASdoFhp0XS8u8SUVJIdNxFmBwiQhTpOrY8ohl+JFUkAarQ2wchS5ifEUJaTejtCykhtLXJ7DYQ+GHdzVjyiaJPMUHTlBhlpQpn1NYiOT0vSwO/4RXYSuUoMAEgAm7RajDAUFjFE5Ru7mlqARZOUtknTwwK8ELJkm4vC+bg0qNE0/GDPptwCQW5QDKpxE9P94itEo4nBKQa0eoiM7DvVRgjSFKclRJ60baG83BiSEidKOlSXBcVf5QzmRR3EGBQlCgVcXQwfmuJlaNKAxe3KB8dIQ40hn90PCjFpUFvfm0Jpt2XRlSaXB4pAFd4onpJS7wYpToqIrlyiRWHsVQfIPKmAJpWJnEhrRoMNgwcOU6Q5NDCRWTTgqiXD3hW1dEjHuQl4hLgFJaNcrBGZKToZjAP/AKaXoCrk7co0mTYYy5DKvC+ogzjfBjp8goV5wUnD61p1BoaqwqZquTfGG2X4dJRUcQhZTFULMxmSmVSwgRBJYWcwyzTCHxCE360SP8RuegEAyUcRBum/73EM063Ale6d/Q0EvBeGhwbCEKpylrc+UGLzBWgh70aA5Etqn5s0V0WX4KcThGqLxsfYhC0DjDaqiMocSrmGJ9Yc4bPFBQCkEAWVtT5Ri63HOeNxj3NXTOKlbPocyY35wvzHEJSRqV5QjwWegCtlElPbl5lz5iAs+xZWoKSTS9rdo4eHpWsiWRUjpcJuG7Q4mKTMMGYIHnSMzgscpIqggXBNHG5g3C5yErCWcEP2i/qOkkk64JjzKSo0LDr8Y7C/+Jn7Qj0c70plx8Wlpgg+7TnWPYYvQwSmXyFI982eWKZUokGKMRqAIAhhIl3LlrNEpyOF9oFhW24DhZZ1pU4q1zaNEjVMVUuQKl+Xf8IQpmpJZrcoJlzEkglXDapt0gND3ZfmuLElf8peoHzgqROPh6jV7h6+kJ81lU/k0Tdjf1ivLF6paiqZoUk35xOw0oqth3hcSFihrUl6Qwy/EzJakqVpKAWD1BPUdIxiAlKgrUSHqbiGv8WST4YIANt/OFnGyzGo2kzT4laCsFKEp1OCSLcyBzhMlSlaggIIDu/7vA8vMtQCHFKhW57xNAJBAGhzUiEUaQXpW0jvjaEUoznq8eGLXNQ6102SYInSUplkByXpGeWlSphDNsOnUmDQtKXGyDUsVockl2AeO5rKWlQCGJq9XI7whGJTKUVKCll7gslxyO8NsHmImOUOC1RvDNNC7AyMUollU6QzlTSSAIAxmGY6qOdt4PwXAglVFfVeA7A6NGjEeF4YVYmsOM5xUtCUmWQQbxgsZjytSQo1ApFWHxpKtCnIivRfI7dLY3uXZukpNX/CLs1x6RJ1A0jGLOkMCwG0Gyc0AlFBDvaF9OnYjnaOycxIqLdYvw2YrOohTEgkDsIR4qYW6dIb5Tg1plhQ06l83oUuaG1X+G8bOm6ZZsmk53W9eulir3bNFmeTqGElTEhetlEr1A6nbZ2aMVhieJZLuz9BUt6kwHmftRPSoSJhUJSVVSkv5CrV8oOwWKlTw6QUhwkuwL7Ue0GWLLfp3f8Afc0SzdPGCzKOnbsluua2JYiZUEUDREDVRJOlt6QRMQESkrPvOaG2mlbc3HWOjNA62QBLWoKYMzgdg29BzjG2+yNEHqbVceQXEYPgcVY0DtViWr0B/ZivAzVLUygHvpKmFLUYv5+kHeEZhKkhh8m5QJOlMoFnJFDuGhd+5ohkrZLfyNp81TAFFt0ly/YgQDj8YtCm071LMbUryijC4xak+6pSwTpJFfMco64nKZlOGKiTw3o1XDxPTXgmtphEnHFdFqJYhhqqBy5M/wA4aYeaDqCUEJAPEaE1tC/FrBWlK5dm0lLVAuH5tTvHMyxRly2QhRPT5ExHBPYVzd2g76Wj7J9DHozP8QxP2l+oj0D0Y+ET1J+QaTR+cXzDxJAJHOLEyC4YQWcONTNXfkI1NmZbFCpYDMSYsmJdLbtF83DJR9dz0tF61htKQSk3eBYexj8zkqFR8IVpzBSXALc42Gc4RZlhWgsSwX+EY/G5ctKjQxanaDBlMrFq5luTw9x08LQDw2FIQysOXZmg2VglagOdoND6qGchLpSlNSdjTvEpmHEvi0Mzdory/CzAoK0PXcxosBJQtRTpJBLlNy4hGiKTvYCweEXPAAAHIs0H5lImyyAguCQKF26GLJONJWZekJSK2YsNnizGy1PpSpISS4AvWK5MtWhL5uSMwqQhMyYS5LMPiIrweMBNACk0Zq9+8D4/Fa1+Goq0JAIsSn7XlAcjJZ6px+jlSpaRqJDsAL6jtEW5XNx7DnGeGoBCpYodQ6Qtkq0q0BABmGqrOOQ6bwzlSE6PEmL40l2L8Q5WpFeZ4fxiTLGkqHD0MCyuqFq5zEgIDCyt+8QmIVMSBU8yYtk4VWHQdaSWudoJyzC/SdahMCRKTqNHA7wRrS4QuXgpaavXnFUrDKBBFQd4ayJbuSB97n5RLEBSZZFgdhE9iOTW4uzLxE6RS234wXleXTFsVAt0ue35xRhCVqANhd42eXrDBKEsG4ldB8u0CVo4vxL4l6S0YvxPl+P5BMB7KmeCSQhKbqNhDzD5JMMnQJkrw6aSVFHmxG7PDDBY2XKQygC9Qk27q5mK85zVxLMtA1TACpxqFTQMaNSH6fqpYJ2cDVjyQUskrrf3MlnknCyZol4rR4rD3QF0uKXD1r6QrybLUI1rSpJloq7HVV2oQC1G84YTfZ1WLxa18YfimTFEKCQGDglgEgbUAZo7icmTJUyVKIbhUrSdXYJKkj1PlFs8spJtno+njimoPFN8LYqMlcyU4DWASb1tS7NV4Bk4JcojWdT1bcNyjQYWUmYgiZiBJTLDy9Y3qWTpFAVfMtyhbKxCgvUjiO+oD4fpHPk8qfy0zrQV25P6HHmM8sggVrvFCpIWSAkuRV6O/I9IZ4OZJmOlQWhewHEk/iIGmTSCnVwpXStgR9V3vvCQ6i5aZRcX78fmXwwymm47lfiBJ4SxSLNctQknakSWjh1ykpSCGcKrRiQWfcQ6m5PKXMl/2ZTxM9SA/pFP8JTK8VmZRDAjZg7dj8ov1GmHRtxuxPk+TzSC0xQSo2orSq4FaNWLsfKmpcLZJ5ggpU1Lc4ZozFSk6EKVQtSgZ6PA+NzHxJhExgQAAz1Y1J9YFuyvLCCVLkq+kYL+ymev/wCY9E3H931j0GzJt4/cU4qSRQEWBJekSklrh0neJ5ehCgoTFKSAKMHc8jF8iV4gKUrSEAuAss8WOQlWeEqWpBrxbJEDOKJDwMvDrCtSW6iLppKQ4qSHFIKI64J4rHLKUyq6EmnIE3gWTLdR1sRs+0MMtnoKwmegqSdkli8cxcpIWrQ4SH0g1LHn1g6uwNKoClYaW9QOXSL5+T6VDSgkkAhxtF8jDhWkaXL2hjJxC0rSUq4k0rXyrtBtkqhDOwykiwHOG/srmsuQvxTLCyAUgGzmCZsjUFCYniU7bMYx+ME3DuCHSa0MStWw+KajK2aP2wzteI8JkpSgigSkAgihY3IrvCFOPZTTCU3D8xaDsLmKDLSEyyFNUmvftWF+KxGG0kK0lR3e37MV6UtkWatbBMxRoWFSlOVO4uTaNThPETh1kq0maGXpUWIezC94yOSZeVTEn6jEmtWEbDCY1KEakpF6HkLW2gyTVIm27LcQpRlJSpOop91Wxa77wGuepKSvQ2k0D3g+TmYWQEJKUJDKJqHPvEbh7sI5Kww2dQ3r6eULdcjTkp0+WDzDMmIAZqcRJoCdusS9j5MvDrmJmqZM2UtCmBIqOHzf5xZLmqOoNpbfb4RaspZRCRdup/GDFszya7GfmJXQHbYUi3Hq1ywlmJpeo6xfmB0p1AuO9X5NBeTYPxKrNVF2FqRGYev67/Hx+7A8rwBJYbVJO3Uw8ExMtg7C/U9TEtaUkoSLVUe1h5fPtCabLmTV6UpLmkHl7nkZN5ZU3XkeDHSfDVMW5agDsDAmE9ozPXoAYGgoAwNGHKCFZAFyfo6ZgM4KKlbJoKjUaOACYzOMz2VhgZWCZaxReILEPv4QO22sv0ahivQjV0nw/wBdOMPz7L6+44Rnc5C1IkCZOSQU6AkkVoohId6EX3h/7N4gzZ0qXPkJ1jgaYkpmgl1UQAEhKQzkjcmtoxXsn7aT8vKiCJkpRH8sq33IUH9OcOvZD2sTKnYnETADPm1S9W1qJIFeZA7AQcktKTPT9F8MUVV/f28GhzjBfSsTNlKEmWpSHQ2ot4fvVBS6mDWYC1RGbzCRNKAtaEhSAlOtIIQW4XBYBVb71jcZH7KIBRPGJWZy1FdSkpc1KRLPOr1frA85EqdJmyJMxUuegq1yyQUEqCgnmA5AIYvQisZYyyKnJp+X+Wx15RjTUE2kvyft7GJQWD27VUrr0HSJSsEJoZThFSUnf8jEJ6NEsAgOA5NnI5+e0JZWd+CVkPW4CnHVo1adWwuFqEk0/uh/g5s3CMUvMw5JCStzpI2dnAdg4duVXi3G5n4ik6NS1qA0oSxOomgJFCG5XoYpkZsJ6EJAISB7qjYkMSA9jTzEIs1xMrXrkrZYLLCTcgUUORd4CjRunk1Q038wdj5vEpSVaSgMf7pN6NU0+EL8rmGbN4lOANR2f9vCjF5nVl8SiKlNyTC7FKVoBbQEgih4q/aN7/OLVGzDkm3zyfSPpEr7Sf8AMPzj0fIPIekeg+kiimfTJMxSHCS6NW4v5R3GzwpRISlNfdFoLLBZ8dCg9QE0brAs8l3RtQEjnvC3e4tIrnTgCNLsGcmwMFYOUqaSnUNQBqoswGw6wsVhClyTU+kFS5nhqKFgEkioPy2g1tsCgnSEpVLoVAg67t5xSuaTpILqNG7bxZi5MslpZIDByrny7Qy9kMvkzFrE0kEIVpqzq2hdSSthrwU4Yaan3oPw88JBCWqXJatOsW47BaSClKQKAgKeoHz3gZJ4NI3LQykmrQri1swiVN1qJmKUQxZmNdvKLMrmyEFf0iSZo+qAKV3MUCQUOlQrSr/HrHcVRLh9KnDkXoH9IloFbCnMso4+Bb6hZmI6ekKcN7PYZSkha2FdRY0PKkPsTiFJIWV8QNFQOhAV4kyYtQWxIASGc8+Q6wFJkewkEjwxpTw6jp1m2kx7E5ouQv6MFSylQ0FbOK7wTiP5iQkOC9Q0KpuVCUozFanQbEfF3h3vyNGXbsO5EtMlQSFBSVB3IeosAm9YaSaAniGzChu/pGMOca5oExREs0cD5mL1e0Gspky0uxYKep/SK3FjNN8Gn8KbrKn/AJbVHP8A2iwTTqCil0sKeXwgTLsaEhUqp13/ALu1oszghLIlzQsKuEgcI6kbnlyfpAXNITMlhg8j4X7i5UnWoNa/5mHMjFCUnh96wPLme/KB8BIcKJoB+2iqcp1/hyAtD1bo8bmzPNNykMsAsJS53gqZmZSyZbpJuU0J87+UJ1zGEe8VUsBQDzVuJQ5bFflt17Qs9t2ZsXSvLkVcsr9p8aucr6Lh0nWR/wAQpNid0DkPtczSwaHXsj7OYOVIX9JTKnTSoUWCAA1QFJDkvA+XJRhpbADUS6jurzveK/pgJI52e0ZcXqZpc6Y+e7PRz67H0WNYsKtrn/rGXtNjMvw+GmDDYSSmYpBR4mhynUGOlSuIFjeMx7L44zJ8lKJSFIQgIKdi44lLU3NzWkKPa3Gq4ZZoSXI7U/OKMnxKkoUAzFtVKkA2eNKTjds6Cy5H0sZP8Ut/pfH6b/c++ypDYYJwipaQZblTvpNFBQJNg/xEfOcXl81Gkh9XjyymaOJJ1EpSrULjWUgHc6msY7m+bKwXgSk8apSAClnClrDqTp3oQg/djJ5h7Rz/AOZL1LOspKyKDUkgpZLcIS1GAtGb0lN6u/6bcHQ6XqMkJ6Oz2b+uzOS1qZctayVzFO6noTVq1LvXlAMqUpCjqppLUq52DXbrBeCw+tSZylKUsDVqNWNadXNXi3GLmzCoIKQSzlnIa9rPzjYmJ+HZEpkucT74cixDNduximXlisPVCgqaSHew5039YJw2GCVL1KUpKrocjSbuPOrROZhVJLg0J4XpTyvEtIm4tRiQZy1zUykkEBIAYGtdLUa/rFecYuQpaWQ4IJKgaP8AjDvFYFKqcIHK+wDhXX4NAODyqWghSNRZ9WohhWgTvaF1oaW7sQfQE/tJj0bbwl/Z+UeiawFU9SldXYCtm/CLCoFBBum7X79hHMUPEBUQACbJFBEJUtgyH4thuB+EQRUTnlKtKZbrLUFq7mIYlKQSAkg/WpQEbJPKHns9lSJ6kSUJMqbpUtc1R4WT/d8xvtCuZl6ipadKlaNR1IcpIH1ubGApK6I15L5KsNpSZqJijzBZzsOoj2PXImBCpIUg/XCrV2HWIYbCgy0hyZpWyZdKJ3L7GKJktIcimvZ3YJLVPrDxoSQXKodnA4WN+pi4zysurzakKpmLShI4nezVPZoJTiFLZ6FvP12h1Bvgy5+sx4/xMOmqbSNRGzHlzMDZjmSlaUJCiBRIFq8vOAZ61LWxUWFzz84NwyRUi5DA0oN/MinYmGWLyc3L8U/8bLyJ8aVFisgNShd/wj2HlTCH1GtACb9zB07Da5jfVTBskBRoA1v33htK7IxS+IZJct+X7L/opkYdSRqKu1B8C0UzJZW61klOwJvyhzmEkKKUDuRFM+U6koFhf9+sSk+EJj63JPmT7vnhIVyspSU8aQzuA3OPJySXq4UJG9q+Xx9I1n0caX8mgLDSnUphuw9B+sRb7Ipj1+SWqTb48/YARl4CVKO5Z+f7ePS8OzUYAD9IdjDghuSv38GimVJTpVVjUdht8DBUSqfVN3bvj9V/IKZ3Dp5fGBcPLqTEcQpjp3i7CDUyRc09YSSoFaY35JIlgklRZCQ6z0Gw6ksAOZESlqOozVhlqDBP2EiyR5X6xDHTQD4SWKEKcq/tFjf7qbDmXPKKDMjNljq54NWPI8Uaj+J9/CLZk4k1MRQEhys7UDP59GgCdjAPVqVJJsALknlEcySZaR4swStQJKUsqYABR/qpJLBq36NGeWXQ0kdT4d8In1PzS47szWZTjMmqVZ6B9gLQ5nY6WjCokyAFr1FSzp/mA9w7IAAHcmkY6fN1KNSa7mD8PmKgNKGSByoKbnme8bNLSO7kweo0l27L2HmZ4ychf0pfAtbmWxcIFaAuSTQ9TWFWGxxd1kkkv5m/rFMpQnqWqasJZJIABZSqAADmb+sQx6CkA7drcnPXlAiknXctjjk4an2HuExLpSLs1O1Id5VhysqEp1fdrXlSpHltGTy/OFI4UDTqSym3Br6/lDnA4soBGkEXNSRXn1guL7C5JVJ/Ub4jCLTLLp0LSxIUpnd9vL4xTOmqWhOmY8xm/upH2R1b5xdKxkyYQFJbQKPprypYgdY7iJ4UwElMpKbi7noGdv1ine6Y+9Hk4lalBSqKAdtjb1iC5QNAq9zz5wzzPALElJUUJSFlBIu5BVUtWg53IEL8uWpKgNL6mCmIcA3A2Cona0DbuB6ep9I9D3+E4b7c7/Kn849E1slRFmGmHicaUkU3L7ViyRjCG1MmmkKb1iaJIIS6xVyWNWsBF8yQPCICiwPRg9/O3rDtp7Aja+YH8dU8oTLoXKSoWY05UFY32Qex09AKps4p1y24SCT/AHa9IxmCmrwoKUzEMQFKcgliHABBaxrHMT7azcUtKCuiBwtQUo4bdtzAjjlJ6Ioo6nqY4o65foPcf7MoRJmTUzEOgksv3qUADFg8ZNa1EIRaUzgO/fteAvCWAoqmkkk9z3O/aPBelgHbQ9dnjRiwuP4jh9X10s22PZfuePvqOyBQcoJwk0hGo7vFeXkKlre71/faJYshMsbRoSpajmydvR9gjwj4f95Sr/hFuBlFCCS9CXp1Lv5/KGXs1OlidhzOICAokk2oCR8Wij2jxyVLWoWWrVXmqpHrEe1bdivS3je/Mqrv3/TghKQRKUrdZbr+kW5ZhiEm93/fkIqy7HJR4ZUHSFBTc2DgebD1g5U7TLUrcj5wXsjJk1Ri15ZThS61r5Cn75xHK5Rqo1JJ/L994FwmJCUK6w3y8Mkdvw/OBwrFyNwjJeaX2RVLU+suWHpFeUuQp+cUSZ3CRuXMEyDpC9+ID/tECKEcajJfT/RfhyNS+bv6j9IDmq0r6EVPLl+XmIlKUXUbOG86kH5wJmeKEpD6XoQfMQSzFic8qiu6S/0DY6QVJKgHUBbmOQ6iKcsxGscBqRfl+u0WHHBId6GoPQ2hVhMySmYpFA/EPM183D+cVZntsdDDhlKEk1xuaLFS00tQAb0almhRm6tKWBvufTtEMTniUuVKozB7/lGWzbPjMGlIYEMTubP5OHjMo2XdF0OWcltsNMrzJCZ5JUl0slCi5SCr3l8ywoO5ijP8Wj+YUhStazoXM9/QLUskmpN7gbVUZVjEywsKQDqZlG6We3d/hBua4uSshSSokJAYgMDuEgWTydzFLxVm1Uz6H02OH+Ioakq7cfdizC4XWeQF4r8N1ECwfsw3ia8VRk0ESkjY+nxHztGrflmeSxbQh9359grCq0CgGrcnbtFGYmh4tQKuE8wHBLHmQPQRZLQkEKme4DUD3lc2/MwColZff8BEit7EzycY6H9S7CLY7uzUjTYFzRSQA17V794VZbl+ohqkm37vGxy/CIMtWoLBR7xLhLklkkFnBFSoW6sYE5JGV7vYlh5nmzdiX22gteF8VSlakhZWQahIq56AD0AfaDMAsaAUy0JDEEkuOGpISbu6dmDjnEZiiCkgMFbAszv5txXpc9YpsL22QNLzTTLCTp4FksoBRD01O/NiBURTLAUtSdWl2fUHd7m7EudvlYicoKmFPvJFAsJAHKgZvXYPHdJsFqoGUWamq/arfDm027Ii8NhH8PT/AGg/y/rHoq+hL/tD/mEehdXuTTHwK5GHZJWlRBBqNLhtq7ViWEBUFKUWL2ZnPIejwQmfpTp2KedC36xVjVlKVKLDQh6e9RyVcnpzi3uJe1divOpemUssTrISmgcKNSkcrGvKMjl85SVskEq37deQgnGZ8ucQEAIQkuA5NTuTdRiEnCFRBKvfulLgHvFkE+DB1U1vq4oYy8TQKKgp1MyaMb3/ACg3HMFJ4dLoFH71eB5eGQg6aAC9vId/zEJMzWWAZgCCk3NNvX5xfq2e9nIx4VlnS2HuUzv+HmuwAWa+jAHtWO5ovxJYSks25LQsm48qlHh4bhy/FZ22gSRmBSoihCqVekWNpRSY0elk5OaW6d1+Rp8TPSkoSFamFbtZNvlHMW2ISEuWJALNSsIsRjilIDbGsRyrOVodIN+g3+MNOXb2/wBCw6OVKfg0c2akMEghizKZ2Znp2gnEY4LlkamAFWaMviMeoGoppbv1/fOAsNmigSkqLG9BElNKVf3gX/AlNKS7f9NbhtOhkaiEgPqZzWtthSGMvGAp09IykrMdKpaXAS5eu3WKhnOmYWcpMCTSpMqydDLJwt+f1NJhZzqCSwBIcksGDk/AQLjs9X46ky0jQpmIqDpDOOrB2u0LDmRSpJI4XZjyIY/AmBlZvpmCYAaF2tSxHpFU7W6NfS9LF/LONqXfx/eTSYXGK1pClAJUCyfrOKP2971iOc4sJCasq4PbeM5meZy5h8YFSZoZhsfyZvjAOY554oRwsRcv8oSOS09i/P8ACHHPBweyX5FuNxU2WWmJcEkpV9UvWhFCz2FrQRnWCknDy1yipU1tUxzS9gNmofI3cNXjfaNM6RLkLlhKZb6Dc1u/m5/2gPAz3GkK923VP6RT81KztLHCM5aF/P8AeROtZ5xCCcbJAJUn3SWHTo0DRcgtNbEkmOqMdlSFKfSCWqW2jsySRQivLyeIE7KlE2D/AKRZNXpdIIPNQ37HlFaZqgaEhwRQtQhiOxBII3BjRey+EDhRSFGtxZuXx9IH1C5bbCCVxElStvWJYZPEBH0DP/Z6XNlomJUlC3Y8iL2oHBcvuTAuC9m0ygh1BSlDU7NpBJDHd6A7APveEc0ibvcI9nsMDo0oSopDsdwBU0al69IaT5SiNQXXUEsPdZPKml6EH1uYYYXBECUuVOdaaqlgBiSSCCQH0lN61Ci0VTMKsBIIYuVEAjSCoOSlLApS1gSducZ9VsNUWYbAqVRKr9fdYk+9sOL3evNo8JolzEy1JVqchynUmlNJU1RVn51u0FYAhJBC/DUqj3CWZiwDuSL71rQxbiykalzCVKNqlpmprDcvTq3mVb7BF82UC4s6tqMbMLkEnhLwMMIFcSgsoNCQSRqBZi4qGDjT84aeElUxzNJDcQqBahNq2sIHmYhTpQgqKE7lIJrckhquRWr1goFmd/hp54j9/wCOOxofoqeQ/wAyvzj0HWNT8ClIFXIBIZkg1a78iIFxePQgK4QymVxOrSz8IPV7dYLCABV6A2oQ+79IxftVi+IJQeEJAPev78oujHU6EhG7fgEXiQpaykABypgLD5AQRKzRKC4GpTNS/mrYdBCGUhzB6NLXYdLv1ixwRmzYY5HckbnJZDAzJqeJQBJQBw8kEG4bcEEGAPa+WChC0AkVcsbfMefxhx7MK8SQDpLO1bqPOM97eYjwz9HSpzRS7cPJP4nyi1tKNLuee6Zzy9Zoa3j+394E8rFpTJWFKDn3U3J/IQAqeLvAcOcBN0yJlANSkAdQy39OH/MIDk2lfY9FHCo21vb/AH2IY3MEKCAlKnDuS1XaweBUTmLsaHsO0QVLCqw1xM4fRpKGsF+fEYEpN7jLCoJRS2br92WZhn6p6Uy0y0pYbGp9YUJnsQSlw+5ofMRGVJdmqeUNcxmBUuUCkAplsaMXClBz6QHLuGHTqK0xW38A2NzYzAkBCUhL23dufaBfFJ/3iUnLZihwoUaPbaJowS010kc3pBlJydsmPDGPyxRHE45awlJNE2YN/vFCpqjUkl6OYdYbIZs5lsEpUHcsHrsOrfCD1exs9wluE8Tmh3AZNzqI0jYloVyXdjRgoLZUZIGIkRrsZ7NSpCFlawpYYJBLOSWIYcrv03gPJck8eYbCWn3lEgVYtT3jzoNoXWi5YnpcmZ5CYvJ0qBS4jfZZ7KJCVzFp1JSamlB0G4oLW3vF2a5NJKfcIUm7hqChDe7cOSz1qYDmroSPsYqXhxMSXBBoXajGmr1YecWyPZ1RNSzOfdOwcU62rzinGz9kjsbFth26RvsrkIXIRM4uJII0g0IoQSaMGtU0hNTRo6hK0l4/kS5f7PBBHiGigeFNHYOHLcyPQwdm+TySgaEgKoH6gAFJUbtqFfONKiYhQCkJCVCwJ92hq4Z/dNH2J2aBJmSicRoMwzFEnho7l7Ud2cDZoXVuZqbMsPZ9Okg6ToFwk1INWNqCrvY82g7L8tZlMwqARUUt1cw/xcqiU6UgSySSOAqFAxAN7ku297RWlCFK0oUCslmoxPR9n3hZZGPGHklOJWgDTYc9t+m35RFMlg5AL0cg9gx59YJmyVSwya1uC47OOZcxCfizqBGpiXKSXq1SS26iW+80U3ZcRkpCalYTWpJLl2PvChvFs3FFaiVa1E7qJLjZ/wBeQjsmTrqjQlNmNGirFoCWGrUomoTYDqbPenSJ3B9S9LC4ZRuQ9vx/SLFytLrdqEX678u7xOSxVQOkUBbYWdhQ7RxZ0jUEalguE0UGLAsGpUO5pbrBjbEnsQTIBUVUYl3ANaNQb7XivEY0IYJc6yJZUApjcW2YHezRRL8UTlBZEtYA8NCCFuQ7anYJegEWTJA1pUZfh6DqmOs8YsyQ93q/eLopIqbbC/oSuX/cmPRd4mH+0P8AOY9AteCV7mamKYBiXblv05iML7RqK50wqYl6talB8I3GJWEpJuwj5vmEwrWVHesX47u0WY9ot/YqdvOGuQywtRS1Tatz1fofhA+TZf480I16AzksVMLEsO+7d4+hjLpclCBJlIUEpbXTUqtSo7uRbkwh3PbSyvPJtUhvh0LlJ4UJ1JTQfVcWA6G7+sfJMz8Zc1apoIWpXE6Wqa/h8I+oYrCrJHBMSkpAYEhLc6HicVv05wJiEy7ccz7zeVLBqxSsz4Zk6boceBynBU3z/B8zkYFYU7Fh0gjGS1KKEpBACW81Ek/gPIRvsLlutwRpD8jS1WDtcesNMuwkrVqEokChpdgNripvvygvPSZuSVI+XnC+GHUKjbm8X4bKZ+IGoANsHZt/IVj6Vj8jlqVrKEKSdkhmIO4Lv5c45KneEpIQjQQe4bsd716dHhVmtbFkvBhsN7K4nS6ZR1PuwHq9a/KHyciSqWhOIAKwdTjlShIqbMxttGtm4ozlqmLq7XBASfKtOQpVqwrxGFCVakzgt316dbA7Eul9zQcoRzYtuS+gyxuPlLly0CXoUgaa3ZLAAk3cHetAOQizD4GWuVMVpT4iEhTFILh2U1RYhjaneF4QAeGaSk/XI0liQKsTTo71gnH4qYEJSWWhIUjUSx0kuHqzUtUB3vC2LQEjBEupQJCQ4ZIYl6pNKm1PhFE5KwElKkHxQVMqhDcIDlVHKSGatDzYmThlolJX4XiAqBKlEAgckpfmH1AcqiscxQAXwpckvQlLKKncNf3WIVcL3DxFJ3uM4qrRmDJnYlCPAklJla9WttJJuU6nFLNt8IYZbk4w7kEqWVJUSmgetA9Sk9YdZjg9SUhyCCAVBkkoSkMH2J6chFQqoAlRBapZh2YD1htae4XKVaewdhsaJSZ0sK0mZLCFaUgPpJ1rJd6BgCNn8svMy+adKVL8RC1/XPEQa6SasC9d+1Y08qWkKKSASAC7WL08+vWKcTLkLSqWtKhMUGdC2YvWj1o96V6QLXK7gg3EwmZez05WIKRL94jQ3ukClDQN6Rusp9nl4fDoTMUCCdXhvVIuQpTOArTsfUxbluDKQAGCUpZLg6mZxc9u7+cTUVlJQVqFaubh2etfJtrVgSlJ7DSyagoTAUkDTpNVMASkAtRQAIFXoz7xQrFEOUn67hTsSbvQ0NrdaxKUhx4esIAepDv2IHu+W8VyJYSVApdITRTMASLhtr3vCdgd6QVhZqQhcs4fxFkuFFwBRmJBdt4Bn4YoqxUSGCUij0NCRsb+doswOJSJgKiClJcgUdgX3fkOz3jQZvmgnywEpQSgAjS4CXoQR1o33RSK3cX9Q8inLcMUBM4pGgKGpKmLag9Q1m+cE5qqWSgSWEtR1mlUk3HNuXeBZqyU8w4DerU38hEZgKnS2nYKAo527vCtb2NexzDykg6UgqK7tQh+uxtFuKkWJqWZmrc73N45gcMhCBxK1fWBrzqOQEEYnEkkOosHrf8Ad4Nu6FYFhMVoWUFPvBLMORqSXvSLsRmKpU4KAOhiCWSSoEcQZjFM/Dy+JhWpBJc1s3a0VTcMsaAHmFidJFX3saUhtuQpuqKBhypSpjMZlVEApLKdhQhgBRukNMGjw0oKkS1kJIZSWDmjED3mpXpA+FnqfTTWKlzRtoPAUDrKdIIqoJdu20N6jK3AV/w7/wBpHqr8o7DLxJf9rN+H5R6G1SFpGNx0nXLUkb7/ALvGKGSzpiylCCb129bRtFXHYwwR/TH75RpUnHgEclRaFHsrkK5ALl1rYEUIHT4w2T4ZmuAkl2IrTbyaveLMF/Ul9/zgedZf3T+MK3uyq7HeOkiXL4ZqlbFlOGv+7QgWTXQgk/au0ET7enyizJvc/wAR+Sozw2tl74R3DIMtOqYNQYDSxL7DpRhew7QUJ4Q/CGsUkOHpv3G9o5mdpH3E/IQBm+3lAjUlZY7i6GCUVAZk+8AAd9hWxO7bRDGo0ispTqFFqK7hqANcBqOe0VZD7iu6PkYJ9qv66P3smHa3SEi9myrQUshaAFA8wVF2OztVmFIhiJqBRTIUyhQJU5D135GtWbYxbN/p/wCBH/kYlLsf+sn5KgB7AsiegEiZM0ldE1ClF9w9h8n2iOIlBChfUWLEv8Dzbem8OB/yC/vfiYVZn/TR2R/8kyJHcF9ghOHBmjwRMUdI4CocRH2XICWHP/elCgNUwpCFgsUuLlQS7u24Bbl0gnKP+Z8j/pgLNv6Mj76f/siJW6C3SCcAgqGpi5ozcgeV7co8J+lyokktS5qB6Qx9n/el9lfKOyLTf+r/AKEwjl8zQa2FqZrJB1s9aDfvzaIYJydR4iHZVKb3u/6RPMrS/vn5GL8L7h+7+UWVsLbTsHn45ak/V1PppSx/de8WytSjoSApbEEuzb6WLctoRYm/l/qMUSffTDOAIy2NBKSkFSFEhg96amseffpE1YosUhwFAFQe7OQ9K3hHibeUTwPvHsYEltqHjyomhxPgLCPClkH66lK4QQC9CKuW3+cLUkAhAqok1AZquHEE4f3E+X4QNN/rzPvD8YpSrYN9xtJw3hp1LXpWnSoD7Qfvyi/NMd42hQBQfrivE1H22hNOujsPmYsxn9Mdh/4iF027GvYKlYsEshmfiJLgV6QTiZGkbanoXp/tGVyffv8AhB833E9h8oZxp0I3tYUvHFMxtQNNN6J4u3Jonj8QSpK0FOlxwh793s0K8P8AX7n5RVl/vD70M0FcDWVIUriJZSuIgKcVNnuaN6Q2kTpiAlKVq1Byzu771FKfKE2C/wBUM5nvn7piXYr8HPo8z+0V6Jj0JY9DUxNj/9k=" id="201" name="Google Shape;201;g288e1f721d2_0_351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SEhUTExQWFhUWGSEaGBgYGSAaIBwgHBseHiIeIiAhICggHyAnHSAcITEhJSkrLi4uIR8zODMsNygtLisBCgoKDg0OGxAQGywmICY3Mi8sNy8uNDAsLCwsLCwsLTQsLCwsLywsNC8sLSwsLCwsLCwsLC8sLCwsNCwvLCwsLP/AABEIALYBFQMBIgACEQEDEQH/xAAbAAACAwEBAQAAAAAAAAAAAAAEBQADBgIBB//EAEAQAAIBAgQEBAMHAwIEBgMAAAECEQMhAAQSMQUiQVEGE2FxMoGRFCNCUqGxwdHh8GKCFjNDcgcVJJKy8TSz4v/EABoBAAIDAQEAAAAAAAAAAAAAAAIDAAEEBQb/xAAyEQABAwMBBQcDBQADAAAAAAABAAIRAxIhMQRBUXHwEyJhgZGhscHR4QUUMkLxI1KC/9oADAMBAAIRAxEAPwCrw1XdytEqBTpqWqVHAEATAJ7FovBY3AsIwPk6Su5UMSBPMLSogCJ6nDzg71qfm5U0QSAQQsMSrBW+LUB+KL9e8EYQHL6K7kK6MsllaZVjFptvOobbxtBKH6YVNTLgXDytdDSd4lhVM9AOUaQP2v2icE5XidRq5peVpfUFbSpJVFm8G4/DM7TsCcHZLQ1FTSEVqsEsROgCNbSZgEStuv1Eeoog09LAyiMV1OdEjdhIAuoF+4OwNPqGmySmMZe61eVc4oMU5MuEZWMGSCdUbCP4M2OKBksuWnyklgrKAWCsABGx3NiZEmevW3L58zNwCdUwCx0A3AgsQLgAbzFr4sq1NdNVeCadNjpkwBEkMTtG2nVEagJ3xhZXLgXTk+i6DqLW4twqalZaTSvPLAU6FNBfm+IKon8pkztM7Yt4twrMu4f7MQWBMFZ/sD2m03x14aos7RTqcrIWUAatLal6EiLEjYAEdZEkcZ4otAUKbmrLHy5A1BbwJOsgksbidu2GNpdqzvH0j6pFSt2LoYPn6JDxHKVcrSzAkiyqgiI1CSe87j5TinhoMMwUlGVCC0mC2nWhgEsDZh2Hvh7mUWWY1GqnXzKfwEKAot8Mbz637Y4dTEgLvzhmcERE6YAJ9CSIthBaGOgCOfX1T21i9k6pH4jopSKCGFNKtRRymNLotRYO1m1LG9sThNZa1MBzZG1WUTfcTv8ALGi84lAtZFNHS3mLLMw1QRAAHwgNce+FGUyNOnmdCkBIDqzXLIfQjcG0W742tYD32rHVqOItctRwbiusCpSYmkpiy80wLBdzuP8ABijjFSnQzbVEZmNSmWIY8ikssQ0H1bY7e2DsjoojXRpqsryvubkmdIBAEz22HyozObevUGVr06bMULtUj8KyQRy8oIABBvJ9jjSXQAVjCSnN+WKjMBpDCNP/AFNKiGZm5mAf4SV5jGwGEebzjRrdnBe6BjqIXUCZJE3gAdcG5SllwrCoQdJmD/k/L9sD1aQrv92BqaxDXsbSI2A2ws1rwigAo/hNGlUplatTSgBaCCvKsNIYiATPXpqxfkq+VzgOWpr5gViyiozEAAAEggjl9D/bA/E28mmaZrksFZ3QCRHQBWsbA3sbW3xx4a4bmc2pCt5NKYZmQU5HUBQBP0icRptOiotBGq2PH+KOtKmtBajO7imzImqJXtMhQSLjaI3xnWy9ahQenmEQ65FXSx5QyquoFtuki43NummyfDqdGo9dKqkqgoqk6VVViCfzE2k+pjGT8ZVXqmpUcqFVRTIkjVrBgiLG9yPnhzxOUAd14LIcb4S+WbnpsqH4WJDA9+ZbE9Y7YM4T4TzFfQdIRXIClzBIPULvYSbxPTDbgPEytDy6hR0RhWfWrMQm1hEMQR1IicNsx41rLUdfIRQpEENNoBW5EQQZ+eHnajaqFPKa8GpUaFGpQoOWdWhxUHxMd9RABjYSNrfPJ8U8QVKiBQPLZWkGmSBY9iL374f0OMUKssy/ZqjQ3mVOUsD+Xmg7E6jIHrjM8SptqcuRaXDzIKzZh37H1BnGao4kCE6m2TBQWazprMXrczG1hHT9MD5XN1MuXakwUkQSVDWPvt7jFgy76ErEaUY8hJEmxvG8WN4jFJrjTNp2PrhLg4OymwIkLQUuNNYhuWB931badVrkkHbvhVxIq9Qhaa06fxKBJJLEEkk+o2tGOMnLESYX06f/AHg+giSQdyJ9SBf6DFNcSYKICMhBZzI6iFmCb+l/7YY5yrJBFfWdMsWXTzD4gDAF/rijMuNRBexTUGU3mxtb9cC8TK1Eaq4JiygH6E+x/nBtEwEI1lWLxFGUpDc2zkbwdge041WR4smYp6JUaDLwukjs3cjpjFZdhoVZsBH+fPBi1EUK4A1A/UHpbpirrThXbcmdaiE1hXBXof79YjCvjGfEBWurMNr7CL9hOL87xOmtNmkbSoPVosI774A4ToemoYancmQI79fbt7YjBGYRDgjeG8d8tIGXRz1ZhJtt7e2JjRUszWoDRTpCmBurEMfcm9z26YmLsamdk7ilOZrvTptUNUMqgMADA+fr9cK+F5lmqtUdtS6oZiSA0iBJHwi4Fr4Y5jiq06dOtSpENUYBxI0EQZCrBI1QbyCtrXU4t8PZUGrUq06dVUYSA0Ook3EmCx+EgkGII9SIFsrKdITrPZdmSlSU0yLBgwmVBAJE7n+SMLatZqOmkBBGpQFusAwBfrpvfrO2KM9xACFLtNWACxCVEB+F1CRywJ0sAbWscMDVNQvTZ01hGVCSCxsNR02/EWgCZ37jGTaO+I4rTsIgklLsvnaK6jUZhUtH4ViTtpmRsfl9KuI5Ss1IAVqrIxiaaGoIN9pJi07j3xfS4eaaLRFBasj43uoJ3IBIZfkLz0jHFShSpU7BoHxnW/3YkXsQSBIE3wl1NzGjw68/wujcx2nX2XmVerlvL82ppCqUSosqWDkEUwOXSSfzke9scPxxqhakFakxsgjzNbBhZ0g2i/KCffBmXZqbprrGpRqDl1CY3ImRMEC20weov3w/h2WNdq1NyoQxMQsgzqBY7ixG6m3qMamEOFzlyqxscQEfl3St94lSV1FZpyOgP4oHUG9/WcVvkig1qzaYv8Jg9SYsB6iTbCqvk69A1lV+StUBQqAAXcb6lM02DEHoCARtOBcnn1Giiwr0vKctyOJDagNBDSrKbDTa3eCTbtmY4y5KZWqtw0ppTzPmvCBtUMA4IK231L3I0kSLzvfBI4cmYemtQ/etIWonLG0iLjbvPX0wpy1QV5zTOEFVWWoqjZhEMY1EWgFiLHTvIwXkdI01krs1QHdYIYyJChjIiVE2JNxGCpt7MBuqc915uCe8Rerl31uVi1NQQTqsLwBfeCRtg3MZh1pirVNNLEIkkgk7EqNxH4besYyXEfFcgLSqIYGp3qIHkE3QEgnVJB7evUO8nm8wG+9KQal2KUyioKR0zsZNUgwI29b6ASDhZyAVXmOHU6rA1KYWfxOCCTabRcX62vg6oNK6KLAb6mVZCjvAFo33BucW8U4oBTGXeqVYn/m+WrjSSYOll06zEAXjc2thdmc9WpwKVGo4QLGmLxLS6HkXuGUT0gTYDjUoBTM6orI1Eu7eXJiJADN+HVYXYRa/c9MU1s47PNR2VT1JlQoMAEj1ETNzjrOcXLUY0tqjWr31ETGl4HxSVWQxEHVaBhbxtqWgJ5TGo5BglvuwzR+aGIgzP13GBcHDep2V2ClfF6zNXK1KsU6ahgUnmUmABvfZQPfCfiLglYEUp5U1A2UAAnr+LfFdfVThQywrawbEWnf0g3HfHNWvqckqN4MDpE3PaNowQdITGttELoVopLTp0wB8dSoTdjeJIiwBiPqcFcNr+Q1TL1aJBIRlfYgESAR1kX+uKuD8I+01Vpc2grqbREgC25MRcH9pxZ4nzTJndToqyiixmw6zG/rhppyySgkTAV9fJtUQ12lkHL8fMIsPXSMaXgPASaVN68aW5lJi0AGTIjRAkie2FXhbOZelTasU8x2qFQHUR1MD5AksQYsPfrxFxNsw0leVRAUnlUTAIXYHCm08gkos6BPMtWyrkiv98hbT5zouiTtTXY2tzD64Z/8ADWXKa0o0LAglAHAYdiRv+2Plmk6jpnUpBBFwDNvScbmlmGoVSKNiuzFp1nTBttIPQ++HlgtuKkHQKnOeHHSkKyrqVt9ie822G+M6aYcAGzAEBgejcpG0C22N1nOJrVy60AKgqsFDutrgyTIM3N4xlOIoZZ0PmOzSRTIhZi7ADf8AkThIaBhqa2bcoOvRDQAsvtY307/xvgHifERTZqQRX0iCxtB3hYtbaTvimpnNBIKDVJBYxNj3HbC+hlalZtNNC7MelrmTE7euNez0QJNQJb3mYbqqhmSpB/Q3wTkq4JOuWsYAMAHGs4X4LpU1H2oNUqG4VWhRBuJBBNon6DEy2UydKsUSjVLzvzMqj5nbuSMW80hMBPp0Krjk4WRbhVaq8KkQNRk7CYnudxsMbrw14RbLoKtXSagJhkDSF7QY1GbzFhvhprCVaaoiitVldTAkp+UkG0ekGDi7jdCtXrsjVEFEFbjS5ZhuI3WbEgdMZ7u9aURDWOGfVB5asEkwzM1yT1uew/XriYM4fXo0l0vUNgBEgQevXqcTD7PAp5eT/VYDiOQzFR/JRfMen8SJqY04EANbSovYgwYGNtwDKDLZA0cyytVIP3eskifhBINiHtYwPlgTN8UDVV8oIWtremxGpQGhTc2BMiTNxttjP8TeQpYFTvH4YEWI77i/Y7Yy3tb3YlYCC4ZWh4fmF0pUJmkQTrY3SI3k8x3GqASB6xhdn6a1Jda6pOkpoGomW3GxFiLzedt8aDgdKjn6QNXTyyagU+WAZDAafhZIG57RN8IvE/HKUO1OaiamQ1fKCgMRYBviixjveIAvmr0paOuvdadlda5DcS8RLTUpRGshigZgeiyYvze+B6eaqg12bTPnIlNDcMxFQVKe/wAOlVB9dHphFxXOiRTCR5alZBA1MxlnB+cCwtHtjriDNUqKVADjmaL89RtWkt1a8kj+MZwMy5b3REBPcnxGlWBo6mSmYM1H0kCCCkkEtDGTqsdAg7wdluFsVp5erV1gK2inSZVUqbS19UwCdRWxI5jjPNVpkVGIDFYkiYZ2NxaJAAI/3H3x5UrpDFabUtUkNSAEB1KsNr2IEtJAiNzh7YIgLl12kuymv/kNSjXK+Y5WoLBuaX1TpJsQ1pVyILRsDgKFfMEiq1U/FU1rGoiZNtr9DMbe7yhmcsWWlVqAvSZGSqo0M/Ua4uCFJU9I2Mi1r8Xy+nME04Jq+SraEJnSSHJi0mYPoLxJwWYJnKU2QYKznhDOua9RVpipKuWUmCYGwaNz1UkAiO2LcxxSnSOZRFSoj6QabAppb0I3AvMwfXHWX4WRTCq335U2TTpI1g6mJmNG+pdLC2+FGbydbN1q+pSKiKWqFVHMVAUWB3a1xvMgE40MgqnAtOUn88rYyD1Ht19sfTfCWXqmkq1JpS2qagu0wQ6iZ5QAZZbkgg9/nvhThvn1wrLqVA1SopMErTExO4kwvznpj7JWzS1ssGAbVcBVOzA6SpIEjbUSxIFpkCMM0KopXwc0cxUqIaNZ3BK5gM7BAAYJ7C4kKIMrNr4uzvF6OXZAys3l8lMFoH/cy3E7mQBtfcY98e+NlyVNKeXhnqSdW8QQTO3Nfr/Nvn9fPnNtYvVdRMrciADYDp0sN464hAGoUAO5NuMcdrO5U6HuChNtJBERbsTaIIZt7QbXzvPQqUJpTTugK8ukxup2N1vB6kbYxmV4r5jaSnMLNI2O21r79bYY6dCgKysJIaWiCZNvQg974S+UYEJlxnhL1tTJl2ZKoElOaGjm2uvNJuJJHXbCXMuFYK0jSIZevrIjfpgzhmaqR5SPpUzrWzKNpkRPa82Ha+H2fbKZoimwgpT/APyVsRILBTquwjcNMbAjFMgHvFEATkLN8OzVSuUylMFVqVJZQ0apAABMbKATHqcNvEGXy4r0cs6uwy6w0PBPLqAk3IjqPTCzinBqmT8urSqyYKkoYIbm1ECPhgEd7X3sqpZ91g2JmbjrEXvfHQtFQXUzhZzLDDlqvE2apslFVBREBKrpjeLR2EAaut8Z9kJUy3x9hN+h7g9MCtnnYjUZjFxzvQKFHWMT9u7EI21mjBWo8M5nLLRfLVjoLMWSsADB0gRJ2NvnOCM74hpDSqAs2oyLWWdgehMA7YyFRgpMEATYC4+YxruH+F2qZZKmrRVswFoCnaRMzF+nQXwktIboms7zu6k2f4hUct5jFKYb/l02AJmYBY3a252xxluDDNgU6VMKxuXDRY9+9/TFfEWiswCqvkjQzXbWVksxt1JI9BGNJwjKJQRai1CVjdlPl9IGudjIG8b+2LGMLSxgjKFy/h2ktNVZEZlJYsGiRcX9BP6fLDvJZJUoTTlGflDKdwRNgBuT19sBrxQu4KyQhLaSkXNrNOgwDYW6wMRc661TTSkxqSzc2kLAAuG7Xmwk2n0hcTmVpFJrB3QoK7EmVCUQCTVJDNqVoKENdZIi+0XvbADcZaq4RA7GbamjYW2PNtPNh/WyoOkOmpdNzJ0kkGSREMJ9vnE4Fz/BadI66B5/jUAheoERMxM+22F1JhUHyYCFC1KNcO2Zo0nYhVNUWkwpgXhio3wZmq5Z2jQywQrggBtwYNyOvT98C5jJVahpfafI0KdTKhIbUTAB6mR7dcECrpDFMvUAQ8oQAjSFmbExcxET3xGta14LUqk10l1Revl6bE3DOGKsSCYiLSFaYv2xMeeF8jmqmXBgKdbk+bpltTTqgqSB0v2xMOAacpnbEYkJU/HFqKtSogVyCsoNGu8AMotPWZFpG8YW5mqXEIVKEloaZAI+EH6D/LjrXK1eYWKMkb2JEt72/fBFCV8umKRflGpAwXWxOpgCbhSTpnsszjmF7SUgbM8CRnrrVUUMxVoDzWJTUpiDqjUOawMBgpB9LHFtakaVNqbU2akxurgodQAIIsCphveDfFvCeF0ufVWWrUQL5i6/JpqZgLqcS3NF4AtF5wfx7Oo6ahc1V2+JXCzOxKyJj2te2JVHdxKXRMPgrLV08yCZUwB7RsT8uuOGQTBYhb8oNz1J9J2k47q1RNjuB3n29hgh0GnVJEwVMCT6b2vee3vhTBDVve7MIngOSpVFqFiVpUwvIu5N+u/v7jtjmrXWZoI4DCySW1QzLYXOq0fT1wNlKzqWCgQ24K2O97R36yP0wyyOb0Gr93ocgKqQbJzAxN4sBP8AfHQ2amx7SN65+1OILWjGdfDhxz8pNX5ahFVXWdwVKkC1wDedwDtvhiM/5Qq0XArU2SAwfqCNLBoNwTAtaSPTHfFMw1adROpWXR7wbDqNh6EjrBhPmV0qoGoM4upWL79fXtvPywqqGh1qXLS4gGY/CbZbxA32inWYBCgh9P8A1JADEjYsy9Y7bxg3gvGcsxbystprNGkEtUViDb4doUTIFiPTGXVzUUgCTGwHY9fmenbG38NcOWllxUpqWqOsva5vIQX0iCRJDA/S1SGiUuqVis9m6lDMeaEag9QEOhnebkGBytbY7g3xpshxuoMjpQmnUpyF0ARBBJBN7km8LJge+HGd8OrnaTsMysoC6KfvGpEfFOkwOUadJ6xcEYp4Z4WpClNFiCKkjMVxoCmANOg2ZhB2tJ9Bhl4iTqrYwnXCzmR4f9rpf+qNSnoMJC3lo1Eg80ctoH5ie2H2VorpQZUaCBoVS4DHTDF3cAGWgiNUR0GHv/DwqmkrZimWUX0coZtzF/i7t6+mKmyeUVVJZxClUCyZJF3LtAaD+UxecZ3FxGU+5o0S/L8JqVJ+3GksLC69UmNlDDp1sW9MEUfDtNR5leggAJvSJAK2gG6ENeQSCSMMMxTUUdM1FDNC6iGAaCR12i9hfvhRnK+oCQNwDoECFO8epid/fFZCq6UNls1Ry9Ukr5dN2QSW+GJHOYGsDeCet5gYS1imXdpI0mnK015oMgC+w5QT6+kwGlUMpLQ5VGL6VUMRq2MHlgQRO6j2ssp5BSDW8+AFJlVLiWBK0xq0y2kMW6Dl74p77sHRPotAEhGcGWnXpuHDFoaXJ0wHMtTDAEwRJMXNxYEnGc4hlRTaFWrpgc1RNEzNwLwpgwJJsTPQa7NmnlFWFBpAqGa5IZhPMBvbYkQRtthB4hqgimKVSkaBkqlJPLCsI1FlgSYI5j0/XV+nvc19kGPbrwSdta0i4HKURiftiR6403h3wg+aQVDUWmpMKNJZmAnaNrgxO+Ow5waJK57WlxwmfhHw2BT+05hEKuPuw5ER+aDuT0HucO6ZfXyALN5eexiIO9/bFNbJpTSnR800dACq9dlB/wDaRa3WPljvLvQpl1GZSpymHAuTp9JiTNxbGB9RpOSuk11KiwhxErA5fNsNShyLywOzbgmf0+fphrw6o2tC9UhFnlLXjeBq5bnSvz7YX5fIEI4qUyWOnSdYIHWTpJn546z2XP2dkRiruASkqptsCSR/gwu4TqjG00GtBLm+oWuFOgayBlVGa7LqJixYxAAmethfrGFtarJfRVOgtyFTLmRamuoTqkRIN5GDxwynmaa1aalXpoVQiSgIWCrdbNqHpvecVZurSyC0WNCnUqhed1lrgDUVLSBzEiwuB0xeTomh4Oh5KymoqQXY0aVFih1VHLvpbdrEhdQ03EbgYZ1ko5iKgqEFFCqKTGbE6d5262E2k2xmay+ZU8+noCOOQVRDRpgWaLE6iD1mdowQuQpUQtWpqFUqJXWU9hZSSBe5IG8TgpAwluMZTVGZWimFZVf7yoZXREbzOq19xIPrgbOcYFFb1BXriSCohUmdlkgQOxk9cZ/O8TOZcoXTyxddlA3iR1MQN+98UvnaIbSHAFvWT2Ebm4+Zwh73XQEBNxlytfxRWJJBABuLAm/Qkj+MTGbWgXnUdJDGzKf4HebYmISZ1VQE9GXaowRQCxMaettyZ+H/AO8MstkRQLBag1mB5Qg6h1gssE2aAB074opF6RFSm6nVsSRYC8QRcW6e22E+VqvqCBQ8grzAsTJJge1ztYzG+Oc5uIXQbtDugPstbk6VCprqAkpTUM8UwpM6hosqqWkRJv09h6FWo7MQqqqwKasSbC8GdouItPQYGrZcU0Gt5kSOY9RabKJieUr64VcPR3QgHQDvJKn/AGlQSLTtgnsotbJjmshftFZxIkj4COHEitOsTSVhVPLB0qSCJhSpHT+MVjiFB0pfcIpEq5Kgq07GIubExH8Ytp5AMQjMSTZYMXmALWuYEG8j3xbkKtRq1JKCUlqCSGKqihRuXjpv16gb4CkR/QH6a7pUqtP8nRI3eUbl3xaiApqKtNfKaWjSCEtoCxIBJA+h3iMCZ92zFKi/OxDMVqE3ablLWlSDePS037zvGaFFdFKmzVYAZ6h5CN9OlYkNPXTFvbFPDkavQepBp1G1BWEqtpGlZMaTMWv8xjqt2mALW5PAddcVzh+nucXOc4WD/sfOOvZBZXhLFhUcmNW+xYyCIW8ER1PWLdWRzASAysP9LqBPyIg4XZ3P1uUPThgZIIjVFpjYdRAgYIzOera1VaWqhACoF1ACBN7kNM7n5RjDtzhWdOhC59ucdRwRFfL0SS1INTJEOqmAQb/L5QPTDngdeiDSSKhNNSAAABLNuAXMsATJiSCxxnyw1EKQB2HT5bfqMd1abKOZbHqLj59sYG13NwchOZUdv91tK/hqnlxUrJVI1nUxcyQWY2KqB+Ij5+2Khw5WprTqvUOXhS8sQWqaiRMiVvsw3Fr3wqyfHczRURVZ03KFj+/xD2/TDPLcb+0qKZYAHdWUsfYFqnN9JPXG2nVZUdIwtbdpDhG9NstVSo6t9lptWp81N0PlhZjSWkX94bpAkjBObZVXRUqNDhuasamkwsmOewuALSYNjJwir51lZXt5mjSDzAmOkiRJECGnpgnh/ieodSshLA316FkQP9LahsJ+WNIcBj6I8le1uFNVJHkoF3aoh+JQIksxkiAYmOsYWcQIYkrpAJ022t3PWY3H6YbVeJvVTQdOhtgBEX6RHT5HHFPhh0kghlNrGT+u39hgbZHdCEugobhmaArLyCDIIJif0t1M9IwfU8K5U63alVIGplWnU5WMWhVM6mjoP6YU0PuSWzJFODZYLSB2USTPbbvgjiniimyRSo8o/FUMG3+le1+s+2LbGhQP2ltIZKz/ABrIM4q06NF2OlAUUMdENNwZIAjrYYzlPgtc20afdh9ImcaLPZqrWkOwsZ0iQg7GDvaLtJjrj3KZoFea5HrA9xg6O09mLQsm07UXHA0SmlwZQoc8/foB/Pzn5YcZXN1NK6WKBAAAGMQNhAjAWdcCGmFY8wGwb+9yP93bHBraHmRp9MCatUuydPRZKrzGpzoiKjKskgFXJPrPX5g/pB62Hp1BTboAx7f0x3UAYRq5W39D0P8AHsTgHNZjSpQiGT9u+AfQGo0Sg+4YHPn+UxzFUdbKbGJn3HqNx7YXZyqUQqCEcRzAyDHrBJBEHp+kYmWzAdf67YuyiAljpVmZdnMC1t+m0YeGBzY3fZI/jNwXGS4jWpc3mfdsLaQCoY/isN+hETt2wDQzFfSddVaqgkiYeJ3+Iar98L87mFhwimk5sDqlZ1Db5+pxYzrqMVFk2iohUA+jCf0xV4BHDkfpp6rY01Wt/kfsPCFfkvEzK51orrqJIHKZ2mdj8x9MazWmbyzZrWFcnSAxuSqjYbzebWx84zikOQQD2KsHEfWfqcOMtxCmFRfM0kCDKAg7nppYb/mjFy2CfyugzaHNiSSD5pvnOBl11U2BBABJUopJtudiTa47YTLkwtTymHPFoZVAPUkztE7HGmovSfLiiKsAKrMAigkzIhgx1gMWGokHbthQmTWm76gatvvA6sAZEWIMmGPTqPSMW0rpNxqtPwmtqopz0lA21VL/AP6+0fXExjc5lKldi9NKhUn8swQBN4F+4GPMaRUIGqF1KjOnutDXyJGo0mEsJAiVB7gWNwSd7e2wdPMlCAp0sCSLkSf2A3/XB/2aogDBtSyDp29dI/NeD87b4UZqmTULgHm/1Qf67EC+2ORAK1srFuG9deM+StNaQ3nSDeG06jIkDtI9TPXA9FS5ZPMBaSok/RgB0tt1g4ty1E/EdRAsVufTYXiLzOOlz3lkr5aCozENTgwyjqwJsRB7Hm9DNACZGqKpXq1Ba5xjhu9BhH082qsCxIUJysN9QsNO+q43vHfF+aakKDjQTUqNL1GayrvoA9b/AFPpC7MZ1ajM+l6jAzqAsAbRJ+X9Mc8Lyr5muiJqCwGfSLAbm56xbrFzfbFgSQ09dGEIZc1xG4Y5yPpK7yOUpuytVqimgOljN5OwAAIIneSLSb4P4nkKVKmcvS8uoyJqaamlviBB0auY3Ai529AX/C+L5ehVehXSnRLFvJExpQ6YJcTzORMkzbfCDjeVp+RVFODzsQYmWMAgmLhovHUA9MaL2gH08cc/HwSBs76oDM7jG4z+NM5J1ELOjL5kuKldKil7gMIY230k6gAOsdAOuPcxl69E6m8wAbETA+m3zw84Zx2lVSmzHRVVClVmGzCeYkxH4TPfp1xVmfFNKkAiVWYjsunb1IBk9PffbGF7nF0Wzy6+yM/pzMFpjnp+PdU5qilQ028xadaqoZqbAhZbY6gCF1fFBsJ3GC8vQrUQVrLpHZiD9IJwqfxBQqstR6GpgRfzYaJn/dHqCOkgYry2V1lmoVfNY3amwKVD66TIf3QnEqUQ9mBnrrC5tbZn0/5acfzu80zqpBtMdgcU6n3Yex/zrgKlnSDpM+oOCPPO+84zBhGqyElsp7l+LlhorSyHdgTqHv1ZdjFj77YZ0a9E1GOowByga5Ivcz1jsB1xi/NIPp74bZSowCNvb9rj98b6DjHeQnaajRATjL8Vp0lBpozASwDNA7m8k+uPKnEq1adLFAZnyxo9YLfEfmcAV6wU2UaQQ3WYN4/9pxTSzRQMjEwtvocR7nACPbigfUc8GTp5cvqvKqweYydmMybevqL/AFx1lc2FOjvsYF/8GB2USTsGET0B/Cfrv6E4Gq5kRcQ6mOx+uGGmZzvSy64SOXXXFE5h4EjdekmSv/8AP7e2Kq1YLDowg9LfxiDOBxqEAr/kexws4g4BBHwv17Hsf89eow0sE3BA0F/ddr8hN1rKRqGxEMPTvHXCvPnS2ibG6n+B1/tHXAORz8MUv7YuqMtQ+X0mVPVW9+x7d4wyLgibTsdB0+Ov88e+H57dSf7Y8z1cMNYPNTEH/Uk/us/Me11lKoA51KFYSGiTf2OKKWe0sQRI2vi2jCcaUPwNOijaJdFYqyFYBBB6H6Y5GbL0zaTYn2mOnT07E9sCUMrrJQSRuu/0juMd5RPKqBX5RN/aZ2/jEtAjoowwk8StAlKgyAAOCBPwSBF5MwP1GOmyFKogZWZehBQwI7wSQPU2wVms5TqIaYpVSs25lVWt1Mkn2iB674QcWrvRKtTAVZ06R06jv0t8hgjTc0lzcjxj7LPRoMqdwvtd6j2+x+qiUqahlanPaojI4PaL/pM4ry2Uos6ivUanSnmby2mPaDB9b4Fr8WqA6nX/AHAz+sfzg3JeIOaaTJTYxIVQJjrBkT/2x7YQTW/tp4Lt7H+mCo6RWbPnk/8AoA+kr6DwXh+XoGVpIQL0HLRUeV6yPg0sIiZkbEzinxLUqtmKfnNSRBSDANUjXJJiBB/DESLX64F4Lx2rm66ioyBgCwOmJMRp3gDTcWmx7nH0XNcMy+byLpSKDUqyyEBtVOIDH3Gkz0JwxhDzjRaa9J9CpFQZXzPK8SpgELWKCSYEopnqAGiTF/YY8welbyFFJKSKUJDBoqGR0uC1vzWDfhEC/mLg8VOzBzISlDUhdWkuL2khSOgJtHQz+mLOJ1meiyuArgk8okQZ1SRPf1xflKa1FgRLHeTymD6SYsPTHObpKrBiSpmT2O3SNvS4OMhHgkgwVTwjiQ0qfMQVNJUk3LATAN7i8T2t6kd81IFaogRiTBS2siSCVi46lpJMYpzOVDt5iCVkhih+vKbj0F9sDV8tcBReDfqbzf8AtvbvgQySnXYkL2prAYpfWZ3EjobWjtMdsOclxWolJUoka0ZjVB5W0wPh7gkhZFwekXC7JZT8Z5/9XQAg9OjWv88W8PPmk5cswV9VQKSQnLdif9RAABHY372WjPLr4WnZaji5rdxcJ5CZ9ivM9w05xqdbK08xWcgeaW+FWUBI5usrfmI29QNFxTh7F6WXYVFApimI5lLCJZgs6ZJjv12x43i6mzoCABdWSmDyqAQIXoNQmB0PUzgvOctA01zGliZL1DpjmBC6fiGq8ACRG18Mc1jsg9cPP6KqlSts7heMjT45YWFr5Y5LMq9TTUpM5U6TZioB1AkGPi3AN1eNhgnjeRyrZh2pq2k7nWWk9SC14J/r1jC/xcpeoBr1wiAXnYdfU3b54H4fndVOD8SWb26H2i2FVJt7n5SKld9QdoPbTOT9/N3AI5sjQkwpm9y39gP0xVU4eu6uQe3+bYr+0jEGYwpgM5JWN20VAinzj/DXXzgNqgP3g/3Rz+zX9RiyksgtTcOBvaGX3U3HvceuAftWOnqGVbYjYjcf29MOcxrljeQ/dHXD7Ig1e/XDPL5vlpz+X6TH9MIeJ5mAkC9WYI6QQDbcG4i/7RgnzYVTAgkrPaII/wDlg2MtaVlfQJjxTrM5i/8A3KL+0r/AwLmM3BDG+oD6qNPT0APzwPXqcgM/BIMdjsfYEEf7hgX7crFUJ3vPb/LH5YY4a+qGjTLogTu9P890wy+e1Lob5YGztUtJAkqOYdSNtQ/T5/8AdhfWcpUE9N+vznqCMWV85Dgjp3/b2Iti2ZwUfZ2mQFxl67KwJB0nY9D88EfaAW0tdWsw/Y+4/rgLiihao0mzAMv+d+/rPpgLN1GV5/bDGiE11OTjy+UXmWZKuhjIXYW2P0n3674ErZgq87Y4rZgNBJIZfhIvbsR19MNv/JzVpJVaV1AkE+hg29weuCEBskp4ol7wGt1SlsxLa5v19f7/AL/vZxCjTEMj6iQCQBESJ3O/0xVnsmKcb6diY2xc1MgwxuLH0i3zERidp/x4W+n+nHtYfuH+c/JUZCWM207Sehg/qRMYMtMEknqT/PywJVqGlJjkeNUAdPlYxMEf6h1xa0AapubCLg/4MLc26CFuFJtNhDdRryK1Xh2mHpWktScqwO4E2j0NvphF4n16mGgkLB1QSInZo2vO8EdMB8C4s+Wra1BIYww3kTeJtqvabY0PjACqaddCKmXZYUlBIPUWAGoGQRANusWc2bYlefdswp7T2pGMnQ457hlZloqLywSBsDcfyR+uEzrB2jB1OmNUyYHUdMMczk1cAk6uzDrPp3wN9mHLuU9jG0MvpQDvG48uHLTkufD/ABJwQgYgi6t2g/xv9cfXuDZ5SgDLUQtLlUIC1tlhpFyGtEjpj5Nw7h4ptqBJOw/zv0xv+Cl0Sn5hqJqBCsRsrGNQBgxDG+x26YFz2Xyw7s8+utVo2mhWZso7bUHGZMEddQtj4e4plmVxmVpCoKhM1EDEhtrwSYuPpc4mGOQ8L0aIAFdtRUamheaJM3Bjfae2PcXaTkgLlYC+ZJSZUBIYK+1ipWZgXEjpuN+mOczkPgGoBrkGYjbcnYi5tNoxfxDjDOVWpKFTIkQDPr3HTbrit2VwFYtHxGxluljJntMYUGEIiZS6gyqjBiEndgJFh3tcjr6nFooNEzImxmYtNu+DquRSwCoRuJYyTJtNgLgXEYrZBRZA9xpPls63SQRN/iuSJF4jEsKkpbmGZTq0nSbA++/9/bHlJXpHUrhXsZcAqDzCDAMoRY22JO4xyvE1WUZg6kSI73297Y8GZNUyiuSTJAGowBJ27SP0xRp4TaTyDHAO9wR9k4z+dytHzMwlIF08tVXQVhnk6lBOkkDV8S7qDEG+fzXE/MqmsTCOQCrsAbAD4iI1gATH7YlPiSQQx1L27jeOxWekGLkQb4C4yuoqUJ8qStMElo67k79zaThb2QA3QJjQ+q65skgZzkD6joompkV816bOEuQDZx3AJVoHS8x64C4kiJVWpRdWN5pqxJ07FS4XQWPxDQWg+2Os7SVRpXShGnTcSTENJnvcEEixAi8LKmVqMTzAnrDSf3/XEa0N3o6WzVQZsJ68+td6Lr1UDQrEggEGIkG4MdPa8GRgivwyoiLUZXRGsrMpWTHS1/8AN8AtSkBXEMNj0vv7THtMnqcHfaqjUwpeo+idKMxKgm0gG03wJgaLb+x7TBaPcH04+CqpoRBaIIkEdZxzUzk2H740CcR4blKRaivnZoqB5bBygcgagZAVgGkQJ1RAImcTi9ZuH5VU1EZ7NDXUKwBRpmYURsdxPfVflEtLDuC4btlaD/L2/KRaGqmmixIYx6FoF+oFt9tsO+L8Gq5fL03qi/mdDIuNp9ln6EdcL/BfDhUYktoSlDg7anDLpRiQYE3j0+YdeLeIlaK5Zpgu1YMYJUrK6e8Xa9tj0xV3ftCupszGgA6x89eiAp1BCx+LeO0X/S/yGF1V2y7xGlyNyLgETadpBHrc4+kZbweq5cUnIWsRzVQokFlgrE3EEiLXvbGCzmXFXPlKgVipC1Cswxp0hqYHcSVN7YMiMlTZaFrTTBydDzQmaqiqKYHxC3vfaI+nz74Az4KkY64zTFJgiixuLknt39ME5iu72diwXYHtH12wQc22Vbf02satmMa/Td1CBWqzQI1EGVvEd79vTGgzPAwUUs3xCQFufYyIHW18IOAPDq/UH9xb6G+NzwBRUpnmUvTs3MJuZBF7gg6pHY9RYnF0WtWihsTMVagluY3Z8euKyHFOENRZDsj2B3hux7GL+o26xq/DzmtQ8srJprvJtLsSfmxb9O2PPFHCw2UJlWdCtSAbgaTqECdlI9jPY4VeHuL69m8qok/eILsD0I2IJk3B+QwJBLYPmtPZ0y82DP8AX5+ERm+HagVPUEH/AD0N8Zl6pVhRqCGUaQfabE9bbHtA9Bv83mKdQXMMROqwsBJtN+2M1xbJCsF0nm7kj6YFpDTnREdpuEjUfHBBCCApQsDaJj5Exb36YGp0CqRM6TIYHof2vhhUreVRZXTmN5tI32PUW6dvfCynXYiAY1EJEfnkXm/6dsC0OIwptDw2s6dCPkSF2lQ6p6qJ9yb/ALEfTBHBs7Uou+vS9J/jpsbGO3TVaOxtMWI4o5LVUcyCJmCDYTb0Nsd0+GedULOxAn8IG0fQDtbBEgarI24QW6q3jfhxlBr5Yl6c36kbWPU3npP74A4PnWRtSFkIvAJGHnDKj0DNKpLGAQ5kEdmA3A+RHQ4JznBqWZDNSU0a+m9IEGbTqT8y9Ys29uuGirc2x3XXp7LRRLWPvb5jcVfQ4nRILaKYqADSTT03gCeWVMbjlA6mDYmZWqK9SkSToYyVLXaGEmTeNus2OMJw/OlH01LQYk/hPt2x9J4BSo1KBosoqebE04MyDIA62MkRG+KNKHRKGs9rmdo0nhB/qftw5Lb8OzdaprdaJKkwCyFtiRY7G87YmGOS8LUvLQP5gYKJHmdY9LfTEwdzhuC5pErF1uEBt30ki4Kys+nMJwBlfDitTdKrfes0o67ILgAREjaZ/icN9bqsudRB3CER6ECfrh7S8M1KlLWzlXPMqReOxJ6m1othgY0JV7tyxmT8NMtNhWrlxMwqi1jMGJn1/TF/EqTVForTKAKdK6huIja4tE47NVWqaZfUBcQY6zqi3pf2xY2VWohVXCAdQNiOkdPrgoaWmENzrhOiBzPh2jmIqNFJQCBpKxH5hB6mDfbbFnA8hTy3mPQ11FY6CbE2a5G0gmJIHQdsGcOyehtJZWL2KqCbCe92se31wXkeFvCtT2YyaQALKDO6iCqmJFv3wokiICcHYInrqEC3CMu5CVqSsRLghCoMkbkWjpBtGK+L8IWuqLTFNAtkWAAZixjbbtP64NqqaCBaqsTWlUWWmLwpLREkG3YYGWrUomn91S01G0stMaYMQtyb9R8vrTwHCITtmdUpPD2nI9+gvlXEMuTmKiORT0uVbV+HRYwIk7WAF5+eB6GY8tmZII6Eg3E2m8ge0dMfQPFvA6LHUylKsXNO2ok2lbhjubQT3tjOt4WhtGsPqA0gTqJKzcRbt1+cYzxAgrp060uuGCcrjKV6VejWdQVr0k8zyyRodFjUVJGoFRJKmbCQTeKsmKT05rV6VPVYIpJdb/iMabjoL7SQbYA+yVspmAY+8pNdWvturC4KkcpGxBI64szvAfu/MQgDUZUnYWgdWtfeZkfOWMnCf+52sNNxnnv89/qtRl+EZbIUftzRVM/+nE6gzXIiLAAX1XgA9YBzVLL1s5mC9Q6qlS5NrCwBPYAQAPbDTwb4UqZipTWqj+UQzqTOlQpTWwF5JOlDHeb6bbzw7wbLUVPnUgWb/muCW8szyDSJC+8G8dQcEeA9VkDmtl7gJ3ALOZeg9FBQCOJYqEKaiTpBLWkkxG1gPS2M9nmavnVSoCPL00iDIIWnLMDOxkv9cfas/kFy+vM1ISnTps5WdTjSBIB7GB8Ikmx6Y+df+HnDalV62aqZU1hVmHgQrElnYSZ9JHqBeRihTDTPFY/53OKLo+I6lJSFh9RnU0nT6xv8jjIcLzQGcqOx31X9TF/4xs34RTzDqaFOomow8AsugRJFuUgXuY9L4xTcJqHN16NGKhpkiZC2BUTzEAG4t74jWkBFSJaboyMoDxMFNRGBjlEk7SGboJP6fXBtJFJAN5tI+gsY7474r4crmkKhpOBNiSLyY2mRfuMW1sqFVInqP26/ri3N7oC20dqqW1KoicfKQcGYrUNONvS8rb+uNNw3gNVnNUBqdCZLQ0EDcAC9yDcWHfHtDgDCsKoWC62Q3k2vY2JsYN95x9FyqUlo01RnesIANBSVVVgGZEOQNyJiekYIkF0hLrXjZmNOpJIPAJBneGMmisoVF0t5o0s4BbZlBO/SLgdsYmtwRstmykQpEi0QDBj5ftjc8VGYNby6T1Wdr6Y161aRDLJ5RBkzFzMYF4vlq9FKdLMU3e/3REFlJjkGkn0hZ9sVJc04Sdnd2VVpcZASOhmhTc0sxSA1raoYJWbgkdPex748zXCytQKsw2zAyMG5/I1XOupS8toIM9B7dfphKj1UY06ZZRNiDYde3zj+uIWgoA46rR8ayCvl1KoeUKJJ23/n364Q5jOVKrUvMAJpxASOYqTc3ixnodztOPM1Ur1YDOdIESCY6zyD9xvitHC61AbQzDS1zeIjax6/S1sCGwMIySdUU2W1FVEEKIPt2wLxOqUCppBCmSpmO3S/1OGfD+H1Shqs2kActpYid46Cep7ixxXSqsKgZnA0EEggQQCLRaZ2+eBa2EwMBGqWZZqTrM1EqCPiEox7BgBB6w3THdfNDaY7MrQRBmRBsTaD6DDIcLq0q/mBgULyyad9R20yRF7dh2x7muG5ev5aikKdyWKVCob/AE82oBQd7dowZtmUux5GEAq08/A8tnzH5hC+YBJ5xYSFtqBvF5O/1b/w9yDAtWdYNrFYKwIMxAM94k7mTjH+GchSy9SUVlZ5SHNwNUyLC0gC3QjH0LgOa8tdB3ZiT6bYJjrnYOApWqFlIsc0SYk71o3zgGJheM0GJ0iROJh0LBcsfnKL0l1VVdAWUEsp5oaw+fTG9p8UpuupCWHoDaeh7HHVHMjX5J1M4XUSVgG+46b/AOWOOM/mGpc+g1BZYQSwJP8A8dvb9pKK2ClOW4Y1Ss1c0hl4aVkAlz+dhMROwsesiAcGV+G011V3ph3JEyRG4E3hbDvOwuYxZRzSuk1HB1gqUkQBe3UTFiZiRiFKNJEAqQiAAc42XZSWnpbvBPvgdEUK7h9LqKa00my6QL946YGOY0VfJQPrbmJILDSSSW1GdtgCQJJEYCzZrZiofLdVFLlg6oZ5kwbWFhqje3eFh80FaWbrVEJJYlGYalg8oItcxuBGwucVKuFZxikHrGnXaWYMVUN8CAyoG3Md9/ScD0uEsaLnMR5awwqKGEjcSDaYi6iQfbFdM0hLUqatNgzMWI5p5gREgizWOwkxi3OZipmCq1CFXVMFrHSDJC7kTG/r3xLp0VRCX0Mnl6qadLNTkhNcm0kkkvdryJvFsJ874fpkrqF2AUwCSSIAYG7AgDbbGnOYZ632d2JAGpW0EMNhpBv0HrPbbAfF6dNm0oKhUES3VTuDO4Mj3+mGNaC3Oql5DsFJ6HhoIUhQ4pjlkfFI3ZfzfzhBxnhNVq+Xo1Fo0zVYwKR1QEHxERA1SIEnYk41uYytbWCkoLzqDBT/AIO3rio8GqVa9Oq7Lpp09DBxpDEsWIG8dDJHT6A4A4hOo1HAzcq6ObPxSVVYpHQVgAtqbc7GxmcecTzdPL3L62sQASAAev5Z9Dhj5NNyafk0UpAzAmNwPwlR/wBq7biwGO+L8OSmVGhGp2Jf8pi2pTbpuZxA3GEDqoJylXirjTHJV11PzhVAJm3mDluurYN/fDHwtmKlDIUqVCn5lUVaiawFa4qvYg3XUsEE9D88ZzxG2oorH/rB2hZ1xI7jSIY2hum3V1wRGybFqLAq5Vmpm9mE72tJN4+uKODlMEGl7rTZzNO9JvMq0qDlQGpal1Eaouxa3UwCd8YLiPC2pcWAqhnWuoNzpkMmieXVEVAGm/c42PE87VqqU8ulAYsJAbSJGgaCvxxN5jffCDxnTp+Zkqgdmp81J9ZOoBioJ3tyl7iwIGBI70FSg8THGU5z2SoJp80MQ0oG1FSANNii995Jm3TbGcr0ILKiukx5ZIsTO8+3ZTYTuIxruGoxy5Sp5LrGmqGMB4AAcNcpa+nSYawPUhcSzPlJl6alWprypfVvJ3tJgG8f3INJVF1vdlJ+HcAfQ7eazMDyooWPaXIkza147nDSvk3oIalSq1MsZCmmGJAk6VEy0b9AIkzbBtPSyirFKFklhAqDcAiOU8s2MERbBhzJprNJTWUKAqJDhjuGfrAJ7iLzMCIWxkIbydVnssalKlUqotRqbgMakLqvELNiQTLWHXEoOFRSzO1RhZFb4CRHMxB5oOwFu+HlVq1ZGLnRR0yC4CRzfCHVTPaRAiN+qmsrAh2GqObSpAUhhpHMAdIkjeDY2/FhUWxlMbBmUVX4XTSkB5ivYnVqk6ZIWBcPIHQA7+uMnmvDoqjWksBNwABN+U6mBHQxH842CZvy2pVKjU3QVCfuyKkgXDibLeRygHe+KOLu2ouQv3jagaZI5SAAWMXmJjfYHaMMwhY0ysr/AMOSADqVbBYX4QLAnSNJO1jFhJPdxwngjURU8qohUkAPUKym4LQPW1h2tgSq1UuET4YLESVm4AWYm874OzHDyPimBJYTykR0jaLGPTA65AT3EDukqrIZKTpWoKtN9XmNGgTMr1LGPhmbCbbY8zvDqVRdJFNTT5wygXBHWR1IOxO04uRSqLprCdYA5b7/AAxA6euCXylMFaxVRUpmQ8c4HNebRYtaSBc26xskYWdzgCgczwhBL/eMSskCZtHMAImdtJ3tHrnqPBkro1VahdW56cUistuBBuREAWF/bG4p0DBqu+kFdSyNRYd5PwjbmvPrGIuRYwGBh7iaekoInSZsZ7wLRiWAqMrlupWTFCpUCiXJ5tOuGjpq+KRBGmCO8emi4PnOpuw5WI7iJ6/p0x3XyJEDo9i63ETF5HLF+/X1wwy3hnK06S+YfLGoNGrywxEACBcgwJ64rsXB0hXUqte2Crf+Ikp2KsZ6kgfzj3DuhwagBJpIxP5lnp01aiB6TiYZ30i1q8z3FBSVWawJ+EzMe0b/AN8LaXGsyzTToeZTa6NsIJi5k/5+ly8Mq1qbJUdlY2XXz2W2ogMBf3nFGTyGYpVkptUJpqk615QTZSCLgbzpm9o2MFMFSJRNbI0w2l1qMahJPMRqO+2qYE2iIi+JlfDiUXV0VWIB1NV5mJJkXggae4wyymZXWaYfUwWTcGIMdOvpgqm2oSCCDt1xWCplZnN8WIJq01VngL5hsdJIOmI6et9/XHWQ4hTSn94H1EywGolp2Y35ton0EACMe/8Al2W81kpwax3VtToL8wE2FhsZG1sNw9Q1AGpqqkGDqEiOgtcneBtBxW9WVlM3QWsS+XLCSeaonKWN9JgAgxcG4vG5GBjkqWWZXak5qHlUI5+8Bue4N42g+2NbmKtYKEpUmYNympUYCJsWK/Ft0gewxbluFKoYG4IgCWMCIsWJM+u+2CEDcqM8VlMxWqsv3hCQbUlsR1uwO+0wTgvhFHSvmVG8qlc6Aunf8TbEfL64urmnlEFVELFnZNdXcQSBB2AMWPUYnEPEyQmgFgSJPuYAAvqMxGCBhCULxhKTNSUs2ipM1FawEWABnewkeuOMo61KqqULaV5iqggMdidQuN974Zio1ENVzCUAVBNIFobmjlI0xeAJBMbY74LpWkGOimahBZAIhoAgiYEelsQqbkDUqZaurAlNCSgYDSQbzHzjpGFeWh5WmfMWkJFN9mM2GokQPS8+mH9DhVDMP5r03SHNiW+8gxrPQqTcd7Em8YLzHB6c09CDTqJdtbKYa8yLuZixMX9BgZKlqz3HeF5fNKq/cLVaNOg6CpjbqrHcQYPaMVeHfDo8sU6uYc1Qs1KbaSVnbSdJYWgGGa/bbGgydVcvrerQCFiS1SlSOkCfxH4z3LRG56HFvGvvlVVIXWs06lwdUgFe4kTI7T2xRM6o2ktEBZ5uHMtlJNQQvMRtN4IIMR/pPocCZvgJr03WoNKgchY3DDqOaTexIFwSIvjScO4CKdRTUrFjTUaUEWjdmBkm+xtiji/GUBBBpl6bydacwGxCxsTtNo3vhTixpudqqbI0WbrLmKVFPNBrCQdarpUCPjZz8ZmADpG5M9cH5DKK9Nm0pUBI032j3A97bHGt4o3mZcshPOkoQSPiAifS4O2M7neAfZ1LqZLMS19PQDlWTPff+zwTMq3QRplAUaKU10AwzWADSCd4I9yQPrjzI0a1KXTmK7rBuP8ANsSgeafiBHeGF4I6/wCe8Y6WmUmS14jSSptedQ+mJJGShDzoEZUYq1JUBQMS3MTpG7RAg+kxhbxnKNXqrrcpTXShBYMbmLRBMMeuwn2wbmdVRabK5kgkBhtE2BAP6+m2B8sjD4kYK3KXHKNp3Hfaes4j7XYKtpc0SFxnfD9Gk9LQzyG1MCZBFjLCLARsInYyMW5vN618ulqFiGeYYgk9rDc3vH648zNRpLKIVgBJJO3zjAOc4pQpgB6sSfhUkn6C/wBcAYB7oUDnnUr0ZcK+oB2LMTMmFk2AAtpA7jpgharXgkDvBtHrgChxUNUWmgcsRMsUUEET+b9InDocKrtT85oRBJ8sWYgHfUbCYmPbEBVRCGyqElSxmOUxplp6sdwbGCRB774a5JmbUoptJleaoCYPUjm6ATHTvbHmVBXkgLy6rDWZY/CQp3A7wO21h0OXo12XXUqVCLqqnT130gnexkidxIwYDRlUZKrzNBi2mmVUEhXKnVqN+W0EkCbGJjpg9Mg1dtDVgNEE6QQ0Ta5mRY4Z8Lo1jUNZ1FJCv/LBJJIJIYiABOonubT6XVMzQqVfKd1LgFyuxUADci8gHvt7YEOHBXausvkilRmch7zSkfBaDeIk2uB39cV5mildyK1BKiIeXWmoho6GCu8dRgLh+erVKpazUxOtQVKrFxEwdXvEHfaA2TilMkhXB0g6gLxBjfbcHED5yrtjCszGcSmF1BhIsAJj05bYmE9XhVCs7OKjjoZqtEySYliOosLC2Ji1RlK6XmZdNVVyyO2imFMsFNwWYgGdgRt27YaeH6616TUiG0aF3YluabzvIiZ3m+JiYSMPtRTOVZ4e4RRWkYDMxBRnqQWI2IEWAtsBhV4Wq1DVqUQ8CixpkkapIFouBEC9pxMTBloBACgyJKcUop0nKSWeo2ssT8UkMQAeUQDABF49TjO+GKz1a70xWqKyLIka1ImLy283/nExMU8ZCJuhTPiGQzNyuYMq41AEoANEkrEidjBEXbexwz4AKdVBmENUiqLCpUZo0kiyklVJvMb2xMTBAIZVjcOOl0nzAzz96ZjYxsZGoTB9BhKeCNlteaJps66ngUwunYcpHULIkiTJuMTEwSGEkzvFTUbW7PdrLMrtAMTv+nXD7gmbqvSFVUo6uZSxkGNVhCjaJ/TExMVvhXESVf4hyyLoIo0iIKglbgC8D09oPthdTeplVp5is5qeYAAiltKzdWILc5AHp79cTEwNTAkKmZdCW8V43WpmqrnWmqUJNwGggERFpi5ONfmOJJRotUYO/lmLxJJ7dhzR7WxMTEOCeuKm4FZniObLhc0o0+asxMmFaBe3UzHqcJl++qu1S4QK0QDJJaJkGwK7YmJjOGNdUBPNHJAMLYt4mRNC6XOySSBtabdZwacmjOUlwxQMYML+IR16kGwGw9se4mGUnkkyjqMAAISDiVCkutULoajKrgAMGuYuTKX6rt64W/ZqgrfZajksPxL2MnqN4ttj3EwFJ5fM8UAEKzI0CENJHa1QliY5gLnYWJLdv6YY0MyMtSetVUMpJURzttMcxAC2iL9MTExoYcIX6wl1WitCaqFwwlvLLBkAbYDlDSNt9p9Ib5bLJmVKVEpsxvzICATMb3IEe5xMTDAEJV2T8IIlNVbQ7qQVOmAIvAuTv1M4aplahpaK2h3npIU3sSN8TEwKKEJwCm7a6lVaRfzHUlFj4CV+pYEye+DOIZoKGOhWdUZxIEcgHXfriYmAcYbhENVkv+K6tRQLK0bjYwLmPpGHHhdRXpfaWA80sYaBy6ZXpEkgGe9u2JiYVSeXHPWiJwAHXig+N1zTGnLqtN6tQByDEjSx7GD6xhbk6mWzYJHno4Yq3MDzA3N/We2PcTGgtAcEi4kFcVsk9Lk1NVQElNVQ0yswSOVSCCTOPMTEwWmAhGclf//Z" id="202" name="Google Shape;202;g288e1f721d2_0_351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288e1f721d2_0_351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88e1f721d2_0_363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reserved word ‘final’ </a:t>
            </a:r>
            <a:endParaRPr/>
          </a:p>
        </p:txBody>
      </p:sp>
      <p:sp>
        <p:nvSpPr>
          <p:cNvPr id="210" name="Google Shape;210;g288e1f721d2_0_363"/>
          <p:cNvSpPr txBox="1"/>
          <p:nvPr>
            <p:ph idx="4294967295" type="body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302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00"/>
              <a:buChar char="■"/>
            </a:pPr>
            <a:r>
              <a:rPr lang="en-US" sz="1400"/>
              <a:t>There are 2 main kinds of variables:</a:t>
            </a:r>
            <a:endParaRPr sz="1400"/>
          </a:p>
          <a:p>
            <a:pPr indent="-301625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"/>
              <a:buChar char="●"/>
            </a:pPr>
            <a:r>
              <a:rPr lang="en-US" sz="1400"/>
              <a:t>Non constants</a:t>
            </a:r>
            <a:endParaRPr sz="1400"/>
          </a:p>
          <a:p>
            <a:pPr indent="-301625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"/>
              <a:buChar char="●"/>
            </a:pPr>
            <a:r>
              <a:rPr lang="en-US" sz="1400"/>
              <a:t>Constant</a:t>
            </a:r>
            <a:endParaRPr sz="1200"/>
          </a:p>
          <a:p>
            <a:pPr indent="-3175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00"/>
              <a:buChar char="■"/>
            </a:pPr>
            <a:r>
              <a:rPr lang="en-US" sz="1400"/>
              <a:t>Up to this point we declared only </a:t>
            </a:r>
            <a:r>
              <a:rPr lang="en-US" sz="1400" u="sng"/>
              <a:t>non-constant</a:t>
            </a:r>
            <a:r>
              <a:rPr lang="en-US" sz="1400"/>
              <a:t> variables, however, sometimes we want to </a:t>
            </a:r>
            <a:r>
              <a:rPr lang="en-US" sz="1400" u="sng"/>
              <a:t>define a variable whose value is fixed</a:t>
            </a:r>
            <a:r>
              <a:rPr lang="en-US" sz="1400"/>
              <a:t> and can’t be changed once initialize, since, its value shouldn’t be changed for any reason.</a:t>
            </a:r>
            <a:endParaRPr sz="1400"/>
          </a:p>
          <a:p>
            <a:pPr indent="-3175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00"/>
              <a:buChar char="■"/>
            </a:pPr>
            <a:r>
              <a:rPr lang="en-US" sz="1400"/>
              <a:t>Example:</a:t>
            </a:r>
            <a:endParaRPr sz="1400"/>
          </a:p>
          <a:p>
            <a:pPr indent="-301625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"/>
              <a:buChar char="●"/>
            </a:pPr>
            <a:r>
              <a:rPr lang="en-US" sz="1400"/>
              <a:t>The English AlphaBet will always have of 26 letters. </a:t>
            </a:r>
            <a:endParaRPr sz="1400"/>
          </a:p>
          <a:p>
            <a:pPr indent="-301625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"/>
              <a:buChar char="●"/>
            </a:pPr>
            <a:r>
              <a:rPr lang="en-US" sz="1400"/>
              <a:t>From where my application need to get some data.</a:t>
            </a:r>
            <a:endParaRPr sz="1400"/>
          </a:p>
          <a:p>
            <a:pPr indent="-3175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00"/>
              <a:buChar char="■"/>
            </a:pPr>
            <a:r>
              <a:rPr lang="en-US" sz="1400"/>
              <a:t>That is where the word ‘final’ kicks in, when I declare a variable which suppose to be a constant we want to use this word. When we do declare a variable as final I can only assign a value once.</a:t>
            </a:r>
            <a:endParaRPr sz="1400"/>
          </a:p>
          <a:p>
            <a:pPr indent="-3175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00"/>
              <a:buChar char="■"/>
            </a:pPr>
            <a:r>
              <a:rPr lang="en-US" sz="1400"/>
              <a:t>When I declare constants I usually write them in all uppercase and underscore between every new word and we saw few of them already:</a:t>
            </a:r>
            <a:endParaRPr sz="1400"/>
          </a:p>
          <a:p>
            <a:pPr indent="-301625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"/>
              <a:buChar char="●"/>
            </a:pPr>
            <a:r>
              <a:rPr lang="en-US" sz="1400"/>
              <a:t>Math.PI</a:t>
            </a:r>
            <a:endParaRPr sz="1400"/>
          </a:p>
          <a:p>
            <a:pPr indent="-301625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"/>
              <a:buChar char="●"/>
            </a:pPr>
            <a:r>
              <a:rPr lang="en-US" sz="1400"/>
              <a:t>Integer.MAX_VALUE,Integer.MIN_VALUE </a:t>
            </a:r>
            <a:endParaRPr sz="1400"/>
          </a:p>
          <a:p>
            <a:pPr indent="-3175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00"/>
              <a:buChar char="■"/>
            </a:pPr>
            <a:r>
              <a:rPr lang="en-US" sz="1400"/>
              <a:t>What if on declaration it the value , I can assign it a value but once. </a:t>
            </a:r>
            <a:endParaRPr sz="1400"/>
          </a:p>
          <a:p>
            <a:pPr indent="-3175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00"/>
              <a:buChar char="■"/>
            </a:pPr>
            <a:r>
              <a:rPr lang="en-US" sz="1400"/>
              <a:t>Arrays inner values can be changed even if it is final. The value which can’t be changed is the array itself. </a:t>
            </a:r>
            <a:endParaRPr sz="1400"/>
          </a:p>
        </p:txBody>
      </p:sp>
      <p:sp>
        <p:nvSpPr>
          <p:cNvPr descr="data:image/jpeg;base64,/9j/4AAQSkZJRgABAQAAAQABAAD/2wCEAAkGBxQTEhQUExQWFhUXGCAaGBgXGBoeGhogHR8dHhgfGxsaHyggGiAoIBwdJDEjJSorLi4uHx8zODMuNygtLisBCgoKDg0OGxAQGzckICQsLDQwNDQyLC80LDQvLC8wLCwvLCwsLCwsNDQsNCwsNCwsLCwsLCwsLCwsLCwsLCwsLP/AABEIALcBEwMBIgACEQEDEQH/xAAbAAACAgMBAAAAAAAAAAAAAAAEBQMGAAECB//EAD8QAAIBAwMDAgUBBwIEBQUBAAECEQMSIQAEMQUiQVFhBhMycYGRFCNCobHB0VLwBzNi4RVygrLxF1OSosIW/8QAGwEAAgMBAQEAAAAAAAAAAAAAAgMAAQQFBgf/xAAxEQABAwMCBAUEAgIDAQAAAAABAAIRAyExBBIFQVFhEyJxgfCRobHBMtEUUqLh8SP/2gAMAwEAAhEDEQA/AEDdIZSJt49QY/TQ1fbim5uW6OROPwRqwDbtdB7SpN7H6SBxb/g6Wb4wpLycxIETjxrLTrunzJxp9Erp1lOfOpK9eIOc+NRlow0QTOAJ/Xk65YC2Vgnyvn9dafRDHZF7LaSrMxtlZQMCJI9PXXLVgGBMiRBnyR6aDa9ohiFAiD4+2i2WVCyXVc+Mn1/TU3dUJZfKJoUC47VJ5OBPGTxoYp7T7a2m9KQ0kcjEiDrTMYn8mfHqR/j/AGZuVCmu9lSvqKH/AHakj31da3QEtZkgqmJGJxzjVKC83GPSNPejbiulGoquvfiW5Gl1nWACsNGUn6rQ+WxCwwjB8++lxozkkiNH0dmXLBWDvmSf66XB2zn8DTGPlXsXPzG4nH9dZS3Pg6yltmknPtokbO7PBGiJKqGjK3QcmOI1NVAGT+uga9I0zz9tT1mLJmOOBqt5wqNMZCLNWmaVrdpJ50Iu1gEzPpoTdh2SBgASDGoOn7mowiMcH3PtqNGzHNQtlEVaEQQfOihSkL49dRUUgamq1whCkyDmdMJ6odvRTN069wlPtxJu8+upqvw9UorfKkc/fWbfekGRkjhidFdU+ITWAUgCBGPOkPL9w24VtEZVdqOuWgTrj54P99GPtgMkcjWNtxHEafMKRKH3M1IkRb41xTByFOiV9DqYxabB9yedECgdZQUmChgwBJ4PkaDKk5HGiWmZ9NZRQEEzH31YVlDHMHXSbaOMzo2uFJELAjkcH7a0xWLQCG8NONHNkCW1aEHjWBCNGDHI/TUlgBu/roTUAyrgoFbuDxqM0ImPOpd/WMyDk67pNgGc6svARBhIQQ2h9BrNMpB9Nb1Jap51Y6m9cgkySZj3P986UClUZmZ2MeV8D7AYGngr3UxTJQJddHLKYAJ/3jQS0xcBkjyOZ9YOsgptCZ4rkHW2/YsMCWyVhpH5OD44nXKUAqEEEscAj7+RoplLOVgKq+Sc+TH6aJrd4DKBGFkfTI9hqEwpPVQ9O2NOqCQwBWZkxEes4I+2l9Siwa0FbfHIn9dO6lrG/wDiB+k5UnzOh6pOAcjJxwvnE6rKsEhDNthmSfbyMc65rbdmUyYnAgD+fOsFeSoBHdwQOD76lq1pMELcBmJAzwVn/OqNrK2lwQqveq9sXe/B9P10TXpYAOI41wwgEQFESpPB9TPnu8eJ1lam5daQBV+WLKREc9rQSfbVUiXx1UqFt3ts0c+nqhEaxuTkEakoUUTMfmdGHaVELU3AJj6hPGDweDxj31BS2fr+k6KNt4urc6bEyOUXB7hEP0x7EqhgQZwPHpqDpsFrS0H30w21RwIiAOB40u3m3AErhpkx/Q6EyhaRgqbqu1W4KGDYnQNagsQBnzPOs2dQ3Evz40TSUtmBP3/XRMcVHCF1s4KxbI/nqCwA9qiJxnI0wqEZCqFPmOBoCtRcMIFwP8vb20YN0AAysNIiZEqRoPdozWqxIUefQeY0elB7u459NFbeooMOMnjRSeakxhJqSWDBJzjESNEJWUwIAtnB9+fvpluQoci2VjJjQdTaK0t5/n7aouUEE3S87jutOD4OpKFVmaTMKOIM45P21I+1VgD5XIkedN0p3BqlRZZv4ixHiOBzqC5RucALJZt1JaQOeJ10tRRdIzPGjtkWQggEEfSwgjzONQV9tBMWvESR76sCDKDdNoQxUNgfqdYdqR9hzH+/fRxoJaLZDjngg/jkaiag5UgkEH+2iKGUuLkGDwOM63XHFsGROsbtBW2M672lGJvOTxqw6ysthQbKmWL3FVtBME/V7DQe+pM8QdNtxtAeI/zpfXV1iPpH66JxEKmC6g29IlbLTcMA+v30XttgefAMHUNGs98KYn9T6/bUprMDCi2cgH+fGlFwWgNKZfsyDBUzrehHrVQSCCI8TrNVvCDwj1ViqULPlhharANB9DMZWcHJ9caiCGWJaHJgAKxxB9JGIzMTjWLt2KgCS2RybSBgQMkQP7aldrSpBs9jiCY8jDA48zzj1S13VEWSPKh7gEgeeSwA/M+/nOtGoAGa+y1ZmSLoIELAwf0GDre4qA5IPb9PcJ5MEYJgDEHx940Lt94EBJIIPkRn/wBMyv8APVOqDmmM0zyJaLpj07YmuwF6qpUvc7AAZjkZ5Gud102shEAFCfqXI+4PInW+j/Ei0WeKa1RUEMpuUY4yPqHsRnTqj1h7PmHboUbuUU0IgngyvI9jOsT64a+5Ha6c/S16bdzmkA9lWt108hSQYB8Ng/cTBj30d0TpNSstoVSfqF0BhHABY5B5geQNBPWY1SHJZhm0oQSpzgz4/GNdncmkVZlYhx2QwJXMGR4j78ad4ocPK4LI6o1pDSbn+pt7LlFs3CLWKimKksTHMQsn28DgEzq6fEnUdrUFJlqBqiSXqDJUAECD6mYGqV1egr3K38SyVABYnnkcRz66XfCHThQrk1gHVkuUiRBMjAPggnj+2uxw3Tb6suGFi1vEWN0jm0+YPeZsfh+hhNOqdbdyoZFNSmDJXioMGQDkDH9xjQ223ZczbiJ4Mj7jxrv4n6etO16ZP1YYwTPiAPHoM41HtWDyaZj1UtmfM+YOla53/wBnRhZOFVqJoBrREf2p/ngDJzPn+2umUAXZIPmP7a4XZKzY8eZ1O+3j6TIkA+msmV1JAQtWiQMj8f78652O2AVkBJkznR5pkwDjyD4H3++iFKW2sADd9Q5gRwPv76LkhlJatGEJEg/9Un8Y1ztnduwLJOJ4I/B02viTE5Ix6H29dJK+/dXimQc28Ak55/OiaCUYNkWdq7MLnBA4Ax/86dUti75tHiCI4A5Hvpr0VtvTN9YAvzkTn0gcaJfqlNzUIkSJXgZ9/wDGrtHdKLyTiwVb6ls6iiDSbjtJET7g6M+H9nQ3azUb5NUSHBACgLgR6mZmdG0a7M5FR8REESf18c6VdV2drtuKLFWAgIIl48cwJ1l1DHbYaYKdTcCYKzfdGenBIcqcI1uDH4j++pOlbW9ygDEjuKk4tEA8+5499MqvUy1tRSyqymUmIb1g8ROuqu6/Zdw1Z6irfSJEmQAT2hieRIHjOgdVdtibwra2SuuoU6dFmQAraIBB+ozkwTheV/Gqt1CsGZ/plTBPAb0gDzpj1ffq9JnFZafzWgJYc4k1HgSoyYAB59tVfe0/l9oNNnkEMpJVh9iJnR6drhlMLQfVGMWZQ302n84Gp0ItDPfaeDBifTj30CN2siJbyJEEEjP89MH2r2gsgW4gKSDEYzPGZ5HprWCUpzRzUFcAi20f9/voaps/MyfQz+mmKMv+liswD+n6axgQPB9fX2x51cwgulvymW0NIuEj0j21E1Sz6lOj6lQAQCSrRddAyOQD/DBxoV6BdgPqH+kZI9yB41RdZEAUtqI9Pvqpap7gZ8ciBzx41Nu6sEMwCgmZjwfacY8auPW6VN0T6GW0RfPaPcATgjQ+3/ZFQOpQoTHbJAbmLTrnnVWkBbWU7XVKHVWXEjHsD/ONa16UUTyo/wDx/wC2s1mOtb/r904UkNtQ0BCsMVDKQViy1iPBPHq2cACda3jBUJOSRkG6INuUkjMkiM4zHGrL8MpskpsGI+pgbmAUA5BtJJWTdA9j51UKm5RqtUpcwJtFhEAAtwWEmJXP8sCeiHb5hYA0tKCCI4DFR8xiAAQg5IA5EgATk/3wzqdJC1CAlKe36bSFx25zMhSZzyDjSj9vtDKwLOHYepjBDSeDP550bS3yyD8tSSw9WBEn6izAiM8EffVbb3TC58WJ+qzfvCmbZi0WkMBPgDlRnHiCNRbWojdsEjyZAJ5gGfSfHgH10xbbEjBhwwN0sZMjDKBI85k/aM6g2O0PzLqNMNUkyacyZICyMQMxODB88aZ4YjCSahOShKdEKVJsJMCSskjH6Y9Z41lRaRW4Jfb9QgCLvpNMg5GLgGEGMwY0+pdMqpVp/MhZYQYlSGJuUysLAMwTgeJjRO92tAZqBuzhRBSoMNDlgQIIOZ/oSFlg5ZQ+KJ8/T6KtbegjlKlKrVJKgr3OGAjjmMcY8D0Omfw1UUPU7WrtgqzmQBJLLdAByQfM/poU72j8u3cIjqy9oBiHkgZWCVAHNme06K2VaiaV8ihTWoJAyCYBAE5nnga1OrvoQKZufb1PT7rynEtSHMLGsyYn0NoiCemE4qdPvJaoiFSAVFsMp/iHpBOceuk1bo1MGfpPgjj/ADozZhA1SutW9KjYn+E47f8AtqWo4f31zdXX31ZuD1mZ79l50VKlN9nH8R7Kv1XVHseYPDCB+CfBnU62giSB7YzrnqnTZHsdLNorhvlsZMdk8t6KG9eCFPMRzCtKdcc17LhWvFcCm91+XdF75JyDEHIGZwOcSD7emiflAqckmBkfbIE+hn9NQ0kP8ZDT5UW8/fkxrqpT7TkRIA+/mQf5RrRJJXbsLLmnTen3KWeMqe2YGeBj9ffSvc7SKvzRNpa4j/SxMyIPGn+3CiQ0H0wY8TJ4A+/486E6kltptJIcSoBPB5gAyYBIGnDqqBuoEqlGhclvE8+hHrqZqjhLnkgHhvPrldEkKCoYx7hZBP5gjUdTypICkc8/f+mqJIFlY2nKN6fQFUSGIMAwP++NM6mxUtyygKZNSBx7/Tof4U3g26m9iZyLF7iOIuLAR7Z/GmO+66GuhnIXIDCTJkjzkmOB7eusdSvV3lm23VObRY6+5VzqbooJAwcASTJ/xpJulQskd0fSrMTEkGBPidbq1KlWWsYNdkxZnggEn6fXxpz0OnTdlqQFMdo8j1OfU6a4hjZVgbUl+VVq/MpmlnBANwKn2HmRIzPtrW96RUp06dSoO6qJRQwmMA45Xxk6u/UHJcVKv7y0DmAVzyQIkSZ1Qd1uKSbmsRe0tIZwJg8fj0PpqUqm4wpJIkKXf7JmIYA2jBBXJj7c6mfcVjTRchACQARBPElTxyRqOpvVWowVrhMBsi4A4JGt/NF4tIHORk/b7Z1pLoshAJuViyny1YGCxg5AnGM+nrpkxEgQBjPkx4x/vnSytUDlUZoiYMZ9iI+5/Qa62u27iBUMEZYwAeDIOqJ6KFoi+Vvc7P5ikeByPP3jUnT6BWmWXFphjcPf8njTKps1o0UZza7AmbpuUmUMD1Hj2Gh+ttTpfKWkS5alNQg8MSZEDiAP56AGTCGTFlrahrSQVUEGZPrnBOdD7HpC04q0xa0iBJg+uOB99E7R4QEEXcD1wIg5Pro6gwkcSTKgnjPvg/nV+G0zIyq8Vwwgn3G4BIlRngN/k6zQ1ba1ixtpOROCAYP6jWaEaYdE7xj1Cm3G3RwR3B2gsxAUNEwbQYkY7QI5MYyfstglN1gKwVpAZfrgywewj+H+0gjGmT7gLSalEoSkrcogp3AgySJFwPMnOROlu5vLkG6SwbDXmXHaFgiQZWYiSOD4bACTuLkp3fQ6l7VaNqUwbyjAlQC2bBklZwAZItIzE662ewem6XRJHYyt2ggEm6+IbkBfJB9pYhYJtJa5bgzgIQLfXuU9o5psZA8mQO/2G+v8ukrVSRNRlypPdhXcJbhjgnMyDzodpJR7yBdS9G6fVqMaaMLrbheWWRngFOV9Tj6SCdHbjZVKbj6NuQDNQzEiS3cCIH8886N6F8MqgYs9wJzTBFiFmFwWJnIicckRHJm/o/No3MgMIf8Azdkgy4JBkgQCR4JExCHPc0loSqjw4pbSevUCg1CSwH1ObkiWkFYa0ycEEYXFpwj+MNwybZqlR4qK6qqowuqBlMkm0WiJkRzBBAie6PxD8laiFfpwCM8ExkHt8Y+wX00p/wCIbU6tKgtFmqVP+bUdhaCzATEgYEfy++hZuDxuv7x9PeERoveJiB6flAfChTc7ymm7q1EVzatUMCwcAWAl1YGfpyPI046t0dgvyXYWozWVF+gE4K1RA9IFTgcHVBbeNcQTAJGPIIxg69k6N1L9sRO1FlckASzAZLNySY4++k164otmM/ftm3rdBr+Hue1r6YG0ZxI7j7+vuqz0bpdSnRrLW/cmqypSDg5cSR4IAPF2p+jCvfbUpMpXksCAf7H8aadT2Z2/zDRZlVgASsn5dp/hB/hjGMr41B03duqlXdnzILGf0PkaX/laetRBbMx+8FeO4rp30C8ETJsYImwx/RPdHbpf00t3+xRljz40e1a4aHqjGgpCY3Lh0NwIAyq3t67CrazEljKGf4vEnzJ9fJ99PQzUHtak/MlKiEXDloDfUNLurdLDCV/I8aM+FOr0abuN1TWpUZQi1apLKqrm0iCQcYPsB4E76QY7yle24fxLxQGvN8f+oGhQdKrXMCpMoJhY4huJ8epGdE7elUQtV+mGgZlhj6hwV5ET6+mrbu/2dqdSpSVQzD+GGQCDOAZpz4PrGCBip0NwfqMEhYK8qAe0gAzdyBMTAkAeNBAwusCTdQ9Yd0tRha90OMypMZHgyAOPQ+up2qYBH1xJEG6D7GOfbwwOuN+pYqiCIK3cmLR323kD6lHHgnONHtT8ETgW8MACVmM5wTPnDT7rdZELhV2r1pJywkH6e4eh4JMCfv41s9aMG2J5ECeAARPHGP8AGj930dKhdymVBAgRHtHCjOboxnwdHb/evVppKotpbIRFV2LAG4BQGhVGc3AAjkakECyZLDlK9t1EuQ1pFoi0TgcEhgcevvnXfT6Xy72qFWRk/dyMm6PU+OZGeNAUai05UkgHtBBYScYMDIgEffnTvabQVmHzFDAYnAC5BBHhhnKjMR4iWbUt5A9EHewa4NcpzIJJz9QPr6aRbfYKKzsA4Kzz9ERIInMjIj7atprD5K0Aq9jvDKCHUEkwxJi2SO2IEeDqBkEPIWfcGD59MffVFo5K21IslH7DRbJi48EEjweYPPGsXo6ogILFZMAnz6fk6J3m1UgiwrLSDbEAchSft651w+3IUWp+oyTzMjn7aK3RUCeRUO3pg1CEXIOQVmJxifAnH4Oi6dNBeHDnHaFtEH1IIgg+YzrvbB2ItsvJst5MmR3RMf50Zsek1GqlmCNt6ZZSEJM2Eg8CCS0AHOI4I1W4NE4RQXFA/s5lmWkAFyGm2LvA/r50Pu5pwSxibrWAkzI7WAyIHng/nTvqGwJAYU/lh2ItuuEYHdMWtIJMT6ccg1aKVWZX/eVJwVInAjJ+mD7GQY1TCHXCsy0w5LavWyFVDYq5IaAGM+CeDxHjTDbbpRTZLSapCsvIW31I9cY8cnTjb7Wnt1miaZWqpUtXE/LJgPKgG0jIDZkHjShdurAsxYVMEgRaywASDIIcYW2P1jRtMoTtiwhCbs2uwscEEgw5InzBEiJ9NZrvc1ArEAXD1HaOOIg8cc5idZor9VYnorAtenZDVLWIUggEcwcCZAyWkSMDiZXipWBXtkBvqYSFKkSAtmTFwwssbokWxo8ENYXVQAt5Hax7s3d7M6LJGbQIAHFoWDfACGVSodrBNXCwWXwe6ZDZHHEydLUi6XVVpzU+VBg4RCKiC1ZNtR4klwci4mVkiNRbr4jOzYqRVgFWPao5E3XISBzhM+hI8Mam3CrJqAP8zMBPlC20k3sJFpjMkC0nnkCnWauhLKGVZCsHQLHIhVtEni+AIKicAaJtlRE5wmvS/j7ZXVD860OR2srrBYZMgWkyTJ9pk86n2HXFrMyUwlQAsZAqRn6mgpIUk4kxk6q37NRapYlEE5lbVZCxuAAOVLA5UAG4AxmNd9Q6JSpsHRRSrML+10KCVuMpVM2ziVMnMcgap1TzTCsadi639ZPm1KVRASRAAJAIjIMc+CMyCoydVjrHUaaIFiWBccmYuNsknMfbXFbbsjXGo1xBKs8FucQTwCDIj2PnVX6xWJcg+NZg2akrobtlA+o/a6esrmfOrZ8F9fNKoFDFZPaf9Lf2njVDpc6Z085HPnVaikHtgpmh1Bm9+o6he0bfqUmG599L93QCt2cGSB6HkqPvkj7Eemqz0nrNygk9ww4Pn0Yf0I84PJ08XdXSvP8Ab0P99edbQdp6k8ua08a4fR1dADE4/v259k76aoqISv1A8eo/3OuBzobpVdkqBwP/ADDwfcex9PB/EtqiD6o516FxY6mNouM/2vi+soP0tZ1N+ULVpi2NV7qWwumP1H8tWBjdoHdKSrZsprhnzM+g9TwMZnA1ooUt4V6V7musknT64ZwjISyrBsZluEiQ0Dt4Mt4njxp9SoKwhv3jVLkp2QoLYCBhMkMwiRycc40k3G2ECobqSKewL/zGbnBBy3nBgc++sqdaqIQ1VRUYsHWZLkgRc9xKt4MwDMwZ080iL8l7PTa9rmhrjcfM/nl3TpdoylFzk9ohiTkkQIUWsYgc4zBMGXqFW64sgEBgpJZFb5ZF7rGLpkweCSMSo1Vl61Vl7kUXzdAWLZuyIyQf4iSYx5Mj0+tEuD8u4AGBNoFxklQB2ifz66WWLc3U0s7sKwVKoJYIxZhkyQSoBHcTEcsMrGD76l3eS9i5+k1GWQRi2SftjIjHhdJt712qFUBEQlY7b8hYEtLQ3A58yedDDcV6xvZ3IAtkCDHoSuSPvom0nF0AJL9dSa3crBS3NtU32ygFvzCLcG7BERBAyIP85GG9ooCoq4YywMupPF2PIHpE4zpHuzdVsy0R3MSTxLTOfT9NEbTZ3NHj20QpkugLLW4iGDHKU3R6LpN4k9rBVqEgcYuUAkiRzOsTqFNi37xVWPpubmYZR6tEHOI98CPc11oU7vl3dwQLMTOWz9gR+dboVPnuappqoGAB9IjwNNqabaIJusw4s9rPELbXj7fPZGLUvINMz6iZgicACfMRP59db2iCowDmLYBWYIPIBnEZ98W8SNLa+xZ2lDHuP86Kq0NyKTJcIYQWMzH4+wyIOB6CMrqZY3y3WrT8Y09RwFY7V1talH5oURM/Uhm95JU5iZIGFJ5MQcC49FoCoHcA9hhgCRA/1QO3weBOT6AGhdM6Q9WF/dIgx8wS9X2tUkFAMcYz99WmptalOn+7csoQzUqVbQP9YR6ZA/Ddwk59ee+r5tpK9WynScwOZ9eqF+It+xKrUMUsDFpZQBgDM3d3EjI9tVr/AMTIgEoPGLSUyIwTaYjPB9+NRfEm3Ve2klNAgJU06jNdMT3Oe4zI8cnQe22yJ2kCpUye1WJwpYQIExiT4AJ41pbIbZIcxhcrDRq029zJgyOf4eRbPHp/TXFPeKB2otrG1iJuFshWMEExJI/ONIen7uahLLYrxlSbYmPJn+v+WlLb1RdCjuPJEoMBgEMQDIYRjnHnTmEjKRUptXW7pUb2vpBmnLLfDeh5HIg8azR5ol82k+JAxjHp7azTIKUHD4Vbdj0392KtH5ZE2qGLC4kiMgA5JBGOScnwt6rtCty1EGASSyknLFQQz2qGCFSsZwozm0tnqoXam7iGuJINkDCkWkGD3glZ/qNQdTpOW8VSQUqBgWeGXEd3ab3YiBEW/wCnCmhwNzZMsl/VtpUZRcr34ZLHQB4W2R2zZC+LQ1qyBgapY3dWgxYPcctABwJBDHHBY8RAideh1bVorYwY2BVViO8TTAhRLQC8sikEiDls6T9d6JTrrVKinTqJCqoDo0XWhiFW117DkkxB4OjgkomkAXSfpHX/AJqEVAoAnKp2KTLmaUEAsyXC0oAw9M6ZbSgRQQrUZy7lWpLaGpgDJKktgkr4zHgsNVl/huoppAKxrEAqJUo9xu7SMW28zz6QQdO+j7OsVcbjt+U5buMTMXERBaQFAeRCqAJHAE3RkNAQ/W6AKNKiDDteSXBKyApXxcx9ZESZBmn9Q6XesqBj0yT64nED/Or9uqSOjv8Axd1oU5AIYgxBuA9Z/hIMaUV6ZCt2svbBMLkEDBbnJ/SB7gAT5lbb047qgVNkyqWgCGiZz+npqbZ7rJLDxBIH9dNOpUBB8Wz9RERwPHjJmdJUSMAxPB8frozDwhpvfReC1PNpUtyIIPnxGrB8J9SpMfJaSIMGFkFTMiSMjjiNedFzxP6HXVHcshlSQfXWZ+kDmkTla9RxLxmhhbET917ztHQkgyMELHF3i729dEdL3lN1DSGQ+/pI5HvjXj+1+MdyFK3LxFxGR/adcdD6hVDMi1WVDllQwPx6fcZ1XDqD9P8Ay6/leZ4/w2hq6balMw5uTGQvVK5HzTTptM8kfwj3PE+P5+kw7cCswiBRT6B4/wDOfxx6D3J0iqb4U9vaMGp2gDmP4yfPkCf+rTJiUoPJgPagHsfqn7qCPzrtUyDbl0/S8i6gWARaTAP5P6+qj3VUPdWf6FBsXiFx/wDsx/qB40mpUmqOC31Nz7egHsBjTbq7j5NMerifsAT/AFtP41D0dRcTzjUqxIHv6laWPLKRcPgGEL1Pa2UwPLtE+yiW/U2jUXS9mCCY/wB+2ifiJwTTMQAWB+7Wlf8A2nUvw5WBVu6Jx4/voi2asDsjNR40wPzKWbxP3rCPpRV/lP8A/WnvQqIWmTcBpR8SqRVDr/F+7PEXKO049R/TU/StzFPuGRzOjY13imOqmoDqlBpHZR71EWubck3E/qT/AO2NOPhukrnJAyM+k+fxqvdTtZEqDBRrGPqrfSfxkaZdGrmjTMwR/C2ip0i6oW9pValpdSkZwnPXdrRsqZusAsJx3MQCYHMDGhE7aa015I4/voHrW6FWleIBFZVH/qU/3XXfQEd2ZmIDAwA2Me3g6NrS1wYbmLn6ZSHsPhbjYAm3TsnnTnsEEaP3NUFMcwefEZOhKwhc48n0AHJ0nqb1gSxUt4WmBwPFxOBPJ02o6m1wZEk9BNlz20TVduSCvv3WubWen5vuIY+kQDAP6RP21LuPiCrfSWraaZNjupZZx2l0PkCYbzkasdZAiVK1SmGJgsR74AA8KMCdb22xVWSoVX5bcJUVXUZDAdwPkCDz/OcdfQh7zAuPovUaLjgoNDCIbjrfmke63AZiwki0ZB7pgDMYiQ33z6yFW4qqJYup7gApOY8kCZEWxx5Grh1PpG3qTVSt8lSUBDhFBaX+cqIAt5UCmLu1bpzkgJ6/w4KLSaiMwJBpsQr9ve91MnCBV7gSZuECdc0OixXrGuDhIXT7OmaK1YgEEi21QLlZyD5MN6AwPuAG+52LUQ1NmKj/AJZYuLXNoDN2ksuYJVQRkC4jBh2zPTp3mlUpJdamYDQA0XqCB3D15A8jXG1q3MpdE+W6kU6lQcwCqjvYKEx6/wAIjkEW1wS3Ao5fjGttx8mmWZEwCthHrgss+YzrNCbvclnLBKbg/wATW3HGZJIk/wC8861q/DHVQRF2q3dX3lavaxAvUdlgIYKwRmmGxMDBGCDBz2rv2UlnV6SC4/U0FiqwIbtIAj0Izn1JI2m4LqwqXMaqhpJi5VPYgCiQIOFUScH30SvTGQn5twW75iEnlWtw6gwZIxDXxPpgfZQoBy6QqKGpNb9U5IJI8WllkG0iBHkgTFve1qhZFZmNwLrMg5AN0i0MSSFt+uYIgaKakL1BDlwhg5W4NCkj/VKziYMAGRgRbmqrWMKkI4tlmhQBIQMHJkC5p+oEMOJ0UlQKE1yb3ZarJUIJJa0BGgCoRgm6QBYzZMi4gAi7z4dqUqCGo5YFJuBu+XAyrVJBIJEqDAJ9YnRCb6mjIpcLADKTc/hfrtYSpwwm1c9oB0RtqbHKPFQABip7GVs2EFe8FmnuHk5JORI6o5jCpo2pDiwMLpFvgkcCYGQyzB4IzETorcdPqEqkMCZQFsCRyFtmeBkgHEZ8tepV6jJIphXJCvUYlbTB5dyct9IvOQseNQ0Feu1EtBtttI4XLK2adskmyBEADEAGVOCaHWVdq9APzArNb3QQysQMS3pIC2tPkFSNU/edNYQw8jPGOR/Y+PTjGvYKmyUNbVnJNgtsRu4kAsSGIGIzJI+x0srdIZj2Kj57h29xZRDLYDADQCpAAYDRCyE+bK8nrbBrDUPEwTGLskDnMgTPHjQLDXq24+F1d07kUkCe0Wn/AFAr3EtKlrVGfYmAk3/wh4UyoAYkiJBNshTDT9IAIySYMZJB/VKNIciqINMekvZL+QeeQB5x5+321rfdONOoUMYPqCPYyCf940HX9MwP56KQ7CB1ItHmVk6VvX3G4Ut7BR4AnMauXxLvglJVHLH/ANuf868z2HVTSHaiFuA7XFlyD291o49PJ1J1TrlTcMpqQI/0iPzmdNa8tFlxdRw7xdQxwsxqtOxq1KzxJKwRb6ep/lo7pG5tmfAjSDpG+hp4yeff094OiaCxTvBJDSZ++tVEeJcZuVk1WnIJYbAQB91YARXSuDwFV58i1hx+Cf00o6Z1AWsTAMRoLp3VIV1P0uCp+x0N09hDKeR/sabReazobkD6qm6XaxzT1CfUtx8ylXQ5lbwPUpPHvaW/TSrY75jSPn30v2u9KNzkHW6G9VXYSArcegnxoaVRtSrteYTxpYaRE80x2+7uR0Jw4g/gyD+CNY+6qU0KXmDgxwRpLV3NrkAg+kZ/polurfu/3lM2mQrCJx7aUyq0PO769E3/ABTkC2U82O4vpPS8taV4wymV/XI/OpX6m9QqphfFw/qdVTa7w8gMR+NO+l7lWcDOOQcEalLU7SSbH5ZIr6QslxHdW81mFOlRZnbl2ZFLEAR4kY9J1ZdjuqdiWUzbHJA/M+Z006H0lF2qOzAOwmPI9AfxGgOr9UFBcj7Y1rpOa3c9xjcR7dl5PWbi5tPbc3scz2CANeneViZ7Y9Q3I0D1x/k0LBLMfpTkiDifQRpXSfcDcEKiqXEhmP8AywMzHGp9gTQNVa9U1C5UgmIM4BB/PGmU9U2qBTccyJ6x+1pbp/DIdMxBjM/PupqPSqjURXopeiL3Nc2ZyyqpX6hLArJ9pkkT0dsbnLKUJwRcReZXBR075zcyySMTmGlq9McNdQIOCSpmxvBkSMxHcII9dcftj13pipeandab3le4A4ugG42kyIGfTXIfRfTMOFpML2XD+JU9W3yWIFx0XabJalMBVpFSRLMxCgmFEEFiO5mGI5UgELOuv2axLQVdYAnvic/QRJ9Sw8qVB4gybxSiXtUITBIVYzZMFWuE2wZMYLNwIPGzSmocKWFWCpLEpUqZwRBIgEg8yZbxwsCF0ZJ5rdFa9o7KR93qNd7XY51mp13CJ21WoCoMMDWXB9IP0xxb/DxiNZqtp6/lXJ/1UqEOsUiHdGKhR9UAGOe04H6E+mmtDcLYfkXpVqfWalxKqq9qoGMQSGHMg3CMjVe6PuRexBvQcSvdfbm0g8eQfA9JOj9v1I02Y1B2Fi09sgmLsOYIJkgROcZiAJgRMJpaZRew2VV6dMdv0MsrUhSwYXB1GZPdlS3CkACY1utuq2gOsw9hCgsFIBIUETcSTBfBVPJ0Wm7RR80W01pStM0hCtMKCBJVowQGjxJMaX06TB2qPaKjwSbVMywLYJgEDIIHg/lshAs24SozopAqhmC1QxF164FptUH1PFySPGud0jrSQMREYuQsuCbwSIxjCuPJIE61UZgQwuC29wpB2DGO53ViJiDgTgDOJ0TQ6ZVptTuchSOwT2gMvdKkFB/Ccg58knKHVbWRRBugyRNqqYK8hJuYL9JUqXtJUYEmTJ1tKTFiAAjEkXELFPCEcYYOCBn0dczohdotGPnBnS0kCYHBtjyZAnzEnHjUOxKiKgNWSbSHE5jEqwA9CTdnkxGo2oOaLaYJC3utrUWp804IqAuoCxax5LCoV7gywLp4gYB0zp7Z2JYrK2kmO+KoKsJYEEYJgtEeY7TpVt921ArMszRcCFEkfVfkkj2BA4kECNTUt78sA2llj6Zy8xmXDErAPMwIGAI1YcCboSDyXNYOtKnAtYKSqh1XDG6oCXNhJIEfwzMkSLl3W9/T222uZQYkUxC9phginM8gniQAD7aNodbpqikUiKqOGuBAVgvggKJIBIwB9xrz74w6p+0VAVDqqAFgST3mATaR2R9P34xpUwL3Pz1WuhQNR+LKt1aVMqWct805EAFWz/FkFcegPA4nQLgLOBJ49B99WfpXw386LjFy3KEZS7KOYWZmAcGJII0123wTTZRaXJcLYzIwkuMdvI7vpOQ3PGrYZC0agBjzGV5tV28KGnPkQcemTz541Br0bq3wy1NFXkAwv0SXZRxUAIZQAO2RBOJydVDqHw/WpreV7eSc+2TjHOtAd1XKfSi4QDVCyLk4P+NF7Pc1KaOVqQuJU/xSfT8aG2lMt2/7GiEt+SOCwuk/fA/zqB5YZBROoeM0SM/rKEG7b20X0qq6uDdAYwSRPnmDoantMAswE8aY/Pp/uwBKrzPn11bapY8FqjNGHU3brWsOqD6letRs+TkCJ8THjXfThabyswRM554xojeUv+YoyFJAzOJxre1kowH/ANsE/hgD9+dVvlx90Q0gawA8wPuYUVCgDWPgEMftica6+WXEHgZnzrpzaQxEjII+4IB/Ezrp6lqyOP7edL3EgELY3S0wSH8rom0Ckijy7E/9IEAfrnTb4U6Mu56glJASha43HJCqLpPoW8eAdV3aVwZPi6P116L/AMHflr1F2chR8shZxksoxp9NxL4PID7BYuJ0gdJuYeZ9pP6XqtHZXNJMBcfeMGPQarnVNigYOVAVGJMEgj/qEeR59p076j1IUCVe1RcYLHBzI/lqufF3Vgm3qMCpeoLUH+ovjHrzrqloe078ZXy9xAe1lGQ4ug552N+3/aF22yUM7EzcxDSZyJgfaI0iegBUaiSI+qkT4PMfY6SNudztgtKqTcVFrHh1GB/6l4+2oOl1TXvloZWzPjPaR/T9NZm6htRgpbIcDbseRXSZons3PL5b1H2Pz0TKv1eo02koxJBE/S4/sw/mNa6B8QMay/ONyMQHBAImRkgq3MAGBJhfTSTcK97OTdmKgHiIFw+2Nc1aDIbmhVPk4B9wTrnvrVKm4u9fQ811dMxlFwc3PyQvQN0KoZJpNYDICk9gBY/XYB2yeDyx551wWrC40lVQGIZAqjuDLKsSp+WgVZyLQFPmInOxYxYKjOQZQcAlCZAy1oLCajHMSpAtClbUSWA+YC1Owtc+U5NiBblUkWW5u7IAyCUyvTNgCUEu/tABoJMA/UDMiZk0/fWab/tIWAKFBoESWfMf+UxremQht8JXOxSmuF7RMn7+SCOJ4486KrUQ3cppiJm8nGD68n0j86TpugkScEchhPp/sedT9PqVK3zVpMBahYl8hQcXAZlvTXNFRr/5LY6kW3BSVeqlS4B5JIYEDBxgjjPppz0vq2YMAxlmEgcAQyYEie44GM40T0n4fo1qnyQguQTLqRORcfQHIwPTVk//AMHTzawQgAAKnYYnJBYyTweBjjTR5sYS3lgzlLjWFxZDTPmfqunPbeMcmJEHQu/XMpUIa0tEjIBEi0m2TjHsPTUXy329R/42yoYkeOCsRB+xwPGito6wGJh7SApDG/JkxBjkZwI++qiEJ6pDYSGeZxxUuJAHM/bkDXG/vQXqoCyHtLEC0j+Emfb7wNNerVPlKtykKRDEMO72PbiB+SedA9Hd3aCos4LgywXuAUDiWnJgwBjRgdQrB5gpE1Y/tVrgU3tVgQOQVmQTBmLeR9udM6dY3qFdWlZFoEC0ckN4NszPr7DTpdktWqhcpCkW9oYyotHgR6DUv7B3dyTTYkyKYyBFnOV/nj76Hw5wrNbqq2xqoRVK3B8KbQwJBHE4nI50l6k9WluIqJCsDTrQ0/u7gLSUMYaCMjIGc6u2/wBpTg1IVKbN9Ba4XBgTbDSDIAxHmAOdDdY6Pt6hNQ3N9TIVDWvKrYsVBE3ZYeseNV4b4TqVam14LhZR9OLijalelUpg4KMyMIJbBYNLQRKtk2gjjJa0gtWnULuUUFkpJ23sQcksO4MASX9YGMaH6Z0KgCalpAYdhAtIHaZZcAxjgeTgeDuqKxa5PlnmwtTN6Bgbss4MHJA+nDfbVta4BKqPa51kH1FGCNUrW1HguAr3wvcoaotpUrOJGI4bgFJv9jSqhqiLa0m6FhAwBqEBTk9oIgmBYCLrZZ/1elU21APVirRaAGgAIQYVWggmDcBxBidA9P3tBr2pU1IQhmZT8wrIjKOTB5XyskYJ0s1HNMOCNoBEheX9Q6aaFZkEmZIkFSeeVIBH20jpgo5R8AmDI499etVNrRq7j5tOpTepywKCm0kMhDIq2sJbLcn1EaB+KPgdnY1EpglmgCnAUZ7QbiZwctOYOrbWaDdaXtkMAtH7yqA2ytMNmOPTS2sbZA41e9v8KVyzI9yqqtOAcLOFYwDMGPtqv9d6AaL2Du9CoOeOD+v6aYypJU1VNm0CnlDUd6KhJYAHzAiccwNLXdkYx/8AOtopQ+hB0cNqKikjgH8gnj+h0chhlKAfXpho/kMclzW3IKfcY9tQUyXpkDlf5jWU6QHa5gHg+h0SNuKYm4fcedSWhMAq1TuOIg3ErXTemVHpVXCkoltx8AsSFn751afgbqg229okmA6/LY+JaPX/AKgNU2pvWmQLft5jXR37GMCQZBGmU6jmmSBkLLWZQqUXUtxuCJ6z+wvYvjmkHealSE4sgwCOcEwPtGqAdyvzV7u1XEAEwBOSnpiftq+b3b/+IdOTdUhNS22upxeUEuQAJLs7Ag+mNeWnbMjsIOGzOI9oOZ10H1KTmAtbnNz9R89Vy9Hw2tQqBr37mgQDAx0IjPf3BXq/xHRobnbtSLBXp5pt5BHB9weDrzLa1flNP8XDf3+4I/toTqHValzGThv5RB/tqHa1STkieZ5ke+grt3vc0CHMmO8ZH0v7LJwbhwoA0ap3Nf8A8SeiZ06zo7VA4QdzU2P8RULcuPJB4ODx50TV6wK1E02AiZjEAjOPQfbSbeAqIUYOR5/GfydCbbcZHrwff/vrC2o6CWnK2anhmxwDv5D9Yhep/wDD34tZKYohiGpktTyZccfJYhWJ7j28R6jGrA9B1ZyysxRriaqLzglVghvByFkmT5A15d05GpuxLmlXBRqYYEXgnDK3gjtPvBjIjXpy7OrtnDFrwSGqKxBc3HuQtbawMgloBhhEZ0sOg910BTHhggz8+e6Y7etRZQTt6s8NbTUCRhuAfIOZz7ca1oLeGXY0K1GlSnsRvnyo97a0czxjWabud0/CDw+/5Sw7GvIpig1QkEuFZQIUxDXECQc+TE++mnwzSqKiuiik1SUeoxAMKYYduQAOFGTzJ8WuttUID1EtLtAI5B9Ynj+vtpduqD0qwAZyM2G02sTAYAAZbH+NZW09t3YTfGL7BAEL8ym3zqiD5gulijshlSwOLIHImY9dW/c/ECbenTpCoK1W0As5icckxn1xpTvvljb0TUDFwzMtymWljyYwBP0+2g6dJi8VIHNwbODm0r45GmhvMJbnSIPJR7vqw+XTUgQhJYosAk5IEk4JMz765pdQggqey/MiZGMgEY/XU266aAf3i5gQFtgY4tAH66n2PQg1T92qFAoDLeeeb5zBPBX21QGz+SqWlIutb9XcI9G4kYCjJng4z4H6aO6VQUqSDDEWkYVhHiIkQR99WLcbQUmpF0CksBg3KSMiAeDMc4H66U7uivzqx+Se6SrgiVaTLYNpk86GrRe9tiiZUYOSCM06hFgVC0pI5YkSDdk4M4Pkae1Ay08sZLYpqCYJObSBiI4Olj7SQpe8qMCWIUsYkgxPHiR99NK2+UtFQ2kGzgEt5P5IH9PfTGztS3RK1+yq37oAsbZsqd1vBAIbwTOfSfXS2ttau3tvUqB/EIKgmRiMcEzidHrUVKna1RSD2F1EnERIi4FufsdEdd+bUQMrSHADJ9Hbm7ugnPhdWZGVBlBbKopKxuL2UkRarAg+pAEqJjnjGdQuBTZzc0KLwGVrIqYiTjIxg8xo3pfywhAHyyRaQAbhPJieMZI86ic1UQpTtYHlli0pHo0meO0Exn11GvbEdFRaZQdEo9Fg6djEYQgggT2w0we2Cf8AToOt8M0gIVAjBsMqBQOSjAzLiJB+kfpmxbanSQCk0gxgjCvOSP1Ptpk22tps0XHwFAnIiIHPOknUUnGCil7cc15hvvhKrTrCrSutEAsHpi1WLGYJ7YkwCCDEgzpnuNtUpMPlw4Y22XQYBgMVSad3Z9QyBJIGrtV6acMQCcEmWEkeCoOYHGpen9IQEMSTbMSTiTJ8/wDzpJNJzrT6J51dQsDXXhecU+pVKbsj0Ham4wkK7NkAqQBJxJiAcDGcl0NrVrUl+dsyiDI+YqmbfBUyQDPBAB1fttsqIrcd4BI9YJg/jTUUlCkACONFTax1wUt9cjkvDPiH/h9SYt+z3NULEm6naoB4CoIEc8AgD00i/wDpruV+llNzBVwySZ7vrC/Tz6a96qbJu/ChzFrD0/iBH20LuttSpi+ozE5hQsmccADnGmb2dVba7+krwDrnwDWosSoeogJBIRiwiMkCYBJxn9NDbX4QrsbFRr/KqGZvQiFB4xP3HuB701cV6JYX05b6GXuAH2/XSt6Dv3JlTPygYXuAyzyCFAIM8HIzjRwXGycyu0ZaJXjlb4ProoZqZg8HEH/Zx98c40vboTqSWpsF8NwMa982/SmFwFiHADqf9c3sYHEluQvt66W/+FJVa2kUC3LfUUMQzBcgYkDIuM4LAz6W1riiNdh5Beaf8OfiobKqyVSfk1MGJ7GkQ8fiDHj7aY/H2wVd5UKBYaGBU4a7N0++i+r/AAFJeEYNEqVk03nPack6R9O21Za1DbbhXALALIgwx4UtAjQ1XP27R1XU4c+j4hc/EH/pVHeUv3xu4JzM/aYGf01hoBKtoYMPBXgj+3216B1v4WSoXfbMy1aUllqGZA8qQvpMz4/TVPXo7gh2gqSQpBwx8gEekzrtU2mrWbqB/EkF1/4/7T946hcR9NrXmmy94HfomPSNglWpTSoSELiWBClR5IJxP3053f8Aw5qU6oekRXUmSpXJ5uEntJxI9fbSbp9Jh2kT5xnXqXRunfO2VPcm4Vg5p3C0XrMFePvk+R6a4VKRVI5RI9F6HitCKDKwzMEHqheg/C+3dtuDUUClURhfJKMhDGmpcyQxBJEBQPfJ9D+I+k0ztoJpqlODNTCgTnIIIPofXVZD0q0ioIdcKw7cEiQCpn6Zn6Z95wt6jTO2Lt812CrMtWeqAPBCsSDBHn/I09zJxhecncYNigtotO0fu6jc5FQQc63o2l0amyqxq7emWUMU+eBFwB4+XjnjxrNFCmef5Vw3NNEZizlUbEgAmTJ9CR+NQ7fZFKwCsaiMp8AeARM8Z8gazWaTvP8Aj7koNvKS73fPSZqSrUwILNUuAyZtUnj351m2vYLURLW+m6QfuYJ51ms0dM7s9ET7AFN6aIT9LMVIgAgQCO4d3OfM+dF/LZAHkUwFIhVEDMgDP8zres0e0OEEJTiQ6JQburFAtxPhajFgJkGJnOedZQ29NINS5gLhiJFsHH51ms1IiwRc0GKQFQlkAaA9p+kzx9Pprnc7sLUYBZwJgmCfLAH+51ms0LjCNolMkUNIaBBW2AM/6vWCZ4mOTre4poKYDsZB94kYUzyCMZHprNZq3CcpQyAg9z/zFqcurAF1wGOBBX851qu9tRkpk3BD3cOzYnMACP01ms0pzRA7poN78kNvtxUSh3zUkY4DY8+APTSrZfF521Jy9Jg3aKalgQ3qSQe3Gs1msFek0vvyWygA5lxlMNt/xAFV6VOkolh3SDg/xCcceurdQ27VSGqW2RhRMk+59PbWazSqVIF9yh1IFMDaER1DfU6UXyLjAgGf1GlnVetm9KFBbmf6mJi0H0nk6zWae15e4tQNptDA/sVxU31YKy9l6zzJDAcZHB0PT6oa1JKgUqYj+EjJ9NZrNCGCCFRiJj4VzuNsrNchgrjM5PAMDBz4Oo9ntappQ9onEpK55mAdZrNbKLjuKzkw2O65SoFpmIkEEASBgicxIYwciOdE9PAZVakgNvbkAE4+kkyxAUgDIGt6zW9juSXUbAJUxqvc6wna0MAWFqN5HbkmBP5zpR8R9Po1UWluWK47XImomeUZB5A/i4xrNZqN8wgq2OLXy0x/4gOh0jTKooG7phQVNQlaiIhzEiGLSCZIBEiPWanuaFymmEQM5dITAFjllIK4jjAIyOY1vWaEt2naPlk9ry+Z+Z9kj6ptFpVKlZDNyKxc5YkKOMLbJHj9dONpTFRzTqOQqMb1glVaC0qoNpMzmP11ms0IAD4HNMqVHuZJNwPwlPUOoBfmNeHJz8wIRi1cKDERBwRz7aJ6JvKlbbqw7DTwWJwabSoLASecWrj1Gs1mqpgS5VWENCKodFJUEKCIxmP5eNZrNZrRCxl5X//Z" id="211" name="Google Shape;211;g288e1f721d2_0_36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TEhQUExQWFhUXGCAaGBgXGBoeGhogHR8dHhgfGxsaHyggGiAoIBwdJDEjJSorLi4uHx8zODMuNygtLisBCgoKDg0OGxAQGzckICQsLDQwNDQyLC80LDQvLC8wLCwvLCwsLCwsNDQsNCwsNCwsLCwsLCwsLCwsLCwsLCwsLP/AABEIALcBEwMBIgACEQEDEQH/xAAbAAACAgMBAAAAAAAAAAAAAAAEBQMGAAECB//EAD8QAAIBAwMDAgUBBwIEBQUBAAECEQMSIQAEMQUiQVFhBhMycYGRFCNCobHB0VLwBzNi4RVygrLxF1OSosIW/8QAGwEAAgMBAQEAAAAAAAAAAAAAAgMAAQQFBgf/xAAxEQABAwMCBAUEAgIDAQAAAAABAAIRAyExBBIFQVFhEyJxgfCRobHBMtEUUqLh8SP/2gAMAwEAAhEDEQA/AEDdIZSJt49QY/TQ1fbim5uW6OROPwRqwDbtdB7SpN7H6SBxb/g6Wb4wpLycxIETjxrLTrunzJxp9Erp1lOfOpK9eIOc+NRlow0QTOAJ/Xk65YC2Vgnyvn9dafRDHZF7LaSrMxtlZQMCJI9PXXLVgGBMiRBnyR6aDa9ohiFAiD4+2i2WVCyXVc+Mn1/TU3dUJZfKJoUC47VJ5OBPGTxoYp7T7a2m9KQ0kcjEiDrTMYn8mfHqR/j/AGZuVCmu9lSvqKH/AHakj31da3QEtZkgqmJGJxzjVKC83GPSNPejbiulGoquvfiW5Gl1nWACsNGUn6rQ+WxCwwjB8++lxozkkiNH0dmXLBWDvmSf66XB2zn8DTGPlXsXPzG4nH9dZS3Pg6yltmknPtokbO7PBGiJKqGjK3QcmOI1NVAGT+uga9I0zz9tT1mLJmOOBqt5wqNMZCLNWmaVrdpJ50Iu1gEzPpoTdh2SBgASDGoOn7mowiMcH3PtqNGzHNQtlEVaEQQfOihSkL49dRUUgamq1whCkyDmdMJ6odvRTN069wlPtxJu8+upqvw9UorfKkc/fWbfekGRkjhidFdU+ITWAUgCBGPOkPL9w24VtEZVdqOuWgTrj54P99GPtgMkcjWNtxHEafMKRKH3M1IkRb41xTByFOiV9DqYxabB9yedECgdZQUmChgwBJ4PkaDKk5HGiWmZ9NZRQEEzH31YVlDHMHXSbaOMzo2uFJELAjkcH7a0xWLQCG8NONHNkCW1aEHjWBCNGDHI/TUlgBu/roTUAyrgoFbuDxqM0ImPOpd/WMyDk67pNgGc6svARBhIQQ2h9BrNMpB9Nb1Jap51Y6m9cgkySZj3P986UClUZmZ2MeV8D7AYGngr3UxTJQJddHLKYAJ/3jQS0xcBkjyOZ9YOsgptCZ4rkHW2/YsMCWyVhpH5OD44nXKUAqEEEscAj7+RoplLOVgKq+Sc+TH6aJrd4DKBGFkfTI9hqEwpPVQ9O2NOqCQwBWZkxEes4I+2l9Siwa0FbfHIn9dO6lrG/wDiB+k5UnzOh6pOAcjJxwvnE6rKsEhDNthmSfbyMc65rbdmUyYnAgD+fOsFeSoBHdwQOD76lq1pMELcBmJAzwVn/OqNrK2lwQqveq9sXe/B9P10TXpYAOI41wwgEQFESpPB9TPnu8eJ1lam5daQBV+WLKREc9rQSfbVUiXx1UqFt3ts0c+nqhEaxuTkEakoUUTMfmdGHaVELU3AJj6hPGDweDxj31BS2fr+k6KNt4urc6bEyOUXB7hEP0x7EqhgQZwPHpqDpsFrS0H30w21RwIiAOB40u3m3AErhpkx/Q6EyhaRgqbqu1W4KGDYnQNagsQBnzPOs2dQ3Evz40TSUtmBP3/XRMcVHCF1s4KxbI/nqCwA9qiJxnI0wqEZCqFPmOBoCtRcMIFwP8vb20YN0AAysNIiZEqRoPdozWqxIUefQeY0elB7u459NFbeooMOMnjRSeakxhJqSWDBJzjESNEJWUwIAtnB9+fvpluQoci2VjJjQdTaK0t5/n7aouUEE3S87jutOD4OpKFVmaTMKOIM45P21I+1VgD5XIkedN0p3BqlRZZv4ixHiOBzqC5RucALJZt1JaQOeJ10tRRdIzPGjtkWQggEEfSwgjzONQV9tBMWvESR76sCDKDdNoQxUNgfqdYdqR9hzH+/fRxoJaLZDjngg/jkaiag5UgkEH+2iKGUuLkGDwOM63XHFsGROsbtBW2M672lGJvOTxqw6ysthQbKmWL3FVtBME/V7DQe+pM8QdNtxtAeI/zpfXV1iPpH66JxEKmC6g29IlbLTcMA+v30XttgefAMHUNGs98KYn9T6/bUprMDCi2cgH+fGlFwWgNKZfsyDBUzrehHrVQSCCI8TrNVvCDwj1ViqULPlhharANB9DMZWcHJ9caiCGWJaHJgAKxxB9JGIzMTjWLt2KgCS2RybSBgQMkQP7aldrSpBs9jiCY8jDA48zzj1S13VEWSPKh7gEgeeSwA/M+/nOtGoAGa+y1ZmSLoIELAwf0GDre4qA5IPb9PcJ5MEYJgDEHx940Lt94EBJIIPkRn/wBMyv8APVOqDmmM0zyJaLpj07YmuwF6qpUvc7AAZjkZ5Gud102shEAFCfqXI+4PInW+j/Ei0WeKa1RUEMpuUY4yPqHsRnTqj1h7PmHboUbuUU0IgngyvI9jOsT64a+5Ha6c/S16bdzmkA9lWt108hSQYB8Ng/cTBj30d0TpNSstoVSfqF0BhHABY5B5geQNBPWY1SHJZhm0oQSpzgz4/GNdncmkVZlYhx2QwJXMGR4j78ad4ocPK4LI6o1pDSbn+pt7LlFs3CLWKimKksTHMQsn28DgEzq6fEnUdrUFJlqBqiSXqDJUAECD6mYGqV1egr3K38SyVABYnnkcRz66XfCHThQrk1gHVkuUiRBMjAPggnj+2uxw3Tb6suGFi1vEWN0jm0+YPeZsfh+hhNOqdbdyoZFNSmDJXioMGQDkDH9xjQ223ZczbiJ4Mj7jxrv4n6etO16ZP1YYwTPiAPHoM41HtWDyaZj1UtmfM+YOla53/wBnRhZOFVqJoBrREf2p/ngDJzPn+2umUAXZIPmP7a4XZKzY8eZ1O+3j6TIkA+msmV1JAQtWiQMj8f78652O2AVkBJkznR5pkwDjyD4H3++iFKW2sADd9Q5gRwPv76LkhlJatGEJEg/9Un8Y1ztnduwLJOJ4I/B02viTE5Ix6H29dJK+/dXimQc28Ak55/OiaCUYNkWdq7MLnBA4Ax/86dUti75tHiCI4A5Hvpr0VtvTN9YAvzkTn0gcaJfqlNzUIkSJXgZ9/wDGrtHdKLyTiwVb6ls6iiDSbjtJET7g6M+H9nQ3azUb5NUSHBACgLgR6mZmdG0a7M5FR8REESf18c6VdV2drtuKLFWAgIIl48cwJ1l1DHbYaYKdTcCYKzfdGenBIcqcI1uDH4j++pOlbW9ygDEjuKk4tEA8+5499MqvUy1tRSyqymUmIb1g8ROuqu6/Zdw1Z6irfSJEmQAT2hieRIHjOgdVdtibwra2SuuoU6dFmQAraIBB+ozkwTheV/Gqt1CsGZ/plTBPAb0gDzpj1ffq9JnFZafzWgJYc4k1HgSoyYAB59tVfe0/l9oNNnkEMpJVh9iJnR6drhlMLQfVGMWZQ302n84Gp0ItDPfaeDBifTj30CN2siJbyJEEEjP89MH2r2gsgW4gKSDEYzPGZ5HprWCUpzRzUFcAi20f9/voaps/MyfQz+mmKMv+liswD+n6axgQPB9fX2x51cwgulvymW0NIuEj0j21E1Sz6lOj6lQAQCSrRddAyOQD/DBxoV6BdgPqH+kZI9yB41RdZEAUtqI9Pvqpap7gZ8ciBzx41Nu6sEMwCgmZjwfacY8auPW6VN0T6GW0RfPaPcATgjQ+3/ZFQOpQoTHbJAbmLTrnnVWkBbWU7XVKHVWXEjHsD/ONa16UUTyo/wDx/wC2s1mOtb/r904UkNtQ0BCsMVDKQViy1iPBPHq2cACda3jBUJOSRkG6INuUkjMkiM4zHGrL8MpskpsGI+pgbmAUA5BtJJWTdA9j51UKm5RqtUpcwJtFhEAAtwWEmJXP8sCeiHb5hYA0tKCCI4DFR8xiAAQg5IA5EgATk/3wzqdJC1CAlKe36bSFx25zMhSZzyDjSj9vtDKwLOHYepjBDSeDP550bS3yyD8tSSw9WBEn6izAiM8EffVbb3TC58WJ+qzfvCmbZi0WkMBPgDlRnHiCNRbWojdsEjyZAJ5gGfSfHgH10xbbEjBhwwN0sZMjDKBI85k/aM6g2O0PzLqNMNUkyacyZICyMQMxODB88aZ4YjCSahOShKdEKVJsJMCSskjH6Y9Z41lRaRW4Jfb9QgCLvpNMg5GLgGEGMwY0+pdMqpVp/MhZYQYlSGJuUysLAMwTgeJjRO92tAZqBuzhRBSoMNDlgQIIOZ/oSFlg5ZQ+KJ8/T6KtbegjlKlKrVJKgr3OGAjjmMcY8D0Omfw1UUPU7WrtgqzmQBJLLdAByQfM/poU72j8u3cIjqy9oBiHkgZWCVAHNme06K2VaiaV8ihTWoJAyCYBAE5nnga1OrvoQKZufb1PT7rynEtSHMLGsyYn0NoiCemE4qdPvJaoiFSAVFsMp/iHpBOceuk1bo1MGfpPgjj/ADozZhA1SutW9KjYn+E47f8AtqWo4f31zdXX31ZuD1mZ79l50VKlN9nH8R7Kv1XVHseYPDCB+CfBnU62giSB7YzrnqnTZHsdLNorhvlsZMdk8t6KG9eCFPMRzCtKdcc17LhWvFcCm91+XdF75JyDEHIGZwOcSD7emiflAqckmBkfbIE+hn9NQ0kP8ZDT5UW8/fkxrqpT7TkRIA+/mQf5RrRJJXbsLLmnTen3KWeMqe2YGeBj9ffSvc7SKvzRNpa4j/SxMyIPGn+3CiQ0H0wY8TJ4A+/486E6kltptJIcSoBPB5gAyYBIGnDqqBuoEqlGhclvE8+hHrqZqjhLnkgHhvPrldEkKCoYx7hZBP5gjUdTypICkc8/f+mqJIFlY2nKN6fQFUSGIMAwP++NM6mxUtyygKZNSBx7/Tof4U3g26m9iZyLF7iOIuLAR7Z/GmO+66GuhnIXIDCTJkjzkmOB7eusdSvV3lm23VObRY6+5VzqbooJAwcASTJ/xpJulQskd0fSrMTEkGBPidbq1KlWWsYNdkxZnggEn6fXxpz0OnTdlqQFMdo8j1OfU6a4hjZVgbUl+VVq/MpmlnBANwKn2HmRIzPtrW96RUp06dSoO6qJRQwmMA45Xxk6u/UHJcVKv7y0DmAVzyQIkSZ1Qd1uKSbmsRe0tIZwJg8fj0PpqUqm4wpJIkKXf7JmIYA2jBBXJj7c6mfcVjTRchACQARBPElTxyRqOpvVWowVrhMBsi4A4JGt/NF4tIHORk/b7Z1pLoshAJuViyny1YGCxg5AnGM+nrpkxEgQBjPkx4x/vnSytUDlUZoiYMZ9iI+5/Qa62u27iBUMEZYwAeDIOqJ6KFoi+Vvc7P5ikeByPP3jUnT6BWmWXFphjcPf8njTKps1o0UZza7AmbpuUmUMD1Hj2Gh+ttTpfKWkS5alNQg8MSZEDiAP56AGTCGTFlrahrSQVUEGZPrnBOdD7HpC04q0xa0iBJg+uOB99E7R4QEEXcD1wIg5Pro6gwkcSTKgnjPvg/nV+G0zIyq8Vwwgn3G4BIlRngN/k6zQ1ba1ixtpOROCAYP6jWaEaYdE7xj1Cm3G3RwR3B2gsxAUNEwbQYkY7QI5MYyfstglN1gKwVpAZfrgywewj+H+0gjGmT7gLSalEoSkrcogp3AgySJFwPMnOROlu5vLkG6SwbDXmXHaFgiQZWYiSOD4bACTuLkp3fQ6l7VaNqUwbyjAlQC2bBklZwAZItIzE662ewem6XRJHYyt2ggEm6+IbkBfJB9pYhYJtJa5bgzgIQLfXuU9o5psZA8mQO/2G+v8ukrVSRNRlypPdhXcJbhjgnMyDzodpJR7yBdS9G6fVqMaaMLrbheWWRngFOV9Tj6SCdHbjZVKbj6NuQDNQzEiS3cCIH8886N6F8MqgYs9wJzTBFiFmFwWJnIicckRHJm/o/No3MgMIf8Azdkgy4JBkgQCR4JExCHPc0loSqjw4pbSevUCg1CSwH1ObkiWkFYa0ycEEYXFpwj+MNwybZqlR4qK6qqowuqBlMkm0WiJkRzBBAie6PxD8laiFfpwCM8ExkHt8Y+wX00p/wCIbU6tKgtFmqVP+bUdhaCzATEgYEfy++hZuDxuv7x9PeERoveJiB6flAfChTc7ymm7q1EVzatUMCwcAWAl1YGfpyPI046t0dgvyXYWozWVF+gE4K1RA9IFTgcHVBbeNcQTAJGPIIxg69k6N1L9sRO1FlckASzAZLNySY4++k164otmM/ftm3rdBr+Hue1r6YG0ZxI7j7+vuqz0bpdSnRrLW/cmqypSDg5cSR4IAPF2p+jCvfbUpMpXksCAf7H8aadT2Z2/zDRZlVgASsn5dp/hB/hjGMr41B03duqlXdnzILGf0PkaX/laetRBbMx+8FeO4rp30C8ETJsYImwx/RPdHbpf00t3+xRljz40e1a4aHqjGgpCY3Lh0NwIAyq3t67CrazEljKGf4vEnzJ9fJ99PQzUHtak/MlKiEXDloDfUNLurdLDCV/I8aM+FOr0abuN1TWpUZQi1apLKqrm0iCQcYPsB4E76QY7yle24fxLxQGvN8f+oGhQdKrXMCpMoJhY4huJ8epGdE7elUQtV+mGgZlhj6hwV5ET6+mrbu/2dqdSpSVQzD+GGQCDOAZpz4PrGCBip0NwfqMEhYK8qAe0gAzdyBMTAkAeNBAwusCTdQ9Yd0tRha90OMypMZHgyAOPQ+up2qYBH1xJEG6D7GOfbwwOuN+pYqiCIK3cmLR323kD6lHHgnONHtT8ETgW8MACVmM5wTPnDT7rdZELhV2r1pJywkH6e4eh4JMCfv41s9aMG2J5ECeAARPHGP8AGj930dKhdymVBAgRHtHCjOboxnwdHb/evVppKotpbIRFV2LAG4BQGhVGc3AAjkakECyZLDlK9t1EuQ1pFoi0TgcEhgcevvnXfT6Xy72qFWRk/dyMm6PU+OZGeNAUai05UkgHtBBYScYMDIgEffnTvabQVmHzFDAYnAC5BBHhhnKjMR4iWbUt5A9EHewa4NcpzIJJz9QPr6aRbfYKKzsA4Kzz9ERIInMjIj7atprD5K0Aq9jvDKCHUEkwxJi2SO2IEeDqBkEPIWfcGD59MffVFo5K21IslH7DRbJi48EEjweYPPGsXo6ogILFZMAnz6fk6J3m1UgiwrLSDbEAchSft651w+3IUWp+oyTzMjn7aK3RUCeRUO3pg1CEXIOQVmJxifAnH4Oi6dNBeHDnHaFtEH1IIgg+YzrvbB2ItsvJst5MmR3RMf50Zsek1GqlmCNt6ZZSEJM2Eg8CCS0AHOI4I1W4NE4RQXFA/s5lmWkAFyGm2LvA/r50Pu5pwSxibrWAkzI7WAyIHng/nTvqGwJAYU/lh2ItuuEYHdMWtIJMT6ccg1aKVWZX/eVJwVInAjJ+mD7GQY1TCHXCsy0w5LavWyFVDYq5IaAGM+CeDxHjTDbbpRTZLSapCsvIW31I9cY8cnTjb7Wnt1miaZWqpUtXE/LJgPKgG0jIDZkHjShdurAsxYVMEgRaywASDIIcYW2P1jRtMoTtiwhCbs2uwscEEgw5InzBEiJ9NZrvc1ArEAXD1HaOOIg8cc5idZor9VYnorAtenZDVLWIUggEcwcCZAyWkSMDiZXipWBXtkBvqYSFKkSAtmTFwwssbokWxo8ENYXVQAt5Hax7s3d7M6LJGbQIAHFoWDfACGVSodrBNXCwWXwe6ZDZHHEydLUi6XVVpzU+VBg4RCKiC1ZNtR4klwci4mVkiNRbr4jOzYqRVgFWPao5E3XISBzhM+hI8Mam3CrJqAP8zMBPlC20k3sJFpjMkC0nnkCnWauhLKGVZCsHQLHIhVtEni+AIKicAaJtlRE5wmvS/j7ZXVD860OR2srrBYZMgWkyTJ9pk86n2HXFrMyUwlQAsZAqRn6mgpIUk4kxk6q37NRapYlEE5lbVZCxuAAOVLA5UAG4AxmNd9Q6JSpsHRRSrML+10KCVuMpVM2ziVMnMcgap1TzTCsadi639ZPm1KVRASRAAJAIjIMc+CMyCoydVjrHUaaIFiWBccmYuNsknMfbXFbbsjXGo1xBKs8FucQTwCDIj2PnVX6xWJcg+NZg2akrobtlA+o/a6esrmfOrZ8F9fNKoFDFZPaf9Lf2njVDpc6Z085HPnVaikHtgpmh1Bm9+o6he0bfqUmG599L93QCt2cGSB6HkqPvkj7Eemqz0nrNygk9ww4Pn0Yf0I84PJ08XdXSvP8Ab0P99edbQdp6k8ua08a4fR1dADE4/v259k76aoqISv1A8eo/3OuBzobpVdkqBwP/ADDwfcex9PB/EtqiD6o516FxY6mNouM/2vi+soP0tZ1N+ULVpi2NV7qWwumP1H8tWBjdoHdKSrZsprhnzM+g9TwMZnA1ooUt4V6V7musknT64ZwjISyrBsZluEiQ0Dt4Mt4njxp9SoKwhv3jVLkp2QoLYCBhMkMwiRycc40k3G2ECobqSKewL/zGbnBBy3nBgc++sqdaqIQ1VRUYsHWZLkgRc9xKt4MwDMwZ080iL8l7PTa9rmhrjcfM/nl3TpdoylFzk9ohiTkkQIUWsYgc4zBMGXqFW64sgEBgpJZFb5ZF7rGLpkweCSMSo1Vl61Vl7kUXzdAWLZuyIyQf4iSYx5Mj0+tEuD8u4AGBNoFxklQB2ifz66WWLc3U0s7sKwVKoJYIxZhkyQSoBHcTEcsMrGD76l3eS9i5+k1GWQRi2SftjIjHhdJt712qFUBEQlY7b8hYEtLQ3A58yedDDcV6xvZ3IAtkCDHoSuSPvom0nF0AJL9dSa3crBS3NtU32ygFvzCLcG7BERBAyIP85GG9ooCoq4YywMupPF2PIHpE4zpHuzdVsy0R3MSTxLTOfT9NEbTZ3NHj20QpkugLLW4iGDHKU3R6LpN4k9rBVqEgcYuUAkiRzOsTqFNi37xVWPpubmYZR6tEHOI98CPc11oU7vl3dwQLMTOWz9gR+dboVPnuappqoGAB9IjwNNqabaIJusw4s9rPELbXj7fPZGLUvINMz6iZgicACfMRP59db2iCowDmLYBWYIPIBnEZ98W8SNLa+xZ2lDHuP86Kq0NyKTJcIYQWMzH4+wyIOB6CMrqZY3y3WrT8Y09RwFY7V1talH5oURM/Uhm95JU5iZIGFJ5MQcC49FoCoHcA9hhgCRA/1QO3weBOT6AGhdM6Q9WF/dIgx8wS9X2tUkFAMcYz99WmptalOn+7csoQzUqVbQP9YR6ZA/Ddwk59ee+r5tpK9WynScwOZ9eqF+It+xKrUMUsDFpZQBgDM3d3EjI9tVr/AMTIgEoPGLSUyIwTaYjPB9+NRfEm3Ve2klNAgJU06jNdMT3Oe4zI8cnQe22yJ2kCpUye1WJwpYQIExiT4AJ41pbIbZIcxhcrDRq029zJgyOf4eRbPHp/TXFPeKB2otrG1iJuFshWMEExJI/ONIen7uahLLYrxlSbYmPJn+v+WlLb1RdCjuPJEoMBgEMQDIYRjnHnTmEjKRUptXW7pUb2vpBmnLLfDeh5HIg8azR5ol82k+JAxjHp7azTIKUHD4Vbdj0392KtH5ZE2qGLC4kiMgA5JBGOScnwt6rtCty1EGASSyknLFQQz2qGCFSsZwozm0tnqoXam7iGuJINkDCkWkGD3glZ/qNQdTpOW8VSQUqBgWeGXEd3ab3YiBEW/wCnCmhwNzZMsl/VtpUZRcr34ZLHQB4W2R2zZC+LQ1qyBgapY3dWgxYPcctABwJBDHHBY8RAideh1bVorYwY2BVViO8TTAhRLQC8sikEiDls6T9d6JTrrVKinTqJCqoDo0XWhiFW117DkkxB4OjgkomkAXSfpHX/AJqEVAoAnKp2KTLmaUEAsyXC0oAw9M6ZbSgRQQrUZy7lWpLaGpgDJKktgkr4zHgsNVl/huoppAKxrEAqJUo9xu7SMW28zz6QQdO+j7OsVcbjt+U5buMTMXERBaQFAeRCqAJHAE3RkNAQ/W6AKNKiDDteSXBKyApXxcx9ZESZBmn9Q6XesqBj0yT64nED/Or9uqSOjv8Axd1oU5AIYgxBuA9Z/hIMaUV6ZCt2svbBMLkEDBbnJ/SB7gAT5lbb047qgVNkyqWgCGiZz+npqbZ7rJLDxBIH9dNOpUBB8Wz9RERwPHjJmdJUSMAxPB8frozDwhpvfReC1PNpUtyIIPnxGrB8J9SpMfJaSIMGFkFTMiSMjjiNedFzxP6HXVHcshlSQfXWZ+kDmkTla9RxLxmhhbET917ztHQkgyMELHF3i729dEdL3lN1DSGQ+/pI5HvjXj+1+MdyFK3LxFxGR/adcdD6hVDMi1WVDllQwPx6fcZ1XDqD9P8Ay6/leZ4/w2hq6balMw5uTGQvVK5HzTTptM8kfwj3PE+P5+kw7cCswiBRT6B4/wDOfxx6D3J0iqb4U9vaMGp2gDmP4yfPkCf+rTJiUoPJgPagHsfqn7qCPzrtUyDbl0/S8i6gWARaTAP5P6+qj3VUPdWf6FBsXiFx/wDsx/qB40mpUmqOC31Nz7egHsBjTbq7j5NMerifsAT/AFtP41D0dRcTzjUqxIHv6laWPLKRcPgGEL1Pa2UwPLtE+yiW/U2jUXS9mCCY/wB+2ifiJwTTMQAWB+7Wlf8A2nUvw5WBVu6Jx4/voi2asDsjNR40wPzKWbxP3rCPpRV/lP8A/WnvQqIWmTcBpR8SqRVDr/F+7PEXKO049R/TU/StzFPuGRzOjY13imOqmoDqlBpHZR71EWubck3E/qT/AO2NOPhukrnJAyM+k+fxqvdTtZEqDBRrGPqrfSfxkaZdGrmjTMwR/C2ip0i6oW9pValpdSkZwnPXdrRsqZusAsJx3MQCYHMDGhE7aa015I4/voHrW6FWleIBFZVH/qU/3XXfQEd2ZmIDAwA2Me3g6NrS1wYbmLn6ZSHsPhbjYAm3TsnnTnsEEaP3NUFMcwefEZOhKwhc48n0AHJ0nqb1gSxUt4WmBwPFxOBPJ02o6m1wZEk9BNlz20TVduSCvv3WubWen5vuIY+kQDAP6RP21LuPiCrfSWraaZNjupZZx2l0PkCYbzkasdZAiVK1SmGJgsR74AA8KMCdb22xVWSoVX5bcJUVXUZDAdwPkCDz/OcdfQh7zAuPovUaLjgoNDCIbjrfmke63AZiwki0ZB7pgDMYiQ33z6yFW4qqJYup7gApOY8kCZEWxx5Grh1PpG3qTVSt8lSUBDhFBaX+cqIAt5UCmLu1bpzkgJ6/w4KLSaiMwJBpsQr9ve91MnCBV7gSZuECdc0OixXrGuDhIXT7OmaK1YgEEi21QLlZyD5MN6AwPuAG+52LUQ1NmKj/AJZYuLXNoDN2ksuYJVQRkC4jBh2zPTp3mlUpJdamYDQA0XqCB3D15A8jXG1q3MpdE+W6kU6lQcwCqjvYKEx6/wAIjkEW1wS3Ao5fjGttx8mmWZEwCthHrgss+YzrNCbvclnLBKbg/wATW3HGZJIk/wC8861q/DHVQRF2q3dX3lavaxAvUdlgIYKwRmmGxMDBGCDBz2rv2UlnV6SC4/U0FiqwIbtIAj0Izn1JI2m4LqwqXMaqhpJi5VPYgCiQIOFUScH30SvTGQn5twW75iEnlWtw6gwZIxDXxPpgfZQoBy6QqKGpNb9U5IJI8WllkG0iBHkgTFve1qhZFZmNwLrMg5AN0i0MSSFt+uYIgaKakL1BDlwhg5W4NCkj/VKziYMAGRgRbmqrWMKkI4tlmhQBIQMHJkC5p+oEMOJ0UlQKE1yb3ZarJUIJJa0BGgCoRgm6QBYzZMi4gAi7z4dqUqCGo5YFJuBu+XAyrVJBIJEqDAJ9YnRCb6mjIpcLADKTc/hfrtYSpwwm1c9oB0RtqbHKPFQABip7GVs2EFe8FmnuHk5JORI6o5jCpo2pDiwMLpFvgkcCYGQyzB4IzETorcdPqEqkMCZQFsCRyFtmeBkgHEZ8tepV6jJIphXJCvUYlbTB5dyct9IvOQseNQ0Feu1EtBtttI4XLK2adskmyBEADEAGVOCaHWVdq9APzArNb3QQysQMS3pIC2tPkFSNU/edNYQw8jPGOR/Y+PTjGvYKmyUNbVnJNgtsRu4kAsSGIGIzJI+x0srdIZj2Kj57h29xZRDLYDADQCpAAYDRCyE+bK8nrbBrDUPEwTGLskDnMgTPHjQLDXq24+F1d07kUkCe0Wn/AFAr3EtKlrVGfYmAk3/wh4UyoAYkiJBNshTDT9IAIySYMZJB/VKNIciqINMekvZL+QeeQB5x5+321rfdONOoUMYPqCPYyCf940HX9MwP56KQ7CB1ItHmVk6VvX3G4Ut7BR4AnMauXxLvglJVHLH/ANuf868z2HVTSHaiFuA7XFlyD291o49PJ1J1TrlTcMpqQI/0iPzmdNa8tFlxdRw7xdQxwsxqtOxq1KzxJKwRb6ep/lo7pG5tmfAjSDpG+hp4yeff094OiaCxTvBJDSZ++tVEeJcZuVk1WnIJYbAQB91YARXSuDwFV58i1hx+Cf00o6Z1AWsTAMRoLp3VIV1P0uCp+x0N09hDKeR/sabReazobkD6qm6XaxzT1CfUtx8ylXQ5lbwPUpPHvaW/TSrY75jSPn30v2u9KNzkHW6G9VXYSArcegnxoaVRtSrteYTxpYaRE80x2+7uR0Jw4g/gyD+CNY+6qU0KXmDgxwRpLV3NrkAg+kZ/polurfu/3lM2mQrCJx7aUyq0PO769E3/ABTkC2U82O4vpPS8taV4wymV/XI/OpX6m9QqphfFw/qdVTa7w8gMR+NO+l7lWcDOOQcEalLU7SSbH5ZIr6QslxHdW81mFOlRZnbl2ZFLEAR4kY9J1ZdjuqdiWUzbHJA/M+Z006H0lF2qOzAOwmPI9AfxGgOr9UFBcj7Y1rpOa3c9xjcR7dl5PWbi5tPbc3scz2CANeneViZ7Y9Q3I0D1x/k0LBLMfpTkiDifQRpXSfcDcEKiqXEhmP8AywMzHGp9gTQNVa9U1C5UgmIM4BB/PGmU9U2qBTccyJ6x+1pbp/DIdMxBjM/PupqPSqjURXopeiL3Nc2ZyyqpX6hLArJ9pkkT0dsbnLKUJwRcReZXBR075zcyySMTmGlq9McNdQIOCSpmxvBkSMxHcII9dcftj13pipeandab3le4A4ugG42kyIGfTXIfRfTMOFpML2XD+JU9W3yWIFx0XabJalMBVpFSRLMxCgmFEEFiO5mGI5UgELOuv2axLQVdYAnvic/QRJ9Sw8qVB4gybxSiXtUITBIVYzZMFWuE2wZMYLNwIPGzSmocKWFWCpLEpUqZwRBIgEg8yZbxwsCF0ZJ5rdFa9o7KR93qNd7XY51mp13CJ21WoCoMMDWXB9IP0xxb/DxiNZqtp6/lXJ/1UqEOsUiHdGKhR9UAGOe04H6E+mmtDcLYfkXpVqfWalxKqq9qoGMQSGHMg3CMjVe6PuRexBvQcSvdfbm0g8eQfA9JOj9v1I02Y1B2Fi09sgmLsOYIJkgROcZiAJgRMJpaZRew2VV6dMdv0MsrUhSwYXB1GZPdlS3CkACY1utuq2gOsw9hCgsFIBIUETcSTBfBVPJ0Wm7RR80W01pStM0hCtMKCBJVowQGjxJMaX06TB2qPaKjwSbVMywLYJgEDIIHg/lshAs24SozopAqhmC1QxF164FptUH1PFySPGud0jrSQMREYuQsuCbwSIxjCuPJIE61UZgQwuC29wpB2DGO53ViJiDgTgDOJ0TQ6ZVptTuchSOwT2gMvdKkFB/Ccg58knKHVbWRRBugyRNqqYK8hJuYL9JUqXtJUYEmTJ1tKTFiAAjEkXELFPCEcYYOCBn0dczohdotGPnBnS0kCYHBtjyZAnzEnHjUOxKiKgNWSbSHE5jEqwA9CTdnkxGo2oOaLaYJC3utrUWp804IqAuoCxax5LCoV7gywLp4gYB0zp7Z2JYrK2kmO+KoKsJYEEYJgtEeY7TpVt921ArMszRcCFEkfVfkkj2BA4kECNTUt78sA2llj6Zy8xmXDErAPMwIGAI1YcCboSDyXNYOtKnAtYKSqh1XDG6oCXNhJIEfwzMkSLl3W9/T222uZQYkUxC9phginM8gniQAD7aNodbpqikUiKqOGuBAVgvggKJIBIwB9xrz74w6p+0VAVDqqAFgST3mATaR2R9P34xpUwL3Pz1WuhQNR+LKt1aVMqWct805EAFWz/FkFcegPA4nQLgLOBJ49B99WfpXw386LjFy3KEZS7KOYWZmAcGJII0123wTTZRaXJcLYzIwkuMdvI7vpOQ3PGrYZC0agBjzGV5tV28KGnPkQcemTz541Br0bq3wy1NFXkAwv0SXZRxUAIZQAO2RBOJydVDqHw/WpreV7eSc+2TjHOtAd1XKfSi4QDVCyLk4P+NF7Pc1KaOVqQuJU/xSfT8aG2lMt2/7GiEt+SOCwuk/fA/zqB5YZBROoeM0SM/rKEG7b20X0qq6uDdAYwSRPnmDoantMAswE8aY/Pp/uwBKrzPn11bapY8FqjNGHU3brWsOqD6letRs+TkCJ8THjXfThabyswRM554xojeUv+YoyFJAzOJxre1kowH/ANsE/hgD9+dVvlx90Q0gawA8wPuYUVCgDWPgEMftica6+WXEHgZnzrpzaQxEjII+4IB/Ezrp6lqyOP7edL3EgELY3S0wSH8rom0Ckijy7E/9IEAfrnTb4U6Mu56glJASha43HJCqLpPoW8eAdV3aVwZPi6P116L/AMHflr1F2chR8shZxksoxp9NxL4PID7BYuJ0gdJuYeZ9pP6XqtHZXNJMBcfeMGPQarnVNigYOVAVGJMEgj/qEeR59p076j1IUCVe1RcYLHBzI/lqufF3Vgm3qMCpeoLUH+ovjHrzrqloe078ZXy9xAe1lGQ4ug552N+3/aF22yUM7EzcxDSZyJgfaI0iegBUaiSI+qkT4PMfY6SNudztgtKqTcVFrHh1GB/6l4+2oOl1TXvloZWzPjPaR/T9NZm6htRgpbIcDbseRXSZons3PL5b1H2Pz0TKv1eo02koxJBE/S4/sw/mNa6B8QMay/ONyMQHBAImRkgq3MAGBJhfTSTcK97OTdmKgHiIFw+2Nc1aDIbmhVPk4B9wTrnvrVKm4u9fQ811dMxlFwc3PyQvQN0KoZJpNYDICk9gBY/XYB2yeDyx551wWrC40lVQGIZAqjuDLKsSp+WgVZyLQFPmInOxYxYKjOQZQcAlCZAy1oLCajHMSpAtClbUSWA+YC1Owtc+U5NiBblUkWW5u7IAyCUyvTNgCUEu/tABoJMA/UDMiZk0/fWab/tIWAKFBoESWfMf+UxremQht8JXOxSmuF7RMn7+SCOJ4486KrUQ3cppiJm8nGD68n0j86TpugkScEchhPp/sedT9PqVK3zVpMBahYl8hQcXAZlvTXNFRr/5LY6kW3BSVeqlS4B5JIYEDBxgjjPppz0vq2YMAxlmEgcAQyYEie44GM40T0n4fo1qnyQguQTLqRORcfQHIwPTVk//AMHTzawQgAAKnYYnJBYyTweBjjTR5sYS3lgzlLjWFxZDTPmfqunPbeMcmJEHQu/XMpUIa0tEjIBEi0m2TjHsPTUXy329R/42yoYkeOCsRB+xwPGito6wGJh7SApDG/JkxBjkZwI++qiEJ6pDYSGeZxxUuJAHM/bkDXG/vQXqoCyHtLEC0j+Emfb7wNNerVPlKtykKRDEMO72PbiB+SedA9Hd3aCos4LgywXuAUDiWnJgwBjRgdQrB5gpE1Y/tVrgU3tVgQOQVmQTBmLeR9udM6dY3qFdWlZFoEC0ckN4NszPr7DTpdktWqhcpCkW9oYyotHgR6DUv7B3dyTTYkyKYyBFnOV/nj76Hw5wrNbqq2xqoRVK3B8KbQwJBHE4nI50l6k9WluIqJCsDTrQ0/u7gLSUMYaCMjIGc6u2/wBpTg1IVKbN9Ba4XBgTbDSDIAxHmAOdDdY6Pt6hNQ3N9TIVDWvKrYsVBE3ZYeseNV4b4TqVam14LhZR9OLijalelUpg4KMyMIJbBYNLQRKtk2gjjJa0gtWnULuUUFkpJ23sQcksO4MASX9YGMaH6Z0KgCalpAYdhAtIHaZZcAxjgeTgeDuqKxa5PlnmwtTN6Bgbss4MHJA+nDfbVta4BKqPa51kH1FGCNUrW1HguAr3wvcoaotpUrOJGI4bgFJv9jSqhqiLa0m6FhAwBqEBTk9oIgmBYCLrZZ/1elU21APVirRaAGgAIQYVWggmDcBxBidA9P3tBr2pU1IQhmZT8wrIjKOTB5XyskYJ0s1HNMOCNoBEheX9Q6aaFZkEmZIkFSeeVIBH20jpgo5R8AmDI499etVNrRq7j5tOpTepywKCm0kMhDIq2sJbLcn1EaB+KPgdnY1EpglmgCnAUZ7QbiZwctOYOrbWaDdaXtkMAtH7yqA2ytMNmOPTS2sbZA41e9v8KVyzI9yqqtOAcLOFYwDMGPtqv9d6AaL2Du9CoOeOD+v6aYypJU1VNm0CnlDUd6KhJYAHzAiccwNLXdkYx/8AOtopQ+hB0cNqKikjgH8gnj+h0chhlKAfXpho/kMclzW3IKfcY9tQUyXpkDlf5jWU6QHa5gHg+h0SNuKYm4fcedSWhMAq1TuOIg3ErXTemVHpVXCkoltx8AsSFn751afgbqg229okmA6/LY+JaPX/AKgNU2pvWmQLft5jXR37GMCQZBGmU6jmmSBkLLWZQqUXUtxuCJ6z+wvYvjmkHealSE4sgwCOcEwPtGqAdyvzV7u1XEAEwBOSnpiftq+b3b/+IdOTdUhNS22upxeUEuQAJLs7Ag+mNeWnbMjsIOGzOI9oOZ10H1KTmAtbnNz9R89Vy9Hw2tQqBr37mgQDAx0IjPf3BXq/xHRobnbtSLBXp5pt5BHB9weDrzLa1flNP8XDf3+4I/toTqHValzGThv5RB/tqHa1STkieZ5ke+grt3vc0CHMmO8ZH0v7LJwbhwoA0ap3Nf8A8SeiZ06zo7VA4QdzU2P8RULcuPJB4ODx50TV6wK1E02AiZjEAjOPQfbSbeAqIUYOR5/GfydCbbcZHrwff/vrC2o6CWnK2anhmxwDv5D9Yhep/wDD34tZKYohiGpktTyZccfJYhWJ7j28R6jGrA9B1ZyysxRriaqLzglVghvByFkmT5A15d05GpuxLmlXBRqYYEXgnDK3gjtPvBjIjXpy7OrtnDFrwSGqKxBc3HuQtbawMgloBhhEZ0sOg910BTHhggz8+e6Y7etRZQTt6s8NbTUCRhuAfIOZz7ca1oLeGXY0K1GlSnsRvnyo97a0czxjWabud0/CDw+/5Sw7GvIpig1QkEuFZQIUxDXECQc+TE++mnwzSqKiuiik1SUeoxAMKYYduQAOFGTzJ8WuttUID1EtLtAI5B9Ynj+vtpduqD0qwAZyM2G02sTAYAAZbH+NZW09t3YTfGL7BAEL8ym3zqiD5gulijshlSwOLIHImY9dW/c/ECbenTpCoK1W0As5icckxn1xpTvvljb0TUDFwzMtymWljyYwBP0+2g6dJi8VIHNwbODm0r45GmhvMJbnSIPJR7vqw+XTUgQhJYosAk5IEk4JMz765pdQggqey/MiZGMgEY/XU266aAf3i5gQFtgY4tAH66n2PQg1T92qFAoDLeeeb5zBPBX21QGz+SqWlIutb9XcI9G4kYCjJng4z4H6aO6VQUqSDDEWkYVhHiIkQR99WLcbQUmpF0CksBg3KSMiAeDMc4H66U7uivzqx+Se6SrgiVaTLYNpk86GrRe9tiiZUYOSCM06hFgVC0pI5YkSDdk4M4Pkae1Ay08sZLYpqCYJObSBiI4Olj7SQpe8qMCWIUsYkgxPHiR99NK2+UtFQ2kGzgEt5P5IH9PfTGztS3RK1+yq37oAsbZsqd1vBAIbwTOfSfXS2ttau3tvUqB/EIKgmRiMcEzidHrUVKna1RSD2F1EnERIi4FufsdEdd+bUQMrSHADJ9Hbm7ugnPhdWZGVBlBbKopKxuL2UkRarAg+pAEqJjnjGdQuBTZzc0KLwGVrIqYiTjIxg8xo3pfywhAHyyRaQAbhPJieMZI86ic1UQpTtYHlli0pHo0meO0Exn11GvbEdFRaZQdEo9Fg6djEYQgggT2w0we2Cf8AToOt8M0gIVAjBsMqBQOSjAzLiJB+kfpmxbanSQCk0gxgjCvOSP1Ptpk22tps0XHwFAnIiIHPOknUUnGCil7cc15hvvhKrTrCrSutEAsHpi1WLGYJ7YkwCCDEgzpnuNtUpMPlw4Y22XQYBgMVSad3Z9QyBJIGrtV6acMQCcEmWEkeCoOYHGpen9IQEMSTbMSTiTJ8/wDzpJNJzrT6J51dQsDXXhecU+pVKbsj0Ham4wkK7NkAqQBJxJiAcDGcl0NrVrUl+dsyiDI+YqmbfBUyQDPBAB1fttsqIrcd4BI9YJg/jTUUlCkACONFTax1wUt9cjkvDPiH/h9SYt+z3NULEm6naoB4CoIEc8AgD00i/wDpruV+llNzBVwySZ7vrC/Tz6a96qbJu/ChzFrD0/iBH20LuttSpi+ozE5hQsmccADnGmb2dVba7+krwDrnwDWosSoeogJBIRiwiMkCYBJxn9NDbX4QrsbFRr/KqGZvQiFB4xP3HuB701cV6JYX05b6GXuAH2/XSt6Dv3JlTPygYXuAyzyCFAIM8HIzjRwXGycyu0ZaJXjlb4ProoZqZg8HEH/Zx98c40vboTqSWpsF8NwMa982/SmFwFiHADqf9c3sYHEluQvt66W/+FJVa2kUC3LfUUMQzBcgYkDIuM4LAz6W1riiNdh5Beaf8OfiobKqyVSfk1MGJ7GkQ8fiDHj7aY/H2wVd5UKBYaGBU4a7N0++i+r/AAFJeEYNEqVk03nPack6R9O21Za1DbbhXALALIgwx4UtAjQ1XP27R1XU4c+j4hc/EH/pVHeUv3xu4JzM/aYGf01hoBKtoYMPBXgj+3216B1v4WSoXfbMy1aUllqGZA8qQvpMz4/TVPXo7gh2gqSQpBwx8gEekzrtU2mrWbqB/EkF1/4/7T946hcR9NrXmmy94HfomPSNglWpTSoSELiWBClR5IJxP3053f8Aw5qU6oekRXUmSpXJ5uEntJxI9fbSbp9Jh2kT5xnXqXRunfO2VPcm4Vg5p3C0XrMFePvk+R6a4VKRVI5RI9F6HitCKDKwzMEHqheg/C+3dtuDUUClURhfJKMhDGmpcyQxBJEBQPfJ9D+I+k0ztoJpqlODNTCgTnIIIPofXVZD0q0ioIdcKw7cEiQCpn6Zn6Z95wt6jTO2Lt812CrMtWeqAPBCsSDBHn/I09zJxhecncYNigtotO0fu6jc5FQQc63o2l0amyqxq7emWUMU+eBFwB4+XjnjxrNFCmef5Vw3NNEZizlUbEgAmTJ9CR+NQ7fZFKwCsaiMp8AeARM8Z8gazWaTvP8Aj7koNvKS73fPSZqSrUwILNUuAyZtUnj351m2vYLURLW+m6QfuYJ51ms0dM7s9ET7AFN6aIT9LMVIgAgQCO4d3OfM+dF/LZAHkUwFIhVEDMgDP8zres0e0OEEJTiQ6JQburFAtxPhajFgJkGJnOedZQ29NINS5gLhiJFsHH51ms1IiwRc0GKQFQlkAaA9p+kzx9Pprnc7sLUYBZwJgmCfLAH+51ms0LjCNolMkUNIaBBW2AM/6vWCZ4mOTre4poKYDsZB94kYUzyCMZHprNZq3CcpQyAg9z/zFqcurAF1wGOBBX851qu9tRkpk3BD3cOzYnMACP01ms0pzRA7poN78kNvtxUSh3zUkY4DY8+APTSrZfF521Jy9Jg3aKalgQ3qSQe3Gs1msFek0vvyWygA5lxlMNt/xAFV6VOkolh3SDg/xCcceurdQ27VSGqW2RhRMk+59PbWazSqVIF9yh1IFMDaER1DfU6UXyLjAgGf1GlnVetm9KFBbmf6mJi0H0nk6zWae15e4tQNptDA/sVxU31YKy9l6zzJDAcZHB0PT6oa1JKgUqYj+EjJ9NZrNCGCCFRiJj4VzuNsrNchgrjM5PAMDBz4Oo9ntappQ9onEpK55mAdZrNbKLjuKzkw2O65SoFpmIkEEASBgicxIYwciOdE9PAZVakgNvbkAE4+kkyxAUgDIGt6zW9juSXUbAJUxqvc6wna0MAWFqN5HbkmBP5zpR8R9Po1UWluWK47XImomeUZB5A/i4xrNZqN8wgq2OLXy0x/4gOh0jTKooG7phQVNQlaiIhzEiGLSCZIBEiPWanuaFymmEQM5dITAFjllIK4jjAIyOY1vWaEt2naPlk9ry+Z+Z9kj6ptFpVKlZDNyKxc5YkKOMLbJHj9dONpTFRzTqOQqMb1glVaC0qoNpMzmP11ms0IAD4HNMqVHuZJNwPwlPUOoBfmNeHJz8wIRi1cKDERBwRz7aJ6JvKlbbqw7DTwWJwabSoLASecWrj1Gs1mqpgS5VWENCKodFJUEKCIxmP5eNZrNZrRCxl5X//Z" id="212" name="Google Shape;212;g288e1f721d2_0_36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TEhUTExQWFhUVFxgVGBcXFxwWGBgYFxcXGBgYFRUYHCggGBolHBQXITEhJSkrLi4uGR8zODMsNygtLisBCgoKDg0OGxAQGy8kICQsLCwsLCw0LCwsLC8sLCwsLCwsLCw0LCwsLCwsLCwsLCwsLCwsLCwsLCwsLCwsLCwsLP/AABEIALcBFAMBIgACEQEDEQH/xAAbAAACAwEBAQAAAAAAAAAAAAADBAACBQEGB//EADkQAAIBAwMCBQIDCAIDAAMBAAECEQADIQQSMUFRBRMiYXEygZGhwQYUI0JS0fDxM+FigrEWctIV/8QAGgEAAwEBAQEAAAAAAAAAAAAAAAECAwQFBv/EAC0RAAICAQMBBwQBBQAAAAAAAAABAhEhAxIxQQQTUWGB0fAicZGxoRQyweHx/9oADAMBAAIRAxEAPwD5bZAq19BUC1NlIzoDtirXL0iKl4VFt9aAOBzXGuTzUY1U0UAJxOKulkCrpVwtFAwImiATVgBUK0tiFYF7QNVsaYzTiWqtbWnSHbA+UAaMthYnrXGTrXaMiIRVQ1FQCrMBRkaoAr0SDVad07IcNSsAO8xS7vmmLyAExxS7WT1xS3FbRzwvRNcOOBXoG0oWJArL8F8RFkEHM0x4j4yGIjipcnYtp3UaVHBjBFYd5dprRTUdR2pPUMDVRbDbQrduA8VVUq7WK55J74q7JoskTRdXbG2RS6LmjEdKAoVDV1rkUUW56VBaBIB4pDBK+6iqk9K9D4XZsLIYciq39MgnbEU7RDu6ow/IfoKGyQc1sG8QKBftbhNFoaTMyRXKoVyalFlUEE0ZRETXUUjpUuIeakusjDInNAAnIGKVS07HjArQZfTFRbN3pREmFQ2xXLxINVa7jNNvBC0zrQKEz5ogyKt+7dxRF3yTOKXAJRNHtWqstqOKKyYiqcjPaFs2ViSYrt2yFOM0A2496uFJosVAwMmpVlWr3AOlFjoBBqhJ4pnzMRXYBosAAUjmr2mHWjSICxk0K+kGIpNhRwnOKvcfvXDbjPSigDEqYPWc/ITqPvSLUWwKW9wJ7VYWMc0QADirpFAhcfNWcAj3o/pOBzRtT4eyKpeBuG4CQTExwOOOtS5pOhqDkLCxxWhpvA2uLKmT/SoLR8hRQtOq8nMd+Pw6/etnwnxW4vpER0q0yNRUvpZjXfBbiyWUgDv/AJNItYP2r31zQveXzLjY7CvI6i1DEA4mqbojTbk6Eba9IrrRERTNk7TPNTUjcdwEVKmbPTwZ7KehqS/BNNKK3fCbKMCWTdiKFLxJkqVnnBubAMmhGcg09r9K9lzjbORPakWYnmqolO1gC1upRmWpV4FbHn1S7NsZ70ILuqq2ZFXsjtWKwbY6hUuBVgc0rcYCh6tjuFRbcmklY3KuASLJM0UaKc11LUZFNaYETFLge5sU/dh06VZiYqzpMmaEozVrgzfJZFzNX2bjV1tyO1W2iOaBASmOauVwDNc2iqGaALAVaqMCMV1GpgdBHaula4ok9q7FAHARuHtRNTE4MmhmFmeaXN0s1FCGHPArW1+qtlE8vcHWJmMY6e1Z2msG5IVXciI2AsZndwM8Kaa8W0jqAbga2YlVYEEiJAIPBz1rZacNlt56GK7TPvHBLHURAJOBOen6AUxptL9LuItltpg+r3gfANU02oKfSon0sGwQGBM7D9+fb2rpJZiSJPJgcfAHFc2o4xVXn54msFqTbpYwH1LKhK2hIDEhysOw6T2GOKVuXCxzXLlw7tv4YolpC2B96UIx5RrLcsSLaRhME09ebafSZms82eTRd5QBgZqqZGDT/wD9u8q+WTiKzbeWz3oepvF/UTXdhADCYPWk4tlRkojzBQx2jpS1x4FLOTMzXWckRU92zTvTr2yRxFaP7Pk7wgME0gXMZJ4xQxcIytVtZm2meh/bS9u2oYLL1FeYFr05poBmiZJNS7aYGGq0zNJLAiQa7VjbqU7HtDae2TweK7au7TxNLG9HxXUaeKzaZoX1DlukUNRHWrXWqptkrTQmS2QcURbZHBodvTGabtHEUpeQ4vxFLjRzR7ToR71e5aB61Q2ADA4p2T1OLc9VWFrce1WfTiqP09qLCirNBjqKECSc0wADnrVWEUwqjlwEjFDSyepo5Bgc0S+0gCIj86AYoWjFW2xn8qPbUfeqXcTTQmCKdTSxbMDk1uM9kack/XXn9OjNcVR9Tsqj7kD9amU+iMdWTijX8Fusf+M7CCFRjz5kjaVPJMSY4EitK7+0zM+7UXWvXUna11EZVEZVUKwGJj1EEiI6zWXpLW+4bjHZZRoEcnaZ2WxgFzgnoJkniQ/tDq1c3XXbDOT6QMFugI+eJqISkspmOhoOUrfD59vM9ha8Qs+Q7m8odV3LadRuuO6lSQFwU2v35HtWVrrdrzbW+2baPbD77bpcD7p9S7W2qZwVJH2rzOgUuo65j7Y/vT/7M6+/ptYBp13lpQ2ynmKyusCV75iRBx2xVz1Jy6nbDs0YXSyaA8JdrTXtyNbVtpG9fMExkWiZIyMievYms1VIJ2kj/PetXx7RPaunzLfllvXs2lI3cgKeF+KVulcbAYP8pyR8HqPn8aiPzxN3dc+3z7lfSQvRuvY/HY+1FFuEMx7Va/pRsVgQQ34iOfg1waH1qpbB6zVowYjavAyOlFtyRAOBmtHV+HeWpKMtzqY5FZxbrgdxVkplLlswDIz0olq3AhutS6pgEgQeKNcJZIgEDM9RSHY54Xp5S40bgBFZBSPiaMmoKD0Mc9OlcW2z5470qYF7epUMCJEUfzUDks0g5zVNB5dt5cb1HIoGqceZuVYHQGigHL7q53KsCKlDDMchD9qlP1FXkZlpIaSMe9N27MgsIAHNRbpb0cgZri53DgVDNOAHDUac0JnHFXN2YHamIo/NQXD2ql1c0ythis4FAgtjTDaWJg9BQd3eukzAnjmiX/UBxjiKAQJictQEYk00qboHeqbIx+NFhQIW5MA1q6fwtTB3Z6g/pWXcBVgRWndtPt3giO4PFJthWRXWGGIHAobyeMz2rjKScz70bRaprRlY+TmmuAeAI07SPTnpNW11lkbawAJomr1zvyeMiMUrqLp5Jk9CaMitCetvnCdAfz/6/WmvB3S2wdkkKdzMSZUDgWwMBpjJn4iZztNZLNjMf7JpnVndtRcqmSf6nP6Dj8e9YylUrOZaT1pU/wC3qJ+La25efddcsY2qqnCr0GP9nk0XxBvLsLaCqAzK5IKsfpPpJ2zIkSN0V23YA+eppbxdM217z+ZA/SqTbZ3xnBPZBG/+xmga7dtDa3lFlVyDAEwCSxEL96+kJblHt+HPau3t/wDEi0qOEIVUAJA3BeCwmMdDXzz9nLFwKwTftKlnCzGyRlo/l45pnQai7aLNaZlLSsqdpKsQImRzA/CueclxXzy/2XGUp6sqaxVLp6/yezta+/Z0j3gXuHzArBkV7Ssw9XODJj6YMkZznxvilpEfchWDBZVmEbh1huzBvtFbul8c1Fi0qMzBtNKDCkBLm1vLZSDLh7akHkZ7Vl+K6NPL8y3ddwXIhwFcTlsDpvLRgVejztL1tzXetqn0Rn66yoIKtIOTXI4Ig0FVztnA6ntRdsCf5f8AOPaulHMyarRuFLzA6gGgJp5EwYHWK9N4F4cuo27iT0boI6V6vT+KaXRBrNwbvtuj707Mt3Q+Z7EKCGO7qDx9qo0hfvmtPx60ty8Xtf8AG59MD9Kpb8JBlfNAcCYbg+wPenaCxHzMRtAHfrVnvzgQV/zmn28EdRuuMq9eZMVLJCnajbh7LJpNlJYwZdkCZcQp7UzeII3EjsB1oupKbGMsHBgCMFev3pPSlQadhVnbLXIwSBUqPYkyGArtLBWRewu1tw560U6ljIgQeYpY3gCYq9q/tbdgx+dSMjW1mug4gCuM5PAwaIl7+U0xA2aRRIMTP2oZImmAgznNAgKETxNdS2eenauRFHtMJgmJFJsaRZR6YPNDUCDJzGKjNjGSKtrHUkELtwMfrVWIBYeDJoxbBAJpe401VWNMQcXD/erLp/Rv6AxQjcOSePyob3AB9XXgGaBNpBLhk9h7Uhq7uSO2Puf+qL5piF57n+1LvZj75nvUzusHPq60apGjYtBVLDhUAHu7rie8GT8LXdLppwO1WRCQqqcgbj89PyH50zsgBFOWgdhmBzWSheTGXaW3SxeWZzr6oUT8ZpW54ezXiWBGQPViJWZP29q9H4K9pQ4cMxUmfLIlo4Ac/SnJ3QfjsttDfykljiMk5iuSWvJSaSPqOydjitOM0rbVmwnjDuj6cLYQXQit5dvazQ67Ru6ZxnEE0r4v4WltNx1CvcQlGRZYIgkgrdPpKzMgcSPeFLuh8lPNuiFnaAMmeOP9VjeJ6zzAFHpTkL1+Xjr7UoXN2bS7LHRWUl1pcv7vog9/xy4yLYU77StvUdmgyciRyfbr70zpPWRmAe/b296y7VtfTGMQTMycyYPHx7Uz4T/ysrMWRSQGGMidpA7GBj4rrjh0jh1IJwb9TU8RAkAAwOPerJb2Oq3FJ67OCQfetMu2rdbbwnlrOBGBz96WHiTJcJB3jgFhBgcVs66Hnpt4YTU3nUBkJVTICjBH96yTeYnJJJ5nM/M1saXxO20+bZLu0+rdEDpApDxPRXLcMyMgcSs9R7GkgSyeh0njKW9Hs/dlDiQtzv3mvPgbgXJAz95qaVGeBJIAmPYc1fy7bBiGII4U8E+1FeAKk8k0+gdwXYHYOpM0x4YALjQQm1SSWEj2FJvqGAH1Dof6f90nqNWyqyz9dOr5B8YOajWlyRiCScUFnxH40FdOx4nmPb8aIqCfVVBwaVrwhmVW3DInJqUtatMwmRHTMYqUyX9xXUOjOdoKjoDQSvemgyeWQV9fM0Gyd3t71nRpkJaYRg124vekrSkEn86aIOM5qc2VaqgiHOQccGmbkYHWlkJ6j4qNd781dEBbduTBNO6rwrYN5PQQJ71nW9YUO4AETweDQ7+pe40E45gYUdsUKLZjqa8IWEGr8uQCSWGYE/aTXb/iG4D0wRyZ5+3SgKkgnt/qrPYAAHU1exdTjl2x9APntzgfA/vXHJMAfjWgmkG4AjgSfvXbVsFnO3CZPxTpIwfa5Pgz0sHJyaLb0xMY6itWzbHlj7SfmjPbCWzcJkKVED3aT+AFDwYx1Z6k9sVb9jPWwAzT2n8CP/6qrqACD049p4/WmjeQ3FC5MH1HrMYI+35Uh405RyyiTAwBIM8yOe2RUyHowlqTUHhtWvQrpbkHBhh3/wAzinr/AIwzobQwThiEBJHMk47Csq6FIJKvLQV6ECROMieR9+mK1bdtNg5XqD2NZN0e5HskPplLP+AHh220T5hP8QwQuSFXqV6AzXpdHqtInqUyBAAMnPwoljPSvP6rUM1sgR9QJIWSYEQ0RiayvUSMkR7H8q5ZaKk9zPodDtj0YqEKa/X8j/7SePG8wCodiHG4wxxElRgRmAKzNOVPqCyYkg9hzn9aozCTEEgTH6CraKyzMoAMdR7dv0rSko0YuUtSe5u7AW70GV78HOD0PeJre8Ns+WCxAO6BniOpjuMUjpNMvmEnCq0YzO0xjv3rWv3VPAiOv9/emrcsEarjDTd/jqc0zi6fQG3SRgyT9q1LejI3G8CpC+hXESfms7wrXeQQ9uJ5mOCcRWx4148NRaRJbdy27j5U9q6F5nju7VGfoigaWxAz9v6a9P47qRf0Subg9LQu+N7R0VRxXhrr5xGOtGtMCQCCx5Of/lTxktxsl7UkxyIEdsfrVLStyBU111pAxHIP6UbwbXBgUJh5MDp7RS3YK2ln1rFGDNAb+UZyO/akXRT/AKprVWwHPqAkD3z1p/8AZLw63fvHzTItjC8bqd4sngxC77YH9XH/AFVTaI5B+a0PF1U332W4XcYAyBGOa4ujuvaLJkLkgniP6Qeau+hPSxK9ZdTG08A8VK1tJotSyAyQOnxUpqxOS8jz9wflV0wp5BozCI96FcuCYke/tU0UBU4k8e3NWgdetW2wY4wOec561NM43eqfb5755FMDqqdpI6e8Ee8Hmuau16dxboP9DvFG1xYgM4UfAzHTHc1Q3t1ojaTAGQOPk9Pge9Pjk4NfXbaUPGmLIhJUdyAPvWlp7M7sxyPwxQtA5LgEfTkAUvbcgjMeo/8A0960Xj0OGdytDlu2BbUSSzOSfgCm1tBmRgJCkE/PvQPFLuyARPBBnvgip4VcBt3Ax4zPFCi9/dsc4R7iOtbtt8fEdt6ob2c/zE/A6fpRdQ8Kw3YYrPwTFYnn+n7k/nWh4lrUNlYI3YgSN34c04tO8kT0GtVUuXX44G9NcyUxjNLXdaZZTwCSV6ccn8Kzk1JBDqCe/uOvNc81LpblHadwLek/+IPf55qLTXmdWj2DUi3Jqk1z65/6Mam6zqgT0mN4MiCsxnH/AIxQV8T3sSwXeFAXtgZI9zJpHUAKo2llMTEyCCScTx/ulWuA8j4I5/CudI+j7uLkp0ty6m7HnoArAOsmOII6T2NV8Pvll252gme6T39prPtXCsPwRHqAlWB79jWhb1G1vNTqYYdM87h1HWhvqgjpJXGXH6ZpnXhbXlhOW3Fv5iegntTmk0Qa0SY3kEkTkL8d68/d163DgQIyJyGnnNO6Vxna+Yggcmek9wM/eqeUcrg4yFNF4aB6mYA8ROfc09ZuKgbaSGbEnoDzk8n/ALrl2woYEkOccH08Axj/APbn2NPaiwohLikEncsEGQP5SOmQRPtx3z2K85Op9olS2/SZV7iRjMCBRLGpYrsIO1iOBORxmmbtgEH0kQcH5xk46kU/4XorsJZt3ER7jbZZuCSVkkA7RIInriMZq1SWDmnKU3chBtVstldsMDtyOhGZ95pA3jMZ9/j2pu74VcW4yvDEMytDgHcDGZOM9+c9q7p9I1tiXiVIMAgj4DDBPPBqrozSYi+fb+1VDt8R171uXdDbZST/AAzImThZmPSJYjBkgHkcdTpobKqP4ZuMcSzbbYMYxgn4pbimqMJeBmrEDMc9xzTt/wALdWggHG70kOIPup46UAIGAufT0Agx8/NFioBcXIzB96Na1YAIAgjqCZHf8aN+5tvAxH9Rxt9zUfw0q7mdxJAmRknuB0xRYUNCxcFlbokSWADcwsSQO2a6uovuhXaNk7ZAOT2x1qg0wYASS046z7D3oup0mp052uty2HWQrCNyz171KbBool2/tWd4EenBiOkY+alc/f7sAAYHABMDP5V2rTl4ktLwRlXLpCjdIDcYxnnmlBI5Hse/PFEN13QIzHYhlQTIHfb713ztpDAKxmcjcP8A2FVQWU3gGIwTHefmuahGUZWJ4nj5FNX70lSwUbQFgAAYzMDmZ5rO12p3ErMgfl7e3Wpm6RLTfA7pCWgcgCSZ4+/f+9ept6i0bS6coNzCALeQs8EkgD868h4fbLFVCkqDu2rksek/fge1es8db9y0he4B5170onOwc59x/aqi8bjx+0aP1x0ay8/b8fk8rq9SdJcO4S2VA7+57Vn2dTKBj0IB+TP9jWcWa88scnifxir2Hi2c8suMf+Wf870LdtSb4Pah2XRTuvD29xjW6t3uEseOI4EUxeuQpAZhvUNjqJIIPx+lZoYzHejato2iZGwEfdiSPiZoy8nUtLTikqxwkCtvt/Sj6sAwy4nMdVYcgex5B/tXRpgUmc/5iqJDKU99wPY8EH2NJZKxeEGsagvuk+qNw9yskgj3E/cCqBxDCMz+FB0p2v6hxyPbr94NVNshtp+AfY8Ee1DjeSoy2cLA4l/cq2zBIJKk429xPY4++cZlJlIYqRB9+lGt6Vo3HHX3/wBU3prJu4IGCBuOIz16xSTQ5c+AvbRysRhckdwR/YUc3MhgO34dP1r2Oj8Mtslx1U7EtQzglgc+l2JUEDBIETHNect6Nd0D1AztAzMcjvETn2qGxQlfJVdKLifSoJghge/Q4k8fAzQk8OYMUJ25yfbtnExmtTw3w422YPK7x/DKjdJaQZggiBJwDJgdabtaO2LwL3SQSdzRICjkhBBODwT0PWnyZ7tjpPAXwTwhFt3AWuO+0uAoMKNsuz5yRAEex9qKyqHY3lAKiNtsiJAgHcWJjGB2j4pu/rQtyLV1jbCCfT5QaN0rG76YzDEgkdqjh/L8srCKfS0EEbiWgyZMzyAMEHiKXDM29wr5IaEw2dgVSTDSTgZmS0yMY6zVjb3CVEMDtJ+r1cCd3DHaew6QBXoPAtJZdle9dVUQMoHmBLjenBmZQgyQf/EQaS8Xa0n8OzIYKRccMSJAAbywTIMgzJzmjkm6wAvXXuG41429x3EsRtYEPHpAHMggjjPuTSgtO1sgJ6LUu+fY+rvjaciOenNMeYnkIhkEbiCnoEjbtBBBBOJLcwSO1BfSQrOkrbBPEESoyJ+lsQcTImmBa0La5LCSIdF7QqyrTBYnMHH4V19ZbtsFuHorIsgypfftY8gxHAHT5ourvF2G4JgKq7dqk43Bj6VJJycgdKs/hiQLqsWZre3Ycv8AWQVKhOMTGTnnNBIlc1CtcLgeUGJ+kkALmF5BboM/gaLbt6V7m/cUtkHclu2X2k8QWYDk9xQb2lJnYjGDuaONpjBxHJHA60fwk21naLgZlCwuUYMM7wwbepONsZoHVCh0jL/xA3C7Qkqdx6bUAJBOQe+YmtfxD9nXs2la8AjPACBiXU8wQwOY5g/FJjeWlNykkNMbCB/MRAABk8KOta93WA23G17l1JYvcVMeZtBYttDbAIjk4Ed6TC2smEFIJGQquNr9CWMyeQGxHTinNRrdXeQzudN5wowGVV5jMQ2Cfxpa3K3AhlgG3bvqG4QZI46CQe1Oo4tl7ltiLp6jvM/T9MT0/SpcqdFbbVmZ5a/zOoPwfyzUrVvn1Te1FreQCQtouBgDlcTiT7k1Ke2XygU14fs8ZcXpMe4z+dcYyMnk8z+R96L+67pP09YLdOAB3NFXS7SV6RgTEcAE+0GtbM2kIXoAUyO7ETj2j8PxrOsFZLEAgZE9T/n/AMpr9ple3cFllKMACw3TM5U4x9JA/Gh6bw8FdzNFpfqIzubpbTu8c9FHNLHLNowuNLqNeH329V8mEQ/VxuJ4S2D1jt0BrJ8W8Se+0tgCdqjhZ5j8BWh4g7uoUAKgGBwAB0E9eZPX8KzBoXLBdp3Hocc8TPHNCHtguPnsDtvAMHJEV2xbJU4x3rf0vgARitwyymGgTtImQAfqIitHT6S27cog64Z4JEAKp98/ehvwBTSdnmdP4eSJkCOZ6Va/piQMHHBIgkHn/P71vLpwJVlEzIIndIHHOFz2nFNPYskxbFwjkboBk5YmCcdo/wBmRrVjw+DzNrRMV6ngQDiesmmrHhe0Anc7dln2JBgdACcT+Vbi6GFUgQjE+ozEqBuBMRicEdjWvoPB12Bmu2rRJJSbwVwAOXQLuVTn3I9sk5IepRhWf2Xe/uNraNqlizMFAgEkdzgcAHkd6SueEsFDFTEAbyPSWwYDCR7962luogZZkE8DAYKDnbOBic9s1t+E+Cs6FtivaWWtu0KXMDBZvUiiM8A7RmoqjT+okZtu2vlpb8y2yMh8wm2isgAEgNcjcx4BB+xiktABbRrcH17nnaGYhQTzMhcZzxnMCtHQ2rNraWtm8oeXnKbYUhbcQSxiZJjI950V8X2XX22FW26qSiCWVCu1Q1wEkH1HHPqNCSM5Tl1MnwzxC7aDbZCXl2kQIaTEZXpuPERJp3wPT6ZEafNRzO4243bdwHlgNjkAwDwDMzQLFtQWlm2KHgemQGA2gbsCTOQD155pjQ2lRGuMV9JCC2xbexwTMcKJ9uvahomwUDdt2G62+bakEnLp6WQfVu4jjBgU9434Q+nO24iWfM9aWwFMSApESSF5MAxI4mJW8M19zTujbd5QETu2sUaFYJmQfUIiT1rX8SvWS125dHnXTt8pmZ28tFgFmkD1EgmAMSo7yJg8GLYuFg6XB5rQFt+sgqxMb1IjiWaKJYsLcuWk8yCSATdJ229yyZYNgSCYIyWIJ61LOo23JVwr4ZZO8F1mJUggiAfqj7dDabTXfLe8J2gj1SQJIwRBggRG3gbsDsbhUavj/wCyL6Qi4rqwGdyqCFXljctscIF7bgZgxyfO+dbUMChZiRtdpUIsqQyKOsEzJPI5jOzd19y8E8+4WtFgjbnDZJB3bB62ADKZAJHU4pFntqAPLBdZlt25boywTyxMzIzPUe4ptp8CV9RfTab0M4ZRBUCXIYMpE7beN3pZepP2p7U3rYQ7ZctyI3LbLqs+l1MspZwTI4x9M0DVaO7bsYtsUMHfmEJVWCncsj6QeYODiKv4RbuXtyBtisfMd3Cn1ST6WxkhgInJJ7UvMoTezkqYDbsMWncDGZE/0jPWafvLZTYbeoLMxzttlGVto8vcpMFZWSQx4BjrW4vgFjTib9y3cJY7IZhMAkKQCAvEc15rxJ7RvC2PTaJDodoG2eQxPAywPQwDjmlYFLepX0IMAld4DY3GQGXd6cAx9hR72m22wV2BXkSYLlVMggHIHJkYIMQc0tpEHm7HcIhIAdfUC2du1VJwSJkDBx71S+zeYVEXdxgMDDEAmR6o2GJ5xzzzTYIMQ8jh+V3SDugrgTIiIlSek9a0v/ye49hLbBQ0mSAn8QHgXLW0hwCAYHxFY2ma4F9BYAHBWU9W0DYeJgMCfg5gTRtJvb0u8IrAqS0kvBKhVJ9R3LiBExMdShN4yPP4OdOzLfdRc2ByAAWHqYFSd21TCz34+Kzb2sS47M8AhZWJKyJ2gADkr3HfvVxemSzFy0ljOSxnM9OT/wB0yuo/d7ZNs7rTqoi5aUOTmArz6gpGWEfUJFNZYmqQjqLl9jMXCYE5K9MQEwcRk5qV63w2xZW0ki05Iktcc2mMk52BWgRHX8KlNbmLdFYo8A98p9JwRGDBAaJAPSQBPzWezFT0JAMAwRPIMn2/StrS6VrcXdmGU+WWXcjgjIafThZkfbmkremRj/E3BcDHf0zIAyMkdDnnEVQrTZg6LQtfc3LhITl3OWfpC9yTimtRNwrtXaiYRQcKp645YnJJ5it7WWbP0WFfn1m6yhcQAAEOAOOYH3oOtthWTahAYZn0h8zgSCqYieoAPWpVyds3lqpKoiml8LEldpJ2lzGdqgdj8ifbPSmhfaRtcgMAMSAoDSsgDpA4kCBHEUW4wPC2x6SpA4AViZOfUcqZJPFV0lp3tlkDCykbiASAYjJjEyYBPWqMbsG0ryQ7McwDwv0zuA5if/UTUtW9wLi2YUkSBuicgbjA3Af6pk6J1IA3MLikJc2wPSPUoLLA5zEGIyJNd015VO0kqgUi5gOeIJRSuDwATMd5oEI2LRPGTxCiSxJEL1ycgY/vW/pdalu21tNLF50ZGZyTcUxwqQIAEGAMYmaTPh7cEbSTI3H1MCYHoA3NG4DAxz1JAdX4XcS5tYqSDJNsggYB54E0uRlmSyyryuxWETLMzTGxXfCjmAIkmeZrh0ybJYMzmNpE9YGZwFgEDj5xA11sWzti0WS4QxhjMjBVSzTtkySIkwOKXv2bmnldy+oJKg7wVh4DCCJE5GRNTutlJYLW10tmVNprzwp9VwWx3CqQGP8ANkT0FaB1rX7T27WjWBG8q1y4y59MPI2mScR8g1VvLtKV2Xrd5ym3coVB6gzPj1/9R9nfDrl20zIhcbWkm2cMJ9LGBuI9X5mplJDUWYC6R9O+RFwFXG3HUGG6q2PxBpkaJkPnEgqclHjaSYUByIV4yc9cnrI77lPMNwXS5ZyxJAUT7kGYH6VzSorkbXJIzt2khivVkngiZ5MYoTBo7rPCj+8W7Mi75nlgNbM7mYLMAGYUkkz2rW/anwQ2E3HT+UB/DBX1bgRIa6276yZ9McdcUO14YV2uCAygSbZK+pjA2kjMLyR3r0PjPgjahLItNedt3r8zcVHENJADdeaVxHbPC3mCgAcyDMgsNwzPBKxtIEf/AERcnzAqEh0DNEjY4HYty0gjmY4B6Vq61Al65ba1Pl4ZQMAgCCNoO0DcCO35VXQhTuJUsmFG6WBMA+oSdxgmDK/Se5FNPAmmB3AiFJBtgIxDIFKhY2hQoUSyziZn/wBqX06ene8yRKBlgFSQOWMbSFORP0961vFdeLZHkP5oe2bLbwJXZ6htJAPpGJiOmaR8K9ZW2HZUMAhzkbSWKqQJAJJAPvQ2CRyz4ZduubdtF3CRs3S7qykFxtwVxJPxzNLX1dLr24YMj7fUdm1uIcyAMA84hs0caoLfcj+C8FlbczE7jBQk8q08noo60G9q3uWvUNw37y+2WIzgvON0CARRgeR7QpcVkZRckEkKA5Yp/M20GHUBiJxwPelf3UK3l22Yq0uXClfSBJyAzIOMRzGczTa6h/J05Xy1W3neFVSrHcCGhtzekjIGZzQbevJdUu3HFsWvLTkAQoKAugkAsvWcd6WQFLGkLgrbt5WN29gCVMRkgDmY4x3qmoNsz6V3QV2n+UwVwBwQTPyKavXCA9ow3OZBIMyIfqMkEcGr6nw9CivKgwDc2yVJmQCsDaehzBiobyWuC1rT2xatqm5UJAvQdzXG3g+gMpCkJJnH4ULwnwe8zu6F0Cw/qQsHyBjbK/8AsDiRETW74FpxctlRqnRVjYu2WWAykkByMmRgnkGieJfs1ct2RctsQEH8RUYq4aBDsgYiR6cg9JjJNUpPghowvELrJeHm/wANrZJYou4sMZ28MPfGD70mqKcKRuVt5JABJJCoLfX+aY+O1bOgbTqAtze7MnluSwPqYzuUMAeQuN3U13wt91xrQu7FtFnBKgFhj07ueJ7kHvAp2LgxlsAlxbiCoDRwI6ATzzTp8LAsI+8s1wNttqhZrYVgRvHQNxMYBBzFJaZtnME3SV2MQ8D+ViwG0nMyOoOK9D4l4rp9qAo7sNoe4x52jIFtcHIgSY/+VLu6sq8WkY+qtBWh5U4MNaa6SIid5QdQRHQgipTWt/aO7eIJubdoCAKNggSfpBGc1ytVHTrMn+EZPvLxFfl+xjG4sIotMAjQ9w3FkkljJXYRA5j1cdOiV7SKjMFctk7TtKcHJMNM4Ijj4qVKLz88ASwX/eEjgf0gKPyYsdxB5nd+NCQSGWScbjjtkASfnNSpVpCeC92FlSgDgABlhQp4kqq+rBHURnmcP+DgJcR3UtbDqRbBHRjGY+enXpUqVLdMpK4jfi4tanUG9ZAQFv8AiiFWAFB9yYM4FC8R8PKMoYBW+pivUkbl4EdQY+alSobp0VVnNEBuJ3brhDCWBJLdDJ6ZJPvV7OhKoQzeoqDgCJmSG/qg/wCGpUo1G0EFboPd8SN22Rdfc6Dy1hAsKAWmBgAHaI+/SnrHjD2wqItuCwbKg/SBG7cDJkcTGBUqUTVZ8hxy2vM5++NqGuM3quqCWNxjtZlJUQq9BuGDjnigaLxG4tltPnLTJOBtgEKBxJHvUqVMsL0HHL9QHiWm2oHKK0jIkjcC2SRxNMeBaFVsNcR9jFvLdiobaHEjbyYkZPOMVypUxyhzwP2/Hbti3ts7WRWX+LtgypBBCsZ78jvV9T+0OoZvOW6xuFlSPoQAwIKjHPUVKlG53QOKqwV/wK9cuXEgy3ruQ/pljJgE/wDj+VJX/CSFlVKqpkqXxkROCfc1KlRufA0jP1mlUOoaRuAkzJCkRg8zH40/bsBZIUMiicekkfoYqVKq8JgxdbjuNpguw/htJ3IqyYE4gA4qmnLhWRnMFQTJY7iqmCYPaealSlKTVlRinyU0h3MLZAAUBlMnAbJ3DOI7VW9t/wCNSVG47hkys+nnt8CpUrRZRDwy9+0yeSrKoWTJ+oMsg5Bot93S6bIuEqxYyPTgdMDPb71KlZrMbK6jOn1N2xca0QB5fI3f0yCAV/Kg3daVLMrMqEkxuJBY9c54gfapUqqzRMc5HrWoVfOF62Gu3FKhvqAYkZUHgSRQb3h53pJV3eRxBUqMyeOAeK5UqXywTxYpb1gDOq2bbOuG3ZUEekFQAMgkZH50KwERRdD8jiCSDBjlYielSpWlZaE3WRQ22YyRn2IA46CpUqVn3jLcVfB//9k=" id="213" name="Google Shape;213;g288e1f721d2_0_36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SEhUUExMWFhUXGB0aGBgYGB4aGhohGh4cHRwcHxwgHSggHB4lHBgcITEhJSosLi4uFyAzODMsNygtLisBCgoKDg0OGxAQGywkICQsLCwsLCw0LC8sLCwtLCwsLCwsNC8sLCw0LDQsLCwsLDQsLCwsLDQsLCwsLCwsLCwsLP/AABEIALkBEQMBIgACEQEDEQH/xAAcAAACAwEBAQEAAAAAAAAAAAAEBQIDBgEABwj/xABEEAABAgQEBAMECAMGBQUAAAABAhEAAyExBAUSQSJRYXETgZEGMqGxFEJScsHR4fAVIzNTYoKSwvEkNHOishZjs8Pi/8QAGwEAAgMBAQEAAAAAAAAAAAAAAQIAAwQFBgf/xAAuEQACAgEDAwIEBgMBAAAAAAAAAQIRAxIhMQRBURNhBSJxgTKRobHh8BTB0VL/2gAMAwEAAhEDEQA/APn6wWiqWgl4IQtxHZEkLerGLEZpcFMq9RSOT0h3THpssihgrLJwQoag6YIN6sBQHoY6lRD6YcZ9hpSVBUpVFCohUoi0K2Mn4B2MWnCqCNXW0GjLCQ7sIYeHwMohjAchr8C/CzvDGtIDxQtepRJqTDFCRVLFhFqZSGLJPeFtE+oukywGJ3jq0JCuE0i7EYBQa7EPFYDbQVuBgy0gF7tcR1CNTsGgz6Kdg7xVj8GVKBtSotEsZUU6UgRxCdTgCJDCF2g84BUtOoihgORNO2wBKllJcRFMurqFzBMpdST6RPEhVLQbF3s9J0JfUHe0SEpJraKQjUQ9oKxOkgJ+MJYUQlByUtbeL5a2oTASVlFBY2MH4TAKI1GA0GxjKxSBRmgLGr1xX4N+ccmUYF3gUSz0qXShi3DYJS1MIsRh9Idrw0y6fpclmEK3QSjC4HSoahaL5pTMcW5Q4nTRMCQhnO8ZrESiJhSfWKtTY+kXJl6F6SaQfLxSUnl1gGcApTVjWexOTImKKpoCiLA2EV58yxQc32LcePXKiOFxaNI1KBdvKH2XzjJU59w0fboYaq9nsOol5SXPIQEvLfDllBLpc6eg2EcbN18OojpR0MGDRIfJWCB1gPF5ehatRfyo8AYHHaWQs1FAeY5w11uL3jlXPDK4mp4wf+Fyvs/Ex6CNPWOQf8mf/pi6In55lu8FIe8VSb1vBILiPoB5playVR3waViJTSLpNASdoFhp0XS8u8SUVJIdNxFmBwiQhTpOrY8ohl+JFUkAarQ2wchS5ifEUJaTejtCykhtLXJ7DYQ+GHdzVjyiaJPMUHTlBhlpQpn1NYiOT0vSwO/4RXYSuUoMAEgAm7RajDAUFjFE5Ru7mlqARZOUtknTwwK8ELJkm4vC+bg0qNE0/GDPptwCQW5QDKpxE9P94itEo4nBKQa0eoiM7DvVRgjSFKclRJ60baG83BiSEidKOlSXBcVf5QzmRR3EGBQlCgVcXQwfmuJlaNKAxe3KB8dIQ40hn90PCjFpUFvfm0Jpt2XRlSaXB4pAFd4onpJS7wYpToqIrlyiRWHsVQfIPKmAJpWJnEhrRoMNgwcOU6Q5NDCRWTTgqiXD3hW1dEjHuQl4hLgFJaNcrBGZKToZjAP/AKaXoCrk7co0mTYYy5DKvC+ogzjfBjp8goV5wUnD61p1BoaqwqZquTfGG2X4dJRUcQhZTFULMxmSmVSwgRBJYWcwyzTCHxCE360SP8RuegEAyUcRBum/73EM063Ale6d/Q0EvBeGhwbCEKpylrc+UGLzBWgh70aA5Etqn5s0V0WX4KcThGqLxsfYhC0DjDaqiMocSrmGJ9Yc4bPFBQCkEAWVtT5Ri63HOeNxj3NXTOKlbPocyY35wvzHEJSRqV5QjwWegCtlElPbl5lz5iAs+xZWoKSTS9rdo4eHpWsiWRUjpcJuG7Q4mKTMMGYIHnSMzgscpIqggXBNHG5g3C5yErCWcEP2i/qOkkk64JjzKSo0LDr8Y7C/+Jn7Qj0c70plx8Wlpgg+7TnWPYYvQwSmXyFI982eWKZUokGKMRqAIAhhIl3LlrNEpyOF9oFhW24DhZZ1pU4q1zaNEjVMVUuQKl+Xf8IQpmpJZrcoJlzEkglXDapt0gND3ZfmuLElf8peoHzgqROPh6jV7h6+kJ81lU/k0Tdjf1ivLF6paiqZoUk35xOw0oqth3hcSFihrUl6Qwy/EzJakqVpKAWD1BPUdIxiAlKgrUSHqbiGv8WST4YIANt/OFnGyzGo2kzT4laCsFKEp1OCSLcyBzhMlSlaggIIDu/7vA8vMtQCHFKhW57xNAJBAGhzUiEUaQXpW0jvjaEUoznq8eGLXNQ6102SYInSUplkByXpGeWlSphDNsOnUmDQtKXGyDUsVockl2AeO5rKWlQCGJq9XI7whGJTKUVKCll7gslxyO8NsHmImOUOC1RvDNNC7AyMUollU6QzlTSSAIAxmGY6qOdt4PwXAglVFfVeA7A6NGjEeF4YVYmsOM5xUtCUmWQQbxgsZjytSQo1ApFWHxpKtCnIivRfI7dLY3uXZukpNX/CLs1x6RJ1A0jGLOkMCwG0Gyc0AlFBDvaF9OnYjnaOycxIqLdYvw2YrOohTEgkDsIR4qYW6dIb5Tg1plhQ06l83oUuaG1X+G8bOm6ZZsmk53W9eulir3bNFmeTqGElTEhetlEr1A6nbZ2aMVhieJZLuz9BUt6kwHmftRPSoSJhUJSVVSkv5CrV8oOwWKlTw6QUhwkuwL7Ue0GWLLfp3f8Afc0SzdPGCzKOnbsluua2JYiZUEUDREDVRJOlt6QRMQESkrPvOaG2mlbc3HWOjNA62QBLWoKYMzgdg29BzjG2+yNEHqbVceQXEYPgcVY0DtViWr0B/ZivAzVLUygHvpKmFLUYv5+kHeEZhKkhh8m5QJOlMoFnJFDuGhd+5ohkrZLfyNp81TAFFt0ly/YgQDj8YtCm071LMbUryijC4xak+6pSwTpJFfMco64nKZlOGKiTw3o1XDxPTXgmtphEnHFdFqJYhhqqBy5M/wA4aYeaDqCUEJAPEaE1tC/FrBWlK5dm0lLVAuH5tTvHMyxRly2QhRPT5ExHBPYVzd2g76Wj7J9DHozP8QxP2l+oj0D0Y+ET1J+QaTR+cXzDxJAJHOLEyC4YQWcONTNXfkI1NmZbFCpYDMSYsmJdLbtF83DJR9dz0tF61htKQSk3eBYexj8zkqFR8IVpzBSXALc42Gc4RZlhWgsSwX+EY/G5ctKjQxanaDBlMrFq5luTw9x08LQDw2FIQysOXZmg2VglagOdoND6qGchLpSlNSdjTvEpmHEvi0Mzdory/CzAoK0PXcxosBJQtRTpJBLlNy4hGiKTvYCweEXPAAAHIs0H5lImyyAguCQKF26GLJONJWZekJSK2YsNnizGy1PpSpISS4AvWK5MtWhL5uSMwqQhMyYS5LMPiIrweMBNACk0Zq9+8D4/Fa1+Goq0JAIsSn7XlAcjJZ6px+jlSpaRqJDsAL6jtEW5XNx7DnGeGoBCpYodQ6Qtkq0q0BABmGqrOOQ6bwzlSE6PEmL40l2L8Q5WpFeZ4fxiTLGkqHD0MCyuqFq5zEgIDCyt+8QmIVMSBU8yYtk4VWHQdaSWudoJyzC/SdahMCRKTqNHA7wRrS4QuXgpaavXnFUrDKBBFQd4ayJbuSB97n5RLEBSZZFgdhE9iOTW4uzLxE6RS234wXleXTFsVAt0ue35xRhCVqANhd42eXrDBKEsG4ldB8u0CVo4vxL4l6S0YvxPl+P5BMB7KmeCSQhKbqNhDzD5JMMnQJkrw6aSVFHmxG7PDDBY2XKQygC9Qk27q5mK85zVxLMtA1TACpxqFTQMaNSH6fqpYJ2cDVjyQUskrrf3MlnknCyZol4rR4rD3QF0uKXD1r6QrybLUI1rSpJloq7HVV2oQC1G84YTfZ1WLxa18YfimTFEKCQGDglgEgbUAZo7icmTJUyVKIbhUrSdXYJKkj1PlFs8spJtno+njimoPFN8LYqMlcyU4DWASb1tS7NV4Bk4JcojWdT1bcNyjQYWUmYgiZiBJTLDy9Y3qWTpFAVfMtyhbKxCgvUjiO+oD4fpHPk8qfy0zrQV25P6HHmM8sggVrvFCpIWSAkuRV6O/I9IZ4OZJmOlQWhewHEk/iIGmTSCnVwpXStgR9V3vvCQ6i5aZRcX78fmXwwymm47lfiBJ4SxSLNctQknakSWjh1ykpSCGcKrRiQWfcQ6m5PKXMl/2ZTxM9SA/pFP8JTK8VmZRDAjZg7dj8ov1GmHRtxuxPk+TzSC0xQSo2orSq4FaNWLsfKmpcLZJ5ggpU1Lc4ZozFSk6EKVQtSgZ6PA+NzHxJhExgQAAz1Y1J9YFuyvLCCVLkq+kYL+ymev/wCY9E3H931j0GzJt4/cU4qSRQEWBJekSklrh0neJ5ehCgoTFKSAKMHc8jF8iV4gKUrSEAuAss8WOQlWeEqWpBrxbJEDOKJDwMvDrCtSW6iLppKQ4qSHFIKI64J4rHLKUyq6EmnIE3gWTLdR1sRs+0MMtnoKwmegqSdkli8cxcpIWrQ4SH0g1LHn1g6uwNKoClYaW9QOXSL5+T6VDSgkkAhxtF8jDhWkaXL2hjJxC0rSUq4k0rXyrtBtkqhDOwykiwHOG/srmsuQvxTLCyAUgGzmCZsjUFCYniU7bMYx+ME3DuCHSa0MStWw+KajK2aP2wzteI8JkpSgigSkAgihY3IrvCFOPZTTCU3D8xaDsLmKDLSEyyFNUmvftWF+KxGG0kK0lR3e37MV6UtkWatbBMxRoWFSlOVO4uTaNThPETh1kq0maGXpUWIezC94yOSZeVTEn6jEmtWEbDCY1KEakpF6HkLW2gyTVIm27LcQpRlJSpOop91Wxa77wGuepKSvQ2k0D3g+TmYWQEJKUJDKJqHPvEbh7sI5Kww2dQ3r6eULdcjTkp0+WDzDMmIAZqcRJoCdusS9j5MvDrmJmqZM2UtCmBIqOHzf5xZLmqOoNpbfb4RaspZRCRdup/GDFszya7GfmJXQHbYUi3Hq1ywlmJpeo6xfmB0p1AuO9X5NBeTYPxKrNVF2FqRGYev67/Hx+7A8rwBJYbVJO3Uw8ExMtg7C/U9TEtaUkoSLVUe1h5fPtCabLmTV6UpLmkHl7nkZN5ZU3XkeDHSfDVMW5agDsDAmE9ozPXoAYGgoAwNGHKCFZAFyfo6ZgM4KKlbJoKjUaOACYzOMz2VhgZWCZaxReILEPv4QO22sv0ahivQjV0nw/wBdOMPz7L6+44Rnc5C1IkCZOSQU6AkkVoohId6EX3h/7N4gzZ0qXPkJ1jgaYkpmgl1UQAEhKQzkjcmtoxXsn7aT8vKiCJkpRH8sq33IUH9OcOvZD2sTKnYnETADPm1S9W1qJIFeZA7AQcktKTPT9F8MUVV/f28GhzjBfSsTNlKEmWpSHQ2ot4fvVBS6mDWYC1RGbzCRNKAtaEhSAlOtIIQW4XBYBVb71jcZH7KIBRPGJWZy1FdSkpc1KRLPOr1frA85EqdJmyJMxUuegq1yyQUEqCgnmA5AIYvQisZYyyKnJp+X+Wx15RjTUE2kvyft7GJQWD27VUrr0HSJSsEJoZThFSUnf8jEJ6NEsAgOA5NnI5+e0JZWd+CVkPW4CnHVo1adWwuFqEk0/uh/g5s3CMUvMw5JCStzpI2dnAdg4duVXi3G5n4ik6NS1qA0oSxOomgJFCG5XoYpkZsJ6EJAISB7qjYkMSA9jTzEIs1xMrXrkrZYLLCTcgUUORd4CjRunk1Q038wdj5vEpSVaSgMf7pN6NU0+EL8rmGbN4lOANR2f9vCjF5nVl8SiKlNyTC7FKVoBbQEgih4q/aN7/OLVGzDkm3zyfSPpEr7Sf8AMPzj0fIPIekeg+kiimfTJMxSHCS6NW4v5R3GzwpRISlNfdFoLLBZ8dCg9QE0brAs8l3RtQEjnvC3e4tIrnTgCNLsGcmwMFYOUqaSnUNQBqoswGw6wsVhClyTU+kFS5nhqKFgEkioPy2g1tsCgnSEpVLoVAg67t5xSuaTpILqNG7bxZi5MslpZIDByrny7Qy9kMvkzFrE0kEIVpqzq2hdSSthrwU4Yaan3oPw88JBCWqXJatOsW47BaSClKQKAgKeoHz3gZJ4NI3LQykmrQri1swiVN1qJmKUQxZmNdvKLMrmyEFf0iSZo+qAKV3MUCQUOlQrSr/HrHcVRLh9KnDkXoH9IloFbCnMso4+Bb6hZmI6ekKcN7PYZSkha2FdRY0PKkPsTiFJIWV8QNFQOhAV4kyYtQWxIASGc8+Q6wFJkewkEjwxpTw6jp1m2kx7E5ouQv6MFSylQ0FbOK7wTiP5iQkOC9Q0KpuVCUozFanQbEfF3h3vyNGXbsO5EtMlQSFBSVB3IeosAm9YaSaAniGzChu/pGMOca5oExREs0cD5mL1e0Gspky0uxYKep/SK3FjNN8Gn8KbrKn/AJbVHP8A2iwTTqCil0sKeXwgTLsaEhUqp13/ALu1oszghLIlzQsKuEgcI6kbnlyfpAXNITMlhg8j4X7i5UnWoNa/5mHMjFCUnh96wPLme/KB8BIcKJoB+2iqcp1/hyAtD1bo8bmzPNNykMsAsJS53gqZmZSyZbpJuU0J87+UJ1zGEe8VUsBQDzVuJQ5bFflt17Qs9t2ZsXSvLkVcsr9p8aucr6Lh0nWR/wAQpNid0DkPtczSwaHXsj7OYOVIX9JTKnTSoUWCAA1QFJDkvA+XJRhpbADUS6jurzveK/pgJI52e0ZcXqZpc6Y+e7PRz67H0WNYsKtrn/rGXtNjMvw+GmDDYSSmYpBR4mhynUGOlSuIFjeMx7L44zJ8lKJSFIQgIKdi44lLU3NzWkKPa3Gq4ZZoSXI7U/OKMnxKkoUAzFtVKkA2eNKTjds6Cy5H0sZP8Ut/pfH6b/c++ypDYYJwipaQZblTvpNFBQJNg/xEfOcXl81Gkh9XjyymaOJJ1EpSrULjWUgHc6msY7m+bKwXgSk8apSAClnClrDqTp3oQg/djJ5h7Rz/AOZL1LOspKyKDUkgpZLcIS1GAtGb0lN6u/6bcHQ6XqMkJ6Oz2b+uzOS1qZctayVzFO6noTVq1LvXlAMqUpCjqppLUq52DXbrBeCw+tSZylKUsDVqNWNadXNXi3GLmzCoIKQSzlnIa9rPzjYmJ+HZEpkucT74cixDNduximXlisPVCgqaSHew5039YJw2GCVL1KUpKrocjSbuPOrROZhVJLg0J4XpTyvEtIm4tRiQZy1zUykkEBIAYGtdLUa/rFecYuQpaWQ4IJKgaP8AjDvFYFKqcIHK+wDhXX4NAODyqWghSNRZ9WohhWgTvaF1oaW7sQfQE/tJj0bbwl/Z+UeiawFU9SldXYCtm/CLCoFBBum7X79hHMUPEBUQACbJFBEJUtgyH4thuB+EQRUTnlKtKZbrLUFq7mIYlKQSAkg/WpQEbJPKHns9lSJ6kSUJMqbpUtc1R4WT/d8xvtCuZl6ipadKlaNR1IcpIH1ubGApK6I15L5KsNpSZqJijzBZzsOoj2PXImBCpIUg/XCrV2HWIYbCgy0hyZpWyZdKJ3L7GKJktIcimvZ3YJLVPrDxoSQXKodnA4WN+pi4zysurzakKpmLShI4nezVPZoJTiFLZ6FvP12h1Bvgy5+sx4/xMOmqbSNRGzHlzMDZjmSlaUJCiBRIFq8vOAZ61LWxUWFzz84NwyRUi5DA0oN/MinYmGWLyc3L8U/8bLyJ8aVFisgNShd/wj2HlTCH1GtACb9zB07Da5jfVTBskBRoA1v33htK7IxS+IZJct+X7L/opkYdSRqKu1B8C0UzJZW61klOwJvyhzmEkKKUDuRFM+U6koFhf9+sSk+EJj63JPmT7vnhIVyspSU8aQzuA3OPJySXq4UJG9q+Xx9I1n0caX8mgLDSnUphuw9B+sRb7Ipj1+SWqTb48/YARl4CVKO5Z+f7ePS8OzUYAD9IdjDghuSv38GimVJTpVVjUdht8DBUSqfVN3bvj9V/IKZ3Dp5fGBcPLqTEcQpjp3i7CDUyRc09YSSoFaY35JIlgklRZCQ6z0Gw6ksAOZESlqOozVhlqDBP2EiyR5X6xDHTQD4SWKEKcq/tFjf7qbDmXPKKDMjNljq54NWPI8Uaj+J9/CLZk4k1MRQEhys7UDP59GgCdjAPVqVJJsALknlEcySZaR4swStQJKUsqYABR/qpJLBq36NGeWXQ0kdT4d8In1PzS47szWZTjMmqVZ6B9gLQ5nY6WjCokyAFr1FSzp/mA9w7IAAHcmkY6fN1KNSa7mD8PmKgNKGSByoKbnme8bNLSO7kweo0l27L2HmZ4ychf0pfAtbmWxcIFaAuSTQ9TWFWGxxd1kkkv5m/rFMpQnqWqasJZJIABZSqAADmb+sQx6CkA7drcnPXlAiknXctjjk4an2HuExLpSLs1O1Id5VhysqEp1fdrXlSpHltGTy/OFI4UDTqSym3Br6/lDnA4soBGkEXNSRXn1guL7C5JVJ/Ub4jCLTLLp0LSxIUpnd9vL4xTOmqWhOmY8xm/upH2R1b5xdKxkyYQFJbQKPprypYgdY7iJ4UwElMpKbi7noGdv1ine6Y+9Hk4lalBSqKAdtjb1iC5QNAq9zz5wzzPALElJUUJSFlBIu5BVUtWg53IEL8uWpKgNL6mCmIcA3A2Cona0DbuB6ep9I9D3+E4b7c7/Kn849E1slRFmGmHicaUkU3L7ViyRjCG1MmmkKb1iaJIIS6xVyWNWsBF8yQPCICiwPRg9/O3rDtp7Aja+YH8dU8oTLoXKSoWY05UFY32Qex09AKps4p1y24SCT/AHa9IxmCmrwoKUzEMQFKcgliHABBaxrHMT7azcUtKCuiBwtQUo4bdtzAjjlJ6Ioo6nqY4o65foPcf7MoRJmTUzEOgksv3qUADFg8ZNa1EIRaUzgO/fteAvCWAoqmkkk9z3O/aPBelgHbQ9dnjRiwuP4jh9X10s22PZfuePvqOyBQcoJwk0hGo7vFeXkKlre71/faJYshMsbRoSpajmydvR9gjwj4f95Sr/hFuBlFCCS9CXp1Lv5/KGXs1OlidhzOICAokk2oCR8Wij2jxyVLWoWWrVXmqpHrEe1bdivS3je/Mqrv3/TghKQRKUrdZbr+kW5ZhiEm93/fkIqy7HJR4ZUHSFBTc2DgebD1g5U7TLUrcj5wXsjJk1Ri15ZThS61r5Cn75xHK5Rqo1JJ/L994FwmJCUK6w3y8Mkdvw/OBwrFyNwjJeaX2RVLU+suWHpFeUuQp+cUSZ3CRuXMEyDpC9+ID/tECKEcajJfT/RfhyNS+bv6j9IDmq0r6EVPLl+XmIlKUXUbOG86kH5wJmeKEpD6XoQfMQSzFic8qiu6S/0DY6QVJKgHUBbmOQ6iKcsxGscBqRfl+u0WHHBId6GoPQ2hVhMySmYpFA/EPM183D+cVZntsdDDhlKEk1xuaLFS00tQAb0almhRm6tKWBvufTtEMTniUuVKozB7/lGWzbPjMGlIYEMTubP5OHjMo2XdF0OWcltsNMrzJCZ5JUl0slCi5SCr3l8ywoO5ijP8Wj+YUhStazoXM9/QLUskmpN7gbVUZVjEywsKQDqZlG6We3d/hBua4uSshSSokJAYgMDuEgWTydzFLxVm1Uz6H02OH+Ioakq7cfdizC4XWeQF4r8N1ECwfsw3ia8VRk0ESkjY+nxHztGrflmeSxbQh9359grCq0CgGrcnbtFGYmh4tQKuE8wHBLHmQPQRZLQkEKme4DUD3lc2/MwColZff8BEit7EzycY6H9S7CLY7uzUjTYFzRSQA17V794VZbl+ohqkm37vGxy/CIMtWoLBR7xLhLklkkFnBFSoW6sYE5JGV7vYlh5nmzdiX22gteF8VSlakhZWQahIq56AD0AfaDMAsaAUy0JDEEkuOGpISbu6dmDjnEZiiCkgMFbAszv5txXpc9YpsL22QNLzTTLCTp4FksoBRD01O/NiBURTLAUtSdWl2fUHd7m7EudvlYicoKmFPvJFAsJAHKgZvXYPHdJsFqoGUWamq/arfDm027Ii8NhH8PT/AGg/y/rHoq+hL/tD/mEehdXuTTHwK5GHZJWlRBBqNLhtq7ViWEBUFKUWL2ZnPIejwQmfpTp2KedC36xVjVlKVKLDQh6e9RyVcnpzi3uJe1divOpemUssTrISmgcKNSkcrGvKMjl85SVskEq37deQgnGZ8ucQEAIQkuA5NTuTdRiEnCFRBKvfulLgHvFkE+DB1U1vq4oYy8TQKKgp1MyaMb3/ACg3HMFJ4dLoFH71eB5eGQg6aAC9vId/zEJMzWWAZgCCk3NNvX5xfq2e9nIx4VlnS2HuUzv+HmuwAWa+jAHtWO5ovxJYSks25LQsm48qlHh4bhy/FZ22gSRmBSoihCqVekWNpRSY0elk5OaW6d1+Rp8TPSkoSFamFbtZNvlHMW2ISEuWJALNSsIsRjilIDbGsRyrOVodIN+g3+MNOXb2/wBCw6OVKfg0c2akMEghizKZ2Znp2gnEY4LlkamAFWaMviMeoGoppbv1/fOAsNmigSkqLG9BElNKVf3gX/AlNKS7f9NbhtOhkaiEgPqZzWtthSGMvGAp09IykrMdKpaXAS5eu3WKhnOmYWcpMCTSpMqydDLJwt+f1NJhZzqCSwBIcksGDk/AQLjs9X46ky0jQpmIqDpDOOrB2u0LDmRSpJI4XZjyIY/AmBlZvpmCYAaF2tSxHpFU7W6NfS9LF/LONqXfx/eTSYXGK1pClAJUCyfrOKP2971iOc4sJCasq4PbeM5meZy5h8YFSZoZhsfyZvjAOY554oRwsRcv8oSOS09i/P8ACHHPBweyX5FuNxU2WWmJcEkpV9UvWhFCz2FrQRnWCknDy1yipU1tUxzS9gNmofI3cNXjfaNM6RLkLlhKZb6Dc1u/m5/2gPAz3GkK923VP6RT81KztLHCM5aF/P8AeROtZ5xCCcbJAJUn3SWHTo0DRcgtNbEkmOqMdlSFKfSCWqW2jsySRQivLyeIE7KlE2D/AKRZNXpdIIPNQ37HlFaZqgaEhwRQtQhiOxBII3BjRey+EDhRSFGtxZuXx9IH1C5bbCCVxElStvWJYZPEBH0DP/Z6XNlomJUlC3Y8iL2oHBcvuTAuC9m0ygh1BSlDU7NpBJDHd6A7APveEc0ibvcI9nsMDo0oSopDsdwBU0al69IaT5SiNQXXUEsPdZPKml6EH1uYYYXBECUuVOdaaqlgBiSSCCQH0lN61Ci0VTMKsBIIYuVEAjSCoOSlLApS1gSducZ9VsNUWYbAqVRKr9fdYk+9sOL3evNo8JolzEy1JVqchynUmlNJU1RVn51u0FYAhJBC/DUqj3CWZiwDuSL71rQxbiykalzCVKNqlpmprDcvTq3mVb7BF82UC4s6tqMbMLkEnhLwMMIFcSgsoNCQSRqBZi4qGDjT84aeElUxzNJDcQqBahNq2sIHmYhTpQgqKE7lIJrckhquRWr1goFmd/hp54j9/wCOOxofoqeQ/wAyvzj0HWNT8ClIFXIBIZkg1a78iIFxePQgK4QymVxOrSz8IPV7dYLCABV6A2oQ+79IxftVi+IJQeEJAPev78oujHU6EhG7fgEXiQpaykABypgLD5AQRKzRKC4GpTNS/mrYdBCGUhzB6NLXYdLv1ixwRmzYY5HckbnJZDAzJqeJQBJQBw8kEG4bcEEGAPa+WChC0AkVcsbfMefxhx7MK8SQDpLO1bqPOM97eYjwz9HSpzRS7cPJP4nyi1tKNLuee6Zzy9Zoa3j+394E8rFpTJWFKDn3U3J/IQAqeLvAcOcBN0yJlANSkAdQy39OH/MIDk2lfY9FHCo21vb/AH2IY3MEKCAlKnDuS1XaweBUTmLsaHsO0QVLCqw1xM4fRpKGsF+fEYEpN7jLCoJRS2br92WZhn6p6Uy0y0pYbGp9YUJnsQSlw+5ofMRGVJdmqeUNcxmBUuUCkAplsaMXClBz6QHLuGHTqK0xW38A2NzYzAkBCUhL23dufaBfFJ/3iUnLZihwoUaPbaJowS010kc3pBlJydsmPDGPyxRHE45awlJNE2YN/vFCpqjUkl6OYdYbIZs5lsEpUHcsHrsOrfCD1exs9wluE8Tmh3AZNzqI0jYloVyXdjRgoLZUZIGIkRrsZ7NSpCFlawpYYJBLOSWIYcrv03gPJck8eYbCWn3lEgVYtT3jzoNoXWi5YnpcmZ5CYvJ0qBS4jfZZ7KJCVzFp1JSamlB0G4oLW3vF2a5NJKfcIUm7hqChDe7cOSz1qYDmroSPsYqXhxMSXBBoXajGmr1YecWyPZ1RNSzOfdOwcU62rzinGz9kjsbFth26RvsrkIXIRM4uJII0g0IoQSaMGtU0hNTRo6hK0l4/kS5f7PBBHiGigeFNHYOHLcyPQwdm+TySgaEgKoH6gAFJUbtqFfONKiYhQCkJCVCwJ92hq4Z/dNH2J2aBJmSicRoMwzFEnho7l7Ud2cDZoXVuZqbMsPZ9Okg6ToFwk1INWNqCrvY82g7L8tZlMwqARUUt1cw/xcqiU6UgSySSOAqFAxAN7ku297RWlCFK0oUCslmoxPR9n3hZZGPGHklOJWgDTYc9t+m35RFMlg5AL0cg9gx59YJmyVSwya1uC47OOZcxCfizqBGpiXKSXq1SS26iW+80U3ZcRkpCalYTWpJLl2PvChvFs3FFaiVa1E7qJLjZ/wBeQjsmTrqjQlNmNGirFoCWGrUomoTYDqbPenSJ3B9S9LC4ZRuQ9vx/SLFytLrdqEX678u7xOSxVQOkUBbYWdhQ7RxZ0jUEalguE0UGLAsGpUO5pbrBjbEnsQTIBUVUYl3ANaNQb7XivEY0IYJc6yJZUApjcW2YHezRRL8UTlBZEtYA8NCCFuQ7anYJegEWTJA1pUZfh6DqmOs8YsyQ93q/eLopIqbbC/oSuX/cmPRd4mH+0P8AOY9AteCV7mamKYBiXblv05iML7RqK50wqYl6talB8I3GJWEpJuwj5vmEwrWVHesX47u0WY9ot/YqdvOGuQywtRS1Tatz1fofhA+TZf480I16AzksVMLEsO+7d4+hjLpclCBJlIUEpbXTUqtSo7uRbkwh3PbSyvPJtUhvh0LlJ4UJ1JTQfVcWA6G7+sfJMz8Zc1apoIWpXE6Wqa/h8I+oYrCrJHBMSkpAYEhLc6HicVv05wJiEy7ccz7zeVLBqxSsz4Zk6boceBynBU3z/B8zkYFYU7Fh0gjGS1KKEpBACW81Ek/gPIRvsLlutwRpD8jS1WDtcesNMuwkrVqEokChpdgNripvvygvPSZuSVI+XnC+GHUKjbm8X4bKZ+IGoANsHZt/IVj6Vj8jlqVrKEKSdkhmIO4Lv5c45KneEpIQjQQe4bsd716dHhVmtbFkvBhsN7K4nS6ZR1PuwHq9a/KHyciSqWhOIAKwdTjlShIqbMxttGtm4ozlqmLq7XBASfKtOQpVqwrxGFCVakzgt316dbA7Eul9zQcoRzYtuS+gyxuPlLly0CXoUgaa3ZLAAk3cHetAOQizD4GWuVMVpT4iEhTFILh2U1RYhjaneF4QAeGaSk/XI0liQKsTTo71gnH4qYEJSWWhIUjUSx0kuHqzUtUB3vC2LQEjBEupQJCQ4ZIYl6pNKm1PhFE5KwElKkHxQVMqhDcIDlVHKSGatDzYmThlolJX4XiAqBKlEAgckpfmH1AcqiscxQAXwpckvQlLKKncNf3WIVcL3DxFJ3uM4qrRmDJnYlCPAklJla9WttJJuU6nFLNt8IYZbk4w7kEqWVJUSmgetA9Sk9YdZjg9SUhyCCAVBkkoSkMH2J6chFQqoAlRBapZh2YD1htae4XKVaewdhsaJSZ0sK0mZLCFaUgPpJ1rJd6BgCNn8svMy+adKVL8RC1/XPEQa6SasC9d+1Y08qWkKKSASAC7WL08+vWKcTLkLSqWtKhMUGdC2YvWj1o96V6QLXK7gg3EwmZez05WIKRL94jQ3ukClDQN6Rusp9nl4fDoTMUCCdXhvVIuQpTOArTsfUxbluDKQAGCUpZLg6mZxc9u7+cTUVlJQVqFaubh2etfJtrVgSlJ7DSyagoTAUkDTpNVMASkAtRQAIFXoz7xQrFEOUn67hTsSbvQ0NrdaxKUhx4esIAepDv2IHu+W8VyJYSVApdITRTMASLhtr3vCdgd6QVhZqQhcs4fxFkuFFwBRmJBdt4Bn4YoqxUSGCUij0NCRsb+doswOJSJgKiClJcgUdgX3fkOz3jQZvmgnywEpQSgAjS4CXoQR1o33RSK3cX9Q8inLcMUBM4pGgKGpKmLag9Q1m+cE5qqWSgSWEtR1mlUk3HNuXeBZqyU8w4DerU38hEZgKnS2nYKAo527vCtb2NexzDykg6UgqK7tQh+uxtFuKkWJqWZmrc73N45gcMhCBxK1fWBrzqOQEEYnEkkOosHrf8Ad4Nu6FYFhMVoWUFPvBLMORqSXvSLsRmKpU4KAOhiCWSSoEcQZjFM/Dy+JhWpBJc1s3a0VTcMsaAHmFidJFX3saUhtuQpuqKBhypSpjMZlVEApLKdhQhgBRukNMGjw0oKkS1kJIZSWDmjED3mpXpA+FnqfTTWKlzRtoPAUDrKdIIqoJdu20N6jK3AV/w7/wBpHqr8o7DLxJf9rN+H5R6G1SFpGNx0nXLUkb7/ALvGKGSzpiylCCb129bRtFXHYwwR/TH75RpUnHgEclRaFHsrkK5ALl1rYEUIHT4w2T4ZmuAkl2IrTbyaveLMF/Ul9/zgedZf3T+MK3uyq7HeOkiXL4ZqlbFlOGv+7QgWTXQgk/au0ET7enyizJvc/wAR+Sozw2tl74R3DIMtOqYNQYDSxL7DpRhew7QUJ4Q/CGsUkOHpv3G9o5mdpH3E/IQBm+3lAjUlZY7i6GCUVAZk+8AAd9hWxO7bRDGo0ispTqFFqK7hqANcBqOe0VZD7iu6PkYJ9qv66P3smHa3SEi9myrQUshaAFA8wVF2OztVmFIhiJqBRTIUyhQJU5D135GtWbYxbN/p/wCBH/kYlLsf+sn5KgB7AsiegEiZM0ldE1ClF9w9h8n2iOIlBChfUWLEv8Dzbem8OB/yC/vfiYVZn/TR2R/8kyJHcF9ghOHBmjwRMUdI4CocRH2XICWHP/elCgNUwpCFgsUuLlQS7u24Bbl0gnKP+Z8j/pgLNv6Mj76f/siJW6C3SCcAgqGpi5ozcgeV7co8J+lyokktS5qB6Qx9n/el9lfKOyLTf+r/AKEwjl8zQa2FqZrJB1s9aDfvzaIYJydR4iHZVKb3u/6RPMrS/vn5GL8L7h+7+UWVsLbTsHn45ak/V1PppSx/de8WytSjoSApbEEuzb6WLctoRYm/l/qMUSffTDOAIy2NBKSkFSFEhg96amseffpE1YosUhwFAFQe7OQ9K3hHibeUTwPvHsYEltqHjyomhxPgLCPClkH66lK4QQC9CKuW3+cLUkAhAqok1AZquHEE4f3E+X4QNN/rzPvD8YpSrYN9xtJw3hp1LXpWnSoD7Qfvyi/NMd42hQBQfrivE1H22hNOujsPmYsxn9Mdh/4iF027GvYKlYsEshmfiJLgV6QTiZGkbanoXp/tGVyffv8AhB833E9h8oZxp0I3tYUvHFMxtQNNN6J4u3Jonj8QSpK0FOlxwh793s0K8P8AX7n5RVl/vD70M0FcDWVIUriJZSuIgKcVNnuaN6Q2kTpiAlKVq1Byzu771FKfKE2C/wBUM5nvn7piXYr8HPo8z+0V6Jj0JY9DUxNj/9k=" id="214" name="Google Shape;214;g288e1f721d2_0_36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SEhUTExQWFhUWGSEaGBgYGSAaIBwgHBseHiIeIiAhICggHyAnHSAcITEhJSkrLi4uIR8zODMsNygtLisBCgoKDg0OGxAQGywmICY3Mi8sNy8uNDAsLCwsLCwsLTQsLCwsLywsNC8sLSwsLCwsLCwsLC8sLCwsNCwvLCwsLP/AABEIALYBFQMBIgACEQEDEQH/xAAbAAACAwEBAQAAAAAAAAAAAAAEBQADBgIBB//EAEAQAAIBAgQEBAMHAwIEBgMAAAECEQMhAAQSMQUiQVEGE2FxMoGRFCNCUqGxwdHh8GKCFjNDcgcVJJKy8TSz4v/EABoBAAIDAQEAAAAAAAAAAAAAAAIDAAEEBQb/xAAyEQABAwMBBQcDBQADAAAAAAABAAIRAxIhMQRBUXHwEyJhgZGhscHR4QUUMkLxI1KC/9oADAMBAAIRAxEAPwCrw1XdytEqBTpqWqVHAEATAJ7FovBY3AsIwPk6Su5UMSBPMLSogCJ6nDzg71qfm5U0QSAQQsMSrBW+LUB+KL9e8EYQHL6K7kK6MsllaZVjFptvOobbxtBKH6YVNTLgXDytdDSd4lhVM9AOUaQP2v2icE5XidRq5peVpfUFbSpJVFm8G4/DM7TsCcHZLQ1FTSEVqsEsROgCNbSZgEStuv1Eeoog09LAyiMV1OdEjdhIAuoF+4OwNPqGmySmMZe61eVc4oMU5MuEZWMGSCdUbCP4M2OKBksuWnyklgrKAWCsABGx3NiZEmevW3L58zNwCdUwCx0A3AgsQLgAbzFr4sq1NdNVeCadNjpkwBEkMTtG2nVEagJ3xhZXLgXTk+i6DqLW4twqalZaTSvPLAU6FNBfm+IKon8pkztM7Yt4twrMu4f7MQWBMFZ/sD2m03x14aos7RTqcrIWUAatLal6EiLEjYAEdZEkcZ4otAUKbmrLHy5A1BbwJOsgksbidu2GNpdqzvH0j6pFSt2LoYPn6JDxHKVcrSzAkiyqgiI1CSe87j5TinhoMMwUlGVCC0mC2nWhgEsDZh2Hvh7mUWWY1GqnXzKfwEKAot8Mbz637Y4dTEgLvzhmcERE6YAJ9CSIthBaGOgCOfX1T21i9k6pH4jopSKCGFNKtRRymNLotRYO1m1LG9sThNZa1MBzZG1WUTfcTv8ALGi84lAtZFNHS3mLLMw1QRAAHwgNce+FGUyNOnmdCkBIDqzXLIfQjcG0W742tYD32rHVqOItctRwbiusCpSYmkpiy80wLBdzuP8ABijjFSnQzbVEZmNSmWIY8ikssQ0H1bY7e2DsjoojXRpqsryvubkmdIBAEz22HyozObevUGVr06bMULtUj8KyQRy8oIABBvJ9jjSXQAVjCSnN+WKjMBpDCNP/AFNKiGZm5mAf4SV5jGwGEebzjRrdnBe6BjqIXUCZJE3gAdcG5SllwrCoQdJmD/k/L9sD1aQrv92BqaxDXsbSI2A2ws1rwigAo/hNGlUplatTSgBaCCvKsNIYiATPXpqxfkq+VzgOWpr5gViyiozEAAAEggjl9D/bA/E28mmaZrksFZ3QCRHQBWsbA3sbW3xx4a4bmc2pCt5NKYZmQU5HUBQBP0icRptOiotBGq2PH+KOtKmtBajO7imzImqJXtMhQSLjaI3xnWy9ahQenmEQ65FXSx5QyquoFtuki43NummyfDqdGo9dKqkqgoqk6VVViCfzE2k+pjGT8ZVXqmpUcqFVRTIkjVrBgiLG9yPnhzxOUAd14LIcb4S+WbnpsqH4WJDA9+ZbE9Y7YM4T4TzFfQdIRXIClzBIPULvYSbxPTDbgPEytDy6hR0RhWfWrMQm1hEMQR1IicNsx41rLUdfIRQpEENNoBW5EQQZ+eHnajaqFPKa8GpUaFGpQoOWdWhxUHxMd9RABjYSNrfPJ8U8QVKiBQPLZWkGmSBY9iL374f0OMUKssy/ZqjQ3mVOUsD+Xmg7E6jIHrjM8SptqcuRaXDzIKzZh37H1BnGao4kCE6m2TBQWazprMXrczG1hHT9MD5XN1MuXakwUkQSVDWPvt7jFgy76ErEaUY8hJEmxvG8WN4jFJrjTNp2PrhLg4OymwIkLQUuNNYhuWB931badVrkkHbvhVxIq9Qhaa06fxKBJJLEEkk+o2tGOMnLESYX06f/AHg+giSQdyJ9SBf6DFNcSYKICMhBZzI6iFmCb+l/7YY5yrJBFfWdMsWXTzD4gDAF/rijMuNRBexTUGU3mxtb9cC8TK1Eaq4JiygH6E+x/nBtEwEI1lWLxFGUpDc2zkbwdge041WR4smYp6JUaDLwukjs3cjpjFZdhoVZsBH+fPBi1EUK4A1A/UHpbpirrThXbcmdaiE1hXBXof79YjCvjGfEBWurMNr7CL9hOL87xOmtNmkbSoPVosI774A4ToemoYancmQI79fbt7YjBGYRDgjeG8d8tIGXRz1ZhJtt7e2JjRUszWoDRTpCmBurEMfcm9z26YmLsamdk7ilOZrvTptUNUMqgMADA+fr9cK+F5lmqtUdtS6oZiSA0iBJHwi4Fr4Y5jiq06dOtSpENUYBxI0EQZCrBI1QbyCtrXU4t8PZUGrUq06dVUYSA0Ook3EmCx+EgkGII9SIFsrKdITrPZdmSlSU0yLBgwmVBAJE7n+SMLatZqOmkBBGpQFusAwBfrpvfrO2KM9xACFLtNWACxCVEB+F1CRywJ0sAbWscMDVNQvTZ01hGVCSCxsNR02/EWgCZ37jGTaO+I4rTsIgklLsvnaK6jUZhUtH4ViTtpmRsfl9KuI5Ss1IAVqrIxiaaGoIN9pJi07j3xfS4eaaLRFBasj43uoJ3IBIZfkLz0jHFShSpU7BoHxnW/3YkXsQSBIE3wl1NzGjw68/wujcx2nX2XmVerlvL82ppCqUSosqWDkEUwOXSSfzke9scPxxqhakFakxsgjzNbBhZ0g2i/KCffBmXZqbprrGpRqDl1CY3ImRMEC20weov3w/h2WNdq1NyoQxMQsgzqBY7ixG6m3qMamEOFzlyqxscQEfl3St94lSV1FZpyOgP4oHUG9/WcVvkig1qzaYv8Jg9SYsB6iTbCqvk69A1lV+StUBQqAAXcb6lM02DEHoCARtOBcnn1Giiwr0vKctyOJDagNBDSrKbDTa3eCTbtmY4y5KZWqtw0ppTzPmvCBtUMA4IK231L3I0kSLzvfBI4cmYemtQ/etIWonLG0iLjbvPX0wpy1QV5zTOEFVWWoqjZhEMY1EWgFiLHTvIwXkdI01krs1QHdYIYyJChjIiVE2JNxGCpt7MBuqc915uCe8Rerl31uVi1NQQTqsLwBfeCRtg3MZh1pirVNNLEIkkgk7EqNxH4besYyXEfFcgLSqIYGp3qIHkE3QEgnVJB7evUO8nm8wG+9KQal2KUyioKR0zsZNUgwI29b6ASDhZyAVXmOHU6rA1KYWfxOCCTabRcX62vg6oNK6KLAb6mVZCjvAFo33BucW8U4oBTGXeqVYn/m+WrjSSYOll06zEAXjc2thdmc9WpwKVGo4QLGmLxLS6HkXuGUT0gTYDjUoBTM6orI1Eu7eXJiJADN+HVYXYRa/c9MU1s47PNR2VT1JlQoMAEj1ETNzjrOcXLUY0tqjWr31ETGl4HxSVWQxEHVaBhbxtqWgJ5TGo5BglvuwzR+aGIgzP13GBcHDep2V2ClfF6zNXK1KsU6ahgUnmUmABvfZQPfCfiLglYEUp5U1A2UAAnr+LfFdfVThQywrawbEWnf0g3HfHNWvqckqN4MDpE3PaNowQdITGttELoVopLTp0wB8dSoTdjeJIiwBiPqcFcNr+Q1TL1aJBIRlfYgESAR1kX+uKuD8I+01Vpc2grqbREgC25MRcH9pxZ4nzTJndToqyiixmw6zG/rhppyySgkTAV9fJtUQ12lkHL8fMIsPXSMaXgPASaVN68aW5lJi0AGTIjRAkie2FXhbOZelTasU8x2qFQHUR1MD5AksQYsPfrxFxNsw0leVRAUnlUTAIXYHCm08gkos6BPMtWyrkiv98hbT5zouiTtTXY2tzD64Z/8ADWXKa0o0LAglAHAYdiRv+2Plmk6jpnUpBBFwDNvScbmlmGoVSKNiuzFp1nTBttIPQ++HlgtuKkHQKnOeHHSkKyrqVt9ie822G+M6aYcAGzAEBgejcpG0C22N1nOJrVy60AKgqsFDutrgyTIM3N4xlOIoZZ0PmOzSRTIhZi7ADf8AkThIaBhqa2bcoOvRDQAsvtY307/xvgHifERTZqQRX0iCxtB3hYtbaTvimpnNBIKDVJBYxNj3HbC+hlalZtNNC7MelrmTE7euNez0QJNQJb3mYbqqhmSpB/Q3wTkq4JOuWsYAMAHGs4X4LpU1H2oNUqG4VWhRBuJBBNon6DEy2UydKsUSjVLzvzMqj5nbuSMW80hMBPp0Krjk4WRbhVaq8KkQNRk7CYnudxsMbrw14RbLoKtXSagJhkDSF7QY1GbzFhvhprCVaaoiitVldTAkp+UkG0ekGDi7jdCtXrsjVEFEFbjS5ZhuI3WbEgdMZ7u9aURDWOGfVB5asEkwzM1yT1uew/XriYM4fXo0l0vUNgBEgQevXqcTD7PAp5eT/VYDiOQzFR/JRfMen8SJqY04EANbSovYgwYGNtwDKDLZA0cyytVIP3eskifhBINiHtYwPlgTN8UDVV8oIWtremxGpQGhTc2BMiTNxttjP8TeQpYFTvH4YEWI77i/Y7Yy3tb3YlYCC4ZWh4fmF0pUJmkQTrY3SI3k8x3GqASB6xhdn6a1Jda6pOkpoGomW3GxFiLzedt8aDgdKjn6QNXTyyagU+WAZDAafhZIG57RN8IvE/HKUO1OaiamQ1fKCgMRYBviixjveIAvmr0paOuvdadlda5DcS8RLTUpRGshigZgeiyYvze+B6eaqg12bTPnIlNDcMxFQVKe/wAOlVB9dHphFxXOiRTCR5alZBA1MxlnB+cCwtHtjriDNUqKVADjmaL89RtWkt1a8kj+MZwMy5b3REBPcnxGlWBo6mSmYM1H0kCCCkkEtDGTqsdAg7wdluFsVp5erV1gK2inSZVUqbS19UwCdRWxI5jjPNVpkVGIDFYkiYZ2NxaJAAI/3H3x5UrpDFabUtUkNSAEB1KsNr2IEtJAiNzh7YIgLl12kuymv/kNSjXK+Y5WoLBuaX1TpJsQ1pVyILRsDgKFfMEiq1U/FU1rGoiZNtr9DMbe7yhmcsWWlVqAvSZGSqo0M/Ua4uCFJU9I2Mi1r8Xy+nME04Jq+SraEJnSSHJi0mYPoLxJwWYJnKU2QYKznhDOua9RVpipKuWUmCYGwaNz1UkAiO2LcxxSnSOZRFSoj6QabAppb0I3AvMwfXHWX4WRTCq335U2TTpI1g6mJmNG+pdLC2+FGbydbN1q+pSKiKWqFVHMVAUWB3a1xvMgE40MgqnAtOUn88rYyD1Ht19sfTfCWXqmkq1JpS2qagu0wQ6iZ5QAZZbkgg9/nvhThvn1wrLqVA1SopMErTExO4kwvznpj7JWzS1ssGAbVcBVOzA6SpIEjbUSxIFpkCMM0KopXwc0cxUqIaNZ3BK5gM7BAAYJ7C4kKIMrNr4uzvF6OXZAys3l8lMFoH/cy3E7mQBtfcY98e+NlyVNKeXhnqSdW8QQTO3Nfr/Nvn9fPnNtYvVdRMrciADYDp0sN464hAGoUAO5NuMcdrO5U6HuChNtJBERbsTaIIZt7QbXzvPQqUJpTTugK8ukxup2N1vB6kbYxmV4r5jaSnMLNI2O21r79bYY6dCgKysJIaWiCZNvQg974S+UYEJlxnhL1tTJl2ZKoElOaGjm2uvNJuJJHXbCXMuFYK0jSIZevrIjfpgzhmaqR5SPpUzrWzKNpkRPa82Ha+H2fbKZoimwgpT/APyVsRILBTquwjcNMbAjFMgHvFEATkLN8OzVSuUylMFVqVJZQ0apAABMbKATHqcNvEGXy4r0cs6uwy6w0PBPLqAk3IjqPTCzinBqmT8urSqyYKkoYIbm1ECPhgEd7X3sqpZ91g2JmbjrEXvfHQtFQXUzhZzLDDlqvE2apslFVBREBKrpjeLR2EAaut8Z9kJUy3x9hN+h7g9MCtnnYjUZjFxzvQKFHWMT9u7EI21mjBWo8M5nLLRfLVjoLMWSsADB0gRJ2NvnOCM74hpDSqAs2oyLWWdgehMA7YyFRgpMEATYC4+YxruH+F2qZZKmrRVswFoCnaRMzF+nQXwktIboms7zu6k2f4hUct5jFKYb/l02AJmYBY3a252xxluDDNgU6VMKxuXDRY9+9/TFfEWiswCqvkjQzXbWVksxt1JI9BGNJwjKJQRai1CVjdlPl9IGudjIG8b+2LGMLSxgjKFy/h2ktNVZEZlJYsGiRcX9BP6fLDvJZJUoTTlGflDKdwRNgBuT19sBrxQu4KyQhLaSkXNrNOgwDYW6wMRc661TTSkxqSzc2kLAAuG7Xmwk2n0hcTmVpFJrB3QoK7EmVCUQCTVJDNqVoKENdZIi+0XvbADcZaq4RA7GbamjYW2PNtPNh/WyoOkOmpdNzJ0kkGSREMJ9vnE4Fz/BadI66B5/jUAheoERMxM+22F1JhUHyYCFC1KNcO2Zo0nYhVNUWkwpgXhio3wZmq5Z2jQywQrggBtwYNyOvT98C5jJVahpfafI0KdTKhIbUTAB6mR7dcECrpDFMvUAQ8oQAjSFmbExcxET3xGta14LUqk10l1Revl6bE3DOGKsSCYiLSFaYv2xMeeF8jmqmXBgKdbk+bpltTTqgqSB0v2xMOAacpnbEYkJU/HFqKtSogVyCsoNGu8AMotPWZFpG8YW5mqXEIVKEloaZAI+EH6D/LjrXK1eYWKMkb2JEt72/fBFCV8umKRflGpAwXWxOpgCbhSTpnsszjmF7SUgbM8CRnrrVUUMxVoDzWJTUpiDqjUOawMBgpB9LHFtakaVNqbU2akxurgodQAIIsCphveDfFvCeF0ufVWWrUQL5i6/JpqZgLqcS3NF4AtF5wfx7Oo6ahc1V2+JXCzOxKyJj2te2JVHdxKXRMPgrLV08yCZUwB7RsT8uuOGQTBYhb8oNz1J9J2k47q1RNjuB3n29hgh0GnVJEwVMCT6b2vee3vhTBDVve7MIngOSpVFqFiVpUwvIu5N+u/v7jtjmrXWZoI4DCySW1QzLYXOq0fT1wNlKzqWCgQ24K2O97R36yP0wyyOb0Gr93ocgKqQbJzAxN4sBP8AfHQ2amx7SN65+1OILWjGdfDhxz8pNX5ahFVXWdwVKkC1wDedwDtvhiM/5Qq0XArU2SAwfqCNLBoNwTAtaSPTHfFMw1adROpWXR7wbDqNh6EjrBhPmV0qoGoM4upWL79fXtvPywqqGh1qXLS4gGY/CbZbxA32inWYBCgh9P8A1JADEjYsy9Y7bxg3gvGcsxbystprNGkEtUViDb4doUTIFiPTGXVzUUgCTGwHY9fmenbG38NcOWllxUpqWqOsva5vIQX0iCRJDA/S1SGiUuqVis9m6lDMeaEag9QEOhnebkGBytbY7g3xpshxuoMjpQmnUpyF0ARBBJBN7km8LJge+HGd8OrnaTsMysoC6KfvGpEfFOkwOUadJ6xcEYp4Z4WpClNFiCKkjMVxoCmANOg2ZhB2tJ9Bhl4iTqrYwnXCzmR4f9rpf+qNSnoMJC3lo1Eg80ctoH5ie2H2VorpQZUaCBoVS4DHTDF3cAGWgiNUR0GHv/DwqmkrZimWUX0coZtzF/i7t6+mKmyeUVVJZxClUCyZJF3LtAaD+UxecZ3FxGU+5o0S/L8JqVJ+3GksLC69UmNlDDp1sW9MEUfDtNR5leggAJvSJAK2gG6ENeQSCSMMMxTUUdM1FDNC6iGAaCR12i9hfvhRnK+oCQNwDoECFO8epid/fFZCq6UNls1Ry9Ukr5dN2QSW+GJHOYGsDeCet5gYS1imXdpI0mnK015oMgC+w5QT6+kwGlUMpLQ5VGL6VUMRq2MHlgQRO6j2ssp5BSDW8+AFJlVLiWBK0xq0y2kMW6Dl74p77sHRPotAEhGcGWnXpuHDFoaXJ0wHMtTDAEwRJMXNxYEnGc4hlRTaFWrpgc1RNEzNwLwpgwJJsTPQa7NmnlFWFBpAqGa5IZhPMBvbYkQRtthB4hqgimKVSkaBkqlJPLCsI1FlgSYI5j0/XV+nvc19kGPbrwSdta0i4HKURiftiR6403h3wg+aQVDUWmpMKNJZmAnaNrgxO+Ow5waJK57WlxwmfhHw2BT+05hEKuPuw5ER+aDuT0HucO6ZfXyALN5eexiIO9/bFNbJpTSnR800dACq9dlB/wDaRa3WPljvLvQpl1GZSpymHAuTp9JiTNxbGB9RpOSuk11KiwhxErA5fNsNShyLywOzbgmf0+fphrw6o2tC9UhFnlLXjeBq5bnSvz7YX5fIEI4qUyWOnSdYIHWTpJn546z2XP2dkRiruASkqptsCSR/gwu4TqjG00GtBLm+oWuFOgayBlVGa7LqJixYxAAmethfrGFtarJfRVOgtyFTLmRamuoTqkRIN5GDxwynmaa1aalXpoVQiSgIWCrdbNqHpvecVZurSyC0WNCnUqhed1lrgDUVLSBzEiwuB0xeTomh4Oh5KymoqQXY0aVFih1VHLvpbdrEhdQ03EbgYZ1ko5iKgqEFFCqKTGbE6d5262E2k2xmay+ZU8+noCOOQVRDRpgWaLE6iD1mdowQuQpUQtWpqFUqJXWU9hZSSBe5IG8TgpAwluMZTVGZWimFZVf7yoZXREbzOq19xIPrgbOcYFFb1BXriSCohUmdlkgQOxk9cZ/O8TOZcoXTyxddlA3iR1MQN+98UvnaIbSHAFvWT2Ebm4+Zwh73XQEBNxlytfxRWJJBABuLAm/Qkj+MTGbWgXnUdJDGzKf4HebYmISZ1VQE9GXaowRQCxMaettyZ+H/AO8MstkRQLBag1mB5Qg6h1gssE2aAB074opF6RFSm6nVsSRYC8QRcW6e22E+VqvqCBQ8grzAsTJJge1ztYzG+Oc5uIXQbtDugPstbk6VCprqAkpTUM8UwpM6hosqqWkRJv09h6FWo7MQqqqwKasSbC8GdouItPQYGrZcU0Gt5kSOY9RabKJieUr64VcPR3QgHQDvJKn/AGlQSLTtgnsotbJjmshftFZxIkj4COHEitOsTSVhVPLB0qSCJhSpHT+MVjiFB0pfcIpEq5Kgq07GIubExH8Ytp5AMQjMSTZYMXmALWuYEG8j3xbkKtRq1JKCUlqCSGKqihRuXjpv16gb4CkR/QH6a7pUqtP8nRI3eUbl3xaiApqKtNfKaWjSCEtoCxIBJA+h3iMCZ92zFKi/OxDMVqE3ablLWlSDePS037zvGaFFdFKmzVYAZ6h5CN9OlYkNPXTFvbFPDkavQepBp1G1BWEqtpGlZMaTMWv8xjqt2mALW5PAddcVzh+nucXOc4WD/sfOOvZBZXhLFhUcmNW+xYyCIW8ER1PWLdWRzASAysP9LqBPyIg4XZ3P1uUPThgZIIjVFpjYdRAgYIzOera1VaWqhACoF1ACBN7kNM7n5RjDtzhWdOhC59ucdRwRFfL0SS1INTJEOqmAQb/L5QPTDngdeiDSSKhNNSAAABLNuAXMsATJiSCxxnyw1EKQB2HT5bfqMd1abKOZbHqLj59sYG13NwchOZUdv91tK/hqnlxUrJVI1nUxcyQWY2KqB+Ij5+2Khw5WprTqvUOXhS8sQWqaiRMiVvsw3Fr3wqyfHczRURVZ03KFj+/xD2/TDPLcb+0qKZYAHdWUsfYFqnN9JPXG2nVZUdIwtbdpDhG9NstVSo6t9lptWp81N0PlhZjSWkX94bpAkjBObZVXRUqNDhuasamkwsmOewuALSYNjJwir51lZXt5mjSDzAmOkiRJECGnpgnh/ieodSshLA316FkQP9LahsJ+WNIcBj6I8le1uFNVJHkoF3aoh+JQIksxkiAYmOsYWcQIYkrpAJ022t3PWY3H6YbVeJvVTQdOhtgBEX6RHT5HHFPhh0kghlNrGT+u39hgbZHdCEugobhmaArLyCDIIJif0t1M9IwfU8K5U63alVIGplWnU5WMWhVM6mjoP6YU0PuSWzJFODZYLSB2USTPbbvgjiniimyRSo8o/FUMG3+le1+s+2LbGhQP2ltIZKz/ABrIM4q06NF2OlAUUMdENNwZIAjrYYzlPgtc20afdh9ImcaLPZqrWkOwsZ0iQg7GDvaLtJjrj3KZoFea5HrA9xg6O09mLQsm07UXHA0SmlwZQoc8/foB/Pzn5YcZXN1NK6WKBAAAGMQNhAjAWdcCGmFY8wGwb+9yP93bHBraHmRp9MCatUuydPRZKrzGpzoiKjKskgFXJPrPX5g/pB62Hp1BTboAx7f0x3UAYRq5W39D0P8AHsTgHNZjSpQiGT9u+AfQGo0Sg+4YHPn+UxzFUdbKbGJn3HqNx7YXZyqUQqCEcRzAyDHrBJBEHp+kYmWzAdf67YuyiAljpVmZdnMC1t+m0YeGBzY3fZI/jNwXGS4jWpc3mfdsLaQCoY/isN+hETt2wDQzFfSddVaqgkiYeJ3+Iar98L87mFhwimk5sDqlZ1Db5+pxYzrqMVFk2iohUA+jCf0xV4BHDkfpp6rY01Wt/kfsPCFfkvEzK51orrqJIHKZ2mdj8x9MazWmbyzZrWFcnSAxuSqjYbzebWx84zikOQQD2KsHEfWfqcOMtxCmFRfM0kCDKAg7nppYb/mjFy2CfyugzaHNiSSD5pvnOBl11U2BBABJUopJtudiTa47YTLkwtTymHPFoZVAPUkztE7HGmovSfLiiKsAKrMAigkzIhgx1gMWGokHbthQmTWm76gatvvA6sAZEWIMmGPTqPSMW0rpNxqtPwmtqopz0lA21VL/AP6+0fXExjc5lKldi9NKhUn8swQBN4F+4GPMaRUIGqF1KjOnutDXyJGo0mEsJAiVB7gWNwSd7e2wdPMlCAp0sCSLkSf2A3/XB/2aogDBtSyDp29dI/NeD87b4UZqmTULgHm/1Qf67EC+2ORAK1srFuG9deM+StNaQ3nSDeG06jIkDtI9TPXA9FS5ZPMBaSok/RgB0tt1g4ty1E/EdRAsVufTYXiLzOOlz3lkr5aCozENTgwyjqwJsRB7Hm9DNACZGqKpXq1Ba5xjhu9BhH082qsCxIUJysN9QsNO+q43vHfF+aakKDjQTUqNL1GayrvoA9b/AFPpC7MZ1ajM+l6jAzqAsAbRJ+X9Mc8Lyr5muiJqCwGfSLAbm56xbrFzfbFgSQ09dGEIZc1xG4Y5yPpK7yOUpuytVqimgOljN5OwAAIIneSLSb4P4nkKVKmcvS8uoyJqaamlviBB0auY3Ai529AX/C+L5ehVehXSnRLFvJExpQ6YJcTzORMkzbfCDjeVp+RVFODzsQYmWMAgmLhovHUA9MaL2gH08cc/HwSBs76oDM7jG4z+NM5J1ELOjL5kuKldKil7gMIY230k6gAOsdAOuPcxl69E6m8wAbETA+m3zw84Zx2lVSmzHRVVClVmGzCeYkxH4TPfp1xVmfFNKkAiVWYjsunb1IBk9PffbGF7nF0Wzy6+yM/pzMFpjnp+PdU5qilQ028xadaqoZqbAhZbY6gCF1fFBsJ3GC8vQrUQVrLpHZiD9IJwqfxBQqstR6GpgRfzYaJn/dHqCOkgYry2V1lmoVfNY3amwKVD66TIf3QnEqUQ9mBnrrC5tbZn0/5acfzu80zqpBtMdgcU6n3Yex/zrgKlnSDpM+oOCPPO+84zBhGqyElsp7l+LlhorSyHdgTqHv1ZdjFj77YZ0a9E1GOowByga5Ivcz1jsB1xi/NIPp74bZSowCNvb9rj98b6DjHeQnaajRATjL8Vp0lBpozASwDNA7m8k+uPKnEq1adLFAZnyxo9YLfEfmcAV6wU2UaQQ3WYN4/9pxTSzRQMjEwtvocR7nACPbigfUc8GTp5cvqvKqweYydmMybevqL/AFx1lc2FOjvsYF/8GB2USTsGET0B/Cfrv6E4Gq5kRcQ6mOx+uGGmZzvSy64SOXXXFE5h4EjdekmSv/8AP7e2Kq1YLDowg9LfxiDOBxqEAr/kexws4g4BBHwv17Hsf89eow0sE3BA0F/ddr8hN1rKRqGxEMPTvHXCvPnS2ibG6n+B1/tHXAORz8MUv7YuqMtQ+X0mVPVW9+x7d4wyLgibTsdB0+Ov88e+H57dSf7Y8z1cMNYPNTEH/Uk/us/Me11lKoA51KFYSGiTf2OKKWe0sQRI2vi2jCcaUPwNOijaJdFYqyFYBBB6H6Y5GbL0zaTYn2mOnT07E9sCUMrrJQSRuu/0juMd5RPKqBX5RN/aZ2/jEtAjoowwk8StAlKgyAAOCBPwSBF5MwP1GOmyFKogZWZehBQwI7wSQPU2wVms5TqIaYpVSs25lVWt1Mkn2iB674QcWrvRKtTAVZ06R06jv0t8hgjTc0lzcjxj7LPRoMqdwvtd6j2+x+qiUqahlanPaojI4PaL/pM4ry2Uos6ivUanSnmby2mPaDB9b4Fr8WqA6nX/AHAz+sfzg3JeIOaaTJTYxIVQJjrBkT/2x7YQTW/tp4Lt7H+mCo6RWbPnk/8AoA+kr6DwXh+XoGVpIQL0HLRUeV6yPg0sIiZkbEzinxLUqtmKfnNSRBSDANUjXJJiBB/DESLX64F4Lx2rm66ioyBgCwOmJMRp3gDTcWmx7nH0XNcMy+byLpSKDUqyyEBtVOIDH3Gkz0JwxhDzjRaa9J9CpFQZXzPK8SpgELWKCSYEopnqAGiTF/YY8welbyFFJKSKUJDBoqGR0uC1vzWDfhEC/mLg8VOzBzISlDUhdWkuL2khSOgJtHQz+mLOJ1meiyuArgk8okQZ1SRPf1xflKa1FgRLHeTymD6SYsPTHObpKrBiSpmT2O3SNvS4OMhHgkgwVTwjiQ0qfMQVNJUk3LATAN7i8T2t6kd81IFaogRiTBS2siSCVi46lpJMYpzOVDt5iCVkhih+vKbj0F9sDV8tcBReDfqbzf8AtvbvgQySnXYkL2prAYpfWZ3EjobWjtMdsOclxWolJUoka0ZjVB5W0wPh7gkhZFwekXC7JZT8Z5/9XQAg9OjWv88W8PPmk5cswV9VQKSQnLdif9RAABHY372WjPLr4WnZaji5rdxcJ5CZ9ivM9w05xqdbK08xWcgeaW+FWUBI5usrfmI29QNFxTh7F6WXYVFApimI5lLCJZgs6ZJjv12x43i6mzoCABdWSmDyqAQIXoNQmB0PUzgvOctA01zGliZL1DpjmBC6fiGq8ACRG18Mc1jsg9cPP6KqlSts7heMjT45YWFr5Y5LMq9TTUpM5U6TZioB1AkGPi3AN1eNhgnjeRyrZh2pq2k7nWWk9SC14J/r1jC/xcpeoBr1wiAXnYdfU3b54H4fndVOD8SWb26H2i2FVJt7n5SKld9QdoPbTOT9/N3AI5sjQkwpm9y39gP0xVU4eu6uQe3+bYr+0jEGYwpgM5JWN20VAinzj/DXXzgNqgP3g/3Rz+zX9RiyksgtTcOBvaGX3U3HvceuAftWOnqGVbYjYjcf29MOcxrljeQ/dHXD7Ig1e/XDPL5vlpz+X6TH9MIeJ5mAkC9WYI6QQDbcG4i/7RgnzYVTAgkrPaII/wDlg2MtaVlfQJjxTrM5i/8A3KL+0r/AwLmM3BDG+oD6qNPT0APzwPXqcgM/BIMdjsfYEEf7hgX7crFUJ3vPb/LH5YY4a+qGjTLogTu9P890wy+e1Lob5YGztUtJAkqOYdSNtQ/T5/8AdhfWcpUE9N+vznqCMWV85Dgjp3/b2Iti2ZwUfZ2mQFxl67KwJB0nY9D88EfaAW0tdWsw/Y+4/rgLiihao0mzAMv+d+/rPpgLN1GV5/bDGiE11OTjy+UXmWZKuhjIXYW2P0n3674ErZgq87Y4rZgNBJIZfhIvbsR19MNv/JzVpJVaV1AkE+hg29weuCEBskp4ol7wGt1SlsxLa5v19f7/AL/vZxCjTEMj6iQCQBESJ3O/0xVnsmKcb6diY2xc1MgwxuLH0i3zERidp/x4W+n+nHtYfuH+c/JUZCWM207Sehg/qRMYMtMEknqT/PywJVqGlJjkeNUAdPlYxMEf6h1xa0AapubCLg/4MLc26CFuFJtNhDdRryK1Xh2mHpWktScqwO4E2j0NvphF4n16mGgkLB1QSInZo2vO8EdMB8C4s+Wra1BIYww3kTeJtqvabY0PjACqaddCKmXZYUlBIPUWAGoGQRANusWc2bYlefdswp7T2pGMnQ457hlZloqLywSBsDcfyR+uEzrB2jB1OmNUyYHUdMMczk1cAk6uzDrPp3wN9mHLuU9jG0MvpQDvG48uHLTkufD/ABJwQgYgi6t2g/xv9cfXuDZ5SgDLUQtLlUIC1tlhpFyGtEjpj5Nw7h4ptqBJOw/zv0xv+Cl0Sn5hqJqBCsRsrGNQBgxDG+x26YFz2Xyw7s8+utVo2mhWZso7bUHGZMEddQtj4e4plmVxmVpCoKhM1EDEhtrwSYuPpc4mGOQ8L0aIAFdtRUamheaJM3Bjfae2PcXaTkgLlYC+ZJSZUBIYK+1ipWZgXEjpuN+mOczkPgGoBrkGYjbcnYi5tNoxfxDjDOVWpKFTIkQDPr3HTbrit2VwFYtHxGxluljJntMYUGEIiZS6gyqjBiEndgJFh3tcjr6nFooNEzImxmYtNu+DquRSwCoRuJYyTJtNgLgXEYrZBRZA9xpPls63SQRN/iuSJF4jEsKkpbmGZTq0nSbA++/9/bHlJXpHUrhXsZcAqDzCDAMoRY22JO4xyvE1WUZg6kSI73297Y8GZNUyiuSTJAGowBJ27SP0xRp4TaTyDHAO9wR9k4z+dytHzMwlIF08tVXQVhnk6lBOkkDV8S7qDEG+fzXE/MqmsTCOQCrsAbAD4iI1gATH7YlPiSQQx1L27jeOxWekGLkQb4C4yuoqUJ8qStMElo67k79zaThb2QA3QJjQ+q65skgZzkD6joompkV816bOEuQDZx3AJVoHS8x64C4kiJVWpRdWN5pqxJ07FS4XQWPxDQWg+2Os7SVRpXShGnTcSTENJnvcEEixAi8LKmVqMTzAnrDSf3/XEa0N3o6WzVQZsJ68+td6Lr1UDQrEggEGIkG4MdPa8GRgivwyoiLUZXRGsrMpWTHS1/8AN8AtSkBXEMNj0vv7THtMnqcHfaqjUwpeo+idKMxKgm0gG03wJgaLb+x7TBaPcH04+CqpoRBaIIkEdZxzUzk2H740CcR4blKRaivnZoqB5bBygcgagZAVgGkQJ1RAImcTi9ZuH5VU1EZ7NDXUKwBRpmYURsdxPfVflEtLDuC4btlaD/L2/KRaGqmmixIYx6FoF+oFt9tsO+L8Gq5fL03qi/mdDIuNp9ln6EdcL/BfDhUYktoSlDg7anDLpRiQYE3j0+YdeLeIlaK5Zpgu1YMYJUrK6e8Xa9tj0xV3ftCupszGgA6x89eiAp1BCx+LeO0X/S/yGF1V2y7xGlyNyLgETadpBHrc4+kZbweq5cUnIWsRzVQokFlgrE3EEiLXvbGCzmXFXPlKgVipC1Cswxp0hqYHcSVN7YMiMlTZaFrTTBydDzQmaqiqKYHxC3vfaI+nz74Az4KkY64zTFJgiixuLknt39ME5iu72diwXYHtH12wQc22Vbf02satmMa/Td1CBWqzQI1EGVvEd79vTGgzPAwUUs3xCQFufYyIHW18IOAPDq/UH9xb6G+NzwBRUpnmUvTs3MJuZBF7gg6pHY9RYnF0WtWihsTMVagluY3Z8euKyHFOENRZDsj2B3hux7GL+o26xq/DzmtQ8srJprvJtLsSfmxb9O2PPFHCw2UJlWdCtSAbgaTqECdlI9jPY4VeHuL69m8qok/eILsD0I2IJk3B+QwJBLYPmtPZ0y82DP8AX5+ERm+HagVPUEH/AD0N8Zl6pVhRqCGUaQfabE9bbHtA9Bv83mKdQXMMROqwsBJtN+2M1xbJCsF0nm7kj6YFpDTnREdpuEjUfHBBCCApQsDaJj5Exb36YGp0CqRM6TIYHof2vhhUreVRZXTmN5tI32PUW6dvfCynXYiAY1EJEfnkXm/6dsC0OIwptDw2s6dCPkSF2lQ6p6qJ9yb/ALEfTBHBs7Uou+vS9J/jpsbGO3TVaOxtMWI4o5LVUcyCJmCDYTb0Nsd0+GedULOxAn8IG0fQDtbBEgarI24QW6q3jfhxlBr5Yl6c36kbWPU3npP74A4PnWRtSFkIvAJGHnDKj0DNKpLGAQ5kEdmA3A+RHQ4JznBqWZDNSU0a+m9IEGbTqT8y9Ys29uuGirc2x3XXp7LRRLWPvb5jcVfQ4nRILaKYqADSTT03gCeWVMbjlA6mDYmZWqK9SkSToYyVLXaGEmTeNus2OMJw/OlH01LQYk/hPt2x9J4BSo1KBosoqebE04MyDIA62MkRG+KNKHRKGs9rmdo0nhB/qftw5Lb8OzdaprdaJKkwCyFtiRY7G87YmGOS8LUvLQP5gYKJHmdY9LfTEwdzhuC5pErF1uEBt30ki4Kys+nMJwBlfDitTdKrfes0o67ILgAREjaZ/icN9bqsudRB3CER6ECfrh7S8M1KlLWzlXPMqReOxJ6m1othgY0JV7tyxmT8NMtNhWrlxMwqi1jMGJn1/TF/EqTVForTKAKdK6huIja4tE47NVWqaZfUBcQY6zqi3pf2xY2VWohVXCAdQNiOkdPrgoaWmENzrhOiBzPh2jmIqNFJQCBpKxH5hB6mDfbbFnA8hTy3mPQ11FY6CbE2a5G0gmJIHQdsGcOyehtJZWL2KqCbCe92se31wXkeFvCtT2YyaQALKDO6iCqmJFv3wokiICcHYInrqEC3CMu5CVqSsRLghCoMkbkWjpBtGK+L8IWuqLTFNAtkWAAZixjbbtP64NqqaCBaqsTWlUWWmLwpLREkG3YYGWrUomn91S01G0stMaYMQtyb9R8vrTwHCITtmdUpPD2nI9+gvlXEMuTmKiORT0uVbV+HRYwIk7WAF5+eB6GY8tmZII6Eg3E2m8ge0dMfQPFvA6LHUylKsXNO2ok2lbhjubQT3tjOt4WhtGsPqA0gTqJKzcRbt1+cYzxAgrp060uuGCcrjKV6VejWdQVr0k8zyyRodFjUVJGoFRJKmbCQTeKsmKT05rV6VPVYIpJdb/iMabjoL7SQbYA+yVspmAY+8pNdWvturC4KkcpGxBI64szvAfu/MQgDUZUnYWgdWtfeZkfOWMnCf+52sNNxnnv89/qtRl+EZbIUftzRVM/+nE6gzXIiLAAX1XgA9YBzVLL1s5mC9Q6qlS5NrCwBPYAQAPbDTwb4UqZipTWqj+UQzqTOlQpTWwF5JOlDHeb6bbzw7wbLUVPnUgWb/muCW8szyDSJC+8G8dQcEeA9VkDmtl7gJ3ALOZeg9FBQCOJYqEKaiTpBLWkkxG1gPS2M9nmavnVSoCPL00iDIIWnLMDOxkv9cfas/kFy+vM1ISnTps5WdTjSBIB7GB8Ikmx6Y+df+HnDalV62aqZU1hVmHgQrElnYSZ9JHqBeRihTDTPFY/53OKLo+I6lJSFh9RnU0nT6xv8jjIcLzQGcqOx31X9TF/4xs34RTzDqaFOomow8AsugRJFuUgXuY9L4xTcJqHN16NGKhpkiZC2BUTzEAG4t74jWkBFSJaboyMoDxMFNRGBjlEk7SGboJP6fXBtJFJAN5tI+gsY7474r4crmkKhpOBNiSLyY2mRfuMW1sqFVInqP26/ri3N7oC20dqqW1KoicfKQcGYrUNONvS8rb+uNNw3gNVnNUBqdCZLQ0EDcAC9yDcWHfHtDgDCsKoWC62Q3k2vY2JsYN95x9FyqUlo01RnesIANBSVVVgGZEOQNyJiekYIkF0hLrXjZmNOpJIPAJBneGMmisoVF0t5o0s4BbZlBO/SLgdsYmtwRstmykQpEi0QDBj5ftjc8VGYNby6T1Wdr6Y161aRDLJ5RBkzFzMYF4vlq9FKdLMU3e/3REFlJjkGkn0hZ9sVJc04Sdnd2VVpcZASOhmhTc0sxSA1raoYJWbgkdPex748zXCytQKsw2zAyMG5/I1XOupS8toIM9B7dfphKj1UY06ZZRNiDYde3zj+uIWgoA46rR8ayCvl1KoeUKJJ23/n364Q5jOVKrUvMAJpxASOYqTc3ixnodztOPM1Ur1YDOdIESCY6zyD9xvitHC61AbQzDS1zeIjax6/S1sCGwMIySdUU2W1FVEEKIPt2wLxOqUCppBCmSpmO3S/1OGfD+H1Shqs2kActpYid46Cep7ixxXSqsKgZnA0EEggQQCLRaZ2+eBa2EwMBGqWZZqTrM1EqCPiEox7BgBB6w3THdfNDaY7MrQRBmRBsTaD6DDIcLq0q/mBgULyyad9R20yRF7dh2x7muG5ev5aikKdyWKVCob/AE82oBQd7dowZtmUux5GEAq08/A8tnzH5hC+YBJ5xYSFtqBvF5O/1b/w9yDAtWdYNrFYKwIMxAM94k7mTjH+GchSy9SUVlZ5SHNwNUyLC0gC3QjH0LgOa8tdB3ZiT6bYJjrnYOApWqFlIsc0SYk71o3zgGJheM0GJ0iROJh0LBcsfnKL0l1VVdAWUEsp5oaw+fTG9p8UpuupCWHoDaeh7HHVHMjX5J1M4XUSVgG+46b/AOWOOM/mGpc+g1BZYQSwJP8A8dvb9pKK2ClOW4Y1Ss1c0hl4aVkAlz+dhMROwsesiAcGV+G011V3ph3JEyRG4E3hbDvOwuYxZRzSuk1HB1gqUkQBe3UTFiZiRiFKNJEAqQiAAc42XZSWnpbvBPvgdEUK7h9LqKa00my6QL946YGOY0VfJQPrbmJILDSSSW1GdtgCQJJEYCzZrZiofLdVFLlg6oZ5kwbWFhqje3eFh80FaWbrVEJJYlGYalg8oItcxuBGwucVKuFZxikHrGnXaWYMVUN8CAyoG3Md9/ScD0uEsaLnMR5awwqKGEjcSDaYi6iQfbFdM0hLUqatNgzMWI5p5gREgizWOwkxi3OZipmCq1CFXVMFrHSDJC7kTG/r3xLp0VRCX0Mnl6qadLNTkhNcm0kkkvdryJvFsJ874fpkrqF2AUwCSSIAYG7AgDbbGnOYZ632d2JAGpW0EMNhpBv0HrPbbAfF6dNm0oKhUES3VTuDO4Mj3+mGNaC3Oql5DsFJ6HhoIUhQ4pjlkfFI3ZfzfzhBxnhNVq+Xo1Fo0zVYwKR1QEHxERA1SIEnYk41uYytbWCkoLzqDBT/AIO3rio8GqVa9Oq7Lpp09DBxpDEsWIG8dDJHT6A4A4hOo1HAzcq6ObPxSVVYpHQVgAtqbc7GxmcecTzdPL3L62sQASAAev5Z9Dhj5NNyafk0UpAzAmNwPwlR/wBq7biwGO+L8OSmVGhGp2Jf8pi2pTbpuZxA3GEDqoJylXirjTHJV11PzhVAJm3mDluurYN/fDHwtmKlDIUqVCn5lUVaiawFa4qvYg3XUsEE9D88ZzxG2oorH/rB2hZ1xI7jSIY2hum3V1wRGybFqLAq5Vmpm9mE72tJN4+uKODlMEGl7rTZzNO9JvMq0qDlQGpal1Eaouxa3UwCd8YLiPC2pcWAqhnWuoNzpkMmieXVEVAGm/c42PE87VqqU8ulAYsJAbSJGgaCvxxN5jffCDxnTp+Zkqgdmp81J9ZOoBioJ3tyl7iwIGBI70FSg8THGU5z2SoJp80MQ0oG1FSANNii995Jm3TbGcr0ILKiukx5ZIsTO8+3ZTYTuIxruGoxy5Sp5LrGmqGMB4AAcNcpa+nSYawPUhcSzPlJl6alWprypfVvJ3tJgG8f3INJVF1vdlJ+HcAfQ7eazMDyooWPaXIkza147nDSvk3oIalSq1MsZCmmGJAk6VEy0b9AIkzbBtPSyirFKFklhAqDcAiOU8s2MERbBhzJprNJTWUKAqJDhjuGfrAJ7iLzMCIWxkIbydVnssalKlUqotRqbgMakLqvELNiQTLWHXEoOFRSzO1RhZFb4CRHMxB5oOwFu+HlVq1ZGLnRR0yC4CRzfCHVTPaRAiN+qmsrAh2GqObSpAUhhpHMAdIkjeDY2/FhUWxlMbBmUVX4XTSkB5ivYnVqk6ZIWBcPIHQA7+uMnmvDoqjWksBNwABN+U6mBHQxH842CZvy2pVKjU3QVCfuyKkgXDibLeRygHe+KOLu2ouQv3jagaZI5SAAWMXmJjfYHaMMwhY0ysr/AMOSADqVbBYX4QLAnSNJO1jFhJPdxwngjURU8qohUkAPUKym4LQPW1h2tgSq1UuET4YLESVm4AWYm874OzHDyPimBJYTykR0jaLGPTA65AT3EDukqrIZKTpWoKtN9XmNGgTMr1LGPhmbCbbY8zvDqVRdJFNTT5wygXBHWR1IOxO04uRSqLprCdYA5b7/AAxA6euCXylMFaxVRUpmQ8c4HNebRYtaSBc26xskYWdzgCgczwhBL/eMSskCZtHMAImdtJ3tHrnqPBkro1VahdW56cUistuBBuREAWF/bG4p0DBqu+kFdSyNRYd5PwjbmvPrGIuRYwGBh7iaekoInSZsZ7wLRiWAqMrlupWTFCpUCiXJ5tOuGjpq+KRBGmCO8emi4PnOpuw5WI7iJ6/p0x3XyJEDo9i63ETF5HLF+/X1wwy3hnK06S+YfLGoNGrywxEACBcgwJ64rsXB0hXUqte2Crf+Ikp2KsZ6kgfzj3DuhwagBJpIxP5lnp01aiB6TiYZ30i1q8z3FBSVWawJ+EzMe0b/AN8LaXGsyzTToeZTa6NsIJi5k/5+ly8Mq1qbJUdlY2XXz2W2ogMBf3nFGTyGYpVkptUJpqk615QTZSCLgbzpm9o2MFMFSJRNbI0w2l1qMahJPMRqO+2qYE2iIi+JlfDiUXV0VWIB1NV5mJJkXggae4wyymZXWaYfUwWTcGIMdOvpgqm2oSCCDt1xWCplZnN8WIJq01VngL5hsdJIOmI6et9/XHWQ4hTSn94H1EywGolp2Y35ton0EACMe/8Al2W81kpwax3VtToL8wE2FhsZG1sNw9Q1AGpqqkGDqEiOgtcneBtBxW9WVlM3QWsS+XLCSeaonKWN9JgAgxcG4vG5GBjkqWWZXak5qHlUI5+8Bue4N42g+2NbmKtYKEpUmYNympUYCJsWK/Ft0gewxbluFKoYG4IgCWMCIsWJM+u+2CEDcqM8VlMxWqsv3hCQbUlsR1uwO+0wTgvhFHSvmVG8qlc6Aunf8TbEfL64urmnlEFVELFnZNdXcQSBB2AMWPUYnEPEyQmgFgSJPuYAAvqMxGCBhCULxhKTNSUs2ipM1FawEWABnewkeuOMo61KqqULaV5iqggMdidQuN974Zio1ENVzCUAVBNIFobmjlI0xeAJBMbY74LpWkGOimahBZAIhoAgiYEelsQqbkDUqZaurAlNCSgYDSQbzHzjpGFeWh5WmfMWkJFN9mM2GokQPS8+mH9DhVDMP5r03SHNiW+8gxrPQqTcd7Em8YLzHB6c09CDTqJdtbKYa8yLuZixMX9BgZKlqz3HeF5fNKq/cLVaNOg6CpjbqrHcQYPaMVeHfDo8sU6uYc1Qs1KbaSVnbSdJYWgGGa/bbGgydVcvrerQCFiS1SlSOkCfxH4z3LRG56HFvGvvlVVIXWs06lwdUgFe4kTI7T2xRM6o2ktEBZ5uHMtlJNQQvMRtN4IIMR/pPocCZvgJr03WoNKgchY3DDqOaTexIFwSIvjScO4CKdRTUrFjTUaUEWjdmBkm+xtiji/GUBBBpl6bydacwGxCxsTtNo3vhTixpudqqbI0WbrLmKVFPNBrCQdarpUCPjZz8ZmADpG5M9cH5DKK9Nm0pUBI032j3A97bHGt4o3mZcshPOkoQSPiAifS4O2M7neAfZ1LqZLMS19PQDlWTPff+zwTMq3QRplAUaKU10AwzWADSCd4I9yQPrjzI0a1KXTmK7rBuP8ANsSgeafiBHeGF4I6/wCe8Y6WmUmS14jSSptedQ+mJJGShDzoEZUYq1JUBQMS3MTpG7RAg+kxhbxnKNXqrrcpTXShBYMbmLRBMMeuwn2wbmdVRabK5kgkBhtE2BAP6+m2B8sjD4kYK3KXHKNp3Hfaes4j7XYKtpc0SFxnfD9Gk9LQzyG1MCZBFjLCLARsInYyMW5vN618ulqFiGeYYgk9rDc3vH648zNRpLKIVgBJJO3zjAOc4pQpgB6sSfhUkn6C/wBcAYB7oUDnnUr0ZcK+oB2LMTMmFk2AAtpA7jpgharXgkDvBtHrgChxUNUWmgcsRMsUUEET+b9InDocKrtT85oRBJ8sWYgHfUbCYmPbEBVRCGyqElSxmOUxplp6sdwbGCRB774a5JmbUoptJleaoCYPUjm6ATHTvbHmVBXkgLy6rDWZY/CQp3A7wO21h0OXo12XXUqVCLqqnT130gnexkidxIwYDRlUZKrzNBi2mmVUEhXKnVqN+W0EkCbGJjpg9Mg1dtDVgNEE6QQ0Ta5mRY4Z8Lo1jUNZ1FJCv/LBJJIJIYiABOonubT6XVMzQqVfKd1LgFyuxUADci8gHvt7YEOHBXausvkilRmch7zSkfBaDeIk2uB39cV5mildyK1BKiIeXWmoho6GCu8dRgLh+erVKpazUxOtQVKrFxEwdXvEHfaA2TilMkhXB0g6gLxBjfbcHED5yrtjCszGcSmF1BhIsAJj05bYmE9XhVCs7OKjjoZqtEySYliOosLC2Ji1RlK6XmZdNVVyyO2imFMsFNwWYgGdgRt27YaeH6616TUiG0aF3YluabzvIiZ3m+JiYSMPtRTOVZ4e4RRWkYDMxBRnqQWI2IEWAtsBhV4Wq1DVqUQ8CixpkkapIFouBEC9pxMTBloBACgyJKcUop0nKSWeo2ssT8UkMQAeUQDABF49TjO+GKz1a70xWqKyLIka1ImLy283/nExMU8ZCJuhTPiGQzNyuYMq41AEoANEkrEidjBEXbexwz4AKdVBmENUiqLCpUZo0kiyklVJvMb2xMTBAIZVjcOOl0nzAzz96ZjYxsZGoTB9BhKeCNlteaJps66ngUwunYcpHULIkiTJuMTEwSGEkzvFTUbW7PdrLMrtAMTv+nXD7gmbqvSFVUo6uZSxkGNVhCjaJ/TExMVvhXESVf4hyyLoIo0iIKglbgC8D09oPthdTeplVp5is5qeYAAiltKzdWILc5AHp79cTEwNTAkKmZdCW8V43WpmqrnWmqUJNwGggERFpi5ONfmOJJRotUYO/lmLxJJ7dhzR7WxMTEOCeuKm4FZniObLhc0o0+asxMmFaBe3UzHqcJl++qu1S4QK0QDJJaJkGwK7YmJjOGNdUBPNHJAMLYt4mRNC6XOySSBtabdZwacmjOUlwxQMYML+IR16kGwGw9se4mGUnkkyjqMAAISDiVCkutULoajKrgAMGuYuTKX6rt64W/ZqgrfZajksPxL2MnqN4ttj3EwFJ5fM8UAEKzI0CENJHa1QliY5gLnYWJLdv6YY0MyMtSetVUMpJURzttMcxAC2iL9MTExoYcIX6wl1WitCaqFwwlvLLBkAbYDlDSNt9p9Ib5bLJmVKVEpsxvzICATMb3IEe5xMTDAEJV2T8IIlNVbQ7qQVOmAIvAuTv1M4aplahpaK2h3npIU3sSN8TEwKKEJwCm7a6lVaRfzHUlFj4CV+pYEye+DOIZoKGOhWdUZxIEcgHXfriYmAcYbhENVkv+K6tRQLK0bjYwLmPpGHHhdRXpfaWA80sYaBy6ZXpEkgGe9u2JiYVSeXHPWiJwAHXig+N1zTGnLqtN6tQByDEjSx7GD6xhbk6mWzYJHno4Yq3MDzA3N/We2PcTGgtAcEi4kFcVsk9Lk1NVQElNVQ0yswSOVSCCTOPMTEwWmAhGclf//Z" id="215" name="Google Shape;215;g288e1f721d2_0_36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288e1f721d2_0_363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88f84a0595_0_51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Question 3, Expansion 3 - digitFrequency</a:t>
            </a:r>
            <a:endParaRPr/>
          </a:p>
        </p:txBody>
      </p:sp>
      <p:sp>
        <p:nvSpPr>
          <p:cNvPr id="223" name="Google Shape;223;g288f84a0595_0_51"/>
          <p:cNvSpPr txBox="1"/>
          <p:nvPr>
            <p:ph idx="4294967295" type="body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175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00"/>
              <a:buChar char="■"/>
            </a:pPr>
            <a:r>
              <a:rPr lang="en-US" sz="1400"/>
              <a:t>Earlier we solved the question digitFrequency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●"/>
            </a:pPr>
            <a:r>
              <a:rPr lang="en-US" sz="1400"/>
              <a:t>The function “digitFrequency” takes an integer n as its parameter. The function should return an array of size 10, where each index i of the array represents the number of times the digit i appears in the given integer n. The method should be able to handle negative numbers as well, treating them the same as their positive counterparts.</a:t>
            </a:r>
            <a:endParaRPr sz="1400"/>
          </a:p>
          <a:p>
            <a:pPr indent="-317500" lvl="1" marL="9144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●"/>
            </a:pPr>
            <a:r>
              <a:rPr lang="en-US" sz="1400"/>
              <a:t>For example:</a:t>
            </a:r>
            <a:endParaRPr sz="1400"/>
          </a:p>
          <a:p>
            <a:pPr indent="-317500" lvl="2" marL="13716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❑"/>
            </a:pPr>
            <a:r>
              <a:rPr lang="en-US" sz="1400"/>
              <a:t>digitFrequency(1123);	 		</a:t>
            </a:r>
            <a:r>
              <a:rPr lang="en-US" sz="1400">
                <a:solidFill>
                  <a:srgbClr val="00B050"/>
                </a:solidFill>
              </a:rPr>
              <a:t>\\ {0, 2, 1, 1, 0, 0, 0, 0, 0, 0}</a:t>
            </a:r>
            <a:endParaRPr sz="1400">
              <a:solidFill>
                <a:srgbClr val="00B050"/>
              </a:solidFill>
            </a:endParaRPr>
          </a:p>
          <a:p>
            <a:pPr indent="-317500" lvl="3" marL="18288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■"/>
            </a:pPr>
            <a:r>
              <a:rPr lang="en-US" sz="1400"/>
              <a:t>as the digit 1 appears twice, 2 once, and 3 once in the number 1123.</a:t>
            </a:r>
            <a:endParaRPr sz="1400"/>
          </a:p>
          <a:p>
            <a:pPr indent="-317500" lvl="2" marL="13716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❑"/>
            </a:pPr>
            <a:r>
              <a:rPr lang="en-US" sz="1400"/>
              <a:t>digitFrequency(52793299); 	</a:t>
            </a:r>
            <a:r>
              <a:rPr lang="en-US" sz="1400">
                <a:solidFill>
                  <a:srgbClr val="00B050"/>
                </a:solidFill>
              </a:rPr>
              <a:t>\\ {0, 0, 2, 1, 0, 1, 0, 1, 0, 3}</a:t>
            </a:r>
            <a:endParaRPr sz="1400">
              <a:solidFill>
                <a:srgbClr val="00B050"/>
              </a:solidFill>
            </a:endParaRPr>
          </a:p>
          <a:p>
            <a:pPr indent="-317500" lvl="3" marL="18288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■"/>
            </a:pPr>
            <a:r>
              <a:rPr lang="en-US" sz="1400"/>
              <a:t>as the digit 2 appears twice, 5 once, 7 once and 3 trice in the number 52793299.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n-US" sz="1400"/>
              <a:t> 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00"/>
              <a:buChar char="■"/>
            </a:pPr>
            <a:r>
              <a:rPr lang="en-US" sz="1400"/>
              <a:t>Alter the code which uses a final class variable NUM_DIGITS, which represents the number of possible digits.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</p:txBody>
      </p:sp>
      <p:sp>
        <p:nvSpPr>
          <p:cNvPr descr="data:image/jpeg;base64,/9j/4AAQSkZJRgABAQAAAQABAAD/2wCEAAkGBxQTEhQUExQWFhUXGCAaGBgXGBoeGhogHR8dHhgfGxsaHyggGiAoIBwdJDEjJSorLi4uHx8zODMuNygtLisBCgoKDg0OGxAQGzckICQsLDQwNDQyLC80LDQvLC8wLCwvLCwsLCwsNDQsNCwsNCwsLCwsLCwsLCwsLCwsLCwsLP/AABEIALcBEwMBIgACEQEDEQH/xAAbAAACAgMBAAAAAAAAAAAAAAAEBQMGAAECB//EAD8QAAIBAwMDAgUBBwIEBQUBAAECEQMSIQAEMQUiQVFhBhMycYGRFCNCobHB0VLwBzNi4RVygrLxF1OSosIW/8QAGwEAAgMBAQEAAAAAAAAAAAAAAgMAAQQFBgf/xAAxEQABAwMCBAUEAgIDAQAAAAABAAIRAyExBBIFQVFhEyJxgfCRobHBMtEUUqLh8SP/2gAMAwEAAhEDEQA/AEDdIZSJt49QY/TQ1fbim5uW6OROPwRqwDbtdB7SpN7H6SBxb/g6Wb4wpLycxIETjxrLTrunzJxp9Erp1lOfOpK9eIOc+NRlow0QTOAJ/Xk65YC2Vgnyvn9dafRDHZF7LaSrMxtlZQMCJI9PXXLVgGBMiRBnyR6aDa9ohiFAiD4+2i2WVCyXVc+Mn1/TU3dUJZfKJoUC47VJ5OBPGTxoYp7T7a2m9KQ0kcjEiDrTMYn8mfHqR/j/AGZuVCmu9lSvqKH/AHakj31da3QEtZkgqmJGJxzjVKC83GPSNPejbiulGoquvfiW5Gl1nWACsNGUn6rQ+WxCwwjB8++lxozkkiNH0dmXLBWDvmSf66XB2zn8DTGPlXsXPzG4nH9dZS3Pg6yltmknPtokbO7PBGiJKqGjK3QcmOI1NVAGT+uga9I0zz9tT1mLJmOOBqt5wqNMZCLNWmaVrdpJ50Iu1gEzPpoTdh2SBgASDGoOn7mowiMcH3PtqNGzHNQtlEVaEQQfOihSkL49dRUUgamq1whCkyDmdMJ6odvRTN069wlPtxJu8+upqvw9UorfKkc/fWbfekGRkjhidFdU+ITWAUgCBGPOkPL9w24VtEZVdqOuWgTrj54P99GPtgMkcjWNtxHEafMKRKH3M1IkRb41xTByFOiV9DqYxabB9yedECgdZQUmChgwBJ4PkaDKk5HGiWmZ9NZRQEEzH31YVlDHMHXSbaOMzo2uFJELAjkcH7a0xWLQCG8NONHNkCW1aEHjWBCNGDHI/TUlgBu/roTUAyrgoFbuDxqM0ImPOpd/WMyDk67pNgGc6svARBhIQQ2h9BrNMpB9Nb1Jap51Y6m9cgkySZj3P986UClUZmZ2MeV8D7AYGngr3UxTJQJddHLKYAJ/3jQS0xcBkjyOZ9YOsgptCZ4rkHW2/YsMCWyVhpH5OD44nXKUAqEEEscAj7+RoplLOVgKq+Sc+TH6aJrd4DKBGFkfTI9hqEwpPVQ9O2NOqCQwBWZkxEes4I+2l9Siwa0FbfHIn9dO6lrG/wDiB+k5UnzOh6pOAcjJxwvnE6rKsEhDNthmSfbyMc65rbdmUyYnAgD+fOsFeSoBHdwQOD76lq1pMELcBmJAzwVn/OqNrK2lwQqveq9sXe/B9P10TXpYAOI41wwgEQFESpPB9TPnu8eJ1lam5daQBV+WLKREc9rQSfbVUiXx1UqFt3ts0c+nqhEaxuTkEakoUUTMfmdGHaVELU3AJj6hPGDweDxj31BS2fr+k6KNt4urc6bEyOUXB7hEP0x7EqhgQZwPHpqDpsFrS0H30w21RwIiAOB40u3m3AErhpkx/Q6EyhaRgqbqu1W4KGDYnQNagsQBnzPOs2dQ3Evz40TSUtmBP3/XRMcVHCF1s4KxbI/nqCwA9qiJxnI0wqEZCqFPmOBoCtRcMIFwP8vb20YN0AAysNIiZEqRoPdozWqxIUefQeY0elB7u459NFbeooMOMnjRSeakxhJqSWDBJzjESNEJWUwIAtnB9+fvpluQoci2VjJjQdTaK0t5/n7aouUEE3S87jutOD4OpKFVmaTMKOIM45P21I+1VgD5XIkedN0p3BqlRZZv4ixHiOBzqC5RucALJZt1JaQOeJ10tRRdIzPGjtkWQggEEfSwgjzONQV9tBMWvESR76sCDKDdNoQxUNgfqdYdqR9hzH+/fRxoJaLZDjngg/jkaiag5UgkEH+2iKGUuLkGDwOM63XHFsGROsbtBW2M672lGJvOTxqw6ysthQbKmWL3FVtBME/V7DQe+pM8QdNtxtAeI/zpfXV1iPpH66JxEKmC6g29IlbLTcMA+v30XttgefAMHUNGs98KYn9T6/bUprMDCi2cgH+fGlFwWgNKZfsyDBUzrehHrVQSCCI8TrNVvCDwj1ViqULPlhharANB9DMZWcHJ9caiCGWJaHJgAKxxB9JGIzMTjWLt2KgCS2RybSBgQMkQP7aldrSpBs9jiCY8jDA48zzj1S13VEWSPKh7gEgeeSwA/M+/nOtGoAGa+y1ZmSLoIELAwf0GDre4qA5IPb9PcJ5MEYJgDEHx940Lt94EBJIIPkRn/wBMyv8APVOqDmmM0zyJaLpj07YmuwF6qpUvc7AAZjkZ5Gud102shEAFCfqXI+4PInW+j/Ei0WeKa1RUEMpuUY4yPqHsRnTqj1h7PmHboUbuUU0IgngyvI9jOsT64a+5Ha6c/S16bdzmkA9lWt108hSQYB8Ng/cTBj30d0TpNSstoVSfqF0BhHABY5B5geQNBPWY1SHJZhm0oQSpzgz4/GNdncmkVZlYhx2QwJXMGR4j78ad4ocPK4LI6o1pDSbn+pt7LlFs3CLWKimKksTHMQsn28DgEzq6fEnUdrUFJlqBqiSXqDJUAECD6mYGqV1egr3K38SyVABYnnkcRz66XfCHThQrk1gHVkuUiRBMjAPggnj+2uxw3Tb6suGFi1vEWN0jm0+YPeZsfh+hhNOqdbdyoZFNSmDJXioMGQDkDH9xjQ223ZczbiJ4Mj7jxrv4n6etO16ZP1YYwTPiAPHoM41HtWDyaZj1UtmfM+YOla53/wBnRhZOFVqJoBrREf2p/ngDJzPn+2umUAXZIPmP7a4XZKzY8eZ1O+3j6TIkA+msmV1JAQtWiQMj8f78652O2AVkBJkznR5pkwDjyD4H3++iFKW2sADd9Q5gRwPv76LkhlJatGEJEg/9Un8Y1ztnduwLJOJ4I/B02viTE5Ix6H29dJK+/dXimQc28Ak55/OiaCUYNkWdq7MLnBA4Ax/86dUti75tHiCI4A5Hvpr0VtvTN9YAvzkTn0gcaJfqlNzUIkSJXgZ9/wDGrtHdKLyTiwVb6ls6iiDSbjtJET7g6M+H9nQ3azUb5NUSHBACgLgR6mZmdG0a7M5FR8REESf18c6VdV2drtuKLFWAgIIl48cwJ1l1DHbYaYKdTcCYKzfdGenBIcqcI1uDH4j++pOlbW9ygDEjuKk4tEA8+5499MqvUy1tRSyqymUmIb1g8ROuqu6/Zdw1Z6irfSJEmQAT2hieRIHjOgdVdtibwra2SuuoU6dFmQAraIBB+ozkwTheV/Gqt1CsGZ/plTBPAb0gDzpj1ffq9JnFZafzWgJYc4k1HgSoyYAB59tVfe0/l9oNNnkEMpJVh9iJnR6drhlMLQfVGMWZQ302n84Gp0ItDPfaeDBifTj30CN2siJbyJEEEjP89MH2r2gsgW4gKSDEYzPGZ5HprWCUpzRzUFcAi20f9/voaps/MyfQz+mmKMv+liswD+n6axgQPB9fX2x51cwgulvymW0NIuEj0j21E1Sz6lOj6lQAQCSrRddAyOQD/DBxoV6BdgPqH+kZI9yB41RdZEAUtqI9Pvqpap7gZ8ciBzx41Nu6sEMwCgmZjwfacY8auPW6VN0T6GW0RfPaPcATgjQ+3/ZFQOpQoTHbJAbmLTrnnVWkBbWU7XVKHVWXEjHsD/ONa16UUTyo/wDx/wC2s1mOtb/r904UkNtQ0BCsMVDKQViy1iPBPHq2cACda3jBUJOSRkG6INuUkjMkiM4zHGrL8MpskpsGI+pgbmAUA5BtJJWTdA9j51UKm5RqtUpcwJtFhEAAtwWEmJXP8sCeiHb5hYA0tKCCI4DFR8xiAAQg5IA5EgATk/3wzqdJC1CAlKe36bSFx25zMhSZzyDjSj9vtDKwLOHYepjBDSeDP550bS3yyD8tSSw9WBEn6izAiM8EffVbb3TC58WJ+qzfvCmbZi0WkMBPgDlRnHiCNRbWojdsEjyZAJ5gGfSfHgH10xbbEjBhwwN0sZMjDKBI85k/aM6g2O0PzLqNMNUkyacyZICyMQMxODB88aZ4YjCSahOShKdEKVJsJMCSskjH6Y9Z41lRaRW4Jfb9QgCLvpNMg5GLgGEGMwY0+pdMqpVp/MhZYQYlSGJuUysLAMwTgeJjRO92tAZqBuzhRBSoMNDlgQIIOZ/oSFlg5ZQ+KJ8/T6KtbegjlKlKrVJKgr3OGAjjmMcY8D0Omfw1UUPU7WrtgqzmQBJLLdAByQfM/poU72j8u3cIjqy9oBiHkgZWCVAHNme06K2VaiaV8ihTWoJAyCYBAE5nnga1OrvoQKZufb1PT7rynEtSHMLGsyYn0NoiCemE4qdPvJaoiFSAVFsMp/iHpBOceuk1bo1MGfpPgjj/ADozZhA1SutW9KjYn+E47f8AtqWo4f31zdXX31ZuD1mZ79l50VKlN9nH8R7Kv1XVHseYPDCB+CfBnU62giSB7YzrnqnTZHsdLNorhvlsZMdk8t6KG9eCFPMRzCtKdcc17LhWvFcCm91+XdF75JyDEHIGZwOcSD7emiflAqckmBkfbIE+hn9NQ0kP8ZDT5UW8/fkxrqpT7TkRIA+/mQf5RrRJJXbsLLmnTen3KWeMqe2YGeBj9ffSvc7SKvzRNpa4j/SxMyIPGn+3CiQ0H0wY8TJ4A+/486E6kltptJIcSoBPB5gAyYBIGnDqqBuoEqlGhclvE8+hHrqZqjhLnkgHhvPrldEkKCoYx7hZBP5gjUdTypICkc8/f+mqJIFlY2nKN6fQFUSGIMAwP++NM6mxUtyygKZNSBx7/Tof4U3g26m9iZyLF7iOIuLAR7Z/GmO+66GuhnIXIDCTJkjzkmOB7eusdSvV3lm23VObRY6+5VzqbooJAwcASTJ/xpJulQskd0fSrMTEkGBPidbq1KlWWsYNdkxZnggEn6fXxpz0OnTdlqQFMdo8j1OfU6a4hjZVgbUl+VVq/MpmlnBANwKn2HmRIzPtrW96RUp06dSoO6qJRQwmMA45Xxk6u/UHJcVKv7y0DmAVzyQIkSZ1Qd1uKSbmsRe0tIZwJg8fj0PpqUqm4wpJIkKXf7JmIYA2jBBXJj7c6mfcVjTRchACQARBPElTxyRqOpvVWowVrhMBsi4A4JGt/NF4tIHORk/b7Z1pLoshAJuViyny1YGCxg5AnGM+nrpkxEgQBjPkx4x/vnSytUDlUZoiYMZ9iI+5/Qa62u27iBUMEZYwAeDIOqJ6KFoi+Vvc7P5ikeByPP3jUnT6BWmWXFphjcPf8njTKps1o0UZza7AmbpuUmUMD1Hj2Gh+ttTpfKWkS5alNQg8MSZEDiAP56AGTCGTFlrahrSQVUEGZPrnBOdD7HpC04q0xa0iBJg+uOB99E7R4QEEXcD1wIg5Pro6gwkcSTKgnjPvg/nV+G0zIyq8Vwwgn3G4BIlRngN/k6zQ1ba1ixtpOROCAYP6jWaEaYdE7xj1Cm3G3RwR3B2gsxAUNEwbQYkY7QI5MYyfstglN1gKwVpAZfrgywewj+H+0gjGmT7gLSalEoSkrcogp3AgySJFwPMnOROlu5vLkG6SwbDXmXHaFgiQZWYiSOD4bACTuLkp3fQ6l7VaNqUwbyjAlQC2bBklZwAZItIzE662ewem6XRJHYyt2ggEm6+IbkBfJB9pYhYJtJa5bgzgIQLfXuU9o5psZA8mQO/2G+v8ukrVSRNRlypPdhXcJbhjgnMyDzodpJR7yBdS9G6fVqMaaMLrbheWWRngFOV9Tj6SCdHbjZVKbj6NuQDNQzEiS3cCIH8886N6F8MqgYs9wJzTBFiFmFwWJnIicckRHJm/o/No3MgMIf8Azdkgy4JBkgQCR4JExCHPc0loSqjw4pbSevUCg1CSwH1ObkiWkFYa0ycEEYXFpwj+MNwybZqlR4qK6qqowuqBlMkm0WiJkRzBBAie6PxD8laiFfpwCM8ExkHt8Y+wX00p/wCIbU6tKgtFmqVP+bUdhaCzATEgYEfy++hZuDxuv7x9PeERoveJiB6flAfChTc7ymm7q1EVzatUMCwcAWAl1YGfpyPI046t0dgvyXYWozWVF+gE4K1RA9IFTgcHVBbeNcQTAJGPIIxg69k6N1L9sRO1FlckASzAZLNySY4++k164otmM/ftm3rdBr+Hue1r6YG0ZxI7j7+vuqz0bpdSnRrLW/cmqypSDg5cSR4IAPF2p+jCvfbUpMpXksCAf7H8aadT2Z2/zDRZlVgASsn5dp/hB/hjGMr41B03duqlXdnzILGf0PkaX/laetRBbMx+8FeO4rp30C8ETJsYImwx/RPdHbpf00t3+xRljz40e1a4aHqjGgpCY3Lh0NwIAyq3t67CrazEljKGf4vEnzJ9fJ99PQzUHtak/MlKiEXDloDfUNLurdLDCV/I8aM+FOr0abuN1TWpUZQi1apLKqrm0iCQcYPsB4E76QY7yle24fxLxQGvN8f+oGhQdKrXMCpMoJhY4huJ8epGdE7elUQtV+mGgZlhj6hwV5ET6+mrbu/2dqdSpSVQzD+GGQCDOAZpz4PrGCBip0NwfqMEhYK8qAe0gAzdyBMTAkAeNBAwusCTdQ9Yd0tRha90OMypMZHgyAOPQ+up2qYBH1xJEG6D7GOfbwwOuN+pYqiCIK3cmLR323kD6lHHgnONHtT8ETgW8MACVmM5wTPnDT7rdZELhV2r1pJywkH6e4eh4JMCfv41s9aMG2J5ECeAARPHGP8AGj930dKhdymVBAgRHtHCjOboxnwdHb/evVppKotpbIRFV2LAG4BQGhVGc3AAjkakECyZLDlK9t1EuQ1pFoi0TgcEhgcevvnXfT6Xy72qFWRk/dyMm6PU+OZGeNAUai05UkgHtBBYScYMDIgEffnTvabQVmHzFDAYnAC5BBHhhnKjMR4iWbUt5A9EHewa4NcpzIJJz9QPr6aRbfYKKzsA4Kzz9ERIInMjIj7atprD5K0Aq9jvDKCHUEkwxJi2SO2IEeDqBkEPIWfcGD59MffVFo5K21IslH7DRbJi48EEjweYPPGsXo6ogILFZMAnz6fk6J3m1UgiwrLSDbEAchSft651w+3IUWp+oyTzMjn7aK3RUCeRUO3pg1CEXIOQVmJxifAnH4Oi6dNBeHDnHaFtEH1IIgg+YzrvbB2ItsvJst5MmR3RMf50Zsek1GqlmCNt6ZZSEJM2Eg8CCS0AHOI4I1W4NE4RQXFA/s5lmWkAFyGm2LvA/r50Pu5pwSxibrWAkzI7WAyIHng/nTvqGwJAYU/lh2ItuuEYHdMWtIJMT6ccg1aKVWZX/eVJwVInAjJ+mD7GQY1TCHXCsy0w5LavWyFVDYq5IaAGM+CeDxHjTDbbpRTZLSapCsvIW31I9cY8cnTjb7Wnt1miaZWqpUtXE/LJgPKgG0jIDZkHjShdurAsxYVMEgRaywASDIIcYW2P1jRtMoTtiwhCbs2uwscEEgw5InzBEiJ9NZrvc1ArEAXD1HaOOIg8cc5idZor9VYnorAtenZDVLWIUggEcwcCZAyWkSMDiZXipWBXtkBvqYSFKkSAtmTFwwssbokWxo8ENYXVQAt5Hax7s3d7M6LJGbQIAHFoWDfACGVSodrBNXCwWXwe6ZDZHHEydLUi6XVVpzU+VBg4RCKiC1ZNtR4klwci4mVkiNRbr4jOzYqRVgFWPao5E3XISBzhM+hI8Mam3CrJqAP8zMBPlC20k3sJFpjMkC0nnkCnWauhLKGVZCsHQLHIhVtEni+AIKicAaJtlRE5wmvS/j7ZXVD860OR2srrBYZMgWkyTJ9pk86n2HXFrMyUwlQAsZAqRn6mgpIUk4kxk6q37NRapYlEE5lbVZCxuAAOVLA5UAG4AxmNd9Q6JSpsHRRSrML+10KCVuMpVM2ziVMnMcgap1TzTCsadi639ZPm1KVRASRAAJAIjIMc+CMyCoydVjrHUaaIFiWBccmYuNsknMfbXFbbsjXGo1xBKs8FucQTwCDIj2PnVX6xWJcg+NZg2akrobtlA+o/a6esrmfOrZ8F9fNKoFDFZPaf9Lf2njVDpc6Z085HPnVaikHtgpmh1Bm9+o6he0bfqUmG599L93QCt2cGSB6HkqPvkj7Eemqz0nrNygk9ww4Pn0Yf0I84PJ08XdXSvP8Ab0P99edbQdp6k8ua08a4fR1dADE4/v259k76aoqISv1A8eo/3OuBzobpVdkqBwP/ADDwfcex9PB/EtqiD6o516FxY6mNouM/2vi+soP0tZ1N+ULVpi2NV7qWwumP1H8tWBjdoHdKSrZsprhnzM+g9TwMZnA1ooUt4V6V7musknT64ZwjISyrBsZluEiQ0Dt4Mt4njxp9SoKwhv3jVLkp2QoLYCBhMkMwiRycc40k3G2ECobqSKewL/zGbnBBy3nBgc++sqdaqIQ1VRUYsHWZLkgRc9xKt4MwDMwZ080iL8l7PTa9rmhrjcfM/nl3TpdoylFzk9ohiTkkQIUWsYgc4zBMGXqFW64sgEBgpJZFb5ZF7rGLpkweCSMSo1Vl61Vl7kUXzdAWLZuyIyQf4iSYx5Mj0+tEuD8u4AGBNoFxklQB2ifz66WWLc3U0s7sKwVKoJYIxZhkyQSoBHcTEcsMrGD76l3eS9i5+k1GWQRi2SftjIjHhdJt712qFUBEQlY7b8hYEtLQ3A58yedDDcV6xvZ3IAtkCDHoSuSPvom0nF0AJL9dSa3crBS3NtU32ygFvzCLcG7BERBAyIP85GG9ooCoq4YywMupPF2PIHpE4zpHuzdVsy0R3MSTxLTOfT9NEbTZ3NHj20QpkugLLW4iGDHKU3R6LpN4k9rBVqEgcYuUAkiRzOsTqFNi37xVWPpubmYZR6tEHOI98CPc11oU7vl3dwQLMTOWz9gR+dboVPnuappqoGAB9IjwNNqabaIJusw4s9rPELbXj7fPZGLUvINMz6iZgicACfMRP59db2iCowDmLYBWYIPIBnEZ98W8SNLa+xZ2lDHuP86Kq0NyKTJcIYQWMzH4+wyIOB6CMrqZY3y3WrT8Y09RwFY7V1talH5oURM/Uhm95JU5iZIGFJ5MQcC49FoCoHcA9hhgCRA/1QO3weBOT6AGhdM6Q9WF/dIgx8wS9X2tUkFAMcYz99WmptalOn+7csoQzUqVbQP9YR6ZA/Ddwk59ee+r5tpK9WynScwOZ9eqF+It+xKrUMUsDFpZQBgDM3d3EjI9tVr/AMTIgEoPGLSUyIwTaYjPB9+NRfEm3Ve2klNAgJU06jNdMT3Oe4zI8cnQe22yJ2kCpUye1WJwpYQIExiT4AJ41pbIbZIcxhcrDRq029zJgyOf4eRbPHp/TXFPeKB2otrG1iJuFshWMEExJI/ONIen7uahLLYrxlSbYmPJn+v+WlLb1RdCjuPJEoMBgEMQDIYRjnHnTmEjKRUptXW7pUb2vpBmnLLfDeh5HIg8azR5ol82k+JAxjHp7azTIKUHD4Vbdj0392KtH5ZE2qGLC4kiMgA5JBGOScnwt6rtCty1EGASSyknLFQQz2qGCFSsZwozm0tnqoXam7iGuJINkDCkWkGD3glZ/qNQdTpOW8VSQUqBgWeGXEd3ab3YiBEW/wCnCmhwNzZMsl/VtpUZRcr34ZLHQB4W2R2zZC+LQ1qyBgapY3dWgxYPcctABwJBDHHBY8RAideh1bVorYwY2BVViO8TTAhRLQC8sikEiDls6T9d6JTrrVKinTqJCqoDo0XWhiFW117DkkxB4OjgkomkAXSfpHX/AJqEVAoAnKp2KTLmaUEAsyXC0oAw9M6ZbSgRQQrUZy7lWpLaGpgDJKktgkr4zHgsNVl/huoppAKxrEAqJUo9xu7SMW28zz6QQdO+j7OsVcbjt+U5buMTMXERBaQFAeRCqAJHAE3RkNAQ/W6AKNKiDDteSXBKyApXxcx9ZESZBmn9Q6XesqBj0yT64nED/Or9uqSOjv8Axd1oU5AIYgxBuA9Z/hIMaUV6ZCt2svbBMLkEDBbnJ/SB7gAT5lbb047qgVNkyqWgCGiZz+npqbZ7rJLDxBIH9dNOpUBB8Wz9RERwPHjJmdJUSMAxPB8frozDwhpvfReC1PNpUtyIIPnxGrB8J9SpMfJaSIMGFkFTMiSMjjiNedFzxP6HXVHcshlSQfXWZ+kDmkTla9RxLxmhhbET917ztHQkgyMELHF3i729dEdL3lN1DSGQ+/pI5HvjXj+1+MdyFK3LxFxGR/adcdD6hVDMi1WVDllQwPx6fcZ1XDqD9P8Ay6/leZ4/w2hq6balMw5uTGQvVK5HzTTptM8kfwj3PE+P5+kw7cCswiBRT6B4/wDOfxx6D3J0iqb4U9vaMGp2gDmP4yfPkCf+rTJiUoPJgPagHsfqn7qCPzrtUyDbl0/S8i6gWARaTAP5P6+qj3VUPdWf6FBsXiFx/wDsx/qB40mpUmqOC31Nz7egHsBjTbq7j5NMerifsAT/AFtP41D0dRcTzjUqxIHv6laWPLKRcPgGEL1Pa2UwPLtE+yiW/U2jUXS9mCCY/wB+2ifiJwTTMQAWB+7Wlf8A2nUvw5WBVu6Jx4/voi2asDsjNR40wPzKWbxP3rCPpRV/lP8A/WnvQqIWmTcBpR8SqRVDr/F+7PEXKO049R/TU/StzFPuGRzOjY13imOqmoDqlBpHZR71EWubck3E/qT/AO2NOPhukrnJAyM+k+fxqvdTtZEqDBRrGPqrfSfxkaZdGrmjTMwR/C2ip0i6oW9pValpdSkZwnPXdrRsqZusAsJx3MQCYHMDGhE7aa015I4/voHrW6FWleIBFZVH/qU/3XXfQEd2ZmIDAwA2Me3g6NrS1wYbmLn6ZSHsPhbjYAm3TsnnTnsEEaP3NUFMcwefEZOhKwhc48n0AHJ0nqb1gSxUt4WmBwPFxOBPJ02o6m1wZEk9BNlz20TVduSCvv3WubWen5vuIY+kQDAP6RP21LuPiCrfSWraaZNjupZZx2l0PkCYbzkasdZAiVK1SmGJgsR74AA8KMCdb22xVWSoVX5bcJUVXUZDAdwPkCDz/OcdfQh7zAuPovUaLjgoNDCIbjrfmke63AZiwki0ZB7pgDMYiQ33z6yFW4qqJYup7gApOY8kCZEWxx5Grh1PpG3qTVSt8lSUBDhFBaX+cqIAt5UCmLu1bpzkgJ6/w4KLSaiMwJBpsQr9ve91MnCBV7gSZuECdc0OixXrGuDhIXT7OmaK1YgEEi21QLlZyD5MN6AwPuAG+52LUQ1NmKj/AJZYuLXNoDN2ksuYJVQRkC4jBh2zPTp3mlUpJdamYDQA0XqCB3D15A8jXG1q3MpdE+W6kU6lQcwCqjvYKEx6/wAIjkEW1wS3Ao5fjGttx8mmWZEwCthHrgss+YzrNCbvclnLBKbg/wATW3HGZJIk/wC8861q/DHVQRF2q3dX3lavaxAvUdlgIYKwRmmGxMDBGCDBz2rv2UlnV6SC4/U0FiqwIbtIAj0Izn1JI2m4LqwqXMaqhpJi5VPYgCiQIOFUScH30SvTGQn5twW75iEnlWtw6gwZIxDXxPpgfZQoBy6QqKGpNb9U5IJI8WllkG0iBHkgTFve1qhZFZmNwLrMg5AN0i0MSSFt+uYIgaKakL1BDlwhg5W4NCkj/VKziYMAGRgRbmqrWMKkI4tlmhQBIQMHJkC5p+oEMOJ0UlQKE1yb3ZarJUIJJa0BGgCoRgm6QBYzZMi4gAi7z4dqUqCGo5YFJuBu+XAyrVJBIJEqDAJ9YnRCb6mjIpcLADKTc/hfrtYSpwwm1c9oB0RtqbHKPFQABip7GVs2EFe8FmnuHk5JORI6o5jCpo2pDiwMLpFvgkcCYGQyzB4IzETorcdPqEqkMCZQFsCRyFtmeBkgHEZ8tepV6jJIphXJCvUYlbTB5dyct9IvOQseNQ0Feu1EtBtttI4XLK2adskmyBEADEAGVOCaHWVdq9APzArNb3QQysQMS3pIC2tPkFSNU/edNYQw8jPGOR/Y+PTjGvYKmyUNbVnJNgtsRu4kAsSGIGIzJI+x0srdIZj2Kj57h29xZRDLYDADQCpAAYDRCyE+bK8nrbBrDUPEwTGLskDnMgTPHjQLDXq24+F1d07kUkCe0Wn/AFAr3EtKlrVGfYmAk3/wh4UyoAYkiJBNshTDT9IAIySYMZJB/VKNIciqINMekvZL+QeeQB5x5+321rfdONOoUMYPqCPYyCf940HX9MwP56KQ7CB1ItHmVk6VvX3G4Ut7BR4AnMauXxLvglJVHLH/ANuf868z2HVTSHaiFuA7XFlyD291o49PJ1J1TrlTcMpqQI/0iPzmdNa8tFlxdRw7xdQxwsxqtOxq1KzxJKwRb6ep/lo7pG5tmfAjSDpG+hp4yeff094OiaCxTvBJDSZ++tVEeJcZuVk1WnIJYbAQB91YARXSuDwFV58i1hx+Cf00o6Z1AWsTAMRoLp3VIV1P0uCp+x0N09hDKeR/sabReazobkD6qm6XaxzT1CfUtx8ylXQ5lbwPUpPHvaW/TSrY75jSPn30v2u9KNzkHW6G9VXYSArcegnxoaVRtSrteYTxpYaRE80x2+7uR0Jw4g/gyD+CNY+6qU0KXmDgxwRpLV3NrkAg+kZ/polurfu/3lM2mQrCJx7aUyq0PO769E3/ABTkC2U82O4vpPS8taV4wymV/XI/OpX6m9QqphfFw/qdVTa7w8gMR+NO+l7lWcDOOQcEalLU7SSbH5ZIr6QslxHdW81mFOlRZnbl2ZFLEAR4kY9J1ZdjuqdiWUzbHJA/M+Z006H0lF2qOzAOwmPI9AfxGgOr9UFBcj7Y1rpOa3c9xjcR7dl5PWbi5tPbc3scz2CANeneViZ7Y9Q3I0D1x/k0LBLMfpTkiDifQRpXSfcDcEKiqXEhmP8AywMzHGp9gTQNVa9U1C5UgmIM4BB/PGmU9U2qBTccyJ6x+1pbp/DIdMxBjM/PupqPSqjURXopeiL3Nc2ZyyqpX6hLArJ9pkkT0dsbnLKUJwRcReZXBR075zcyySMTmGlq9McNdQIOCSpmxvBkSMxHcII9dcftj13pipeandab3le4A4ugG42kyIGfTXIfRfTMOFpML2XD+JU9W3yWIFx0XabJalMBVpFSRLMxCgmFEEFiO5mGI5UgELOuv2axLQVdYAnvic/QRJ9Sw8qVB4gybxSiXtUITBIVYzZMFWuE2wZMYLNwIPGzSmocKWFWCpLEpUqZwRBIgEg8yZbxwsCF0ZJ5rdFa9o7KR93qNd7XY51mp13CJ21WoCoMMDWXB9IP0xxb/DxiNZqtp6/lXJ/1UqEOsUiHdGKhR9UAGOe04H6E+mmtDcLYfkXpVqfWalxKqq9qoGMQSGHMg3CMjVe6PuRexBvQcSvdfbm0g8eQfA9JOj9v1I02Y1B2Fi09sgmLsOYIJkgROcZiAJgRMJpaZRew2VV6dMdv0MsrUhSwYXB1GZPdlS3CkACY1utuq2gOsw9hCgsFIBIUETcSTBfBVPJ0Wm7RR80W01pStM0hCtMKCBJVowQGjxJMaX06TB2qPaKjwSbVMywLYJgEDIIHg/lshAs24SozopAqhmC1QxF164FptUH1PFySPGud0jrSQMREYuQsuCbwSIxjCuPJIE61UZgQwuC29wpB2DGO53ViJiDgTgDOJ0TQ6ZVptTuchSOwT2gMvdKkFB/Ccg58knKHVbWRRBugyRNqqYK8hJuYL9JUqXtJUYEmTJ1tKTFiAAjEkXELFPCEcYYOCBn0dczohdotGPnBnS0kCYHBtjyZAnzEnHjUOxKiKgNWSbSHE5jEqwA9CTdnkxGo2oOaLaYJC3utrUWp804IqAuoCxax5LCoV7gywLp4gYB0zp7Z2JYrK2kmO+KoKsJYEEYJgtEeY7TpVt921ArMszRcCFEkfVfkkj2BA4kECNTUt78sA2llj6Zy8xmXDErAPMwIGAI1YcCboSDyXNYOtKnAtYKSqh1XDG6oCXNhJIEfwzMkSLl3W9/T222uZQYkUxC9phginM8gniQAD7aNodbpqikUiKqOGuBAVgvggKJIBIwB9xrz74w6p+0VAVDqqAFgST3mATaR2R9P34xpUwL3Pz1WuhQNR+LKt1aVMqWct805EAFWz/FkFcegPA4nQLgLOBJ49B99WfpXw386LjFy3KEZS7KOYWZmAcGJII0123wTTZRaXJcLYzIwkuMdvI7vpOQ3PGrYZC0agBjzGV5tV28KGnPkQcemTz541Br0bq3wy1NFXkAwv0SXZRxUAIZQAO2RBOJydVDqHw/WpreV7eSc+2TjHOtAd1XKfSi4QDVCyLk4P+NF7Pc1KaOVqQuJU/xSfT8aG2lMt2/7GiEt+SOCwuk/fA/zqB5YZBROoeM0SM/rKEG7b20X0qq6uDdAYwSRPnmDoantMAswE8aY/Pp/uwBKrzPn11bapY8FqjNGHU3brWsOqD6letRs+TkCJ8THjXfThabyswRM554xojeUv+YoyFJAzOJxre1kowH/ANsE/hgD9+dVvlx90Q0gawA8wPuYUVCgDWPgEMftica6+WXEHgZnzrpzaQxEjII+4IB/Ezrp6lqyOP7edL3EgELY3S0wSH8rom0Ckijy7E/9IEAfrnTb4U6Mu56glJASha43HJCqLpPoW8eAdV3aVwZPi6P116L/AMHflr1F2chR8shZxksoxp9NxL4PID7BYuJ0gdJuYeZ9pP6XqtHZXNJMBcfeMGPQarnVNigYOVAVGJMEgj/qEeR59p076j1IUCVe1RcYLHBzI/lqufF3Vgm3qMCpeoLUH+ovjHrzrqloe078ZXy9xAe1lGQ4ug552N+3/aF22yUM7EzcxDSZyJgfaI0iegBUaiSI+qkT4PMfY6SNudztgtKqTcVFrHh1GB/6l4+2oOl1TXvloZWzPjPaR/T9NZm6htRgpbIcDbseRXSZons3PL5b1H2Pz0TKv1eo02koxJBE/S4/sw/mNa6B8QMay/ONyMQHBAImRkgq3MAGBJhfTSTcK97OTdmKgHiIFw+2Nc1aDIbmhVPk4B9wTrnvrVKm4u9fQ811dMxlFwc3PyQvQN0KoZJpNYDICk9gBY/XYB2yeDyx551wWrC40lVQGIZAqjuDLKsSp+WgVZyLQFPmInOxYxYKjOQZQcAlCZAy1oLCajHMSpAtClbUSWA+YC1Owtc+U5NiBblUkWW5u7IAyCUyvTNgCUEu/tABoJMA/UDMiZk0/fWab/tIWAKFBoESWfMf+UxremQht8JXOxSmuF7RMn7+SCOJ4486KrUQ3cppiJm8nGD68n0j86TpugkScEchhPp/sedT9PqVK3zVpMBahYl8hQcXAZlvTXNFRr/5LY6kW3BSVeqlS4B5JIYEDBxgjjPppz0vq2YMAxlmEgcAQyYEie44GM40T0n4fo1qnyQguQTLqRORcfQHIwPTVk//AMHTzawQgAAKnYYnJBYyTweBjjTR5sYS3lgzlLjWFxZDTPmfqunPbeMcmJEHQu/XMpUIa0tEjIBEi0m2TjHsPTUXy329R/42yoYkeOCsRB+xwPGito6wGJh7SApDG/JkxBjkZwI++qiEJ6pDYSGeZxxUuJAHM/bkDXG/vQXqoCyHtLEC0j+Emfb7wNNerVPlKtykKRDEMO72PbiB+SedA9Hd3aCos4LgywXuAUDiWnJgwBjRgdQrB5gpE1Y/tVrgU3tVgQOQVmQTBmLeR9udM6dY3qFdWlZFoEC0ckN4NszPr7DTpdktWqhcpCkW9oYyotHgR6DUv7B3dyTTYkyKYyBFnOV/nj76Hw5wrNbqq2xqoRVK3B8KbQwJBHE4nI50l6k9WluIqJCsDTrQ0/u7gLSUMYaCMjIGc6u2/wBpTg1IVKbN9Ba4XBgTbDSDIAxHmAOdDdY6Pt6hNQ3N9TIVDWvKrYsVBE3ZYeseNV4b4TqVam14LhZR9OLijalelUpg4KMyMIJbBYNLQRKtk2gjjJa0gtWnULuUUFkpJ23sQcksO4MASX9YGMaH6Z0KgCalpAYdhAtIHaZZcAxjgeTgeDuqKxa5PlnmwtTN6Bgbss4MHJA+nDfbVta4BKqPa51kH1FGCNUrW1HguAr3wvcoaotpUrOJGI4bgFJv9jSqhqiLa0m6FhAwBqEBTk9oIgmBYCLrZZ/1elU21APVirRaAGgAIQYVWggmDcBxBidA9P3tBr2pU1IQhmZT8wrIjKOTB5XyskYJ0s1HNMOCNoBEheX9Q6aaFZkEmZIkFSeeVIBH20jpgo5R8AmDI499etVNrRq7j5tOpTepywKCm0kMhDIq2sJbLcn1EaB+KPgdnY1EpglmgCnAUZ7QbiZwctOYOrbWaDdaXtkMAtH7yqA2ytMNmOPTS2sbZA41e9v8KVyzI9yqqtOAcLOFYwDMGPtqv9d6AaL2Du9CoOeOD+v6aYypJU1VNm0CnlDUd6KhJYAHzAiccwNLXdkYx/8AOtopQ+hB0cNqKikjgH8gnj+h0chhlKAfXpho/kMclzW3IKfcY9tQUyXpkDlf5jWU6QHa5gHg+h0SNuKYm4fcedSWhMAq1TuOIg3ErXTemVHpVXCkoltx8AsSFn751afgbqg229okmA6/LY+JaPX/AKgNU2pvWmQLft5jXR37GMCQZBGmU6jmmSBkLLWZQqUXUtxuCJ6z+wvYvjmkHealSE4sgwCOcEwPtGqAdyvzV7u1XEAEwBOSnpiftq+b3b/+IdOTdUhNS22upxeUEuQAJLs7Ag+mNeWnbMjsIOGzOI9oOZ10H1KTmAtbnNz9R89Vy9Hw2tQqBr37mgQDAx0IjPf3BXq/xHRobnbtSLBXp5pt5BHB9weDrzLa1flNP8XDf3+4I/toTqHValzGThv5RB/tqHa1STkieZ5ke+grt3vc0CHMmO8ZH0v7LJwbhwoA0ap3Nf8A8SeiZ06zo7VA4QdzU2P8RULcuPJB4ODx50TV6wK1E02AiZjEAjOPQfbSbeAqIUYOR5/GfydCbbcZHrwff/vrC2o6CWnK2anhmxwDv5D9Yhep/wDD34tZKYohiGpktTyZccfJYhWJ7j28R6jGrA9B1ZyysxRriaqLzglVghvByFkmT5A15d05GpuxLmlXBRqYYEXgnDK3gjtPvBjIjXpy7OrtnDFrwSGqKxBc3HuQtbawMgloBhhEZ0sOg910BTHhggz8+e6Y7etRZQTt6s8NbTUCRhuAfIOZz7ca1oLeGXY0K1GlSnsRvnyo97a0czxjWabud0/CDw+/5Sw7GvIpig1QkEuFZQIUxDXECQc+TE++mnwzSqKiuiik1SUeoxAMKYYduQAOFGTzJ8WuttUID1EtLtAI5B9Ynj+vtpduqD0qwAZyM2G02sTAYAAZbH+NZW09t3YTfGL7BAEL8ym3zqiD5gulijshlSwOLIHImY9dW/c/ECbenTpCoK1W0As5icckxn1xpTvvljb0TUDFwzMtymWljyYwBP0+2g6dJi8VIHNwbODm0r45GmhvMJbnSIPJR7vqw+XTUgQhJYosAk5IEk4JMz765pdQggqey/MiZGMgEY/XU266aAf3i5gQFtgY4tAH66n2PQg1T92qFAoDLeeeb5zBPBX21QGz+SqWlIutb9XcI9G4kYCjJng4z4H6aO6VQUqSDDEWkYVhHiIkQR99WLcbQUmpF0CksBg3KSMiAeDMc4H66U7uivzqx+Se6SrgiVaTLYNpk86GrRe9tiiZUYOSCM06hFgVC0pI5YkSDdk4M4Pkae1Ay08sZLYpqCYJObSBiI4Olj7SQpe8qMCWIUsYkgxPHiR99NK2+UtFQ2kGzgEt5P5IH9PfTGztS3RK1+yq37oAsbZsqd1vBAIbwTOfSfXS2ttau3tvUqB/EIKgmRiMcEzidHrUVKna1RSD2F1EnERIi4FufsdEdd+bUQMrSHADJ9Hbm7ugnPhdWZGVBlBbKopKxuL2UkRarAg+pAEqJjnjGdQuBTZzc0KLwGVrIqYiTjIxg8xo3pfywhAHyyRaQAbhPJieMZI86ic1UQpTtYHlli0pHo0meO0Exn11GvbEdFRaZQdEo9Fg6djEYQgggT2w0we2Cf8AToOt8M0gIVAjBsMqBQOSjAzLiJB+kfpmxbanSQCk0gxgjCvOSP1Ptpk22tps0XHwFAnIiIHPOknUUnGCil7cc15hvvhKrTrCrSutEAsHpi1WLGYJ7YkwCCDEgzpnuNtUpMPlw4Y22XQYBgMVSad3Z9QyBJIGrtV6acMQCcEmWEkeCoOYHGpen9IQEMSTbMSTiTJ8/wDzpJNJzrT6J51dQsDXXhecU+pVKbsj0Ham4wkK7NkAqQBJxJiAcDGcl0NrVrUl+dsyiDI+YqmbfBUyQDPBAB1fttsqIrcd4BI9YJg/jTUUlCkACONFTax1wUt9cjkvDPiH/h9SYt+z3NULEm6naoB4CoIEc8AgD00i/wDpruV+llNzBVwySZ7vrC/Tz6a96qbJu/ChzFrD0/iBH20LuttSpi+ozE5hQsmccADnGmb2dVba7+krwDrnwDWosSoeogJBIRiwiMkCYBJxn9NDbX4QrsbFRr/KqGZvQiFB4xP3HuB701cV6JYX05b6GXuAH2/XSt6Dv3JlTPygYXuAyzyCFAIM8HIzjRwXGycyu0ZaJXjlb4ProoZqZg8HEH/Zx98c40vboTqSWpsF8NwMa982/SmFwFiHADqf9c3sYHEluQvt66W/+FJVa2kUC3LfUUMQzBcgYkDIuM4LAz6W1riiNdh5Beaf8OfiobKqyVSfk1MGJ7GkQ8fiDHj7aY/H2wVd5UKBYaGBU4a7N0++i+r/AAFJeEYNEqVk03nPack6R9O21Za1DbbhXALALIgwx4UtAjQ1XP27R1XU4c+j4hc/EH/pVHeUv3xu4JzM/aYGf01hoBKtoYMPBXgj+3216B1v4WSoXfbMy1aUllqGZA8qQvpMz4/TVPXo7gh2gqSQpBwx8gEekzrtU2mrWbqB/EkF1/4/7T946hcR9NrXmmy94HfomPSNglWpTSoSELiWBClR5IJxP3053f8Aw5qU6oekRXUmSpXJ5uEntJxI9fbSbp9Jh2kT5xnXqXRunfO2VPcm4Vg5p3C0XrMFePvk+R6a4VKRVI5RI9F6HitCKDKwzMEHqheg/C+3dtuDUUClURhfJKMhDGmpcyQxBJEBQPfJ9D+I+k0ztoJpqlODNTCgTnIIIPofXVZD0q0ioIdcKw7cEiQCpn6Zn6Z95wt6jTO2Lt812CrMtWeqAPBCsSDBHn/I09zJxhecncYNigtotO0fu6jc5FQQc63o2l0amyqxq7emWUMU+eBFwB4+XjnjxrNFCmef5Vw3NNEZizlUbEgAmTJ9CR+NQ7fZFKwCsaiMp8AeARM8Z8gazWaTvP8Aj7koNvKS73fPSZqSrUwILNUuAyZtUnj351m2vYLURLW+m6QfuYJ51ms0dM7s9ET7AFN6aIT9LMVIgAgQCO4d3OfM+dF/LZAHkUwFIhVEDMgDP8zres0e0OEEJTiQ6JQburFAtxPhajFgJkGJnOedZQ29NINS5gLhiJFsHH51ms1IiwRc0GKQFQlkAaA9p+kzx9Pprnc7sLUYBZwJgmCfLAH+51ms0LjCNolMkUNIaBBW2AM/6vWCZ4mOTre4poKYDsZB94kYUzyCMZHprNZq3CcpQyAg9z/zFqcurAF1wGOBBX851qu9tRkpk3BD3cOzYnMACP01ms0pzRA7poN78kNvtxUSh3zUkY4DY8+APTSrZfF521Jy9Jg3aKalgQ3qSQe3Gs1msFek0vvyWygA5lxlMNt/xAFV6VOkolh3SDg/xCcceurdQ27VSGqW2RhRMk+59PbWazSqVIF9yh1IFMDaER1DfU6UXyLjAgGf1GlnVetm9KFBbmf6mJi0H0nk6zWae15e4tQNptDA/sVxU31YKy9l6zzJDAcZHB0PT6oa1JKgUqYj+EjJ9NZrNCGCCFRiJj4VzuNsrNchgrjM5PAMDBz4Oo9ntappQ9onEpK55mAdZrNbKLjuKzkw2O65SoFpmIkEEASBgicxIYwciOdE9PAZVakgNvbkAE4+kkyxAUgDIGt6zW9juSXUbAJUxqvc6wna0MAWFqN5HbkmBP5zpR8R9Po1UWluWK47XImomeUZB5A/i4xrNZqN8wgq2OLXy0x/4gOh0jTKooG7phQVNQlaiIhzEiGLSCZIBEiPWanuaFymmEQM5dITAFjllIK4jjAIyOY1vWaEt2naPlk9ry+Z+Z9kj6ptFpVKlZDNyKxc5YkKOMLbJHj9dONpTFRzTqOQqMb1glVaC0qoNpMzmP11ms0IAD4HNMqVHuZJNwPwlPUOoBfmNeHJz8wIRi1cKDERBwRz7aJ6JvKlbbqw7DTwWJwabSoLASecWrj1Gs1mqpgS5VWENCKodFJUEKCIxmP5eNZrNZrRCxl5X//Z" id="224" name="Google Shape;224;g288f84a0595_0_51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TEhQUExQWFhUXGCAaGBgXGBoeGhogHR8dHhgfGxsaHyggGiAoIBwdJDEjJSorLi4uHx8zODMuNygtLisBCgoKDg0OGxAQGzckICQsLDQwNDQyLC80LDQvLC8wLCwvLCwsLCwsNDQsNCwsNCwsLCwsLCwsLCwsLCwsLCwsLP/AABEIALcBEwMBIgACEQEDEQH/xAAbAAACAgMBAAAAAAAAAAAAAAAEBQMGAAECB//EAD8QAAIBAwMDAgUBBwIEBQUBAAECEQMSIQAEMQUiQVFhBhMycYGRFCNCobHB0VLwBzNi4RVygrLxF1OSosIW/8QAGwEAAgMBAQEAAAAAAAAAAAAAAgMAAQQFBgf/xAAxEQABAwMCBAUEAgIDAQAAAAABAAIRAyExBBIFQVFhEyJxgfCRobHBMtEUUqLh8SP/2gAMAwEAAhEDEQA/AEDdIZSJt49QY/TQ1fbim5uW6OROPwRqwDbtdB7SpN7H6SBxb/g6Wb4wpLycxIETjxrLTrunzJxp9Erp1lOfOpK9eIOc+NRlow0QTOAJ/Xk65YC2Vgnyvn9dafRDHZF7LaSrMxtlZQMCJI9PXXLVgGBMiRBnyR6aDa9ohiFAiD4+2i2WVCyXVc+Mn1/TU3dUJZfKJoUC47VJ5OBPGTxoYp7T7a2m9KQ0kcjEiDrTMYn8mfHqR/j/AGZuVCmu9lSvqKH/AHakj31da3QEtZkgqmJGJxzjVKC83GPSNPejbiulGoquvfiW5Gl1nWACsNGUn6rQ+WxCwwjB8++lxozkkiNH0dmXLBWDvmSf66XB2zn8DTGPlXsXPzG4nH9dZS3Pg6yltmknPtokbO7PBGiJKqGjK3QcmOI1NVAGT+uga9I0zz9tT1mLJmOOBqt5wqNMZCLNWmaVrdpJ50Iu1gEzPpoTdh2SBgASDGoOn7mowiMcH3PtqNGzHNQtlEVaEQQfOihSkL49dRUUgamq1whCkyDmdMJ6odvRTN069wlPtxJu8+upqvw9UorfKkc/fWbfekGRkjhidFdU+ITWAUgCBGPOkPL9w24VtEZVdqOuWgTrj54P99GPtgMkcjWNtxHEafMKRKH3M1IkRb41xTByFOiV9DqYxabB9yedECgdZQUmChgwBJ4PkaDKk5HGiWmZ9NZRQEEzH31YVlDHMHXSbaOMzo2uFJELAjkcH7a0xWLQCG8NONHNkCW1aEHjWBCNGDHI/TUlgBu/roTUAyrgoFbuDxqM0ImPOpd/WMyDk67pNgGc6svARBhIQQ2h9BrNMpB9Nb1Jap51Y6m9cgkySZj3P986UClUZmZ2MeV8D7AYGngr3UxTJQJddHLKYAJ/3jQS0xcBkjyOZ9YOsgptCZ4rkHW2/YsMCWyVhpH5OD44nXKUAqEEEscAj7+RoplLOVgKq+Sc+TH6aJrd4DKBGFkfTI9hqEwpPVQ9O2NOqCQwBWZkxEes4I+2l9Siwa0FbfHIn9dO6lrG/wDiB+k5UnzOh6pOAcjJxwvnE6rKsEhDNthmSfbyMc65rbdmUyYnAgD+fOsFeSoBHdwQOD76lq1pMELcBmJAzwVn/OqNrK2lwQqveq9sXe/B9P10TXpYAOI41wwgEQFESpPB9TPnu8eJ1lam5daQBV+WLKREc9rQSfbVUiXx1UqFt3ts0c+nqhEaxuTkEakoUUTMfmdGHaVELU3AJj6hPGDweDxj31BS2fr+k6KNt4urc6bEyOUXB7hEP0x7EqhgQZwPHpqDpsFrS0H30w21RwIiAOB40u3m3AErhpkx/Q6EyhaRgqbqu1W4KGDYnQNagsQBnzPOs2dQ3Evz40TSUtmBP3/XRMcVHCF1s4KxbI/nqCwA9qiJxnI0wqEZCqFPmOBoCtRcMIFwP8vb20YN0AAysNIiZEqRoPdozWqxIUefQeY0elB7u459NFbeooMOMnjRSeakxhJqSWDBJzjESNEJWUwIAtnB9+fvpluQoci2VjJjQdTaK0t5/n7aouUEE3S87jutOD4OpKFVmaTMKOIM45P21I+1VgD5XIkedN0p3BqlRZZv4ixHiOBzqC5RucALJZt1JaQOeJ10tRRdIzPGjtkWQggEEfSwgjzONQV9tBMWvESR76sCDKDdNoQxUNgfqdYdqR9hzH+/fRxoJaLZDjngg/jkaiag5UgkEH+2iKGUuLkGDwOM63XHFsGROsbtBW2M672lGJvOTxqw6ysthQbKmWL3FVtBME/V7DQe+pM8QdNtxtAeI/zpfXV1iPpH66JxEKmC6g29IlbLTcMA+v30XttgefAMHUNGs98KYn9T6/bUprMDCi2cgH+fGlFwWgNKZfsyDBUzrehHrVQSCCI8TrNVvCDwj1ViqULPlhharANB9DMZWcHJ9caiCGWJaHJgAKxxB9JGIzMTjWLt2KgCS2RybSBgQMkQP7aldrSpBs9jiCY8jDA48zzj1S13VEWSPKh7gEgeeSwA/M+/nOtGoAGa+y1ZmSLoIELAwf0GDre4qA5IPb9PcJ5MEYJgDEHx940Lt94EBJIIPkRn/wBMyv8APVOqDmmM0zyJaLpj07YmuwF6qpUvc7AAZjkZ5Gud102shEAFCfqXI+4PInW+j/Ei0WeKa1RUEMpuUY4yPqHsRnTqj1h7PmHboUbuUU0IgngyvI9jOsT64a+5Ha6c/S16bdzmkA9lWt108hSQYB8Ng/cTBj30d0TpNSstoVSfqF0BhHABY5B5geQNBPWY1SHJZhm0oQSpzgz4/GNdncmkVZlYhx2QwJXMGR4j78ad4ocPK4LI6o1pDSbn+pt7LlFs3CLWKimKksTHMQsn28DgEzq6fEnUdrUFJlqBqiSXqDJUAECD6mYGqV1egr3K38SyVABYnnkcRz66XfCHThQrk1gHVkuUiRBMjAPggnj+2uxw3Tb6suGFi1vEWN0jm0+YPeZsfh+hhNOqdbdyoZFNSmDJXioMGQDkDH9xjQ223ZczbiJ4Mj7jxrv4n6etO16ZP1YYwTPiAPHoM41HtWDyaZj1UtmfM+YOla53/wBnRhZOFVqJoBrREf2p/ngDJzPn+2umUAXZIPmP7a4XZKzY8eZ1O+3j6TIkA+msmV1JAQtWiQMj8f78652O2AVkBJkznR5pkwDjyD4H3++iFKW2sADd9Q5gRwPv76LkhlJatGEJEg/9Un8Y1ztnduwLJOJ4I/B02viTE5Ix6H29dJK+/dXimQc28Ak55/OiaCUYNkWdq7MLnBA4Ax/86dUti75tHiCI4A5Hvpr0VtvTN9YAvzkTn0gcaJfqlNzUIkSJXgZ9/wDGrtHdKLyTiwVb6ls6iiDSbjtJET7g6M+H9nQ3azUb5NUSHBACgLgR6mZmdG0a7M5FR8REESf18c6VdV2drtuKLFWAgIIl48cwJ1l1DHbYaYKdTcCYKzfdGenBIcqcI1uDH4j++pOlbW9ygDEjuKk4tEA8+5499MqvUy1tRSyqymUmIb1g8ROuqu6/Zdw1Z6irfSJEmQAT2hieRIHjOgdVdtibwra2SuuoU6dFmQAraIBB+ozkwTheV/Gqt1CsGZ/plTBPAb0gDzpj1ffq9JnFZafzWgJYc4k1HgSoyYAB59tVfe0/l9oNNnkEMpJVh9iJnR6drhlMLQfVGMWZQ302n84Gp0ItDPfaeDBifTj30CN2siJbyJEEEjP89MH2r2gsgW4gKSDEYzPGZ5HprWCUpzRzUFcAi20f9/voaps/MyfQz+mmKMv+liswD+n6axgQPB9fX2x51cwgulvymW0NIuEj0j21E1Sz6lOj6lQAQCSrRddAyOQD/DBxoV6BdgPqH+kZI9yB41RdZEAUtqI9Pvqpap7gZ8ciBzx41Nu6sEMwCgmZjwfacY8auPW6VN0T6GW0RfPaPcATgjQ+3/ZFQOpQoTHbJAbmLTrnnVWkBbWU7XVKHVWXEjHsD/ONa16UUTyo/wDx/wC2s1mOtb/r904UkNtQ0BCsMVDKQViy1iPBPHq2cACda3jBUJOSRkG6INuUkjMkiM4zHGrL8MpskpsGI+pgbmAUA5BtJJWTdA9j51UKm5RqtUpcwJtFhEAAtwWEmJXP8sCeiHb5hYA0tKCCI4DFR8xiAAQg5IA5EgATk/3wzqdJC1CAlKe36bSFx25zMhSZzyDjSj9vtDKwLOHYepjBDSeDP550bS3yyD8tSSw9WBEn6izAiM8EffVbb3TC58WJ+qzfvCmbZi0WkMBPgDlRnHiCNRbWojdsEjyZAJ5gGfSfHgH10xbbEjBhwwN0sZMjDKBI85k/aM6g2O0PzLqNMNUkyacyZICyMQMxODB88aZ4YjCSahOShKdEKVJsJMCSskjH6Y9Z41lRaRW4Jfb9QgCLvpNMg5GLgGEGMwY0+pdMqpVp/MhZYQYlSGJuUysLAMwTgeJjRO92tAZqBuzhRBSoMNDlgQIIOZ/oSFlg5ZQ+KJ8/T6KtbegjlKlKrVJKgr3OGAjjmMcY8D0Omfw1UUPU7WrtgqzmQBJLLdAByQfM/poU72j8u3cIjqy9oBiHkgZWCVAHNme06K2VaiaV8ihTWoJAyCYBAE5nnga1OrvoQKZufb1PT7rynEtSHMLGsyYn0NoiCemE4qdPvJaoiFSAVFsMp/iHpBOceuk1bo1MGfpPgjj/ADozZhA1SutW9KjYn+E47f8AtqWo4f31zdXX31ZuD1mZ79l50VKlN9nH8R7Kv1XVHseYPDCB+CfBnU62giSB7YzrnqnTZHsdLNorhvlsZMdk8t6KG9eCFPMRzCtKdcc17LhWvFcCm91+XdF75JyDEHIGZwOcSD7emiflAqckmBkfbIE+hn9NQ0kP8ZDT5UW8/fkxrqpT7TkRIA+/mQf5RrRJJXbsLLmnTen3KWeMqe2YGeBj9ffSvc7SKvzRNpa4j/SxMyIPGn+3CiQ0H0wY8TJ4A+/486E6kltptJIcSoBPB5gAyYBIGnDqqBuoEqlGhclvE8+hHrqZqjhLnkgHhvPrldEkKCoYx7hZBP5gjUdTypICkc8/f+mqJIFlY2nKN6fQFUSGIMAwP++NM6mxUtyygKZNSBx7/Tof4U3g26m9iZyLF7iOIuLAR7Z/GmO+66GuhnIXIDCTJkjzkmOB7eusdSvV3lm23VObRY6+5VzqbooJAwcASTJ/xpJulQskd0fSrMTEkGBPidbq1KlWWsYNdkxZnggEn6fXxpz0OnTdlqQFMdo8j1OfU6a4hjZVgbUl+VVq/MpmlnBANwKn2HmRIzPtrW96RUp06dSoO6qJRQwmMA45Xxk6u/UHJcVKv7y0DmAVzyQIkSZ1Qd1uKSbmsRe0tIZwJg8fj0PpqUqm4wpJIkKXf7JmIYA2jBBXJj7c6mfcVjTRchACQARBPElTxyRqOpvVWowVrhMBsi4A4JGt/NF4tIHORk/b7Z1pLoshAJuViyny1YGCxg5AnGM+nrpkxEgQBjPkx4x/vnSytUDlUZoiYMZ9iI+5/Qa62u27iBUMEZYwAeDIOqJ6KFoi+Vvc7P5ikeByPP3jUnT6BWmWXFphjcPf8njTKps1o0UZza7AmbpuUmUMD1Hj2Gh+ttTpfKWkS5alNQg8MSZEDiAP56AGTCGTFlrahrSQVUEGZPrnBOdD7HpC04q0xa0iBJg+uOB99E7R4QEEXcD1wIg5Pro6gwkcSTKgnjPvg/nV+G0zIyq8Vwwgn3G4BIlRngN/k6zQ1ba1ixtpOROCAYP6jWaEaYdE7xj1Cm3G3RwR3B2gsxAUNEwbQYkY7QI5MYyfstglN1gKwVpAZfrgywewj+H+0gjGmT7gLSalEoSkrcogp3AgySJFwPMnOROlu5vLkG6SwbDXmXHaFgiQZWYiSOD4bACTuLkp3fQ6l7VaNqUwbyjAlQC2bBklZwAZItIzE662ewem6XRJHYyt2ggEm6+IbkBfJB9pYhYJtJa5bgzgIQLfXuU9o5psZA8mQO/2G+v8ukrVSRNRlypPdhXcJbhjgnMyDzodpJR7yBdS9G6fVqMaaMLrbheWWRngFOV9Tj6SCdHbjZVKbj6NuQDNQzEiS3cCIH8886N6F8MqgYs9wJzTBFiFmFwWJnIicckRHJm/o/No3MgMIf8Azdkgy4JBkgQCR4JExCHPc0loSqjw4pbSevUCg1CSwH1ObkiWkFYa0ycEEYXFpwj+MNwybZqlR4qK6qqowuqBlMkm0WiJkRzBBAie6PxD8laiFfpwCM8ExkHt8Y+wX00p/wCIbU6tKgtFmqVP+bUdhaCzATEgYEfy++hZuDxuv7x9PeERoveJiB6flAfChTc7ymm7q1EVzatUMCwcAWAl1YGfpyPI046t0dgvyXYWozWVF+gE4K1RA9IFTgcHVBbeNcQTAJGPIIxg69k6N1L9sRO1FlckASzAZLNySY4++k164otmM/ftm3rdBr+Hue1r6YG0ZxI7j7+vuqz0bpdSnRrLW/cmqypSDg5cSR4IAPF2p+jCvfbUpMpXksCAf7H8aadT2Z2/zDRZlVgASsn5dp/hB/hjGMr41B03duqlXdnzILGf0PkaX/laetRBbMx+8FeO4rp30C8ETJsYImwx/RPdHbpf00t3+xRljz40e1a4aHqjGgpCY3Lh0NwIAyq3t67CrazEljKGf4vEnzJ9fJ99PQzUHtak/MlKiEXDloDfUNLurdLDCV/I8aM+FOr0abuN1TWpUZQi1apLKqrm0iCQcYPsB4E76QY7yle24fxLxQGvN8f+oGhQdKrXMCpMoJhY4huJ8epGdE7elUQtV+mGgZlhj6hwV5ET6+mrbu/2dqdSpSVQzD+GGQCDOAZpz4PrGCBip0NwfqMEhYK8qAe0gAzdyBMTAkAeNBAwusCTdQ9Yd0tRha90OMypMZHgyAOPQ+up2qYBH1xJEG6D7GOfbwwOuN+pYqiCIK3cmLR323kD6lHHgnONHtT8ETgW8MACVmM5wTPnDT7rdZELhV2r1pJywkH6e4eh4JMCfv41s9aMG2J5ECeAARPHGP8AGj930dKhdymVBAgRHtHCjOboxnwdHb/evVppKotpbIRFV2LAG4BQGhVGc3AAjkakECyZLDlK9t1EuQ1pFoi0TgcEhgcevvnXfT6Xy72qFWRk/dyMm6PU+OZGeNAUai05UkgHtBBYScYMDIgEffnTvabQVmHzFDAYnAC5BBHhhnKjMR4iWbUt5A9EHewa4NcpzIJJz9QPr6aRbfYKKzsA4Kzz9ERIInMjIj7atprD5K0Aq9jvDKCHUEkwxJi2SO2IEeDqBkEPIWfcGD59MffVFo5K21IslH7DRbJi48EEjweYPPGsXo6ogILFZMAnz6fk6J3m1UgiwrLSDbEAchSft651w+3IUWp+oyTzMjn7aK3RUCeRUO3pg1CEXIOQVmJxifAnH4Oi6dNBeHDnHaFtEH1IIgg+YzrvbB2ItsvJst5MmR3RMf50Zsek1GqlmCNt6ZZSEJM2Eg8CCS0AHOI4I1W4NE4RQXFA/s5lmWkAFyGm2LvA/r50Pu5pwSxibrWAkzI7WAyIHng/nTvqGwJAYU/lh2ItuuEYHdMWtIJMT6ccg1aKVWZX/eVJwVInAjJ+mD7GQY1TCHXCsy0w5LavWyFVDYq5IaAGM+CeDxHjTDbbpRTZLSapCsvIW31I9cY8cnTjb7Wnt1miaZWqpUtXE/LJgPKgG0jIDZkHjShdurAsxYVMEgRaywASDIIcYW2P1jRtMoTtiwhCbs2uwscEEgw5InzBEiJ9NZrvc1ArEAXD1HaOOIg8cc5idZor9VYnorAtenZDVLWIUggEcwcCZAyWkSMDiZXipWBXtkBvqYSFKkSAtmTFwwssbokWxo8ENYXVQAt5Hax7s3d7M6LJGbQIAHFoWDfACGVSodrBNXCwWXwe6ZDZHHEydLUi6XVVpzU+VBg4RCKiC1ZNtR4klwci4mVkiNRbr4jOzYqRVgFWPao5E3XISBzhM+hI8Mam3CrJqAP8zMBPlC20k3sJFpjMkC0nnkCnWauhLKGVZCsHQLHIhVtEni+AIKicAaJtlRE5wmvS/j7ZXVD860OR2srrBYZMgWkyTJ9pk86n2HXFrMyUwlQAsZAqRn6mgpIUk4kxk6q37NRapYlEE5lbVZCxuAAOVLA5UAG4AxmNd9Q6JSpsHRRSrML+10KCVuMpVM2ziVMnMcgap1TzTCsadi639ZPm1KVRASRAAJAIjIMc+CMyCoydVjrHUaaIFiWBccmYuNsknMfbXFbbsjXGo1xBKs8FucQTwCDIj2PnVX6xWJcg+NZg2akrobtlA+o/a6esrmfOrZ8F9fNKoFDFZPaf9Lf2njVDpc6Z085HPnVaikHtgpmh1Bm9+o6he0bfqUmG599L93QCt2cGSB6HkqPvkj7Eemqz0nrNygk9ww4Pn0Yf0I84PJ08XdXSvP8Ab0P99edbQdp6k8ua08a4fR1dADE4/v259k76aoqISv1A8eo/3OuBzobpVdkqBwP/ADDwfcex9PB/EtqiD6o516FxY6mNouM/2vi+soP0tZ1N+ULVpi2NV7qWwumP1H8tWBjdoHdKSrZsprhnzM+g9TwMZnA1ooUt4V6V7musknT64ZwjISyrBsZluEiQ0Dt4Mt4njxp9SoKwhv3jVLkp2QoLYCBhMkMwiRycc40k3G2ECobqSKewL/zGbnBBy3nBgc++sqdaqIQ1VRUYsHWZLkgRc9xKt4MwDMwZ080iL8l7PTa9rmhrjcfM/nl3TpdoylFzk9ohiTkkQIUWsYgc4zBMGXqFW64sgEBgpJZFb5ZF7rGLpkweCSMSo1Vl61Vl7kUXzdAWLZuyIyQf4iSYx5Mj0+tEuD8u4AGBNoFxklQB2ifz66WWLc3U0s7sKwVKoJYIxZhkyQSoBHcTEcsMrGD76l3eS9i5+k1GWQRi2SftjIjHhdJt712qFUBEQlY7b8hYEtLQ3A58yedDDcV6xvZ3IAtkCDHoSuSPvom0nF0AJL9dSa3crBS3NtU32ygFvzCLcG7BERBAyIP85GG9ooCoq4YywMupPF2PIHpE4zpHuzdVsy0R3MSTxLTOfT9NEbTZ3NHj20QpkugLLW4iGDHKU3R6LpN4k9rBVqEgcYuUAkiRzOsTqFNi37xVWPpubmYZR6tEHOI98CPc11oU7vl3dwQLMTOWz9gR+dboVPnuappqoGAB9IjwNNqabaIJusw4s9rPELbXj7fPZGLUvINMz6iZgicACfMRP59db2iCowDmLYBWYIPIBnEZ98W8SNLa+xZ2lDHuP86Kq0NyKTJcIYQWMzH4+wyIOB6CMrqZY3y3WrT8Y09RwFY7V1talH5oURM/Uhm95JU5iZIGFJ5MQcC49FoCoHcA9hhgCRA/1QO3weBOT6AGhdM6Q9WF/dIgx8wS9X2tUkFAMcYz99WmptalOn+7csoQzUqVbQP9YR6ZA/Ddwk59ee+r5tpK9WynScwOZ9eqF+It+xKrUMUsDFpZQBgDM3d3EjI9tVr/AMTIgEoPGLSUyIwTaYjPB9+NRfEm3Ve2klNAgJU06jNdMT3Oe4zI8cnQe22yJ2kCpUye1WJwpYQIExiT4AJ41pbIbZIcxhcrDRq029zJgyOf4eRbPHp/TXFPeKB2otrG1iJuFshWMEExJI/ONIen7uahLLYrxlSbYmPJn+v+WlLb1RdCjuPJEoMBgEMQDIYRjnHnTmEjKRUptXW7pUb2vpBmnLLfDeh5HIg8azR5ol82k+JAxjHp7azTIKUHD4Vbdj0392KtH5ZE2qGLC4kiMgA5JBGOScnwt6rtCty1EGASSyknLFQQz2qGCFSsZwozm0tnqoXam7iGuJINkDCkWkGD3glZ/qNQdTpOW8VSQUqBgWeGXEd3ab3YiBEW/wCnCmhwNzZMsl/VtpUZRcr34ZLHQB4W2R2zZC+LQ1qyBgapY3dWgxYPcctABwJBDHHBY8RAideh1bVorYwY2BVViO8TTAhRLQC8sikEiDls6T9d6JTrrVKinTqJCqoDo0XWhiFW117DkkxB4OjgkomkAXSfpHX/AJqEVAoAnKp2KTLmaUEAsyXC0oAw9M6ZbSgRQQrUZy7lWpLaGpgDJKktgkr4zHgsNVl/huoppAKxrEAqJUo9xu7SMW28zz6QQdO+j7OsVcbjt+U5buMTMXERBaQFAeRCqAJHAE3RkNAQ/W6AKNKiDDteSXBKyApXxcx9ZESZBmn9Q6XesqBj0yT64nED/Or9uqSOjv8Axd1oU5AIYgxBuA9Z/hIMaUV6ZCt2svbBMLkEDBbnJ/SB7gAT5lbb047qgVNkyqWgCGiZz+npqbZ7rJLDxBIH9dNOpUBB8Wz9RERwPHjJmdJUSMAxPB8frozDwhpvfReC1PNpUtyIIPnxGrB8J9SpMfJaSIMGFkFTMiSMjjiNedFzxP6HXVHcshlSQfXWZ+kDmkTla9RxLxmhhbET917ztHQkgyMELHF3i729dEdL3lN1DSGQ+/pI5HvjXj+1+MdyFK3LxFxGR/adcdD6hVDMi1WVDllQwPx6fcZ1XDqD9P8Ay6/leZ4/w2hq6balMw5uTGQvVK5HzTTptM8kfwj3PE+P5+kw7cCswiBRT6B4/wDOfxx6D3J0iqb4U9vaMGp2gDmP4yfPkCf+rTJiUoPJgPagHsfqn7qCPzrtUyDbl0/S8i6gWARaTAP5P6+qj3VUPdWf6FBsXiFx/wDsx/qB40mpUmqOC31Nz7egHsBjTbq7j5NMerifsAT/AFtP41D0dRcTzjUqxIHv6laWPLKRcPgGEL1Pa2UwPLtE+yiW/U2jUXS9mCCY/wB+2ifiJwTTMQAWB+7Wlf8A2nUvw5WBVu6Jx4/voi2asDsjNR40wPzKWbxP3rCPpRV/lP8A/WnvQqIWmTcBpR8SqRVDr/F+7PEXKO049R/TU/StzFPuGRzOjY13imOqmoDqlBpHZR71EWubck3E/qT/AO2NOPhukrnJAyM+k+fxqvdTtZEqDBRrGPqrfSfxkaZdGrmjTMwR/C2ip0i6oW9pValpdSkZwnPXdrRsqZusAsJx3MQCYHMDGhE7aa015I4/voHrW6FWleIBFZVH/qU/3XXfQEd2ZmIDAwA2Me3g6NrS1wYbmLn6ZSHsPhbjYAm3TsnnTnsEEaP3NUFMcwefEZOhKwhc48n0AHJ0nqb1gSxUt4WmBwPFxOBPJ02o6m1wZEk9BNlz20TVduSCvv3WubWen5vuIY+kQDAP6RP21LuPiCrfSWraaZNjupZZx2l0PkCYbzkasdZAiVK1SmGJgsR74AA8KMCdb22xVWSoVX5bcJUVXUZDAdwPkCDz/OcdfQh7zAuPovUaLjgoNDCIbjrfmke63AZiwki0ZB7pgDMYiQ33z6yFW4qqJYup7gApOY8kCZEWxx5Grh1PpG3qTVSt8lSUBDhFBaX+cqIAt5UCmLu1bpzkgJ6/w4KLSaiMwJBpsQr9ve91MnCBV7gSZuECdc0OixXrGuDhIXT7OmaK1YgEEi21QLlZyD5MN6AwPuAG+52LUQ1NmKj/AJZYuLXNoDN2ksuYJVQRkC4jBh2zPTp3mlUpJdamYDQA0XqCB3D15A8jXG1q3MpdE+W6kU6lQcwCqjvYKEx6/wAIjkEW1wS3Ao5fjGttx8mmWZEwCthHrgss+YzrNCbvclnLBKbg/wATW3HGZJIk/wC8861q/DHVQRF2q3dX3lavaxAvUdlgIYKwRmmGxMDBGCDBz2rv2UlnV6SC4/U0FiqwIbtIAj0Izn1JI2m4LqwqXMaqhpJi5VPYgCiQIOFUScH30SvTGQn5twW75iEnlWtw6gwZIxDXxPpgfZQoBy6QqKGpNb9U5IJI8WllkG0iBHkgTFve1qhZFZmNwLrMg5AN0i0MSSFt+uYIgaKakL1BDlwhg5W4NCkj/VKziYMAGRgRbmqrWMKkI4tlmhQBIQMHJkC5p+oEMOJ0UlQKE1yb3ZarJUIJJa0BGgCoRgm6QBYzZMi4gAi7z4dqUqCGo5YFJuBu+XAyrVJBIJEqDAJ9YnRCb6mjIpcLADKTc/hfrtYSpwwm1c9oB0RtqbHKPFQABip7GVs2EFe8FmnuHk5JORI6o5jCpo2pDiwMLpFvgkcCYGQyzB4IzETorcdPqEqkMCZQFsCRyFtmeBkgHEZ8tepV6jJIphXJCvUYlbTB5dyct9IvOQseNQ0Feu1EtBtttI4XLK2adskmyBEADEAGVOCaHWVdq9APzArNb3QQysQMS3pIC2tPkFSNU/edNYQw8jPGOR/Y+PTjGvYKmyUNbVnJNgtsRu4kAsSGIGIzJI+x0srdIZj2Kj57h29xZRDLYDADQCpAAYDRCyE+bK8nrbBrDUPEwTGLskDnMgTPHjQLDXq24+F1d07kUkCe0Wn/AFAr3EtKlrVGfYmAk3/wh4UyoAYkiJBNshTDT9IAIySYMZJB/VKNIciqINMekvZL+QeeQB5x5+321rfdONOoUMYPqCPYyCf940HX9MwP56KQ7CB1ItHmVk6VvX3G4Ut7BR4AnMauXxLvglJVHLH/ANuf868z2HVTSHaiFuA7XFlyD291o49PJ1J1TrlTcMpqQI/0iPzmdNa8tFlxdRw7xdQxwsxqtOxq1KzxJKwRb6ep/lo7pG5tmfAjSDpG+hp4yeff094OiaCxTvBJDSZ++tVEeJcZuVk1WnIJYbAQB91YARXSuDwFV58i1hx+Cf00o6Z1AWsTAMRoLp3VIV1P0uCp+x0N09hDKeR/sabReazobkD6qm6XaxzT1CfUtx8ylXQ5lbwPUpPHvaW/TSrY75jSPn30v2u9KNzkHW6G9VXYSArcegnxoaVRtSrteYTxpYaRE80x2+7uR0Jw4g/gyD+CNY+6qU0KXmDgxwRpLV3NrkAg+kZ/polurfu/3lM2mQrCJx7aUyq0PO769E3/ABTkC2U82O4vpPS8taV4wymV/XI/OpX6m9QqphfFw/qdVTa7w8gMR+NO+l7lWcDOOQcEalLU7SSbH5ZIr6QslxHdW81mFOlRZnbl2ZFLEAR4kY9J1ZdjuqdiWUzbHJA/M+Z006H0lF2qOzAOwmPI9AfxGgOr9UFBcj7Y1rpOa3c9xjcR7dl5PWbi5tPbc3scz2CANeneViZ7Y9Q3I0D1x/k0LBLMfpTkiDifQRpXSfcDcEKiqXEhmP8AywMzHGp9gTQNVa9U1C5UgmIM4BB/PGmU9U2qBTccyJ6x+1pbp/DIdMxBjM/PupqPSqjURXopeiL3Nc2ZyyqpX6hLArJ9pkkT0dsbnLKUJwRcReZXBR075zcyySMTmGlq9McNdQIOCSpmxvBkSMxHcII9dcftj13pipeandab3le4A4ugG42kyIGfTXIfRfTMOFpML2XD+JU9W3yWIFx0XabJalMBVpFSRLMxCgmFEEFiO5mGI5UgELOuv2axLQVdYAnvic/QRJ9Sw8qVB4gybxSiXtUITBIVYzZMFWuE2wZMYLNwIPGzSmocKWFWCpLEpUqZwRBIgEg8yZbxwsCF0ZJ5rdFa9o7KR93qNd7XY51mp13CJ21WoCoMMDWXB9IP0xxb/DxiNZqtp6/lXJ/1UqEOsUiHdGKhR9UAGOe04H6E+mmtDcLYfkXpVqfWalxKqq9qoGMQSGHMg3CMjVe6PuRexBvQcSvdfbm0g8eQfA9JOj9v1I02Y1B2Fi09sgmLsOYIJkgROcZiAJgRMJpaZRew2VV6dMdv0MsrUhSwYXB1GZPdlS3CkACY1utuq2gOsw9hCgsFIBIUETcSTBfBVPJ0Wm7RR80W01pStM0hCtMKCBJVowQGjxJMaX06TB2qPaKjwSbVMywLYJgEDIIHg/lshAs24SozopAqhmC1QxF164FptUH1PFySPGud0jrSQMREYuQsuCbwSIxjCuPJIE61UZgQwuC29wpB2DGO53ViJiDgTgDOJ0TQ6ZVptTuchSOwT2gMvdKkFB/Ccg58knKHVbWRRBugyRNqqYK8hJuYL9JUqXtJUYEmTJ1tKTFiAAjEkXELFPCEcYYOCBn0dczohdotGPnBnS0kCYHBtjyZAnzEnHjUOxKiKgNWSbSHE5jEqwA9CTdnkxGo2oOaLaYJC3utrUWp804IqAuoCxax5LCoV7gywLp4gYB0zp7Z2JYrK2kmO+KoKsJYEEYJgtEeY7TpVt921ArMszRcCFEkfVfkkj2BA4kECNTUt78sA2llj6Zy8xmXDErAPMwIGAI1YcCboSDyXNYOtKnAtYKSqh1XDG6oCXNhJIEfwzMkSLl3W9/T222uZQYkUxC9phginM8gniQAD7aNodbpqikUiKqOGuBAVgvggKJIBIwB9xrz74w6p+0VAVDqqAFgST3mATaR2R9P34xpUwL3Pz1WuhQNR+LKt1aVMqWct805EAFWz/FkFcegPA4nQLgLOBJ49B99WfpXw386LjFy3KEZS7KOYWZmAcGJII0123wTTZRaXJcLYzIwkuMdvI7vpOQ3PGrYZC0agBjzGV5tV28KGnPkQcemTz541Br0bq3wy1NFXkAwv0SXZRxUAIZQAO2RBOJydVDqHw/WpreV7eSc+2TjHOtAd1XKfSi4QDVCyLk4P+NF7Pc1KaOVqQuJU/xSfT8aG2lMt2/7GiEt+SOCwuk/fA/zqB5YZBROoeM0SM/rKEG7b20X0qq6uDdAYwSRPnmDoantMAswE8aY/Pp/uwBKrzPn11bapY8FqjNGHU3brWsOqD6letRs+TkCJ8THjXfThabyswRM554xojeUv+YoyFJAzOJxre1kowH/ANsE/hgD9+dVvlx90Q0gawA8wPuYUVCgDWPgEMftica6+WXEHgZnzrpzaQxEjII+4IB/Ezrp6lqyOP7edL3EgELY3S0wSH8rom0Ckijy7E/9IEAfrnTb4U6Mu56glJASha43HJCqLpPoW8eAdV3aVwZPi6P116L/AMHflr1F2chR8shZxksoxp9NxL4PID7BYuJ0gdJuYeZ9pP6XqtHZXNJMBcfeMGPQarnVNigYOVAVGJMEgj/qEeR59p076j1IUCVe1RcYLHBzI/lqufF3Vgm3qMCpeoLUH+ovjHrzrqloe078ZXy9xAe1lGQ4ug552N+3/aF22yUM7EzcxDSZyJgfaI0iegBUaiSI+qkT4PMfY6SNudztgtKqTcVFrHh1GB/6l4+2oOl1TXvloZWzPjPaR/T9NZm6htRgpbIcDbseRXSZons3PL5b1H2Pz0TKv1eo02koxJBE/S4/sw/mNa6B8QMay/ONyMQHBAImRkgq3MAGBJhfTSTcK97OTdmKgHiIFw+2Nc1aDIbmhVPk4B9wTrnvrVKm4u9fQ811dMxlFwc3PyQvQN0KoZJpNYDICk9gBY/XYB2yeDyx551wWrC40lVQGIZAqjuDLKsSp+WgVZyLQFPmInOxYxYKjOQZQcAlCZAy1oLCajHMSpAtClbUSWA+YC1Owtc+U5NiBblUkWW5u7IAyCUyvTNgCUEu/tABoJMA/UDMiZk0/fWab/tIWAKFBoESWfMf+UxremQht8JXOxSmuF7RMn7+SCOJ4486KrUQ3cppiJm8nGD68n0j86TpugkScEchhPp/sedT9PqVK3zVpMBahYl8hQcXAZlvTXNFRr/5LY6kW3BSVeqlS4B5JIYEDBxgjjPppz0vq2YMAxlmEgcAQyYEie44GM40T0n4fo1qnyQguQTLqRORcfQHIwPTVk//AMHTzawQgAAKnYYnJBYyTweBjjTR5sYS3lgzlLjWFxZDTPmfqunPbeMcmJEHQu/XMpUIa0tEjIBEi0m2TjHsPTUXy329R/42yoYkeOCsRB+xwPGito6wGJh7SApDG/JkxBjkZwI++qiEJ6pDYSGeZxxUuJAHM/bkDXG/vQXqoCyHtLEC0j+Emfb7wNNerVPlKtykKRDEMO72PbiB+SedA9Hd3aCos4LgywXuAUDiWnJgwBjRgdQrB5gpE1Y/tVrgU3tVgQOQVmQTBmLeR9udM6dY3qFdWlZFoEC0ckN4NszPr7DTpdktWqhcpCkW9oYyotHgR6DUv7B3dyTTYkyKYyBFnOV/nj76Hw5wrNbqq2xqoRVK3B8KbQwJBHE4nI50l6k9WluIqJCsDTrQ0/u7gLSUMYaCMjIGc6u2/wBpTg1IVKbN9Ba4XBgTbDSDIAxHmAOdDdY6Pt6hNQ3N9TIVDWvKrYsVBE3ZYeseNV4b4TqVam14LhZR9OLijalelUpg4KMyMIJbBYNLQRKtk2gjjJa0gtWnULuUUFkpJ23sQcksO4MASX9YGMaH6Z0KgCalpAYdhAtIHaZZcAxjgeTgeDuqKxa5PlnmwtTN6Bgbss4MHJA+nDfbVta4BKqPa51kH1FGCNUrW1HguAr3wvcoaotpUrOJGI4bgFJv9jSqhqiLa0m6FhAwBqEBTk9oIgmBYCLrZZ/1elU21APVirRaAGgAIQYVWggmDcBxBidA9P3tBr2pU1IQhmZT8wrIjKOTB5XyskYJ0s1HNMOCNoBEheX9Q6aaFZkEmZIkFSeeVIBH20jpgo5R8AmDI499etVNrRq7j5tOpTepywKCm0kMhDIq2sJbLcn1EaB+KPgdnY1EpglmgCnAUZ7QbiZwctOYOrbWaDdaXtkMAtH7yqA2ytMNmOPTS2sbZA41e9v8KVyzI9yqqtOAcLOFYwDMGPtqv9d6AaL2Du9CoOeOD+v6aYypJU1VNm0CnlDUd6KhJYAHzAiccwNLXdkYx/8AOtopQ+hB0cNqKikjgH8gnj+h0chhlKAfXpho/kMclzW3IKfcY9tQUyXpkDlf5jWU6QHa5gHg+h0SNuKYm4fcedSWhMAq1TuOIg3ErXTemVHpVXCkoltx8AsSFn751afgbqg229okmA6/LY+JaPX/AKgNU2pvWmQLft5jXR37GMCQZBGmU6jmmSBkLLWZQqUXUtxuCJ6z+wvYvjmkHealSE4sgwCOcEwPtGqAdyvzV7u1XEAEwBOSnpiftq+b3b/+IdOTdUhNS22upxeUEuQAJLs7Ag+mNeWnbMjsIOGzOI9oOZ10H1KTmAtbnNz9R89Vy9Hw2tQqBr37mgQDAx0IjPf3BXq/xHRobnbtSLBXp5pt5BHB9weDrzLa1flNP8XDf3+4I/toTqHValzGThv5RB/tqHa1STkieZ5ke+grt3vc0CHMmO8ZH0v7LJwbhwoA0ap3Nf8A8SeiZ06zo7VA4QdzU2P8RULcuPJB4ODx50TV6wK1E02AiZjEAjOPQfbSbeAqIUYOR5/GfydCbbcZHrwff/vrC2o6CWnK2anhmxwDv5D9Yhep/wDD34tZKYohiGpktTyZccfJYhWJ7j28R6jGrA9B1ZyysxRriaqLzglVghvByFkmT5A15d05GpuxLmlXBRqYYEXgnDK3gjtPvBjIjXpy7OrtnDFrwSGqKxBc3HuQtbawMgloBhhEZ0sOg910BTHhggz8+e6Y7etRZQTt6s8NbTUCRhuAfIOZz7ca1oLeGXY0K1GlSnsRvnyo97a0czxjWabud0/CDw+/5Sw7GvIpig1QkEuFZQIUxDXECQc+TE++mnwzSqKiuiik1SUeoxAMKYYduQAOFGTzJ8WuttUID1EtLtAI5B9Ynj+vtpduqD0qwAZyM2G02sTAYAAZbH+NZW09t3YTfGL7BAEL8ym3zqiD5gulijshlSwOLIHImY9dW/c/ECbenTpCoK1W0As5icckxn1xpTvvljb0TUDFwzMtymWljyYwBP0+2g6dJi8VIHNwbODm0r45GmhvMJbnSIPJR7vqw+XTUgQhJYosAk5IEk4JMz765pdQggqey/MiZGMgEY/XU266aAf3i5gQFtgY4tAH66n2PQg1T92qFAoDLeeeb5zBPBX21QGz+SqWlIutb9XcI9G4kYCjJng4z4H6aO6VQUqSDDEWkYVhHiIkQR99WLcbQUmpF0CksBg3KSMiAeDMc4H66U7uivzqx+Se6SrgiVaTLYNpk86GrRe9tiiZUYOSCM06hFgVC0pI5YkSDdk4M4Pkae1Ay08sZLYpqCYJObSBiI4Olj7SQpe8qMCWIUsYkgxPHiR99NK2+UtFQ2kGzgEt5P5IH9PfTGztS3RK1+yq37oAsbZsqd1vBAIbwTOfSfXS2ttau3tvUqB/EIKgmRiMcEzidHrUVKna1RSD2F1EnERIi4FufsdEdd+bUQMrSHADJ9Hbm7ugnPhdWZGVBlBbKopKxuL2UkRarAg+pAEqJjnjGdQuBTZzc0KLwGVrIqYiTjIxg8xo3pfywhAHyyRaQAbhPJieMZI86ic1UQpTtYHlli0pHo0meO0Exn11GvbEdFRaZQdEo9Fg6djEYQgggT2w0we2Cf8AToOt8M0gIVAjBsMqBQOSjAzLiJB+kfpmxbanSQCk0gxgjCvOSP1Ptpk22tps0XHwFAnIiIHPOknUUnGCil7cc15hvvhKrTrCrSutEAsHpi1WLGYJ7YkwCCDEgzpnuNtUpMPlw4Y22XQYBgMVSad3Z9QyBJIGrtV6acMQCcEmWEkeCoOYHGpen9IQEMSTbMSTiTJ8/wDzpJNJzrT6J51dQsDXXhecU+pVKbsj0Ham4wkK7NkAqQBJxJiAcDGcl0NrVrUl+dsyiDI+YqmbfBUyQDPBAB1fttsqIrcd4BI9YJg/jTUUlCkACONFTax1wUt9cjkvDPiH/h9SYt+z3NULEm6naoB4CoIEc8AgD00i/wDpruV+llNzBVwySZ7vrC/Tz6a96qbJu/ChzFrD0/iBH20LuttSpi+ozE5hQsmccADnGmb2dVba7+krwDrnwDWosSoeogJBIRiwiMkCYBJxn9NDbX4QrsbFRr/KqGZvQiFB4xP3HuB701cV6JYX05b6GXuAH2/XSt6Dv3JlTPygYXuAyzyCFAIM8HIzjRwXGycyu0ZaJXjlb4ProoZqZg8HEH/Zx98c40vboTqSWpsF8NwMa982/SmFwFiHADqf9c3sYHEluQvt66W/+FJVa2kUC3LfUUMQzBcgYkDIuM4LAz6W1riiNdh5Beaf8OfiobKqyVSfk1MGJ7GkQ8fiDHj7aY/H2wVd5UKBYaGBU4a7N0++i+r/AAFJeEYNEqVk03nPack6R9O21Za1DbbhXALALIgwx4UtAjQ1XP27R1XU4c+j4hc/EH/pVHeUv3xu4JzM/aYGf01hoBKtoYMPBXgj+3216B1v4WSoXfbMy1aUllqGZA8qQvpMz4/TVPXo7gh2gqSQpBwx8gEekzrtU2mrWbqB/EkF1/4/7T946hcR9NrXmmy94HfomPSNglWpTSoSELiWBClR5IJxP3053f8Aw5qU6oekRXUmSpXJ5uEntJxI9fbSbp9Jh2kT5xnXqXRunfO2VPcm4Vg5p3C0XrMFePvk+R6a4VKRVI5RI9F6HitCKDKwzMEHqheg/C+3dtuDUUClURhfJKMhDGmpcyQxBJEBQPfJ9D+I+k0ztoJpqlODNTCgTnIIIPofXVZD0q0ioIdcKw7cEiQCpn6Zn6Z95wt6jTO2Lt812CrMtWeqAPBCsSDBHn/I09zJxhecncYNigtotO0fu6jc5FQQc63o2l0amyqxq7emWUMU+eBFwB4+XjnjxrNFCmef5Vw3NNEZizlUbEgAmTJ9CR+NQ7fZFKwCsaiMp8AeARM8Z8gazWaTvP8Aj7koNvKS73fPSZqSrUwILNUuAyZtUnj351m2vYLURLW+m6QfuYJ51ms0dM7s9ET7AFN6aIT9LMVIgAgQCO4d3OfM+dF/LZAHkUwFIhVEDMgDP8zres0e0OEEJTiQ6JQburFAtxPhajFgJkGJnOedZQ29NINS5gLhiJFsHH51ms1IiwRc0GKQFQlkAaA9p+kzx9Pprnc7sLUYBZwJgmCfLAH+51ms0LjCNolMkUNIaBBW2AM/6vWCZ4mOTre4poKYDsZB94kYUzyCMZHprNZq3CcpQyAg9z/zFqcurAF1wGOBBX851qu9tRkpk3BD3cOzYnMACP01ms0pzRA7poN78kNvtxUSh3zUkY4DY8+APTSrZfF521Jy9Jg3aKalgQ3qSQe3Gs1msFek0vvyWygA5lxlMNt/xAFV6VOkolh3SDg/xCcceurdQ27VSGqW2RhRMk+59PbWazSqVIF9yh1IFMDaER1DfU6UXyLjAgGf1GlnVetm9KFBbmf6mJi0H0nk6zWae15e4tQNptDA/sVxU31YKy9l6zzJDAcZHB0PT6oa1JKgUqYj+EjJ9NZrNCGCCFRiJj4VzuNsrNchgrjM5PAMDBz4Oo9ntappQ9onEpK55mAdZrNbKLjuKzkw2O65SoFpmIkEEASBgicxIYwciOdE9PAZVakgNvbkAE4+kkyxAUgDIGt6zW9juSXUbAJUxqvc6wna0MAWFqN5HbkmBP5zpR8R9Po1UWluWK47XImomeUZB5A/i4xrNZqN8wgq2OLXy0x/4gOh0jTKooG7phQVNQlaiIhzEiGLSCZIBEiPWanuaFymmEQM5dITAFjllIK4jjAIyOY1vWaEt2naPlk9ry+Z+Z9kj6ptFpVKlZDNyKxc5YkKOMLbJHj9dONpTFRzTqOQqMb1glVaC0qoNpMzmP11ms0IAD4HNMqVHuZJNwPwlPUOoBfmNeHJz8wIRi1cKDERBwRz7aJ6JvKlbbqw7DTwWJwabSoLASecWrj1Gs1mqpgS5VWENCKodFJUEKCIxmP5eNZrNZrRCxl5X//Z" id="225" name="Google Shape;225;g288f84a0595_0_51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TEhUTExQWFhUVFxgVGBcXFxwWGBgYFxcXGBgYFRUYHCggGBolHBQXITEhJSkrLi4uGR8zODMsNygtLisBCgoKDg0OGxAQGy8kICQsLCwsLCw0LCwsLC8sLCwsLCwsLCw0LCwsLCwsLCwsLCwsLCwsLCwsLCwsLCwsLCwsLP/AABEIALcBFAMBIgACEQEDEQH/xAAbAAACAwEBAQAAAAAAAAAAAAADBAACBQEGB//EADkQAAIBAwMCBQIDCAIDAAMBAAECEQADIQQSMUFRBRMiYXEygZGhwQYUI0JS0fDxM+FigrEWctIV/8QAGgEAAwEBAQEAAAAAAAAAAAAAAAECAwQFBv/EAC0RAAICAQMBBwQBBQAAAAAAAAABAhEhAxIxQQQTUWGB0fAicZGxoRQyweHx/9oADAMBAAIRAxEAPwD5bZAq19BUC1NlIzoDtirXL0iKl4VFt9aAOBzXGuTzUY1U0UAJxOKulkCrpVwtFAwImiATVgBUK0tiFYF7QNVsaYzTiWqtbWnSHbA+UAaMthYnrXGTrXaMiIRVQ1FQCrMBRkaoAr0SDVad07IcNSsAO8xS7vmmLyAExxS7WT1xS3FbRzwvRNcOOBXoG0oWJArL8F8RFkEHM0x4j4yGIjipcnYtp3UaVHBjBFYd5dprRTUdR2pPUMDVRbDbQrduA8VVUq7WK55J74q7JoskTRdXbG2RS6LmjEdKAoVDV1rkUUW56VBaBIB4pDBK+6iqk9K9D4XZsLIYciq39MgnbEU7RDu6ow/IfoKGyQc1sG8QKBftbhNFoaTMyRXKoVyalFlUEE0ZRETXUUjpUuIeakusjDInNAAnIGKVS07HjArQZfTFRbN3pREmFQ2xXLxINVa7jNNvBC0zrQKEz5ogyKt+7dxRF3yTOKXAJRNHtWqstqOKKyYiqcjPaFs2ViSYrt2yFOM0A2496uFJosVAwMmpVlWr3AOlFjoBBqhJ4pnzMRXYBosAAUjmr2mHWjSICxk0K+kGIpNhRwnOKvcfvXDbjPSigDEqYPWc/ITqPvSLUWwKW9wJ7VYWMc0QADirpFAhcfNWcAj3o/pOBzRtT4eyKpeBuG4CQTExwOOOtS5pOhqDkLCxxWhpvA2uLKmT/SoLR8hRQtOq8nMd+Pw6/etnwnxW4vpER0q0yNRUvpZjXfBbiyWUgDv/AJNItYP2r31zQveXzLjY7CvI6i1DEA4mqbojTbk6Eba9IrrRERTNk7TPNTUjcdwEVKmbPTwZ7KehqS/BNNKK3fCbKMCWTdiKFLxJkqVnnBubAMmhGcg09r9K9lzjbORPakWYnmqolO1gC1upRmWpV4FbHn1S7NsZ70ILuqq2ZFXsjtWKwbY6hUuBVgc0rcYCh6tjuFRbcmklY3KuASLJM0UaKc11LUZFNaYETFLge5sU/dh06VZiYqzpMmaEozVrgzfJZFzNX2bjV1tyO1W2iOaBASmOauVwDNc2iqGaALAVaqMCMV1GpgdBHaula4ok9q7FAHARuHtRNTE4MmhmFmeaXN0s1FCGHPArW1+qtlE8vcHWJmMY6e1Z2msG5IVXciI2AsZndwM8Kaa8W0jqAbga2YlVYEEiJAIPBz1rZacNlt56GK7TPvHBLHURAJOBOen6AUxptL9LuItltpg+r3gfANU02oKfSon0sGwQGBM7D9+fb2rpJZiSJPJgcfAHFc2o4xVXn54msFqTbpYwH1LKhK2hIDEhysOw6T2GOKVuXCxzXLlw7tv4YolpC2B96UIx5RrLcsSLaRhME09ebafSZms82eTRd5QBgZqqZGDT/wD9u8q+WTiKzbeWz3oepvF/UTXdhADCYPWk4tlRkojzBQx2jpS1x4FLOTMzXWckRU92zTvTr2yRxFaP7Pk7wgME0gXMZJ4xQxcIytVtZm2meh/bS9u2oYLL1FeYFr05poBmiZJNS7aYGGq0zNJLAiQa7VjbqU7HtDae2TweK7au7TxNLG9HxXUaeKzaZoX1DlukUNRHWrXWqptkrTQmS2QcURbZHBodvTGabtHEUpeQ4vxFLjRzR7ToR71e5aB61Q2ADA4p2T1OLc9VWFrce1WfTiqP09qLCirNBjqKECSc0wADnrVWEUwqjlwEjFDSyepo5Bgc0S+0gCIj86AYoWjFW2xn8qPbUfeqXcTTQmCKdTSxbMDk1uM9kack/XXn9OjNcVR9Tsqj7kD9amU+iMdWTijX8Fusf+M7CCFRjz5kjaVPJMSY4EitK7+0zM+7UXWvXUna11EZVEZVUKwGJj1EEiI6zWXpLW+4bjHZZRoEcnaZ2WxgFzgnoJkniQ/tDq1c3XXbDOT6QMFugI+eJqISkspmOhoOUrfD59vM9ha8Qs+Q7m8odV3LadRuuO6lSQFwU2v35HtWVrrdrzbW+2baPbD77bpcD7p9S7W2qZwVJH2rzOgUuo65j7Y/vT/7M6+/ptYBp13lpQ2ynmKyusCV75iRBx2xVz1Jy6nbDs0YXSyaA8JdrTXtyNbVtpG9fMExkWiZIyMievYms1VIJ2kj/PetXx7RPaunzLfllvXs2lI3cgKeF+KVulcbAYP8pyR8HqPn8aiPzxN3dc+3z7lfSQvRuvY/HY+1FFuEMx7Va/pRsVgQQ34iOfg1waH1qpbB6zVowYjavAyOlFtyRAOBmtHV+HeWpKMtzqY5FZxbrgdxVkplLlswDIz0olq3AhutS6pgEgQeKNcJZIgEDM9RSHY54Xp5S40bgBFZBSPiaMmoKD0Mc9OlcW2z5470qYF7epUMCJEUfzUDks0g5zVNB5dt5cb1HIoGqceZuVYHQGigHL7q53KsCKlDDMchD9qlP1FXkZlpIaSMe9N27MgsIAHNRbpb0cgZri53DgVDNOAHDUac0JnHFXN2YHamIo/NQXD2ql1c0ythis4FAgtjTDaWJg9BQd3eukzAnjmiX/UBxjiKAQJictQEYk00qboHeqbIx+NFhQIW5MA1q6fwtTB3Z6g/pWXcBVgRWndtPt3giO4PFJthWRXWGGIHAobyeMz2rjKScz70bRaprRlY+TmmuAeAI07SPTnpNW11lkbawAJomr1zvyeMiMUrqLp5Jk9CaMitCetvnCdAfz/6/WmvB3S2wdkkKdzMSZUDgWwMBpjJn4iZztNZLNjMf7JpnVndtRcqmSf6nP6Dj8e9YylUrOZaT1pU/wC3qJ+La25efddcsY2qqnCr0GP9nk0XxBvLsLaCqAzK5IKsfpPpJ2zIkSN0V23YA+eppbxdM217z+ZA/SqTbZ3xnBPZBG/+xmga7dtDa3lFlVyDAEwCSxEL96+kJblHt+HPau3t/wDEi0qOEIVUAJA3BeCwmMdDXzz9nLFwKwTftKlnCzGyRlo/l45pnQai7aLNaZlLSsqdpKsQImRzA/CueclxXzy/2XGUp6sqaxVLp6/yezta+/Z0j3gXuHzArBkV7Ssw9XODJj6YMkZznxvilpEfchWDBZVmEbh1huzBvtFbul8c1Fi0qMzBtNKDCkBLm1vLZSDLh7akHkZ7Vl+K6NPL8y3ddwXIhwFcTlsDpvLRgVejztL1tzXetqn0Rn66yoIKtIOTXI4Ig0FVztnA6ntRdsCf5f8AOPaulHMyarRuFLzA6gGgJp5EwYHWK9N4F4cuo27iT0boI6V6vT+KaXRBrNwbvtuj707Mt3Q+Z7EKCGO7qDx9qo0hfvmtPx60ty8Xtf8AG59MD9Kpb8JBlfNAcCYbg+wPenaCxHzMRtAHfrVnvzgQV/zmn28EdRuuMq9eZMVLJCnajbh7LJpNlJYwZdkCZcQp7UzeII3EjsB1oupKbGMsHBgCMFev3pPSlQadhVnbLXIwSBUqPYkyGArtLBWRewu1tw560U6ljIgQeYpY3gCYq9q/tbdgx+dSMjW1mug4gCuM5PAwaIl7+U0xA2aRRIMTP2oZImmAgznNAgKETxNdS2eenauRFHtMJgmJFJsaRZR6YPNDUCDJzGKjNjGSKtrHUkELtwMfrVWIBYeDJoxbBAJpe401VWNMQcXD/erLp/Rv6AxQjcOSePyob3AB9XXgGaBNpBLhk9h7Uhq7uSO2Puf+qL5piF57n+1LvZj75nvUzusHPq60apGjYtBVLDhUAHu7rie8GT8LXdLppwO1WRCQqqcgbj89PyH50zsgBFOWgdhmBzWSheTGXaW3SxeWZzr6oUT8ZpW54ezXiWBGQPViJWZP29q9H4K9pQ4cMxUmfLIlo4Ac/SnJ3QfjsttDfykljiMk5iuSWvJSaSPqOydjitOM0rbVmwnjDuj6cLYQXQit5dvazQ67Ru6ZxnEE0r4v4WltNx1CvcQlGRZYIgkgrdPpKzMgcSPeFLuh8lPNuiFnaAMmeOP9VjeJ6zzAFHpTkL1+Xjr7UoXN2bS7LHRWUl1pcv7vog9/xy4yLYU77StvUdmgyciRyfbr70zpPWRmAe/b296y7VtfTGMQTMycyYPHx7Uz4T/ysrMWRSQGGMidpA7GBj4rrjh0jh1IJwb9TU8RAkAAwOPerJb2Oq3FJ67OCQfetMu2rdbbwnlrOBGBz96WHiTJcJB3jgFhBgcVs66Hnpt4YTU3nUBkJVTICjBH96yTeYnJJJ5nM/M1saXxO20+bZLu0+rdEDpApDxPRXLcMyMgcSs9R7GkgSyeh0njKW9Hs/dlDiQtzv3mvPgbgXJAz95qaVGeBJIAmPYc1fy7bBiGII4U8E+1FeAKk8k0+gdwXYHYOpM0x4YALjQQm1SSWEj2FJvqGAH1Dof6f90nqNWyqyz9dOr5B8YOajWlyRiCScUFnxH40FdOx4nmPb8aIqCfVVBwaVrwhmVW3DInJqUtatMwmRHTMYqUyX9xXUOjOdoKjoDQSvemgyeWQV9fM0Gyd3t71nRpkJaYRg124vekrSkEn86aIOM5qc2VaqgiHOQccGmbkYHWlkJ6j4qNd781dEBbduTBNO6rwrYN5PQQJ71nW9YUO4AETweDQ7+pe40E45gYUdsUKLZjqa8IWEGr8uQCSWGYE/aTXb/iG4D0wRyZ5+3SgKkgnt/qrPYAAHU1exdTjl2x9APntzgfA/vXHJMAfjWgmkG4AjgSfvXbVsFnO3CZPxTpIwfa5Pgz0sHJyaLb0xMY6itWzbHlj7SfmjPbCWzcJkKVED3aT+AFDwYx1Z6k9sVb9jPWwAzT2n8CP/6qrqACD049p4/WmjeQ3FC5MH1HrMYI+35Uh405RyyiTAwBIM8yOe2RUyHowlqTUHhtWvQrpbkHBhh3/wAzinr/AIwzobQwThiEBJHMk47Csq6FIJKvLQV6ECROMieR9+mK1bdtNg5XqD2NZN0e5HskPplLP+AHh220T5hP8QwQuSFXqV6AzXpdHqtInqUyBAAMnPwoljPSvP6rUM1sgR9QJIWSYEQ0RiayvUSMkR7H8q5ZaKk9zPodDtj0YqEKa/X8j/7SePG8wCodiHG4wxxElRgRmAKzNOVPqCyYkg9hzn9aozCTEEgTH6CraKyzMoAMdR7dv0rSko0YuUtSe5u7AW70GV78HOD0PeJre8Ns+WCxAO6BniOpjuMUjpNMvmEnCq0YzO0xjv3rWv3VPAiOv9/emrcsEarjDTd/jqc0zi6fQG3SRgyT9q1LejI3G8CpC+hXESfms7wrXeQQ9uJ5mOCcRWx4148NRaRJbdy27j5U9q6F5nju7VGfoigaWxAz9v6a9P47qRf0Subg9LQu+N7R0VRxXhrr5xGOtGtMCQCCx5Of/lTxktxsl7UkxyIEdsfrVLStyBU111pAxHIP6UbwbXBgUJh5MDp7RS3YK2ln1rFGDNAb+UZyO/akXRT/AKprVWwHPqAkD3z1p/8AZLw63fvHzTItjC8bqd4sngxC77YH9XH/AFVTaI5B+a0PF1U332W4XcYAyBGOa4ujuvaLJkLkgniP6Qeau+hPSxK9ZdTG08A8VK1tJotSyAyQOnxUpqxOS8jz9wflV0wp5BozCI96FcuCYke/tU0UBU4k8e3NWgdetW2wY4wOec561NM43eqfb5755FMDqqdpI6e8Ee8Hmuau16dxboP9DvFG1xYgM4UfAzHTHc1Q3t1ojaTAGQOPk9Pge9Pjk4NfXbaUPGmLIhJUdyAPvWlp7M7sxyPwxQtA5LgEfTkAUvbcgjMeo/8A0960Xj0OGdytDlu2BbUSSzOSfgCm1tBmRgJCkE/PvQPFLuyARPBBnvgip4VcBt3Ax4zPFCi9/dsc4R7iOtbtt8fEdt6ob2c/zE/A6fpRdQ8Kw3YYrPwTFYnn+n7k/nWh4lrUNlYI3YgSN34c04tO8kT0GtVUuXX44G9NcyUxjNLXdaZZTwCSV6ccn8Kzk1JBDqCe/uOvNc81LpblHadwLek/+IPf55qLTXmdWj2DUi3Jqk1z65/6Mam6zqgT0mN4MiCsxnH/AIxQV8T3sSwXeFAXtgZI9zJpHUAKo2llMTEyCCScTx/ulWuA8j4I5/CudI+j7uLkp0ty6m7HnoArAOsmOII6T2NV8Pvll252gme6T39prPtXCsPwRHqAlWB79jWhb1G1vNTqYYdM87h1HWhvqgjpJXGXH6ZpnXhbXlhOW3Fv5iegntTmk0Qa0SY3kEkTkL8d68/d163DgQIyJyGnnNO6Vxna+Yggcmek9wM/eqeUcrg4yFNF4aB6mYA8ROfc09ZuKgbaSGbEnoDzk8n/ALrl2woYEkOccH08Axj/APbn2NPaiwohLikEncsEGQP5SOmQRPtx3z2K85Op9olS2/SZV7iRjMCBRLGpYrsIO1iOBORxmmbtgEH0kQcH5xk46kU/4XorsJZt3ER7jbZZuCSVkkA7RIInriMZq1SWDmnKU3chBtVstldsMDtyOhGZ95pA3jMZ9/j2pu74VcW4yvDEMytDgHcDGZOM9+c9q7p9I1tiXiVIMAgj4DDBPPBqrozSYi+fb+1VDt8R171uXdDbZST/AAzImThZmPSJYjBkgHkcdTpobKqP4ZuMcSzbbYMYxgn4pbimqMJeBmrEDMc9xzTt/wALdWggHG70kOIPup46UAIGAufT0Agx8/NFioBcXIzB96Na1YAIAgjqCZHf8aN+5tvAxH9Rxt9zUfw0q7mdxJAmRknuB0xRYUNCxcFlbokSWADcwsSQO2a6uovuhXaNk7ZAOT2x1qg0wYASS046z7D3oup0mp052uty2HWQrCNyz171KbBool2/tWd4EenBiOkY+alc/f7sAAYHABMDP5V2rTl4ktLwRlXLpCjdIDcYxnnmlBI5Hse/PFEN13QIzHYhlQTIHfb713ztpDAKxmcjcP8A2FVQWU3gGIwTHefmuahGUZWJ4nj5FNX70lSwUbQFgAAYzMDmZ5rO12p3ErMgfl7e3Wpm6RLTfA7pCWgcgCSZ4+/f+9ept6i0bS6coNzCALeQs8EkgD868h4fbLFVCkqDu2rksek/fge1es8db9y0he4B5170onOwc59x/aqi8bjx+0aP1x0ay8/b8fk8rq9SdJcO4S2VA7+57Vn2dTKBj0IB+TP9jWcWa88scnifxir2Hi2c8suMf+Wf870LdtSb4Pah2XRTuvD29xjW6t3uEseOI4EUxeuQpAZhvUNjqJIIPx+lZoYzHejato2iZGwEfdiSPiZoy8nUtLTikqxwkCtvt/Sj6sAwy4nMdVYcgex5B/tXRpgUmc/5iqJDKU99wPY8EH2NJZKxeEGsagvuk+qNw9yskgj3E/cCqBxDCMz+FB0p2v6hxyPbr94NVNshtp+AfY8Ee1DjeSoy2cLA4l/cq2zBIJKk429xPY4++cZlJlIYqRB9+lGt6Vo3HHX3/wBU3prJu4IGCBuOIz16xSTQ5c+AvbRysRhckdwR/YUc3MhgO34dP1r2Oj8Mtslx1U7EtQzglgc+l2JUEDBIETHNect6Nd0D1AztAzMcjvETn2qGxQlfJVdKLifSoJghge/Q4k8fAzQk8OYMUJ25yfbtnExmtTw3w422YPK7x/DKjdJaQZggiBJwDJgdabtaO2LwL3SQSdzRICjkhBBODwT0PWnyZ7tjpPAXwTwhFt3AWuO+0uAoMKNsuz5yRAEex9qKyqHY3lAKiNtsiJAgHcWJjGB2j4pu/rQtyLV1jbCCfT5QaN0rG76YzDEgkdqjh/L8srCKfS0EEbiWgyZMzyAMEHiKXDM29wr5IaEw2dgVSTDSTgZmS0yMY6zVjb3CVEMDtJ+r1cCd3DHaew6QBXoPAtJZdle9dVUQMoHmBLjenBmZQgyQf/EQaS8Xa0n8OzIYKRccMSJAAbywTIMgzJzmjkm6wAvXXuG41429x3EsRtYEPHpAHMggjjPuTSgtO1sgJ6LUu+fY+rvjaciOenNMeYnkIhkEbiCnoEjbtBBBBOJLcwSO1BfSQrOkrbBPEESoyJ+lsQcTImmBa0La5LCSIdF7QqyrTBYnMHH4V19ZbtsFuHorIsgypfftY8gxHAHT5ourvF2G4JgKq7dqk43Bj6VJJycgdKs/hiQLqsWZre3Ycv8AWQVKhOMTGTnnNBIlc1CtcLgeUGJ+kkALmF5BboM/gaLbt6V7m/cUtkHclu2X2k8QWYDk9xQb2lJnYjGDuaONpjBxHJHA60fwk21naLgZlCwuUYMM7wwbepONsZoHVCh0jL/xA3C7Qkqdx6bUAJBOQe+YmtfxD9nXs2la8AjPACBiXU8wQwOY5g/FJjeWlNykkNMbCB/MRAABk8KOta93WA23G17l1JYvcVMeZtBYttDbAIjk4Ed6TC2smEFIJGQquNr9CWMyeQGxHTinNRrdXeQzudN5wowGVV5jMQ2Cfxpa3K3AhlgG3bvqG4QZI46CQe1Oo4tl7ltiLp6jvM/T9MT0/SpcqdFbbVmZ5a/zOoPwfyzUrVvn1Te1FreQCQtouBgDlcTiT7k1Ke2XygU14fs8ZcXpMe4z+dcYyMnk8z+R96L+67pP09YLdOAB3NFXS7SV6RgTEcAE+0GtbM2kIXoAUyO7ETj2j8PxrOsFZLEAgZE9T/n/AMpr9ple3cFllKMACw3TM5U4x9JA/Gh6bw8FdzNFpfqIzubpbTu8c9FHNLHLNowuNLqNeH329V8mEQ/VxuJ4S2D1jt0BrJ8W8Se+0tgCdqjhZ5j8BWh4g7uoUAKgGBwAB0E9eZPX8KzBoXLBdp3Hocc8TPHNCHtguPnsDtvAMHJEV2xbJU4x3rf0vgARitwyymGgTtImQAfqIitHT6S27cog64Z4JEAKp98/ehvwBTSdnmdP4eSJkCOZ6Va/piQMHHBIgkHn/P71vLpwJVlEzIIndIHHOFz2nFNPYskxbFwjkboBk5YmCcdo/wBmRrVjw+DzNrRMV6ngQDiesmmrHhe0Anc7dln2JBgdACcT+Vbi6GFUgQjE+ozEqBuBMRicEdjWvoPB12Bmu2rRJJSbwVwAOXQLuVTn3I9sk5IepRhWf2Xe/uNraNqlizMFAgEkdzgcAHkd6SueEsFDFTEAbyPSWwYDCR7962luogZZkE8DAYKDnbOBic9s1t+E+Cs6FtivaWWtu0KXMDBZvUiiM8A7RmoqjT+okZtu2vlpb8y2yMh8wm2isgAEgNcjcx4BB+xiktABbRrcH17nnaGYhQTzMhcZzxnMCtHQ2rNraWtm8oeXnKbYUhbcQSxiZJjI950V8X2XX22FW26qSiCWVCu1Q1wEkH1HHPqNCSM5Tl1MnwzxC7aDbZCXl2kQIaTEZXpuPERJp3wPT6ZEafNRzO4243bdwHlgNjkAwDwDMzQLFtQWlm2KHgemQGA2gbsCTOQD155pjQ2lRGuMV9JCC2xbexwTMcKJ9uvahomwUDdt2G62+bakEnLp6WQfVu4jjBgU9434Q+nO24iWfM9aWwFMSApESSF5MAxI4mJW8M19zTujbd5QETu2sUaFYJmQfUIiT1rX8SvWS125dHnXTt8pmZ28tFgFmkD1EgmAMSo7yJg8GLYuFg6XB5rQFt+sgqxMb1IjiWaKJYsLcuWk8yCSATdJ229yyZYNgSCYIyWIJ61LOo23JVwr4ZZO8F1mJUggiAfqj7dDabTXfLe8J2gj1SQJIwRBggRG3gbsDsbhUavj/wCyL6Qi4rqwGdyqCFXljctscIF7bgZgxyfO+dbUMChZiRtdpUIsqQyKOsEzJPI5jOzd19y8E8+4WtFgjbnDZJB3bB62ADKZAJHU4pFntqAPLBdZlt25boywTyxMzIzPUe4ptp8CV9RfTab0M4ZRBUCXIYMpE7beN3pZepP2p7U3rYQ7ZctyI3LbLqs+l1MspZwTI4x9M0DVaO7bsYtsUMHfmEJVWCncsj6QeYODiKv4RbuXtyBtisfMd3Cn1ST6WxkhgInJJ7UvMoTezkqYDbsMWncDGZE/0jPWafvLZTYbeoLMxzttlGVto8vcpMFZWSQx4BjrW4vgFjTib9y3cJY7IZhMAkKQCAvEc15rxJ7RvC2PTaJDodoG2eQxPAywPQwDjmlYFLepX0IMAld4DY3GQGXd6cAx9hR72m22wV2BXkSYLlVMggHIHJkYIMQc0tpEHm7HcIhIAdfUC2du1VJwSJkDBx71S+zeYVEXdxgMDDEAmR6o2GJ5xzzzTYIMQ8jh+V3SDugrgTIiIlSek9a0v/ye49hLbBQ0mSAn8QHgXLW0hwCAYHxFY2ma4F9BYAHBWU9W0DYeJgMCfg5gTRtJvb0u8IrAqS0kvBKhVJ9R3LiBExMdShN4yPP4OdOzLfdRc2ByAAWHqYFSd21TCz34+Kzb2sS47M8AhZWJKyJ2gADkr3HfvVxemSzFy0ljOSxnM9OT/wB0yuo/d7ZNs7rTqoi5aUOTmArz6gpGWEfUJFNZYmqQjqLl9jMXCYE5K9MQEwcRk5qV63w2xZW0ki05Iktcc2mMk52BWgRHX8KlNbmLdFYo8A98p9JwRGDBAaJAPSQBPzWezFT0JAMAwRPIMn2/StrS6VrcXdmGU+WWXcjgjIafThZkfbmkremRj/E3BcDHf0zIAyMkdDnnEVQrTZg6LQtfc3LhITl3OWfpC9yTimtRNwrtXaiYRQcKp645YnJJ5it7WWbP0WFfn1m6yhcQAAEOAOOYH3oOtthWTahAYZn0h8zgSCqYieoAPWpVyds3lqpKoiml8LEldpJ2lzGdqgdj8ifbPSmhfaRtcgMAMSAoDSsgDpA4kCBHEUW4wPC2x6SpA4AViZOfUcqZJPFV0lp3tlkDCykbiASAYjJjEyYBPWqMbsG0ryQ7McwDwv0zuA5if/UTUtW9wLi2YUkSBuicgbjA3Af6pk6J1IA3MLikJc2wPSPUoLLA5zEGIyJNd015VO0kqgUi5gOeIJRSuDwATMd5oEI2LRPGTxCiSxJEL1ycgY/vW/pdalu21tNLF50ZGZyTcUxwqQIAEGAMYmaTPh7cEbSTI3H1MCYHoA3NG4DAxz1JAdX4XcS5tYqSDJNsggYB54E0uRlmSyyryuxWETLMzTGxXfCjmAIkmeZrh0ybJYMzmNpE9YGZwFgEDj5xA11sWzti0WS4QxhjMjBVSzTtkySIkwOKXv2bmnldy+oJKg7wVh4DCCJE5GRNTutlJYLW10tmVNprzwp9VwWx3CqQGP8ANkT0FaB1rX7T27WjWBG8q1y4y59MPI2mScR8g1VvLtKV2Xrd5ym3coVB6gzPj1/9R9nfDrl20zIhcbWkm2cMJ9LGBuI9X5mplJDUWYC6R9O+RFwFXG3HUGG6q2PxBpkaJkPnEgqclHjaSYUByIV4yc9cnrI77lPMNwXS5ZyxJAUT7kGYH6VzSorkbXJIzt2khivVkngiZ5MYoTBo7rPCj+8W7Mi75nlgNbM7mYLMAGYUkkz2rW/anwQ2E3HT+UB/DBX1bgRIa6276yZ9McdcUO14YV2uCAygSbZK+pjA2kjMLyR3r0PjPgjahLItNedt3r8zcVHENJADdeaVxHbPC3mCgAcyDMgsNwzPBKxtIEf/AERcnzAqEh0DNEjY4HYty0gjmY4B6Vq61Al65ba1Pl4ZQMAgCCNoO0DcCO35VXQhTuJUsmFG6WBMA+oSdxgmDK/Se5FNPAmmB3AiFJBtgIxDIFKhY2hQoUSyziZn/wBqX06ene8yRKBlgFSQOWMbSFORP0961vFdeLZHkP5oe2bLbwJXZ6htJAPpGJiOmaR8K9ZW2HZUMAhzkbSWKqQJAJJAPvQ2CRyz4ZduubdtF3CRs3S7qykFxtwVxJPxzNLX1dLr24YMj7fUdm1uIcyAMA84hs0caoLfcj+C8FlbczE7jBQk8q08noo60G9q3uWvUNw37y+2WIzgvON0CARRgeR7QpcVkZRckEkKA5Yp/M20GHUBiJxwPelf3UK3l22Yq0uXClfSBJyAzIOMRzGczTa6h/J05Xy1W3neFVSrHcCGhtzekjIGZzQbevJdUu3HFsWvLTkAQoKAugkAsvWcd6WQFLGkLgrbt5WN29gCVMRkgDmY4x3qmoNsz6V3QV2n+UwVwBwQTPyKavXCA9ow3OZBIMyIfqMkEcGr6nw9CivKgwDc2yVJmQCsDaehzBiobyWuC1rT2xatqm5UJAvQdzXG3g+gMpCkJJnH4ULwnwe8zu6F0Cw/qQsHyBjbK/8AsDiRETW74FpxctlRqnRVjYu2WWAykkByMmRgnkGieJfs1ct2RctsQEH8RUYq4aBDsgYiR6cg9JjJNUpPghowvELrJeHm/wANrZJYou4sMZ28MPfGD70mqKcKRuVt5JABJJCoLfX+aY+O1bOgbTqAtze7MnluSwPqYzuUMAeQuN3U13wt91xrQu7FtFnBKgFhj07ueJ7kHvAp2LgxlsAlxbiCoDRwI6ATzzTp8LAsI+8s1wNttqhZrYVgRvHQNxMYBBzFJaZtnME3SV2MQ8D+ViwG0nMyOoOK9D4l4rp9qAo7sNoe4x52jIFtcHIgSY/+VLu6sq8WkY+qtBWh5U4MNaa6SIid5QdQRHQgipTWt/aO7eIJubdoCAKNggSfpBGc1ytVHTrMn+EZPvLxFfl+xjG4sIotMAjQ9w3FkkljJXYRA5j1cdOiV7SKjMFctk7TtKcHJMNM4Ijj4qVKLz88ASwX/eEjgf0gKPyYsdxB5nd+NCQSGWScbjjtkASfnNSpVpCeC92FlSgDgABlhQp4kqq+rBHURnmcP+DgJcR3UtbDqRbBHRjGY+enXpUqVLdMpK4jfi4tanUG9ZAQFv8AiiFWAFB9yYM4FC8R8PKMoYBW+pivUkbl4EdQY+alSobp0VVnNEBuJ3brhDCWBJLdDJ6ZJPvV7OhKoQzeoqDgCJmSG/qg/wCGpUo1G0EFboPd8SN22Rdfc6Dy1hAsKAWmBgAHaI+/SnrHjD2wqItuCwbKg/SBG7cDJkcTGBUqUTVZ8hxy2vM5++NqGuM3quqCWNxjtZlJUQq9BuGDjnigaLxG4tltPnLTJOBtgEKBxJHvUqVMsL0HHL9QHiWm2oHKK0jIkjcC2SRxNMeBaFVsNcR9jFvLdiobaHEjbyYkZPOMVypUxyhzwP2/Hbti3ts7WRWX+LtgypBBCsZ78jvV9T+0OoZvOW6xuFlSPoQAwIKjHPUVKlG53QOKqwV/wK9cuXEgy3ruQ/pljJgE/wDj+VJX/CSFlVKqpkqXxkROCfc1KlRufA0jP1mlUOoaRuAkzJCkRg8zH40/bsBZIUMiicekkfoYqVKq8JgxdbjuNpguw/htJ3IqyYE4gA4qmnLhWRnMFQTJY7iqmCYPaealSlKTVlRinyU0h3MLZAAUBlMnAbJ3DOI7VW9t/wCNSVG47hkys+nnt8CpUrRZRDwy9+0yeSrKoWTJ+oMsg5Bot93S6bIuEqxYyPTgdMDPb71KlZrMbK6jOn1N2xca0QB5fI3f0yCAV/Kg3daVLMrMqEkxuJBY9c54gfapUqqzRMc5HrWoVfOF62Gu3FKhvqAYkZUHgSRQb3h53pJV3eRxBUqMyeOAeK5UqXywTxYpb1gDOq2bbOuG3ZUEekFQAMgkZH50KwERRdD8jiCSDBjlYielSpWlZaE3WRQ22YyRn2IA46CpUqVn3jLcVfB//9k=" id="226" name="Google Shape;226;g288f84a0595_0_51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SEhUUExMWFhUXGB0aGBgYGB4aGhohGh4cHRwcHxwgHSggHB4lHBgcITEhJSosLi4uFyAzODMsNygtLisBCgoKDg0OGxAQGywkICQsLCwsLCw0LC8sLCwtLCwsLCwsNC8sLCw0LDQsLCwsLDQsLCwsLDQsLCwsLCwsLCwsLP/AABEIALkBEQMBIgACEQEDEQH/xAAcAAACAwEBAQEAAAAAAAAAAAAEBQIDBgEABwj/xABEEAABAgQEBAMECAMGBQUAAAABAhEAAyExBAUSQSJRYXETgZEGMqGxFEJScsHR4fAVIzNTYoKSwvEkNHOishZjs8Pi/8QAGwEAAgMBAQEAAAAAAAAAAAAAAQIAAwQFBgf/xAAuEQACAgEDAwIEBgMBAAAAAAAAAQIRAxIhMQRBURNhBSJxgTKRobHh8BTB0VL/2gAMAwEAAhEDEQA/APn6wWiqWgl4IQtxHZEkLerGLEZpcFMq9RSOT0h3THpssihgrLJwQoag6YIN6sBQHoY6lRD6YcZ9hpSVBUpVFCohUoi0K2Mn4B2MWnCqCNXW0GjLCQ7sIYeHwMohjAchr8C/CzvDGtIDxQtepRJqTDFCRVLFhFqZSGLJPeFtE+oukywGJ3jq0JCuE0i7EYBQa7EPFYDbQVuBgy0gF7tcR1CNTsGgz6Kdg7xVj8GVKBtSotEsZUU6UgRxCdTgCJDCF2g84BUtOoihgORNO2wBKllJcRFMurqFzBMpdST6RPEhVLQbF3s9J0JfUHe0SEpJraKQjUQ9oKxOkgJ+MJYUQlByUtbeL5a2oTASVlFBY2MH4TAKI1GA0GxjKxSBRmgLGr1xX4N+ccmUYF3gUSz0qXShi3DYJS1MIsRh9Idrw0y6fpclmEK3QSjC4HSoahaL5pTMcW5Q4nTRMCQhnO8ZrESiJhSfWKtTY+kXJl6F6SaQfLxSUnl1gGcApTVjWexOTImKKpoCiLA2EV58yxQc32LcePXKiOFxaNI1KBdvKH2XzjJU59w0fboYaq9nsOol5SXPIQEvLfDllBLpc6eg2EcbN18OojpR0MGDRIfJWCB1gPF5ehatRfyo8AYHHaWQs1FAeY5w11uL3jlXPDK4mp4wf+Fyvs/Ex6CNPWOQf8mf/pi6In55lu8FIe8VSb1vBILiPoB5playVR3waViJTSLpNASdoFhp0XS8u8SUVJIdNxFmBwiQhTpOrY8ohl+JFUkAarQ2wchS5ifEUJaTejtCykhtLXJ7DYQ+GHdzVjyiaJPMUHTlBhlpQpn1NYiOT0vSwO/4RXYSuUoMAEgAm7RajDAUFjFE5Ru7mlqARZOUtknTwwK8ELJkm4vC+bg0qNE0/GDPptwCQW5QDKpxE9P94itEo4nBKQa0eoiM7DvVRgjSFKclRJ60baG83BiSEidKOlSXBcVf5QzmRR3EGBQlCgVcXQwfmuJlaNKAxe3KB8dIQ40hn90PCjFpUFvfm0Jpt2XRlSaXB4pAFd4onpJS7wYpToqIrlyiRWHsVQfIPKmAJpWJnEhrRoMNgwcOU6Q5NDCRWTTgqiXD3hW1dEjHuQl4hLgFJaNcrBGZKToZjAP/AKaXoCrk7co0mTYYy5DKvC+ogzjfBjp8goV5wUnD61p1BoaqwqZquTfGG2X4dJRUcQhZTFULMxmSmVSwgRBJYWcwyzTCHxCE360SP8RuegEAyUcRBum/73EM063Ale6d/Q0EvBeGhwbCEKpylrc+UGLzBWgh70aA5Etqn5s0V0WX4KcThGqLxsfYhC0DjDaqiMocSrmGJ9Yc4bPFBQCkEAWVtT5Ri63HOeNxj3NXTOKlbPocyY35wvzHEJSRqV5QjwWegCtlElPbl5lz5iAs+xZWoKSTS9rdo4eHpWsiWRUjpcJuG7Q4mKTMMGYIHnSMzgscpIqggXBNHG5g3C5yErCWcEP2i/qOkkk64JjzKSo0LDr8Y7C/+Jn7Qj0c70plx8Wlpgg+7TnWPYYvQwSmXyFI982eWKZUokGKMRqAIAhhIl3LlrNEpyOF9oFhW24DhZZ1pU4q1zaNEjVMVUuQKl+Xf8IQpmpJZrcoJlzEkglXDapt0gND3ZfmuLElf8peoHzgqROPh6jV7h6+kJ81lU/k0Tdjf1ivLF6paiqZoUk35xOw0oqth3hcSFihrUl6Qwy/EzJakqVpKAWD1BPUdIxiAlKgrUSHqbiGv8WST4YIANt/OFnGyzGo2kzT4laCsFKEp1OCSLcyBzhMlSlaggIIDu/7vA8vMtQCHFKhW57xNAJBAGhzUiEUaQXpW0jvjaEUoznq8eGLXNQ6102SYInSUplkByXpGeWlSphDNsOnUmDQtKXGyDUsVockl2AeO5rKWlQCGJq9XI7whGJTKUVKCll7gslxyO8NsHmImOUOC1RvDNNC7AyMUollU6QzlTSSAIAxmGY6qOdt4PwXAglVFfVeA7A6NGjEeF4YVYmsOM5xUtCUmWQQbxgsZjytSQo1ApFWHxpKtCnIivRfI7dLY3uXZukpNX/CLs1x6RJ1A0jGLOkMCwG0Gyc0AlFBDvaF9OnYjnaOycxIqLdYvw2YrOohTEgkDsIR4qYW6dIb5Tg1plhQ06l83oUuaG1X+G8bOm6ZZsmk53W9eulir3bNFmeTqGElTEhetlEr1A6nbZ2aMVhieJZLuz9BUt6kwHmftRPSoSJhUJSVVSkv5CrV8oOwWKlTw6QUhwkuwL7Ue0GWLLfp3f8Afc0SzdPGCzKOnbsluua2JYiZUEUDREDVRJOlt6QRMQESkrPvOaG2mlbc3HWOjNA62QBLWoKYMzgdg29BzjG2+yNEHqbVceQXEYPgcVY0DtViWr0B/ZivAzVLUygHvpKmFLUYv5+kHeEZhKkhh8m5QJOlMoFnJFDuGhd+5ohkrZLfyNp81TAFFt0ly/YgQDj8YtCm071LMbUryijC4xak+6pSwTpJFfMco64nKZlOGKiTw3o1XDxPTXgmtphEnHFdFqJYhhqqBy5M/wA4aYeaDqCUEJAPEaE1tC/FrBWlK5dm0lLVAuH5tTvHMyxRly2QhRPT5ExHBPYVzd2g76Wj7J9DHozP8QxP2l+oj0D0Y+ET1J+QaTR+cXzDxJAJHOLEyC4YQWcONTNXfkI1NmZbFCpYDMSYsmJdLbtF83DJR9dz0tF61htKQSk3eBYexj8zkqFR8IVpzBSXALc42Gc4RZlhWgsSwX+EY/G5ctKjQxanaDBlMrFq5luTw9x08LQDw2FIQysOXZmg2VglagOdoND6qGchLpSlNSdjTvEpmHEvi0Mzdory/CzAoK0PXcxosBJQtRTpJBLlNy4hGiKTvYCweEXPAAAHIs0H5lImyyAguCQKF26GLJONJWZekJSK2YsNnizGy1PpSpISS4AvWK5MtWhL5uSMwqQhMyYS5LMPiIrweMBNACk0Zq9+8D4/Fa1+Goq0JAIsSn7XlAcjJZ6px+jlSpaRqJDsAL6jtEW5XNx7DnGeGoBCpYodQ6Qtkq0q0BABmGqrOOQ6bwzlSE6PEmL40l2L8Q5WpFeZ4fxiTLGkqHD0MCyuqFq5zEgIDCyt+8QmIVMSBU8yYtk4VWHQdaSWudoJyzC/SdahMCRKTqNHA7wRrS4QuXgpaavXnFUrDKBBFQd4ayJbuSB97n5RLEBSZZFgdhE9iOTW4uzLxE6RS234wXleXTFsVAt0ue35xRhCVqANhd42eXrDBKEsG4ldB8u0CVo4vxL4l6S0YvxPl+P5BMB7KmeCSQhKbqNhDzD5JMMnQJkrw6aSVFHmxG7PDDBY2XKQygC9Qk27q5mK85zVxLMtA1TACpxqFTQMaNSH6fqpYJ2cDVjyQUskrrf3MlnknCyZol4rR4rD3QF0uKXD1r6QrybLUI1rSpJloq7HVV2oQC1G84YTfZ1WLxa18YfimTFEKCQGDglgEgbUAZo7icmTJUyVKIbhUrSdXYJKkj1PlFs8spJtno+njimoPFN8LYqMlcyU4DWASb1tS7NV4Bk4JcojWdT1bcNyjQYWUmYgiZiBJTLDy9Y3qWTpFAVfMtyhbKxCgvUjiO+oD4fpHPk8qfy0zrQV25P6HHmM8sggVrvFCpIWSAkuRV6O/I9IZ4OZJmOlQWhewHEk/iIGmTSCnVwpXStgR9V3vvCQ6i5aZRcX78fmXwwymm47lfiBJ4SxSLNctQknakSWjh1ykpSCGcKrRiQWfcQ6m5PKXMl/2ZTxM9SA/pFP8JTK8VmZRDAjZg7dj8ov1GmHRtxuxPk+TzSC0xQSo2orSq4FaNWLsfKmpcLZJ5ggpU1Lc4ZozFSk6EKVQtSgZ6PA+NzHxJhExgQAAz1Y1J9YFuyvLCCVLkq+kYL+ymev/wCY9E3H931j0GzJt4/cU4qSRQEWBJekSklrh0neJ5ehCgoTFKSAKMHc8jF8iV4gKUrSEAuAss8WOQlWeEqWpBrxbJEDOKJDwMvDrCtSW6iLppKQ4qSHFIKI64J4rHLKUyq6EmnIE3gWTLdR1sRs+0MMtnoKwmegqSdkli8cxcpIWrQ4SH0g1LHn1g6uwNKoClYaW9QOXSL5+T6VDSgkkAhxtF8jDhWkaXL2hjJxC0rSUq4k0rXyrtBtkqhDOwykiwHOG/srmsuQvxTLCyAUgGzmCZsjUFCYniU7bMYx+ME3DuCHSa0MStWw+KajK2aP2wzteI8JkpSgigSkAgihY3IrvCFOPZTTCU3D8xaDsLmKDLSEyyFNUmvftWF+KxGG0kK0lR3e37MV6UtkWatbBMxRoWFSlOVO4uTaNThPETh1kq0maGXpUWIezC94yOSZeVTEn6jEmtWEbDCY1KEakpF6HkLW2gyTVIm27LcQpRlJSpOop91Wxa77wGuepKSvQ2k0D3g+TmYWQEJKUJDKJqHPvEbh7sI5Kww2dQ3r6eULdcjTkp0+WDzDMmIAZqcRJoCdusS9j5MvDrmJmqZM2UtCmBIqOHzf5xZLmqOoNpbfb4RaspZRCRdup/GDFszya7GfmJXQHbYUi3Hq1ywlmJpeo6xfmB0p1AuO9X5NBeTYPxKrNVF2FqRGYev67/Hx+7A8rwBJYbVJO3Uw8ExMtg7C/U9TEtaUkoSLVUe1h5fPtCabLmTV6UpLmkHl7nkZN5ZU3XkeDHSfDVMW5agDsDAmE9ozPXoAYGgoAwNGHKCFZAFyfo6ZgM4KKlbJoKjUaOACYzOMz2VhgZWCZaxReILEPv4QO22sv0ahivQjV0nw/wBdOMPz7L6+44Rnc5C1IkCZOSQU6AkkVoohId6EX3h/7N4gzZ0qXPkJ1jgaYkpmgl1UQAEhKQzkjcmtoxXsn7aT8vKiCJkpRH8sq33IUH9OcOvZD2sTKnYnETADPm1S9W1qJIFeZA7AQcktKTPT9F8MUVV/f28GhzjBfSsTNlKEmWpSHQ2ot4fvVBS6mDWYC1RGbzCRNKAtaEhSAlOtIIQW4XBYBVb71jcZH7KIBRPGJWZy1FdSkpc1KRLPOr1frA85EqdJmyJMxUuegq1yyQUEqCgnmA5AIYvQisZYyyKnJp+X+Wx15RjTUE2kvyft7GJQWD27VUrr0HSJSsEJoZThFSUnf8jEJ6NEsAgOA5NnI5+e0JZWd+CVkPW4CnHVo1adWwuFqEk0/uh/g5s3CMUvMw5JCStzpI2dnAdg4duVXi3G5n4ik6NS1qA0oSxOomgJFCG5XoYpkZsJ6EJAISB7qjYkMSA9jTzEIs1xMrXrkrZYLLCTcgUUORd4CjRunk1Q038wdj5vEpSVaSgMf7pN6NU0+EL8rmGbN4lOANR2f9vCjF5nVl8SiKlNyTC7FKVoBbQEgih4q/aN7/OLVGzDkm3zyfSPpEr7Sf8AMPzj0fIPIekeg+kiimfTJMxSHCS6NW4v5R3GzwpRISlNfdFoLLBZ8dCg9QE0brAs8l3RtQEjnvC3e4tIrnTgCNLsGcmwMFYOUqaSnUNQBqoswGw6wsVhClyTU+kFS5nhqKFgEkioPy2g1tsCgnSEpVLoVAg67t5xSuaTpILqNG7bxZi5MslpZIDByrny7Qy9kMvkzFrE0kEIVpqzq2hdSSthrwU4Yaan3oPw88JBCWqXJatOsW47BaSClKQKAgKeoHz3gZJ4NI3LQykmrQri1swiVN1qJmKUQxZmNdvKLMrmyEFf0iSZo+qAKV3MUCQUOlQrSr/HrHcVRLh9KnDkXoH9IloFbCnMso4+Bb6hZmI6ekKcN7PYZSkha2FdRY0PKkPsTiFJIWV8QNFQOhAV4kyYtQWxIASGc8+Q6wFJkewkEjwxpTw6jp1m2kx7E5ouQv6MFSylQ0FbOK7wTiP5iQkOC9Q0KpuVCUozFanQbEfF3h3vyNGXbsO5EtMlQSFBSVB3IeosAm9YaSaAniGzChu/pGMOca5oExREs0cD5mL1e0Gspky0uxYKep/SK3FjNN8Gn8KbrKn/AJbVHP8A2iwTTqCil0sKeXwgTLsaEhUqp13/ALu1oszghLIlzQsKuEgcI6kbnlyfpAXNITMlhg8j4X7i5UnWoNa/5mHMjFCUnh96wPLme/KB8BIcKJoB+2iqcp1/hyAtD1bo8bmzPNNykMsAsJS53gqZmZSyZbpJuU0J87+UJ1zGEe8VUsBQDzVuJQ5bFflt17Qs9t2ZsXSvLkVcsr9p8aucr6Lh0nWR/wAQpNid0DkPtczSwaHXsj7OYOVIX9JTKnTSoUWCAA1QFJDkvA+XJRhpbADUS6jurzveK/pgJI52e0ZcXqZpc6Y+e7PRz67H0WNYsKtrn/rGXtNjMvw+GmDDYSSmYpBR4mhynUGOlSuIFjeMx7L44zJ8lKJSFIQgIKdi44lLU3NzWkKPa3Gq4ZZoSXI7U/OKMnxKkoUAzFtVKkA2eNKTjds6Cy5H0sZP8Ut/pfH6b/c++ypDYYJwipaQZblTvpNFBQJNg/xEfOcXl81Gkh9XjyymaOJJ1EpSrULjWUgHc6msY7m+bKwXgSk8apSAClnClrDqTp3oQg/djJ5h7Rz/AOZL1LOspKyKDUkgpZLcIS1GAtGb0lN6u/6bcHQ6XqMkJ6Oz2b+uzOS1qZctayVzFO6noTVq1LvXlAMqUpCjqppLUq52DXbrBeCw+tSZylKUsDVqNWNadXNXi3GLmzCoIKQSzlnIa9rPzjYmJ+HZEpkucT74cixDNduximXlisPVCgqaSHew5039YJw2GCVL1KUpKrocjSbuPOrROZhVJLg0J4XpTyvEtIm4tRiQZy1zUykkEBIAYGtdLUa/rFecYuQpaWQ4IJKgaP8AjDvFYFKqcIHK+wDhXX4NAODyqWghSNRZ9WohhWgTvaF1oaW7sQfQE/tJj0bbwl/Z+UeiawFU9SldXYCtm/CLCoFBBum7X79hHMUPEBUQACbJFBEJUtgyH4thuB+EQRUTnlKtKZbrLUFq7mIYlKQSAkg/WpQEbJPKHns9lSJ6kSUJMqbpUtc1R4WT/d8xvtCuZl6ipadKlaNR1IcpIH1ubGApK6I15L5KsNpSZqJijzBZzsOoj2PXImBCpIUg/XCrV2HWIYbCgy0hyZpWyZdKJ3L7GKJktIcimvZ3YJLVPrDxoSQXKodnA4WN+pi4zysurzakKpmLShI4nezVPZoJTiFLZ6FvP12h1Bvgy5+sx4/xMOmqbSNRGzHlzMDZjmSlaUJCiBRIFq8vOAZ61LWxUWFzz84NwyRUi5DA0oN/MinYmGWLyc3L8U/8bLyJ8aVFisgNShd/wj2HlTCH1GtACb9zB07Da5jfVTBskBRoA1v33htK7IxS+IZJct+X7L/opkYdSRqKu1B8C0UzJZW61klOwJvyhzmEkKKUDuRFM+U6koFhf9+sSk+EJj63JPmT7vnhIVyspSU8aQzuA3OPJySXq4UJG9q+Xx9I1n0caX8mgLDSnUphuw9B+sRb7Ipj1+SWqTb48/YARl4CVKO5Z+f7ePS8OzUYAD9IdjDghuSv38GimVJTpVVjUdht8DBUSqfVN3bvj9V/IKZ3Dp5fGBcPLqTEcQpjp3i7CDUyRc09YSSoFaY35JIlgklRZCQ6z0Gw6ksAOZESlqOozVhlqDBP2EiyR5X6xDHTQD4SWKEKcq/tFjf7qbDmXPKKDMjNljq54NWPI8Uaj+J9/CLZk4k1MRQEhys7UDP59GgCdjAPVqVJJsALknlEcySZaR4swStQJKUsqYABR/qpJLBq36NGeWXQ0kdT4d8In1PzS47szWZTjMmqVZ6B9gLQ5nY6WjCokyAFr1FSzp/mA9w7IAAHcmkY6fN1KNSa7mD8PmKgNKGSByoKbnme8bNLSO7kweo0l27L2HmZ4ychf0pfAtbmWxcIFaAuSTQ9TWFWGxxd1kkkv5m/rFMpQnqWqasJZJIABZSqAADmb+sQx6CkA7drcnPXlAiknXctjjk4an2HuExLpSLs1O1Id5VhysqEp1fdrXlSpHltGTy/OFI4UDTqSym3Br6/lDnA4soBGkEXNSRXn1guL7C5JVJ/Ub4jCLTLLp0LSxIUpnd9vL4xTOmqWhOmY8xm/upH2R1b5xdKxkyYQFJbQKPprypYgdY7iJ4UwElMpKbi7noGdv1ine6Y+9Hk4lalBSqKAdtjb1iC5QNAq9zz5wzzPALElJUUJSFlBIu5BVUtWg53IEL8uWpKgNL6mCmIcA3A2Cona0DbuB6ep9I9D3+E4b7c7/Kn849E1slRFmGmHicaUkU3L7ViyRjCG1MmmkKb1iaJIIS6xVyWNWsBF8yQPCICiwPRg9/O3rDtp7Aja+YH8dU8oTLoXKSoWY05UFY32Qex09AKps4p1y24SCT/AHa9IxmCmrwoKUzEMQFKcgliHABBaxrHMT7azcUtKCuiBwtQUo4bdtzAjjlJ6Ioo6nqY4o65foPcf7MoRJmTUzEOgksv3qUADFg8ZNa1EIRaUzgO/fteAvCWAoqmkkk9z3O/aPBelgHbQ9dnjRiwuP4jh9X10s22PZfuePvqOyBQcoJwk0hGo7vFeXkKlre71/faJYshMsbRoSpajmydvR9gjwj4f95Sr/hFuBlFCCS9CXp1Lv5/KGXs1OlidhzOICAokk2oCR8Wij2jxyVLWoWWrVXmqpHrEe1bdivS3je/Mqrv3/TghKQRKUrdZbr+kW5ZhiEm93/fkIqy7HJR4ZUHSFBTc2DgebD1g5U7TLUrcj5wXsjJk1Ri15ZThS61r5Cn75xHK5Rqo1JJ/L994FwmJCUK6w3y8Mkdvw/OBwrFyNwjJeaX2RVLU+suWHpFeUuQp+cUSZ3CRuXMEyDpC9+ID/tECKEcajJfT/RfhyNS+bv6j9IDmq0r6EVPLl+XmIlKUXUbOG86kH5wJmeKEpD6XoQfMQSzFic8qiu6S/0DY6QVJKgHUBbmOQ6iKcsxGscBqRfl+u0WHHBId6GoPQ2hVhMySmYpFA/EPM183D+cVZntsdDDhlKEk1xuaLFS00tQAb0almhRm6tKWBvufTtEMTniUuVKozB7/lGWzbPjMGlIYEMTubP5OHjMo2XdF0OWcltsNMrzJCZ5JUl0slCi5SCr3l8ywoO5ijP8Wj+YUhStazoXM9/QLUskmpN7gbVUZVjEywsKQDqZlG6We3d/hBua4uSshSSokJAYgMDuEgWTydzFLxVm1Uz6H02OH+Ioakq7cfdizC4XWeQF4r8N1ECwfsw3ia8VRk0ESkjY+nxHztGrflmeSxbQh9359grCq0CgGrcnbtFGYmh4tQKuE8wHBLHmQPQRZLQkEKme4DUD3lc2/MwColZff8BEit7EzycY6H9S7CLY7uzUjTYFzRSQA17V794VZbl+ohqkm37vGxy/CIMtWoLBR7xLhLklkkFnBFSoW6sYE5JGV7vYlh5nmzdiX22gteF8VSlakhZWQahIq56AD0AfaDMAsaAUy0JDEEkuOGpISbu6dmDjnEZiiCkgMFbAszv5txXpc9YpsL22QNLzTTLCTp4FksoBRD01O/NiBURTLAUtSdWl2fUHd7m7EudvlYicoKmFPvJFAsJAHKgZvXYPHdJsFqoGUWamq/arfDm027Ii8NhH8PT/AGg/y/rHoq+hL/tD/mEehdXuTTHwK5GHZJWlRBBqNLhtq7ViWEBUFKUWL2ZnPIejwQmfpTp2KedC36xVjVlKVKLDQh6e9RyVcnpzi3uJe1divOpemUssTrISmgcKNSkcrGvKMjl85SVskEq37deQgnGZ8ucQEAIQkuA5NTuTdRiEnCFRBKvfulLgHvFkE+DB1U1vq4oYy8TQKKgp1MyaMb3/ACg3HMFJ4dLoFH71eB5eGQg6aAC9vId/zEJMzWWAZgCCk3NNvX5xfq2e9nIx4VlnS2HuUzv+HmuwAWa+jAHtWO5ovxJYSks25LQsm48qlHh4bhy/FZ22gSRmBSoihCqVekWNpRSY0elk5OaW6d1+Rp8TPSkoSFamFbtZNvlHMW2ISEuWJALNSsIsRjilIDbGsRyrOVodIN+g3+MNOXb2/wBCw6OVKfg0c2akMEghizKZ2Znp2gnEY4LlkamAFWaMviMeoGoppbv1/fOAsNmigSkqLG9BElNKVf3gX/AlNKS7f9NbhtOhkaiEgPqZzWtthSGMvGAp09IykrMdKpaXAS5eu3WKhnOmYWcpMCTSpMqydDLJwt+f1NJhZzqCSwBIcksGDk/AQLjs9X46ky0jQpmIqDpDOOrB2u0LDmRSpJI4XZjyIY/AmBlZvpmCYAaF2tSxHpFU7W6NfS9LF/LONqXfx/eTSYXGK1pClAJUCyfrOKP2971iOc4sJCasq4PbeM5meZy5h8YFSZoZhsfyZvjAOY554oRwsRcv8oSOS09i/P8ACHHPBweyX5FuNxU2WWmJcEkpV9UvWhFCz2FrQRnWCknDy1yipU1tUxzS9gNmofI3cNXjfaNM6RLkLlhKZb6Dc1u/m5/2gPAz3GkK923VP6RT81KztLHCM5aF/P8AeROtZ5xCCcbJAJUn3SWHTo0DRcgtNbEkmOqMdlSFKfSCWqW2jsySRQivLyeIE7KlE2D/AKRZNXpdIIPNQ37HlFaZqgaEhwRQtQhiOxBII3BjRey+EDhRSFGtxZuXx9IH1C5bbCCVxElStvWJYZPEBH0DP/Z6XNlomJUlC3Y8iL2oHBcvuTAuC9m0ygh1BSlDU7NpBJDHd6A7APveEc0ibvcI9nsMDo0oSopDsdwBU0al69IaT5SiNQXXUEsPdZPKml6EH1uYYYXBECUuVOdaaqlgBiSSCCQH0lN61Ci0VTMKsBIIYuVEAjSCoOSlLApS1gSducZ9VsNUWYbAqVRKr9fdYk+9sOL3evNo8JolzEy1JVqchynUmlNJU1RVn51u0FYAhJBC/DUqj3CWZiwDuSL71rQxbiykalzCVKNqlpmprDcvTq3mVb7BF82UC4s6tqMbMLkEnhLwMMIFcSgsoNCQSRqBZi4qGDjT84aeElUxzNJDcQqBahNq2sIHmYhTpQgqKE7lIJrckhquRWr1goFmd/hp54j9/wCOOxofoqeQ/wAyvzj0HWNT8ClIFXIBIZkg1a78iIFxePQgK4QymVxOrSz8IPV7dYLCABV6A2oQ+79IxftVi+IJQeEJAPev78oujHU6EhG7fgEXiQpaykABypgLD5AQRKzRKC4GpTNS/mrYdBCGUhzB6NLXYdLv1ixwRmzYY5HckbnJZDAzJqeJQBJQBw8kEG4bcEEGAPa+WChC0AkVcsbfMefxhx7MK8SQDpLO1bqPOM97eYjwz9HSpzRS7cPJP4nyi1tKNLuee6Zzy9Zoa3j+394E8rFpTJWFKDn3U3J/IQAqeLvAcOcBN0yJlANSkAdQy39OH/MIDk2lfY9FHCo21vb/AH2IY3MEKCAlKnDuS1XaweBUTmLsaHsO0QVLCqw1xM4fRpKGsF+fEYEpN7jLCoJRS2br92WZhn6p6Uy0y0pYbGp9YUJnsQSlw+5ofMRGVJdmqeUNcxmBUuUCkAplsaMXClBz6QHLuGHTqK0xW38A2NzYzAkBCUhL23dufaBfFJ/3iUnLZihwoUaPbaJowS010kc3pBlJydsmPDGPyxRHE45awlJNE2YN/vFCpqjUkl6OYdYbIZs5lsEpUHcsHrsOrfCD1exs9wluE8Tmh3AZNzqI0jYloVyXdjRgoLZUZIGIkRrsZ7NSpCFlawpYYJBLOSWIYcrv03gPJck8eYbCWn3lEgVYtT3jzoNoXWi5YnpcmZ5CYvJ0qBS4jfZZ7KJCVzFp1JSamlB0G4oLW3vF2a5NJKfcIUm7hqChDe7cOSz1qYDmroSPsYqXhxMSXBBoXajGmr1YecWyPZ1RNSzOfdOwcU62rzinGz9kjsbFth26RvsrkIXIRM4uJII0g0IoQSaMGtU0hNTRo6hK0l4/kS5f7PBBHiGigeFNHYOHLcyPQwdm+TySgaEgKoH6gAFJUbtqFfONKiYhQCkJCVCwJ92hq4Z/dNH2J2aBJmSicRoMwzFEnho7l7Ud2cDZoXVuZqbMsPZ9Okg6ToFwk1INWNqCrvY82g7L8tZlMwqARUUt1cw/xcqiU6UgSySSOAqFAxAN7ku297RWlCFK0oUCslmoxPR9n3hZZGPGHklOJWgDTYc9t+m35RFMlg5AL0cg9gx59YJmyVSwya1uC47OOZcxCfizqBGpiXKSXq1SS26iW+80U3ZcRkpCalYTWpJLl2PvChvFs3FFaiVa1E7qJLjZ/wBeQjsmTrqjQlNmNGirFoCWGrUomoTYDqbPenSJ3B9S9LC4ZRuQ9vx/SLFytLrdqEX678u7xOSxVQOkUBbYWdhQ7RxZ0jUEalguE0UGLAsGpUO5pbrBjbEnsQTIBUVUYl3ANaNQb7XivEY0IYJc6yJZUApjcW2YHezRRL8UTlBZEtYA8NCCFuQ7anYJegEWTJA1pUZfh6DqmOs8YsyQ93q/eLopIqbbC/oSuX/cmPRd4mH+0P8AOY9AteCV7mamKYBiXblv05iML7RqK50wqYl6talB8I3GJWEpJuwj5vmEwrWVHesX47u0WY9ot/YqdvOGuQywtRS1Tatz1fofhA+TZf480I16AzksVMLEsO+7d4+hjLpclCBJlIUEpbXTUqtSo7uRbkwh3PbSyvPJtUhvh0LlJ4UJ1JTQfVcWA6G7+sfJMz8Zc1apoIWpXE6Wqa/h8I+oYrCrJHBMSkpAYEhLc6HicVv05wJiEy7ccz7zeVLBqxSsz4Zk6boceBynBU3z/B8zkYFYU7Fh0gjGS1KKEpBACW81Ek/gPIRvsLlutwRpD8jS1WDtcesNMuwkrVqEokChpdgNripvvygvPSZuSVI+XnC+GHUKjbm8X4bKZ+IGoANsHZt/IVj6Vj8jlqVrKEKSdkhmIO4Lv5c45KneEpIQjQQe4bsd716dHhVmtbFkvBhsN7K4nS6ZR1PuwHq9a/KHyciSqWhOIAKwdTjlShIqbMxttGtm4ozlqmLq7XBASfKtOQpVqwrxGFCVakzgt316dbA7Eul9zQcoRzYtuS+gyxuPlLly0CXoUgaa3ZLAAk3cHetAOQizD4GWuVMVpT4iEhTFILh2U1RYhjaneF4QAeGaSk/XI0liQKsTTo71gnH4qYEJSWWhIUjUSx0kuHqzUtUB3vC2LQEjBEupQJCQ4ZIYl6pNKm1PhFE5KwElKkHxQVMqhDcIDlVHKSGatDzYmThlolJX4XiAqBKlEAgckpfmH1AcqiscxQAXwpckvQlLKKncNf3WIVcL3DxFJ3uM4qrRmDJnYlCPAklJla9WttJJuU6nFLNt8IYZbk4w7kEqWVJUSmgetA9Sk9YdZjg9SUhyCCAVBkkoSkMH2J6chFQqoAlRBapZh2YD1htae4XKVaewdhsaJSZ0sK0mZLCFaUgPpJ1rJd6BgCNn8svMy+adKVL8RC1/XPEQa6SasC9d+1Y08qWkKKSASAC7WL08+vWKcTLkLSqWtKhMUGdC2YvWj1o96V6QLXK7gg3EwmZez05WIKRL94jQ3ukClDQN6Rusp9nl4fDoTMUCCdXhvVIuQpTOArTsfUxbluDKQAGCUpZLg6mZxc9u7+cTUVlJQVqFaubh2etfJtrVgSlJ7DSyagoTAUkDTpNVMASkAtRQAIFXoz7xQrFEOUn67hTsSbvQ0NrdaxKUhx4esIAepDv2IHu+W8VyJYSVApdITRTMASLhtr3vCdgd6QVhZqQhcs4fxFkuFFwBRmJBdt4Bn4YoqxUSGCUij0NCRsb+doswOJSJgKiClJcgUdgX3fkOz3jQZvmgnywEpQSgAjS4CXoQR1o33RSK3cX9Q8inLcMUBM4pGgKGpKmLag9Q1m+cE5qqWSgSWEtR1mlUk3HNuXeBZqyU8w4DerU38hEZgKnS2nYKAo527vCtb2NexzDykg6UgqK7tQh+uxtFuKkWJqWZmrc73N45gcMhCBxK1fWBrzqOQEEYnEkkOosHrf8Ad4Nu6FYFhMVoWUFPvBLMORqSXvSLsRmKpU4KAOhiCWSSoEcQZjFM/Dy+JhWpBJc1s3a0VTcMsaAHmFidJFX3saUhtuQpuqKBhypSpjMZlVEApLKdhQhgBRukNMGjw0oKkS1kJIZSWDmjED3mpXpA+FnqfTTWKlzRtoPAUDrKdIIqoJdu20N6jK3AV/w7/wBpHqr8o7DLxJf9rN+H5R6G1SFpGNx0nXLUkb7/ALvGKGSzpiylCCb129bRtFXHYwwR/TH75RpUnHgEclRaFHsrkK5ALl1rYEUIHT4w2T4ZmuAkl2IrTbyaveLMF/Ul9/zgedZf3T+MK3uyq7HeOkiXL4ZqlbFlOGv+7QgWTXQgk/au0ET7enyizJvc/wAR+Sozw2tl74R3DIMtOqYNQYDSxL7DpRhew7QUJ4Q/CGsUkOHpv3G9o5mdpH3E/IQBm+3lAjUlZY7i6GCUVAZk+8AAd9hWxO7bRDGo0ispTqFFqK7hqANcBqOe0VZD7iu6PkYJ9qv66P3smHa3SEi9myrQUshaAFA8wVF2OztVmFIhiJqBRTIUyhQJU5D135GtWbYxbN/p/wCBH/kYlLsf+sn5KgB7AsiegEiZM0ldE1ClF9w9h8n2iOIlBChfUWLEv8Dzbem8OB/yC/vfiYVZn/TR2R/8kyJHcF9ghOHBmjwRMUdI4CocRH2XICWHP/elCgNUwpCFgsUuLlQS7u24Bbl0gnKP+Z8j/pgLNv6Mj76f/siJW6C3SCcAgqGpi5ozcgeV7co8J+lyokktS5qB6Qx9n/el9lfKOyLTf+r/AKEwjl8zQa2FqZrJB1s9aDfvzaIYJydR4iHZVKb3u/6RPMrS/vn5GL8L7h+7+UWVsLbTsHn45ak/V1PppSx/de8WytSjoSApbEEuzb6WLctoRYm/l/qMUSffTDOAIy2NBKSkFSFEhg96amseffpE1YosUhwFAFQe7OQ9K3hHibeUTwPvHsYEltqHjyomhxPgLCPClkH66lK4QQC9CKuW3+cLUkAhAqok1AZquHEE4f3E+X4QNN/rzPvD8YpSrYN9xtJw3hp1LXpWnSoD7Qfvyi/NMd42hQBQfrivE1H22hNOujsPmYsxn9Mdh/4iF027GvYKlYsEshmfiJLgV6QTiZGkbanoXp/tGVyffv8AhB833E9h8oZxp0I3tYUvHFMxtQNNN6J4u3Jonj8QSpK0FOlxwh793s0K8P8AX7n5RVl/vD70M0FcDWVIUriJZSuIgKcVNnuaN6Q2kTpiAlKVq1Byzu771FKfKE2C/wBUM5nvn7piXYr8HPo8z+0V6Jj0JY9DUxNj/9k=" id="227" name="Google Shape;227;g288f84a0595_0_51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SEhUTExQWFhUWGSEaGBgYGSAaIBwgHBseHiIeIiAhICggHyAnHSAcITEhJSkrLi4uIR8zODMsNygtLisBCgoKDg0OGxAQGywmICY3Mi8sNy8uNDAsLCwsLCwsLTQsLCwsLywsNC8sLSwsLCwsLCwsLC8sLCwsNCwvLCwsLP/AABEIALYBFQMBIgACEQEDEQH/xAAbAAACAwEBAQAAAAAAAAAAAAAEBQADBgIBB//EAEAQAAIBAgQEBAMHAwIEBgMAAAECEQMhAAQSMQUiQVEGE2FxMoGRFCNCUqGxwdHh8GKCFjNDcgcVJJKy8TSz4v/EABoBAAIDAQEAAAAAAAAAAAAAAAIDAAEEBQb/xAAyEQABAwMBBQcDBQADAAAAAAABAAIRAxIhMQRBUXHwEyJhgZGhscHR4QUUMkLxI1KC/9oADAMBAAIRAxEAPwCrw1XdytEqBTpqWqVHAEATAJ7FovBY3AsIwPk6Su5UMSBPMLSogCJ6nDzg71qfm5U0QSAQQsMSrBW+LUB+KL9e8EYQHL6K7kK6MsllaZVjFptvOobbxtBKH6YVNTLgXDytdDSd4lhVM9AOUaQP2v2icE5XidRq5peVpfUFbSpJVFm8G4/DM7TsCcHZLQ1FTSEVqsEsROgCNbSZgEStuv1Eeoog09LAyiMV1OdEjdhIAuoF+4OwNPqGmySmMZe61eVc4oMU5MuEZWMGSCdUbCP4M2OKBksuWnyklgrKAWCsABGx3NiZEmevW3L58zNwCdUwCx0A3AgsQLgAbzFr4sq1NdNVeCadNjpkwBEkMTtG2nVEagJ3xhZXLgXTk+i6DqLW4twqalZaTSvPLAU6FNBfm+IKon8pkztM7Yt4twrMu4f7MQWBMFZ/sD2m03x14aos7RTqcrIWUAatLal6EiLEjYAEdZEkcZ4otAUKbmrLHy5A1BbwJOsgksbidu2GNpdqzvH0j6pFSt2LoYPn6JDxHKVcrSzAkiyqgiI1CSe87j5TinhoMMwUlGVCC0mC2nWhgEsDZh2Hvh7mUWWY1GqnXzKfwEKAot8Mbz637Y4dTEgLvzhmcERE6YAJ9CSIthBaGOgCOfX1T21i9k6pH4jopSKCGFNKtRRymNLotRYO1m1LG9sThNZa1MBzZG1WUTfcTv8ALGi84lAtZFNHS3mLLMw1QRAAHwgNce+FGUyNOnmdCkBIDqzXLIfQjcG0W742tYD32rHVqOItctRwbiusCpSYmkpiy80wLBdzuP8ABijjFSnQzbVEZmNSmWIY8ikssQ0H1bY7e2DsjoojXRpqsryvubkmdIBAEz22HyozObevUGVr06bMULtUj8KyQRy8oIABBvJ9jjSXQAVjCSnN+WKjMBpDCNP/AFNKiGZm5mAf4SV5jGwGEebzjRrdnBe6BjqIXUCZJE3gAdcG5SllwrCoQdJmD/k/L9sD1aQrv92BqaxDXsbSI2A2ws1rwigAo/hNGlUplatTSgBaCCvKsNIYiATPXpqxfkq+VzgOWpr5gViyiozEAAAEggjl9D/bA/E28mmaZrksFZ3QCRHQBWsbA3sbW3xx4a4bmc2pCt5NKYZmQU5HUBQBP0icRptOiotBGq2PH+KOtKmtBajO7imzImqJXtMhQSLjaI3xnWy9ahQenmEQ65FXSx5QyquoFtuki43NummyfDqdGo9dKqkqgoqk6VVViCfzE2k+pjGT8ZVXqmpUcqFVRTIkjVrBgiLG9yPnhzxOUAd14LIcb4S+WbnpsqH4WJDA9+ZbE9Y7YM4T4TzFfQdIRXIClzBIPULvYSbxPTDbgPEytDy6hR0RhWfWrMQm1hEMQR1IicNsx41rLUdfIRQpEENNoBW5EQQZ+eHnajaqFPKa8GpUaFGpQoOWdWhxUHxMd9RABjYSNrfPJ8U8QVKiBQPLZWkGmSBY9iL374f0OMUKssy/ZqjQ3mVOUsD+Xmg7E6jIHrjM8SptqcuRaXDzIKzZh37H1BnGao4kCE6m2TBQWazprMXrczG1hHT9MD5XN1MuXakwUkQSVDWPvt7jFgy76ErEaUY8hJEmxvG8WN4jFJrjTNp2PrhLg4OymwIkLQUuNNYhuWB931badVrkkHbvhVxIq9Qhaa06fxKBJJLEEkk+o2tGOMnLESYX06f/AHg+giSQdyJ9SBf6DFNcSYKICMhBZzI6iFmCb+l/7YY5yrJBFfWdMsWXTzD4gDAF/rijMuNRBexTUGU3mxtb9cC8TK1Eaq4JiygH6E+x/nBtEwEI1lWLxFGUpDc2zkbwdge041WR4smYp6JUaDLwukjs3cjpjFZdhoVZsBH+fPBi1EUK4A1A/UHpbpirrThXbcmdaiE1hXBXof79YjCvjGfEBWurMNr7CL9hOL87xOmtNmkbSoPVosI774A4ToemoYancmQI79fbt7YjBGYRDgjeG8d8tIGXRz1ZhJtt7e2JjRUszWoDRTpCmBurEMfcm9z26YmLsamdk7ilOZrvTptUNUMqgMADA+fr9cK+F5lmqtUdtS6oZiSA0iBJHwi4Fr4Y5jiq06dOtSpENUYBxI0EQZCrBI1QbyCtrXU4t8PZUGrUq06dVUYSA0Ook3EmCx+EgkGII9SIFsrKdITrPZdmSlSU0yLBgwmVBAJE7n+SMLatZqOmkBBGpQFusAwBfrpvfrO2KM9xACFLtNWACxCVEB+F1CRywJ0sAbWscMDVNQvTZ01hGVCSCxsNR02/EWgCZ37jGTaO+I4rTsIgklLsvnaK6jUZhUtH4ViTtpmRsfl9KuI5Ss1IAVqrIxiaaGoIN9pJi07j3xfS4eaaLRFBasj43uoJ3IBIZfkLz0jHFShSpU7BoHxnW/3YkXsQSBIE3wl1NzGjw68/wujcx2nX2XmVerlvL82ppCqUSosqWDkEUwOXSSfzke9scPxxqhakFakxsgjzNbBhZ0g2i/KCffBmXZqbprrGpRqDl1CY3ImRMEC20weov3w/h2WNdq1NyoQxMQsgzqBY7ixG6m3qMamEOFzlyqxscQEfl3St94lSV1FZpyOgP4oHUG9/WcVvkig1qzaYv8Jg9SYsB6iTbCqvk69A1lV+StUBQqAAXcb6lM02DEHoCARtOBcnn1Giiwr0vKctyOJDagNBDSrKbDTa3eCTbtmY4y5KZWqtw0ppTzPmvCBtUMA4IK231L3I0kSLzvfBI4cmYemtQ/etIWonLG0iLjbvPX0wpy1QV5zTOEFVWWoqjZhEMY1EWgFiLHTvIwXkdI01krs1QHdYIYyJChjIiVE2JNxGCpt7MBuqc915uCe8Rerl31uVi1NQQTqsLwBfeCRtg3MZh1pirVNNLEIkkgk7EqNxH4besYyXEfFcgLSqIYGp3qIHkE3QEgnVJB7evUO8nm8wG+9KQal2KUyioKR0zsZNUgwI29b6ASDhZyAVXmOHU6rA1KYWfxOCCTabRcX62vg6oNK6KLAb6mVZCjvAFo33BucW8U4oBTGXeqVYn/m+WrjSSYOll06zEAXjc2thdmc9WpwKVGo4QLGmLxLS6HkXuGUT0gTYDjUoBTM6orI1Eu7eXJiJADN+HVYXYRa/c9MU1s47PNR2VT1JlQoMAEj1ETNzjrOcXLUY0tqjWr31ETGl4HxSVWQxEHVaBhbxtqWgJ5TGo5BglvuwzR+aGIgzP13GBcHDep2V2ClfF6zNXK1KsU6ahgUnmUmABvfZQPfCfiLglYEUp5U1A2UAAnr+LfFdfVThQywrawbEWnf0g3HfHNWvqckqN4MDpE3PaNowQdITGttELoVopLTp0wB8dSoTdjeJIiwBiPqcFcNr+Q1TL1aJBIRlfYgESAR1kX+uKuD8I+01Vpc2grqbREgC25MRcH9pxZ4nzTJndToqyiixmw6zG/rhppyySgkTAV9fJtUQ12lkHL8fMIsPXSMaXgPASaVN68aW5lJi0AGTIjRAkie2FXhbOZelTasU8x2qFQHUR1MD5AksQYsPfrxFxNsw0leVRAUnlUTAIXYHCm08gkos6BPMtWyrkiv98hbT5zouiTtTXY2tzD64Z/8ADWXKa0o0LAglAHAYdiRv+2Plmk6jpnUpBBFwDNvScbmlmGoVSKNiuzFp1nTBttIPQ++HlgtuKkHQKnOeHHSkKyrqVt9ie822G+M6aYcAGzAEBgejcpG0C22N1nOJrVy60AKgqsFDutrgyTIM3N4xlOIoZZ0PmOzSRTIhZi7ADf8AkThIaBhqa2bcoOvRDQAsvtY307/xvgHifERTZqQRX0iCxtB3hYtbaTvimpnNBIKDVJBYxNj3HbC+hlalZtNNC7MelrmTE7euNez0QJNQJb3mYbqqhmSpB/Q3wTkq4JOuWsYAMAHGs4X4LpU1H2oNUqG4VWhRBuJBBNon6DEy2UydKsUSjVLzvzMqj5nbuSMW80hMBPp0Krjk4WRbhVaq8KkQNRk7CYnudxsMbrw14RbLoKtXSagJhkDSF7QY1GbzFhvhprCVaaoiitVldTAkp+UkG0ekGDi7jdCtXrsjVEFEFbjS5ZhuI3WbEgdMZ7u9aURDWOGfVB5asEkwzM1yT1uew/XriYM4fXo0l0vUNgBEgQevXqcTD7PAp5eT/VYDiOQzFR/JRfMen8SJqY04EANbSovYgwYGNtwDKDLZA0cyytVIP3eskifhBINiHtYwPlgTN8UDVV8oIWtremxGpQGhTc2BMiTNxttjP8TeQpYFTvH4YEWI77i/Y7Yy3tb3YlYCC4ZWh4fmF0pUJmkQTrY3SI3k8x3GqASB6xhdn6a1Jda6pOkpoGomW3GxFiLzedt8aDgdKjn6QNXTyyagU+WAZDAafhZIG57RN8IvE/HKUO1OaiamQ1fKCgMRYBviixjveIAvmr0paOuvdadlda5DcS8RLTUpRGshigZgeiyYvze+B6eaqg12bTPnIlNDcMxFQVKe/wAOlVB9dHphFxXOiRTCR5alZBA1MxlnB+cCwtHtjriDNUqKVADjmaL89RtWkt1a8kj+MZwMy5b3REBPcnxGlWBo6mSmYM1H0kCCCkkEtDGTqsdAg7wdluFsVp5erV1gK2inSZVUqbS19UwCdRWxI5jjPNVpkVGIDFYkiYZ2NxaJAAI/3H3x5UrpDFabUtUkNSAEB1KsNr2IEtJAiNzh7YIgLl12kuymv/kNSjXK+Y5WoLBuaX1TpJsQ1pVyILRsDgKFfMEiq1U/FU1rGoiZNtr9DMbe7yhmcsWWlVqAvSZGSqo0M/Ua4uCFJU9I2Mi1r8Xy+nME04Jq+SraEJnSSHJi0mYPoLxJwWYJnKU2QYKznhDOua9RVpipKuWUmCYGwaNz1UkAiO2LcxxSnSOZRFSoj6QabAppb0I3AvMwfXHWX4WRTCq335U2TTpI1g6mJmNG+pdLC2+FGbydbN1q+pSKiKWqFVHMVAUWB3a1xvMgE40MgqnAtOUn88rYyD1Ht19sfTfCWXqmkq1JpS2qagu0wQ6iZ5QAZZbkgg9/nvhThvn1wrLqVA1SopMErTExO4kwvznpj7JWzS1ssGAbVcBVOzA6SpIEjbUSxIFpkCMM0KopXwc0cxUqIaNZ3BK5gM7BAAYJ7C4kKIMrNr4uzvF6OXZAys3l8lMFoH/cy3E7mQBtfcY98e+NlyVNKeXhnqSdW8QQTO3Nfr/Nvn9fPnNtYvVdRMrciADYDp0sN464hAGoUAO5NuMcdrO5U6HuChNtJBERbsTaIIZt7QbXzvPQqUJpTTugK8ukxup2N1vB6kbYxmV4r5jaSnMLNI2O21r79bYY6dCgKysJIaWiCZNvQg974S+UYEJlxnhL1tTJl2ZKoElOaGjm2uvNJuJJHXbCXMuFYK0jSIZevrIjfpgzhmaqR5SPpUzrWzKNpkRPa82Ha+H2fbKZoimwgpT/APyVsRILBTquwjcNMbAjFMgHvFEATkLN8OzVSuUylMFVqVJZQ0apAABMbKATHqcNvEGXy4r0cs6uwy6w0PBPLqAk3IjqPTCzinBqmT8urSqyYKkoYIbm1ECPhgEd7X3sqpZ91g2JmbjrEXvfHQtFQXUzhZzLDDlqvE2apslFVBREBKrpjeLR2EAaut8Z9kJUy3x9hN+h7g9MCtnnYjUZjFxzvQKFHWMT9u7EI21mjBWo8M5nLLRfLVjoLMWSsADB0gRJ2NvnOCM74hpDSqAs2oyLWWdgehMA7YyFRgpMEATYC4+YxruH+F2qZZKmrRVswFoCnaRMzF+nQXwktIboms7zu6k2f4hUct5jFKYb/l02AJmYBY3a252xxluDDNgU6VMKxuXDRY9+9/TFfEWiswCqvkjQzXbWVksxt1JI9BGNJwjKJQRai1CVjdlPl9IGudjIG8b+2LGMLSxgjKFy/h2ktNVZEZlJYsGiRcX9BP6fLDvJZJUoTTlGflDKdwRNgBuT19sBrxQu4KyQhLaSkXNrNOgwDYW6wMRc661TTSkxqSzc2kLAAuG7Xmwk2n0hcTmVpFJrB3QoK7EmVCUQCTVJDNqVoKENdZIi+0XvbADcZaq4RA7GbamjYW2PNtPNh/WyoOkOmpdNzJ0kkGSREMJ9vnE4Fz/BadI66B5/jUAheoERMxM+22F1JhUHyYCFC1KNcO2Zo0nYhVNUWkwpgXhio3wZmq5Z2jQywQrggBtwYNyOvT98C5jJVahpfafI0KdTKhIbUTAB6mR7dcECrpDFMvUAQ8oQAjSFmbExcxET3xGta14LUqk10l1Revl6bE3DOGKsSCYiLSFaYv2xMeeF8jmqmXBgKdbk+bpltTTqgqSB0v2xMOAacpnbEYkJU/HFqKtSogVyCsoNGu8AMotPWZFpG8YW5mqXEIVKEloaZAI+EH6D/LjrXK1eYWKMkb2JEt72/fBFCV8umKRflGpAwXWxOpgCbhSTpnsszjmF7SUgbM8CRnrrVUUMxVoDzWJTUpiDqjUOawMBgpB9LHFtakaVNqbU2akxurgodQAIIsCphveDfFvCeF0ufVWWrUQL5i6/JpqZgLqcS3NF4AtF5wfx7Oo6ahc1V2+JXCzOxKyJj2te2JVHdxKXRMPgrLV08yCZUwB7RsT8uuOGQTBYhb8oNz1J9J2k47q1RNjuB3n29hgh0GnVJEwVMCT6b2vee3vhTBDVve7MIngOSpVFqFiVpUwvIu5N+u/v7jtjmrXWZoI4DCySW1QzLYXOq0fT1wNlKzqWCgQ24K2O97R36yP0wyyOb0Gr93ocgKqQbJzAxN4sBP8AfHQ2amx7SN65+1OILWjGdfDhxz8pNX5ahFVXWdwVKkC1wDedwDtvhiM/5Qq0XArU2SAwfqCNLBoNwTAtaSPTHfFMw1adROpWXR7wbDqNh6EjrBhPmV0qoGoM4upWL79fXtvPywqqGh1qXLS4gGY/CbZbxA32inWYBCgh9P8A1JADEjYsy9Y7bxg3gvGcsxbystprNGkEtUViDb4doUTIFiPTGXVzUUgCTGwHY9fmenbG38NcOWllxUpqWqOsva5vIQX0iCRJDA/S1SGiUuqVis9m6lDMeaEag9QEOhnebkGBytbY7g3xpshxuoMjpQmnUpyF0ARBBJBN7km8LJge+HGd8OrnaTsMysoC6KfvGpEfFOkwOUadJ6xcEYp4Z4WpClNFiCKkjMVxoCmANOg2ZhB2tJ9Bhl4iTqrYwnXCzmR4f9rpf+qNSnoMJC3lo1Eg80ctoH5ie2H2VorpQZUaCBoVS4DHTDF3cAGWgiNUR0GHv/DwqmkrZimWUX0coZtzF/i7t6+mKmyeUVVJZxClUCyZJF3LtAaD+UxecZ3FxGU+5o0S/L8JqVJ+3GksLC69UmNlDDp1sW9MEUfDtNR5leggAJvSJAK2gG6ENeQSCSMMMxTUUdM1FDNC6iGAaCR12i9hfvhRnK+oCQNwDoECFO8epid/fFZCq6UNls1Ry9Ukr5dN2QSW+GJHOYGsDeCet5gYS1imXdpI0mnK015oMgC+w5QT6+kwGlUMpLQ5VGL6VUMRq2MHlgQRO6j2ssp5BSDW8+AFJlVLiWBK0xq0y2kMW6Dl74p77sHRPotAEhGcGWnXpuHDFoaXJ0wHMtTDAEwRJMXNxYEnGc4hlRTaFWrpgc1RNEzNwLwpgwJJsTPQa7NmnlFWFBpAqGa5IZhPMBvbYkQRtthB4hqgimKVSkaBkqlJPLCsI1FlgSYI5j0/XV+nvc19kGPbrwSdta0i4HKURiftiR6403h3wg+aQVDUWmpMKNJZmAnaNrgxO+Ow5waJK57WlxwmfhHw2BT+05hEKuPuw5ER+aDuT0HucO6ZfXyALN5eexiIO9/bFNbJpTSnR800dACq9dlB/wDaRa3WPljvLvQpl1GZSpymHAuTp9JiTNxbGB9RpOSuk11KiwhxErA5fNsNShyLywOzbgmf0+fphrw6o2tC9UhFnlLXjeBq5bnSvz7YX5fIEI4qUyWOnSdYIHWTpJn546z2XP2dkRiruASkqptsCSR/gwu4TqjG00GtBLm+oWuFOgayBlVGa7LqJixYxAAmethfrGFtarJfRVOgtyFTLmRamuoTqkRIN5GDxwynmaa1aalXpoVQiSgIWCrdbNqHpvecVZurSyC0WNCnUqhed1lrgDUVLSBzEiwuB0xeTomh4Oh5KymoqQXY0aVFih1VHLvpbdrEhdQ03EbgYZ1ko5iKgqEFFCqKTGbE6d5262E2k2xmay+ZU8+noCOOQVRDRpgWaLE6iD1mdowQuQpUQtWpqFUqJXWU9hZSSBe5IG8TgpAwluMZTVGZWimFZVf7yoZXREbzOq19xIPrgbOcYFFb1BXriSCohUmdlkgQOxk9cZ/O8TOZcoXTyxddlA3iR1MQN+98UvnaIbSHAFvWT2Ebm4+Zwh73XQEBNxlytfxRWJJBABuLAm/Qkj+MTGbWgXnUdJDGzKf4HebYmISZ1VQE9GXaowRQCxMaettyZ+H/AO8MstkRQLBag1mB5Qg6h1gssE2aAB074opF6RFSm6nVsSRYC8QRcW6e22E+VqvqCBQ8grzAsTJJge1ztYzG+Oc5uIXQbtDugPstbk6VCprqAkpTUM8UwpM6hosqqWkRJv09h6FWo7MQqqqwKasSbC8GdouItPQYGrZcU0Gt5kSOY9RabKJieUr64VcPR3QgHQDvJKn/AGlQSLTtgnsotbJjmshftFZxIkj4COHEitOsTSVhVPLB0qSCJhSpHT+MVjiFB0pfcIpEq5Kgq07GIubExH8Ytp5AMQjMSTZYMXmALWuYEG8j3xbkKtRq1JKCUlqCSGKqihRuXjpv16gb4CkR/QH6a7pUqtP8nRI3eUbl3xaiApqKtNfKaWjSCEtoCxIBJA+h3iMCZ92zFKi/OxDMVqE3ablLWlSDePS037zvGaFFdFKmzVYAZ6h5CN9OlYkNPXTFvbFPDkavQepBp1G1BWEqtpGlZMaTMWv8xjqt2mALW5PAddcVzh+nucXOc4WD/sfOOvZBZXhLFhUcmNW+xYyCIW8ER1PWLdWRzASAysP9LqBPyIg4XZ3P1uUPThgZIIjVFpjYdRAgYIzOera1VaWqhACoF1ACBN7kNM7n5RjDtzhWdOhC59ucdRwRFfL0SS1INTJEOqmAQb/L5QPTDngdeiDSSKhNNSAAABLNuAXMsATJiSCxxnyw1EKQB2HT5bfqMd1abKOZbHqLj59sYG13NwchOZUdv91tK/hqnlxUrJVI1nUxcyQWY2KqB+Ij5+2Khw5WprTqvUOXhS8sQWqaiRMiVvsw3Fr3wqyfHczRURVZ03KFj+/xD2/TDPLcb+0qKZYAHdWUsfYFqnN9JPXG2nVZUdIwtbdpDhG9NstVSo6t9lptWp81N0PlhZjSWkX94bpAkjBObZVXRUqNDhuasamkwsmOewuALSYNjJwir51lZXt5mjSDzAmOkiRJECGnpgnh/ieodSshLA316FkQP9LahsJ+WNIcBj6I8le1uFNVJHkoF3aoh+JQIksxkiAYmOsYWcQIYkrpAJ022t3PWY3H6YbVeJvVTQdOhtgBEX6RHT5HHFPhh0kghlNrGT+u39hgbZHdCEugobhmaArLyCDIIJif0t1M9IwfU8K5U63alVIGplWnU5WMWhVM6mjoP6YU0PuSWzJFODZYLSB2USTPbbvgjiniimyRSo8o/FUMG3+le1+s+2LbGhQP2ltIZKz/ABrIM4q06NF2OlAUUMdENNwZIAjrYYzlPgtc20afdh9ImcaLPZqrWkOwsZ0iQg7GDvaLtJjrj3KZoFea5HrA9xg6O09mLQsm07UXHA0SmlwZQoc8/foB/Pzn5YcZXN1NK6WKBAAAGMQNhAjAWdcCGmFY8wGwb+9yP93bHBraHmRp9MCatUuydPRZKrzGpzoiKjKskgFXJPrPX5g/pB62Hp1BTboAx7f0x3UAYRq5W39D0P8AHsTgHNZjSpQiGT9u+AfQGo0Sg+4YHPn+UxzFUdbKbGJn3HqNx7YXZyqUQqCEcRzAyDHrBJBEHp+kYmWzAdf67YuyiAljpVmZdnMC1t+m0YeGBzY3fZI/jNwXGS4jWpc3mfdsLaQCoY/isN+hETt2wDQzFfSddVaqgkiYeJ3+Iar98L87mFhwimk5sDqlZ1Db5+pxYzrqMVFk2iohUA+jCf0xV4BHDkfpp6rY01Wt/kfsPCFfkvEzK51orrqJIHKZ2mdj8x9MazWmbyzZrWFcnSAxuSqjYbzebWx84zikOQQD2KsHEfWfqcOMtxCmFRfM0kCDKAg7nppYb/mjFy2CfyugzaHNiSSD5pvnOBl11U2BBABJUopJtudiTa47YTLkwtTymHPFoZVAPUkztE7HGmovSfLiiKsAKrMAigkzIhgx1gMWGokHbthQmTWm76gatvvA6sAZEWIMmGPTqPSMW0rpNxqtPwmtqopz0lA21VL/AP6+0fXExjc5lKldi9NKhUn8swQBN4F+4GPMaRUIGqF1KjOnutDXyJGo0mEsJAiVB7gWNwSd7e2wdPMlCAp0sCSLkSf2A3/XB/2aogDBtSyDp29dI/NeD87b4UZqmTULgHm/1Qf67EC+2ORAK1srFuG9deM+StNaQ3nSDeG06jIkDtI9TPXA9FS5ZPMBaSok/RgB0tt1g4ty1E/EdRAsVufTYXiLzOOlz3lkr5aCozENTgwyjqwJsRB7Hm9DNACZGqKpXq1Ba5xjhu9BhH082qsCxIUJysN9QsNO+q43vHfF+aakKDjQTUqNL1GayrvoA9b/AFPpC7MZ1ajM+l6jAzqAsAbRJ+X9Mc8Lyr5muiJqCwGfSLAbm56xbrFzfbFgSQ09dGEIZc1xG4Y5yPpK7yOUpuytVqimgOljN5OwAAIIneSLSb4P4nkKVKmcvS8uoyJqaamlviBB0auY3Ai529AX/C+L5ehVehXSnRLFvJExpQ6YJcTzORMkzbfCDjeVp+RVFODzsQYmWMAgmLhovHUA9MaL2gH08cc/HwSBs76oDM7jG4z+NM5J1ELOjL5kuKldKil7gMIY230k6gAOsdAOuPcxl69E6m8wAbETA+m3zw84Zx2lVSmzHRVVClVmGzCeYkxH4TPfp1xVmfFNKkAiVWYjsunb1IBk9PffbGF7nF0Wzy6+yM/pzMFpjnp+PdU5qilQ028xadaqoZqbAhZbY6gCF1fFBsJ3GC8vQrUQVrLpHZiD9IJwqfxBQqstR6GpgRfzYaJn/dHqCOkgYry2V1lmoVfNY3amwKVD66TIf3QnEqUQ9mBnrrC5tbZn0/5acfzu80zqpBtMdgcU6n3Yex/zrgKlnSDpM+oOCPPO+84zBhGqyElsp7l+LlhorSyHdgTqHv1ZdjFj77YZ0a9E1GOowByga5Ivcz1jsB1xi/NIPp74bZSowCNvb9rj98b6DjHeQnaajRATjL8Vp0lBpozASwDNA7m8k+uPKnEq1adLFAZnyxo9YLfEfmcAV6wU2UaQQ3WYN4/9pxTSzRQMjEwtvocR7nACPbigfUc8GTp5cvqvKqweYydmMybevqL/AFx1lc2FOjvsYF/8GB2USTsGET0B/Cfrv6E4Gq5kRcQ6mOx+uGGmZzvSy64SOXXXFE5h4EjdekmSv/8AP7e2Kq1YLDowg9LfxiDOBxqEAr/kexws4g4BBHwv17Hsf89eow0sE3BA0F/ddr8hN1rKRqGxEMPTvHXCvPnS2ibG6n+B1/tHXAORz8MUv7YuqMtQ+X0mVPVW9+x7d4wyLgibTsdB0+Ov88e+H57dSf7Y8z1cMNYPNTEH/Uk/us/Me11lKoA51KFYSGiTf2OKKWe0sQRI2vi2jCcaUPwNOijaJdFYqyFYBBB6H6Y5GbL0zaTYn2mOnT07E9sCUMrrJQSRuu/0juMd5RPKqBX5RN/aZ2/jEtAjoowwk8StAlKgyAAOCBPwSBF5MwP1GOmyFKogZWZehBQwI7wSQPU2wVms5TqIaYpVSs25lVWt1Mkn2iB674QcWrvRKtTAVZ06R06jv0t8hgjTc0lzcjxj7LPRoMqdwvtd6j2+x+qiUqahlanPaojI4PaL/pM4ry2Uos6ivUanSnmby2mPaDB9b4Fr8WqA6nX/AHAz+sfzg3JeIOaaTJTYxIVQJjrBkT/2x7YQTW/tp4Lt7H+mCo6RWbPnk/8AoA+kr6DwXh+XoGVpIQL0HLRUeV6yPg0sIiZkbEzinxLUqtmKfnNSRBSDANUjXJJiBB/DESLX64F4Lx2rm66ioyBgCwOmJMRp3gDTcWmx7nH0XNcMy+byLpSKDUqyyEBtVOIDH3Gkz0JwxhDzjRaa9J9CpFQZXzPK8SpgELWKCSYEopnqAGiTF/YY8welbyFFJKSKUJDBoqGR0uC1vzWDfhEC/mLg8VOzBzISlDUhdWkuL2khSOgJtHQz+mLOJ1meiyuArgk8okQZ1SRPf1xflKa1FgRLHeTymD6SYsPTHObpKrBiSpmT2O3SNvS4OMhHgkgwVTwjiQ0qfMQVNJUk3LATAN7i8T2t6kd81IFaogRiTBS2siSCVi46lpJMYpzOVDt5iCVkhih+vKbj0F9sDV8tcBReDfqbzf8AtvbvgQySnXYkL2prAYpfWZ3EjobWjtMdsOclxWolJUoka0ZjVB5W0wPh7gkhZFwekXC7JZT8Z5/9XQAg9OjWv88W8PPmk5cswV9VQKSQnLdif9RAABHY372WjPLr4WnZaji5rdxcJ5CZ9ivM9w05xqdbK08xWcgeaW+FWUBI5usrfmI29QNFxTh7F6WXYVFApimI5lLCJZgs6ZJjv12x43i6mzoCABdWSmDyqAQIXoNQmB0PUzgvOctA01zGliZL1DpjmBC6fiGq8ACRG18Mc1jsg9cPP6KqlSts7heMjT45YWFr5Y5LMq9TTUpM5U6TZioB1AkGPi3AN1eNhgnjeRyrZh2pq2k7nWWk9SC14J/r1jC/xcpeoBr1wiAXnYdfU3b54H4fndVOD8SWb26H2i2FVJt7n5SKld9QdoPbTOT9/N3AI5sjQkwpm9y39gP0xVU4eu6uQe3+bYr+0jEGYwpgM5JWN20VAinzj/DXXzgNqgP3g/3Rz+zX9RiyksgtTcOBvaGX3U3HvceuAftWOnqGVbYjYjcf29MOcxrljeQ/dHXD7Ig1e/XDPL5vlpz+X6TH9MIeJ5mAkC9WYI6QQDbcG4i/7RgnzYVTAgkrPaII/wDlg2MtaVlfQJjxTrM5i/8A3KL+0r/AwLmM3BDG+oD6qNPT0APzwPXqcgM/BIMdjsfYEEf7hgX7crFUJ3vPb/LH5YY4a+qGjTLogTu9P890wy+e1Lob5YGztUtJAkqOYdSNtQ/T5/8AdhfWcpUE9N+vznqCMWV85Dgjp3/b2Iti2ZwUfZ2mQFxl67KwJB0nY9D88EfaAW0tdWsw/Y+4/rgLiihao0mzAMv+d+/rPpgLN1GV5/bDGiE11OTjy+UXmWZKuhjIXYW2P0n3674ErZgq87Y4rZgNBJIZfhIvbsR19MNv/JzVpJVaV1AkE+hg29weuCEBskp4ol7wGt1SlsxLa5v19f7/AL/vZxCjTEMj6iQCQBESJ3O/0xVnsmKcb6diY2xc1MgwxuLH0i3zERidp/x4W+n+nHtYfuH+c/JUZCWM207Sehg/qRMYMtMEknqT/PywJVqGlJjkeNUAdPlYxMEf6h1xa0AapubCLg/4MLc26CFuFJtNhDdRryK1Xh2mHpWktScqwO4E2j0NvphF4n16mGgkLB1QSInZo2vO8EdMB8C4s+Wra1BIYww3kTeJtqvabY0PjACqaddCKmXZYUlBIPUWAGoGQRANusWc2bYlefdswp7T2pGMnQ457hlZloqLywSBsDcfyR+uEzrB2jB1OmNUyYHUdMMczk1cAk6uzDrPp3wN9mHLuU9jG0MvpQDvG48uHLTkufD/ABJwQgYgi6t2g/xv9cfXuDZ5SgDLUQtLlUIC1tlhpFyGtEjpj5Nw7h4ptqBJOw/zv0xv+Cl0Sn5hqJqBCsRsrGNQBgxDG+x26YFz2Xyw7s8+utVo2mhWZso7bUHGZMEddQtj4e4plmVxmVpCoKhM1EDEhtrwSYuPpc4mGOQ8L0aIAFdtRUamheaJM3Bjfae2PcXaTkgLlYC+ZJSZUBIYK+1ipWZgXEjpuN+mOczkPgGoBrkGYjbcnYi5tNoxfxDjDOVWpKFTIkQDPr3HTbrit2VwFYtHxGxluljJntMYUGEIiZS6gyqjBiEndgJFh3tcjr6nFooNEzImxmYtNu+DquRSwCoRuJYyTJtNgLgXEYrZBRZA9xpPls63SQRN/iuSJF4jEsKkpbmGZTq0nSbA++/9/bHlJXpHUrhXsZcAqDzCDAMoRY22JO4xyvE1WUZg6kSI73297Y8GZNUyiuSTJAGowBJ27SP0xRp4TaTyDHAO9wR9k4z+dytHzMwlIF08tVXQVhnk6lBOkkDV8S7qDEG+fzXE/MqmsTCOQCrsAbAD4iI1gATH7YlPiSQQx1L27jeOxWekGLkQb4C4yuoqUJ8qStMElo67k79zaThb2QA3QJjQ+q65skgZzkD6joompkV816bOEuQDZx3AJVoHS8x64C4kiJVWpRdWN5pqxJ07FS4XQWPxDQWg+2Os7SVRpXShGnTcSTENJnvcEEixAi8LKmVqMTzAnrDSf3/XEa0N3o6WzVQZsJ68+td6Lr1UDQrEggEGIkG4MdPa8GRgivwyoiLUZXRGsrMpWTHS1/8AN8AtSkBXEMNj0vv7THtMnqcHfaqjUwpeo+idKMxKgm0gG03wJgaLb+x7TBaPcH04+CqpoRBaIIkEdZxzUzk2H740CcR4blKRaivnZoqB5bBygcgagZAVgGkQJ1RAImcTi9ZuH5VU1EZ7NDXUKwBRpmYURsdxPfVflEtLDuC4btlaD/L2/KRaGqmmixIYx6FoF+oFt9tsO+L8Gq5fL03qi/mdDIuNp9ln6EdcL/BfDhUYktoSlDg7anDLpRiQYE3j0+YdeLeIlaK5Zpgu1YMYJUrK6e8Xa9tj0xV3ftCupszGgA6x89eiAp1BCx+LeO0X/S/yGF1V2y7xGlyNyLgETadpBHrc4+kZbweq5cUnIWsRzVQokFlgrE3EEiLXvbGCzmXFXPlKgVipC1Cswxp0hqYHcSVN7YMiMlTZaFrTTBydDzQmaqiqKYHxC3vfaI+nz74Az4KkY64zTFJgiixuLknt39ME5iu72diwXYHtH12wQc22Vbf02satmMa/Td1CBWqzQI1EGVvEd79vTGgzPAwUUs3xCQFufYyIHW18IOAPDq/UH9xb6G+NzwBRUpnmUvTs3MJuZBF7gg6pHY9RYnF0WtWihsTMVagluY3Z8euKyHFOENRZDsj2B3hux7GL+o26xq/DzmtQ8srJprvJtLsSfmxb9O2PPFHCw2UJlWdCtSAbgaTqECdlI9jPY4VeHuL69m8qok/eILsD0I2IJk3B+QwJBLYPmtPZ0y82DP8AX5+ERm+HagVPUEH/AD0N8Zl6pVhRqCGUaQfabE9bbHtA9Bv83mKdQXMMROqwsBJtN+2M1xbJCsF0nm7kj6YFpDTnREdpuEjUfHBBCCApQsDaJj5Exb36YGp0CqRM6TIYHof2vhhUreVRZXTmN5tI32PUW6dvfCynXYiAY1EJEfnkXm/6dsC0OIwptDw2s6dCPkSF2lQ6p6qJ9yb/ALEfTBHBs7Uou+vS9J/jpsbGO3TVaOxtMWI4o5LVUcyCJmCDYTb0Nsd0+GedULOxAn8IG0fQDtbBEgarI24QW6q3jfhxlBr5Yl6c36kbWPU3npP74A4PnWRtSFkIvAJGHnDKj0DNKpLGAQ5kEdmA3A+RHQ4JznBqWZDNSU0a+m9IEGbTqT8y9Ys29uuGirc2x3XXp7LRRLWPvb5jcVfQ4nRILaKYqADSTT03gCeWVMbjlA6mDYmZWqK9SkSToYyVLXaGEmTeNus2OMJw/OlH01LQYk/hPt2x9J4BSo1KBosoqebE04MyDIA62MkRG+KNKHRKGs9rmdo0nhB/qftw5Lb8OzdaprdaJKkwCyFtiRY7G87YmGOS8LUvLQP5gYKJHmdY9LfTEwdzhuC5pErF1uEBt30ki4Kys+nMJwBlfDitTdKrfes0o67ILgAREjaZ/icN9bqsudRB3CER6ECfrh7S8M1KlLWzlXPMqReOxJ6m1othgY0JV7tyxmT8NMtNhWrlxMwqi1jMGJn1/TF/EqTVForTKAKdK6huIja4tE47NVWqaZfUBcQY6zqi3pf2xY2VWohVXCAdQNiOkdPrgoaWmENzrhOiBzPh2jmIqNFJQCBpKxH5hB6mDfbbFnA8hTy3mPQ11FY6CbE2a5G0gmJIHQdsGcOyehtJZWL2KqCbCe92se31wXkeFvCtT2YyaQALKDO6iCqmJFv3wokiICcHYInrqEC3CMu5CVqSsRLghCoMkbkWjpBtGK+L8IWuqLTFNAtkWAAZixjbbtP64NqqaCBaqsTWlUWWmLwpLREkG3YYGWrUomn91S01G0stMaYMQtyb9R8vrTwHCITtmdUpPD2nI9+gvlXEMuTmKiORT0uVbV+HRYwIk7WAF5+eB6GY8tmZII6Eg3E2m8ge0dMfQPFvA6LHUylKsXNO2ok2lbhjubQT3tjOt4WhtGsPqA0gTqJKzcRbt1+cYzxAgrp060uuGCcrjKV6VejWdQVr0k8zyyRodFjUVJGoFRJKmbCQTeKsmKT05rV6VPVYIpJdb/iMabjoL7SQbYA+yVspmAY+8pNdWvturC4KkcpGxBI64szvAfu/MQgDUZUnYWgdWtfeZkfOWMnCf+52sNNxnnv89/qtRl+EZbIUftzRVM/+nE6gzXIiLAAX1XgA9YBzVLL1s5mC9Q6qlS5NrCwBPYAQAPbDTwb4UqZipTWqj+UQzqTOlQpTWwF5JOlDHeb6bbzw7wbLUVPnUgWb/muCW8szyDSJC+8G8dQcEeA9VkDmtl7gJ3ALOZeg9FBQCOJYqEKaiTpBLWkkxG1gPS2M9nmavnVSoCPL00iDIIWnLMDOxkv9cfas/kFy+vM1ISnTps5WdTjSBIB7GB8Ikmx6Y+df+HnDalV62aqZU1hVmHgQrElnYSZ9JHqBeRihTDTPFY/53OKLo+I6lJSFh9RnU0nT6xv8jjIcLzQGcqOx31X9TF/4xs34RTzDqaFOomow8AsugRJFuUgXuY9L4xTcJqHN16NGKhpkiZC2BUTzEAG4t74jWkBFSJaboyMoDxMFNRGBjlEk7SGboJP6fXBtJFJAN5tI+gsY7474r4crmkKhpOBNiSLyY2mRfuMW1sqFVInqP26/ri3N7oC20dqqW1KoicfKQcGYrUNONvS8rb+uNNw3gNVnNUBqdCZLQ0EDcAC9yDcWHfHtDgDCsKoWC62Q3k2vY2JsYN95x9FyqUlo01RnesIANBSVVVgGZEOQNyJiekYIkF0hLrXjZmNOpJIPAJBneGMmisoVF0t5o0s4BbZlBO/SLgdsYmtwRstmykQpEi0QDBj5ftjc8VGYNby6T1Wdr6Y161aRDLJ5RBkzFzMYF4vlq9FKdLMU3e/3REFlJjkGkn0hZ9sVJc04Sdnd2VVpcZASOhmhTc0sxSA1raoYJWbgkdPex748zXCytQKsw2zAyMG5/I1XOupS8toIM9B7dfphKj1UY06ZZRNiDYde3zj+uIWgoA46rR8ayCvl1KoeUKJJ23/n364Q5jOVKrUvMAJpxASOYqTc3ixnodztOPM1Ur1YDOdIESCY6zyD9xvitHC61AbQzDS1zeIjax6/S1sCGwMIySdUU2W1FVEEKIPt2wLxOqUCppBCmSpmO3S/1OGfD+H1Shqs2kActpYid46Cep7ixxXSqsKgZnA0EEggQQCLRaZ2+eBa2EwMBGqWZZqTrM1EqCPiEox7BgBB6w3THdfNDaY7MrQRBmRBsTaD6DDIcLq0q/mBgULyyad9R20yRF7dh2x7muG5ev5aikKdyWKVCob/AE82oBQd7dowZtmUux5GEAq08/A8tnzH5hC+YBJ5xYSFtqBvF5O/1b/w9yDAtWdYNrFYKwIMxAM94k7mTjH+GchSy9SUVlZ5SHNwNUyLC0gC3QjH0LgOa8tdB3ZiT6bYJjrnYOApWqFlIsc0SYk71o3zgGJheM0GJ0iROJh0LBcsfnKL0l1VVdAWUEsp5oaw+fTG9p8UpuupCWHoDaeh7HHVHMjX5J1M4XUSVgG+46b/AOWOOM/mGpc+g1BZYQSwJP8A8dvb9pKK2ClOW4Y1Ss1c0hl4aVkAlz+dhMROwsesiAcGV+G011V3ph3JEyRG4E3hbDvOwuYxZRzSuk1HB1gqUkQBe3UTFiZiRiFKNJEAqQiAAc42XZSWnpbvBPvgdEUK7h9LqKa00my6QL946YGOY0VfJQPrbmJILDSSSW1GdtgCQJJEYCzZrZiofLdVFLlg6oZ5kwbWFhqje3eFh80FaWbrVEJJYlGYalg8oItcxuBGwucVKuFZxikHrGnXaWYMVUN8CAyoG3Md9/ScD0uEsaLnMR5awwqKGEjcSDaYi6iQfbFdM0hLUqatNgzMWI5p5gREgizWOwkxi3OZipmCq1CFXVMFrHSDJC7kTG/r3xLp0VRCX0Mnl6qadLNTkhNcm0kkkvdryJvFsJ874fpkrqF2AUwCSSIAYG7AgDbbGnOYZ632d2JAGpW0EMNhpBv0HrPbbAfF6dNm0oKhUES3VTuDO4Mj3+mGNaC3Oql5DsFJ6HhoIUhQ4pjlkfFI3ZfzfzhBxnhNVq+Xo1Fo0zVYwKR1QEHxERA1SIEnYk41uYytbWCkoLzqDBT/AIO3rio8GqVa9Oq7Lpp09DBxpDEsWIG8dDJHT6A4A4hOo1HAzcq6ObPxSVVYpHQVgAtqbc7GxmcecTzdPL3L62sQASAAev5Z9Dhj5NNyafk0UpAzAmNwPwlR/wBq7biwGO+L8OSmVGhGp2Jf8pi2pTbpuZxA3GEDqoJylXirjTHJV11PzhVAJm3mDluurYN/fDHwtmKlDIUqVCn5lUVaiawFa4qvYg3XUsEE9D88ZzxG2oorH/rB2hZ1xI7jSIY2hum3V1wRGybFqLAq5Vmpm9mE72tJN4+uKODlMEGl7rTZzNO9JvMq0qDlQGpal1Eaouxa3UwCd8YLiPC2pcWAqhnWuoNzpkMmieXVEVAGm/c42PE87VqqU8ulAYsJAbSJGgaCvxxN5jffCDxnTp+Zkqgdmp81J9ZOoBioJ3tyl7iwIGBI70FSg8THGU5z2SoJp80MQ0oG1FSANNii995Jm3TbGcr0ILKiukx5ZIsTO8+3ZTYTuIxruGoxy5Sp5LrGmqGMB4AAcNcpa+nSYawPUhcSzPlJl6alWprypfVvJ3tJgG8f3INJVF1vdlJ+HcAfQ7eazMDyooWPaXIkza147nDSvk3oIalSq1MsZCmmGJAk6VEy0b9AIkzbBtPSyirFKFklhAqDcAiOU8s2MERbBhzJprNJTWUKAqJDhjuGfrAJ7iLzMCIWxkIbydVnssalKlUqotRqbgMakLqvELNiQTLWHXEoOFRSzO1RhZFb4CRHMxB5oOwFu+HlVq1ZGLnRR0yC4CRzfCHVTPaRAiN+qmsrAh2GqObSpAUhhpHMAdIkjeDY2/FhUWxlMbBmUVX4XTSkB5ivYnVqk6ZIWBcPIHQA7+uMnmvDoqjWksBNwABN+U6mBHQxH842CZvy2pVKjU3QVCfuyKkgXDibLeRygHe+KOLu2ouQv3jagaZI5SAAWMXmJjfYHaMMwhY0ysr/AMOSADqVbBYX4QLAnSNJO1jFhJPdxwngjURU8qohUkAPUKym4LQPW1h2tgSq1UuET4YLESVm4AWYm874OzHDyPimBJYTykR0jaLGPTA65AT3EDukqrIZKTpWoKtN9XmNGgTMr1LGPhmbCbbY8zvDqVRdJFNTT5wygXBHWR1IOxO04uRSqLprCdYA5b7/AAxA6euCXylMFaxVRUpmQ8c4HNebRYtaSBc26xskYWdzgCgczwhBL/eMSskCZtHMAImdtJ3tHrnqPBkro1VahdW56cUistuBBuREAWF/bG4p0DBqu+kFdSyNRYd5PwjbmvPrGIuRYwGBh7iaekoInSZsZ7wLRiWAqMrlupWTFCpUCiXJ5tOuGjpq+KRBGmCO8emi4PnOpuw5WI7iJ6/p0x3XyJEDo9i63ETF5HLF+/X1wwy3hnK06S+YfLGoNGrywxEACBcgwJ64rsXB0hXUqte2Crf+Ikp2KsZ6kgfzj3DuhwagBJpIxP5lnp01aiB6TiYZ30i1q8z3FBSVWawJ+EzMe0b/AN8LaXGsyzTToeZTa6NsIJi5k/5+ly8Mq1qbJUdlY2XXz2W2ogMBf3nFGTyGYpVkptUJpqk615QTZSCLgbzpm9o2MFMFSJRNbI0w2l1qMahJPMRqO+2qYE2iIi+JlfDiUXV0VWIB1NV5mJJkXggae4wyymZXWaYfUwWTcGIMdOvpgqm2oSCCDt1xWCplZnN8WIJq01VngL5hsdJIOmI6et9/XHWQ4hTSn94H1EywGolp2Y35ton0EACMe/8Al2W81kpwax3VtToL8wE2FhsZG1sNw9Q1AGpqqkGDqEiOgtcneBtBxW9WVlM3QWsS+XLCSeaonKWN9JgAgxcG4vG5GBjkqWWZXak5qHlUI5+8Bue4N42g+2NbmKtYKEpUmYNympUYCJsWK/Ft0gewxbluFKoYG4IgCWMCIsWJM+u+2CEDcqM8VlMxWqsv3hCQbUlsR1uwO+0wTgvhFHSvmVG8qlc6Aunf8TbEfL64urmnlEFVELFnZNdXcQSBB2AMWPUYnEPEyQmgFgSJPuYAAvqMxGCBhCULxhKTNSUs2ipM1FawEWABnewkeuOMo61KqqULaV5iqggMdidQuN974Zio1ENVzCUAVBNIFobmjlI0xeAJBMbY74LpWkGOimahBZAIhoAgiYEelsQqbkDUqZaurAlNCSgYDSQbzHzjpGFeWh5WmfMWkJFN9mM2GokQPS8+mH9DhVDMP5r03SHNiW+8gxrPQqTcd7Em8YLzHB6c09CDTqJdtbKYa8yLuZixMX9BgZKlqz3HeF5fNKq/cLVaNOg6CpjbqrHcQYPaMVeHfDo8sU6uYc1Qs1KbaSVnbSdJYWgGGa/bbGgydVcvrerQCFiS1SlSOkCfxH4z3LRG56HFvGvvlVVIXWs06lwdUgFe4kTI7T2xRM6o2ktEBZ5uHMtlJNQQvMRtN4IIMR/pPocCZvgJr03WoNKgchY3DDqOaTexIFwSIvjScO4CKdRTUrFjTUaUEWjdmBkm+xtiji/GUBBBpl6bydacwGxCxsTtNo3vhTixpudqqbI0WbrLmKVFPNBrCQdarpUCPjZz8ZmADpG5M9cH5DKK9Nm0pUBI032j3A97bHGt4o3mZcshPOkoQSPiAifS4O2M7neAfZ1LqZLMS19PQDlWTPff+zwTMq3QRplAUaKU10AwzWADSCd4I9yQPrjzI0a1KXTmK7rBuP8ANsSgeafiBHeGF4I6/wCe8Y6WmUmS14jSSptedQ+mJJGShDzoEZUYq1JUBQMS3MTpG7RAg+kxhbxnKNXqrrcpTXShBYMbmLRBMMeuwn2wbmdVRabK5kgkBhtE2BAP6+m2B8sjD4kYK3KXHKNp3Hfaes4j7XYKtpc0SFxnfD9Gk9LQzyG1MCZBFjLCLARsInYyMW5vN618ulqFiGeYYgk9rDc3vH648zNRpLKIVgBJJO3zjAOc4pQpgB6sSfhUkn6C/wBcAYB7oUDnnUr0ZcK+oB2LMTMmFk2AAtpA7jpgharXgkDvBtHrgChxUNUWmgcsRMsUUEET+b9InDocKrtT85oRBJ8sWYgHfUbCYmPbEBVRCGyqElSxmOUxplp6sdwbGCRB774a5JmbUoptJleaoCYPUjm6ATHTvbHmVBXkgLy6rDWZY/CQp3A7wO21h0OXo12XXUqVCLqqnT130gnexkidxIwYDRlUZKrzNBi2mmVUEhXKnVqN+W0EkCbGJjpg9Mg1dtDVgNEE6QQ0Ta5mRY4Z8Lo1jUNZ1FJCv/LBJJIJIYiABOonubT6XVMzQqVfKd1LgFyuxUADci8gHvt7YEOHBXausvkilRmch7zSkfBaDeIk2uB39cV5mildyK1BKiIeXWmoho6GCu8dRgLh+erVKpazUxOtQVKrFxEwdXvEHfaA2TilMkhXB0g6gLxBjfbcHED5yrtjCszGcSmF1BhIsAJj05bYmE9XhVCs7OKjjoZqtEySYliOosLC2Ji1RlK6XmZdNVVyyO2imFMsFNwWYgGdgRt27YaeH6616TUiG0aF3YluabzvIiZ3m+JiYSMPtRTOVZ4e4RRWkYDMxBRnqQWI2IEWAtsBhV4Wq1DVqUQ8CixpkkapIFouBEC9pxMTBloBACgyJKcUop0nKSWeo2ssT8UkMQAeUQDABF49TjO+GKz1a70xWqKyLIka1ImLy283/nExMU8ZCJuhTPiGQzNyuYMq41AEoANEkrEidjBEXbexwz4AKdVBmENUiqLCpUZo0kiyklVJvMb2xMTBAIZVjcOOl0nzAzz96ZjYxsZGoTB9BhKeCNlteaJps66ngUwunYcpHULIkiTJuMTEwSGEkzvFTUbW7PdrLMrtAMTv+nXD7gmbqvSFVUo6uZSxkGNVhCjaJ/TExMVvhXESVf4hyyLoIo0iIKglbgC8D09oPthdTeplVp5is5qeYAAiltKzdWILc5AHp79cTEwNTAkKmZdCW8V43WpmqrnWmqUJNwGggERFpi5ONfmOJJRotUYO/lmLxJJ7dhzR7WxMTEOCeuKm4FZniObLhc0o0+asxMmFaBe3UzHqcJl++qu1S4QK0QDJJaJkGwK7YmJjOGNdUBPNHJAMLYt4mRNC6XOySSBtabdZwacmjOUlwxQMYML+IR16kGwGw9se4mGUnkkyjqMAAISDiVCkutULoajKrgAMGuYuTKX6rt64W/ZqgrfZajksPxL2MnqN4ttj3EwFJ5fM8UAEKzI0CENJHa1QliY5gLnYWJLdv6YY0MyMtSetVUMpJURzttMcxAC2iL9MTExoYcIX6wl1WitCaqFwwlvLLBkAbYDlDSNt9p9Ib5bLJmVKVEpsxvzICATMb3IEe5xMTDAEJV2T8IIlNVbQ7qQVOmAIvAuTv1M4aplahpaK2h3npIU3sSN8TEwKKEJwCm7a6lVaRfzHUlFj4CV+pYEye+DOIZoKGOhWdUZxIEcgHXfriYmAcYbhENVkv+K6tRQLK0bjYwLmPpGHHhdRXpfaWA80sYaBy6ZXpEkgGe9u2JiYVSeXHPWiJwAHXig+N1zTGnLqtN6tQByDEjSx7GD6xhbk6mWzYJHno4Yq3MDzA3N/We2PcTGgtAcEi4kFcVsk9Lk1NVQElNVQ0yswSOVSCCTOPMTEwWmAhGclf//Z" id="228" name="Google Shape;228;g288f84a0595_0_51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288f84a0595_0_51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88f84a0595_0_63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Question 3, Expansion 3 - Solution </a:t>
            </a:r>
            <a:endParaRPr/>
          </a:p>
        </p:txBody>
      </p:sp>
      <p:sp>
        <p:nvSpPr>
          <p:cNvPr descr="data:image/jpeg;base64,/9j/4AAQSkZJRgABAQAAAQABAAD/2wCEAAkGBxQTEhQUExQWFhUXGCAaGBgXGBoeGhogHR8dHhgfGxsaHyggGiAoIBwdJDEjJSorLi4uHx8zODMuNygtLisBCgoKDg0OGxAQGzckICQsLDQwNDQyLC80LDQvLC8wLCwvLCwsLCwsNDQsNCwsNCwsLCwsLCwsLCwsLCwsLCwsLP/AABEIALcBEwMBIgACEQEDEQH/xAAbAAACAgMBAAAAAAAAAAAAAAAEBQMGAAECB//EAD8QAAIBAwMDAgUBBwIEBQUBAAECEQMSIQAEMQUiQVFhBhMycYGRFCNCobHB0VLwBzNi4RVygrLxF1OSosIW/8QAGwEAAgMBAQEAAAAAAAAAAAAAAgMAAQQFBgf/xAAxEQABAwMCBAUEAgIDAQAAAAABAAIRAyExBBIFQVFhEyJxgfCRobHBMtEUUqLh8SP/2gAMAwEAAhEDEQA/AEDdIZSJt49QY/TQ1fbim5uW6OROPwRqwDbtdB7SpN7H6SBxb/g6Wb4wpLycxIETjxrLTrunzJxp9Erp1lOfOpK9eIOc+NRlow0QTOAJ/Xk65YC2Vgnyvn9dafRDHZF7LaSrMxtlZQMCJI9PXXLVgGBMiRBnyR6aDa9ohiFAiD4+2i2WVCyXVc+Mn1/TU3dUJZfKJoUC47VJ5OBPGTxoYp7T7a2m9KQ0kcjEiDrTMYn8mfHqR/j/AGZuVCmu9lSvqKH/AHakj31da3QEtZkgqmJGJxzjVKC83GPSNPejbiulGoquvfiW5Gl1nWACsNGUn6rQ+WxCwwjB8++lxozkkiNH0dmXLBWDvmSf66XB2zn8DTGPlXsXPzG4nH9dZS3Pg6yltmknPtokbO7PBGiJKqGjK3QcmOI1NVAGT+uga9I0zz9tT1mLJmOOBqt5wqNMZCLNWmaVrdpJ50Iu1gEzPpoTdh2SBgASDGoOn7mowiMcH3PtqNGzHNQtlEVaEQQfOihSkL49dRUUgamq1whCkyDmdMJ6odvRTN069wlPtxJu8+upqvw9UorfKkc/fWbfekGRkjhidFdU+ITWAUgCBGPOkPL9w24VtEZVdqOuWgTrj54P99GPtgMkcjWNtxHEafMKRKH3M1IkRb41xTByFOiV9DqYxabB9yedECgdZQUmChgwBJ4PkaDKk5HGiWmZ9NZRQEEzH31YVlDHMHXSbaOMzo2uFJELAjkcH7a0xWLQCG8NONHNkCW1aEHjWBCNGDHI/TUlgBu/roTUAyrgoFbuDxqM0ImPOpd/WMyDk67pNgGc6svARBhIQQ2h9BrNMpB9Nb1Jap51Y6m9cgkySZj3P986UClUZmZ2MeV8D7AYGngr3UxTJQJddHLKYAJ/3jQS0xcBkjyOZ9YOsgptCZ4rkHW2/YsMCWyVhpH5OD44nXKUAqEEEscAj7+RoplLOVgKq+Sc+TH6aJrd4DKBGFkfTI9hqEwpPVQ9O2NOqCQwBWZkxEes4I+2l9Siwa0FbfHIn9dO6lrG/wDiB+k5UnzOh6pOAcjJxwvnE6rKsEhDNthmSfbyMc65rbdmUyYnAgD+fOsFeSoBHdwQOD76lq1pMELcBmJAzwVn/OqNrK2lwQqveq9sXe/B9P10TXpYAOI41wwgEQFESpPB9TPnu8eJ1lam5daQBV+WLKREc9rQSfbVUiXx1UqFt3ts0c+nqhEaxuTkEakoUUTMfmdGHaVELU3AJj6hPGDweDxj31BS2fr+k6KNt4urc6bEyOUXB7hEP0x7EqhgQZwPHpqDpsFrS0H30w21RwIiAOB40u3m3AErhpkx/Q6EyhaRgqbqu1W4KGDYnQNagsQBnzPOs2dQ3Evz40TSUtmBP3/XRMcVHCF1s4KxbI/nqCwA9qiJxnI0wqEZCqFPmOBoCtRcMIFwP8vb20YN0AAysNIiZEqRoPdozWqxIUefQeY0elB7u459NFbeooMOMnjRSeakxhJqSWDBJzjESNEJWUwIAtnB9+fvpluQoci2VjJjQdTaK0t5/n7aouUEE3S87jutOD4OpKFVmaTMKOIM45P21I+1VgD5XIkedN0p3BqlRZZv4ixHiOBzqC5RucALJZt1JaQOeJ10tRRdIzPGjtkWQggEEfSwgjzONQV9tBMWvESR76sCDKDdNoQxUNgfqdYdqR9hzH+/fRxoJaLZDjngg/jkaiag5UgkEH+2iKGUuLkGDwOM63XHFsGROsbtBW2M672lGJvOTxqw6ysthQbKmWL3FVtBME/V7DQe+pM8QdNtxtAeI/zpfXV1iPpH66JxEKmC6g29IlbLTcMA+v30XttgefAMHUNGs98KYn9T6/bUprMDCi2cgH+fGlFwWgNKZfsyDBUzrehHrVQSCCI8TrNVvCDwj1ViqULPlhharANB9DMZWcHJ9caiCGWJaHJgAKxxB9JGIzMTjWLt2KgCS2RybSBgQMkQP7aldrSpBs9jiCY8jDA48zzj1S13VEWSPKh7gEgeeSwA/M+/nOtGoAGa+y1ZmSLoIELAwf0GDre4qA5IPb9PcJ5MEYJgDEHx940Lt94EBJIIPkRn/wBMyv8APVOqDmmM0zyJaLpj07YmuwF6qpUvc7AAZjkZ5Gud102shEAFCfqXI+4PInW+j/Ei0WeKa1RUEMpuUY4yPqHsRnTqj1h7PmHboUbuUU0IgngyvI9jOsT64a+5Ha6c/S16bdzmkA9lWt108hSQYB8Ng/cTBj30d0TpNSstoVSfqF0BhHABY5B5geQNBPWY1SHJZhm0oQSpzgz4/GNdncmkVZlYhx2QwJXMGR4j78ad4ocPK4LI6o1pDSbn+pt7LlFs3CLWKimKksTHMQsn28DgEzq6fEnUdrUFJlqBqiSXqDJUAECD6mYGqV1egr3K38SyVABYnnkcRz66XfCHThQrk1gHVkuUiRBMjAPggnj+2uxw3Tb6suGFi1vEWN0jm0+YPeZsfh+hhNOqdbdyoZFNSmDJXioMGQDkDH9xjQ223ZczbiJ4Mj7jxrv4n6etO16ZP1YYwTPiAPHoM41HtWDyaZj1UtmfM+YOla53/wBnRhZOFVqJoBrREf2p/ngDJzPn+2umUAXZIPmP7a4XZKzY8eZ1O+3j6TIkA+msmV1JAQtWiQMj8f78652O2AVkBJkznR5pkwDjyD4H3++iFKW2sADd9Q5gRwPv76LkhlJatGEJEg/9Un8Y1ztnduwLJOJ4I/B02viTE5Ix6H29dJK+/dXimQc28Ak55/OiaCUYNkWdq7MLnBA4Ax/86dUti75tHiCI4A5Hvpr0VtvTN9YAvzkTn0gcaJfqlNzUIkSJXgZ9/wDGrtHdKLyTiwVb6ls6iiDSbjtJET7g6M+H9nQ3azUb5NUSHBACgLgR6mZmdG0a7M5FR8REESf18c6VdV2drtuKLFWAgIIl48cwJ1l1DHbYaYKdTcCYKzfdGenBIcqcI1uDH4j++pOlbW9ygDEjuKk4tEA8+5499MqvUy1tRSyqymUmIb1g8ROuqu6/Zdw1Z6irfSJEmQAT2hieRIHjOgdVdtibwra2SuuoU6dFmQAraIBB+ozkwTheV/Gqt1CsGZ/plTBPAb0gDzpj1ffq9JnFZafzWgJYc4k1HgSoyYAB59tVfe0/l9oNNnkEMpJVh9iJnR6drhlMLQfVGMWZQ302n84Gp0ItDPfaeDBifTj30CN2siJbyJEEEjP89MH2r2gsgW4gKSDEYzPGZ5HprWCUpzRzUFcAi20f9/voaps/MyfQz+mmKMv+liswD+n6axgQPB9fX2x51cwgulvymW0NIuEj0j21E1Sz6lOj6lQAQCSrRddAyOQD/DBxoV6BdgPqH+kZI9yB41RdZEAUtqI9Pvqpap7gZ8ciBzx41Nu6sEMwCgmZjwfacY8auPW6VN0T6GW0RfPaPcATgjQ+3/ZFQOpQoTHbJAbmLTrnnVWkBbWU7XVKHVWXEjHsD/ONa16UUTyo/wDx/wC2s1mOtb/r904UkNtQ0BCsMVDKQViy1iPBPHq2cACda3jBUJOSRkG6INuUkjMkiM4zHGrL8MpskpsGI+pgbmAUA5BtJJWTdA9j51UKm5RqtUpcwJtFhEAAtwWEmJXP8sCeiHb5hYA0tKCCI4DFR8xiAAQg5IA5EgATk/3wzqdJC1CAlKe36bSFx25zMhSZzyDjSj9vtDKwLOHYepjBDSeDP550bS3yyD8tSSw9WBEn6izAiM8EffVbb3TC58WJ+qzfvCmbZi0WkMBPgDlRnHiCNRbWojdsEjyZAJ5gGfSfHgH10xbbEjBhwwN0sZMjDKBI85k/aM6g2O0PzLqNMNUkyacyZICyMQMxODB88aZ4YjCSahOShKdEKVJsJMCSskjH6Y9Z41lRaRW4Jfb9QgCLvpNMg5GLgGEGMwY0+pdMqpVp/MhZYQYlSGJuUysLAMwTgeJjRO92tAZqBuzhRBSoMNDlgQIIOZ/oSFlg5ZQ+KJ8/T6KtbegjlKlKrVJKgr3OGAjjmMcY8D0Omfw1UUPU7WrtgqzmQBJLLdAByQfM/poU72j8u3cIjqy9oBiHkgZWCVAHNme06K2VaiaV8ihTWoJAyCYBAE5nnga1OrvoQKZufb1PT7rynEtSHMLGsyYn0NoiCemE4qdPvJaoiFSAVFsMp/iHpBOceuk1bo1MGfpPgjj/ADozZhA1SutW9KjYn+E47f8AtqWo4f31zdXX31ZuD1mZ79l50VKlN9nH8R7Kv1XVHseYPDCB+CfBnU62giSB7YzrnqnTZHsdLNorhvlsZMdk8t6KG9eCFPMRzCtKdcc17LhWvFcCm91+XdF75JyDEHIGZwOcSD7emiflAqckmBkfbIE+hn9NQ0kP8ZDT5UW8/fkxrqpT7TkRIA+/mQf5RrRJJXbsLLmnTen3KWeMqe2YGeBj9ffSvc7SKvzRNpa4j/SxMyIPGn+3CiQ0H0wY8TJ4A+/486E6kltptJIcSoBPB5gAyYBIGnDqqBuoEqlGhclvE8+hHrqZqjhLnkgHhvPrldEkKCoYx7hZBP5gjUdTypICkc8/f+mqJIFlY2nKN6fQFUSGIMAwP++NM6mxUtyygKZNSBx7/Tof4U3g26m9iZyLF7iOIuLAR7Z/GmO+66GuhnIXIDCTJkjzkmOB7eusdSvV3lm23VObRY6+5VzqbooJAwcASTJ/xpJulQskd0fSrMTEkGBPidbq1KlWWsYNdkxZnggEn6fXxpz0OnTdlqQFMdo8j1OfU6a4hjZVgbUl+VVq/MpmlnBANwKn2HmRIzPtrW96RUp06dSoO6qJRQwmMA45Xxk6u/UHJcVKv7y0DmAVzyQIkSZ1Qd1uKSbmsRe0tIZwJg8fj0PpqUqm4wpJIkKXf7JmIYA2jBBXJj7c6mfcVjTRchACQARBPElTxyRqOpvVWowVrhMBsi4A4JGt/NF4tIHORk/b7Z1pLoshAJuViyny1YGCxg5AnGM+nrpkxEgQBjPkx4x/vnSytUDlUZoiYMZ9iI+5/Qa62u27iBUMEZYwAeDIOqJ6KFoi+Vvc7P5ikeByPP3jUnT6BWmWXFphjcPf8njTKps1o0UZza7AmbpuUmUMD1Hj2Gh+ttTpfKWkS5alNQg8MSZEDiAP56AGTCGTFlrahrSQVUEGZPrnBOdD7HpC04q0xa0iBJg+uOB99E7R4QEEXcD1wIg5Pro6gwkcSTKgnjPvg/nV+G0zIyq8Vwwgn3G4BIlRngN/k6zQ1ba1ixtpOROCAYP6jWaEaYdE7xj1Cm3G3RwR3B2gsxAUNEwbQYkY7QI5MYyfstglN1gKwVpAZfrgywewj+H+0gjGmT7gLSalEoSkrcogp3AgySJFwPMnOROlu5vLkG6SwbDXmXHaFgiQZWYiSOD4bACTuLkp3fQ6l7VaNqUwbyjAlQC2bBklZwAZItIzE662ewem6XRJHYyt2ggEm6+IbkBfJB9pYhYJtJa5bgzgIQLfXuU9o5psZA8mQO/2G+v8ukrVSRNRlypPdhXcJbhjgnMyDzodpJR7yBdS9G6fVqMaaMLrbheWWRngFOV9Tj6SCdHbjZVKbj6NuQDNQzEiS3cCIH8886N6F8MqgYs9wJzTBFiFmFwWJnIicckRHJm/o/No3MgMIf8Azdkgy4JBkgQCR4JExCHPc0loSqjw4pbSevUCg1CSwH1ObkiWkFYa0ycEEYXFpwj+MNwybZqlR4qK6qqowuqBlMkm0WiJkRzBBAie6PxD8laiFfpwCM8ExkHt8Y+wX00p/wCIbU6tKgtFmqVP+bUdhaCzATEgYEfy++hZuDxuv7x9PeERoveJiB6flAfChTc7ymm7q1EVzatUMCwcAWAl1YGfpyPI046t0dgvyXYWozWVF+gE4K1RA9IFTgcHVBbeNcQTAJGPIIxg69k6N1L9sRO1FlckASzAZLNySY4++k164otmM/ftm3rdBr+Hue1r6YG0ZxI7j7+vuqz0bpdSnRrLW/cmqypSDg5cSR4IAPF2p+jCvfbUpMpXksCAf7H8aadT2Z2/zDRZlVgASsn5dp/hB/hjGMr41B03duqlXdnzILGf0PkaX/laetRBbMx+8FeO4rp30C8ETJsYImwx/RPdHbpf00t3+xRljz40e1a4aHqjGgpCY3Lh0NwIAyq3t67CrazEljKGf4vEnzJ9fJ99PQzUHtak/MlKiEXDloDfUNLurdLDCV/I8aM+FOr0abuN1TWpUZQi1apLKqrm0iCQcYPsB4E76QY7yle24fxLxQGvN8f+oGhQdKrXMCpMoJhY4huJ8epGdE7elUQtV+mGgZlhj6hwV5ET6+mrbu/2dqdSpSVQzD+GGQCDOAZpz4PrGCBip0NwfqMEhYK8qAe0gAzdyBMTAkAeNBAwusCTdQ9Yd0tRha90OMypMZHgyAOPQ+up2qYBH1xJEG6D7GOfbwwOuN+pYqiCIK3cmLR323kD6lHHgnONHtT8ETgW8MACVmM5wTPnDT7rdZELhV2r1pJywkH6e4eh4JMCfv41s9aMG2J5ECeAARPHGP8AGj930dKhdymVBAgRHtHCjOboxnwdHb/evVppKotpbIRFV2LAG4BQGhVGc3AAjkakECyZLDlK9t1EuQ1pFoi0TgcEhgcevvnXfT6Xy72qFWRk/dyMm6PU+OZGeNAUai05UkgHtBBYScYMDIgEffnTvabQVmHzFDAYnAC5BBHhhnKjMR4iWbUt5A9EHewa4NcpzIJJz9QPr6aRbfYKKzsA4Kzz9ERIInMjIj7atprD5K0Aq9jvDKCHUEkwxJi2SO2IEeDqBkEPIWfcGD59MffVFo5K21IslH7DRbJi48EEjweYPPGsXo6ogILFZMAnz6fk6J3m1UgiwrLSDbEAchSft651w+3IUWp+oyTzMjn7aK3RUCeRUO3pg1CEXIOQVmJxifAnH4Oi6dNBeHDnHaFtEH1IIgg+YzrvbB2ItsvJst5MmR3RMf50Zsek1GqlmCNt6ZZSEJM2Eg8CCS0AHOI4I1W4NE4RQXFA/s5lmWkAFyGm2LvA/r50Pu5pwSxibrWAkzI7WAyIHng/nTvqGwJAYU/lh2ItuuEYHdMWtIJMT6ccg1aKVWZX/eVJwVInAjJ+mD7GQY1TCHXCsy0w5LavWyFVDYq5IaAGM+CeDxHjTDbbpRTZLSapCsvIW31I9cY8cnTjb7Wnt1miaZWqpUtXE/LJgPKgG0jIDZkHjShdurAsxYVMEgRaywASDIIcYW2P1jRtMoTtiwhCbs2uwscEEgw5InzBEiJ9NZrvc1ArEAXD1HaOOIg8cc5idZor9VYnorAtenZDVLWIUggEcwcCZAyWkSMDiZXipWBXtkBvqYSFKkSAtmTFwwssbokWxo8ENYXVQAt5Hax7s3d7M6LJGbQIAHFoWDfACGVSodrBNXCwWXwe6ZDZHHEydLUi6XVVpzU+VBg4RCKiC1ZNtR4klwci4mVkiNRbr4jOzYqRVgFWPao5E3XISBzhM+hI8Mam3CrJqAP8zMBPlC20k3sJFpjMkC0nnkCnWauhLKGVZCsHQLHIhVtEni+AIKicAaJtlRE5wmvS/j7ZXVD860OR2srrBYZMgWkyTJ9pk86n2HXFrMyUwlQAsZAqRn6mgpIUk4kxk6q37NRapYlEE5lbVZCxuAAOVLA5UAG4AxmNd9Q6JSpsHRRSrML+10KCVuMpVM2ziVMnMcgap1TzTCsadi639ZPm1KVRASRAAJAIjIMc+CMyCoydVjrHUaaIFiWBccmYuNsknMfbXFbbsjXGo1xBKs8FucQTwCDIj2PnVX6xWJcg+NZg2akrobtlA+o/a6esrmfOrZ8F9fNKoFDFZPaf9Lf2njVDpc6Z085HPnVaikHtgpmh1Bm9+o6he0bfqUmG599L93QCt2cGSB6HkqPvkj7Eemqz0nrNygk9ww4Pn0Yf0I84PJ08XdXSvP8Ab0P99edbQdp6k8ua08a4fR1dADE4/v259k76aoqISv1A8eo/3OuBzobpVdkqBwP/ADDwfcex9PB/EtqiD6o516FxY6mNouM/2vi+soP0tZ1N+ULVpi2NV7qWwumP1H8tWBjdoHdKSrZsprhnzM+g9TwMZnA1ooUt4V6V7musknT64ZwjISyrBsZluEiQ0Dt4Mt4njxp9SoKwhv3jVLkp2QoLYCBhMkMwiRycc40k3G2ECobqSKewL/zGbnBBy3nBgc++sqdaqIQ1VRUYsHWZLkgRc9xKt4MwDMwZ080iL8l7PTa9rmhrjcfM/nl3TpdoylFzk9ohiTkkQIUWsYgc4zBMGXqFW64sgEBgpJZFb5ZF7rGLpkweCSMSo1Vl61Vl7kUXzdAWLZuyIyQf4iSYx5Mj0+tEuD8u4AGBNoFxklQB2ifz66WWLc3U0s7sKwVKoJYIxZhkyQSoBHcTEcsMrGD76l3eS9i5+k1GWQRi2SftjIjHhdJt712qFUBEQlY7b8hYEtLQ3A58yedDDcV6xvZ3IAtkCDHoSuSPvom0nF0AJL9dSa3crBS3NtU32ygFvzCLcG7BERBAyIP85GG9ooCoq4YywMupPF2PIHpE4zpHuzdVsy0R3MSTxLTOfT9NEbTZ3NHj20QpkugLLW4iGDHKU3R6LpN4k9rBVqEgcYuUAkiRzOsTqFNi37xVWPpubmYZR6tEHOI98CPc11oU7vl3dwQLMTOWz9gR+dboVPnuappqoGAB9IjwNNqabaIJusw4s9rPELbXj7fPZGLUvINMz6iZgicACfMRP59db2iCowDmLYBWYIPIBnEZ98W8SNLa+xZ2lDHuP86Kq0NyKTJcIYQWMzH4+wyIOB6CMrqZY3y3WrT8Y09RwFY7V1talH5oURM/Uhm95JU5iZIGFJ5MQcC49FoCoHcA9hhgCRA/1QO3weBOT6AGhdM6Q9WF/dIgx8wS9X2tUkFAMcYz99WmptalOn+7csoQzUqVbQP9YR6ZA/Ddwk59ee+r5tpK9WynScwOZ9eqF+It+xKrUMUsDFpZQBgDM3d3EjI9tVr/AMTIgEoPGLSUyIwTaYjPB9+NRfEm3Ve2klNAgJU06jNdMT3Oe4zI8cnQe22yJ2kCpUye1WJwpYQIExiT4AJ41pbIbZIcxhcrDRq029zJgyOf4eRbPHp/TXFPeKB2otrG1iJuFshWMEExJI/ONIen7uahLLYrxlSbYmPJn+v+WlLb1RdCjuPJEoMBgEMQDIYRjnHnTmEjKRUptXW7pUb2vpBmnLLfDeh5HIg8azR5ol82k+JAxjHp7azTIKUHD4Vbdj0392KtH5ZE2qGLC4kiMgA5JBGOScnwt6rtCty1EGASSyknLFQQz2qGCFSsZwozm0tnqoXam7iGuJINkDCkWkGD3glZ/qNQdTpOW8VSQUqBgWeGXEd3ab3YiBEW/wCnCmhwNzZMsl/VtpUZRcr34ZLHQB4W2R2zZC+LQ1qyBgapY3dWgxYPcctABwJBDHHBY8RAideh1bVorYwY2BVViO8TTAhRLQC8sikEiDls6T9d6JTrrVKinTqJCqoDo0XWhiFW117DkkxB4OjgkomkAXSfpHX/AJqEVAoAnKp2KTLmaUEAsyXC0oAw9M6ZbSgRQQrUZy7lWpLaGpgDJKktgkr4zHgsNVl/huoppAKxrEAqJUo9xu7SMW28zz6QQdO+j7OsVcbjt+U5buMTMXERBaQFAeRCqAJHAE3RkNAQ/W6AKNKiDDteSXBKyApXxcx9ZESZBmn9Q6XesqBj0yT64nED/Or9uqSOjv8Axd1oU5AIYgxBuA9Z/hIMaUV6ZCt2svbBMLkEDBbnJ/SB7gAT5lbb047qgVNkyqWgCGiZz+npqbZ7rJLDxBIH9dNOpUBB8Wz9RERwPHjJmdJUSMAxPB8frozDwhpvfReC1PNpUtyIIPnxGrB8J9SpMfJaSIMGFkFTMiSMjjiNedFzxP6HXVHcshlSQfXWZ+kDmkTla9RxLxmhhbET917ztHQkgyMELHF3i729dEdL3lN1DSGQ+/pI5HvjXj+1+MdyFK3LxFxGR/adcdD6hVDMi1WVDllQwPx6fcZ1XDqD9P8Ay6/leZ4/w2hq6balMw5uTGQvVK5HzTTptM8kfwj3PE+P5+kw7cCswiBRT6B4/wDOfxx6D3J0iqb4U9vaMGp2gDmP4yfPkCf+rTJiUoPJgPagHsfqn7qCPzrtUyDbl0/S8i6gWARaTAP5P6+qj3VUPdWf6FBsXiFx/wDsx/qB40mpUmqOC31Nz7egHsBjTbq7j5NMerifsAT/AFtP41D0dRcTzjUqxIHv6laWPLKRcPgGEL1Pa2UwPLtE+yiW/U2jUXS9mCCY/wB+2ifiJwTTMQAWB+7Wlf8A2nUvw5WBVu6Jx4/voi2asDsjNR40wPzKWbxP3rCPpRV/lP8A/WnvQqIWmTcBpR8SqRVDr/F+7PEXKO049R/TU/StzFPuGRzOjY13imOqmoDqlBpHZR71EWubck3E/qT/AO2NOPhukrnJAyM+k+fxqvdTtZEqDBRrGPqrfSfxkaZdGrmjTMwR/C2ip0i6oW9pValpdSkZwnPXdrRsqZusAsJx3MQCYHMDGhE7aa015I4/voHrW6FWleIBFZVH/qU/3XXfQEd2ZmIDAwA2Me3g6NrS1wYbmLn6ZSHsPhbjYAm3TsnnTnsEEaP3NUFMcwefEZOhKwhc48n0AHJ0nqb1gSxUt4WmBwPFxOBPJ02o6m1wZEk9BNlz20TVduSCvv3WubWen5vuIY+kQDAP6RP21LuPiCrfSWraaZNjupZZx2l0PkCYbzkasdZAiVK1SmGJgsR74AA8KMCdb22xVWSoVX5bcJUVXUZDAdwPkCDz/OcdfQh7zAuPovUaLjgoNDCIbjrfmke63AZiwki0ZB7pgDMYiQ33z6yFW4qqJYup7gApOY8kCZEWxx5Grh1PpG3qTVSt8lSUBDhFBaX+cqIAt5UCmLu1bpzkgJ6/w4KLSaiMwJBpsQr9ve91MnCBV7gSZuECdc0OixXrGuDhIXT7OmaK1YgEEi21QLlZyD5MN6AwPuAG+52LUQ1NmKj/AJZYuLXNoDN2ksuYJVQRkC4jBh2zPTp3mlUpJdamYDQA0XqCB3D15A8jXG1q3MpdE+W6kU6lQcwCqjvYKEx6/wAIjkEW1wS3Ao5fjGttx8mmWZEwCthHrgss+YzrNCbvclnLBKbg/wATW3HGZJIk/wC8861q/DHVQRF2q3dX3lavaxAvUdlgIYKwRmmGxMDBGCDBz2rv2UlnV6SC4/U0FiqwIbtIAj0Izn1JI2m4LqwqXMaqhpJi5VPYgCiQIOFUScH30SvTGQn5twW75iEnlWtw6gwZIxDXxPpgfZQoBy6QqKGpNb9U5IJI8WllkG0iBHkgTFve1qhZFZmNwLrMg5AN0i0MSSFt+uYIgaKakL1BDlwhg5W4NCkj/VKziYMAGRgRbmqrWMKkI4tlmhQBIQMHJkC5p+oEMOJ0UlQKE1yb3ZarJUIJJa0BGgCoRgm6QBYzZMi4gAi7z4dqUqCGo5YFJuBu+XAyrVJBIJEqDAJ9YnRCb6mjIpcLADKTc/hfrtYSpwwm1c9oB0RtqbHKPFQABip7GVs2EFe8FmnuHk5JORI6o5jCpo2pDiwMLpFvgkcCYGQyzB4IzETorcdPqEqkMCZQFsCRyFtmeBkgHEZ8tepV6jJIphXJCvUYlbTB5dyct9IvOQseNQ0Feu1EtBtttI4XLK2adskmyBEADEAGVOCaHWVdq9APzArNb3QQysQMS3pIC2tPkFSNU/edNYQw8jPGOR/Y+PTjGvYKmyUNbVnJNgtsRu4kAsSGIGIzJI+x0srdIZj2Kj57h29xZRDLYDADQCpAAYDRCyE+bK8nrbBrDUPEwTGLskDnMgTPHjQLDXq24+F1d07kUkCe0Wn/AFAr3EtKlrVGfYmAk3/wh4UyoAYkiJBNshTDT9IAIySYMZJB/VKNIciqINMekvZL+QeeQB5x5+321rfdONOoUMYPqCPYyCf940HX9MwP56KQ7CB1ItHmVk6VvX3G4Ut7BR4AnMauXxLvglJVHLH/ANuf868z2HVTSHaiFuA7XFlyD291o49PJ1J1TrlTcMpqQI/0iPzmdNa8tFlxdRw7xdQxwsxqtOxq1KzxJKwRb6ep/lo7pG5tmfAjSDpG+hp4yeff094OiaCxTvBJDSZ++tVEeJcZuVk1WnIJYbAQB91YARXSuDwFV58i1hx+Cf00o6Z1AWsTAMRoLp3VIV1P0uCp+x0N09hDKeR/sabReazobkD6qm6XaxzT1CfUtx8ylXQ5lbwPUpPHvaW/TSrY75jSPn30v2u9KNzkHW6G9VXYSArcegnxoaVRtSrteYTxpYaRE80x2+7uR0Jw4g/gyD+CNY+6qU0KXmDgxwRpLV3NrkAg+kZ/polurfu/3lM2mQrCJx7aUyq0PO769E3/ABTkC2U82O4vpPS8taV4wymV/XI/OpX6m9QqphfFw/qdVTa7w8gMR+NO+l7lWcDOOQcEalLU7SSbH5ZIr6QslxHdW81mFOlRZnbl2ZFLEAR4kY9J1ZdjuqdiWUzbHJA/M+Z006H0lF2qOzAOwmPI9AfxGgOr9UFBcj7Y1rpOa3c9xjcR7dl5PWbi5tPbc3scz2CANeneViZ7Y9Q3I0D1x/k0LBLMfpTkiDifQRpXSfcDcEKiqXEhmP8AywMzHGp9gTQNVa9U1C5UgmIM4BB/PGmU9U2qBTccyJ6x+1pbp/DIdMxBjM/PupqPSqjURXopeiL3Nc2ZyyqpX6hLArJ9pkkT0dsbnLKUJwRcReZXBR075zcyySMTmGlq9McNdQIOCSpmxvBkSMxHcII9dcftj13pipeandab3le4A4ugG42kyIGfTXIfRfTMOFpML2XD+JU9W3yWIFx0XabJalMBVpFSRLMxCgmFEEFiO5mGI5UgELOuv2axLQVdYAnvic/QRJ9Sw8qVB4gybxSiXtUITBIVYzZMFWuE2wZMYLNwIPGzSmocKWFWCpLEpUqZwRBIgEg8yZbxwsCF0ZJ5rdFa9o7KR93qNd7XY51mp13CJ21WoCoMMDWXB9IP0xxb/DxiNZqtp6/lXJ/1UqEOsUiHdGKhR9UAGOe04H6E+mmtDcLYfkXpVqfWalxKqq9qoGMQSGHMg3CMjVe6PuRexBvQcSvdfbm0g8eQfA9JOj9v1I02Y1B2Fi09sgmLsOYIJkgROcZiAJgRMJpaZRew2VV6dMdv0MsrUhSwYXB1GZPdlS3CkACY1utuq2gOsw9hCgsFIBIUETcSTBfBVPJ0Wm7RR80W01pStM0hCtMKCBJVowQGjxJMaX06TB2qPaKjwSbVMywLYJgEDIIHg/lshAs24SozopAqhmC1QxF164FptUH1PFySPGud0jrSQMREYuQsuCbwSIxjCuPJIE61UZgQwuC29wpB2DGO53ViJiDgTgDOJ0TQ6ZVptTuchSOwT2gMvdKkFB/Ccg58knKHVbWRRBugyRNqqYK8hJuYL9JUqXtJUYEmTJ1tKTFiAAjEkXELFPCEcYYOCBn0dczohdotGPnBnS0kCYHBtjyZAnzEnHjUOxKiKgNWSbSHE5jEqwA9CTdnkxGo2oOaLaYJC3utrUWp804IqAuoCxax5LCoV7gywLp4gYB0zp7Z2JYrK2kmO+KoKsJYEEYJgtEeY7TpVt921ArMszRcCFEkfVfkkj2BA4kECNTUt78sA2llj6Zy8xmXDErAPMwIGAI1YcCboSDyXNYOtKnAtYKSqh1XDG6oCXNhJIEfwzMkSLl3W9/T222uZQYkUxC9phginM8gniQAD7aNodbpqikUiKqOGuBAVgvggKJIBIwB9xrz74w6p+0VAVDqqAFgST3mATaR2R9P34xpUwL3Pz1WuhQNR+LKt1aVMqWct805EAFWz/FkFcegPA4nQLgLOBJ49B99WfpXw386LjFy3KEZS7KOYWZmAcGJII0123wTTZRaXJcLYzIwkuMdvI7vpOQ3PGrYZC0agBjzGV5tV28KGnPkQcemTz541Br0bq3wy1NFXkAwv0SXZRxUAIZQAO2RBOJydVDqHw/WpreV7eSc+2TjHOtAd1XKfSi4QDVCyLk4P+NF7Pc1KaOVqQuJU/xSfT8aG2lMt2/7GiEt+SOCwuk/fA/zqB5YZBROoeM0SM/rKEG7b20X0qq6uDdAYwSRPnmDoantMAswE8aY/Pp/uwBKrzPn11bapY8FqjNGHU3brWsOqD6letRs+TkCJ8THjXfThabyswRM554xojeUv+YoyFJAzOJxre1kowH/ANsE/hgD9+dVvlx90Q0gawA8wPuYUVCgDWPgEMftica6+WXEHgZnzrpzaQxEjII+4IB/Ezrp6lqyOP7edL3EgELY3S0wSH8rom0Ckijy7E/9IEAfrnTb4U6Mu56glJASha43HJCqLpPoW8eAdV3aVwZPi6P116L/AMHflr1F2chR8shZxksoxp9NxL4PID7BYuJ0gdJuYeZ9pP6XqtHZXNJMBcfeMGPQarnVNigYOVAVGJMEgj/qEeR59p076j1IUCVe1RcYLHBzI/lqufF3Vgm3qMCpeoLUH+ovjHrzrqloe078ZXy9xAe1lGQ4ug552N+3/aF22yUM7EzcxDSZyJgfaI0iegBUaiSI+qkT4PMfY6SNudztgtKqTcVFrHh1GB/6l4+2oOl1TXvloZWzPjPaR/T9NZm6htRgpbIcDbseRXSZons3PL5b1H2Pz0TKv1eo02koxJBE/S4/sw/mNa6B8QMay/ONyMQHBAImRkgq3MAGBJhfTSTcK97OTdmKgHiIFw+2Nc1aDIbmhVPk4B9wTrnvrVKm4u9fQ811dMxlFwc3PyQvQN0KoZJpNYDICk9gBY/XYB2yeDyx551wWrC40lVQGIZAqjuDLKsSp+WgVZyLQFPmInOxYxYKjOQZQcAlCZAy1oLCajHMSpAtClbUSWA+YC1Owtc+U5NiBblUkWW5u7IAyCUyvTNgCUEu/tABoJMA/UDMiZk0/fWab/tIWAKFBoESWfMf+UxremQht8JXOxSmuF7RMn7+SCOJ4486KrUQ3cppiJm8nGD68n0j86TpugkScEchhPp/sedT9PqVK3zVpMBahYl8hQcXAZlvTXNFRr/5LY6kW3BSVeqlS4B5JIYEDBxgjjPppz0vq2YMAxlmEgcAQyYEie44GM40T0n4fo1qnyQguQTLqRORcfQHIwPTVk//AMHTzawQgAAKnYYnJBYyTweBjjTR5sYS3lgzlLjWFxZDTPmfqunPbeMcmJEHQu/XMpUIa0tEjIBEi0m2TjHsPTUXy329R/42yoYkeOCsRB+xwPGito6wGJh7SApDG/JkxBjkZwI++qiEJ6pDYSGeZxxUuJAHM/bkDXG/vQXqoCyHtLEC0j+Emfb7wNNerVPlKtykKRDEMO72PbiB+SedA9Hd3aCos4LgywXuAUDiWnJgwBjRgdQrB5gpE1Y/tVrgU3tVgQOQVmQTBmLeR9udM6dY3qFdWlZFoEC0ckN4NszPr7DTpdktWqhcpCkW9oYyotHgR6DUv7B3dyTTYkyKYyBFnOV/nj76Hw5wrNbqq2xqoRVK3B8KbQwJBHE4nI50l6k9WluIqJCsDTrQ0/u7gLSUMYaCMjIGc6u2/wBpTg1IVKbN9Ba4XBgTbDSDIAxHmAOdDdY6Pt6hNQ3N9TIVDWvKrYsVBE3ZYeseNV4b4TqVam14LhZR9OLijalelUpg4KMyMIJbBYNLQRKtk2gjjJa0gtWnULuUUFkpJ23sQcksO4MASX9YGMaH6Z0KgCalpAYdhAtIHaZZcAxjgeTgeDuqKxa5PlnmwtTN6Bgbss4MHJA+nDfbVta4BKqPa51kH1FGCNUrW1HguAr3wvcoaotpUrOJGI4bgFJv9jSqhqiLa0m6FhAwBqEBTk9oIgmBYCLrZZ/1elU21APVirRaAGgAIQYVWggmDcBxBidA9P3tBr2pU1IQhmZT8wrIjKOTB5XyskYJ0s1HNMOCNoBEheX9Q6aaFZkEmZIkFSeeVIBH20jpgo5R8AmDI499etVNrRq7j5tOpTepywKCm0kMhDIq2sJbLcn1EaB+KPgdnY1EpglmgCnAUZ7QbiZwctOYOrbWaDdaXtkMAtH7yqA2ytMNmOPTS2sbZA41e9v8KVyzI9yqqtOAcLOFYwDMGPtqv9d6AaL2Du9CoOeOD+v6aYypJU1VNm0CnlDUd6KhJYAHzAiccwNLXdkYx/8AOtopQ+hB0cNqKikjgH8gnj+h0chhlKAfXpho/kMclzW3IKfcY9tQUyXpkDlf5jWU6QHa5gHg+h0SNuKYm4fcedSWhMAq1TuOIg3ErXTemVHpVXCkoltx8AsSFn751afgbqg229okmA6/LY+JaPX/AKgNU2pvWmQLft5jXR37GMCQZBGmU6jmmSBkLLWZQqUXUtxuCJ6z+wvYvjmkHealSE4sgwCOcEwPtGqAdyvzV7u1XEAEwBOSnpiftq+b3b/+IdOTdUhNS22upxeUEuQAJLs7Ag+mNeWnbMjsIOGzOI9oOZ10H1KTmAtbnNz9R89Vy9Hw2tQqBr37mgQDAx0IjPf3BXq/xHRobnbtSLBXp5pt5BHB9weDrzLa1flNP8XDf3+4I/toTqHValzGThv5RB/tqHa1STkieZ5ke+grt3vc0CHMmO8ZH0v7LJwbhwoA0ap3Nf8A8SeiZ06zo7VA4QdzU2P8RULcuPJB4ODx50TV6wK1E02AiZjEAjOPQfbSbeAqIUYOR5/GfydCbbcZHrwff/vrC2o6CWnK2anhmxwDv5D9Yhep/wDD34tZKYohiGpktTyZccfJYhWJ7j28R6jGrA9B1ZyysxRriaqLzglVghvByFkmT5A15d05GpuxLmlXBRqYYEXgnDK3gjtPvBjIjXpy7OrtnDFrwSGqKxBc3HuQtbawMgloBhhEZ0sOg910BTHhggz8+e6Y7etRZQTt6s8NbTUCRhuAfIOZz7ca1oLeGXY0K1GlSnsRvnyo97a0czxjWabud0/CDw+/5Sw7GvIpig1QkEuFZQIUxDXECQc+TE++mnwzSqKiuiik1SUeoxAMKYYduQAOFGTzJ8WuttUID1EtLtAI5B9Ynj+vtpduqD0qwAZyM2G02sTAYAAZbH+NZW09t3YTfGL7BAEL8ym3zqiD5gulijshlSwOLIHImY9dW/c/ECbenTpCoK1W0As5icckxn1xpTvvljb0TUDFwzMtymWljyYwBP0+2g6dJi8VIHNwbODm0r45GmhvMJbnSIPJR7vqw+XTUgQhJYosAk5IEk4JMz765pdQggqey/MiZGMgEY/XU266aAf3i5gQFtgY4tAH66n2PQg1T92qFAoDLeeeb5zBPBX21QGz+SqWlIutb9XcI9G4kYCjJng4z4H6aO6VQUqSDDEWkYVhHiIkQR99WLcbQUmpF0CksBg3KSMiAeDMc4H66U7uivzqx+Se6SrgiVaTLYNpk86GrRe9tiiZUYOSCM06hFgVC0pI5YkSDdk4M4Pkae1Ay08sZLYpqCYJObSBiI4Olj7SQpe8qMCWIUsYkgxPHiR99NK2+UtFQ2kGzgEt5P5IH9PfTGztS3RK1+yq37oAsbZsqd1vBAIbwTOfSfXS2ttau3tvUqB/EIKgmRiMcEzidHrUVKna1RSD2F1EnERIi4FufsdEdd+bUQMrSHADJ9Hbm7ugnPhdWZGVBlBbKopKxuL2UkRarAg+pAEqJjnjGdQuBTZzc0KLwGVrIqYiTjIxg8xo3pfywhAHyyRaQAbhPJieMZI86ic1UQpTtYHlli0pHo0meO0Exn11GvbEdFRaZQdEo9Fg6djEYQgggT2w0we2Cf8AToOt8M0gIVAjBsMqBQOSjAzLiJB+kfpmxbanSQCk0gxgjCvOSP1Ptpk22tps0XHwFAnIiIHPOknUUnGCil7cc15hvvhKrTrCrSutEAsHpi1WLGYJ7YkwCCDEgzpnuNtUpMPlw4Y22XQYBgMVSad3Z9QyBJIGrtV6acMQCcEmWEkeCoOYHGpen9IQEMSTbMSTiTJ8/wDzpJNJzrT6J51dQsDXXhecU+pVKbsj0Ham4wkK7NkAqQBJxJiAcDGcl0NrVrUl+dsyiDI+YqmbfBUyQDPBAB1fttsqIrcd4BI9YJg/jTUUlCkACONFTax1wUt9cjkvDPiH/h9SYt+z3NULEm6naoB4CoIEc8AgD00i/wDpruV+llNzBVwySZ7vrC/Tz6a96qbJu/ChzFrD0/iBH20LuttSpi+ozE5hQsmccADnGmb2dVba7+krwDrnwDWosSoeogJBIRiwiMkCYBJxn9NDbX4QrsbFRr/KqGZvQiFB4xP3HuB701cV6JYX05b6GXuAH2/XSt6Dv3JlTPygYXuAyzyCFAIM8HIzjRwXGycyu0ZaJXjlb4ProoZqZg8HEH/Zx98c40vboTqSWpsF8NwMa982/SmFwFiHADqf9c3sYHEluQvt66W/+FJVa2kUC3LfUUMQzBcgYkDIuM4LAz6W1riiNdh5Beaf8OfiobKqyVSfk1MGJ7GkQ8fiDHj7aY/H2wVd5UKBYaGBU4a7N0++i+r/AAFJeEYNEqVk03nPack6R9O21Za1DbbhXALALIgwx4UtAjQ1XP27R1XU4c+j4hc/EH/pVHeUv3xu4JzM/aYGf01hoBKtoYMPBXgj+3216B1v4WSoXfbMy1aUllqGZA8qQvpMz4/TVPXo7gh2gqSQpBwx8gEekzrtU2mrWbqB/EkF1/4/7T946hcR9NrXmmy94HfomPSNglWpTSoSELiWBClR5IJxP3053f8Aw5qU6oekRXUmSpXJ5uEntJxI9fbSbp9Jh2kT5xnXqXRunfO2VPcm4Vg5p3C0XrMFePvk+R6a4VKRVI5RI9F6HitCKDKwzMEHqheg/C+3dtuDUUClURhfJKMhDGmpcyQxBJEBQPfJ9D+I+k0ztoJpqlODNTCgTnIIIPofXVZD0q0ioIdcKw7cEiQCpn6Zn6Z95wt6jTO2Lt812CrMtWeqAPBCsSDBHn/I09zJxhecncYNigtotO0fu6jc5FQQc63o2l0amyqxq7emWUMU+eBFwB4+XjnjxrNFCmef5Vw3NNEZizlUbEgAmTJ9CR+NQ7fZFKwCsaiMp8AeARM8Z8gazWaTvP8Aj7koNvKS73fPSZqSrUwILNUuAyZtUnj351m2vYLURLW+m6QfuYJ51ms0dM7s9ET7AFN6aIT9LMVIgAgQCO4d3OfM+dF/LZAHkUwFIhVEDMgDP8zres0e0OEEJTiQ6JQburFAtxPhajFgJkGJnOedZQ29NINS5gLhiJFsHH51ms1IiwRc0GKQFQlkAaA9p+kzx9Pprnc7sLUYBZwJgmCfLAH+51ms0LjCNolMkUNIaBBW2AM/6vWCZ4mOTre4poKYDsZB94kYUzyCMZHprNZq3CcpQyAg9z/zFqcurAF1wGOBBX851qu9tRkpk3BD3cOzYnMACP01ms0pzRA7poN78kNvtxUSh3zUkY4DY8+APTSrZfF521Jy9Jg3aKalgQ3qSQe3Gs1msFek0vvyWygA5lxlMNt/xAFV6VOkolh3SDg/xCcceurdQ27VSGqW2RhRMk+59PbWazSqVIF9yh1IFMDaER1DfU6UXyLjAgGf1GlnVetm9KFBbmf6mJi0H0nk6zWae15e4tQNptDA/sVxU31YKy9l6zzJDAcZHB0PT6oa1JKgUqYj+EjJ9NZrNCGCCFRiJj4VzuNsrNchgrjM5PAMDBz4Oo9ntappQ9onEpK55mAdZrNbKLjuKzkw2O65SoFpmIkEEASBgicxIYwciOdE9PAZVakgNvbkAE4+kkyxAUgDIGt6zW9juSXUbAJUxqvc6wna0MAWFqN5HbkmBP5zpR8R9Po1UWluWK47XImomeUZB5A/i4xrNZqN8wgq2OLXy0x/4gOh0jTKooG7phQVNQlaiIhzEiGLSCZIBEiPWanuaFymmEQM5dITAFjllIK4jjAIyOY1vWaEt2naPlk9ry+Z+Z9kj6ptFpVKlZDNyKxc5YkKOMLbJHj9dONpTFRzTqOQqMb1glVaC0qoNpMzmP11ms0IAD4HNMqVHuZJNwPwlPUOoBfmNeHJz8wIRi1cKDERBwRz7aJ6JvKlbbqw7DTwWJwabSoLASecWrj1Gs1mqpgS5VWENCKodFJUEKCIxmP5eNZrNZrRCxl5X//Z" id="236" name="Google Shape;236;g288f84a0595_0_6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TEhQUExQWFhUXGCAaGBgXGBoeGhogHR8dHhgfGxsaHyggGiAoIBwdJDEjJSorLi4uHx8zODMuNygtLisBCgoKDg0OGxAQGzckICQsLDQwNDQyLC80LDQvLC8wLCwvLCwsLCwsNDQsNCwsNCwsLCwsLCwsLCwsLCwsLCwsLP/AABEIALcBEwMBIgACEQEDEQH/xAAbAAACAgMBAAAAAAAAAAAAAAAEBQMGAAECB//EAD8QAAIBAwMDAgUBBwIEBQUBAAECEQMSIQAEMQUiQVFhBhMycYGRFCNCobHB0VLwBzNi4RVygrLxF1OSosIW/8QAGwEAAgMBAQEAAAAAAAAAAAAAAgMAAQQFBgf/xAAxEQABAwMCBAUEAgIDAQAAAAABAAIRAyExBBIFQVFhEyJxgfCRobHBMtEUUqLh8SP/2gAMAwEAAhEDEQA/AEDdIZSJt49QY/TQ1fbim5uW6OROPwRqwDbtdB7SpN7H6SBxb/g6Wb4wpLycxIETjxrLTrunzJxp9Erp1lOfOpK9eIOc+NRlow0QTOAJ/Xk65YC2Vgnyvn9dafRDHZF7LaSrMxtlZQMCJI9PXXLVgGBMiRBnyR6aDa9ohiFAiD4+2i2WVCyXVc+Mn1/TU3dUJZfKJoUC47VJ5OBPGTxoYp7T7a2m9KQ0kcjEiDrTMYn8mfHqR/j/AGZuVCmu9lSvqKH/AHakj31da3QEtZkgqmJGJxzjVKC83GPSNPejbiulGoquvfiW5Gl1nWACsNGUn6rQ+WxCwwjB8++lxozkkiNH0dmXLBWDvmSf66XB2zn8DTGPlXsXPzG4nH9dZS3Pg6yltmknPtokbO7PBGiJKqGjK3QcmOI1NVAGT+uga9I0zz9tT1mLJmOOBqt5wqNMZCLNWmaVrdpJ50Iu1gEzPpoTdh2SBgASDGoOn7mowiMcH3PtqNGzHNQtlEVaEQQfOihSkL49dRUUgamq1whCkyDmdMJ6odvRTN069wlPtxJu8+upqvw9UorfKkc/fWbfekGRkjhidFdU+ITWAUgCBGPOkPL9w24VtEZVdqOuWgTrj54P99GPtgMkcjWNtxHEafMKRKH3M1IkRb41xTByFOiV9DqYxabB9yedECgdZQUmChgwBJ4PkaDKk5HGiWmZ9NZRQEEzH31YVlDHMHXSbaOMzo2uFJELAjkcH7a0xWLQCG8NONHNkCW1aEHjWBCNGDHI/TUlgBu/roTUAyrgoFbuDxqM0ImPOpd/WMyDk67pNgGc6svARBhIQQ2h9BrNMpB9Nb1Jap51Y6m9cgkySZj3P986UClUZmZ2MeV8D7AYGngr3UxTJQJddHLKYAJ/3jQS0xcBkjyOZ9YOsgptCZ4rkHW2/YsMCWyVhpH5OD44nXKUAqEEEscAj7+RoplLOVgKq+Sc+TH6aJrd4DKBGFkfTI9hqEwpPVQ9O2NOqCQwBWZkxEes4I+2l9Siwa0FbfHIn9dO6lrG/wDiB+k5UnzOh6pOAcjJxwvnE6rKsEhDNthmSfbyMc65rbdmUyYnAgD+fOsFeSoBHdwQOD76lq1pMELcBmJAzwVn/OqNrK2lwQqveq9sXe/B9P10TXpYAOI41wwgEQFESpPB9TPnu8eJ1lam5daQBV+WLKREc9rQSfbVUiXx1UqFt3ts0c+nqhEaxuTkEakoUUTMfmdGHaVELU3AJj6hPGDweDxj31BS2fr+k6KNt4urc6bEyOUXB7hEP0x7EqhgQZwPHpqDpsFrS0H30w21RwIiAOB40u3m3AErhpkx/Q6EyhaRgqbqu1W4KGDYnQNagsQBnzPOs2dQ3Evz40TSUtmBP3/XRMcVHCF1s4KxbI/nqCwA9qiJxnI0wqEZCqFPmOBoCtRcMIFwP8vb20YN0AAysNIiZEqRoPdozWqxIUefQeY0elB7u459NFbeooMOMnjRSeakxhJqSWDBJzjESNEJWUwIAtnB9+fvpluQoci2VjJjQdTaK0t5/n7aouUEE3S87jutOD4OpKFVmaTMKOIM45P21I+1VgD5XIkedN0p3BqlRZZv4ixHiOBzqC5RucALJZt1JaQOeJ10tRRdIzPGjtkWQggEEfSwgjzONQV9tBMWvESR76sCDKDdNoQxUNgfqdYdqR9hzH+/fRxoJaLZDjngg/jkaiag5UgkEH+2iKGUuLkGDwOM63XHFsGROsbtBW2M672lGJvOTxqw6ysthQbKmWL3FVtBME/V7DQe+pM8QdNtxtAeI/zpfXV1iPpH66JxEKmC6g29IlbLTcMA+v30XttgefAMHUNGs98KYn9T6/bUprMDCi2cgH+fGlFwWgNKZfsyDBUzrehHrVQSCCI8TrNVvCDwj1ViqULPlhharANB9DMZWcHJ9caiCGWJaHJgAKxxB9JGIzMTjWLt2KgCS2RybSBgQMkQP7aldrSpBs9jiCY8jDA48zzj1S13VEWSPKh7gEgeeSwA/M+/nOtGoAGa+y1ZmSLoIELAwf0GDre4qA5IPb9PcJ5MEYJgDEHx940Lt94EBJIIPkRn/wBMyv8APVOqDmmM0zyJaLpj07YmuwF6qpUvc7AAZjkZ5Gud102shEAFCfqXI+4PInW+j/Ei0WeKa1RUEMpuUY4yPqHsRnTqj1h7PmHboUbuUU0IgngyvI9jOsT64a+5Ha6c/S16bdzmkA9lWt108hSQYB8Ng/cTBj30d0TpNSstoVSfqF0BhHABY5B5geQNBPWY1SHJZhm0oQSpzgz4/GNdncmkVZlYhx2QwJXMGR4j78ad4ocPK4LI6o1pDSbn+pt7LlFs3CLWKimKksTHMQsn28DgEzq6fEnUdrUFJlqBqiSXqDJUAECD6mYGqV1egr3K38SyVABYnnkcRz66XfCHThQrk1gHVkuUiRBMjAPggnj+2uxw3Tb6suGFi1vEWN0jm0+YPeZsfh+hhNOqdbdyoZFNSmDJXioMGQDkDH9xjQ223ZczbiJ4Mj7jxrv4n6etO16ZP1YYwTPiAPHoM41HtWDyaZj1UtmfM+YOla53/wBnRhZOFVqJoBrREf2p/ngDJzPn+2umUAXZIPmP7a4XZKzY8eZ1O+3j6TIkA+msmV1JAQtWiQMj8f78652O2AVkBJkznR5pkwDjyD4H3++iFKW2sADd9Q5gRwPv76LkhlJatGEJEg/9Un8Y1ztnduwLJOJ4I/B02viTE5Ix6H29dJK+/dXimQc28Ak55/OiaCUYNkWdq7MLnBA4Ax/86dUti75tHiCI4A5Hvpr0VtvTN9YAvzkTn0gcaJfqlNzUIkSJXgZ9/wDGrtHdKLyTiwVb6ls6iiDSbjtJET7g6M+H9nQ3azUb5NUSHBACgLgR6mZmdG0a7M5FR8REESf18c6VdV2drtuKLFWAgIIl48cwJ1l1DHbYaYKdTcCYKzfdGenBIcqcI1uDH4j++pOlbW9ygDEjuKk4tEA8+5499MqvUy1tRSyqymUmIb1g8ROuqu6/Zdw1Z6irfSJEmQAT2hieRIHjOgdVdtibwra2SuuoU6dFmQAraIBB+ozkwTheV/Gqt1CsGZ/plTBPAb0gDzpj1ffq9JnFZafzWgJYc4k1HgSoyYAB59tVfe0/l9oNNnkEMpJVh9iJnR6drhlMLQfVGMWZQ302n84Gp0ItDPfaeDBifTj30CN2siJbyJEEEjP89MH2r2gsgW4gKSDEYzPGZ5HprWCUpzRzUFcAi20f9/voaps/MyfQz+mmKMv+liswD+n6axgQPB9fX2x51cwgulvymW0NIuEj0j21E1Sz6lOj6lQAQCSrRddAyOQD/DBxoV6BdgPqH+kZI9yB41RdZEAUtqI9Pvqpap7gZ8ciBzx41Nu6sEMwCgmZjwfacY8auPW6VN0T6GW0RfPaPcATgjQ+3/ZFQOpQoTHbJAbmLTrnnVWkBbWU7XVKHVWXEjHsD/ONa16UUTyo/wDx/wC2s1mOtb/r904UkNtQ0BCsMVDKQViy1iPBPHq2cACda3jBUJOSRkG6INuUkjMkiM4zHGrL8MpskpsGI+pgbmAUA5BtJJWTdA9j51UKm5RqtUpcwJtFhEAAtwWEmJXP8sCeiHb5hYA0tKCCI4DFR8xiAAQg5IA5EgATk/3wzqdJC1CAlKe36bSFx25zMhSZzyDjSj9vtDKwLOHYepjBDSeDP550bS3yyD8tSSw9WBEn6izAiM8EffVbb3TC58WJ+qzfvCmbZi0WkMBPgDlRnHiCNRbWojdsEjyZAJ5gGfSfHgH10xbbEjBhwwN0sZMjDKBI85k/aM6g2O0PzLqNMNUkyacyZICyMQMxODB88aZ4YjCSahOShKdEKVJsJMCSskjH6Y9Z41lRaRW4Jfb9QgCLvpNMg5GLgGEGMwY0+pdMqpVp/MhZYQYlSGJuUysLAMwTgeJjRO92tAZqBuzhRBSoMNDlgQIIOZ/oSFlg5ZQ+KJ8/T6KtbegjlKlKrVJKgr3OGAjjmMcY8D0Omfw1UUPU7WrtgqzmQBJLLdAByQfM/poU72j8u3cIjqy9oBiHkgZWCVAHNme06K2VaiaV8ihTWoJAyCYBAE5nnga1OrvoQKZufb1PT7rynEtSHMLGsyYn0NoiCemE4qdPvJaoiFSAVFsMp/iHpBOceuk1bo1MGfpPgjj/ADozZhA1SutW9KjYn+E47f8AtqWo4f31zdXX31ZuD1mZ79l50VKlN9nH8R7Kv1XVHseYPDCB+CfBnU62giSB7YzrnqnTZHsdLNorhvlsZMdk8t6KG9eCFPMRzCtKdcc17LhWvFcCm91+XdF75JyDEHIGZwOcSD7emiflAqckmBkfbIE+hn9NQ0kP8ZDT5UW8/fkxrqpT7TkRIA+/mQf5RrRJJXbsLLmnTen3KWeMqe2YGeBj9ffSvc7SKvzRNpa4j/SxMyIPGn+3CiQ0H0wY8TJ4A+/486E6kltptJIcSoBPB5gAyYBIGnDqqBuoEqlGhclvE8+hHrqZqjhLnkgHhvPrldEkKCoYx7hZBP5gjUdTypICkc8/f+mqJIFlY2nKN6fQFUSGIMAwP++NM6mxUtyygKZNSBx7/Tof4U3g26m9iZyLF7iOIuLAR7Z/GmO+66GuhnIXIDCTJkjzkmOB7eusdSvV3lm23VObRY6+5VzqbooJAwcASTJ/xpJulQskd0fSrMTEkGBPidbq1KlWWsYNdkxZnggEn6fXxpz0OnTdlqQFMdo8j1OfU6a4hjZVgbUl+VVq/MpmlnBANwKn2HmRIzPtrW96RUp06dSoO6qJRQwmMA45Xxk6u/UHJcVKv7y0DmAVzyQIkSZ1Qd1uKSbmsRe0tIZwJg8fj0PpqUqm4wpJIkKXf7JmIYA2jBBXJj7c6mfcVjTRchACQARBPElTxyRqOpvVWowVrhMBsi4A4JGt/NF4tIHORk/b7Z1pLoshAJuViyny1YGCxg5AnGM+nrpkxEgQBjPkx4x/vnSytUDlUZoiYMZ9iI+5/Qa62u27iBUMEZYwAeDIOqJ6KFoi+Vvc7P5ikeByPP3jUnT6BWmWXFphjcPf8njTKps1o0UZza7AmbpuUmUMD1Hj2Gh+ttTpfKWkS5alNQg8MSZEDiAP56AGTCGTFlrahrSQVUEGZPrnBOdD7HpC04q0xa0iBJg+uOB99E7R4QEEXcD1wIg5Pro6gwkcSTKgnjPvg/nV+G0zIyq8Vwwgn3G4BIlRngN/k6zQ1ba1ixtpOROCAYP6jWaEaYdE7xj1Cm3G3RwR3B2gsxAUNEwbQYkY7QI5MYyfstglN1gKwVpAZfrgywewj+H+0gjGmT7gLSalEoSkrcogp3AgySJFwPMnOROlu5vLkG6SwbDXmXHaFgiQZWYiSOD4bACTuLkp3fQ6l7VaNqUwbyjAlQC2bBklZwAZItIzE662ewem6XRJHYyt2ggEm6+IbkBfJB9pYhYJtJa5bgzgIQLfXuU9o5psZA8mQO/2G+v8ukrVSRNRlypPdhXcJbhjgnMyDzodpJR7yBdS9G6fVqMaaMLrbheWWRngFOV9Tj6SCdHbjZVKbj6NuQDNQzEiS3cCIH8886N6F8MqgYs9wJzTBFiFmFwWJnIicckRHJm/o/No3MgMIf8Azdkgy4JBkgQCR4JExCHPc0loSqjw4pbSevUCg1CSwH1ObkiWkFYa0ycEEYXFpwj+MNwybZqlR4qK6qqowuqBlMkm0WiJkRzBBAie6PxD8laiFfpwCM8ExkHt8Y+wX00p/wCIbU6tKgtFmqVP+bUdhaCzATEgYEfy++hZuDxuv7x9PeERoveJiB6flAfChTc7ymm7q1EVzatUMCwcAWAl1YGfpyPI046t0dgvyXYWozWVF+gE4K1RA9IFTgcHVBbeNcQTAJGPIIxg69k6N1L9sRO1FlckASzAZLNySY4++k164otmM/ftm3rdBr+Hue1r6YG0ZxI7j7+vuqz0bpdSnRrLW/cmqypSDg5cSR4IAPF2p+jCvfbUpMpXksCAf7H8aadT2Z2/zDRZlVgASsn5dp/hB/hjGMr41B03duqlXdnzILGf0PkaX/laetRBbMx+8FeO4rp30C8ETJsYImwx/RPdHbpf00t3+xRljz40e1a4aHqjGgpCY3Lh0NwIAyq3t67CrazEljKGf4vEnzJ9fJ99PQzUHtak/MlKiEXDloDfUNLurdLDCV/I8aM+FOr0abuN1TWpUZQi1apLKqrm0iCQcYPsB4E76QY7yle24fxLxQGvN8f+oGhQdKrXMCpMoJhY4huJ8epGdE7elUQtV+mGgZlhj6hwV5ET6+mrbu/2dqdSpSVQzD+GGQCDOAZpz4PrGCBip0NwfqMEhYK8qAe0gAzdyBMTAkAeNBAwusCTdQ9Yd0tRha90OMypMZHgyAOPQ+up2qYBH1xJEG6D7GOfbwwOuN+pYqiCIK3cmLR323kD6lHHgnONHtT8ETgW8MACVmM5wTPnDT7rdZELhV2r1pJywkH6e4eh4JMCfv41s9aMG2J5ECeAARPHGP8AGj930dKhdymVBAgRHtHCjOboxnwdHb/evVppKotpbIRFV2LAG4BQGhVGc3AAjkakECyZLDlK9t1EuQ1pFoi0TgcEhgcevvnXfT6Xy72qFWRk/dyMm6PU+OZGeNAUai05UkgHtBBYScYMDIgEffnTvabQVmHzFDAYnAC5BBHhhnKjMR4iWbUt5A9EHewa4NcpzIJJz9QPr6aRbfYKKzsA4Kzz9ERIInMjIj7atprD5K0Aq9jvDKCHUEkwxJi2SO2IEeDqBkEPIWfcGD59MffVFo5K21IslH7DRbJi48EEjweYPPGsXo6ogILFZMAnz6fk6J3m1UgiwrLSDbEAchSft651w+3IUWp+oyTzMjn7aK3RUCeRUO3pg1CEXIOQVmJxifAnH4Oi6dNBeHDnHaFtEH1IIgg+YzrvbB2ItsvJst5MmR3RMf50Zsek1GqlmCNt6ZZSEJM2Eg8CCS0AHOI4I1W4NE4RQXFA/s5lmWkAFyGm2LvA/r50Pu5pwSxibrWAkzI7WAyIHng/nTvqGwJAYU/lh2ItuuEYHdMWtIJMT6ccg1aKVWZX/eVJwVInAjJ+mD7GQY1TCHXCsy0w5LavWyFVDYq5IaAGM+CeDxHjTDbbpRTZLSapCsvIW31I9cY8cnTjb7Wnt1miaZWqpUtXE/LJgPKgG0jIDZkHjShdurAsxYVMEgRaywASDIIcYW2P1jRtMoTtiwhCbs2uwscEEgw5InzBEiJ9NZrvc1ArEAXD1HaOOIg8cc5idZor9VYnorAtenZDVLWIUggEcwcCZAyWkSMDiZXipWBXtkBvqYSFKkSAtmTFwwssbokWxo8ENYXVQAt5Hax7s3d7M6LJGbQIAHFoWDfACGVSodrBNXCwWXwe6ZDZHHEydLUi6XVVpzU+VBg4RCKiC1ZNtR4klwci4mVkiNRbr4jOzYqRVgFWPao5E3XISBzhM+hI8Mam3CrJqAP8zMBPlC20k3sJFpjMkC0nnkCnWauhLKGVZCsHQLHIhVtEni+AIKicAaJtlRE5wmvS/j7ZXVD860OR2srrBYZMgWkyTJ9pk86n2HXFrMyUwlQAsZAqRn6mgpIUk4kxk6q37NRapYlEE5lbVZCxuAAOVLA5UAG4AxmNd9Q6JSpsHRRSrML+10KCVuMpVM2ziVMnMcgap1TzTCsadi639ZPm1KVRASRAAJAIjIMc+CMyCoydVjrHUaaIFiWBccmYuNsknMfbXFbbsjXGo1xBKs8FucQTwCDIj2PnVX6xWJcg+NZg2akrobtlA+o/a6esrmfOrZ8F9fNKoFDFZPaf9Lf2njVDpc6Z085HPnVaikHtgpmh1Bm9+o6he0bfqUmG599L93QCt2cGSB6HkqPvkj7Eemqz0nrNygk9ww4Pn0Yf0I84PJ08XdXSvP8Ab0P99edbQdp6k8ua08a4fR1dADE4/v259k76aoqISv1A8eo/3OuBzobpVdkqBwP/ADDwfcex9PB/EtqiD6o516FxY6mNouM/2vi+soP0tZ1N+ULVpi2NV7qWwumP1H8tWBjdoHdKSrZsprhnzM+g9TwMZnA1ooUt4V6V7musknT64ZwjISyrBsZluEiQ0Dt4Mt4njxp9SoKwhv3jVLkp2QoLYCBhMkMwiRycc40k3G2ECobqSKewL/zGbnBBy3nBgc++sqdaqIQ1VRUYsHWZLkgRc9xKt4MwDMwZ080iL8l7PTa9rmhrjcfM/nl3TpdoylFzk9ohiTkkQIUWsYgc4zBMGXqFW64sgEBgpJZFb5ZF7rGLpkweCSMSo1Vl61Vl7kUXzdAWLZuyIyQf4iSYx5Mj0+tEuD8u4AGBNoFxklQB2ifz66WWLc3U0s7sKwVKoJYIxZhkyQSoBHcTEcsMrGD76l3eS9i5+k1GWQRi2SftjIjHhdJt712qFUBEQlY7b8hYEtLQ3A58yedDDcV6xvZ3IAtkCDHoSuSPvom0nF0AJL9dSa3crBS3NtU32ygFvzCLcG7BERBAyIP85GG9ooCoq4YywMupPF2PIHpE4zpHuzdVsy0R3MSTxLTOfT9NEbTZ3NHj20QpkugLLW4iGDHKU3R6LpN4k9rBVqEgcYuUAkiRzOsTqFNi37xVWPpubmYZR6tEHOI98CPc11oU7vl3dwQLMTOWz9gR+dboVPnuappqoGAB9IjwNNqabaIJusw4s9rPELbXj7fPZGLUvINMz6iZgicACfMRP59db2iCowDmLYBWYIPIBnEZ98W8SNLa+xZ2lDHuP86Kq0NyKTJcIYQWMzH4+wyIOB6CMrqZY3y3WrT8Y09RwFY7V1talH5oURM/Uhm95JU5iZIGFJ5MQcC49FoCoHcA9hhgCRA/1QO3weBOT6AGhdM6Q9WF/dIgx8wS9X2tUkFAMcYz99WmptalOn+7csoQzUqVbQP9YR6ZA/Ddwk59ee+r5tpK9WynScwOZ9eqF+It+xKrUMUsDFpZQBgDM3d3EjI9tVr/AMTIgEoPGLSUyIwTaYjPB9+NRfEm3Ve2klNAgJU06jNdMT3Oe4zI8cnQe22yJ2kCpUye1WJwpYQIExiT4AJ41pbIbZIcxhcrDRq029zJgyOf4eRbPHp/TXFPeKB2otrG1iJuFshWMEExJI/ONIen7uahLLYrxlSbYmPJn+v+WlLb1RdCjuPJEoMBgEMQDIYRjnHnTmEjKRUptXW7pUb2vpBmnLLfDeh5HIg8azR5ol82k+JAxjHp7azTIKUHD4Vbdj0392KtH5ZE2qGLC4kiMgA5JBGOScnwt6rtCty1EGASSyknLFQQz2qGCFSsZwozm0tnqoXam7iGuJINkDCkWkGD3glZ/qNQdTpOW8VSQUqBgWeGXEd3ab3YiBEW/wCnCmhwNzZMsl/VtpUZRcr34ZLHQB4W2R2zZC+LQ1qyBgapY3dWgxYPcctABwJBDHHBY8RAideh1bVorYwY2BVViO8TTAhRLQC8sikEiDls6T9d6JTrrVKinTqJCqoDo0XWhiFW117DkkxB4OjgkomkAXSfpHX/AJqEVAoAnKp2KTLmaUEAsyXC0oAw9M6ZbSgRQQrUZy7lWpLaGpgDJKktgkr4zHgsNVl/huoppAKxrEAqJUo9xu7SMW28zz6QQdO+j7OsVcbjt+U5buMTMXERBaQFAeRCqAJHAE3RkNAQ/W6AKNKiDDteSXBKyApXxcx9ZESZBmn9Q6XesqBj0yT64nED/Or9uqSOjv8Axd1oU5AIYgxBuA9Z/hIMaUV6ZCt2svbBMLkEDBbnJ/SB7gAT5lbb047qgVNkyqWgCGiZz+npqbZ7rJLDxBIH9dNOpUBB8Wz9RERwPHjJmdJUSMAxPB8frozDwhpvfReC1PNpUtyIIPnxGrB8J9SpMfJaSIMGFkFTMiSMjjiNedFzxP6HXVHcshlSQfXWZ+kDmkTla9RxLxmhhbET917ztHQkgyMELHF3i729dEdL3lN1DSGQ+/pI5HvjXj+1+MdyFK3LxFxGR/adcdD6hVDMi1WVDllQwPx6fcZ1XDqD9P8Ay6/leZ4/w2hq6balMw5uTGQvVK5HzTTptM8kfwj3PE+P5+kw7cCswiBRT6B4/wDOfxx6D3J0iqb4U9vaMGp2gDmP4yfPkCf+rTJiUoPJgPagHsfqn7qCPzrtUyDbl0/S8i6gWARaTAP5P6+qj3VUPdWf6FBsXiFx/wDsx/qB40mpUmqOC31Nz7egHsBjTbq7j5NMerifsAT/AFtP41D0dRcTzjUqxIHv6laWPLKRcPgGEL1Pa2UwPLtE+yiW/U2jUXS9mCCY/wB+2ifiJwTTMQAWB+7Wlf8A2nUvw5WBVu6Jx4/voi2asDsjNR40wPzKWbxP3rCPpRV/lP8A/WnvQqIWmTcBpR8SqRVDr/F+7PEXKO049R/TU/StzFPuGRzOjY13imOqmoDqlBpHZR71EWubck3E/qT/AO2NOPhukrnJAyM+k+fxqvdTtZEqDBRrGPqrfSfxkaZdGrmjTMwR/C2ip0i6oW9pValpdSkZwnPXdrRsqZusAsJx3MQCYHMDGhE7aa015I4/voHrW6FWleIBFZVH/qU/3XXfQEd2ZmIDAwA2Me3g6NrS1wYbmLn6ZSHsPhbjYAm3TsnnTnsEEaP3NUFMcwefEZOhKwhc48n0AHJ0nqb1gSxUt4WmBwPFxOBPJ02o6m1wZEk9BNlz20TVduSCvv3WubWen5vuIY+kQDAP6RP21LuPiCrfSWraaZNjupZZx2l0PkCYbzkasdZAiVK1SmGJgsR74AA8KMCdb22xVWSoVX5bcJUVXUZDAdwPkCDz/OcdfQh7zAuPovUaLjgoNDCIbjrfmke63AZiwki0ZB7pgDMYiQ33z6yFW4qqJYup7gApOY8kCZEWxx5Grh1PpG3qTVSt8lSUBDhFBaX+cqIAt5UCmLu1bpzkgJ6/w4KLSaiMwJBpsQr9ve91MnCBV7gSZuECdc0OixXrGuDhIXT7OmaK1YgEEi21QLlZyD5MN6AwPuAG+52LUQ1NmKj/AJZYuLXNoDN2ksuYJVQRkC4jBh2zPTp3mlUpJdamYDQA0XqCB3D15A8jXG1q3MpdE+W6kU6lQcwCqjvYKEx6/wAIjkEW1wS3Ao5fjGttx8mmWZEwCthHrgss+YzrNCbvclnLBKbg/wATW3HGZJIk/wC8861q/DHVQRF2q3dX3lavaxAvUdlgIYKwRmmGxMDBGCDBz2rv2UlnV6SC4/U0FiqwIbtIAj0Izn1JI2m4LqwqXMaqhpJi5VPYgCiQIOFUScH30SvTGQn5twW75iEnlWtw6gwZIxDXxPpgfZQoBy6QqKGpNb9U5IJI8WllkG0iBHkgTFve1qhZFZmNwLrMg5AN0i0MSSFt+uYIgaKakL1BDlwhg5W4NCkj/VKziYMAGRgRbmqrWMKkI4tlmhQBIQMHJkC5p+oEMOJ0UlQKE1yb3ZarJUIJJa0BGgCoRgm6QBYzZMi4gAi7z4dqUqCGo5YFJuBu+XAyrVJBIJEqDAJ9YnRCb6mjIpcLADKTc/hfrtYSpwwm1c9oB0RtqbHKPFQABip7GVs2EFe8FmnuHk5JORI6o5jCpo2pDiwMLpFvgkcCYGQyzB4IzETorcdPqEqkMCZQFsCRyFtmeBkgHEZ8tepV6jJIphXJCvUYlbTB5dyct9IvOQseNQ0Feu1EtBtttI4XLK2adskmyBEADEAGVOCaHWVdq9APzArNb3QQysQMS3pIC2tPkFSNU/edNYQw8jPGOR/Y+PTjGvYKmyUNbVnJNgtsRu4kAsSGIGIzJI+x0srdIZj2Kj57h29xZRDLYDADQCpAAYDRCyE+bK8nrbBrDUPEwTGLskDnMgTPHjQLDXq24+F1d07kUkCe0Wn/AFAr3EtKlrVGfYmAk3/wh4UyoAYkiJBNshTDT9IAIySYMZJB/VKNIciqINMekvZL+QeeQB5x5+321rfdONOoUMYPqCPYyCf940HX9MwP56KQ7CB1ItHmVk6VvX3G4Ut7BR4AnMauXxLvglJVHLH/ANuf868z2HVTSHaiFuA7XFlyD291o49PJ1J1TrlTcMpqQI/0iPzmdNa8tFlxdRw7xdQxwsxqtOxq1KzxJKwRb6ep/lo7pG5tmfAjSDpG+hp4yeff094OiaCxTvBJDSZ++tVEeJcZuVk1WnIJYbAQB91YARXSuDwFV58i1hx+Cf00o6Z1AWsTAMRoLp3VIV1P0uCp+x0N09hDKeR/sabReazobkD6qm6XaxzT1CfUtx8ylXQ5lbwPUpPHvaW/TSrY75jSPn30v2u9KNzkHW6G9VXYSArcegnxoaVRtSrteYTxpYaRE80x2+7uR0Jw4g/gyD+CNY+6qU0KXmDgxwRpLV3NrkAg+kZ/polurfu/3lM2mQrCJx7aUyq0PO769E3/ABTkC2U82O4vpPS8taV4wymV/XI/OpX6m9QqphfFw/qdVTa7w8gMR+NO+l7lWcDOOQcEalLU7SSbH5ZIr6QslxHdW81mFOlRZnbl2ZFLEAR4kY9J1ZdjuqdiWUzbHJA/M+Z006H0lF2qOzAOwmPI9AfxGgOr9UFBcj7Y1rpOa3c9xjcR7dl5PWbi5tPbc3scz2CANeneViZ7Y9Q3I0D1x/k0LBLMfpTkiDifQRpXSfcDcEKiqXEhmP8AywMzHGp9gTQNVa9U1C5UgmIM4BB/PGmU9U2qBTccyJ6x+1pbp/DIdMxBjM/PupqPSqjURXopeiL3Nc2ZyyqpX6hLArJ9pkkT0dsbnLKUJwRcReZXBR075zcyySMTmGlq9McNdQIOCSpmxvBkSMxHcII9dcftj13pipeandab3le4A4ugG42kyIGfTXIfRfTMOFpML2XD+JU9W3yWIFx0XabJalMBVpFSRLMxCgmFEEFiO5mGI5UgELOuv2axLQVdYAnvic/QRJ9Sw8qVB4gybxSiXtUITBIVYzZMFWuE2wZMYLNwIPGzSmocKWFWCpLEpUqZwRBIgEg8yZbxwsCF0ZJ5rdFa9o7KR93qNd7XY51mp13CJ21WoCoMMDWXB9IP0xxb/DxiNZqtp6/lXJ/1UqEOsUiHdGKhR9UAGOe04H6E+mmtDcLYfkXpVqfWalxKqq9qoGMQSGHMg3CMjVe6PuRexBvQcSvdfbm0g8eQfA9JOj9v1I02Y1B2Fi09sgmLsOYIJkgROcZiAJgRMJpaZRew2VV6dMdv0MsrUhSwYXB1GZPdlS3CkACY1utuq2gOsw9hCgsFIBIUETcSTBfBVPJ0Wm7RR80W01pStM0hCtMKCBJVowQGjxJMaX06TB2qPaKjwSbVMywLYJgEDIIHg/lshAs24SozopAqhmC1QxF164FptUH1PFySPGud0jrSQMREYuQsuCbwSIxjCuPJIE61UZgQwuC29wpB2DGO53ViJiDgTgDOJ0TQ6ZVptTuchSOwT2gMvdKkFB/Ccg58knKHVbWRRBugyRNqqYK8hJuYL9JUqXtJUYEmTJ1tKTFiAAjEkXELFPCEcYYOCBn0dczohdotGPnBnS0kCYHBtjyZAnzEnHjUOxKiKgNWSbSHE5jEqwA9CTdnkxGo2oOaLaYJC3utrUWp804IqAuoCxax5LCoV7gywLp4gYB0zp7Z2JYrK2kmO+KoKsJYEEYJgtEeY7TpVt921ArMszRcCFEkfVfkkj2BA4kECNTUt78sA2llj6Zy8xmXDErAPMwIGAI1YcCboSDyXNYOtKnAtYKSqh1XDG6oCXNhJIEfwzMkSLl3W9/T222uZQYkUxC9phginM8gniQAD7aNodbpqikUiKqOGuBAVgvggKJIBIwB9xrz74w6p+0VAVDqqAFgST3mATaR2R9P34xpUwL3Pz1WuhQNR+LKt1aVMqWct805EAFWz/FkFcegPA4nQLgLOBJ49B99WfpXw386LjFy3KEZS7KOYWZmAcGJII0123wTTZRaXJcLYzIwkuMdvI7vpOQ3PGrYZC0agBjzGV5tV28KGnPkQcemTz541Br0bq3wy1NFXkAwv0SXZRxUAIZQAO2RBOJydVDqHw/WpreV7eSc+2TjHOtAd1XKfSi4QDVCyLk4P+NF7Pc1KaOVqQuJU/xSfT8aG2lMt2/7GiEt+SOCwuk/fA/zqB5YZBROoeM0SM/rKEG7b20X0qq6uDdAYwSRPnmDoantMAswE8aY/Pp/uwBKrzPn11bapY8FqjNGHU3brWsOqD6letRs+TkCJ8THjXfThabyswRM554xojeUv+YoyFJAzOJxre1kowH/ANsE/hgD9+dVvlx90Q0gawA8wPuYUVCgDWPgEMftica6+WXEHgZnzrpzaQxEjII+4IB/Ezrp6lqyOP7edL3EgELY3S0wSH8rom0Ckijy7E/9IEAfrnTb4U6Mu56glJASha43HJCqLpPoW8eAdV3aVwZPi6P116L/AMHflr1F2chR8shZxksoxp9NxL4PID7BYuJ0gdJuYeZ9pP6XqtHZXNJMBcfeMGPQarnVNigYOVAVGJMEgj/qEeR59p076j1IUCVe1RcYLHBzI/lqufF3Vgm3qMCpeoLUH+ovjHrzrqloe078ZXy9xAe1lGQ4ug552N+3/aF22yUM7EzcxDSZyJgfaI0iegBUaiSI+qkT4PMfY6SNudztgtKqTcVFrHh1GB/6l4+2oOl1TXvloZWzPjPaR/T9NZm6htRgpbIcDbseRXSZons3PL5b1H2Pz0TKv1eo02koxJBE/S4/sw/mNa6B8QMay/ONyMQHBAImRkgq3MAGBJhfTSTcK97OTdmKgHiIFw+2Nc1aDIbmhVPk4B9wTrnvrVKm4u9fQ811dMxlFwc3PyQvQN0KoZJpNYDICk9gBY/XYB2yeDyx551wWrC40lVQGIZAqjuDLKsSp+WgVZyLQFPmInOxYxYKjOQZQcAlCZAy1oLCajHMSpAtClbUSWA+YC1Owtc+U5NiBblUkWW5u7IAyCUyvTNgCUEu/tABoJMA/UDMiZk0/fWab/tIWAKFBoESWfMf+UxremQht8JXOxSmuF7RMn7+SCOJ4486KrUQ3cppiJm8nGD68n0j86TpugkScEchhPp/sedT9PqVK3zVpMBahYl8hQcXAZlvTXNFRr/5LY6kW3BSVeqlS4B5JIYEDBxgjjPppz0vq2YMAxlmEgcAQyYEie44GM40T0n4fo1qnyQguQTLqRORcfQHIwPTVk//AMHTzawQgAAKnYYnJBYyTweBjjTR5sYS3lgzlLjWFxZDTPmfqunPbeMcmJEHQu/XMpUIa0tEjIBEi0m2TjHsPTUXy329R/42yoYkeOCsRB+xwPGito6wGJh7SApDG/JkxBjkZwI++qiEJ6pDYSGeZxxUuJAHM/bkDXG/vQXqoCyHtLEC0j+Emfb7wNNerVPlKtykKRDEMO72PbiB+SedA9Hd3aCos4LgywXuAUDiWnJgwBjRgdQrB5gpE1Y/tVrgU3tVgQOQVmQTBmLeR9udM6dY3qFdWlZFoEC0ckN4NszPr7DTpdktWqhcpCkW9oYyotHgR6DUv7B3dyTTYkyKYyBFnOV/nj76Hw5wrNbqq2xqoRVK3B8KbQwJBHE4nI50l6k9WluIqJCsDTrQ0/u7gLSUMYaCMjIGc6u2/wBpTg1IVKbN9Ba4XBgTbDSDIAxHmAOdDdY6Pt6hNQ3N9TIVDWvKrYsVBE3ZYeseNV4b4TqVam14LhZR9OLijalelUpg4KMyMIJbBYNLQRKtk2gjjJa0gtWnULuUUFkpJ23sQcksO4MASX9YGMaH6Z0KgCalpAYdhAtIHaZZcAxjgeTgeDuqKxa5PlnmwtTN6Bgbss4MHJA+nDfbVta4BKqPa51kH1FGCNUrW1HguAr3wvcoaotpUrOJGI4bgFJv9jSqhqiLa0m6FhAwBqEBTk9oIgmBYCLrZZ/1elU21APVirRaAGgAIQYVWggmDcBxBidA9P3tBr2pU1IQhmZT8wrIjKOTB5XyskYJ0s1HNMOCNoBEheX9Q6aaFZkEmZIkFSeeVIBH20jpgo5R8AmDI499etVNrRq7j5tOpTepywKCm0kMhDIq2sJbLcn1EaB+KPgdnY1EpglmgCnAUZ7QbiZwctOYOrbWaDdaXtkMAtH7yqA2ytMNmOPTS2sbZA41e9v8KVyzI9yqqtOAcLOFYwDMGPtqv9d6AaL2Du9CoOeOD+v6aYypJU1VNm0CnlDUd6KhJYAHzAiccwNLXdkYx/8AOtopQ+hB0cNqKikjgH8gnj+h0chhlKAfXpho/kMclzW3IKfcY9tQUyXpkDlf5jWU6QHa5gHg+h0SNuKYm4fcedSWhMAq1TuOIg3ErXTemVHpVXCkoltx8AsSFn751afgbqg229okmA6/LY+JaPX/AKgNU2pvWmQLft5jXR37GMCQZBGmU6jmmSBkLLWZQqUXUtxuCJ6z+wvYvjmkHealSE4sgwCOcEwPtGqAdyvzV7u1XEAEwBOSnpiftq+b3b/+IdOTdUhNS22upxeUEuQAJLs7Ag+mNeWnbMjsIOGzOI9oOZ10H1KTmAtbnNz9R89Vy9Hw2tQqBr37mgQDAx0IjPf3BXq/xHRobnbtSLBXp5pt5BHB9weDrzLa1flNP8XDf3+4I/toTqHValzGThv5RB/tqHa1STkieZ5ke+grt3vc0CHMmO8ZH0v7LJwbhwoA0ap3Nf8A8SeiZ06zo7VA4QdzU2P8RULcuPJB4ODx50TV6wK1E02AiZjEAjOPQfbSbeAqIUYOR5/GfydCbbcZHrwff/vrC2o6CWnK2anhmxwDv5D9Yhep/wDD34tZKYohiGpktTyZccfJYhWJ7j28R6jGrA9B1ZyysxRriaqLzglVghvByFkmT5A15d05GpuxLmlXBRqYYEXgnDK3gjtPvBjIjXpy7OrtnDFrwSGqKxBc3HuQtbawMgloBhhEZ0sOg910BTHhggz8+e6Y7etRZQTt6s8NbTUCRhuAfIOZz7ca1oLeGXY0K1GlSnsRvnyo97a0czxjWabud0/CDw+/5Sw7GvIpig1QkEuFZQIUxDXECQc+TE++mnwzSqKiuiik1SUeoxAMKYYduQAOFGTzJ8WuttUID1EtLtAI5B9Ynj+vtpduqD0qwAZyM2G02sTAYAAZbH+NZW09t3YTfGL7BAEL8ym3zqiD5gulijshlSwOLIHImY9dW/c/ECbenTpCoK1W0As5icckxn1xpTvvljb0TUDFwzMtymWljyYwBP0+2g6dJi8VIHNwbODm0r45GmhvMJbnSIPJR7vqw+XTUgQhJYosAk5IEk4JMz765pdQggqey/MiZGMgEY/XU266aAf3i5gQFtgY4tAH66n2PQg1T92qFAoDLeeeb5zBPBX21QGz+SqWlIutb9XcI9G4kYCjJng4z4H6aO6VQUqSDDEWkYVhHiIkQR99WLcbQUmpF0CksBg3KSMiAeDMc4H66U7uivzqx+Se6SrgiVaTLYNpk86GrRe9tiiZUYOSCM06hFgVC0pI5YkSDdk4M4Pkae1Ay08sZLYpqCYJObSBiI4Olj7SQpe8qMCWIUsYkgxPHiR99NK2+UtFQ2kGzgEt5P5IH9PfTGztS3RK1+yq37oAsbZsqd1vBAIbwTOfSfXS2ttau3tvUqB/EIKgmRiMcEzidHrUVKna1RSD2F1EnERIi4FufsdEdd+bUQMrSHADJ9Hbm7ugnPhdWZGVBlBbKopKxuL2UkRarAg+pAEqJjnjGdQuBTZzc0KLwGVrIqYiTjIxg8xo3pfywhAHyyRaQAbhPJieMZI86ic1UQpTtYHlli0pHo0meO0Exn11GvbEdFRaZQdEo9Fg6djEYQgggT2w0we2Cf8AToOt8M0gIVAjBsMqBQOSjAzLiJB+kfpmxbanSQCk0gxgjCvOSP1Ptpk22tps0XHwFAnIiIHPOknUUnGCil7cc15hvvhKrTrCrSutEAsHpi1WLGYJ7YkwCCDEgzpnuNtUpMPlw4Y22XQYBgMVSad3Z9QyBJIGrtV6acMQCcEmWEkeCoOYHGpen9IQEMSTbMSTiTJ8/wDzpJNJzrT6J51dQsDXXhecU+pVKbsj0Ham4wkK7NkAqQBJxJiAcDGcl0NrVrUl+dsyiDI+YqmbfBUyQDPBAB1fttsqIrcd4BI9YJg/jTUUlCkACONFTax1wUt9cjkvDPiH/h9SYt+z3NULEm6naoB4CoIEc8AgD00i/wDpruV+llNzBVwySZ7vrC/Tz6a96qbJu/ChzFrD0/iBH20LuttSpi+ozE5hQsmccADnGmb2dVba7+krwDrnwDWosSoeogJBIRiwiMkCYBJxn9NDbX4QrsbFRr/KqGZvQiFB4xP3HuB701cV6JYX05b6GXuAH2/XSt6Dv3JlTPygYXuAyzyCFAIM8HIzjRwXGycyu0ZaJXjlb4ProoZqZg8HEH/Zx98c40vboTqSWpsF8NwMa982/SmFwFiHADqf9c3sYHEluQvt66W/+FJVa2kUC3LfUUMQzBcgYkDIuM4LAz6W1riiNdh5Beaf8OfiobKqyVSfk1MGJ7GkQ8fiDHj7aY/H2wVd5UKBYaGBU4a7N0++i+r/AAFJeEYNEqVk03nPack6R9O21Za1DbbhXALALIgwx4UtAjQ1XP27R1XU4c+j4hc/EH/pVHeUv3xu4JzM/aYGf01hoBKtoYMPBXgj+3216B1v4WSoXfbMy1aUllqGZA8qQvpMz4/TVPXo7gh2gqSQpBwx8gEekzrtU2mrWbqB/EkF1/4/7T946hcR9NrXmmy94HfomPSNglWpTSoSELiWBClR5IJxP3053f8Aw5qU6oekRXUmSpXJ5uEntJxI9fbSbp9Jh2kT5xnXqXRunfO2VPcm4Vg5p3C0XrMFePvk+R6a4VKRVI5RI9F6HitCKDKwzMEHqheg/C+3dtuDUUClURhfJKMhDGmpcyQxBJEBQPfJ9D+I+k0ztoJpqlODNTCgTnIIIPofXVZD0q0ioIdcKw7cEiQCpn6Zn6Z95wt6jTO2Lt812CrMtWeqAPBCsSDBHn/I09zJxhecncYNigtotO0fu6jc5FQQc63o2l0amyqxq7emWUMU+eBFwB4+XjnjxrNFCmef5Vw3NNEZizlUbEgAmTJ9CR+NQ7fZFKwCsaiMp8AeARM8Z8gazWaTvP8Aj7koNvKS73fPSZqSrUwILNUuAyZtUnj351m2vYLURLW+m6QfuYJ51ms0dM7s9ET7AFN6aIT9LMVIgAgQCO4d3OfM+dF/LZAHkUwFIhVEDMgDP8zres0e0OEEJTiQ6JQburFAtxPhajFgJkGJnOedZQ29NINS5gLhiJFsHH51ms1IiwRc0GKQFQlkAaA9p+kzx9Pprnc7sLUYBZwJgmCfLAH+51ms0LjCNolMkUNIaBBW2AM/6vWCZ4mOTre4poKYDsZB94kYUzyCMZHprNZq3CcpQyAg9z/zFqcurAF1wGOBBX851qu9tRkpk3BD3cOzYnMACP01ms0pzRA7poN78kNvtxUSh3zUkY4DY8+APTSrZfF521Jy9Jg3aKalgQ3qSQe3Gs1msFek0vvyWygA5lxlMNt/xAFV6VOkolh3SDg/xCcceurdQ27VSGqW2RhRMk+59PbWazSqVIF9yh1IFMDaER1DfU6UXyLjAgGf1GlnVetm9KFBbmf6mJi0H0nk6zWae15e4tQNptDA/sVxU31YKy9l6zzJDAcZHB0PT6oa1JKgUqYj+EjJ9NZrNCGCCFRiJj4VzuNsrNchgrjM5PAMDBz4Oo9ntappQ9onEpK55mAdZrNbKLjuKzkw2O65SoFpmIkEEASBgicxIYwciOdE9PAZVakgNvbkAE4+kkyxAUgDIGt6zW9juSXUbAJUxqvc6wna0MAWFqN5HbkmBP5zpR8R9Po1UWluWK47XImomeUZB5A/i4xrNZqN8wgq2OLXy0x/4gOh0jTKooG7phQVNQlaiIhzEiGLSCZIBEiPWanuaFymmEQM5dITAFjllIK4jjAIyOY1vWaEt2naPlk9ry+Z+Z9kj6ptFpVKlZDNyKxc5YkKOMLbJHj9dONpTFRzTqOQqMb1glVaC0qoNpMzmP11ms0IAD4HNMqVHuZJNwPwlPUOoBfmNeHJz8wIRi1cKDERBwRz7aJ6JvKlbbqw7DTwWJwabSoLASecWrj1Gs1mqpgS5VWENCKodFJUEKCIxmP5eNZrNZrRCxl5X//Z" id="237" name="Google Shape;237;g288f84a0595_0_6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TEhUTExQWFhUVFxgVGBcXFxwWGBgYFxcXGBgYFRUYHCggGBolHBQXITEhJSkrLi4uGR8zODMsNygtLisBCgoKDg0OGxAQGy8kICQsLCwsLCw0LCwsLC8sLCwsLCwsLCw0LCwsLCwsLCwsLCwsLCwsLCwsLCwsLCwsLCwsLP/AABEIALcBFAMBIgACEQEDEQH/xAAbAAACAwEBAQAAAAAAAAAAAAADBAACBQEGB//EADkQAAIBAwMCBQIDCAIDAAMBAAECEQADIQQSMUFRBRMiYXEygZGhwQYUI0JS0fDxM+FigrEWctIV/8QAGgEAAwEBAQEAAAAAAAAAAAAAAAECAwQFBv/EAC0RAAICAQMBBwQBBQAAAAAAAAABAhEhAxIxQQQTUWGB0fAicZGxoRQyweHx/9oADAMBAAIRAxEAPwD5bZAq19BUC1NlIzoDtirXL0iKl4VFt9aAOBzXGuTzUY1U0UAJxOKulkCrpVwtFAwImiATVgBUK0tiFYF7QNVsaYzTiWqtbWnSHbA+UAaMthYnrXGTrXaMiIRVQ1FQCrMBRkaoAr0SDVad07IcNSsAO8xS7vmmLyAExxS7WT1xS3FbRzwvRNcOOBXoG0oWJArL8F8RFkEHM0x4j4yGIjipcnYtp3UaVHBjBFYd5dprRTUdR2pPUMDVRbDbQrduA8VVUq7WK55J74q7JoskTRdXbG2RS6LmjEdKAoVDV1rkUUW56VBaBIB4pDBK+6iqk9K9D4XZsLIYciq39MgnbEU7RDu6ow/IfoKGyQc1sG8QKBftbhNFoaTMyRXKoVyalFlUEE0ZRETXUUjpUuIeakusjDInNAAnIGKVS07HjArQZfTFRbN3pREmFQ2xXLxINVa7jNNvBC0zrQKEz5ogyKt+7dxRF3yTOKXAJRNHtWqstqOKKyYiqcjPaFs2ViSYrt2yFOM0A2496uFJosVAwMmpVlWr3AOlFjoBBqhJ4pnzMRXYBosAAUjmr2mHWjSICxk0K+kGIpNhRwnOKvcfvXDbjPSigDEqYPWc/ITqPvSLUWwKW9wJ7VYWMc0QADirpFAhcfNWcAj3o/pOBzRtT4eyKpeBuG4CQTExwOOOtS5pOhqDkLCxxWhpvA2uLKmT/SoLR8hRQtOq8nMd+Pw6/etnwnxW4vpER0q0yNRUvpZjXfBbiyWUgDv/AJNItYP2r31zQveXzLjY7CvI6i1DEA4mqbojTbk6Eba9IrrRERTNk7TPNTUjcdwEVKmbPTwZ7KehqS/BNNKK3fCbKMCWTdiKFLxJkqVnnBubAMmhGcg09r9K9lzjbORPakWYnmqolO1gC1upRmWpV4FbHn1S7NsZ70ILuqq2ZFXsjtWKwbY6hUuBVgc0rcYCh6tjuFRbcmklY3KuASLJM0UaKc11LUZFNaYETFLge5sU/dh06VZiYqzpMmaEozVrgzfJZFzNX2bjV1tyO1W2iOaBASmOauVwDNc2iqGaALAVaqMCMV1GpgdBHaula4ok9q7FAHARuHtRNTE4MmhmFmeaXN0s1FCGHPArW1+qtlE8vcHWJmMY6e1Z2msG5IVXciI2AsZndwM8Kaa8W0jqAbga2YlVYEEiJAIPBz1rZacNlt56GK7TPvHBLHURAJOBOen6AUxptL9LuItltpg+r3gfANU02oKfSon0sGwQGBM7D9+fb2rpJZiSJPJgcfAHFc2o4xVXn54msFqTbpYwH1LKhK2hIDEhysOw6T2GOKVuXCxzXLlw7tv4YolpC2B96UIx5RrLcsSLaRhME09ebafSZms82eTRd5QBgZqqZGDT/wD9u8q+WTiKzbeWz3oepvF/UTXdhADCYPWk4tlRkojzBQx2jpS1x4FLOTMzXWckRU92zTvTr2yRxFaP7Pk7wgME0gXMZJ4xQxcIytVtZm2meh/bS9u2oYLL1FeYFr05poBmiZJNS7aYGGq0zNJLAiQa7VjbqU7HtDae2TweK7au7TxNLG9HxXUaeKzaZoX1DlukUNRHWrXWqptkrTQmS2QcURbZHBodvTGabtHEUpeQ4vxFLjRzR7ToR71e5aB61Q2ADA4p2T1OLc9VWFrce1WfTiqP09qLCirNBjqKECSc0wADnrVWEUwqjlwEjFDSyepo5Bgc0S+0gCIj86AYoWjFW2xn8qPbUfeqXcTTQmCKdTSxbMDk1uM9kack/XXn9OjNcVR9Tsqj7kD9amU+iMdWTijX8Fusf+M7CCFRjz5kjaVPJMSY4EitK7+0zM+7UXWvXUna11EZVEZVUKwGJj1EEiI6zWXpLW+4bjHZZRoEcnaZ2WxgFzgnoJkniQ/tDq1c3XXbDOT6QMFugI+eJqISkspmOhoOUrfD59vM9ha8Qs+Q7m8odV3LadRuuO6lSQFwU2v35HtWVrrdrzbW+2baPbD77bpcD7p9S7W2qZwVJH2rzOgUuo65j7Y/vT/7M6+/ptYBp13lpQ2ynmKyusCV75iRBx2xVz1Jy6nbDs0YXSyaA8JdrTXtyNbVtpG9fMExkWiZIyMievYms1VIJ2kj/PetXx7RPaunzLfllvXs2lI3cgKeF+KVulcbAYP8pyR8HqPn8aiPzxN3dc+3z7lfSQvRuvY/HY+1FFuEMx7Va/pRsVgQQ34iOfg1waH1qpbB6zVowYjavAyOlFtyRAOBmtHV+HeWpKMtzqY5FZxbrgdxVkplLlswDIz0olq3AhutS6pgEgQeKNcJZIgEDM9RSHY54Xp5S40bgBFZBSPiaMmoKD0Mc9OlcW2z5470qYF7epUMCJEUfzUDks0g5zVNB5dt5cb1HIoGqceZuVYHQGigHL7q53KsCKlDDMchD9qlP1FXkZlpIaSMe9N27MgsIAHNRbpb0cgZri53DgVDNOAHDUac0JnHFXN2YHamIo/NQXD2ql1c0ythis4FAgtjTDaWJg9BQd3eukzAnjmiX/UBxjiKAQJictQEYk00qboHeqbIx+NFhQIW5MA1q6fwtTB3Z6g/pWXcBVgRWndtPt3giO4PFJthWRXWGGIHAobyeMz2rjKScz70bRaprRlY+TmmuAeAI07SPTnpNW11lkbawAJomr1zvyeMiMUrqLp5Jk9CaMitCetvnCdAfz/6/WmvB3S2wdkkKdzMSZUDgWwMBpjJn4iZztNZLNjMf7JpnVndtRcqmSf6nP6Dj8e9YylUrOZaT1pU/wC3qJ+La25efddcsY2qqnCr0GP9nk0XxBvLsLaCqAzK5IKsfpPpJ2zIkSN0V23YA+eppbxdM217z+ZA/SqTbZ3xnBPZBG/+xmga7dtDa3lFlVyDAEwCSxEL96+kJblHt+HPau3t/wDEi0qOEIVUAJA3BeCwmMdDXzz9nLFwKwTftKlnCzGyRlo/l45pnQai7aLNaZlLSsqdpKsQImRzA/CueclxXzy/2XGUp6sqaxVLp6/yezta+/Z0j3gXuHzArBkV7Ssw9XODJj6YMkZznxvilpEfchWDBZVmEbh1huzBvtFbul8c1Fi0qMzBtNKDCkBLm1vLZSDLh7akHkZ7Vl+K6NPL8y3ddwXIhwFcTlsDpvLRgVejztL1tzXetqn0Rn66yoIKtIOTXI4Ig0FVztnA6ntRdsCf5f8AOPaulHMyarRuFLzA6gGgJp5EwYHWK9N4F4cuo27iT0boI6V6vT+KaXRBrNwbvtuj707Mt3Q+Z7EKCGO7qDx9qo0hfvmtPx60ty8Xtf8AG59MD9Kpb8JBlfNAcCYbg+wPenaCxHzMRtAHfrVnvzgQV/zmn28EdRuuMq9eZMVLJCnajbh7LJpNlJYwZdkCZcQp7UzeII3EjsB1oupKbGMsHBgCMFev3pPSlQadhVnbLXIwSBUqPYkyGArtLBWRewu1tw560U6ljIgQeYpY3gCYq9q/tbdgx+dSMjW1mug4gCuM5PAwaIl7+U0xA2aRRIMTP2oZImmAgznNAgKETxNdS2eenauRFHtMJgmJFJsaRZR6YPNDUCDJzGKjNjGSKtrHUkELtwMfrVWIBYeDJoxbBAJpe401VWNMQcXD/erLp/Rv6AxQjcOSePyob3AB9XXgGaBNpBLhk9h7Uhq7uSO2Puf+qL5piF57n+1LvZj75nvUzusHPq60apGjYtBVLDhUAHu7rie8GT8LXdLppwO1WRCQqqcgbj89PyH50zsgBFOWgdhmBzWSheTGXaW3SxeWZzr6oUT8ZpW54ezXiWBGQPViJWZP29q9H4K9pQ4cMxUmfLIlo4Ac/SnJ3QfjsttDfykljiMk5iuSWvJSaSPqOydjitOM0rbVmwnjDuj6cLYQXQit5dvazQ67Ru6ZxnEE0r4v4WltNx1CvcQlGRZYIgkgrdPpKzMgcSPeFLuh8lPNuiFnaAMmeOP9VjeJ6zzAFHpTkL1+Xjr7UoXN2bS7LHRWUl1pcv7vog9/xy4yLYU77StvUdmgyciRyfbr70zpPWRmAe/b296y7VtfTGMQTMycyYPHx7Uz4T/ysrMWRSQGGMidpA7GBj4rrjh0jh1IJwb9TU8RAkAAwOPerJb2Oq3FJ67OCQfetMu2rdbbwnlrOBGBz96WHiTJcJB3jgFhBgcVs66Hnpt4YTU3nUBkJVTICjBH96yTeYnJJJ5nM/M1saXxO20+bZLu0+rdEDpApDxPRXLcMyMgcSs9R7GkgSyeh0njKW9Hs/dlDiQtzv3mvPgbgXJAz95qaVGeBJIAmPYc1fy7bBiGII4U8E+1FeAKk8k0+gdwXYHYOpM0x4YALjQQm1SSWEj2FJvqGAH1Dof6f90nqNWyqyz9dOr5B8YOajWlyRiCScUFnxH40FdOx4nmPb8aIqCfVVBwaVrwhmVW3DInJqUtatMwmRHTMYqUyX9xXUOjOdoKjoDQSvemgyeWQV9fM0Gyd3t71nRpkJaYRg124vekrSkEn86aIOM5qc2VaqgiHOQccGmbkYHWlkJ6j4qNd781dEBbduTBNO6rwrYN5PQQJ71nW9YUO4AETweDQ7+pe40E45gYUdsUKLZjqa8IWEGr8uQCSWGYE/aTXb/iG4D0wRyZ5+3SgKkgnt/qrPYAAHU1exdTjl2x9APntzgfA/vXHJMAfjWgmkG4AjgSfvXbVsFnO3CZPxTpIwfa5Pgz0sHJyaLb0xMY6itWzbHlj7SfmjPbCWzcJkKVED3aT+AFDwYx1Z6k9sVb9jPWwAzT2n8CP/6qrqACD049p4/WmjeQ3FC5MH1HrMYI+35Uh405RyyiTAwBIM8yOe2RUyHowlqTUHhtWvQrpbkHBhh3/wAzinr/AIwzobQwThiEBJHMk47Csq6FIJKvLQV6ECROMieR9+mK1bdtNg5XqD2NZN0e5HskPplLP+AHh220T5hP8QwQuSFXqV6AzXpdHqtInqUyBAAMnPwoljPSvP6rUM1sgR9QJIWSYEQ0RiayvUSMkR7H8q5ZaKk9zPodDtj0YqEKa/X8j/7SePG8wCodiHG4wxxElRgRmAKzNOVPqCyYkg9hzn9aozCTEEgTH6CraKyzMoAMdR7dv0rSko0YuUtSe5u7AW70GV78HOD0PeJre8Ns+WCxAO6BniOpjuMUjpNMvmEnCq0YzO0xjv3rWv3VPAiOv9/emrcsEarjDTd/jqc0zi6fQG3SRgyT9q1LejI3G8CpC+hXESfms7wrXeQQ9uJ5mOCcRWx4148NRaRJbdy27j5U9q6F5nju7VGfoigaWxAz9v6a9P47qRf0Subg9LQu+N7R0VRxXhrr5xGOtGtMCQCCx5Of/lTxktxsl7UkxyIEdsfrVLStyBU111pAxHIP6UbwbXBgUJh5MDp7RS3YK2ln1rFGDNAb+UZyO/akXRT/AKprVWwHPqAkD3z1p/8AZLw63fvHzTItjC8bqd4sngxC77YH9XH/AFVTaI5B+a0PF1U332W4XcYAyBGOa4ujuvaLJkLkgniP6Qeau+hPSxK9ZdTG08A8VK1tJotSyAyQOnxUpqxOS8jz9wflV0wp5BozCI96FcuCYke/tU0UBU4k8e3NWgdetW2wY4wOec561NM43eqfb5755FMDqqdpI6e8Ee8Hmuau16dxboP9DvFG1xYgM4UfAzHTHc1Q3t1ojaTAGQOPk9Pge9Pjk4NfXbaUPGmLIhJUdyAPvWlp7M7sxyPwxQtA5LgEfTkAUvbcgjMeo/8A0960Xj0OGdytDlu2BbUSSzOSfgCm1tBmRgJCkE/PvQPFLuyARPBBnvgip4VcBt3Ax4zPFCi9/dsc4R7iOtbtt8fEdt6ob2c/zE/A6fpRdQ8Kw3YYrPwTFYnn+n7k/nWh4lrUNlYI3YgSN34c04tO8kT0GtVUuXX44G9NcyUxjNLXdaZZTwCSV6ccn8Kzk1JBDqCe/uOvNc81LpblHadwLek/+IPf55qLTXmdWj2DUi3Jqk1z65/6Mam6zqgT0mN4MiCsxnH/AIxQV8T3sSwXeFAXtgZI9zJpHUAKo2llMTEyCCScTx/ulWuA8j4I5/CudI+j7uLkp0ty6m7HnoArAOsmOII6T2NV8Pvll252gme6T39prPtXCsPwRHqAlWB79jWhb1G1vNTqYYdM87h1HWhvqgjpJXGXH6ZpnXhbXlhOW3Fv5iegntTmk0Qa0SY3kEkTkL8d68/d163DgQIyJyGnnNO6Vxna+Yggcmek9wM/eqeUcrg4yFNF4aB6mYA8ROfc09ZuKgbaSGbEnoDzk8n/ALrl2woYEkOccH08Axj/APbn2NPaiwohLikEncsEGQP5SOmQRPtx3z2K85Op9olS2/SZV7iRjMCBRLGpYrsIO1iOBORxmmbtgEH0kQcH5xk46kU/4XorsJZt3ER7jbZZuCSVkkA7RIInriMZq1SWDmnKU3chBtVstldsMDtyOhGZ95pA3jMZ9/j2pu74VcW4yvDEMytDgHcDGZOM9+c9q7p9I1tiXiVIMAgj4DDBPPBqrozSYi+fb+1VDt8R171uXdDbZST/AAzImThZmPSJYjBkgHkcdTpobKqP4ZuMcSzbbYMYxgn4pbimqMJeBmrEDMc9xzTt/wALdWggHG70kOIPup46UAIGAufT0Agx8/NFioBcXIzB96Na1YAIAgjqCZHf8aN+5tvAxH9Rxt9zUfw0q7mdxJAmRknuB0xRYUNCxcFlbokSWADcwsSQO2a6uovuhXaNk7ZAOT2x1qg0wYASS046z7D3oup0mp052uty2HWQrCNyz171KbBool2/tWd4EenBiOkY+alc/f7sAAYHABMDP5V2rTl4ktLwRlXLpCjdIDcYxnnmlBI5Hse/PFEN13QIzHYhlQTIHfb713ztpDAKxmcjcP8A2FVQWU3gGIwTHefmuahGUZWJ4nj5FNX70lSwUbQFgAAYzMDmZ5rO12p3ErMgfl7e3Wpm6RLTfA7pCWgcgCSZ4+/f+9ept6i0bS6coNzCALeQs8EkgD868h4fbLFVCkqDu2rksek/fge1es8db9y0he4B5170onOwc59x/aqi8bjx+0aP1x0ay8/b8fk8rq9SdJcO4S2VA7+57Vn2dTKBj0IB+TP9jWcWa88scnifxir2Hi2c8suMf+Wf870LdtSb4Pah2XRTuvD29xjW6t3uEseOI4EUxeuQpAZhvUNjqJIIPx+lZoYzHejato2iZGwEfdiSPiZoy8nUtLTikqxwkCtvt/Sj6sAwy4nMdVYcgex5B/tXRpgUmc/5iqJDKU99wPY8EH2NJZKxeEGsagvuk+qNw9yskgj3E/cCqBxDCMz+FB0p2v6hxyPbr94NVNshtp+AfY8Ee1DjeSoy2cLA4l/cq2zBIJKk429xPY4++cZlJlIYqRB9+lGt6Vo3HHX3/wBU3prJu4IGCBuOIz16xSTQ5c+AvbRysRhckdwR/YUc3MhgO34dP1r2Oj8Mtslx1U7EtQzglgc+l2JUEDBIETHNect6Nd0D1AztAzMcjvETn2qGxQlfJVdKLifSoJghge/Q4k8fAzQk8OYMUJ25yfbtnExmtTw3w422YPK7x/DKjdJaQZggiBJwDJgdabtaO2LwL3SQSdzRICjkhBBODwT0PWnyZ7tjpPAXwTwhFt3AWuO+0uAoMKNsuz5yRAEex9qKyqHY3lAKiNtsiJAgHcWJjGB2j4pu/rQtyLV1jbCCfT5QaN0rG76YzDEgkdqjh/L8srCKfS0EEbiWgyZMzyAMEHiKXDM29wr5IaEw2dgVSTDSTgZmS0yMY6zVjb3CVEMDtJ+r1cCd3DHaew6QBXoPAtJZdle9dVUQMoHmBLjenBmZQgyQf/EQaS8Xa0n8OzIYKRccMSJAAbywTIMgzJzmjkm6wAvXXuG41429x3EsRtYEPHpAHMggjjPuTSgtO1sgJ6LUu+fY+rvjaciOenNMeYnkIhkEbiCnoEjbtBBBBOJLcwSO1BfSQrOkrbBPEESoyJ+lsQcTImmBa0La5LCSIdF7QqyrTBYnMHH4V19ZbtsFuHorIsgypfftY8gxHAHT5ourvF2G4JgKq7dqk43Bj6VJJycgdKs/hiQLqsWZre3Ycv8AWQVKhOMTGTnnNBIlc1CtcLgeUGJ+kkALmF5BboM/gaLbt6V7m/cUtkHclu2X2k8QWYDk9xQb2lJnYjGDuaONpjBxHJHA60fwk21naLgZlCwuUYMM7wwbepONsZoHVCh0jL/xA3C7Qkqdx6bUAJBOQe+YmtfxD9nXs2la8AjPACBiXU8wQwOY5g/FJjeWlNykkNMbCB/MRAABk8KOta93WA23G17l1JYvcVMeZtBYttDbAIjk4Ed6TC2smEFIJGQquNr9CWMyeQGxHTinNRrdXeQzudN5wowGVV5jMQ2Cfxpa3K3AhlgG3bvqG4QZI46CQe1Oo4tl7ltiLp6jvM/T9MT0/SpcqdFbbVmZ5a/zOoPwfyzUrVvn1Te1FreQCQtouBgDlcTiT7k1Ke2XygU14fs8ZcXpMe4z+dcYyMnk8z+R96L+67pP09YLdOAB3NFXS7SV6RgTEcAE+0GtbM2kIXoAUyO7ETj2j8PxrOsFZLEAgZE9T/n/AMpr9ple3cFllKMACw3TM5U4x9JA/Gh6bw8FdzNFpfqIzubpbTu8c9FHNLHLNowuNLqNeH329V8mEQ/VxuJ4S2D1jt0BrJ8W8Se+0tgCdqjhZ5j8BWh4g7uoUAKgGBwAB0E9eZPX8KzBoXLBdp3Hocc8TPHNCHtguPnsDtvAMHJEV2xbJU4x3rf0vgARitwyymGgTtImQAfqIitHT6S27cog64Z4JEAKp98/ehvwBTSdnmdP4eSJkCOZ6Va/piQMHHBIgkHn/P71vLpwJVlEzIIndIHHOFz2nFNPYskxbFwjkboBk5YmCcdo/wBmRrVjw+DzNrRMV6ngQDiesmmrHhe0Anc7dln2JBgdACcT+Vbi6GFUgQjE+ozEqBuBMRicEdjWvoPB12Bmu2rRJJSbwVwAOXQLuVTn3I9sk5IepRhWf2Xe/uNraNqlizMFAgEkdzgcAHkd6SueEsFDFTEAbyPSWwYDCR7962luogZZkE8DAYKDnbOBic9s1t+E+Cs6FtivaWWtu0KXMDBZvUiiM8A7RmoqjT+okZtu2vlpb8y2yMh8wm2isgAEgNcjcx4BB+xiktABbRrcH17nnaGYhQTzMhcZzxnMCtHQ2rNraWtm8oeXnKbYUhbcQSxiZJjI950V8X2XX22FW26qSiCWVCu1Q1wEkH1HHPqNCSM5Tl1MnwzxC7aDbZCXl2kQIaTEZXpuPERJp3wPT6ZEafNRzO4243bdwHlgNjkAwDwDMzQLFtQWlm2KHgemQGA2gbsCTOQD155pjQ2lRGuMV9JCC2xbexwTMcKJ9uvahomwUDdt2G62+bakEnLp6WQfVu4jjBgU9434Q+nO24iWfM9aWwFMSApESSF5MAxI4mJW8M19zTujbd5QETu2sUaFYJmQfUIiT1rX8SvWS125dHnXTt8pmZ28tFgFmkD1EgmAMSo7yJg8GLYuFg6XB5rQFt+sgqxMb1IjiWaKJYsLcuWk8yCSATdJ229yyZYNgSCYIyWIJ61LOo23JVwr4ZZO8F1mJUggiAfqj7dDabTXfLe8J2gj1SQJIwRBggRG3gbsDsbhUavj/wCyL6Qi4rqwGdyqCFXljctscIF7bgZgxyfO+dbUMChZiRtdpUIsqQyKOsEzJPI5jOzd19y8E8+4WtFgjbnDZJB3bB62ADKZAJHU4pFntqAPLBdZlt25boywTyxMzIzPUe4ptp8CV9RfTab0M4ZRBUCXIYMpE7beN3pZepP2p7U3rYQ7ZctyI3LbLqs+l1MspZwTI4x9M0DVaO7bsYtsUMHfmEJVWCncsj6QeYODiKv4RbuXtyBtisfMd3Cn1ST6WxkhgInJJ7UvMoTezkqYDbsMWncDGZE/0jPWafvLZTYbeoLMxzttlGVto8vcpMFZWSQx4BjrW4vgFjTib9y3cJY7IZhMAkKQCAvEc15rxJ7RvC2PTaJDodoG2eQxPAywPQwDjmlYFLepX0IMAld4DY3GQGXd6cAx9hR72m22wV2BXkSYLlVMggHIHJkYIMQc0tpEHm7HcIhIAdfUC2du1VJwSJkDBx71S+zeYVEXdxgMDDEAmR6o2GJ5xzzzTYIMQ8jh+V3SDugrgTIiIlSek9a0v/ye49hLbBQ0mSAn8QHgXLW0hwCAYHxFY2ma4F9BYAHBWU9W0DYeJgMCfg5gTRtJvb0u8IrAqS0kvBKhVJ9R3LiBExMdShN4yPP4OdOzLfdRc2ByAAWHqYFSd21TCz34+Kzb2sS47M8AhZWJKyJ2gADkr3HfvVxemSzFy0ljOSxnM9OT/wB0yuo/d7ZNs7rTqoi5aUOTmArz6gpGWEfUJFNZYmqQjqLl9jMXCYE5K9MQEwcRk5qV63w2xZW0ki05Iktcc2mMk52BWgRHX8KlNbmLdFYo8A98p9JwRGDBAaJAPSQBPzWezFT0JAMAwRPIMn2/StrS6VrcXdmGU+WWXcjgjIafThZkfbmkremRj/E3BcDHf0zIAyMkdDnnEVQrTZg6LQtfc3LhITl3OWfpC9yTimtRNwrtXaiYRQcKp645YnJJ5it7WWbP0WFfn1m6yhcQAAEOAOOYH3oOtthWTahAYZn0h8zgSCqYieoAPWpVyds3lqpKoiml8LEldpJ2lzGdqgdj8ifbPSmhfaRtcgMAMSAoDSsgDpA4kCBHEUW4wPC2x6SpA4AViZOfUcqZJPFV0lp3tlkDCykbiASAYjJjEyYBPWqMbsG0ryQ7McwDwv0zuA5if/UTUtW9wLi2YUkSBuicgbjA3Af6pk6J1IA3MLikJc2wPSPUoLLA5zEGIyJNd015VO0kqgUi5gOeIJRSuDwATMd5oEI2LRPGTxCiSxJEL1ycgY/vW/pdalu21tNLF50ZGZyTcUxwqQIAEGAMYmaTPh7cEbSTI3H1MCYHoA3NG4DAxz1JAdX4XcS5tYqSDJNsggYB54E0uRlmSyyryuxWETLMzTGxXfCjmAIkmeZrh0ybJYMzmNpE9YGZwFgEDj5xA11sWzti0WS4QxhjMjBVSzTtkySIkwOKXv2bmnldy+oJKg7wVh4DCCJE5GRNTutlJYLW10tmVNprzwp9VwWx3CqQGP8ANkT0FaB1rX7T27WjWBG8q1y4y59MPI2mScR8g1VvLtKV2Xrd5ym3coVB6gzPj1/9R9nfDrl20zIhcbWkm2cMJ9LGBuI9X5mplJDUWYC6R9O+RFwFXG3HUGG6q2PxBpkaJkPnEgqclHjaSYUByIV4yc9cnrI77lPMNwXS5ZyxJAUT7kGYH6VzSorkbXJIzt2khivVkngiZ5MYoTBo7rPCj+8W7Mi75nlgNbM7mYLMAGYUkkz2rW/anwQ2E3HT+UB/DBX1bgRIa6276yZ9McdcUO14YV2uCAygSbZK+pjA2kjMLyR3r0PjPgjahLItNedt3r8zcVHENJADdeaVxHbPC3mCgAcyDMgsNwzPBKxtIEf/AERcnzAqEh0DNEjY4HYty0gjmY4B6Vq61Al65ba1Pl4ZQMAgCCNoO0DcCO35VXQhTuJUsmFG6WBMA+oSdxgmDK/Se5FNPAmmB3AiFJBtgIxDIFKhY2hQoUSyziZn/wBqX06ene8yRKBlgFSQOWMbSFORP0961vFdeLZHkP5oe2bLbwJXZ6htJAPpGJiOmaR8K9ZW2HZUMAhzkbSWKqQJAJJAPvQ2CRyz4ZduubdtF3CRs3S7qykFxtwVxJPxzNLX1dLr24YMj7fUdm1uIcyAMA84hs0caoLfcj+C8FlbczE7jBQk8q08noo60G9q3uWvUNw37y+2WIzgvON0CARRgeR7QpcVkZRckEkKA5Yp/M20GHUBiJxwPelf3UK3l22Yq0uXClfSBJyAzIOMRzGczTa6h/J05Xy1W3neFVSrHcCGhtzekjIGZzQbevJdUu3HFsWvLTkAQoKAugkAsvWcd6WQFLGkLgrbt5WN29gCVMRkgDmY4x3qmoNsz6V3QV2n+UwVwBwQTPyKavXCA9ow3OZBIMyIfqMkEcGr6nw9CivKgwDc2yVJmQCsDaehzBiobyWuC1rT2xatqm5UJAvQdzXG3g+gMpCkJJnH4ULwnwe8zu6F0Cw/qQsHyBjbK/8AsDiRETW74FpxctlRqnRVjYu2WWAykkByMmRgnkGieJfs1ct2RctsQEH8RUYq4aBDsgYiR6cg9JjJNUpPghowvELrJeHm/wANrZJYou4sMZ28MPfGD70mqKcKRuVt5JABJJCoLfX+aY+O1bOgbTqAtze7MnluSwPqYzuUMAeQuN3U13wt91xrQu7FtFnBKgFhj07ueJ7kHvAp2LgxlsAlxbiCoDRwI6ATzzTp8LAsI+8s1wNttqhZrYVgRvHQNxMYBBzFJaZtnME3SV2MQ8D+ViwG0nMyOoOK9D4l4rp9qAo7sNoe4x52jIFtcHIgSY/+VLu6sq8WkY+qtBWh5U4MNaa6SIid5QdQRHQgipTWt/aO7eIJubdoCAKNggSfpBGc1ytVHTrMn+EZPvLxFfl+xjG4sIotMAjQ9w3FkkljJXYRA5j1cdOiV7SKjMFctk7TtKcHJMNM4Ijj4qVKLz88ASwX/eEjgf0gKPyYsdxB5nd+NCQSGWScbjjtkASfnNSpVpCeC92FlSgDgABlhQp4kqq+rBHURnmcP+DgJcR3UtbDqRbBHRjGY+enXpUqVLdMpK4jfi4tanUG9ZAQFv8AiiFWAFB9yYM4FC8R8PKMoYBW+pivUkbl4EdQY+alSobp0VVnNEBuJ3brhDCWBJLdDJ6ZJPvV7OhKoQzeoqDgCJmSG/qg/wCGpUo1G0EFboPd8SN22Rdfc6Dy1hAsKAWmBgAHaI+/SnrHjD2wqItuCwbKg/SBG7cDJkcTGBUqUTVZ8hxy2vM5++NqGuM3quqCWNxjtZlJUQq9BuGDjnigaLxG4tltPnLTJOBtgEKBxJHvUqVMsL0HHL9QHiWm2oHKK0jIkjcC2SRxNMeBaFVsNcR9jFvLdiobaHEjbyYkZPOMVypUxyhzwP2/Hbti3ts7WRWX+LtgypBBCsZ78jvV9T+0OoZvOW6xuFlSPoQAwIKjHPUVKlG53QOKqwV/wK9cuXEgy3ruQ/pljJgE/wDj+VJX/CSFlVKqpkqXxkROCfc1KlRufA0jP1mlUOoaRuAkzJCkRg8zH40/bsBZIUMiicekkfoYqVKq8JgxdbjuNpguw/htJ3IqyYE4gA4qmnLhWRnMFQTJY7iqmCYPaealSlKTVlRinyU0h3MLZAAUBlMnAbJ3DOI7VW9t/wCNSVG47hkys+nnt8CpUrRZRDwy9+0yeSrKoWTJ+oMsg5Bot93S6bIuEqxYyPTgdMDPb71KlZrMbK6jOn1N2xca0QB5fI3f0yCAV/Kg3daVLMrMqEkxuJBY9c54gfapUqqzRMc5HrWoVfOF62Gu3FKhvqAYkZUHgSRQb3h53pJV3eRxBUqMyeOAeK5UqXywTxYpb1gDOq2bbOuG3ZUEekFQAMgkZH50KwERRdD8jiCSDBjlYielSpWlZaE3WRQ22YyRn2IA46CpUqVn3jLcVfB//9k=" id="238" name="Google Shape;238;g288f84a0595_0_6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SEhUUExMWFhUXGB0aGBgYGB4aGhohGh4cHRwcHxwgHSggHB4lHBgcITEhJSosLi4uFyAzODMsNygtLisBCgoKDg0OGxAQGywkICQsLCwsLCw0LC8sLCwtLCwsLCwsNC8sLCw0LDQsLCwsLDQsLCwsLDQsLCwsLCwsLCwsLP/AABEIALkBEQMBIgACEQEDEQH/xAAcAAACAwEBAQEAAAAAAAAAAAAEBQIDBgEABwj/xABEEAABAgQEBAMECAMGBQUAAAABAhEAAyExBAUSQSJRYXETgZEGMqGxFEJScsHR4fAVIzNTYoKSwvEkNHOishZjs8Pi/8QAGwEAAgMBAQEAAAAAAAAAAAAAAQIAAwQFBgf/xAAuEQACAgEDAwIEBgMBAAAAAAAAAQIRAxIhMQRBURNhBSJxgTKRobHh8BTB0VL/2gAMAwEAAhEDEQA/APn6wWiqWgl4IQtxHZEkLerGLEZpcFMq9RSOT0h3THpssihgrLJwQoag6YIN6sBQHoY6lRD6YcZ9hpSVBUpVFCohUoi0K2Mn4B2MWnCqCNXW0GjLCQ7sIYeHwMohjAchr8C/CzvDGtIDxQtepRJqTDFCRVLFhFqZSGLJPeFtE+oukywGJ3jq0JCuE0i7EYBQa7EPFYDbQVuBgy0gF7tcR1CNTsGgz6Kdg7xVj8GVKBtSotEsZUU6UgRxCdTgCJDCF2g84BUtOoihgORNO2wBKllJcRFMurqFzBMpdST6RPEhVLQbF3s9J0JfUHe0SEpJraKQjUQ9oKxOkgJ+MJYUQlByUtbeL5a2oTASVlFBY2MH4TAKI1GA0GxjKxSBRmgLGr1xX4N+ccmUYF3gUSz0qXShi3DYJS1MIsRh9Idrw0y6fpclmEK3QSjC4HSoahaL5pTMcW5Q4nTRMCQhnO8ZrESiJhSfWKtTY+kXJl6F6SaQfLxSUnl1gGcApTVjWexOTImKKpoCiLA2EV58yxQc32LcePXKiOFxaNI1KBdvKH2XzjJU59w0fboYaq9nsOol5SXPIQEvLfDllBLpc6eg2EcbN18OojpR0MGDRIfJWCB1gPF5ehatRfyo8AYHHaWQs1FAeY5w11uL3jlXPDK4mp4wf+Fyvs/Ex6CNPWOQf8mf/pi6In55lu8FIe8VSb1vBILiPoB5playVR3waViJTSLpNASdoFhp0XS8u8SUVJIdNxFmBwiQhTpOrY8ohl+JFUkAarQ2wchS5ifEUJaTejtCykhtLXJ7DYQ+GHdzVjyiaJPMUHTlBhlpQpn1NYiOT0vSwO/4RXYSuUoMAEgAm7RajDAUFjFE5Ru7mlqARZOUtknTwwK8ELJkm4vC+bg0qNE0/GDPptwCQW5QDKpxE9P94itEo4nBKQa0eoiM7DvVRgjSFKclRJ60baG83BiSEidKOlSXBcVf5QzmRR3EGBQlCgVcXQwfmuJlaNKAxe3KB8dIQ40hn90PCjFpUFvfm0Jpt2XRlSaXB4pAFd4onpJS7wYpToqIrlyiRWHsVQfIPKmAJpWJnEhrRoMNgwcOU6Q5NDCRWTTgqiXD3hW1dEjHuQl4hLgFJaNcrBGZKToZjAP/AKaXoCrk7co0mTYYy5DKvC+ogzjfBjp8goV5wUnD61p1BoaqwqZquTfGG2X4dJRUcQhZTFULMxmSmVSwgRBJYWcwyzTCHxCE360SP8RuegEAyUcRBum/73EM063Ale6d/Q0EvBeGhwbCEKpylrc+UGLzBWgh70aA5Etqn5s0V0WX4KcThGqLxsfYhC0DjDaqiMocSrmGJ9Yc4bPFBQCkEAWVtT5Ri63HOeNxj3NXTOKlbPocyY35wvzHEJSRqV5QjwWegCtlElPbl5lz5iAs+xZWoKSTS9rdo4eHpWsiWRUjpcJuG7Q4mKTMMGYIHnSMzgscpIqggXBNHG5g3C5yErCWcEP2i/qOkkk64JjzKSo0LDr8Y7C/+Jn7Qj0c70plx8Wlpgg+7TnWPYYvQwSmXyFI982eWKZUokGKMRqAIAhhIl3LlrNEpyOF9oFhW24DhZZ1pU4q1zaNEjVMVUuQKl+Xf8IQpmpJZrcoJlzEkglXDapt0gND3ZfmuLElf8peoHzgqROPh6jV7h6+kJ81lU/k0Tdjf1ivLF6paiqZoUk35xOw0oqth3hcSFihrUl6Qwy/EzJakqVpKAWD1BPUdIxiAlKgrUSHqbiGv8WST4YIANt/OFnGyzGo2kzT4laCsFKEp1OCSLcyBzhMlSlaggIIDu/7vA8vMtQCHFKhW57xNAJBAGhzUiEUaQXpW0jvjaEUoznq8eGLXNQ6102SYInSUplkByXpGeWlSphDNsOnUmDQtKXGyDUsVockl2AeO5rKWlQCGJq9XI7whGJTKUVKCll7gslxyO8NsHmImOUOC1RvDNNC7AyMUollU6QzlTSSAIAxmGY6qOdt4PwXAglVFfVeA7A6NGjEeF4YVYmsOM5xUtCUmWQQbxgsZjytSQo1ApFWHxpKtCnIivRfI7dLY3uXZukpNX/CLs1x6RJ1A0jGLOkMCwG0Gyc0AlFBDvaF9OnYjnaOycxIqLdYvw2YrOohTEgkDsIR4qYW6dIb5Tg1plhQ06l83oUuaG1X+G8bOm6ZZsmk53W9eulir3bNFmeTqGElTEhetlEr1A6nbZ2aMVhieJZLuz9BUt6kwHmftRPSoSJhUJSVVSkv5CrV8oOwWKlTw6QUhwkuwL7Ue0GWLLfp3f8Afc0SzdPGCzKOnbsluua2JYiZUEUDREDVRJOlt6QRMQESkrPvOaG2mlbc3HWOjNA62QBLWoKYMzgdg29BzjG2+yNEHqbVceQXEYPgcVY0DtViWr0B/ZivAzVLUygHvpKmFLUYv5+kHeEZhKkhh8m5QJOlMoFnJFDuGhd+5ohkrZLfyNp81TAFFt0ly/YgQDj8YtCm071LMbUryijC4xak+6pSwTpJFfMco64nKZlOGKiTw3o1XDxPTXgmtphEnHFdFqJYhhqqBy5M/wA4aYeaDqCUEJAPEaE1tC/FrBWlK5dm0lLVAuH5tTvHMyxRly2QhRPT5ExHBPYVzd2g76Wj7J9DHozP8QxP2l+oj0D0Y+ET1J+QaTR+cXzDxJAJHOLEyC4YQWcONTNXfkI1NmZbFCpYDMSYsmJdLbtF83DJR9dz0tF61htKQSk3eBYexj8zkqFR8IVpzBSXALc42Gc4RZlhWgsSwX+EY/G5ctKjQxanaDBlMrFq5luTw9x08LQDw2FIQysOXZmg2VglagOdoND6qGchLpSlNSdjTvEpmHEvi0Mzdory/CzAoK0PXcxosBJQtRTpJBLlNy4hGiKTvYCweEXPAAAHIs0H5lImyyAguCQKF26GLJONJWZekJSK2YsNnizGy1PpSpISS4AvWK5MtWhL5uSMwqQhMyYS5LMPiIrweMBNACk0Zq9+8D4/Fa1+Goq0JAIsSn7XlAcjJZ6px+jlSpaRqJDsAL6jtEW5XNx7DnGeGoBCpYodQ6Qtkq0q0BABmGqrOOQ6bwzlSE6PEmL40l2L8Q5WpFeZ4fxiTLGkqHD0MCyuqFq5zEgIDCyt+8QmIVMSBU8yYtk4VWHQdaSWudoJyzC/SdahMCRKTqNHA7wRrS4QuXgpaavXnFUrDKBBFQd4ayJbuSB97n5RLEBSZZFgdhE9iOTW4uzLxE6RS234wXleXTFsVAt0ue35xRhCVqANhd42eXrDBKEsG4ldB8u0CVo4vxL4l6S0YvxPl+P5BMB7KmeCSQhKbqNhDzD5JMMnQJkrw6aSVFHmxG7PDDBY2XKQygC9Qk27q5mK85zVxLMtA1TACpxqFTQMaNSH6fqpYJ2cDVjyQUskrrf3MlnknCyZol4rR4rD3QF0uKXD1r6QrybLUI1rSpJloq7HVV2oQC1G84YTfZ1WLxa18YfimTFEKCQGDglgEgbUAZo7icmTJUyVKIbhUrSdXYJKkj1PlFs8spJtno+njimoPFN8LYqMlcyU4DWASb1tS7NV4Bk4JcojWdT1bcNyjQYWUmYgiZiBJTLDy9Y3qWTpFAVfMtyhbKxCgvUjiO+oD4fpHPk8qfy0zrQV25P6HHmM8sggVrvFCpIWSAkuRV6O/I9IZ4OZJmOlQWhewHEk/iIGmTSCnVwpXStgR9V3vvCQ6i5aZRcX78fmXwwymm47lfiBJ4SxSLNctQknakSWjh1ykpSCGcKrRiQWfcQ6m5PKXMl/2ZTxM9SA/pFP8JTK8VmZRDAjZg7dj8ov1GmHRtxuxPk+TzSC0xQSo2orSq4FaNWLsfKmpcLZJ5ggpU1Lc4ZozFSk6EKVQtSgZ6PA+NzHxJhExgQAAz1Y1J9YFuyvLCCVLkq+kYL+ymev/wCY9E3H931j0GzJt4/cU4qSRQEWBJekSklrh0neJ5ehCgoTFKSAKMHc8jF8iV4gKUrSEAuAss8WOQlWeEqWpBrxbJEDOKJDwMvDrCtSW6iLppKQ4qSHFIKI64J4rHLKUyq6EmnIE3gWTLdR1sRs+0MMtnoKwmegqSdkli8cxcpIWrQ4SH0g1LHn1g6uwNKoClYaW9QOXSL5+T6VDSgkkAhxtF8jDhWkaXL2hjJxC0rSUq4k0rXyrtBtkqhDOwykiwHOG/srmsuQvxTLCyAUgGzmCZsjUFCYniU7bMYx+ME3DuCHSa0MStWw+KajK2aP2wzteI8JkpSgigSkAgihY3IrvCFOPZTTCU3D8xaDsLmKDLSEyyFNUmvftWF+KxGG0kK0lR3e37MV6UtkWatbBMxRoWFSlOVO4uTaNThPETh1kq0maGXpUWIezC94yOSZeVTEn6jEmtWEbDCY1KEakpF6HkLW2gyTVIm27LcQpRlJSpOop91Wxa77wGuepKSvQ2k0D3g+TmYWQEJKUJDKJqHPvEbh7sI5Kww2dQ3r6eULdcjTkp0+WDzDMmIAZqcRJoCdusS9j5MvDrmJmqZM2UtCmBIqOHzf5xZLmqOoNpbfb4RaspZRCRdup/GDFszya7GfmJXQHbYUi3Hq1ywlmJpeo6xfmB0p1AuO9X5NBeTYPxKrNVF2FqRGYev67/Hx+7A8rwBJYbVJO3Uw8ExMtg7C/U9TEtaUkoSLVUe1h5fPtCabLmTV6UpLmkHl7nkZN5ZU3XkeDHSfDVMW5agDsDAmE9ozPXoAYGgoAwNGHKCFZAFyfo6ZgM4KKlbJoKjUaOACYzOMz2VhgZWCZaxReILEPv4QO22sv0ahivQjV0nw/wBdOMPz7L6+44Rnc5C1IkCZOSQU6AkkVoohId6EX3h/7N4gzZ0qXPkJ1jgaYkpmgl1UQAEhKQzkjcmtoxXsn7aT8vKiCJkpRH8sq33IUH9OcOvZD2sTKnYnETADPm1S9W1qJIFeZA7AQcktKTPT9F8MUVV/f28GhzjBfSsTNlKEmWpSHQ2ot4fvVBS6mDWYC1RGbzCRNKAtaEhSAlOtIIQW4XBYBVb71jcZH7KIBRPGJWZy1FdSkpc1KRLPOr1frA85EqdJmyJMxUuegq1yyQUEqCgnmA5AIYvQisZYyyKnJp+X+Wx15RjTUE2kvyft7GJQWD27VUrr0HSJSsEJoZThFSUnf8jEJ6NEsAgOA5NnI5+e0JZWd+CVkPW4CnHVo1adWwuFqEk0/uh/g5s3CMUvMw5JCStzpI2dnAdg4duVXi3G5n4ik6NS1qA0oSxOomgJFCG5XoYpkZsJ6EJAISB7qjYkMSA9jTzEIs1xMrXrkrZYLLCTcgUUORd4CjRunk1Q038wdj5vEpSVaSgMf7pN6NU0+EL8rmGbN4lOANR2f9vCjF5nVl8SiKlNyTC7FKVoBbQEgih4q/aN7/OLVGzDkm3zyfSPpEr7Sf8AMPzj0fIPIekeg+kiimfTJMxSHCS6NW4v5R3GzwpRISlNfdFoLLBZ8dCg9QE0brAs8l3RtQEjnvC3e4tIrnTgCNLsGcmwMFYOUqaSnUNQBqoswGw6wsVhClyTU+kFS5nhqKFgEkioPy2g1tsCgnSEpVLoVAg67t5xSuaTpILqNG7bxZi5MslpZIDByrny7Qy9kMvkzFrE0kEIVpqzq2hdSSthrwU4Yaan3oPw88JBCWqXJatOsW47BaSClKQKAgKeoHz3gZJ4NI3LQykmrQri1swiVN1qJmKUQxZmNdvKLMrmyEFf0iSZo+qAKV3MUCQUOlQrSr/HrHcVRLh9KnDkXoH9IloFbCnMso4+Bb6hZmI6ekKcN7PYZSkha2FdRY0PKkPsTiFJIWV8QNFQOhAV4kyYtQWxIASGc8+Q6wFJkewkEjwxpTw6jp1m2kx7E5ouQv6MFSylQ0FbOK7wTiP5iQkOC9Q0KpuVCUozFanQbEfF3h3vyNGXbsO5EtMlQSFBSVB3IeosAm9YaSaAniGzChu/pGMOca5oExREs0cD5mL1e0Gspky0uxYKep/SK3FjNN8Gn8KbrKn/AJbVHP8A2iwTTqCil0sKeXwgTLsaEhUqp13/ALu1oszghLIlzQsKuEgcI6kbnlyfpAXNITMlhg8j4X7i5UnWoNa/5mHMjFCUnh96wPLme/KB8BIcKJoB+2iqcp1/hyAtD1bo8bmzPNNykMsAsJS53gqZmZSyZbpJuU0J87+UJ1zGEe8VUsBQDzVuJQ5bFflt17Qs9t2ZsXSvLkVcsr9p8aucr6Lh0nWR/wAQpNid0DkPtczSwaHXsj7OYOVIX9JTKnTSoUWCAA1QFJDkvA+XJRhpbADUS6jurzveK/pgJI52e0ZcXqZpc6Y+e7PRz67H0WNYsKtrn/rGXtNjMvw+GmDDYSSmYpBR4mhynUGOlSuIFjeMx7L44zJ8lKJSFIQgIKdi44lLU3NzWkKPa3Gq4ZZoSXI7U/OKMnxKkoUAzFtVKkA2eNKTjds6Cy5H0sZP8Ut/pfH6b/c++ypDYYJwipaQZblTvpNFBQJNg/xEfOcXl81Gkh9XjyymaOJJ1EpSrULjWUgHc6msY7m+bKwXgSk8apSAClnClrDqTp3oQg/djJ5h7Rz/AOZL1LOspKyKDUkgpZLcIS1GAtGb0lN6u/6bcHQ6XqMkJ6Oz2b+uzOS1qZctayVzFO6noTVq1LvXlAMqUpCjqppLUq52DXbrBeCw+tSZylKUsDVqNWNadXNXi3GLmzCoIKQSzlnIa9rPzjYmJ+HZEpkucT74cixDNduximXlisPVCgqaSHew5039YJw2GCVL1KUpKrocjSbuPOrROZhVJLg0J4XpTyvEtIm4tRiQZy1zUykkEBIAYGtdLUa/rFecYuQpaWQ4IJKgaP8AjDvFYFKqcIHK+wDhXX4NAODyqWghSNRZ9WohhWgTvaF1oaW7sQfQE/tJj0bbwl/Z+UeiawFU9SldXYCtm/CLCoFBBum7X79hHMUPEBUQACbJFBEJUtgyH4thuB+EQRUTnlKtKZbrLUFq7mIYlKQSAkg/WpQEbJPKHns9lSJ6kSUJMqbpUtc1R4WT/d8xvtCuZl6ipadKlaNR1IcpIH1ubGApK6I15L5KsNpSZqJijzBZzsOoj2PXImBCpIUg/XCrV2HWIYbCgy0hyZpWyZdKJ3L7GKJktIcimvZ3YJLVPrDxoSQXKodnA4WN+pi4zysurzakKpmLShI4nezVPZoJTiFLZ6FvP12h1Bvgy5+sx4/xMOmqbSNRGzHlzMDZjmSlaUJCiBRIFq8vOAZ61LWxUWFzz84NwyRUi5DA0oN/MinYmGWLyc3L8U/8bLyJ8aVFisgNShd/wj2HlTCH1GtACb9zB07Da5jfVTBskBRoA1v33htK7IxS+IZJct+X7L/opkYdSRqKu1B8C0UzJZW61klOwJvyhzmEkKKUDuRFM+U6koFhf9+sSk+EJj63JPmT7vnhIVyspSU8aQzuA3OPJySXq4UJG9q+Xx9I1n0caX8mgLDSnUphuw9B+sRb7Ipj1+SWqTb48/YARl4CVKO5Z+f7ePS8OzUYAD9IdjDghuSv38GimVJTpVVjUdht8DBUSqfVN3bvj9V/IKZ3Dp5fGBcPLqTEcQpjp3i7CDUyRc09YSSoFaY35JIlgklRZCQ6z0Gw6ksAOZESlqOozVhlqDBP2EiyR5X6xDHTQD4SWKEKcq/tFjf7qbDmXPKKDMjNljq54NWPI8Uaj+J9/CLZk4k1MRQEhys7UDP59GgCdjAPVqVJJsALknlEcySZaR4swStQJKUsqYABR/qpJLBq36NGeWXQ0kdT4d8In1PzS47szWZTjMmqVZ6B9gLQ5nY6WjCokyAFr1FSzp/mA9w7IAAHcmkY6fN1KNSa7mD8PmKgNKGSByoKbnme8bNLSO7kweo0l27L2HmZ4ychf0pfAtbmWxcIFaAuSTQ9TWFWGxxd1kkkv5m/rFMpQnqWqasJZJIABZSqAADmb+sQx6CkA7drcnPXlAiknXctjjk4an2HuExLpSLs1O1Id5VhysqEp1fdrXlSpHltGTy/OFI4UDTqSym3Br6/lDnA4soBGkEXNSRXn1guL7C5JVJ/Ub4jCLTLLp0LSxIUpnd9vL4xTOmqWhOmY8xm/upH2R1b5xdKxkyYQFJbQKPprypYgdY7iJ4UwElMpKbi7noGdv1ine6Y+9Hk4lalBSqKAdtjb1iC5QNAq9zz5wzzPALElJUUJSFlBIu5BVUtWg53IEL8uWpKgNL6mCmIcA3A2Cona0DbuB6ep9I9D3+E4b7c7/Kn849E1slRFmGmHicaUkU3L7ViyRjCG1MmmkKb1iaJIIS6xVyWNWsBF8yQPCICiwPRg9/O3rDtp7Aja+YH8dU8oTLoXKSoWY05UFY32Qex09AKps4p1y24SCT/AHa9IxmCmrwoKUzEMQFKcgliHABBaxrHMT7azcUtKCuiBwtQUo4bdtzAjjlJ6Ioo6nqY4o65foPcf7MoRJmTUzEOgksv3qUADFg8ZNa1EIRaUzgO/fteAvCWAoqmkkk9z3O/aPBelgHbQ9dnjRiwuP4jh9X10s22PZfuePvqOyBQcoJwk0hGo7vFeXkKlre71/faJYshMsbRoSpajmydvR9gjwj4f95Sr/hFuBlFCCS9CXp1Lv5/KGXs1OlidhzOICAokk2oCR8Wij2jxyVLWoWWrVXmqpHrEe1bdivS3je/Mqrv3/TghKQRKUrdZbr+kW5ZhiEm93/fkIqy7HJR4ZUHSFBTc2DgebD1g5U7TLUrcj5wXsjJk1Ri15ZThS61r5Cn75xHK5Rqo1JJ/L994FwmJCUK6w3y8Mkdvw/OBwrFyNwjJeaX2RVLU+suWHpFeUuQp+cUSZ3CRuXMEyDpC9+ID/tECKEcajJfT/RfhyNS+bv6j9IDmq0r6EVPLl+XmIlKUXUbOG86kH5wJmeKEpD6XoQfMQSzFic8qiu6S/0DY6QVJKgHUBbmOQ6iKcsxGscBqRfl+u0WHHBId6GoPQ2hVhMySmYpFA/EPM183D+cVZntsdDDhlKEk1xuaLFS00tQAb0almhRm6tKWBvufTtEMTniUuVKozB7/lGWzbPjMGlIYEMTubP5OHjMo2XdF0OWcltsNMrzJCZ5JUl0slCi5SCr3l8ywoO5ijP8Wj+YUhStazoXM9/QLUskmpN7gbVUZVjEywsKQDqZlG6We3d/hBua4uSshSSokJAYgMDuEgWTydzFLxVm1Uz6H02OH+Ioakq7cfdizC4XWeQF4r8N1ECwfsw3ia8VRk0ESkjY+nxHztGrflmeSxbQh9359grCq0CgGrcnbtFGYmh4tQKuE8wHBLHmQPQRZLQkEKme4DUD3lc2/MwColZff8BEit7EzycY6H9S7CLY7uzUjTYFzRSQA17V794VZbl+ohqkm37vGxy/CIMtWoLBR7xLhLklkkFnBFSoW6sYE5JGV7vYlh5nmzdiX22gteF8VSlakhZWQahIq56AD0AfaDMAsaAUy0JDEEkuOGpISbu6dmDjnEZiiCkgMFbAszv5txXpc9YpsL22QNLzTTLCTp4FksoBRD01O/NiBURTLAUtSdWl2fUHd7m7EudvlYicoKmFPvJFAsJAHKgZvXYPHdJsFqoGUWamq/arfDm027Ii8NhH8PT/AGg/y/rHoq+hL/tD/mEehdXuTTHwK5GHZJWlRBBqNLhtq7ViWEBUFKUWL2ZnPIejwQmfpTp2KedC36xVjVlKVKLDQh6e9RyVcnpzi3uJe1divOpemUssTrISmgcKNSkcrGvKMjl85SVskEq37deQgnGZ8ucQEAIQkuA5NTuTdRiEnCFRBKvfulLgHvFkE+DB1U1vq4oYy8TQKKgp1MyaMb3/ACg3HMFJ4dLoFH71eB5eGQg6aAC9vId/zEJMzWWAZgCCk3NNvX5xfq2e9nIx4VlnS2HuUzv+HmuwAWa+jAHtWO5ovxJYSks25LQsm48qlHh4bhy/FZ22gSRmBSoihCqVekWNpRSY0elk5OaW6d1+Rp8TPSkoSFamFbtZNvlHMW2ISEuWJALNSsIsRjilIDbGsRyrOVodIN+g3+MNOXb2/wBCw6OVKfg0c2akMEghizKZ2Znp2gnEY4LlkamAFWaMviMeoGoppbv1/fOAsNmigSkqLG9BElNKVf3gX/AlNKS7f9NbhtOhkaiEgPqZzWtthSGMvGAp09IykrMdKpaXAS5eu3WKhnOmYWcpMCTSpMqydDLJwt+f1NJhZzqCSwBIcksGDk/AQLjs9X46ky0jQpmIqDpDOOrB2u0LDmRSpJI4XZjyIY/AmBlZvpmCYAaF2tSxHpFU7W6NfS9LF/LONqXfx/eTSYXGK1pClAJUCyfrOKP2971iOc4sJCasq4PbeM5meZy5h8YFSZoZhsfyZvjAOY554oRwsRcv8oSOS09i/P8ACHHPBweyX5FuNxU2WWmJcEkpV9UvWhFCz2FrQRnWCknDy1yipU1tUxzS9gNmofI3cNXjfaNM6RLkLlhKZb6Dc1u/m5/2gPAz3GkK923VP6RT81KztLHCM5aF/P8AeROtZ5xCCcbJAJUn3SWHTo0DRcgtNbEkmOqMdlSFKfSCWqW2jsySRQivLyeIE7KlE2D/AKRZNXpdIIPNQ37HlFaZqgaEhwRQtQhiOxBII3BjRey+EDhRSFGtxZuXx9IH1C5bbCCVxElStvWJYZPEBH0DP/Z6XNlomJUlC3Y8iL2oHBcvuTAuC9m0ygh1BSlDU7NpBJDHd6A7APveEc0ibvcI9nsMDo0oSopDsdwBU0al69IaT5SiNQXXUEsPdZPKml6EH1uYYYXBECUuVOdaaqlgBiSSCCQH0lN61Ci0VTMKsBIIYuVEAjSCoOSlLApS1gSducZ9VsNUWYbAqVRKr9fdYk+9sOL3evNo8JolzEy1JVqchynUmlNJU1RVn51u0FYAhJBC/DUqj3CWZiwDuSL71rQxbiykalzCVKNqlpmprDcvTq3mVb7BF82UC4s6tqMbMLkEnhLwMMIFcSgsoNCQSRqBZi4qGDjT84aeElUxzNJDcQqBahNq2sIHmYhTpQgqKE7lIJrckhquRWr1goFmd/hp54j9/wCOOxofoqeQ/wAyvzj0HWNT8ClIFXIBIZkg1a78iIFxePQgK4QymVxOrSz8IPV7dYLCABV6A2oQ+79IxftVi+IJQeEJAPev78oujHU6EhG7fgEXiQpaykABypgLD5AQRKzRKC4GpTNS/mrYdBCGUhzB6NLXYdLv1ixwRmzYY5HckbnJZDAzJqeJQBJQBw8kEG4bcEEGAPa+WChC0AkVcsbfMefxhx7MK8SQDpLO1bqPOM97eYjwz9HSpzRS7cPJP4nyi1tKNLuee6Zzy9Zoa3j+394E8rFpTJWFKDn3U3J/IQAqeLvAcOcBN0yJlANSkAdQy39OH/MIDk2lfY9FHCo21vb/AH2IY3MEKCAlKnDuS1XaweBUTmLsaHsO0QVLCqw1xM4fRpKGsF+fEYEpN7jLCoJRS2br92WZhn6p6Uy0y0pYbGp9YUJnsQSlw+5ofMRGVJdmqeUNcxmBUuUCkAplsaMXClBz6QHLuGHTqK0xW38A2NzYzAkBCUhL23dufaBfFJ/3iUnLZihwoUaPbaJowS010kc3pBlJydsmPDGPyxRHE45awlJNE2YN/vFCpqjUkl6OYdYbIZs5lsEpUHcsHrsOrfCD1exs9wluE8Tmh3AZNzqI0jYloVyXdjRgoLZUZIGIkRrsZ7NSpCFlawpYYJBLOSWIYcrv03gPJck8eYbCWn3lEgVYtT3jzoNoXWi5YnpcmZ5CYvJ0qBS4jfZZ7KJCVzFp1JSamlB0G4oLW3vF2a5NJKfcIUm7hqChDe7cOSz1qYDmroSPsYqXhxMSXBBoXajGmr1YecWyPZ1RNSzOfdOwcU62rzinGz9kjsbFth26RvsrkIXIRM4uJII0g0IoQSaMGtU0hNTRo6hK0l4/kS5f7PBBHiGigeFNHYOHLcyPQwdm+TySgaEgKoH6gAFJUbtqFfONKiYhQCkJCVCwJ92hq4Z/dNH2J2aBJmSicRoMwzFEnho7l7Ud2cDZoXVuZqbMsPZ9Okg6ToFwk1INWNqCrvY82g7L8tZlMwqARUUt1cw/xcqiU6UgSySSOAqFAxAN7ku297RWlCFK0oUCslmoxPR9n3hZZGPGHklOJWgDTYc9t+m35RFMlg5AL0cg9gx59YJmyVSwya1uC47OOZcxCfizqBGpiXKSXq1SS26iW+80U3ZcRkpCalYTWpJLl2PvChvFs3FFaiVa1E7qJLjZ/wBeQjsmTrqjQlNmNGirFoCWGrUomoTYDqbPenSJ3B9S9LC4ZRuQ9vx/SLFytLrdqEX678u7xOSxVQOkUBbYWdhQ7RxZ0jUEalguE0UGLAsGpUO5pbrBjbEnsQTIBUVUYl3ANaNQb7XivEY0IYJc6yJZUApjcW2YHezRRL8UTlBZEtYA8NCCFuQ7anYJegEWTJA1pUZfh6DqmOs8YsyQ93q/eLopIqbbC/oSuX/cmPRd4mH+0P8AOY9AteCV7mamKYBiXblv05iML7RqK50wqYl6talB8I3GJWEpJuwj5vmEwrWVHesX47u0WY9ot/YqdvOGuQywtRS1Tatz1fofhA+TZf480I16AzksVMLEsO+7d4+hjLpclCBJlIUEpbXTUqtSo7uRbkwh3PbSyvPJtUhvh0LlJ4UJ1JTQfVcWA6G7+sfJMz8Zc1apoIWpXE6Wqa/h8I+oYrCrJHBMSkpAYEhLc6HicVv05wJiEy7ccz7zeVLBqxSsz4Zk6boceBynBU3z/B8zkYFYU7Fh0gjGS1KKEpBACW81Ek/gPIRvsLlutwRpD8jS1WDtcesNMuwkrVqEokChpdgNripvvygvPSZuSVI+XnC+GHUKjbm8X4bKZ+IGoANsHZt/IVj6Vj8jlqVrKEKSdkhmIO4Lv5c45KneEpIQjQQe4bsd716dHhVmtbFkvBhsN7K4nS6ZR1PuwHq9a/KHyciSqWhOIAKwdTjlShIqbMxttGtm4ozlqmLq7XBASfKtOQpVqwrxGFCVakzgt316dbA7Eul9zQcoRzYtuS+gyxuPlLly0CXoUgaa3ZLAAk3cHetAOQizD4GWuVMVpT4iEhTFILh2U1RYhjaneF4QAeGaSk/XI0liQKsTTo71gnH4qYEJSWWhIUjUSx0kuHqzUtUB3vC2LQEjBEupQJCQ4ZIYl6pNKm1PhFE5KwElKkHxQVMqhDcIDlVHKSGatDzYmThlolJX4XiAqBKlEAgckpfmH1AcqiscxQAXwpckvQlLKKncNf3WIVcL3DxFJ3uM4qrRmDJnYlCPAklJla9WttJJuU6nFLNt8IYZbk4w7kEqWVJUSmgetA9Sk9YdZjg9SUhyCCAVBkkoSkMH2J6chFQqoAlRBapZh2YD1htae4XKVaewdhsaJSZ0sK0mZLCFaUgPpJ1rJd6BgCNn8svMy+adKVL8RC1/XPEQa6SasC9d+1Y08qWkKKSASAC7WL08+vWKcTLkLSqWtKhMUGdC2YvWj1o96V6QLXK7gg3EwmZez05WIKRL94jQ3ukClDQN6Rusp9nl4fDoTMUCCdXhvVIuQpTOArTsfUxbluDKQAGCUpZLg6mZxc9u7+cTUVlJQVqFaubh2etfJtrVgSlJ7DSyagoTAUkDTpNVMASkAtRQAIFXoz7xQrFEOUn67hTsSbvQ0NrdaxKUhx4esIAepDv2IHu+W8VyJYSVApdITRTMASLhtr3vCdgd6QVhZqQhcs4fxFkuFFwBRmJBdt4Bn4YoqxUSGCUij0NCRsb+doswOJSJgKiClJcgUdgX3fkOz3jQZvmgnywEpQSgAjS4CXoQR1o33RSK3cX9Q8inLcMUBM4pGgKGpKmLag9Q1m+cE5qqWSgSWEtR1mlUk3HNuXeBZqyU8w4DerU38hEZgKnS2nYKAo527vCtb2NexzDykg6UgqK7tQh+uxtFuKkWJqWZmrc73N45gcMhCBxK1fWBrzqOQEEYnEkkOosHrf8Ad4Nu6FYFhMVoWUFPvBLMORqSXvSLsRmKpU4KAOhiCWSSoEcQZjFM/Dy+JhWpBJc1s3a0VTcMsaAHmFidJFX3saUhtuQpuqKBhypSpjMZlVEApLKdhQhgBRukNMGjw0oKkS1kJIZSWDmjED3mpXpA+FnqfTTWKlzRtoPAUDrKdIIqoJdu20N6jK3AV/w7/wBpHqr8o7DLxJf9rN+H5R6G1SFpGNx0nXLUkb7/ALvGKGSzpiylCCb129bRtFXHYwwR/TH75RpUnHgEclRaFHsrkK5ALl1rYEUIHT4w2T4ZmuAkl2IrTbyaveLMF/Ul9/zgedZf3T+MK3uyq7HeOkiXL4ZqlbFlOGv+7QgWTXQgk/au0ET7enyizJvc/wAR+Sozw2tl74R3DIMtOqYNQYDSxL7DpRhew7QUJ4Q/CGsUkOHpv3G9o5mdpH3E/IQBm+3lAjUlZY7i6GCUVAZk+8AAd9hWxO7bRDGo0ispTqFFqK7hqANcBqOe0VZD7iu6PkYJ9qv66P3smHa3SEi9myrQUshaAFA8wVF2OztVmFIhiJqBRTIUyhQJU5D135GtWbYxbN/p/wCBH/kYlLsf+sn5KgB7AsiegEiZM0ldE1ClF9w9h8n2iOIlBChfUWLEv8Dzbem8OB/yC/vfiYVZn/TR2R/8kyJHcF9ghOHBmjwRMUdI4CocRH2XICWHP/elCgNUwpCFgsUuLlQS7u24Bbl0gnKP+Z8j/pgLNv6Mj76f/siJW6C3SCcAgqGpi5ozcgeV7co8J+lyokktS5qB6Qx9n/el9lfKOyLTf+r/AKEwjl8zQa2FqZrJB1s9aDfvzaIYJydR4iHZVKb3u/6RPMrS/vn5GL8L7h+7+UWVsLbTsHn45ak/V1PppSx/de8WytSjoSApbEEuzb6WLctoRYm/l/qMUSffTDOAIy2NBKSkFSFEhg96amseffpE1YosUhwFAFQe7OQ9K3hHibeUTwPvHsYEltqHjyomhxPgLCPClkH66lK4QQC9CKuW3+cLUkAhAqok1AZquHEE4f3E+X4QNN/rzPvD8YpSrYN9xtJw3hp1LXpWnSoD7Qfvyi/NMd42hQBQfrivE1H22hNOujsPmYsxn9Mdh/4iF027GvYKlYsEshmfiJLgV6QTiZGkbanoXp/tGVyffv8AhB833E9h8oZxp0I3tYUvHFMxtQNNN6J4u3Jonj8QSpK0FOlxwh793s0K8P8AX7n5RVl/vD70M0FcDWVIUriJZSuIgKcVNnuaN6Q2kTpiAlKVq1Byzu771FKfKE2C/wBUM5nvn7piXYr8HPo8z+0V6Jj0JY9DUxNj/9k=" id="239" name="Google Shape;239;g288f84a0595_0_6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SEhUTExQWFhUWGSEaGBgYGSAaIBwgHBseHiIeIiAhICggHyAnHSAcITEhJSkrLi4uIR8zODMsNygtLisBCgoKDg0OGxAQGywmICY3Mi8sNy8uNDAsLCwsLCwsLTQsLCwsLywsNC8sLSwsLCwsLCwsLC8sLCwsNCwvLCwsLP/AABEIALYBFQMBIgACEQEDEQH/xAAbAAACAwEBAQAAAAAAAAAAAAAEBQADBgIBB//EAEAQAAIBAgQEBAMHAwIEBgMAAAECEQMhAAQSMQUiQVEGE2FxMoGRFCNCUqGxwdHh8GKCFjNDcgcVJJKy8TSz4v/EABoBAAIDAQEAAAAAAAAAAAAAAAIDAAEEBQb/xAAyEQABAwMBBQcDBQADAAAAAAABAAIRAxIhMQRBUXHwEyJhgZGhscHR4QUUMkLxI1KC/9oADAMBAAIRAxEAPwCrw1XdytEqBTpqWqVHAEATAJ7FovBY3AsIwPk6Su5UMSBPMLSogCJ6nDzg71qfm5U0QSAQQsMSrBW+LUB+KL9e8EYQHL6K7kK6MsllaZVjFptvOobbxtBKH6YVNTLgXDytdDSd4lhVM9AOUaQP2v2icE5XidRq5peVpfUFbSpJVFm8G4/DM7TsCcHZLQ1FTSEVqsEsROgCNbSZgEStuv1Eeoog09LAyiMV1OdEjdhIAuoF+4OwNPqGmySmMZe61eVc4oMU5MuEZWMGSCdUbCP4M2OKBksuWnyklgrKAWCsABGx3NiZEmevW3L58zNwCdUwCx0A3AgsQLgAbzFr4sq1NdNVeCadNjpkwBEkMTtG2nVEagJ3xhZXLgXTk+i6DqLW4twqalZaTSvPLAU6FNBfm+IKon8pkztM7Yt4twrMu4f7MQWBMFZ/sD2m03x14aos7RTqcrIWUAatLal6EiLEjYAEdZEkcZ4otAUKbmrLHy5A1BbwJOsgksbidu2GNpdqzvH0j6pFSt2LoYPn6JDxHKVcrSzAkiyqgiI1CSe87j5TinhoMMwUlGVCC0mC2nWhgEsDZh2Hvh7mUWWY1GqnXzKfwEKAot8Mbz637Y4dTEgLvzhmcERE6YAJ9CSIthBaGOgCOfX1T21i9k6pH4jopSKCGFNKtRRymNLotRYO1m1LG9sThNZa1MBzZG1WUTfcTv8ALGi84lAtZFNHS3mLLMw1QRAAHwgNce+FGUyNOnmdCkBIDqzXLIfQjcG0W742tYD32rHVqOItctRwbiusCpSYmkpiy80wLBdzuP8ABijjFSnQzbVEZmNSmWIY8ikssQ0H1bY7e2DsjoojXRpqsryvubkmdIBAEz22HyozObevUGVr06bMULtUj8KyQRy8oIABBvJ9jjSXQAVjCSnN+WKjMBpDCNP/AFNKiGZm5mAf4SV5jGwGEebzjRrdnBe6BjqIXUCZJE3gAdcG5SllwrCoQdJmD/k/L9sD1aQrv92BqaxDXsbSI2A2ws1rwigAo/hNGlUplatTSgBaCCvKsNIYiATPXpqxfkq+VzgOWpr5gViyiozEAAAEggjl9D/bA/E28mmaZrksFZ3QCRHQBWsbA3sbW3xx4a4bmc2pCt5NKYZmQU5HUBQBP0icRptOiotBGq2PH+KOtKmtBajO7imzImqJXtMhQSLjaI3xnWy9ahQenmEQ65FXSx5QyquoFtuki43NummyfDqdGo9dKqkqgoqk6VVViCfzE2k+pjGT8ZVXqmpUcqFVRTIkjVrBgiLG9yPnhzxOUAd14LIcb4S+WbnpsqH4WJDA9+ZbE9Y7YM4T4TzFfQdIRXIClzBIPULvYSbxPTDbgPEytDy6hR0RhWfWrMQm1hEMQR1IicNsx41rLUdfIRQpEENNoBW5EQQZ+eHnajaqFPKa8GpUaFGpQoOWdWhxUHxMd9RABjYSNrfPJ8U8QVKiBQPLZWkGmSBY9iL374f0OMUKssy/ZqjQ3mVOUsD+Xmg7E6jIHrjM8SptqcuRaXDzIKzZh37H1BnGao4kCE6m2TBQWazprMXrczG1hHT9MD5XN1MuXakwUkQSVDWPvt7jFgy76ErEaUY8hJEmxvG8WN4jFJrjTNp2PrhLg4OymwIkLQUuNNYhuWB931badVrkkHbvhVxIq9Qhaa06fxKBJJLEEkk+o2tGOMnLESYX06f/AHg+giSQdyJ9SBf6DFNcSYKICMhBZzI6iFmCb+l/7YY5yrJBFfWdMsWXTzD4gDAF/rijMuNRBexTUGU3mxtb9cC8TK1Eaq4JiygH6E+x/nBtEwEI1lWLxFGUpDc2zkbwdge041WR4smYp6JUaDLwukjs3cjpjFZdhoVZsBH+fPBi1EUK4A1A/UHpbpirrThXbcmdaiE1hXBXof79YjCvjGfEBWurMNr7CL9hOL87xOmtNmkbSoPVosI774A4ToemoYancmQI79fbt7YjBGYRDgjeG8d8tIGXRz1ZhJtt7e2JjRUszWoDRTpCmBurEMfcm9z26YmLsamdk7ilOZrvTptUNUMqgMADA+fr9cK+F5lmqtUdtS6oZiSA0iBJHwi4Fr4Y5jiq06dOtSpENUYBxI0EQZCrBI1QbyCtrXU4t8PZUGrUq06dVUYSA0Ook3EmCx+EgkGII9SIFsrKdITrPZdmSlSU0yLBgwmVBAJE7n+SMLatZqOmkBBGpQFusAwBfrpvfrO2KM9xACFLtNWACxCVEB+F1CRywJ0sAbWscMDVNQvTZ01hGVCSCxsNR02/EWgCZ37jGTaO+I4rTsIgklLsvnaK6jUZhUtH4ViTtpmRsfl9KuI5Ss1IAVqrIxiaaGoIN9pJi07j3xfS4eaaLRFBasj43uoJ3IBIZfkLz0jHFShSpU7BoHxnW/3YkXsQSBIE3wl1NzGjw68/wujcx2nX2XmVerlvL82ppCqUSosqWDkEUwOXSSfzke9scPxxqhakFakxsgjzNbBhZ0g2i/KCffBmXZqbprrGpRqDl1CY3ImRMEC20weov3w/h2WNdq1NyoQxMQsgzqBY7ixG6m3qMamEOFzlyqxscQEfl3St94lSV1FZpyOgP4oHUG9/WcVvkig1qzaYv8Jg9SYsB6iTbCqvk69A1lV+StUBQqAAXcb6lM02DEHoCARtOBcnn1Giiwr0vKctyOJDagNBDSrKbDTa3eCTbtmY4y5KZWqtw0ppTzPmvCBtUMA4IK231L3I0kSLzvfBI4cmYemtQ/etIWonLG0iLjbvPX0wpy1QV5zTOEFVWWoqjZhEMY1EWgFiLHTvIwXkdI01krs1QHdYIYyJChjIiVE2JNxGCpt7MBuqc915uCe8Rerl31uVi1NQQTqsLwBfeCRtg3MZh1pirVNNLEIkkgk7EqNxH4besYyXEfFcgLSqIYGp3qIHkE3QEgnVJB7evUO8nm8wG+9KQal2KUyioKR0zsZNUgwI29b6ASDhZyAVXmOHU6rA1KYWfxOCCTabRcX62vg6oNK6KLAb6mVZCjvAFo33BucW8U4oBTGXeqVYn/m+WrjSSYOll06zEAXjc2thdmc9WpwKVGo4QLGmLxLS6HkXuGUT0gTYDjUoBTM6orI1Eu7eXJiJADN+HVYXYRa/c9MU1s47PNR2VT1JlQoMAEj1ETNzjrOcXLUY0tqjWr31ETGl4HxSVWQxEHVaBhbxtqWgJ5TGo5BglvuwzR+aGIgzP13GBcHDep2V2ClfF6zNXK1KsU6ahgUnmUmABvfZQPfCfiLglYEUp5U1A2UAAnr+LfFdfVThQywrawbEWnf0g3HfHNWvqckqN4MDpE3PaNowQdITGttELoVopLTp0wB8dSoTdjeJIiwBiPqcFcNr+Q1TL1aJBIRlfYgESAR1kX+uKuD8I+01Vpc2grqbREgC25MRcH9pxZ4nzTJndToqyiixmw6zG/rhppyySgkTAV9fJtUQ12lkHL8fMIsPXSMaXgPASaVN68aW5lJi0AGTIjRAkie2FXhbOZelTasU8x2qFQHUR1MD5AksQYsPfrxFxNsw0leVRAUnlUTAIXYHCm08gkos6BPMtWyrkiv98hbT5zouiTtTXY2tzD64Z/8ADWXKa0o0LAglAHAYdiRv+2Plmk6jpnUpBBFwDNvScbmlmGoVSKNiuzFp1nTBttIPQ++HlgtuKkHQKnOeHHSkKyrqVt9ie822G+M6aYcAGzAEBgejcpG0C22N1nOJrVy60AKgqsFDutrgyTIM3N4xlOIoZZ0PmOzSRTIhZi7ADf8AkThIaBhqa2bcoOvRDQAsvtY307/xvgHifERTZqQRX0iCxtB3hYtbaTvimpnNBIKDVJBYxNj3HbC+hlalZtNNC7MelrmTE7euNez0QJNQJb3mYbqqhmSpB/Q3wTkq4JOuWsYAMAHGs4X4LpU1H2oNUqG4VWhRBuJBBNon6DEy2UydKsUSjVLzvzMqj5nbuSMW80hMBPp0Krjk4WRbhVaq8KkQNRk7CYnudxsMbrw14RbLoKtXSagJhkDSF7QY1GbzFhvhprCVaaoiitVldTAkp+UkG0ekGDi7jdCtXrsjVEFEFbjS5ZhuI3WbEgdMZ7u9aURDWOGfVB5asEkwzM1yT1uew/XriYM4fXo0l0vUNgBEgQevXqcTD7PAp5eT/VYDiOQzFR/JRfMen8SJqY04EANbSovYgwYGNtwDKDLZA0cyytVIP3eskifhBINiHtYwPlgTN8UDVV8oIWtremxGpQGhTc2BMiTNxttjP8TeQpYFTvH4YEWI77i/Y7Yy3tb3YlYCC4ZWh4fmF0pUJmkQTrY3SI3k8x3GqASB6xhdn6a1Jda6pOkpoGomW3GxFiLzedt8aDgdKjn6QNXTyyagU+WAZDAafhZIG57RN8IvE/HKUO1OaiamQ1fKCgMRYBviixjveIAvmr0paOuvdadlda5DcS8RLTUpRGshigZgeiyYvze+B6eaqg12bTPnIlNDcMxFQVKe/wAOlVB9dHphFxXOiRTCR5alZBA1MxlnB+cCwtHtjriDNUqKVADjmaL89RtWkt1a8kj+MZwMy5b3REBPcnxGlWBo6mSmYM1H0kCCCkkEtDGTqsdAg7wdluFsVp5erV1gK2inSZVUqbS19UwCdRWxI5jjPNVpkVGIDFYkiYZ2NxaJAAI/3H3x5UrpDFabUtUkNSAEB1KsNr2IEtJAiNzh7YIgLl12kuymv/kNSjXK+Y5WoLBuaX1TpJsQ1pVyILRsDgKFfMEiq1U/FU1rGoiZNtr9DMbe7yhmcsWWlVqAvSZGSqo0M/Ua4uCFJU9I2Mi1r8Xy+nME04Jq+SraEJnSSHJi0mYPoLxJwWYJnKU2QYKznhDOua9RVpipKuWUmCYGwaNz1UkAiO2LcxxSnSOZRFSoj6QabAppb0I3AvMwfXHWX4WRTCq335U2TTpI1g6mJmNG+pdLC2+FGbydbN1q+pSKiKWqFVHMVAUWB3a1xvMgE40MgqnAtOUn88rYyD1Ht19sfTfCWXqmkq1JpS2qagu0wQ6iZ5QAZZbkgg9/nvhThvn1wrLqVA1SopMErTExO4kwvznpj7JWzS1ssGAbVcBVOzA6SpIEjbUSxIFpkCMM0KopXwc0cxUqIaNZ3BK5gM7BAAYJ7C4kKIMrNr4uzvF6OXZAys3l8lMFoH/cy3E7mQBtfcY98e+NlyVNKeXhnqSdW8QQTO3Nfr/Nvn9fPnNtYvVdRMrciADYDp0sN464hAGoUAO5NuMcdrO5U6HuChNtJBERbsTaIIZt7QbXzvPQqUJpTTugK8ukxup2N1vB6kbYxmV4r5jaSnMLNI2O21r79bYY6dCgKysJIaWiCZNvQg974S+UYEJlxnhL1tTJl2ZKoElOaGjm2uvNJuJJHXbCXMuFYK0jSIZevrIjfpgzhmaqR5SPpUzrWzKNpkRPa82Ha+H2fbKZoimwgpT/APyVsRILBTquwjcNMbAjFMgHvFEATkLN8OzVSuUylMFVqVJZQ0apAABMbKATHqcNvEGXy4r0cs6uwy6w0PBPLqAk3IjqPTCzinBqmT8urSqyYKkoYIbm1ECPhgEd7X3sqpZ91g2JmbjrEXvfHQtFQXUzhZzLDDlqvE2apslFVBREBKrpjeLR2EAaut8Z9kJUy3x9hN+h7g9MCtnnYjUZjFxzvQKFHWMT9u7EI21mjBWo8M5nLLRfLVjoLMWSsADB0gRJ2NvnOCM74hpDSqAs2oyLWWdgehMA7YyFRgpMEATYC4+YxruH+F2qZZKmrRVswFoCnaRMzF+nQXwktIboms7zu6k2f4hUct5jFKYb/l02AJmYBY3a252xxluDDNgU6VMKxuXDRY9+9/TFfEWiswCqvkjQzXbWVksxt1JI9BGNJwjKJQRai1CVjdlPl9IGudjIG8b+2LGMLSxgjKFy/h2ktNVZEZlJYsGiRcX9BP6fLDvJZJUoTTlGflDKdwRNgBuT19sBrxQu4KyQhLaSkXNrNOgwDYW6wMRc661TTSkxqSzc2kLAAuG7Xmwk2n0hcTmVpFJrB3QoK7EmVCUQCTVJDNqVoKENdZIi+0XvbADcZaq4RA7GbamjYW2PNtPNh/WyoOkOmpdNzJ0kkGSREMJ9vnE4Fz/BadI66B5/jUAheoERMxM+22F1JhUHyYCFC1KNcO2Zo0nYhVNUWkwpgXhio3wZmq5Z2jQywQrggBtwYNyOvT98C5jJVahpfafI0KdTKhIbUTAB6mR7dcECrpDFMvUAQ8oQAjSFmbExcxET3xGta14LUqk10l1Revl6bE3DOGKsSCYiLSFaYv2xMeeF8jmqmXBgKdbk+bpltTTqgqSB0v2xMOAacpnbEYkJU/HFqKtSogVyCsoNGu8AMotPWZFpG8YW5mqXEIVKEloaZAI+EH6D/LjrXK1eYWKMkb2JEt72/fBFCV8umKRflGpAwXWxOpgCbhSTpnsszjmF7SUgbM8CRnrrVUUMxVoDzWJTUpiDqjUOawMBgpB9LHFtakaVNqbU2akxurgodQAIIsCphveDfFvCeF0ufVWWrUQL5i6/JpqZgLqcS3NF4AtF5wfx7Oo6ahc1V2+JXCzOxKyJj2te2JVHdxKXRMPgrLV08yCZUwB7RsT8uuOGQTBYhb8oNz1J9J2k47q1RNjuB3n29hgh0GnVJEwVMCT6b2vee3vhTBDVve7MIngOSpVFqFiVpUwvIu5N+u/v7jtjmrXWZoI4DCySW1QzLYXOq0fT1wNlKzqWCgQ24K2O97R36yP0wyyOb0Gr93ocgKqQbJzAxN4sBP8AfHQ2amx7SN65+1OILWjGdfDhxz8pNX5ahFVXWdwVKkC1wDedwDtvhiM/5Qq0XArU2SAwfqCNLBoNwTAtaSPTHfFMw1adROpWXR7wbDqNh6EjrBhPmV0qoGoM4upWL79fXtvPywqqGh1qXLS4gGY/CbZbxA32inWYBCgh9P8A1JADEjYsy9Y7bxg3gvGcsxbystprNGkEtUViDb4doUTIFiPTGXVzUUgCTGwHY9fmenbG38NcOWllxUpqWqOsva5vIQX0iCRJDA/S1SGiUuqVis9m6lDMeaEag9QEOhnebkGBytbY7g3xpshxuoMjpQmnUpyF0ARBBJBN7km8LJge+HGd8OrnaTsMysoC6KfvGpEfFOkwOUadJ6xcEYp4Z4WpClNFiCKkjMVxoCmANOg2ZhB2tJ9Bhl4iTqrYwnXCzmR4f9rpf+qNSnoMJC3lo1Eg80ctoH5ie2H2VorpQZUaCBoVS4DHTDF3cAGWgiNUR0GHv/DwqmkrZimWUX0coZtzF/i7t6+mKmyeUVVJZxClUCyZJF3LtAaD+UxecZ3FxGU+5o0S/L8JqVJ+3GksLC69UmNlDDp1sW9MEUfDtNR5leggAJvSJAK2gG6ENeQSCSMMMxTUUdM1FDNC6iGAaCR12i9hfvhRnK+oCQNwDoECFO8epid/fFZCq6UNls1Ry9Ukr5dN2QSW+GJHOYGsDeCet5gYS1imXdpI0mnK015oMgC+w5QT6+kwGlUMpLQ5VGL6VUMRq2MHlgQRO6j2ssp5BSDW8+AFJlVLiWBK0xq0y2kMW6Dl74p77sHRPotAEhGcGWnXpuHDFoaXJ0wHMtTDAEwRJMXNxYEnGc4hlRTaFWrpgc1RNEzNwLwpgwJJsTPQa7NmnlFWFBpAqGa5IZhPMBvbYkQRtthB4hqgimKVSkaBkqlJPLCsI1FlgSYI5j0/XV+nvc19kGPbrwSdta0i4HKURiftiR6403h3wg+aQVDUWmpMKNJZmAnaNrgxO+Ow5waJK57WlxwmfhHw2BT+05hEKuPuw5ER+aDuT0HucO6ZfXyALN5eexiIO9/bFNbJpTSnR800dACq9dlB/wDaRa3WPljvLvQpl1GZSpymHAuTp9JiTNxbGB9RpOSuk11KiwhxErA5fNsNShyLywOzbgmf0+fphrw6o2tC9UhFnlLXjeBq5bnSvz7YX5fIEI4qUyWOnSdYIHWTpJn546z2XP2dkRiruASkqptsCSR/gwu4TqjG00GtBLm+oWuFOgayBlVGa7LqJixYxAAmethfrGFtarJfRVOgtyFTLmRamuoTqkRIN5GDxwynmaa1aalXpoVQiSgIWCrdbNqHpvecVZurSyC0WNCnUqhed1lrgDUVLSBzEiwuB0xeTomh4Oh5KymoqQXY0aVFih1VHLvpbdrEhdQ03EbgYZ1ko5iKgqEFFCqKTGbE6d5262E2k2xmay+ZU8+noCOOQVRDRpgWaLE6iD1mdowQuQpUQtWpqFUqJXWU9hZSSBe5IG8TgpAwluMZTVGZWimFZVf7yoZXREbzOq19xIPrgbOcYFFb1BXriSCohUmdlkgQOxk9cZ/O8TOZcoXTyxddlA3iR1MQN+98UvnaIbSHAFvWT2Ebm4+Zwh73XQEBNxlytfxRWJJBABuLAm/Qkj+MTGbWgXnUdJDGzKf4HebYmISZ1VQE9GXaowRQCxMaettyZ+H/AO8MstkRQLBag1mB5Qg6h1gssE2aAB074opF6RFSm6nVsSRYC8QRcW6e22E+VqvqCBQ8grzAsTJJge1ztYzG+Oc5uIXQbtDugPstbk6VCprqAkpTUM8UwpM6hosqqWkRJv09h6FWo7MQqqqwKasSbC8GdouItPQYGrZcU0Gt5kSOY9RabKJieUr64VcPR3QgHQDvJKn/AGlQSLTtgnsotbJjmshftFZxIkj4COHEitOsTSVhVPLB0qSCJhSpHT+MVjiFB0pfcIpEq5Kgq07GIubExH8Ytp5AMQjMSTZYMXmALWuYEG8j3xbkKtRq1JKCUlqCSGKqihRuXjpv16gb4CkR/QH6a7pUqtP8nRI3eUbl3xaiApqKtNfKaWjSCEtoCxIBJA+h3iMCZ92zFKi/OxDMVqE3ablLWlSDePS037zvGaFFdFKmzVYAZ6h5CN9OlYkNPXTFvbFPDkavQepBp1G1BWEqtpGlZMaTMWv8xjqt2mALW5PAddcVzh+nucXOc4WD/sfOOvZBZXhLFhUcmNW+xYyCIW8ER1PWLdWRzASAysP9LqBPyIg4XZ3P1uUPThgZIIjVFpjYdRAgYIzOera1VaWqhACoF1ACBN7kNM7n5RjDtzhWdOhC59ucdRwRFfL0SS1INTJEOqmAQb/L5QPTDngdeiDSSKhNNSAAABLNuAXMsATJiSCxxnyw1EKQB2HT5bfqMd1abKOZbHqLj59sYG13NwchOZUdv91tK/hqnlxUrJVI1nUxcyQWY2KqB+Ij5+2Khw5WprTqvUOXhS8sQWqaiRMiVvsw3Fr3wqyfHczRURVZ03KFj+/xD2/TDPLcb+0qKZYAHdWUsfYFqnN9JPXG2nVZUdIwtbdpDhG9NstVSo6t9lptWp81N0PlhZjSWkX94bpAkjBObZVXRUqNDhuasamkwsmOewuALSYNjJwir51lZXt5mjSDzAmOkiRJECGnpgnh/ieodSshLA316FkQP9LahsJ+WNIcBj6I8le1uFNVJHkoF3aoh+JQIksxkiAYmOsYWcQIYkrpAJ022t3PWY3H6YbVeJvVTQdOhtgBEX6RHT5HHFPhh0kghlNrGT+u39hgbZHdCEugobhmaArLyCDIIJif0t1M9IwfU8K5U63alVIGplWnU5WMWhVM6mjoP6YU0PuSWzJFODZYLSB2USTPbbvgjiniimyRSo8o/FUMG3+le1+s+2LbGhQP2ltIZKz/ABrIM4q06NF2OlAUUMdENNwZIAjrYYzlPgtc20afdh9ImcaLPZqrWkOwsZ0iQg7GDvaLtJjrj3KZoFea5HrA9xg6O09mLQsm07UXHA0SmlwZQoc8/foB/Pzn5YcZXN1NK6WKBAAAGMQNhAjAWdcCGmFY8wGwb+9yP93bHBraHmRp9MCatUuydPRZKrzGpzoiKjKskgFXJPrPX5g/pB62Hp1BTboAx7f0x3UAYRq5W39D0P8AHsTgHNZjSpQiGT9u+AfQGo0Sg+4YHPn+UxzFUdbKbGJn3HqNx7YXZyqUQqCEcRzAyDHrBJBEHp+kYmWzAdf67YuyiAljpVmZdnMC1t+m0YeGBzY3fZI/jNwXGS4jWpc3mfdsLaQCoY/isN+hETt2wDQzFfSddVaqgkiYeJ3+Iar98L87mFhwimk5sDqlZ1Db5+pxYzrqMVFk2iohUA+jCf0xV4BHDkfpp6rY01Wt/kfsPCFfkvEzK51orrqJIHKZ2mdj8x9MazWmbyzZrWFcnSAxuSqjYbzebWx84zikOQQD2KsHEfWfqcOMtxCmFRfM0kCDKAg7nppYb/mjFy2CfyugzaHNiSSD5pvnOBl11U2BBABJUopJtudiTa47YTLkwtTymHPFoZVAPUkztE7HGmovSfLiiKsAKrMAigkzIhgx1gMWGokHbthQmTWm76gatvvA6sAZEWIMmGPTqPSMW0rpNxqtPwmtqopz0lA21VL/AP6+0fXExjc5lKldi9NKhUn8swQBN4F+4GPMaRUIGqF1KjOnutDXyJGo0mEsJAiVB7gWNwSd7e2wdPMlCAp0sCSLkSf2A3/XB/2aogDBtSyDp29dI/NeD87b4UZqmTULgHm/1Qf67EC+2ORAK1srFuG9deM+StNaQ3nSDeG06jIkDtI9TPXA9FS5ZPMBaSok/RgB0tt1g4ty1E/EdRAsVufTYXiLzOOlz3lkr5aCozENTgwyjqwJsRB7Hm9DNACZGqKpXq1Ba5xjhu9BhH082qsCxIUJysN9QsNO+q43vHfF+aakKDjQTUqNL1GayrvoA9b/AFPpC7MZ1ajM+l6jAzqAsAbRJ+X9Mc8Lyr5muiJqCwGfSLAbm56xbrFzfbFgSQ09dGEIZc1xG4Y5yPpK7yOUpuytVqimgOljN5OwAAIIneSLSb4P4nkKVKmcvS8uoyJqaamlviBB0auY3Ai529AX/C+L5ehVehXSnRLFvJExpQ6YJcTzORMkzbfCDjeVp+RVFODzsQYmWMAgmLhovHUA9MaL2gH08cc/HwSBs76oDM7jG4z+NM5J1ELOjL5kuKldKil7gMIY230k6gAOsdAOuPcxl69E6m8wAbETA+m3zw84Zx2lVSmzHRVVClVmGzCeYkxH4TPfp1xVmfFNKkAiVWYjsunb1IBk9PffbGF7nF0Wzy6+yM/pzMFpjnp+PdU5qilQ028xadaqoZqbAhZbY6gCF1fFBsJ3GC8vQrUQVrLpHZiD9IJwqfxBQqstR6GpgRfzYaJn/dHqCOkgYry2V1lmoVfNY3amwKVD66TIf3QnEqUQ9mBnrrC5tbZn0/5acfzu80zqpBtMdgcU6n3Yex/zrgKlnSDpM+oOCPPO+84zBhGqyElsp7l+LlhorSyHdgTqHv1ZdjFj77YZ0a9E1GOowByga5Ivcz1jsB1xi/NIPp74bZSowCNvb9rj98b6DjHeQnaajRATjL8Vp0lBpozASwDNA7m8k+uPKnEq1adLFAZnyxo9YLfEfmcAV6wU2UaQQ3WYN4/9pxTSzRQMjEwtvocR7nACPbigfUc8GTp5cvqvKqweYydmMybevqL/AFx1lc2FOjvsYF/8GB2USTsGET0B/Cfrv6E4Gq5kRcQ6mOx+uGGmZzvSy64SOXXXFE5h4EjdekmSv/8AP7e2Kq1YLDowg9LfxiDOBxqEAr/kexws4g4BBHwv17Hsf89eow0sE3BA0F/ddr8hN1rKRqGxEMPTvHXCvPnS2ibG6n+B1/tHXAORz8MUv7YuqMtQ+X0mVPVW9+x7d4wyLgibTsdB0+Ov88e+H57dSf7Y8z1cMNYPNTEH/Uk/us/Me11lKoA51KFYSGiTf2OKKWe0sQRI2vi2jCcaUPwNOijaJdFYqyFYBBB6H6Y5GbL0zaTYn2mOnT07E9sCUMrrJQSRuu/0juMd5RPKqBX5RN/aZ2/jEtAjoowwk8StAlKgyAAOCBPwSBF5MwP1GOmyFKogZWZehBQwI7wSQPU2wVms5TqIaYpVSs25lVWt1Mkn2iB674QcWrvRKtTAVZ06R06jv0t8hgjTc0lzcjxj7LPRoMqdwvtd6j2+x+qiUqahlanPaojI4PaL/pM4ry2Uos6ivUanSnmby2mPaDB9b4Fr8WqA6nX/AHAz+sfzg3JeIOaaTJTYxIVQJjrBkT/2x7YQTW/tp4Lt7H+mCo6RWbPnk/8AoA+kr6DwXh+XoGVpIQL0HLRUeV6yPg0sIiZkbEzinxLUqtmKfnNSRBSDANUjXJJiBB/DESLX64F4Lx2rm66ioyBgCwOmJMRp3gDTcWmx7nH0XNcMy+byLpSKDUqyyEBtVOIDH3Gkz0JwxhDzjRaa9J9CpFQZXzPK8SpgELWKCSYEopnqAGiTF/YY8welbyFFJKSKUJDBoqGR0uC1vzWDfhEC/mLg8VOzBzISlDUhdWkuL2khSOgJtHQz+mLOJ1meiyuArgk8okQZ1SRPf1xflKa1FgRLHeTymD6SYsPTHObpKrBiSpmT2O3SNvS4OMhHgkgwVTwjiQ0qfMQVNJUk3LATAN7i8T2t6kd81IFaogRiTBS2siSCVi46lpJMYpzOVDt5iCVkhih+vKbj0F9sDV8tcBReDfqbzf8AtvbvgQySnXYkL2prAYpfWZ3EjobWjtMdsOclxWolJUoka0ZjVB5W0wPh7gkhZFwekXC7JZT8Z5/9XQAg9OjWv88W8PPmk5cswV9VQKSQnLdif9RAABHY372WjPLr4WnZaji5rdxcJ5CZ9ivM9w05xqdbK08xWcgeaW+FWUBI5usrfmI29QNFxTh7F6WXYVFApimI5lLCJZgs6ZJjv12x43i6mzoCABdWSmDyqAQIXoNQmB0PUzgvOctA01zGliZL1DpjmBC6fiGq8ACRG18Mc1jsg9cPP6KqlSts7heMjT45YWFr5Y5LMq9TTUpM5U6TZioB1AkGPi3AN1eNhgnjeRyrZh2pq2k7nWWk9SC14J/r1jC/xcpeoBr1wiAXnYdfU3b54H4fndVOD8SWb26H2i2FVJt7n5SKld9QdoPbTOT9/N3AI5sjQkwpm9y39gP0xVU4eu6uQe3+bYr+0jEGYwpgM5JWN20VAinzj/DXXzgNqgP3g/3Rz+zX9RiyksgtTcOBvaGX3U3HvceuAftWOnqGVbYjYjcf29MOcxrljeQ/dHXD7Ig1e/XDPL5vlpz+X6TH9MIeJ5mAkC9WYI6QQDbcG4i/7RgnzYVTAgkrPaII/wDlg2MtaVlfQJjxTrM5i/8A3KL+0r/AwLmM3BDG+oD6qNPT0APzwPXqcgM/BIMdjsfYEEf7hgX7crFUJ3vPb/LH5YY4a+qGjTLogTu9P890wy+e1Lob5YGztUtJAkqOYdSNtQ/T5/8AdhfWcpUE9N+vznqCMWV85Dgjp3/b2Iti2ZwUfZ2mQFxl67KwJB0nY9D88EfaAW0tdWsw/Y+4/rgLiihao0mzAMv+d+/rPpgLN1GV5/bDGiE11OTjy+UXmWZKuhjIXYW2P0n3674ErZgq87Y4rZgNBJIZfhIvbsR19MNv/JzVpJVaV1AkE+hg29weuCEBskp4ol7wGt1SlsxLa5v19f7/AL/vZxCjTEMj6iQCQBESJ3O/0xVnsmKcb6diY2xc1MgwxuLH0i3zERidp/x4W+n+nHtYfuH+c/JUZCWM207Sehg/qRMYMtMEknqT/PywJVqGlJjkeNUAdPlYxMEf6h1xa0AapubCLg/4MLc26CFuFJtNhDdRryK1Xh2mHpWktScqwO4E2j0NvphF4n16mGgkLB1QSInZo2vO8EdMB8C4s+Wra1BIYww3kTeJtqvabY0PjACqaddCKmXZYUlBIPUWAGoGQRANusWc2bYlefdswp7T2pGMnQ457hlZloqLywSBsDcfyR+uEzrB2jB1OmNUyYHUdMMczk1cAk6uzDrPp3wN9mHLuU9jG0MvpQDvG48uHLTkufD/ABJwQgYgi6t2g/xv9cfXuDZ5SgDLUQtLlUIC1tlhpFyGtEjpj5Nw7h4ptqBJOw/zv0xv+Cl0Sn5hqJqBCsRsrGNQBgxDG+x26YFz2Xyw7s8+utVo2mhWZso7bUHGZMEddQtj4e4plmVxmVpCoKhM1EDEhtrwSYuPpc4mGOQ8L0aIAFdtRUamheaJM3Bjfae2PcXaTkgLlYC+ZJSZUBIYK+1ipWZgXEjpuN+mOczkPgGoBrkGYjbcnYi5tNoxfxDjDOVWpKFTIkQDPr3HTbrit2VwFYtHxGxluljJntMYUGEIiZS6gyqjBiEndgJFh3tcjr6nFooNEzImxmYtNu+DquRSwCoRuJYyTJtNgLgXEYrZBRZA9xpPls63SQRN/iuSJF4jEsKkpbmGZTq0nSbA++/9/bHlJXpHUrhXsZcAqDzCDAMoRY22JO4xyvE1WUZg6kSI73297Y8GZNUyiuSTJAGowBJ27SP0xRp4TaTyDHAO9wR9k4z+dytHzMwlIF08tVXQVhnk6lBOkkDV8S7qDEG+fzXE/MqmsTCOQCrsAbAD4iI1gATH7YlPiSQQx1L27jeOxWekGLkQb4C4yuoqUJ8qStMElo67k79zaThb2QA3QJjQ+q65skgZzkD6joompkV816bOEuQDZx3AJVoHS8x64C4kiJVWpRdWN5pqxJ07FS4XQWPxDQWg+2Os7SVRpXShGnTcSTENJnvcEEixAi8LKmVqMTzAnrDSf3/XEa0N3o6WzVQZsJ68+td6Lr1UDQrEggEGIkG4MdPa8GRgivwyoiLUZXRGsrMpWTHS1/8AN8AtSkBXEMNj0vv7THtMnqcHfaqjUwpeo+idKMxKgm0gG03wJgaLb+x7TBaPcH04+CqpoRBaIIkEdZxzUzk2H740CcR4blKRaivnZoqB5bBygcgagZAVgGkQJ1RAImcTi9ZuH5VU1EZ7NDXUKwBRpmYURsdxPfVflEtLDuC4btlaD/L2/KRaGqmmixIYx6FoF+oFt9tsO+L8Gq5fL03qi/mdDIuNp9ln6EdcL/BfDhUYktoSlDg7anDLpRiQYE3j0+YdeLeIlaK5Zpgu1YMYJUrK6e8Xa9tj0xV3ftCupszGgA6x89eiAp1BCx+LeO0X/S/yGF1V2y7xGlyNyLgETadpBHrc4+kZbweq5cUnIWsRzVQokFlgrE3EEiLXvbGCzmXFXPlKgVipC1Cswxp0hqYHcSVN7YMiMlTZaFrTTBydDzQmaqiqKYHxC3vfaI+nz74Az4KkY64zTFJgiixuLknt39ME5iu72diwXYHtH12wQc22Vbf02satmMa/Td1CBWqzQI1EGVvEd79vTGgzPAwUUs3xCQFufYyIHW18IOAPDq/UH9xb6G+NzwBRUpnmUvTs3MJuZBF7gg6pHY9RYnF0WtWihsTMVagluY3Z8euKyHFOENRZDsj2B3hux7GL+o26xq/DzmtQ8srJprvJtLsSfmxb9O2PPFHCw2UJlWdCtSAbgaTqECdlI9jPY4VeHuL69m8qok/eILsD0I2IJk3B+QwJBLYPmtPZ0y82DP8AX5+ERm+HagVPUEH/AD0N8Zl6pVhRqCGUaQfabE9bbHtA9Bv83mKdQXMMROqwsBJtN+2M1xbJCsF0nm7kj6YFpDTnREdpuEjUfHBBCCApQsDaJj5Exb36YGp0CqRM6TIYHof2vhhUreVRZXTmN5tI32PUW6dvfCynXYiAY1EJEfnkXm/6dsC0OIwptDw2s6dCPkSF2lQ6p6qJ9yb/ALEfTBHBs7Uou+vS9J/jpsbGO3TVaOxtMWI4o5LVUcyCJmCDYTb0Nsd0+GedULOxAn8IG0fQDtbBEgarI24QW6q3jfhxlBr5Yl6c36kbWPU3npP74A4PnWRtSFkIvAJGHnDKj0DNKpLGAQ5kEdmA3A+RHQ4JznBqWZDNSU0a+m9IEGbTqT8y9Ys29uuGirc2x3XXp7LRRLWPvb5jcVfQ4nRILaKYqADSTT03gCeWVMbjlA6mDYmZWqK9SkSToYyVLXaGEmTeNus2OMJw/OlH01LQYk/hPt2x9J4BSo1KBosoqebE04MyDIA62MkRG+KNKHRKGs9rmdo0nhB/qftw5Lb8OzdaprdaJKkwCyFtiRY7G87YmGOS8LUvLQP5gYKJHmdY9LfTEwdzhuC5pErF1uEBt30ki4Kys+nMJwBlfDitTdKrfes0o67ILgAREjaZ/icN9bqsudRB3CER6ECfrh7S8M1KlLWzlXPMqReOxJ6m1othgY0JV7tyxmT8NMtNhWrlxMwqi1jMGJn1/TF/EqTVForTKAKdK6huIja4tE47NVWqaZfUBcQY6zqi3pf2xY2VWohVXCAdQNiOkdPrgoaWmENzrhOiBzPh2jmIqNFJQCBpKxH5hB6mDfbbFnA8hTy3mPQ11FY6CbE2a5G0gmJIHQdsGcOyehtJZWL2KqCbCe92se31wXkeFvCtT2YyaQALKDO6iCqmJFv3wokiICcHYInrqEC3CMu5CVqSsRLghCoMkbkWjpBtGK+L8IWuqLTFNAtkWAAZixjbbtP64NqqaCBaqsTWlUWWmLwpLREkG3YYGWrUomn91S01G0stMaYMQtyb9R8vrTwHCITtmdUpPD2nI9+gvlXEMuTmKiORT0uVbV+HRYwIk7WAF5+eB6GY8tmZII6Eg3E2m8ge0dMfQPFvA6LHUylKsXNO2ok2lbhjubQT3tjOt4WhtGsPqA0gTqJKzcRbt1+cYzxAgrp060uuGCcrjKV6VejWdQVr0k8zyyRodFjUVJGoFRJKmbCQTeKsmKT05rV6VPVYIpJdb/iMabjoL7SQbYA+yVspmAY+8pNdWvturC4KkcpGxBI64szvAfu/MQgDUZUnYWgdWtfeZkfOWMnCf+52sNNxnnv89/qtRl+EZbIUftzRVM/+nE6gzXIiLAAX1XgA9YBzVLL1s5mC9Q6qlS5NrCwBPYAQAPbDTwb4UqZipTWqj+UQzqTOlQpTWwF5JOlDHeb6bbzw7wbLUVPnUgWb/muCW8szyDSJC+8G8dQcEeA9VkDmtl7gJ3ALOZeg9FBQCOJYqEKaiTpBLWkkxG1gPS2M9nmavnVSoCPL00iDIIWnLMDOxkv9cfas/kFy+vM1ISnTps5WdTjSBIB7GB8Ikmx6Y+df+HnDalV62aqZU1hVmHgQrElnYSZ9JHqBeRihTDTPFY/53OKLo+I6lJSFh9RnU0nT6xv8jjIcLzQGcqOx31X9TF/4xs34RTzDqaFOomow8AsugRJFuUgXuY9L4xTcJqHN16NGKhpkiZC2BUTzEAG4t74jWkBFSJaboyMoDxMFNRGBjlEk7SGboJP6fXBtJFJAN5tI+gsY7474r4crmkKhpOBNiSLyY2mRfuMW1sqFVInqP26/ri3N7oC20dqqW1KoicfKQcGYrUNONvS8rb+uNNw3gNVnNUBqdCZLQ0EDcAC9yDcWHfHtDgDCsKoWC62Q3k2vY2JsYN95x9FyqUlo01RnesIANBSVVVgGZEOQNyJiekYIkF0hLrXjZmNOpJIPAJBneGMmisoVF0t5o0s4BbZlBO/SLgdsYmtwRstmykQpEi0QDBj5ftjc8VGYNby6T1Wdr6Y161aRDLJ5RBkzFzMYF4vlq9FKdLMU3e/3REFlJjkGkn0hZ9sVJc04Sdnd2VVpcZASOhmhTc0sxSA1raoYJWbgkdPex748zXCytQKsw2zAyMG5/I1XOupS8toIM9B7dfphKj1UY06ZZRNiDYde3zj+uIWgoA46rR8ayCvl1KoeUKJJ23/n364Q5jOVKrUvMAJpxASOYqTc3ixnodztOPM1Ur1YDOdIESCY6zyD9xvitHC61AbQzDS1zeIjax6/S1sCGwMIySdUU2W1FVEEKIPt2wLxOqUCppBCmSpmO3S/1OGfD+H1Shqs2kActpYid46Cep7ixxXSqsKgZnA0EEggQQCLRaZ2+eBa2EwMBGqWZZqTrM1EqCPiEox7BgBB6w3THdfNDaY7MrQRBmRBsTaD6DDIcLq0q/mBgULyyad9R20yRF7dh2x7muG5ev5aikKdyWKVCob/AE82oBQd7dowZtmUux5GEAq08/A8tnzH5hC+YBJ5xYSFtqBvF5O/1b/w9yDAtWdYNrFYKwIMxAM94k7mTjH+GchSy9SUVlZ5SHNwNUyLC0gC3QjH0LgOa8tdB3ZiT6bYJjrnYOApWqFlIsc0SYk71o3zgGJheM0GJ0iROJh0LBcsfnKL0l1VVdAWUEsp5oaw+fTG9p8UpuupCWHoDaeh7HHVHMjX5J1M4XUSVgG+46b/AOWOOM/mGpc+g1BZYQSwJP8A8dvb9pKK2ClOW4Y1Ss1c0hl4aVkAlz+dhMROwsesiAcGV+G011V3ph3JEyRG4E3hbDvOwuYxZRzSuk1HB1gqUkQBe3UTFiZiRiFKNJEAqQiAAc42XZSWnpbvBPvgdEUK7h9LqKa00my6QL946YGOY0VfJQPrbmJILDSSSW1GdtgCQJJEYCzZrZiofLdVFLlg6oZ5kwbWFhqje3eFh80FaWbrVEJJYlGYalg8oItcxuBGwucVKuFZxikHrGnXaWYMVUN8CAyoG3Md9/ScD0uEsaLnMR5awwqKGEjcSDaYi6iQfbFdM0hLUqatNgzMWI5p5gREgizWOwkxi3OZipmCq1CFXVMFrHSDJC7kTG/r3xLp0VRCX0Mnl6qadLNTkhNcm0kkkvdryJvFsJ874fpkrqF2AUwCSSIAYG7AgDbbGnOYZ632d2JAGpW0EMNhpBv0HrPbbAfF6dNm0oKhUES3VTuDO4Mj3+mGNaC3Oql5DsFJ6HhoIUhQ4pjlkfFI3ZfzfzhBxnhNVq+Xo1Fo0zVYwKR1QEHxERA1SIEnYk41uYytbWCkoLzqDBT/AIO3rio8GqVa9Oq7Lpp09DBxpDEsWIG8dDJHT6A4A4hOo1HAzcq6ObPxSVVYpHQVgAtqbc7GxmcecTzdPL3L62sQASAAev5Z9Dhj5NNyafk0UpAzAmNwPwlR/wBq7biwGO+L8OSmVGhGp2Jf8pi2pTbpuZxA3GEDqoJylXirjTHJV11PzhVAJm3mDluurYN/fDHwtmKlDIUqVCn5lUVaiawFa4qvYg3XUsEE9D88ZzxG2oorH/rB2hZ1xI7jSIY2hum3V1wRGybFqLAq5Vmpm9mE72tJN4+uKODlMEGl7rTZzNO9JvMq0qDlQGpal1Eaouxa3UwCd8YLiPC2pcWAqhnWuoNzpkMmieXVEVAGm/c42PE87VqqU8ulAYsJAbSJGgaCvxxN5jffCDxnTp+Zkqgdmp81J9ZOoBioJ3tyl7iwIGBI70FSg8THGU5z2SoJp80MQ0oG1FSANNii995Jm3TbGcr0ILKiukx5ZIsTO8+3ZTYTuIxruGoxy5Sp5LrGmqGMB4AAcNcpa+nSYawPUhcSzPlJl6alWprypfVvJ3tJgG8f3INJVF1vdlJ+HcAfQ7eazMDyooWPaXIkza147nDSvk3oIalSq1MsZCmmGJAk6VEy0b9AIkzbBtPSyirFKFklhAqDcAiOU8s2MERbBhzJprNJTWUKAqJDhjuGfrAJ7iLzMCIWxkIbydVnssalKlUqotRqbgMakLqvELNiQTLWHXEoOFRSzO1RhZFb4CRHMxB5oOwFu+HlVq1ZGLnRR0yC4CRzfCHVTPaRAiN+qmsrAh2GqObSpAUhhpHMAdIkjeDY2/FhUWxlMbBmUVX4XTSkB5ivYnVqk6ZIWBcPIHQA7+uMnmvDoqjWksBNwABN+U6mBHQxH842CZvy2pVKjU3QVCfuyKkgXDibLeRygHe+KOLu2ouQv3jagaZI5SAAWMXmJjfYHaMMwhY0ysr/AMOSADqVbBYX4QLAnSNJO1jFhJPdxwngjURU8qohUkAPUKym4LQPW1h2tgSq1UuET4YLESVm4AWYm874OzHDyPimBJYTykR0jaLGPTA65AT3EDukqrIZKTpWoKtN9XmNGgTMr1LGPhmbCbbY8zvDqVRdJFNTT5wygXBHWR1IOxO04uRSqLprCdYA5b7/AAxA6euCXylMFaxVRUpmQ8c4HNebRYtaSBc26xskYWdzgCgczwhBL/eMSskCZtHMAImdtJ3tHrnqPBkro1VahdW56cUistuBBuREAWF/bG4p0DBqu+kFdSyNRYd5PwjbmvPrGIuRYwGBh7iaekoInSZsZ7wLRiWAqMrlupWTFCpUCiXJ5tOuGjpq+KRBGmCO8emi4PnOpuw5WI7iJ6/p0x3XyJEDo9i63ETF5HLF+/X1wwy3hnK06S+YfLGoNGrywxEACBcgwJ64rsXB0hXUqte2Crf+Ikp2KsZ6kgfzj3DuhwagBJpIxP5lnp01aiB6TiYZ30i1q8z3FBSVWawJ+EzMe0b/AN8LaXGsyzTToeZTa6NsIJi5k/5+ly8Mq1qbJUdlY2XXz2W2ogMBf3nFGTyGYpVkptUJpqk615QTZSCLgbzpm9o2MFMFSJRNbI0w2l1qMahJPMRqO+2qYE2iIi+JlfDiUXV0VWIB1NV5mJJkXggae4wyymZXWaYfUwWTcGIMdOvpgqm2oSCCDt1xWCplZnN8WIJq01VngL5hsdJIOmI6et9/XHWQ4hTSn94H1EywGolp2Y35ton0EACMe/8Al2W81kpwax3VtToL8wE2FhsZG1sNw9Q1AGpqqkGDqEiOgtcneBtBxW9WVlM3QWsS+XLCSeaonKWN9JgAgxcG4vG5GBjkqWWZXak5qHlUI5+8Bue4N42g+2NbmKtYKEpUmYNympUYCJsWK/Ft0gewxbluFKoYG4IgCWMCIsWJM+u+2CEDcqM8VlMxWqsv3hCQbUlsR1uwO+0wTgvhFHSvmVG8qlc6Aunf8TbEfL64urmnlEFVELFnZNdXcQSBB2AMWPUYnEPEyQmgFgSJPuYAAvqMxGCBhCULxhKTNSUs2ipM1FawEWABnewkeuOMo61KqqULaV5iqggMdidQuN974Zio1ENVzCUAVBNIFobmjlI0xeAJBMbY74LpWkGOimahBZAIhoAgiYEelsQqbkDUqZaurAlNCSgYDSQbzHzjpGFeWh5WmfMWkJFN9mM2GokQPS8+mH9DhVDMP5r03SHNiW+8gxrPQqTcd7Em8YLzHB6c09CDTqJdtbKYa8yLuZixMX9BgZKlqz3HeF5fNKq/cLVaNOg6CpjbqrHcQYPaMVeHfDo8sU6uYc1Qs1KbaSVnbSdJYWgGGa/bbGgydVcvrerQCFiS1SlSOkCfxH4z3LRG56HFvGvvlVVIXWs06lwdUgFe4kTI7T2xRM6o2ktEBZ5uHMtlJNQQvMRtN4IIMR/pPocCZvgJr03WoNKgchY3DDqOaTexIFwSIvjScO4CKdRTUrFjTUaUEWjdmBkm+xtiji/GUBBBpl6bydacwGxCxsTtNo3vhTixpudqqbI0WbrLmKVFPNBrCQdarpUCPjZz8ZmADpG5M9cH5DKK9Nm0pUBI032j3A97bHGt4o3mZcshPOkoQSPiAifS4O2M7neAfZ1LqZLMS19PQDlWTPff+zwTMq3QRplAUaKU10AwzWADSCd4I9yQPrjzI0a1KXTmK7rBuP8ANsSgeafiBHeGF4I6/wCe8Y6WmUmS14jSSptedQ+mJJGShDzoEZUYq1JUBQMS3MTpG7RAg+kxhbxnKNXqrrcpTXShBYMbmLRBMMeuwn2wbmdVRabK5kgkBhtE2BAP6+m2B8sjD4kYK3KXHKNp3Hfaes4j7XYKtpc0SFxnfD9Gk9LQzyG1MCZBFjLCLARsInYyMW5vN618ulqFiGeYYgk9rDc3vH648zNRpLKIVgBJJO3zjAOc4pQpgB6sSfhUkn6C/wBcAYB7oUDnnUr0ZcK+oB2LMTMmFk2AAtpA7jpgharXgkDvBtHrgChxUNUWmgcsRMsUUEET+b9InDocKrtT85oRBJ8sWYgHfUbCYmPbEBVRCGyqElSxmOUxplp6sdwbGCRB774a5JmbUoptJleaoCYPUjm6ATHTvbHmVBXkgLy6rDWZY/CQp3A7wO21h0OXo12XXUqVCLqqnT130gnexkidxIwYDRlUZKrzNBi2mmVUEhXKnVqN+W0EkCbGJjpg9Mg1dtDVgNEE6QQ0Ta5mRY4Z8Lo1jUNZ1FJCv/LBJJIJIYiABOonubT6XVMzQqVfKd1LgFyuxUADci8gHvt7YEOHBXausvkilRmch7zSkfBaDeIk2uB39cV5mildyK1BKiIeXWmoho6GCu8dRgLh+erVKpazUxOtQVKrFxEwdXvEHfaA2TilMkhXB0g6gLxBjfbcHED5yrtjCszGcSmF1BhIsAJj05bYmE9XhVCs7OKjjoZqtEySYliOosLC2Ji1RlK6XmZdNVVyyO2imFMsFNwWYgGdgRt27YaeH6616TUiG0aF3YluabzvIiZ3m+JiYSMPtRTOVZ4e4RRWkYDMxBRnqQWI2IEWAtsBhV4Wq1DVqUQ8CixpkkapIFouBEC9pxMTBloBACgyJKcUop0nKSWeo2ssT8UkMQAeUQDABF49TjO+GKz1a70xWqKyLIka1ImLy283/nExMU8ZCJuhTPiGQzNyuYMq41AEoANEkrEidjBEXbexwz4AKdVBmENUiqLCpUZo0kiyklVJvMb2xMTBAIZVjcOOl0nzAzz96ZjYxsZGoTB9BhKeCNlteaJps66ngUwunYcpHULIkiTJuMTEwSGEkzvFTUbW7PdrLMrtAMTv+nXD7gmbqvSFVUo6uZSxkGNVhCjaJ/TExMVvhXESVf4hyyLoIo0iIKglbgC8D09oPthdTeplVp5is5qeYAAiltKzdWILc5AHp79cTEwNTAkKmZdCW8V43WpmqrnWmqUJNwGggERFpi5ONfmOJJRotUYO/lmLxJJ7dhzR7WxMTEOCeuKm4FZniObLhc0o0+asxMmFaBe3UzHqcJl++qu1S4QK0QDJJaJkGwK7YmJjOGNdUBPNHJAMLYt4mRNC6XOySSBtabdZwacmjOUlwxQMYML+IR16kGwGw9se4mGUnkkyjqMAAISDiVCkutULoajKrgAMGuYuTKX6rt64W/ZqgrfZajksPxL2MnqN4ttj3EwFJ5fM8UAEKzI0CENJHa1QliY5gLnYWJLdv6YY0MyMtSetVUMpJURzttMcxAC2iL9MTExoYcIX6wl1WitCaqFwwlvLLBkAbYDlDSNt9p9Ib5bLJmVKVEpsxvzICATMb3IEe5xMTDAEJV2T8IIlNVbQ7qQVOmAIvAuTv1M4aplahpaK2h3npIU3sSN8TEwKKEJwCm7a6lVaRfzHUlFj4CV+pYEye+DOIZoKGOhWdUZxIEcgHXfriYmAcYbhENVkv+K6tRQLK0bjYwLmPpGHHhdRXpfaWA80sYaBy6ZXpEkgGe9u2JiYVSeXHPWiJwAHXig+N1zTGnLqtN6tQByDEjSx7GD6xhbk6mWzYJHno4Yq3MDzA3N/We2PcTGgtAcEi4kFcVsk9Lk1NVQElNVQ0yswSOVSCCTOPMTEwWmAhGclf//Z" id="240" name="Google Shape;240;g288f84a0595_0_6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288f84a0595_0_63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288f84a0595_0_63"/>
          <p:cNvSpPr txBox="1"/>
          <p:nvPr/>
        </p:nvSpPr>
        <p:spPr>
          <a:xfrm>
            <a:off x="607950" y="1125150"/>
            <a:ext cx="7928100" cy="3847177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 static final int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NUM_DIGITS = 10;</a:t>
            </a:r>
            <a:endParaRPr b="1" i="0" sz="1200" u="none" cap="none" strike="noStrike">
              <a:solidFill>
                <a:srgbClr val="7F00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 static int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digitFrequency(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String str = "" + Math.abs(n);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appears =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NUM_DIGITS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 = 0; i &lt; str.length(); i++) { 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digit = str.charAt(i) - '0';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appears[digit]++; 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appears;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NOAM" id="248" name="Google Shape;24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1651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"/>
          <p:cNvSpPr txBox="1"/>
          <p:nvPr>
            <p:ph idx="4294967295" type="ctrTitle"/>
          </p:nvPr>
        </p:nvSpPr>
        <p:spPr>
          <a:xfrm>
            <a:off x="1524000" y="1828800"/>
            <a:ext cx="6172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Arrays - Continued</a:t>
            </a:r>
            <a:endParaRPr b="0" i="0" sz="2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0" name="Google Shape;250;p3"/>
          <p:cNvSpPr/>
          <p:nvPr/>
        </p:nvSpPr>
        <p:spPr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Reichman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"/>
          <p:cNvSpPr/>
          <p:nvPr/>
        </p:nvSpPr>
        <p:spPr>
          <a:xfrm>
            <a:off x="1447800" y="1600200"/>
            <a:ext cx="6172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37373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Recitation 5</a:t>
            </a:r>
            <a:endParaRPr b="0" i="0" sz="2000" u="none" cap="none" strike="noStrike">
              <a:solidFill>
                <a:srgbClr val="73737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descr="data:image/jpeg;base64,/9j/4AAQSkZJRgABAQAAAQABAAD/2wCEAAkGBxMTEhQUERQWFhQWGBQYGRgUGBggHBgbGBUWHxUWFxcZHCggHBolHBcXITEiJikrLi4uGB8zODMsNygtLisBCgoKDg0OGxAQGywkICQsLCwsLCwsLDAsLSwsLCwwLCwsLCwsLCwsLCwsLCwsLCwsLCwsLCwsLCwsLCwsLCwsLP/AABEIAKoBKQMBEQACEQEDEQH/xAAcAAEAAgMBAQEAAAAAAAAAAAAABAUDBgcIAQL/xABLEAACAgEBBAYHAwcJBQkAAAABAgADEQQFEiExBhNBUWFxByIyQoGRkhRSwTNDcoKhsdEIIyQ0U2JjssKDk7Ph8BUlNVRzoqPD8f/EABsBAQACAwEBAAAAAAAAAAAAAAABAwIEBQYH/8QAMxEBAAIBAgUDAwIEBwEBAAAAAAECAwQRBRIhMUEyUWETInEGsRRCgdEjM1KRocHw4RX/2gAMAwEAAhEDEQA/ALzpt0l6QU56jQ1LWPzlRNzc+YHDHkUgcw2D0i1u0NfTTrbbLkZ91qGt6pG48VYDAOOJ3cZOMdsD0D0j2pqdL1S6PQtqUwwIrdEFe7u7ow3YQTy7oFUnTLX+9sfU/q2VH8YF7tbbz0aVL/st9jNuZpqANibwyQeOPV5GBrq+lfRpgaurVaQnl9oocA+RXOYG47J2pTqalu09i2VtnDLyOOY8wYEyAgICAgICAgICB+XcAEkgAcSTyHiTArdH0j0ltxoq1FVlwUsURgSAMZJx+kIFFtLptal1lNGzdZcayV3wqrW2O1HY8R4wP1sbbm1LbUF2zVppY+s51CFlGDg9WBxOcDn2wJHSTVbVW0DQUaZ6t0Ete7Bt7LZUBezG7x8YFYu2tuL7ezdO47TXqQPkGEC86U9KqdAqPqEuNbEgvVWWWvGPWsxyHHxgZ9hdJtJrBnS3128M4U+sPND6w+IgW8BAQEBAQEBAQEBAQEBArNsdHtLqh/SKK7D2FlG8McsMOI+BgWFFW6oUEkAAZYknh3k8SfEwP3AQPjKCMHiD3wKzamxEt0z6etn06uPa02EZTvBiVIGBkjj5mBp1m2No7KP9PzrdD/5mpcW0jP55B7S494ePlA3zZ2vrvqS2lw9bgFWXkQYEmAgICAgIFBZ0nqGtfS7yjqqDdczHATLIKwTyHAsT+r3wMXRzplTrrra9Klr1Vj+sbpFTNnBRGPFj25x+GQqtT6O/tVjPtLV36lN9ilAPV1KN4lAVTixAwM5HbA2fZGwNLpRjTUVVeKIAfiecCygICAgIGrdIPR/odUd819TcDlbtOersU9hDLwPxBgZuk22rdBVUyaa3U1LwuZGBsRVXg+6eLnI48oFlsHblGspW7TWCys9o5g/dYHip8DAsYCAgICAgICAgICAgICAgICBi1OpStd6x1RR2uQB8zAq6ulGhclV1WnY8QR1ifEc4FX0p26+goou0tNdmjrbF4q9qurGFapV4YBOT4DxyA2XR62u2pLa2DVuodWB4FSMg/KBTbS6baCglX1Cs49yoNY/0VhjMq1m3aGF8laRvaYj8qi70j1/mtJqnHeRWnyDuD+yX10ea3arSvxTSU73hI0XpF0rMq3rbpixwDcnqZ7usQsq/rETDJp8mP1Quw63Bm/y7RLb1ORkcQZS2lR0t2/XodJbqbOSL6o+854Ig8ziB5m2BsXaW1dTZdUhfrLN617MinO9vBXz7SggeqMngOED0z0X2bdRSqX2o7AABaqlrrQDsRRx+Z+AgXEBAQEBAQEBAQNO13QgLq01mz7PstpYdeoXNV6Z9berGPX54I7/jA2XT7Upe2ylLEa2rdNiAjeTe9neHZmBMgICAgICAgICAgICAgICBF2pr0opsusOEqRnbyUEn90Dj1wfVP9o1uHsbiqNxSlTyrRTwyAeLcyfhj0Gk0VKV5rRvLxHE+L5MuSaY52rH/LK+krIwa0I7iq/wm79KntDkRqMsdrT/ALojbD0/EipVJ4E15U47RlccJVbSYbd6trHxTVU7Xn+qp2VsApZbTYrWaYYakO7FFyTlNwtjgeOcTUw6KtcsxaN48OnquL3yaelqX2t2mP8AtsdFKoMIqqO5QAPkJ0a0rXtDgXy3v6pmWSZq3x1BBBGQeBB5HwMiYiY2llW01neO6R0c29Zs87pDW6I8dwcX0/eahzarmSnMe73TiazQTX78fb2ev4XxqMm2LPPXxPv+W5bR2Jo9qii6xxfp09dK1YdWzn37McWIHALwxvNkHPDlPRtj09C1qErUKijAVQAAO4AcBAyQEBAQEBAQEBAQEDTOnHRayxl12gIr19A9U+7enbTaO0Ecj/0AtuhvSerX6cW1gq6nctqb2qrB7SMDx+MC9gICAgICAgICAgICAgIGo+lK3Gz3Qc7bdNX5g31lx8UDCWYa82SI+VGqvFMN7T4iWmz1kdnzOZ3nckoIFZ0kstXT2PQcOmG5ZyFOWX4jM1tVN645tTvDf4bXFbURTLHSen9UvZ+rW2pLF5OqsPiOXw5S3FeL0i0eWvqcM4ctsc+JSJYoICBFXRBXNlL2UWHm9DFS36a+y/6wM1M2ixZOsxtPw6el4vqdPG0TvHtK30fSnaNOMvVqkHMWruWHysT1c+afKc/LwuY9E/7u3p/1FS07Za7fMN46MdJ6darbm8lteOsqsGHTPLlwZTg4YEg4PiJy70tSeW0dXosWWmWvPSd4XcxWEBAQEBAQEBAQEDXOlW0l2dp7dVVpuszYjX9XhW3ThXubh6xVQP8AkMmBeaHWJdWltTB63UMrDkQRkGBngICAgICAgICAgIGDWauupC9rqiDmzkADzJgaHtn0w7OqyKTZqGH9kpC/W+AfMZE3tPw3U5/RSfz4Yzesd2pXdObtrWInUCmih+sJ394u+6wrU+qAMb29gZ5CbeHh2TDniL7dPZxuNayuPTTWO9uiwnYeGICB8ZcjB5HhImN42ZUtNbRMKboppbKqnqsUgJbYEJ95M5Vh4cZqaOl6Vmto7T0/Dp8Vy48uSuSk771jf8rqbjlEBAQECM+1F0d+n1bHdVHWu04JzVacPkDid07rjAJ9XhznM4lh5qxaI6vR/p7PaMs4/Ew6xsXbum1ab+luS1e3cPEfpLzB8xOFMTE7S9isZAQEBAQEBAQEBA/NiBgVYAgggg8iDzBHdA0ToJp7NBq9Rs1lc6fH2jS2YJVUdsPSWxgFWzgHjz8IG+wEBAQEBAQEBAQNZ9IPSxdm6U3bu/YzBKkPIsQTlj90AEnyx2y/TYLZ8kY6d5RM7Ru827d27qdY5s1VrWHJIBPqL4InJRPoOi4HptLXmvG8+8tS2WbJfR7ozZqcO2a6fve836APZ4ma+r4nbJvj0/SPM/2czW8Rx6Xp3t7e35dF0GhrpQV1KFUft8Se0+M51axV5HUajJnvz3nqkTJQQEBAQEBAQEBA0v0i67hVSOZPWN5Dgo+JJPwl2ixfW1VY8V6y9LwLBtFs0/iGn6PVWVOLKXeuwcmrYqR8RO9rOF6bVR99evvHd6Gt5r2d59EfpAfW72m1WDqK13lcDHWICASwHAOCRy5585894pw22hy8s9YntLbpfmh0ucxmQEBAQEBAq9vbfo0ihr3ILHCIqszucckRQSf3DtxCYrNp2hrzdPmz6uz9SV7y2nB+lrczLks2P4PP/p/ZnT0g6YflqtVV4tQ7D51B5HLLC2nyV71Zz6QNnYz9o/VFdpb6Am9+yNpYfTt7Shajp7vf1XSXW55PbilPDO/6+PJD5SYpMrqaTNftCus6QbTc+1paF7lrexh+uzqp+kTP6ctuvDLfzS+JtzaaHIt09w7VsqZCfAOjnd8yp8o+mm/DJ2+2Wz9GulNeqJrZWp1CDL0vzx99GHCxPEfEAyuYmHOyY7Y52tC/kKyAgICAgcx/lAaXe2fU49pNRXjw3lcH8JuaCbxqKzTvuxv26uD6PdNta2cAXQMD3Fhnj3T2vEeIc2nnHf7bdpj+zSvW0UtavfadnZQoHADAHICc2u23R89vMzaZt3fZkwIGLUahK13rGVV5ZYgDjy4mY3vWkb2nZZjxXyzy0jeWCratDHC3Vk9wdf4yuNRjntaF1tFqKxvNJTJc1SB8zI3TtO277JQQED5ImdkxG87OR7Y1puvtsPvMQPBV4Lj4DPxnc4Lh5cM5Z72l73T4ow4a448Qgs4H8Ju6jXYcHS09faO6+KzLpf8AJ/0pbaF1jD2NOQPAvYvP4KZ4Xj+fNlzVnJG0bdI/u2sUREdHoCcBaQEBAQEBA5TpbvtN12sfizu9dWfcprYqgXuDFS5794d0ux16bu5w/DFcfPPeVhLHRIHzEI2h9hJAQImu0Is3WDNXbWd6u1PbrPaQe0EcCp4EHBkWrEqM+Cuau0rrZXTrqwE2kvVMOAvRSabP7xIyaj3huA7CZRNZhws2lyYp6x09236LXVXKGpsSxTggowI48uIMxayRAQEBA0f00072yNQcZKNQw+F9eT9JM2NJblz0n5j90W7PPKICMEZHjPqWbDjy12vG8NGJmFrodbdXjq7nA+6x3l+TcvgRONl4RTvjtNf2UZdJgzeukLrT9JdSParqf9Esh/bvCad9Fqadtpc7JwLBb02mE+rpQPfotXy3G/ytma8/Wr6sc/8ADSt+n8v8t4lW9Kts03UBFFmesqJVqn9kN62fVxymjrb89IrtPePEtrhvDNRps02tHTaeu8d0u07KsUqfs65H3VRh4gkAgyZppprtMbf0a8RxWl9/umN/yibC6S11aWwWWCxqHetBvDesUEbhHeOPPwlen1UUxTE9dp2j5Wa3hd82orasbRaN5+J8s9nSi2sK9q6c1sVBFVuXTePAnhg47cTKdZeu02iNlf8A+RhvvWk25o7bx0lH2jtf/vCpkegoK3ALW4GCV3i3DAbuHbMMmef4iJjbbZfp9DX+BtS0TvM+3nx/RJ1XS4Gx0oNG6mBv3WEByexFUEkDvlt9ZabTFI7KcHBI+nFsvNvPiI7flm2d0vqZCbgyOCQVVLGBx7ysF5HxlmHV80fdExP4lVqOBZ63/wALrHzMQzWdKK/cqub9Xd/zES+L5Lemkz/75K8Az/zWiP8A3wg6npPcQQlCrntsfJ+lB+MujTanJG20V/P/AMbuHgVKTFr33mPZpq7LwPWcny4f850sOjzckUvknaPEO9No332OoVfZH/XnOhp9JixemOvuxm0y63/J60x/p1nYTQg/VFjN/nX5TxP6ivzayY9obGH0uxzhLSAgICAgRdq6sU022nlWjvx/uqT+EDmPRvTmvSadDzWqsH6RmbNez0+nry46x8LKSuICAgICAgfIRMbq+3YdBbfVOqs59ZQzVvnv3qyDmYzSJUZNLiv3hZ7K6S36R0TVub9MxCdcwHWUljhOs3Rh0JIG9gEZyc8SKrU2cnVaKcUc1esOh7wmDQfYCBrnpFo39ma1cZPUWEeYGR+0TPHO1on5JeZaDkAz6vinfHWfhoT3TqZjZKdVKLJTqZRZKbTKLJTalHcJrXpWe8MoSq9Mh5op81H8Jr2w4/aE7yzDZ9OPyVf0L/CUfRx/6YTvLDZpKxyrQeSr/CW1w4/9MI3lGsQDkB8pfTHSPEImUO2bVYiGKFdL6oQbpfVCFdLqoQbpfVDt3oE027oLX/tL3P0qi/hPmvF78+tyW+f+obmP0w6ZOazICAgICBoPTjbS6ne0GnO8CQNVYvsogwTSG7bH4AgeypJODiZVrvLa0unnLf4jujzYeiiNiEkBAQEBAQEBAh7ZCHT3dZjc6t97PLG6c5kW7Ks230539nPftm3P8b6zNZ5ro9KQwIELbdO/p70571Vg+aGB5N0R9VfIT6porc2mpPxDRt3lYUyywnVSiyU6mUWSm0yiyU6qU2SnVSiyUteUpSjWyyog3S+rFBul1UIV0vqhBul9UIV0uqhBul0TtCHoL0L6fd2Rpyebm5z8bnx/7QJ8s1d+bPefmf3b1ezeJrpICAgIHONt7ft1zNXp3arSKSrWoSLLypwwrPuVZyN4cWxwwOJspTd0NJopyfdbsxaTSpUoStQiDkqjA/8A2XRGzt0pWkbVhmhkQEBAQEBAQEBAga/THUWUaQfn39fwprw1xPgRhP8AaCYZJ6NDiGXkx8vmXT/sqfdEocFmgIHwiB5FWncZ0PNHdPpYj8J9K4Pfm0dJaeT1JlM3rMU6qUWSnUyiyU2mU2SnVSiyU6qUWSlrylKUa2WVEG6X1YoN0uqhCul9UIN0vqhCul1UIGpOAT3Ayc9uXFa3tEkd3p3oHper2do0IwRRTnzKAt+0mfK7zvaZby+mIQEBA/Ni5BHeCIHJeiyldLVW3B6QaXHc9RKt8MjI8CDNinZ6PR2i2GNltMm0QMd9u6rMeSgtw8BmGNp2jdrOl6ZGxA9ei1bI3EMqKQR3jDTDn+GnXWTaN4pOy42JtqrVKWqJyp3XRwQyHuZT++ZRaJbGLNXLHRZSVyJtLaFdCb9pwCyqMAnLMcKPnEzswyZK0jeyXDMgICBL6A0b+q1l5/N9Vp0z2YQWWEefWJ9MovPV5/X35su3s3uYNIgICB5Y6T6c16/WqezUXn4M5YfsafQP07bfRRHtM/u1MvqYKZ2LMEjSahWLAc1ODmaOPU0y2tWveO7KYmE23VLWAW5EgDHaTyGJVqM9MUb289ExG6zpmNhOqlNkpF2pWtGsf2VBJwM8B4TVy3ilZtLKE7T2hkVhyYAjyIyJXE79RhtltRU06xLQxQ53WZDkdqnjMsOWuTfl8ImNkPaOpWtd5+AyB8zgS++WuKvNZERuwWzapO8bsUG6bFUIV0uqhX6lN4bo5thfqOPxmvxK/LpMk/E/syp6oettFVuVov3VUfIAT5k3GaAgICAgc66U6L7LrhaOFOs4HuXUIpwf9pWvzr8ZZjnadnS4fn5bck9pfJc7ZAjbS/I2/wDp2f5TE9mGT0T+FR0C/wDD9N+h+JmNPSo0X+TCHUNzbThOVmkDuB2stuFJ8cY+cj+ZT6dVtXzCs1d6+v8AaNpWDU5bFeldt1ME7q9WgOfHemM/Mq7WjrzZOvwwbXvfVbM0l1ljhzbUrbhADE2Y3yMe0MZHdmJ61RltOTBW0z5j91/t5GrWlLNaaKAG6yxnAusPuqGx8yOMyt08tjNE1iIm+0efdX9G9p413UVam3UUPSz5u3iVdWA9R2AJXEis9dlWDLtm5K2mY28t3ljpPkkWHo7fF+vr/wASi7/eUhP/AKZr3jq89rq7ZpbvMGmQEBA82ekygptbVg+81b/VWv8ACe3/AExbfBePaWtm7qOmehsqfkepqFPu2jdP6Q5fMcJwcsfQ1sW8Xjb+vhbHWqU46zUovu1DfbxY5Cj4c5Xn/wAfV1p4r1n8kdKpl5uLt/OrRWuMMQpLd54nAEr1F8s3mJtFa/umNtn3Z+17DRqjvq70Bt2xMYb1CVOOXZNOmsvOG87xM18x5ZcsbwkVarVDTPqXsTBp31rCeycAqS3bw5jxlfPn+jOW0x2322No32W99+parT9UUrDoGsuYA7nqAgKhIySc+UyvfJNa8sxHvJ0Vuz9pONSKG1CahWRm3lCgoVPssFJHKRgz2jN9ObRaNiY6bqvY9Oofr+rsWpRfbg7m8WO9xzkjAkaSma3PyTtG8+C2zBtLWtbpX3wA6Wqj45ZVxxEty55y6eYt3i20kRtL9bT1x6wVK614UMztjt5BQSOM2smrt9SMNbRXp1mWMV6boun1h3zWzrZwyGXHxBAJ4zY0ertOf6NrRbpvEwi1em7JdO5VU+bIo6zV6Wv7+o06/BrUB/ZOZx6/LorfmGeL1PVs+etsgICAgIFX0m2Mur01lJO6WAKP2o6nNbjxDAGExMxO8NB2VqmsrBdd2xSyWL92xDhx5ZGQe0EGbNZ3h6XT5fq44smSV7DrKy1bqObKwHmVIESxvG9ZiGqbF0+09PRXStOmYIMBmtfjx7QFlcRaI2aGKupx0isRH+6x2LsKxGuu1FgbUXLulkGFrUD1VTPHgeOfKZRX3XYsFo5rXnrP/Cu2LsvWUUfZlpoHtD7RvniGJ9c17mS2P70xiJiNlOPDlpXkiI/L8p0avGza9N6nXV2K4yTundt3hk44ZEnlnl2T/D3+hyeYZtdszVNqKNX1NVjrU1bUs+ApLE79blSM4IHLkPlExO+5fFlm8ZJiJ6dt2TS7K1Ta6vVWipUFT1dWjE7g5qd4gb5JPHgMcJMRO+7KuLLOaMlojbZtMzbxA/fRe3c2nj+30zD40WKR8cXH5GU5I6uLxOu1os6HK3MICAgefvTRTu7VJ+/p6X+TWL/onrf0vk65KfiVGaOzUaZ6uyh+9dQXrO77S4ZfMHl8eU5fEcFsuL7PVHWPyzpO0pexKGAZ3GHsYsR3Dkq/ATV0OG9azfJH3WneU2nxDCumIusa3TtfvEbhAUgDHs4Y4Wc62K9c1rZKTbfsz36dEjQ6C7q9aGr3WtX1ApGOKMAoPhwEprgy8mWJr37J3jourdG52f1QU9Z1Cpu9u8EAI+cuy47TpeTbrsiJ+5H2ls6zOkaylr6a6gr1KRlX3RhihOG7pp5sVt6TNd4iOsMoljp0ln2umxdN1NISxcDcBGRnedV4DJ4DGeUsxY7/AF63iu0bSTPRG0D30daGod1a2xk3CueLe8CeAPPMs09s2Dmjkmd56bbInafKJqNmWfZ3yM2WWixlHZlgcZ8AJn/C5PoT0+607zCOaN2PaekIu63qhapUKy4BKkcmAPOX5dPamWMsU5omNphETvGzDpqzvluqWtcYA3QGPeTjkPCbmjpe2Wb8nLXx7sbdu793TtVVrb0dafrNq6MYyA7Of1K3IP1bs4H6kvtgrX3lbhjq9LTxLZICAgICAgcz1SgbQ14T2d+ljjkHahN/48FJ85djdnhkzyyzSx1CAgJISAgICAgIEelsa/ZxHbdcp8m0t+fhkA/CV5XM4nH2RLp0pcUgICBxD086bGs0tn36LE/3dgI/4pno/wBNX21M194lTmjo5/TPa2a6dVKLJTqZRZKbTKLJTqZTZKdVKLJSl5SmUo90sqIN0vqxQbpfVCFdLqoQbpfVCFdLqobb6GNPvbU3uyui1vqZFE8t+p79cdfz/wBL8Md3f55NeQEBAQECp6T7bXR6drSN5uC1oOdljcEQeZ5nsAJ7ITWs2naGh7M0rIpNjb9tjNZa/wB529rHgOCjwUTZrG0PS6fD9KkVTJK8gICAgICAgICB86PUdftKvHFNIju57BbahSpM9/VtaSPFZVknw43EssTMUjw6PKnLICAgcl9PunG7orO0WWp9SZ/0TtcBvy6yPmJhXl9LlVM99Zqp1UoslOplFkptMpslOqlFkp1UoslLXlKUo1ssqIN0vqxQbpfVCFdLqoQbpfVCFdLqodC9AunzqdZZ9yqhPrewn/hieK/Ud99VFfaIbOHs7VPPrSAgICAgaN6Q8/aNAX/J71wGeXWmv+b+O4LcfGZ07tzQ7fWjdCl70JAQEBAQEBAQECHrbrC1dOnUNfcSEDeyoAy9r49xRx8SVHbMb22hq6rURhr8t96NbDTR0itCWYkvZY3tW2HG87eeAAOQAAHKa7ztrTad5WsIICAgc39O9GdBU/amor+TK4P7xOjwm3LrMf5YZPTLjNM+j2aibVKLJTqZRZKbTKLJTqpTZKdVKLJS15SlKNbLKiDdL6sUG6XVQhXS+qEG6X1QhXS6qHWvQJp8UauzHFrlXPeErX8WafP+NX5tZb46NvH6XUpymZAQEBAQIO2tk1aqlqb1yjYPA4KsDlXRhxVgeIIgidurTbeievr4VXUXr2G4NXZ5MUBVj44XylkZJdDHxHJWNp6vidGdpNzbSV+P865HwwoPzj6ks54nfxCTX0GvP5XaDg/4FFSD5WdYf2yJvKi2uzW87I21eieq09Zt0+os1JTi1NyVAuo5it60XD45A5B5cM5iLzDLHr8tZ+6d4RNHqktRbKzvI4DAjtBl8Tu7tLxevNDNDIgICAgSegun6zW6q88RSlenXhyZv5y7B8jT8h3SjJPVweIZObLt7N9mDQICAgIGk+mWne2TqDjJRqH+V9e8fpLTY0tuXNSfmEW7OD0z6f4hpJtUpslOplFkptMoslOqlNkp1UoslLXlKUo1ssqIN0vqxQbpdVCFdL6oQbpfVCFdLo6Idv8AQlTjZatj8pbe3/yFf9M+ba+/Nqbz8y3Kdob7NNkQEBAQEBAQEBAQOZ7V0P2PWtUBijU71tXctn5+kef5QDxfuluO3h1eHZ9v8Of6MstdjdAp2i1zFNHS+pYHBavhUp7Q17epkdwyfCYTkiGjl1+OnSOqXboNooN59GrjuovVm+l1QH5zH6iivE481Ql23SG3LS1L8tzUK1bE+AsAz8MzOLxLcx6vFftKTrNfXUjWWOoVRkkkfADvJ5ASZmIW3y1rXeZbZ0A2e1OiQ2ArbcXvsDc1a1i26fFQVXHZu4mvLzOS3Nabe7Y5DAgICAgVXSnZX2rR6jT5ANtboCewkeqfgcSYnad4Hml9PZVY1VyGu1DhkYYPDtGeansI4ET6LoOIYtVjjaevmGpak1lKqm3ZinUyiyU2mUWSnVSmyU6qUWSlrylKUa2WVEG6X1YoN0uqhCul9UIN0vqhBsDMy11qXtc7qIoyzE8gB+M1tbr8WmxzNp6+I8sq1m0vR3QLYj6LQafT2EF0UlyOW87s7Ad4BYjPhPnd7Ta02ny21/MQgICAgICAgICAgV23ti1aurqrgcZDKykhkZfZdGHEMP4g8DCYmYneGvUej6on+lX36lRjCWFUQ/prSq7/AJNkeEmbTK6+py3ja1m3aehUUJWoVVGAqgAAdwA5SFDJAw6vSV2ru2orqex1BHyMCq0nQ/Z9TiyrR6dHHEMtSAjxHDhAu4CAgICAgIFJ0m6KaTXKBqagWHs2L6tifouOOPDl4TOmS1J5qztJs5rtb0TaqrjpL0vX7l3qP2cnUFW7eYHxna0/Hs9OmT7lU4o8Na1mydXp/wCsaS9AM+siGxOBxnfqzj9bE6ePjmC/q3hhOKWCnaVOcGxVPc53T8mxNmNdp7+m0I5Zhbae1TyYHyIkzkpPaTZYUmU2tHuJi8pVvCUW6WVmBX6ixRzIHmRLYyVjvKNlTdtOnOBYpPcp3j8lzInW4Keq0HLLJpNnarUf1bSaiwH3ihRPrs3Qfhma+TjeCnSu8/hMY5bHsr0Vay051VtenT7tX85Ye/1iAq+freU5uo47mv0x/azjFHl0fot0N0mgB6iv+cPtWud6xvNjyHgMCcXJktktzXneVkRs2GYJICAgICAgICAgICAgICAgICAgICAgICAgICAgRtZoqrAesrR+BHrqp/eIGh9IujGiWmxl0mmDYJyKawfnuyY7jgO2b2Rm3GZcE+ySO3wlsXt7oVX/AGpf/bW/W38Zh9S/vKdlhsrUu5G+7Nx94k/vmfPb3Q730U6NaJ9PWz6TTsx5lqayfmVlU9Uug7P2fVWq9XVWmBw3EUY+QkCZAQEBAQEBAQEBAQEBAQEBAQEBAQEBAQED/9k=" id="252" name="Google Shape;252;p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UAAAAB0CAMAAADD0huXAAAAzFBMVEX////F1anMzMwAAAA1NTYmKh/j4+OsupTg4ODs7OzA0KVocVmAim7K2q35+fmnp6eJiYnQ0NDFxcW7u7tfX1+enp7z8/OapX8SEhLW1tbo6OgfHx8YGBhcY08PEQvDw8OWlpZweWA8QTNERESwv5ezs7M9PT0VGBFUVFRkZGRJSUl5eXlqamqBgYEnJycwMDBxcXFLUUCPmXY0OSyps5OWoXjO08EuKzPHzbmjrYnZ3c65wah5fXDO3LceIxbq8N7Cza4sMR9MU0I/RzIjpXKfAAAOsklEQVR4nO2dD3urOHaHtchlUTsXkAQaBExhl0Ur/ns63bY77c5s2+//nXoEjm8M5MZJbMfu8HueJI6QQbwcHR2BhBDatGnTa3Jtx4ggQj67KI8pS6VRFOE9yvevZxbeRnmuLBLTBz8wv91Dsnv8/DzFjuRNC/cIYlE8fTAAHa8rBRKZlfvSgR/AVvo5/GG07EoivCh3Pre49yeWfrVAp2hL3bk2rstmqEO/l6hRnq8cpAafq4b4uGWfW9z7E8M7pdQgDUCvEshKSYxLZGMPkR13sYWQylEN5sn72Emszy7v3YlFnFJquQDQDRovzHseg+XFKUOiyMqkDL2qRUWIkExsO6GfXd67E4sODSsArAO/830aJwAwGgF6kd91fjkCpBvANT0DiBrAJEJhHwFyOkDjW2ZfAW6t8FwZ9sM8zz3ka8RxaLUDMcFKjDNEFEe4tTxwh+AGEY1sJwm3QHAmua9AQYc8MLJMq9ZGpImR6CRyfQuRVhUlQl0GQWBDkK/Kzy7wpk2bNl1Cjj5+JFN/NzhpYsneXvmWXZbQmQs3T4jc5giB7Kb+RXAS5DnRSswncdtAPyXu3eW235isAgISkXH4bUXeyMMSyEaOSUEul04PAEUJbGOTYo9d5mAP5jcItM9vUkjby42kU65cMHEaUhFP3KRMT8o7F7Gh7weGMIZIDzSwWDd9Ch05qXFfYYqYiiIfMUhhu9EelQ+xTmLDvzcxwQxrE2OxTJ/AweMdDVuduBwZrbmcq0nUHIkWuIW1EOlUhTG3+wqhtkb7GnomWDq7EBEIA/dFjMMxS4m7HOdj3luU8ulWEQFUBNkufIihekzX26XwP4qlyeJKW/YAUEjw0MKkkCvbI+kZlIDSrKsFiaZ7VAAwYQZpbK6thSXrLek0BbLrvp0sjkb7LjLOM/GuW75JT/1Mq3PJ3leSa1VzsseDueLQytlNqFVlI7tTuknB/7RKeYi1DqLVlTudpq/rlnVdtacAqQHopHCdod+bYVUUgzLWOPFyTZcuM7elo/C65Zs03SqyEVcixrW005LwhAo8+mwnknKISNxqlCvp7HEs6i6mUJ1w52r96s4/phhsLY5K4fJiCVDU1PgUmQ0OIZIi2e/qsUY4qURT9U1vA9DcrNw1CAoZY9NB94hwxMF/OImUpqELIxccOdSY2BmkEH7jxknUX7toQpfIjjJX1kVMoimiAYApFCgvUL6DgmAoX+Y6dS5Ug6L9WId1IATfAUycXbuERk8+0ABMoHOeF0mVuc8AQnuGwkQYC5A9KbHWWgUC5fj6gWrYuK6vdNANoRuMPgUNFqnBwrwA2Y2qq52D+KBVCzXdgahntFJLF1oBOzncJGZ4emBzAChixwoTaw4wdXeZcc8x35WMcY5Ija9dg+F4EAe6Vha7loOcbPTV0J5JsDNiGjJmEfNZZhAcOiY+kJM7j63M1OKuuXoBjZ4BNLcieQBl7vnB/I8AI9R1kAfHNlRz1HhIV1aaX71wzQesPE5uc1uQDQeAWsQ7iYgaAtXGCA8mKLUHiLMMwAFJVdc9wA7TYFc7HNqR8vpPb+Lq/d/1btQXJmyKnmwLOk3CdIzyEv5Y48NVl4sx0QHnEnueZPA5y70YMeNtyju5d87izy7Bg2vsdtylyI388AdVDHdSFRbKMP7sIpwj525NkOH0s4twjtwG3+lomAcBCOXsPrsI63oUgGCC93n3+VEAIis6Y+TlJ+hhAKK2v8uG+HEAOtj/7CKs6XEAovouY8EHAnifseADAbzPWPCBAN5nLPhIAO8qFnQnQV84HT9/dnnO0h3Fgtw/qMXR+Le87YCEd+p+YsEIzxQ9xMSBO4kFBXEj3HnPVEa4FOT+ZWJB9x3fu7CHshmN8KnFpTi07l+M2Dh33/O9CwO0ZIRP50oBQHr5E764KDTEdvz2730CQLrKk0q5toGa9BdOeS27NFrfsJJfyq/5iQWxIP2affWwy91cDSCpimk86AwgZdWKRVKrUbuALzbQMhhUs3ImoCbIFtk9DaqXB6B5sbJ7WetRldkgTSwYf82u1ypOp4b2dDcrAO3TUTXEE+fPQj4CpFjn1egNTwGyLMf58vx4ETX7AWezLTTEu67FvVyeCs2xWgC0fDNWZ1geoMNBs8PlLF32ykxDPOyfmFhw/ET3OOjUspxUw26G/mQ3K2T46bMgGdmxOjdGOgLsIvhVqTlA2qV4DWCOPSnLdD/bwtokk7LDK6bJcb8EyILWWql8tMSNJcu+W5igkb/zxnRpYsHRBCXeU8lUPds/HNOXkicnNeIFgKfjIs1ISUTkOMB0HEF5/PMSQKc2URU3IeApQC/3VwBa+xQKK5WemVpWNczQnZuORbM6aJcAs8Jfc160GUpI9ha7MdvKyH9iAbGgO9Zm3EFBqmIO0E9hD6x6fty1VhgAno6LjM18AB6MM6KYHjRHqNRKrw2BfQJoTXc3zKjF0ypM4TKuAOTcXOCkmm/JmCV5jVeQYLYECHsI9E57C0MrKt+42BVPYMlBs6ePJha0zQc1eNLH3eKgSUkpa02FkN+I/wDgbFxknEoX58SLpNOHwotc2WekxGv+8wCQ4dFAzbjjeSOyCtA0qZ7CbLlBQl/GXxggGKW1BhAnLfi6ufuHMvVtMywN2VjVs9wmFkTjfhI4aj13HLB7qBAeNgDdPFiRfwR4Oi4yTpzcDEfby3BAAhU5xSURaxfh/QCzDqsV5wis8nZOkJYDuLNWsYXBNiWVmcYzU5NRGoKLHeqlCbJBP3MwT7Gg2nV5kwbz6ykrrNtoSLhFib8GsDsCPBkXaQC27bjNj6DVTxo3VFH7rSpMxwZYmGGU5wH0NO6WTYVVZmCbtFCnZw5mo/ftLlkERNT4P9ksAA7Gmmg7Tx/39LzCT7EgNYEChU0LE7TCfRuOlu+s9uvEKcDjuEgA2JhXhmTCV+CWSsuNHZanK/N8ngDaYyNSmqlA5wAEk4JWZMU17kxeWe9mAMO6NsPl1DxEz30wyiVAGijDokqWFlid5J1iQdr0hne4AMg7QMemuPQQg8uVW01HgMdxkQDQ6wmyU+pBC+3qjNUuEvXKELpjGJNj4QplqJ8DkLURz0DzOsOCXWkxbxHejB2F/aIKg+n4jHm7eWMOxYb0MGoWvtTrg5O8Uyzo4T1jWQNV9TQ3+ECLndrsWhiTAcDTcZFm7GQ7aHPbe4+rXiEniCqlV+AfAToVbobxWdc5AHkS7UDDApSXpK3G83hiFKuGZRijsa4StWgsoOXUAa4XbRRY2WlhplhQBrhoiyifZ5dVqjVci+dpKwAJR7NxkeO/PB+dnjeOoDwMpHwZIIrLxhvD73lfmOWzCzumTVoEIJbnV02+4hzNpnDZaHNwUiv7p9l6usXz2UWYYkEWdlXnLbOzHHzg6VGv0Rde3M6aeaoVGPSglQ3shbsP68mUsbelz/4/xIIQL6+X05q7jcsDxDhKnws/xu2sg1h8iAXPzX9hgMQhOpqphkI9jmIEsSA5P/+lH/i4MQ9nKp3rne4VFJtY8OxL7lwaYFaohXYPJW1DLOj1Z+buLz0dgqf4H1b0z/jPa8n3mP5LSKPGKX45M/+lJ8Xy9Kc//X6pH/Af1pLvMv3vJhb8+dz8lwf4xy+/m+vLP/4T/m6ZfK/pv5pY8G9n5r8JwN+9UIA7Tf+biQV//XLQK/k3gCvpv5pY8H9/NPqf8XQ2gG9L/xJ3OPb/+6effvrjL3gD+Pb0LznFnfsvRj9sAN8D8N9NLPhvf/n+++83gO8CCN33KBT/ugF8N8D/cksH/ecG8N0Af/gZoc0CPwLwr//xs+G3AXwvwO//YpqQDeD7AR60AdwAfkL6BvCD6aYRmfj9dQP4PoA/fveHUd/9uAF8F8Bn2gC+I/1Pz/RK/g3gB9O3W/ofTN8eKn0w/fIAH/2x5hvTLw0wK6761PvudPEH64d1GH87eojJ0Js2bdq06Tep/4dt1A1f4+LKu3wl1Qelq1u9JYp2GL+6IoKdffuKkm8tCWBbL+ebZjiTb82qfJ8qnIS3ePU08Qf8OkC3e2VVAv7im4A9jsLixXyOmeuNSj3sL+1FKjgtvbYC0mXFi/Fu5GsA5a4Pvr2fFwEG/nOA7unyTVyb7zmRJ3T7emHfpGp8mZC+aj125e5wOzd/epPWikzOUpVmVjtpvIL6pd+gUPWt45rXVdh7U0YDMG6TQCLSlVXfmSW69BD61Ivgt8qKYZo0KivzQv/+sFJcudsZgPvALE/EvlGGt2sCCOquVo9d6R/vh2v/ReVm0TKdj3OKbVz7To27rOw93mpkXsPkazIBtIs972pCsPJK5SMn6fgeZ2yoeY7b0ptmlkE+qw95VR1qbGYAajNlFJcif7kUb9eTbeDeu9IiW6Kdvz1rVakzLY3XBgQAZkiYGbLcMudOckiL8gOYrHaRG3BivGVZuGEgEIn4WIXNWhKTm4B8HFCKpzZprPpmzWAUhXZ6VoHervw6AJEIj4dovRdlJiv6iR+22DLLQ5nFkqEu54FKImJj6k5rkgAIPwmqKmnH2d+8cM28epMX/uYFelo8anxPARj8U5PxHKBbvlyKN6ssjid3xXXyRJNMx3ilEcFFC2zyI0BRFZ7DIuJWXq6fQPhFnoc+JweATQf7VysAXeT4qifPAAZmNYRLLz50qF/9lV/2xvZnAMxMNUbeMC0nBABj49BCTCD+SKavAoiyEBDu0ANAYakYOZgfW+EjQM83K2Me/NIIMNwJxNILt5dTK9xc/W2Doty9CjAYrczCllkRjOxKcJ86bxR4P7o7vJLTNCJ1G1aKmCW9oXkVbhCEGgDuFfdNsDd5IuMD0y48NiIjQLcI8osvDzfGgewWHTqSvwLQnRa1EZyKkiCXg6nEeZDFOZhScwjxbG9MzG24ItBiOBwaFC8owVrtNqSmdk47gXyu7KrjO6rs8VkFCQO2PO7HBADDW3XxXf3ORy6uU6y80WISq+3ptSyfpKa75R2Sd1q6p6sXSym07pL8815t+xA3mCz+jRg15qX1EGex6er6P6BLE5gPZuCJAAAAAElFTkSuQmCC" id="253" name="Google Shape;253;p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UAAAAB0CAMAAADD0huXAAAAzFBMVEX////F1anMzMwAAAA1NTYmKh/j4+OsupTg4ODs7OzA0KVocVmAim7K2q35+fmnp6eJiYnQ0NDFxcW7u7tfX1+enp7z8/OapX8SEhLW1tbo6OgfHx8YGBhcY08PEQvDw8OWlpZweWA8QTNERESwv5ezs7M9PT0VGBFUVFRkZGRJSUl5eXlqamqBgYEnJycwMDBxcXFLUUCPmXY0OSyps5OWoXjO08EuKzPHzbmjrYnZ3c65wah5fXDO3LceIxbq8N7Cza4sMR9MU0I/RzIjpXKfAAAOsklEQVR4nO2dD3urOHaHtchlUTsXkAQaBExhl0Ur/ns63bY77c5s2+//nXoEjm8M5MZJbMfu8HueJI6QQbwcHR2BhBDatGnTa3Jtx4ggQj67KI8pS6VRFOE9yvevZxbeRnmuLBLTBz8wv91Dsnv8/DzFjuRNC/cIYlE8fTAAHa8rBRKZlfvSgR/AVvo5/GG07EoivCh3Pre49yeWfrVAp2hL3bk2rstmqEO/l6hRnq8cpAafq4b4uGWfW9z7E8M7pdQgDUCvEshKSYxLZGMPkR13sYWQylEN5sn72Emszy7v3YlFnFJquQDQDRovzHseg+XFKUOiyMqkDL2qRUWIkExsO6GfXd67E4sODSsArAO/830aJwAwGgF6kd91fjkCpBvANT0DiBrAJEJhHwFyOkDjW2ZfAW6t8FwZ9sM8zz3ka8RxaLUDMcFKjDNEFEe4tTxwh+AGEY1sJwm3QHAmua9AQYc8MLJMq9ZGpImR6CRyfQuRVhUlQl0GQWBDkK/Kzy7wpk2bNl1Cjj5+JFN/NzhpYsneXvmWXZbQmQs3T4jc5giB7Kb+RXAS5DnRSswncdtAPyXu3eW235isAgISkXH4bUXeyMMSyEaOSUEul04PAEUJbGOTYo9d5mAP5jcItM9vUkjby42kU65cMHEaUhFP3KRMT8o7F7Gh7weGMIZIDzSwWDd9Ch05qXFfYYqYiiIfMUhhu9EelQ+xTmLDvzcxwQxrE2OxTJ/AweMdDVuduBwZrbmcq0nUHIkWuIW1EOlUhTG3+wqhtkb7GnomWDq7EBEIA/dFjMMxS4m7HOdj3luU8ulWEQFUBNkufIihekzX26XwP4qlyeJKW/YAUEjw0MKkkCvbI+kZlIDSrKsFiaZ7VAAwYQZpbK6thSXrLek0BbLrvp0sjkb7LjLOM/GuW75JT/1Mq3PJ3leSa1VzsseDueLQytlNqFVlI7tTuknB/7RKeYi1DqLVlTudpq/rlnVdtacAqQHopHCdod+bYVUUgzLWOPFyTZcuM7elo/C65Zs03SqyEVcixrW005LwhAo8+mwnknKISNxqlCvp7HEs6i6mUJ1w52r96s4/phhsLY5K4fJiCVDU1PgUmQ0OIZIi2e/qsUY4qURT9U1vA9DcrNw1CAoZY9NB94hwxMF/OImUpqELIxccOdSY2BmkEH7jxknUX7toQpfIjjJX1kVMoimiAYApFCgvUL6DgmAoX+Y6dS5Ug6L9WId1IATfAUycXbuERk8+0ABMoHOeF0mVuc8AQnuGwkQYC5A9KbHWWgUC5fj6gWrYuK6vdNANoRuMPgUNFqnBwrwA2Y2qq52D+KBVCzXdgahntFJLF1oBOzncJGZ4emBzAChixwoTaw4wdXeZcc8x35WMcY5Ija9dg+F4EAe6Vha7loOcbPTV0J5JsDNiGjJmEfNZZhAcOiY+kJM7j63M1OKuuXoBjZ4BNLcieQBl7vnB/I8AI9R1kAfHNlRz1HhIV1aaX71wzQesPE5uc1uQDQeAWsQ7iYgaAtXGCA8mKLUHiLMMwAFJVdc9wA7TYFc7HNqR8vpPb+Lq/d/1btQXJmyKnmwLOk3CdIzyEv5Y48NVl4sx0QHnEnueZPA5y70YMeNtyju5d87izy7Bg2vsdtylyI388AdVDHdSFRbKMP7sIpwj525NkOH0s4twjtwG3+lomAcBCOXsPrsI63oUgGCC93n3+VEAIis6Y+TlJ+hhAKK2v8uG+HEAOtj/7CKs6XEAovouY8EHAnifseADAbzPWPCBAN5nLPhIAO8qFnQnQV84HT9/dnnO0h3Fgtw/qMXR+Le87YCEd+p+YsEIzxQ9xMSBO4kFBXEj3HnPVEa4FOT+ZWJB9x3fu7CHshmN8KnFpTi07l+M2Dh33/O9CwO0ZIRP50oBQHr5E764KDTEdvz2730CQLrKk0q5toGa9BdOeS27NFrfsJJfyq/5iQWxIP2affWwy91cDSCpimk86AwgZdWKRVKrUbuALzbQMhhUs3ImoCbIFtk9DaqXB6B5sbJ7WetRldkgTSwYf82u1ypOp4b2dDcrAO3TUTXEE+fPQj4CpFjn1egNTwGyLMf58vx4ETX7AWezLTTEu67FvVyeCs2xWgC0fDNWZ1geoMNBs8PlLF32ykxDPOyfmFhw/ET3OOjUspxUw26G/mQ3K2T46bMgGdmxOjdGOgLsIvhVqTlA2qV4DWCOPSnLdD/bwtokk7LDK6bJcb8EyILWWql8tMSNJcu+W5igkb/zxnRpYsHRBCXeU8lUPds/HNOXkicnNeIFgKfjIs1ISUTkOMB0HEF5/PMSQKc2URU3IeApQC/3VwBa+xQKK5WemVpWNczQnZuORbM6aJcAs8Jfc160GUpI9ha7MdvKyH9iAbGgO9Zm3EFBqmIO0E9hD6x6fty1VhgAno6LjM18AB6MM6KYHjRHqNRKrw2BfQJoTXc3zKjF0ypM4TKuAOTcXOCkmm/JmCV5jVeQYLYECHsI9E57C0MrKt+42BVPYMlBs6ePJha0zQc1eNLH3eKgSUkpa02FkN+I/wDgbFxknEoX58SLpNOHwotc2WekxGv+8wCQ4dFAzbjjeSOyCtA0qZ7CbLlBQl/GXxggGKW1BhAnLfi6ufuHMvVtMywN2VjVs9wmFkTjfhI4aj13HLB7qBAeNgDdPFiRfwR4Oi4yTpzcDEfby3BAAhU5xSURaxfh/QCzDqsV5wis8nZOkJYDuLNWsYXBNiWVmcYzU5NRGoKLHeqlCbJBP3MwT7Gg2nV5kwbz6ykrrNtoSLhFib8GsDsCPBkXaQC27bjNj6DVTxo3VFH7rSpMxwZYmGGU5wH0NO6WTYVVZmCbtFCnZw5mo/ftLlkERNT4P9ksAA7Gmmg7Tx/39LzCT7EgNYEChU0LE7TCfRuOlu+s9uvEKcDjuEgA2JhXhmTCV+CWSsuNHZanK/N8ngDaYyNSmqlA5wAEk4JWZMU17kxeWe9mAMO6NsPl1DxEz30wyiVAGijDokqWFlid5J1iQdr0hne4AMg7QMemuPQQg8uVW01HgMdxkQDQ6wmyU+pBC+3qjNUuEvXKELpjGJNj4QplqJ8DkLURz0DzOsOCXWkxbxHejB2F/aIKg+n4jHm7eWMOxYb0MGoWvtTrg5O8Uyzo4T1jWQNV9TQ3+ECLndrsWhiTAcDTcZFm7GQ7aHPbe4+rXiEniCqlV+AfAToVbobxWdc5AHkS7UDDApSXpK3G83hiFKuGZRijsa4StWgsoOXUAa4XbRRY2WlhplhQBrhoiyifZ5dVqjVci+dpKwAJR7NxkeO/PB+dnjeOoDwMpHwZIIrLxhvD73lfmOWzCzumTVoEIJbnV02+4hzNpnDZaHNwUiv7p9l6usXz2UWYYkEWdlXnLbOzHHzg6VGv0Rde3M6aeaoVGPSglQ3shbsP68mUsbelz/4/xIIQL6+X05q7jcsDxDhKnws/xu2sg1h8iAXPzX9hgMQhOpqphkI9jmIEsSA5P/+lH/i4MQ9nKp3rne4VFJtY8OxL7lwaYFaohXYPJW1DLOj1Z+buLz0dgqf4H1b0z/jPa8n3mP5LSKPGKX45M/+lJ8Xy9Kc//X6pH/Af1pLvMv3vJhb8+dz8lwf4xy+/m+vLP/4T/m6ZfK/pv5pY8G9n5r8JwN+9UIA7Tf+biQV//XLQK/k3gCvpv5pY8H9/NPqf8XQ2gG9L/xJ3OPb/+6effvrjL3gD+Pb0LznFnfsvRj9sAN8D8N9NLPhvf/n+++83gO8CCN33KBT/ugF8N8D/cksH/ecG8N0Af/gZoc0CPwLwr//xs+G3AXwvwO//YpqQDeD7AR60AdwAfkL6BvCD6aYRmfj9dQP4PoA/fveHUd/9uAF8F8Bn2gC+I/1Pz/RK/g3gB9O3W/ofTN8eKn0w/fIAH/2x5hvTLw0wK6761PvudPEH64d1GH87eojJ0Js2bdq06Tep/4dt1A1f4+LKu3wl1Qelq1u9JYp2GL+6IoKdffuKkm8tCWBbL+ebZjiTb82qfJ8qnIS3ePU08Qf8OkC3e2VVAv7im4A9jsLixXyOmeuNSj3sL+1FKjgtvbYC0mXFi/Fu5GsA5a4Pvr2fFwEG/nOA7unyTVyb7zmRJ3T7emHfpGp8mZC+aj125e5wOzd/epPWikzOUpVmVjtpvIL6pd+gUPWt45rXVdh7U0YDMG6TQCLSlVXfmSW69BD61Ivgt8qKYZo0KivzQv/+sFJcudsZgPvALE/EvlGGt2sCCOquVo9d6R/vh2v/ReVm0TKdj3OKbVz7To27rOw93mpkXsPkazIBtIs972pCsPJK5SMn6fgeZ2yoeY7b0ptmlkE+qw95VR1qbGYAajNlFJcif7kUb9eTbeDeu9IiW6Kdvz1rVakzLY3XBgQAZkiYGbLcMudOckiL8gOYrHaRG3BivGVZuGEgEIn4WIXNWhKTm4B8HFCKpzZprPpmzWAUhXZ6VoHervw6AJEIj4dovRdlJiv6iR+22DLLQ5nFkqEu54FKImJj6k5rkgAIPwmqKmnH2d+8cM28epMX/uYFelo8anxPARj8U5PxHKBbvlyKN6ssjid3xXXyRJNMx3ilEcFFC2zyI0BRFZ7DIuJWXq6fQPhFnoc+JweATQf7VysAXeT4qifPAAZmNYRLLz50qF/9lV/2xvZnAMxMNUbeMC0nBABj49BCTCD+SKavAoiyEBDu0ANAYakYOZgfW+EjQM83K2Me/NIIMNwJxNILt5dTK9xc/W2Doty9CjAYrczCllkRjOxKcJ86bxR4P7o7vJLTNCJ1G1aKmCW9oXkVbhCEGgDuFfdNsDd5IuMD0y48NiIjQLcI8osvDzfGgewWHTqSvwLQnRa1EZyKkiCXg6nEeZDFOZhScwjxbG9MzG24ItBiOBwaFC8owVrtNqSmdk47gXyu7KrjO6rs8VkFCQO2PO7HBADDW3XxXf3ORy6uU6y80WISq+3ptSyfpKa75R2Sd1q6p6sXSym07pL8815t+xA3mCz+jRg15qX1EGex6er6P6BLE5gPZuCJAAAAAElFTkSuQmCC" id="254" name="Google Shape;254;p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QwAAABjCAMAAABZh86aAAAA8FBMVEX////q6urx8fHf79/j8eOcoJzd7t3i8OLn8+dXV1cAAADQ6NDq9Ors9ezb7dvs7Oy61bry+PLW69b4+Pi21Lbh4eH5/Pm/v79JSUmGhobK0cqTqZPKysrU09S83bw5OTmpp6dsamuTk5O4uLiCgoItLS2urq50dHTb2tqNjY2amppCQkJlZWXPz89RUVFdXV3H48cUFBQkJCRSXFKPmY+zy7ODlYOwtbC8xLyntKd2fnYQEBDZ49kvLy/K6Mpxe3Gqzqp5jHlvhW8/Tz+cu5ybt5uGnYZgcWDF0cXT4dNWXFaIk4isuKw9Qz1bZlvA2MA6nIHsAAANbUlEQVR4nO2cC2ObOBLHBU5IrNgmMaHAFi8ywog3MW1626Zp9+72drf7uH7/b3MSbwRp0+Ckvtb/Nq/xaDT6aSQgwQBw0EEHHfSNSGVSZPmu1xXhKbP5yoLWNElXjnPX64L+HdGAWKRlYRCAHARWgW3gwBGA5xseCFxqWsNA+do5PplgzD4bjj/FFtag7UB7uhYSGyWCHrqhpmXm107x6QS32xtdMYzMlf2pliiCJWDd1D0vNHVMK0a21K+d4tMJYlUVgOHDlKyJliqqpbq6uV2Taay7tGK+LxguPZoAw9B91TAqGCtLW6WrAsbme4JB10mGDUO9zTIZMxgCtkCQZQawMHAMMXO+nw30oIMO2l95VKrQnN6qbGtSxe7PT6fyMCGzBMTmmCF0r1MUz1Me4wIFhumUIKMe8nZF+3K05vUnPdkzk+Kr77MfotrevU5RnGnoq5G38+6hJsqiZgADuSZxVgF0ZKAYpmfYjgk0gm5MgAgGKADU6bGlrE3gEkfwrIzOibn2AoNej2ASRA4ICAKOB9g8qdlKhF5w54Xcg5XPPE5phbgWRpsYYlqfqYahbWzEW5dsY2RplqlCRM93HltxKHuhRlJA/wNAzzohcgjOXBsafqqFyI7cjK4OIVvFmeDd7Lx/mGU3gUZhmLJONDOHw2CEIL6h7BWIU6zaDnBgKn4+2kjhqSi4WqSzK1YGg559CmFCvyd+hgR/KusQ0RcUsrV0GVirXffPrgMUVhkmCIKprjQwzC0rRIiSNVnbwMzTeGTRs804tEkbhqpP6ff0OiUihAAC2YyomakkPgjxrvuvl4kp6J4GxRYMqFqee2MSXyAu0JMn+I0KnipBJJCwDSP0LdUMfd1QDSfWdbZRqDdY1H1gxbvuP//dAY7YV7TdBMBKBaBEmmaBGNLLAf12pepZJDgJ8K1d992TGcqCtTGg5rI5wboWURhqsA03tmBllrfBIC9Qd5OtFXX3e8ZeSYy+YLJR+niJ7IW05N6u4nrnq6QV/PFC31/K0CkeHtysxNXjnRuL6M7fzH9t0RO+J5Yc7C0McP+1syPtNYynTm2fYdg7P7v6jPYZhvr4l4hdiXsMQ3Ce7FAnC0ye77Eve0lEsR/xlKLVjSiufJsqsAn9sANCLfsn5H5BWg8+/VBkWUOiUgtEorB/krH9Bd4PXlIUhonaKNd7CWNFPPne3t84DEF2zD2AIfbZyHRZ9jIbNDLroGcvqHyHrbKKdiB+oqOubTwMxbrFPRiy6Pt8krKmZ0Tl8pHN6cbgjYIs2H1PvN1kARdU9kjm8DZ3u7ndBlX8ci+TVWvTiymiWws3zcfDSAwtUzkYsopuCZ/jamuvNkbXKqspiTO3B0ODaS9xYx2b3AYgq846hhwh2dNMZGmlpxIW34g6icOeJ3RdKNQxuzDU1l/sHcO27wFDyBRAXB6GR6w+jPVKiRw+HccTQh6GLCTTPowoDXqOK0sTXY23ykrqVzaRFC+LoS1GXLXKyBJFC90Fw1JVFyMPeMhd2y4CGqJLIKafFByYyhCMGLLbhvhlIsiEhyEIqoz6RaCi5Jbf40SDuNMeDCvx+WVCq22a+EK/sLK6tYyLRMTgZmqtuMIy4SrO7GpTkRUeBoYO0ZWQBND2DTS1t7EXBhZ2Q2SZQzDY3yCMoAdDdHpHF9mLbnos6AksTozucGQXmrbOE5JVOqCQhwGRd9vbncSktRrFvI2shr5rYR4wyW4hKjcV5GKtklnAcC1g3riE7gW2bWQYYM0OgLZ2MlNTh2Aolibo5j1gyOp62jvmy67u9TZLGUVpuOUrSww1wUl4GBssp70dVIOtjsSIYaVFoAprfseKfdXMSl/RtwNUKnBLGOzPHjate0JhbE0gqmsrSYjmJxs8BAPg24gofRi9ZUJnMXUI4go1nkZR0lv0ojKwTBxrfavxG6ifkJBvLtpQafkgtg5kwdGjhKs22aO2GqXYXyYMBvTClXhLYYSBkLqIyMg3NHFNlCEYII7zjYfbM+K4V+aahnHPutK0uLfoaZpmz6Rq2OwtPWrkQ7KYLZMcE7n0XPVirrDWgs4fTQS8YXuivwkt33BWoaUDNdUtzbX0ZHDPqMUtC7k/wFxDVt422HzY8w5j+weP5PvmPZpz5xlK/b+4+mIfrU9fAGNvRE/g+H3zLn3r1yZUohs8AQwNtQ17C0PW+uf7wxpVGcRuFExFeU+l0k3jPno4DMZD9Vra41tv7d3ftvT/K/zYf1ibnw1oOWy8GmccijngeHfvH19wLw02PzubPHsYi9Xz5UKSJicnR6dUsznVxcUz8qO0mEwmJ0fMOpsVxj/PFy1jbru4+OuaGU8aT2p7dnwpLZqYMy5m2/jfK9o515Hw6oq25mIKrz8uFkd/S0ed5m/eSax9x0i1eDiMKu1Z2e/FM7D+kc+Q9fyxg6Lo969riedDYZxXnrOm+VBM8OKqH1N4ddaPSWHQQf95fNqJ+eZsMimyb4wXz0bBkHrjpok3iMokGYzGc9bA6HsWME56MXvGDowqZgdGFZPBkCYf/uhUQAtG23qxHAejn3inXgZhzJvK4DxbMOqgwzFfXEm9mAxG7TlvwZhIH/7+8OHD20LzARgFjVEw7ki8vbzn1TLhZ6yC0Yb5pTAmrQ1rXldGN+ZbBuOv4z+MYyaE3OCHHIbUi3lxMR8Noz3EoqS5GeNgFK7z19cSV9PU9fhy0pvw4ZgURs+o5jA4I60MafL6px9q/YPCuHjzrh9zNAxuiBdsFqvRlDM2v3hzLnFFlMNoH4xmDQze86KqtraxqoyTdu9v82XCeX4eRlOt83EbaOfQSgOuf5Saeql6eXM+aRdR4ctg8MayMjjCLKbEe9YwWnNbweiwfPuc1iUHg6b0rh9zPq4yFr15KGaRGVtJ0sroVMGshLFoZ54fEo6vW2cPVfMmZsvIYEic8e2rK6kbkxmff5SkLgyW0lm/o/nFbASMhdQMsTzARWwWuSTzZdLqOrfO8mUitYqogtEzljG7xhdXi0WnBqmVVgYfc3YXjOKk66RL43QcjGbzZ7Uxo4kvirPNZuAMxmLBdT3LYSw6zalrfgbaXWezHMaiKbci9RJGZzj5MummlMNYdGH8NJ/N37/rzQ/1HQWjMzl56gyGJHUzn7/Pl4nUHU6+TPLmJ03z48sBI4XRa17AKKugosEqo1MazMoqY9GFwVJ61/ccBeNswQc8zWFwNE7nrDLyaWwZT19fL6vmJ3XzlwzGokPjNIdRY69iMhg8drpnLLo1yIz9ypidFjD4qZwdjayMdqnWMBbtKSthlFVdDyeHkS+p1ppiMBpER5+IWcJox2zBaOr/lMHgKoO6MhgLqVNaVCcjKmNZD7GKOKOJL+skKyOFwYz1wJnxpIAhdZqfVjD4mNXAGyOFsawHXhopjH7MT8BoprLEMQoGR4NGLBJv0zjKYbQzz7MsYdSZF64va6PUZFkA7sY8fXG15LgdVTA6MYdhnL5/t1wuOjAZjskoGDWNaozRj8tlO/Pc+Oa8dGzhYDAK42LSTPnL60XVXPp0TAqjMxxmZTCqmLVnDuP3ly39TptTGGUJt2gejYRR0qimoki8GU5hfH9eOTYzOWEwKkT1TL68XrYH3sRc8MYcRrejow+vrpZtwoXx+ccm4tGEjZml9G7ZplHSnJztAEZRHGzXKmBUnecJTU7fXy5r19JzUsBYthYVa/6y9pSqOZ8UMRftmJNJCaOFiI60gFHFrIwMRmcuaNAcRhlzUcU8OZF2AaPsoy7pVlGzqcgro72k6AyVMFprnHkWMJpto4nZ6igv6WKZtBYK9SxhdDrqwJDKkEcFDD7m0cNh/HpJdc7+Nbp68fNlrvO2fvsl9+xaf/3PgOc/f7kso34m5tW/fy5ito3X/xrwvP71l36e578N5Xl+efVAGMLxkAx7wOj7wYDRGDL6A+0HjYY/2NF9jYPNj4/3+E8/Bx100EEHHfQF8obvixB674URFSA33zZm9jHq5oodaQfvHY7h8G3Z/cfU+Hb1BLb242zMUAUrXde/Ng3T3sFTOdYbXRQRMk0UCIHvsltLYgRyGK6hAS9A/gqogY9t3dI2vs/edab4puf7eefI0lUw9ZXUH5GD6OOR04qjTB8XIdcW6bEAddOAJI2wroU2iNjN6DB2N9iKMTQcC0RrFxIyVaFjsxIQU5S4NntwDDARrQwKDo3KxYA6GtM+gxBu0ukDVT9gBFkiSVn5Ewdg09UdvFYzdt8RxKkmBj4K6UISNx5Y27Yj06/FQ0ts3TCLW/sFK4fhhux7/WHZpDobzIjHRwkoutlBZUz1JIFsQMQAUeTrjmiRjL0AUZKu0wCxW5ZF+rrBYBQDpzAwMvQk3yZUZtMAGvW+dxsmwbhLE9Ecf+vY6kaQBSugpU58FXrqlChrmD86CprEFhyc37+thK5g2T4Raxh2qmowT5/BiBwhGXPjFt0zxl+lKaOPJv6WfiKQwnAcsM50HQIMc8Rw5VnZVMUZu39bszaZjSBiMOK8MgKY2Xnv7B1Dqr4d90CEvX0wpjbtHSVFWsPRp94Y9a1KS1DPJkaRoX+Pd3Ou8MDpk4Dd75HFQQcddNA3q/8BkW0hf4vSmeEAAAAASUVORK5CYII=" id="255" name="Google Shape;255;p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QwAAABjCAMAAABZh86aAAAA8FBMVEX////q6urx8fHf79/j8eOcoJzd7t3i8OLn8+dXV1cAAADQ6NDq9Ors9ezb7dvs7Oy61bry+PLW69b4+Pi21Lbh4eH5/Pm/v79JSUmGhobK0cqTqZPKysrU09S83bw5OTmpp6dsamuTk5O4uLiCgoItLS2urq50dHTb2tqNjY2amppCQkJlZWXPz89RUVFdXV3H48cUFBQkJCRSXFKPmY+zy7ODlYOwtbC8xLyntKd2fnYQEBDZ49kvLy/K6Mpxe3Gqzqp5jHlvhW8/Tz+cu5ybt5uGnYZgcWDF0cXT4dNWXFaIk4isuKw9Qz1bZlvA2MA6nIHsAAANbUlEQVR4nO2cC2ObOBLHBU5IrNgmMaHAFi8ywog3MW1626Zp9+72drf7uH7/b3MSbwRp0+Ckvtb/Nq/xaDT6aSQgwQBw0EEHHfSNSGVSZPmu1xXhKbP5yoLWNElXjnPX64L+HdGAWKRlYRCAHARWgW3gwBGA5xseCFxqWsNA+do5PplgzD4bjj/FFtag7UB7uhYSGyWCHrqhpmXm107x6QS32xtdMYzMlf2pliiCJWDd1D0vNHVMK0a21K+d4tMJYlUVgOHDlKyJliqqpbq6uV2Taay7tGK+LxguPZoAw9B91TAqGCtLW6WrAsbme4JB10mGDUO9zTIZMxgCtkCQZQawMHAMMXO+nw30oIMO2l95VKrQnN6qbGtSxe7PT6fyMCGzBMTmmCF0r1MUz1Me4wIFhumUIKMe8nZF+3K05vUnPdkzk+Kr77MfotrevU5RnGnoq5G38+6hJsqiZgADuSZxVgF0ZKAYpmfYjgk0gm5MgAgGKADU6bGlrE3gEkfwrIzOibn2AoNej2ASRA4ICAKOB9g8qdlKhF5w54Xcg5XPPE5phbgWRpsYYlqfqYahbWzEW5dsY2RplqlCRM93HltxKHuhRlJA/wNAzzohcgjOXBsafqqFyI7cjK4OIVvFmeDd7Lx/mGU3gUZhmLJONDOHw2CEIL6h7BWIU6zaDnBgKn4+2kjhqSi4WqSzK1YGg559CmFCvyd+hgR/KusQ0RcUsrV0GVirXffPrgMUVhkmCIKprjQwzC0rRIiSNVnbwMzTeGTRs804tEkbhqpP6ff0OiUihAAC2YyomakkPgjxrvuvl4kp6J4GxRYMqFqee2MSXyAu0JMn+I0KnipBJJCwDSP0LdUMfd1QDSfWdbZRqDdY1H1gxbvuP//dAY7YV7TdBMBKBaBEmmaBGNLLAf12pepZJDgJ8K1d992TGcqCtTGg5rI5wboWURhqsA03tmBllrfBIC9Qd5OtFXX3e8ZeSYy+YLJR+niJ7IW05N6u4nrnq6QV/PFC31/K0CkeHtysxNXjnRuL6M7fzH9t0RO+J5Yc7C0McP+1syPtNYynTm2fYdg7P7v6jPYZhvr4l4hdiXsMQ3Ce7FAnC0ye77Eve0lEsR/xlKLVjSiufJsqsAn9sANCLfsn5H5BWg8+/VBkWUOiUgtEorB/krH9Bd4PXlIUhonaKNd7CWNFPPne3t84DEF2zD2AIfbZyHRZ9jIbNDLroGcvqHyHrbKKdiB+oqOubTwMxbrFPRiy6Pt8krKmZ0Tl8pHN6cbgjYIs2H1PvN1kARdU9kjm8DZ3u7ndBlX8ci+TVWvTiymiWws3zcfDSAwtUzkYsopuCZ/jamuvNkbXKqspiTO3B0ODaS9xYx2b3AYgq846hhwh2dNMZGmlpxIW34g6icOeJ3RdKNQxuzDU1l/sHcO27wFDyBRAXB6GR6w+jPVKiRw+HccTQh6GLCTTPowoDXqOK0sTXY23ykrqVzaRFC+LoS1GXLXKyBJFC90Fw1JVFyMPeMhd2y4CGqJLIKafFByYyhCMGLLbhvhlIsiEhyEIqoz6RaCi5Jbf40SDuNMeDCvx+WVCq22a+EK/sLK6tYyLRMTgZmqtuMIy4SrO7GpTkRUeBoYO0ZWQBND2DTS1t7EXBhZ2Q2SZQzDY3yCMoAdDdHpHF9mLbnos6AksTozucGQXmrbOE5JVOqCQhwGRd9vbncSktRrFvI2shr5rYR4wyW4hKjcV5GKtklnAcC1g3riE7gW2bWQYYM0OgLZ2MlNTh2Aolibo5j1gyOp62jvmy67u9TZLGUVpuOUrSww1wUl4GBssp70dVIOtjsSIYaVFoAprfseKfdXMSl/RtwNUKnBLGOzPHjate0JhbE0gqmsrSYjmJxs8BAPg24gofRi9ZUJnMXUI4go1nkZR0lv0ojKwTBxrfavxG6ifkJBvLtpQafkgtg5kwdGjhKs22aO2GqXYXyYMBvTClXhLYYSBkLqIyMg3NHFNlCEYII7zjYfbM+K4V+aahnHPutK0uLfoaZpmz6Rq2OwtPWrkQ7KYLZMcE7n0XPVirrDWgs4fTQS8YXuivwkt33BWoaUDNdUtzbX0ZHDPqMUtC7k/wFxDVt422HzY8w5j+weP5PvmPZpz5xlK/b+4+mIfrU9fAGNvRE/g+H3zLn3r1yZUohs8AQwNtQ17C0PW+uf7wxpVGcRuFExFeU+l0k3jPno4DMZD9Vra41tv7d3ftvT/K/zYf1ibnw1oOWy8GmccijngeHfvH19wLw02PzubPHsYi9Xz5UKSJicnR6dUsznVxcUz8qO0mEwmJ0fMOpsVxj/PFy1jbru4+OuaGU8aT2p7dnwpLZqYMy5m2/jfK9o515Hw6oq25mIKrz8uFkd/S0ed5m/eSax9x0i1eDiMKu1Z2e/FM7D+kc+Q9fyxg6Lo969riedDYZxXnrOm+VBM8OKqH1N4ddaPSWHQQf95fNqJ+eZsMimyb4wXz0bBkHrjpok3iMokGYzGc9bA6HsWME56MXvGDowqZgdGFZPBkCYf/uhUQAtG23qxHAejn3inXgZhzJvK4DxbMOqgwzFfXEm9mAxG7TlvwZhIH/7+8OHD20LzARgFjVEw7ki8vbzn1TLhZ6yC0Yb5pTAmrQ1rXldGN+ZbBuOv4z+MYyaE3OCHHIbUi3lxMR8Noz3EoqS5GeNgFK7z19cSV9PU9fhy0pvw4ZgURs+o5jA4I60MafL6px9q/YPCuHjzrh9zNAxuiBdsFqvRlDM2v3hzLnFFlMNoH4xmDQze86KqtraxqoyTdu9v82XCeX4eRlOt83EbaOfQSgOuf5Saeql6eXM+aRdR4ctg8MayMjjCLKbEe9YwWnNbweiwfPuc1iUHg6b0rh9zPq4yFr15KGaRGVtJ0sroVMGshLFoZ54fEo6vW2cPVfMmZsvIYEic8e2rK6kbkxmff5SkLgyW0lm/o/nFbASMhdQMsTzARWwWuSTzZdLqOrfO8mUitYqogtEzljG7xhdXi0WnBqmVVgYfc3YXjOKk66RL43QcjGbzZ7Uxo4kvirPNZuAMxmLBdT3LYSw6zalrfgbaXWezHMaiKbci9RJGZzj5MummlMNYdGH8NJ/N37/rzQ/1HQWjMzl56gyGJHUzn7/Pl4nUHU6+TPLmJ03z48sBI4XRa17AKKugosEqo1MazMoqY9GFwVJ61/ccBeNswQc8zWFwNE7nrDLyaWwZT19fL6vmJ3XzlwzGokPjNIdRY69iMhg8drpnLLo1yIz9ypidFjD4qZwdjayMdqnWMBbtKSthlFVdDyeHkS+p1ppiMBpER5+IWcJox2zBaOr/lMHgKoO6MhgLqVNaVCcjKmNZD7GKOKOJL+skKyOFwYz1wJnxpIAhdZqfVjD4mNXAGyOFsawHXhopjH7MT8BoprLEMQoGR4NGLBJv0zjKYbQzz7MsYdSZF64va6PUZFkA7sY8fXG15LgdVTA6MYdhnL5/t1wuOjAZjskoGDWNaozRj8tlO/Pc+Oa8dGzhYDAK42LSTPnL60XVXPp0TAqjMxxmZTCqmLVnDuP3ly39TptTGGUJt2gejYRR0qimoki8GU5hfH9eOTYzOWEwKkT1TL68XrYH3sRc8MYcRrejow+vrpZtwoXx+ccm4tGEjZml9G7ZplHSnJztAEZRHGzXKmBUnecJTU7fXy5r19JzUsBYthYVa/6y9pSqOZ8UMRftmJNJCaOFiI60gFHFrIwMRmcuaNAcRhlzUcU8OZF2AaPsoy7pVlGzqcgro72k6AyVMFprnHkWMJpto4nZ6igv6WKZtBYK9SxhdDrqwJDKkEcFDD7m0cNh/HpJdc7+Nbp68fNlrvO2fvsl9+xaf/3PgOc/f7kso34m5tW/fy5ito3X/xrwvP71l36e578N5Xl+efVAGMLxkAx7wOj7wYDRGDL6A+0HjYY/2NF9jYPNj4/3+E8/Bx100EEHHfQF8obvixB674URFSA33zZm9jHq5oodaQfvHY7h8G3Z/cfU+Hb1BLb242zMUAUrXde/Ng3T3sFTOdYbXRQRMk0UCIHvsltLYgRyGK6hAS9A/gqogY9t3dI2vs/edab4puf7eefI0lUw9ZXUH5GD6OOR04qjTB8XIdcW6bEAddOAJI2wroU2iNjN6DB2N9iKMTQcC0RrFxIyVaFjsxIQU5S4NntwDDARrQwKDo3KxYA6GtM+gxBu0ukDVT9gBFkiSVn5Ewdg09UdvFYzdt8RxKkmBj4K6UISNx5Y27Yj06/FQ0ts3TCLW/sFK4fhhux7/WHZpDobzIjHRwkoutlBZUz1JIFsQMQAUeTrjmiRjL0AUZKu0wCxW5ZF+rrBYBQDpzAwMvQk3yZUZtMAGvW+dxsmwbhLE9Ecf+vY6kaQBSugpU58FXrqlChrmD86CprEFhyc37+thK5g2T4Raxh2qmowT5/BiBwhGXPjFt0zxl+lKaOPJv6WfiKQwnAcsM50HQIMc8Rw5VnZVMUZu39bszaZjSBiMOK8MgKY2Xnv7B1Dqr4d90CEvX0wpjbtHSVFWsPRp94Y9a1KS1DPJkaRoX+Pd3Ou8MDpk4Dd75HFQQcddNA3q/8BkW0hf4vSmeEAAAAASUVORK5CYII=" id="256" name="Google Shape;256;p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QwAAABjCAMAAABZh86aAAAA8FBMVEX////q6urx8fHf79/j8eOcoJzd7t3i8OLn8+dXV1cAAADQ6NDq9Ors9ezb7dvs7Oy61bry+PLW69b4+Pi21Lbh4eH5/Pm/v79JSUmGhobK0cqTqZPKysrU09S83bw5OTmpp6dsamuTk5O4uLiCgoItLS2urq50dHTb2tqNjY2amppCQkJlZWXPz89RUVFdXV3H48cUFBQkJCRSXFKPmY+zy7ODlYOwtbC8xLyntKd2fnYQEBDZ49kvLy/K6Mpxe3Gqzqp5jHlvhW8/Tz+cu5ybt5uGnYZgcWDF0cXT4dNWXFaIk4isuKw9Qz1bZlvA2MA6nIHsAAANbUlEQVR4nO2cC2ObOBLHBU5IrNgmMaHAFi8ywog3MW1626Zp9+72drf7uH7/b3MSbwRp0+Ckvtb/Nq/xaDT6aSQgwQBw0EEHHfSNSGVSZPmu1xXhKbP5yoLWNElXjnPX64L+HdGAWKRlYRCAHARWgW3gwBGA5xseCFxqWsNA+do5PplgzD4bjj/FFtag7UB7uhYSGyWCHrqhpmXm107x6QS32xtdMYzMlf2pliiCJWDd1D0vNHVMK0a21K+d4tMJYlUVgOHDlKyJliqqpbq6uV2Taay7tGK+LxguPZoAw9B91TAqGCtLW6WrAsbme4JB10mGDUO9zTIZMxgCtkCQZQawMHAMMXO+nw30oIMO2l95VKrQnN6qbGtSxe7PT6fyMCGzBMTmmCF0r1MUz1Me4wIFhumUIKMe8nZF+3K05vUnPdkzk+Kr77MfotrevU5RnGnoq5G38+6hJsqiZgADuSZxVgF0ZKAYpmfYjgk0gm5MgAgGKADU6bGlrE3gEkfwrIzOibn2AoNej2ASRA4ICAKOB9g8qdlKhF5w54Xcg5XPPE5phbgWRpsYYlqfqYahbWzEW5dsY2RplqlCRM93HltxKHuhRlJA/wNAzzohcgjOXBsafqqFyI7cjK4OIVvFmeDd7Lx/mGU3gUZhmLJONDOHw2CEIL6h7BWIU6zaDnBgKn4+2kjhqSi4WqSzK1YGg559CmFCvyd+hgR/KusQ0RcUsrV0GVirXffPrgMUVhkmCIKprjQwzC0rRIiSNVnbwMzTeGTRs804tEkbhqpP6ff0OiUihAAC2YyomakkPgjxrvuvl4kp6J4GxRYMqFqee2MSXyAu0JMn+I0KnipBJJCwDSP0LdUMfd1QDSfWdbZRqDdY1H1gxbvuP//dAY7YV7TdBMBKBaBEmmaBGNLLAf12pepZJDgJ8K1d992TGcqCtTGg5rI5wboWURhqsA03tmBllrfBIC9Qd5OtFXX3e8ZeSYy+YLJR+niJ7IW05N6u4nrnq6QV/PFC31/K0CkeHtysxNXjnRuL6M7fzH9t0RO+J5Yc7C0McP+1syPtNYynTm2fYdg7P7v6jPYZhvr4l4hdiXsMQ3Ce7FAnC0ye77Eve0lEsR/xlKLVjSiufJsqsAn9sANCLfsn5H5BWg8+/VBkWUOiUgtEorB/krH9Bd4PXlIUhonaKNd7CWNFPPne3t84DEF2zD2AIfbZyHRZ9jIbNDLroGcvqHyHrbKKdiB+oqOubTwMxbrFPRiy6Pt8krKmZ0Tl8pHN6cbgjYIs2H1PvN1kARdU9kjm8DZ3u7ndBlX8ci+TVWvTiymiWws3zcfDSAwtUzkYsopuCZ/jamuvNkbXKqspiTO3B0ODaS9xYx2b3AYgq846hhwh2dNMZGmlpxIW34g6icOeJ3RdKNQxuzDU1l/sHcO27wFDyBRAXB6GR6w+jPVKiRw+HccTQh6GLCTTPowoDXqOK0sTXY23ykrqVzaRFC+LoS1GXLXKyBJFC90Fw1JVFyMPeMhd2y4CGqJLIKafFByYyhCMGLLbhvhlIsiEhyEIqoz6RaCi5Jbf40SDuNMeDCvx+WVCq22a+EK/sLK6tYyLRMTgZmqtuMIy4SrO7GpTkRUeBoYO0ZWQBND2DTS1t7EXBhZ2Q2SZQzDY3yCMoAdDdHpHF9mLbnos6AksTozucGQXmrbOE5JVOqCQhwGRd9vbncSktRrFvI2shr5rYR4wyW4hKjcV5GKtklnAcC1g3riE7gW2bWQYYM0OgLZ2MlNTh2Aolibo5j1gyOp62jvmy67u9TZLGUVpuOUrSww1wUl4GBssp70dVIOtjsSIYaVFoAprfseKfdXMSl/RtwNUKnBLGOzPHjate0JhbE0gqmsrSYjmJxs8BAPg24gofRi9ZUJnMXUI4go1nkZR0lv0ojKwTBxrfavxG6ifkJBvLtpQafkgtg5kwdGjhKs22aO2GqXYXyYMBvTClXhLYYSBkLqIyMg3NHFNlCEYII7zjYfbM+K4V+aahnHPutK0uLfoaZpmz6Rq2OwtPWrkQ7KYLZMcE7n0XPVirrDWgs4fTQS8YXuivwkt33BWoaUDNdUtzbX0ZHDPqMUtC7k/wFxDVt422HzY8w5j+weP5PvmPZpz5xlK/b+4+mIfrU9fAGNvRE/g+H3zLn3r1yZUohs8AQwNtQ17C0PW+uf7wxpVGcRuFExFeU+l0k3jPno4DMZD9Vra41tv7d3ftvT/K/zYf1ibnw1oOWy8GmccijngeHfvH19wLw02PzubPHsYi9Xz5UKSJicnR6dUsznVxcUz8qO0mEwmJ0fMOpsVxj/PFy1jbru4+OuaGU8aT2p7dnwpLZqYMy5m2/jfK9o515Hw6oq25mIKrz8uFkd/S0ed5m/eSax9x0i1eDiMKu1Z2e/FM7D+kc+Q9fyxg6Lo969riedDYZxXnrOm+VBM8OKqH1N4ddaPSWHQQf95fNqJ+eZsMimyb4wXz0bBkHrjpok3iMokGYzGc9bA6HsWME56MXvGDowqZgdGFZPBkCYf/uhUQAtG23qxHAejn3inXgZhzJvK4DxbMOqgwzFfXEm9mAxG7TlvwZhIH/7+8OHD20LzARgFjVEw7ki8vbzn1TLhZ6yC0Yb5pTAmrQ1rXldGN+ZbBuOv4z+MYyaE3OCHHIbUi3lxMR8Noz3EoqS5GeNgFK7z19cSV9PU9fhy0pvw4ZgURs+o5jA4I60MafL6px9q/YPCuHjzrh9zNAxuiBdsFqvRlDM2v3hzLnFFlMNoH4xmDQze86KqtraxqoyTdu9v82XCeX4eRlOt83EbaOfQSgOuf5Saeql6eXM+aRdR4ctg8MayMjjCLKbEe9YwWnNbweiwfPuc1iUHg6b0rh9zPq4yFr15KGaRGVtJ0sroVMGshLFoZ54fEo6vW2cPVfMmZsvIYEic8e2rK6kbkxmff5SkLgyW0lm/o/nFbASMhdQMsTzARWwWuSTzZdLqOrfO8mUitYqogtEzljG7xhdXi0WnBqmVVgYfc3YXjOKk66RL43QcjGbzZ7Uxo4kvirPNZuAMxmLBdT3LYSw6zalrfgbaXWezHMaiKbci9RJGZzj5MummlMNYdGH8NJ/N37/rzQ/1HQWjMzl56gyGJHUzn7/Pl4nUHU6+TPLmJ03z48sBI4XRa17AKKugosEqo1MazMoqY9GFwVJ61/ccBeNswQc8zWFwNE7nrDLyaWwZT19fL6vmJ3XzlwzGokPjNIdRY69iMhg8drpnLLo1yIz9ypidFjD4qZwdjayMdqnWMBbtKSthlFVdDyeHkS+p1ppiMBpER5+IWcJox2zBaOr/lMHgKoO6MhgLqVNaVCcjKmNZD7GKOKOJL+skKyOFwYz1wJnxpIAhdZqfVjD4mNXAGyOFsawHXhopjH7MT8BoprLEMQoGR4NGLBJv0zjKYbQzz7MsYdSZF64va6PUZFkA7sY8fXG15LgdVTA6MYdhnL5/t1wuOjAZjskoGDWNaozRj8tlO/Pc+Oa8dGzhYDAK42LSTPnL60XVXPp0TAqjMxxmZTCqmLVnDuP3ly39TptTGGUJt2gejYRR0qimoki8GU5hfH9eOTYzOWEwKkT1TL68XrYH3sRc8MYcRrejow+vrpZtwoXx+ccm4tGEjZml9G7ZplHSnJztAEZRHGzXKmBUnecJTU7fXy5r19JzUsBYthYVa/6y9pSqOZ8UMRftmJNJCaOFiI60gFHFrIwMRmcuaNAcRhlzUcU8OZF2AaPsoy7pVlGzqcgro72k6AyVMFprnHkWMJpto4nZ6igv6WKZtBYK9SxhdDrqwJDKkEcFDD7m0cNh/HpJdc7+Nbp68fNlrvO2fvsl9+xaf/3PgOc/f7kso34m5tW/fy5ito3X/xrwvP71l36e578N5Xl+efVAGMLxkAx7wOj7wYDRGDL6A+0HjYY/2NF9jYPNj4/3+E8/Bx100EEHHfQF8obvixB674URFSA33zZm9jHq5oodaQfvHY7h8G3Z/cfU+Hb1BLb242zMUAUrXde/Ng3T3sFTOdYbXRQRMk0UCIHvsltLYgRyGK6hAS9A/gqogY9t3dI2vs/edab4puf7eefI0lUw9ZXUH5GD6OOR04qjTB8XIdcW6bEAddOAJI2wroU2iNjN6DB2N9iKMTQcC0RrFxIyVaFjsxIQU5S4NntwDDARrQwKDo3KxYA6GtM+gxBu0ukDVT9gBFkiSVn5Ewdg09UdvFYzdt8RxKkmBj4K6UISNx5Y27Yj06/FQ0ts3TCLW/sFK4fhhux7/WHZpDobzIjHRwkoutlBZUz1JIFsQMQAUeTrjmiRjL0AUZKu0wCxW5ZF+rrBYBQDpzAwMvQk3yZUZtMAGvW+dxsmwbhLE9Ecf+vY6kaQBSugpU58FXrqlChrmD86CprEFhyc37+thK5g2T4Raxh2qmowT5/BiBwhGXPjFt0zxl+lKaOPJv6WfiKQwnAcsM50HQIMc8Rw5VnZVMUZu39bszaZjSBiMOK8MgKY2Xnv7B1Dqr4d90CEvX0wpjbtHSVFWsPRp94Y9a1KS1DPJkaRoX+Pd3Ou8MDpk4Dd75HFQQcddNA3q/8BkW0hf4vSmeEAAAAASUVORK5CYII=" id="257" name="Google Shape;257;p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SEhUUExQWFhQWGRsYGBgXGRwaHRkgGhsYHBobGhwaHCggHB0lHhoaIjEhJSosLi4uHh8zODMsNygtLisBCgoKDg0OGxAQGywkHyQrLCwsLCwwLiw0Ly8sNzc0LCwsLCw3Ly8sLC8uLSwsLDQsLCwtLCwsLCwsLDQsLy4wLP/AABEIAI8BYQMBIgACEQEDEQH/xAAbAAADAAMBAQAAAAAAAAAAAAAABAUCAwYHAf/EAEkQAAIBAwIDBgIHBAcGBAcAAAECAwAEERIhBRMxBhQiQVFhk9IWIzJUcYGRBzNTcyRCUnKhsbMVNHSCsrQlQ2LRRGOSwcPh8P/EABkBAQEBAQEBAAAAAAAAAAAAAAABAgMEBf/EACoRAAICAgICAQIGAwEAAAAAAAABAhESEwMhMfBBYaFRcYGR0eEyscEE/9oADAMBAAIRAxEAPwD2CiiivnHUKKKKAKKKKAKKKKAK5DtHxm5e9isLNljcx86aZ118tMkAKuQCxI8zXX1wfaCVrHiqXrqxtZoRBK6qW5TKxKswG4Ug4z//AB1HyRmXGL+84Y8Mstx3q0kkWKTWipJGX2DqybEZ8iP/AHFniXbO2gna3bmtOqq3LjieRiGGQVCg59/Sub7Y8XTiYhsrImYvNG8siq2iJEOolmIxk+Q/KqfB0xxu+2OO724B/I1uuuwWOH9qbWa3e5EmmKMkSGQFChXYhg24PtWmw7Y28sscWJo2lBMXOheMSY/sFwATjfHpXnl9w6WW34wIkdivERIVQeJlRgW0AjBIxkbHp0NV4HsrmS1zxG9ncSq8cTBMqwB+2BACoAJByRTBEs9NFefdl5OIXtu0y3qxtzZECtArrhHKjJ1A74r0Eda8x7Adq7W0tGjmkKyCaY6BG7MQZGIxhcHNZj4dFZZ4Z2oleC+juStvdWanmSIpddOkssyISCRsfDny67023bC3tobTvEzO9xHqR1iYGUqAT4FzpJ1DC77nFc2LOaW24xfSxNF3m3dIo2GH0RxvhmHkWJ6VjAh732e2O0M+dun1A6+lbxXv5EOkT9oNmSyfX85TjkciTnHIzkR6dWMedVOF9pbaeB7hH0xxlhJzAUMZX7QcNuuKj2a/+OXBx/8ACQ7/APO//wCq5O84ZLPbcejhUl2uwwUbFwrKzBdtyQp/Gpin9i2dxadtbaR41+tQTHETyROiSHyCOwwc9R6ivvEO2ltDO9uea86AExxxPIxDDOQFByPU+VcbzLG5S3WTiF9KwkjZbdgmpXUjAZRbgqFJwTnpmuj7PKf9s8SOP/Ltt/yejikLKcXbC0a1N1zCIg2g5U69ecaNGNWvPlWVh2ljncxBJ4pNBcc6F48gAZK6gAcZGRXn/Dba3aDiIu2lij/2rKySRg5jYEFH2U4G3XGKu9nuMzteNbpdC+tuQztLywpiboql18LFt9v8qOCFlfg/aSKPh6XU91zUOfrTFyy+WIVRECxz5ADrTnB+1dvcy8leZHNp1iOaN4mZf7ShwMj8K85soXXhHCpyjPFbXKyzKASQgdsvpAydPWujuuJRX/FLA2uZBbcySWYKwVFdCoTUR9piRt7UcV3+pLKkv7QbMGQLz3MLMsnLgkbRp6liFwF9/wAap3PaWBII7heZLHLjl8qNpGbIJ+yoJHQ1z3YFP6PxDI63Vx1HXwrXK9nuJzQcL4VHzZLa3lacTzomWTEsxQZKkLqO2SKYL4FnpHBu1EF07xJzEmjXU0UsbRuFO2rS4BIyRv7ikv2bcQlnsEkmcu5eQFjjOA5A6DyFcz2XmifjTNDLNOgsnHNlydR5sf2SVAI/AYq9+ydSOGx5BHjl6/32qSikv2KX+NcZS1VS6yvrOlVijaRicZ6ICR+NKcK7V284m0mRXgXVJHJG0bqME50MASNqj9vOLSxT2sRne2tZeZzZ41yQy6dCairBM77kb/lXO8Glje/v2hkmmj7gQJJc5YjVnSSoyvpgUUerFnYcK7eWdyyrC0j6gTkRPpXClirNjSrYB2J9K+cJ7e2dyyLC8jl87iJ8KQCcO2MKcDofatfYJMcHtxjH1G46b4P+NT+w8ksPAEaBMzLBIyJj7TguRkDc5ONvOjS7BTTt5a5TWtxGjsFWSW3kRCT0GtlxvVez41FLPNbqTzYNJdSpGzjKlSdmB9RXkfaHiaT8OBe9ubi6kMTPDpwkZ5iFgyLGNIGCBqJ3xXT/ALQpJLGW34jAhZihtZFHVhIpMR/JwP8ACq4IlnbcK41FctMIiW5Mhic4IGpftBSftY9RVCofYvg3c7OKJt5Ma5T6yP4nP6nH4Crlc3V9GgoooqAKKKKAKKKKAKKKKA392PrR3Y+tNUV7NMDnkxXux9aO7H1pqimmAyYr3Y+tHdj601RTTAZMV7sfWjux9aaoppgMmK92PrR3U+tNUU0wGTFFtMdMD8BX3uvuKaoppgMmK919xXwWnntn8K18b4slrEZZNRUFVwiliSxCgADruaXXj6mAzcm4wDp0cptZ9wmMke9NMRkx3ux9aBa/hSS8eUwGbk3GAdOjlNr/AB0Yzj3oHHl5HP5VxjOnRym1/joxnHvTTAZMd7sfWjuvuKnv2jURLLybnDMV0iF9Yx5lcZA96LrtGsaRuYbkiQEgLC5K48mAHhPsaaYDJlDuvuKO6+4pLiXHlhCExXD6xqHLiZsezYGx9jTd5xARw80pIwwDpRCz74/qjfz3ppgMmfRab52z64r73X3FaeH8VE0TSCOVQufC8bKxwM7KdzWjh3H1mDkQ3CaF1HmRMueuy5HiO3QU0wGTHe6/hXxbTHTA/Cl+D8aW4LBYpo9OP3sbJnOemrr0rCz48skxiEU6kEjU0TKnh/8AURjfy9aaYjJjndfcV8W0x0wPwFKDjy8/kcqfOdOvlNy/XOvGMe9CceUz8jlT5yV1mJuXsM514xj3ppgMmOd19xQbTy2xSfEuOrDIIzFO5IB1RxM67nG7AYrbxfi624UmOZ9X8KNnI/HHSmmAyZvFr+FHdfcVpn4qFgE/LlIIB0CNjJv6p1GPOix4qJYmlEcqhc+F42Vzj0U7mmmAyZuNpnrijuvuKV4RxpbjViKdNIB+tjZM5z9nPXpWPCeOrcMVEU6YGcyxMg/IsOtNMRkxzuvuKBa+4pE9oF5xh5NxkEjXym0bDP2sYxX3hPH0uHKCOaNgNX1sbJkZxtq600wGTHBafhv1261H472WF1LbPJJ9Xbyc3l6ch3AIUk52059K6OiquKKFsV7sfWjux9aaoqaYDJivdj60d2PrTVFNMBkxXux9aO7H1pqimmAyYr3Y+tHdj601RTTAZMV7sfWimqKaYDJnOdvuJ3FrZyXFu0YaLxMJUZww6YGl1wckHO/TpWu87Vi2kW2ljmuLoQrMwtocqwLMhIDP4cFTszemCTW3t7wq4u7OS3tuTql8LGZmUBeuRoRsnIGx96+WXCJzeNdTcoa7RIGVGY4dZJXONSDKYcb9eu1dSGuXtUrGF4dTxzWs1yiCPLvy+UVAJcYbx40kbk9RjeZwXttJPb2bvDJC8z26s7w/Vyc0HIh+tyBtnUc4BGxpngfZWWHuOto/6NZyW76Sxyz8jBXKjK/Vt1wem1K8P7NXogs7eXu2izlt2V0eQs6whgxZTHhWIwQASM53oCtd9sooZuVNDcRrrCc1kHLJZtKEaWLlWYgA6fPfAyaTn7RSxvfan8MV1awxjQG0rMttqGAVJy0jbknGehxiodz+z+5bw6bJ2E6zd7kDm4YCZZSmSp5YC5UEMQQuMDWSt3iXZaaQ3eGj+vurWdMltlg7trDeHZjymxjI3G48gHuJ9rFgmET211gyJEJRGpjJk0gYbXkgE77eR9KwftnEk/JlhuIsycpZHQaGZn0JjSxbDnGCVAwd8Vpn4dfG/M+m1khUqsWuSQPEhC80qgiKGRjq8RbpgZAznnYf2fXA5KlbJ2inima7cO1zNolV31FlJQnfo7DYDYHYCinbmT/xANbzKLZ5lSbkho0WKASAy/WgsSckAYyGTpk4szdrETloI555WijldYIi2hXBw7ZOlQSp8Oot7Eb1L4h2dvT/ALQii7sYL7mtqd5FkRpLdYgNIjKlQyKc5zgnbbFMw8Du7Z+Zam3YyRQRypMXUBoVK60ZFOQQQNJUdM58qAave2kCGAIk85uI3kiEMZJYIUDAhiCpGrPix9kg4OAavA+LJdwJPHqCvqGHGllKsUdWHqrKw2yNtiRvUTg3ZZ7ee2fWrLFFcrIdwWkuJY5SyruAupX2LbZA361R7I8Ke1tlhkKlhJM+VJIxJNJIvUA5w4zt1zQGXai1jlhVZZBGoliYMfMrIpVfzIA/OmbviGiaGLAPO17l1BGhQdlJ1P1/q9POlu09rHJCqyyctRLEwb1ZZFKr+ZAH50txmzdr+wkVSUjFxrYdF1RqFz+JFAN2naW0ldY47mF5HGVRZFLMN9wAcnoaS7M9s7W9LLFLHzA8iiMOrMyxsV5gA30sAGB9CK5zgfZ+SO14SvI0PFdGSYBQCoMdyCz492Tf3FVexmuGSa3ktJkJnuZVn0x8orJK7oAwfVkqw20+ooC3xXtJaWzhLi5hicjUFkkVSQSQDgnpkEZ9jWnjXGGjktY4gjd5kZAzE4XTFJJnw9c6MfnXN9rre6kumDR3j25RBbizeOIa/FrM8hYOq5ZQOq4BOCRWrhdo8MfAIpFKSIzKynqCLOfINAdRx/i0ts1uQqMks0UDdQQZCQWHkQMdKuVzHbvpZf8AHW//AFGqXajh7XFtJEqI7NpwskkkSnS6tu8QLjpnbrsDsTQFWtF5dxxLqkdUXIXUxAGWIVRk+ZJA/OuL7L9lJre5SV7a1RVDZaO7upWGVI2SVQh9N+gqz284c1xaiJY+Zme3LJgEFFnjZ8g7EaQc+1AUuG8ctrhWeCeKVEOGZHVgp9yDtWmx7TWcyyPFcwyLEuqQrIpCLgnUxB2GAdz6VyfaXs3PPJxEQqVEkdloxpAl5TzNJH4/BuCAdQK77gjasOyvD5ZL5Z5o77UkTx67mG0iXS5B0/UeJzkbA7DxHbO4HepfRkqokQsycxRqGSu3iA813G/vX2C8SSMSxsroy6lZSCGGMgg9Me9ecR9nrmOyk5SzLNEO6xbqrtEsTxK66ckYkleUbqTpHQYFeiJaiOARruFj0D3wuBQE+PtPbrBFNPLFBzIxLh5UIAOkHDA6WALqNQONx60rxbttaW72oeWPl3WsrLzFCKqoWDEk7gnCj3IqL2Z4FIsnCzND/u9g6MWUHlyHu4xv0bSJBt5Z9anWfDJ7eHh0jWssvd7i9aSOMIXCzNccshWZRg6lPXpQHoc1+vIaeMh15ZkQg5DDTqUgjyIxvUzhvaHNjFeXA0rLHHIFiSSQqJVUgYRSzEFsZA99qcv5ddlI2hk1QMdDABkyhOlgCQCOhAJqV2ZvjDwiykEUsxFrb+CEKXOY0GwZlG3U70AzYdo2nsY7uG3kkaVQVhVkDbnG7MQoA6kk194B2hNyZ4mhe3uYNOuKQhgBICY2DxkqytpPQ5Gk+xPNdkeIXVrwqOIWFxz7dY0KsEAfU51NHh/FoXJIOnOwyM5FrsVdOeYJbe7SVjzJJbhERXbZcRqkr6FAAATyA3JJJIDXCO0OpbprgxxC2uDAX1YU+CJg3i6ZMuMUzPw/N7HPrXwwumjzOplOoewxXLWt0kUfFGeFZweIBBE2MSM6WaoPECM6iCNvKunksM3sU5dQVhdDHnJOplJI6ZAxjpQFiiiigCiiigCiiigCiiigCiiigCiiigCiiigCiiigCiiigCiiigCiik73i0EJAmmijJGQHdVJHqAxG1AOUVK+ktn97tvjR/NR9JbP73b/ABo/moDV2tsmmt9KIzsskbhVKqTodW6tt5VmvEbjkFzasJQcCLmJkj11ZxWX0ls/vdv8aP5qPpLZ/e7b40fzUB8XiNxyDJ3VubnHK5iZI9dXT8qBxG45HM7q3NzjlcxM49dXT8q+/SWz+92/xo/mo+ktn97tvjR/NQGp+J3IiVxZsZCxBj5qeEeTas4OfSleMl5Y4uZw1bg7sUkaJuU3TbXkEkE7in/pLZ/e7b40fzUfSWz+92/xo/moBDjEHihkXh0c8iqCGPKDRFd1VWYZ2JONPTerF5cyLFrSEvJgfV6lB3xkajtt/wDalvpLZ/e7b40fzUfSWz+923xo/moDdw+8leJmkgMbjOELq2cDbcbDNL8O4jcOH5lq0RVcqDIjazvtsdvxNZfSWz+92/xo/mo+ktn97tvjR/NQGXB76eUtzrYwYxgl1fV1z9npisLTiNw0xR7VkjycScxCDjodI33r79JbP73b/Gj+aj6S2f3u2+NH81AfBxG45/L7q3Kzjm8xMY9dPX8qE4jcc/lm1YRZI5vMTGMddPWvv0ls/vdt8aP5qPpLZ/e7f40fzUB84lxC4jkCx2rSoQMuJEXGTuMNvtW3i17NGFMNuZieoDqun/6uta/pLZ/e7b40fzUfSWz+923xo/moDO6uZO76u765GA1Qll89mBY+E4H61o4DDyoG0WaWzbnkx8sBiBgbphd8Ab1s+ktn97t/jR/NR9JbP73bfGj+agPvCL+eTVzrYw4A05dW1dcjw9MbfrWvh95NOWS4tOXGVIOp0cNnYqVHkRWf0ls/vdt8aP5qPpLZ/e7f40fzUBOhtuXJyU4ZGsAk5gdeSF1qAVl0AZ15VcN1GB6V84dFcTXqzywGBY4WjALq+osyn+qdsYql9JbP73bfGj+aj6S2f3u2+NH81AVaKlfSWz+92/xo/mo+ktn97tvjR/NQFWipX0ls/vdv8aP5qPpLZ/e7b40fzUBVoqV9JbP73bfGj+aj6S2f3u3+NH81AVaKlfSWz+923xo/mo+ktn97tvjR/NQFWipQ7SWf3u3+NH81VQaAKKKKAQ4hxVYZII2B+vcxqwxgMEZwDvndVbf296Wv+0kEM/IldY8RCVpJGVEUM5RAWYjxMytgD09xWvtrwtrmzlSPImUCWErjPMiIePGSB9pQN9vWuLeG7ktzdyW8kTXkym4jEImmt4I0ZIljjYeKQtvr0Fl5m6kJQHaca7SxxWbXcJS4QMijRINLapViOHUMPCWP5jG1U34hEvMJljAhGZcsByxp1Zffw+HffG29eUQcHlFtxIJBdkSS2TR86ELJIFeIsdMSKMAA5GMqB4sHNUu0/OjbjMS2tzK15GvJMURZGAtVjbLjwqQVbwk6jgYBLLkD0HiHF7eBVaeeKJW+yZJFQNtnYsRnanAc9K8t7QcLnS6klcSGOWOFY9FiLwqETDRnfWni1N0wdfXIIHa9hbIw2EEZ5nhDAc1dD6dbFMpqOgacYUnKjAIBGABeooooAqET/Tp/+Ht/9S7q7UJv9+n/AJFv/qXdcub/AALHyNSTBcamAyQBk4yT0Az1J9K08SP1Mv8Acf8A6TSHaC3ZzAViLskyOSNOVVTlt2I/QU9xH9zJ/Lb/AKTXmcUkmd5RSinfmzZZN9Wn91f8hQ96gcIZFDnopYBjnpgZzXyy/dp/dX/IVKu7VnlZTEVi1o7FQpMrLggk6vCqkL5ZOnyHWwim+y8UYybyde++9jvFjtF/Oj/zpue5VBqdwq+rMAP1NKcW6Rfzo/8AOtt9nAwrMc7FdBZNj4hr29vzrKV0YirdM3xTBgGVgynoQcg/gRSFuf6ZP/It/wDUu6OA2zRxYcYYvI3udTswLY21EHJA2z0r5b/75N/It/8AUu6skk2kXkSjJpO+yjJKFBZmCqBkknAAHUknoK+hveonarhb3ELBG6I+IyMh2I8BzqGCD0zkZIONhVWzRgihyCwAzgYH6En/ADquMcE77/A24RXGpJ934/AW4WfHc/zx/oQVvuOJRIdLyxo2M4Z1U49cE9KX4X9u5/nf/hgpbi1u4MjwJIJmRQrhhpJUtpDKW6DJPTzpCKbpk4oxlKpG7tSf6Fdf8PN/ptVVjvUrtR/uV1/w83+m1VG61j4OZqa7QOELqHIyFLDURvuBnJ6H9DSPaE/VL/Ptf+5gpBLSdJpGUNl7hG1ahoMWlAwIJznZgBjrin+0P7pf59r/ANzBXSUVFqmdeWCjVO+h24u0jwXkVAempgufwyayguFdQyMGU9GUgg4ODgjbqCKX4qZOUwhH1jYVTt4dRwXOfJRk488Y8622dssSKi/ZUYH/ALn3PWs0sb+TNRwv5v338xdD/Sn/AJKf9ctMXN6keOZIiZzjWwXOOuMmlk/3p/5Kf9ctT+PWUjSl41bBt5Y8x6NRZmUhSJNtJwdxv71eOKlKm6NcMIzlUnSOg1Uhwk7S/wA6T/Ot3D4SkUaEAFUVSBkgYUDAJ3I/GtPCekv86T/Osv5OclTpDEt9GrBGkRXOMKWAJycDAJycnamA1c3xvhUjtIIulxytepQQvLPUNrBGw6aW3x+XRjrWpxikmmdOSEVFOLu/6/tfoT+Avi2iycDQKZkvo1UOZECNjSxYBTkZGDnByN6m2CBrJAU15jHhwDn02bbY7/lSlnaSqtgTG2YFKyLlcjMOnI8WCM7da1GCdtv2vUXj44yjbftN/wC+v1KfGJQ1uzKwKnQQQcgguuCCOop+acLuzBQSBucbk4A38ydqgQ2rRWARxhhgkdcapdWDjbO9NdpLYyKmmMuyyxtkacqFdGbdiMZA8uuKmCzxvq/IXHHbhfV1f/So8wBALAFjhQTjJwTgepwCfypDj5+qX+dbf9xDWjjELNLbOsTMUfUxAXIUpINOS2erDYVv4/8Aul/nW3/cQ1HFKmYnFKKafkpFvetD3qBA5kQIcYYsApz0wc4NF4oKMCusEfZwDn8jt71Es4ZY7a1UQ/XRgLqYK3LwmGYAONWRlRuOuTsN7CCats3x8cZK2/kr38oaCRlYMpjYgg5BBU7gjqKq2f7tP7q/5CoCWoitHQBgBHIfHjUSdbMTjbcknb1q/Z/u0/ur/kK68KSbo4cqSk0vBuooorucwooooAooooAooooAooooAqLd2swuXlRFdXiiTd9JBjacn+qdiJB+hq1RUlFSVMEXNx/AX4o+WtV1HcOjqIVyysv70eYI/sVzv7Y+1BsYINBId7iM5HksbB2/XAGPc13lpOJEV1OVcBgfYjIrnpiXJkeBLhVVeQuwA/ejyGP7FZ5uP4C/FHy1aNeb9iO2feuMcRty3gXHJH8k8uQ9PMkHHp+dNMRkzpr2C5fRiFRpdX3l8lOf7FMZuP4C/FHy1aqH234v3SxuJ/NI20/3iML/AIkU0xGTMs3H8Bfij5aUitrkTyS8lMPHEgHN3zG07EnwdPrB+hrT+y/jHe+GW0hbU4TluT11J4Tn9Afzrq6aYjJkXNx/AX4o+WjNx/AX4o+WuX/bH2oNjBb6CQz3EbEjyWNg7frgD8zXe2s4kRXU5VgGB9iMimmIyZBs7e5RpiYU+sk1j63oOXGm/g65Q/4Uzm4/gL8UfLVo15v2H7Z964vxG3LeBSOSv8k8uQ9PMlTj0/OmmIyZ0fGLW5mt5olhQNJE6AmXYF1KgnCdN6cJuP4C/FHy1ZoppiMmRc3H8Bfij5aU4pbXMqBRCgIkhfeXyjmjkI+x1IQge+K5y67Yae0UdpqxFyDHj1lY8wf4AAe5PrXpFNMRkyLm4/gL8UfLRm4/gL8UfLVS8uBHGzt9lFLH8AMmuE/Y32nN9bTF2JdJ5Dg9QsjF1H4DUR/h5U0xGTL6wXPOaTkrgxqmObvkM5/sf+qmM3H8Bfij5atVG7Y8WFpZXE/8ONiPxxhf8SKaYjJnzNx/AX4o+Wl7KC5TXmFTqdn2l8mP9yk/2VcZ73wy3csWdV5bk9dSbb++MV11NMRkyLm4/gL8UfLX0G4/gL8UfLXI/tU7XmxuOHIpI1TiSQ//ACwdDD8w5/T8DXoynIyOlNMRkzneG29zHEiGFSVUAkS7bf8AJTObj+AvxR8tWq847Q9sOTx6ztdRCGNlk9CZd0z+BRd/f8aaYjJnS8RguZIyghUE46y+jA/2PamSbj+AvxR8tWRRTTEZMi5uP4C/FHy0rxO2uZECiFARJE+8vlHKjn+p1IUiud4j2v0doYLTViPkNGR5F5CHXP4BAB+J9a9GppiMmRc3H8Bfij5aM3H8Bfij5atV5v2q7Y8jjlha6sRlWEvoTNlYx+TKpz7/AI00xGTOpu47h0dRCo1Ky55o8wR/Yq3bppVQfIAfoK2Citxgo+A3YUUUVohqupxGjO2dKKWOAWOFGThVBJOB0AJNTuAdo7e9Dm3Z2CHDFopI98sMDmIuSCpBxnHniqVzcLGjO7BURSzMTgKFGSSfIADNeTW/EYrjh6RxT5J4qocxOQ6rNfSFSGU5XUpyD+dAeu0jHxRDcvbYbmJEkpOBp0u0igA5znMZzt6V5pxSEWo4hbxGRbRbizEwV5GMcMiqbhgdRZQVHiI8s1odo1fiJ4QS39Dt8MrytnM0wlaOQksSsecFM4ZcAFgRQHsFFeR9j2Hf4uVPaBGEi3EUN1cXBkXlsQZEmjwmlwMuSvXTnLaTV7M3EBvI01arT648ObVlWYMonGWALEMW5e7DQrkdAaA9HooooAooqX2ha4EX9GGZM7fZ/IEOQNOeuDkDpk0Ah2n7LW1/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+Zyn5QJfG2nTq/5deFJ9iQPcVAhWRo5+bb82duSXjGkKSYow322CugYP4dW+PzoB/sjwGGyh5MKojeFpVRiRr0KpbBO2Qo8hnFXDXPdn4StxL4HXFvbA6wMgh7olcqSuwZdlJABWmO0ZuMR93XI1jmfZ+wSA+QxB+xqIK5OoLsQTQCvabsrbcQCPJGkrKU0FmYqE5iNJpwcZZQRnz23qxwq2jihSOHHKQaEAOoALsBkk9MY/KoKWbOLNo4c6VhPNyF5arguu5DplcjCKdf2X0rvVLssuIG2IBnuiMgjY3MxBwfIg5z55zQFSZwB4iAOmScddhv65rmeE9i7O0nM8cKRsNIRwzaskFWDEnxaiR1zk79ay4iZzJJzVPIE1sY/ssNpl1EaTqxgKTqUYOrBIGa18QsZ1knklYOknJVAA22J2KKF1EDSrDLADUd9sYAHV1i8gXqQMkAZONzsB+JrKuYmNxzzzl+oE0JiOFO55obBU50/uvtAEMW6jBoDXediLI3SXLwpr1azIzsHMuuNoyDny0kY/LGK6uuJu+FGIkiEhWuLclmEbFj3uFwUaMaygGssZMEYGNgTXZTltLaRlsHAJxk423wcfjigNHEbWOdHgkwyuuHTUQSp2IOkg4O4996j9luy9tYs/JjjjkkLkhCfEgkYplSf6oYDONumamwRXbpMGDLclIc7IGaNLmclchjHzGh22cAM/Veoq8ORhNah4wjLBONKgYRdcGhTp8KtpAyqkjIbBIGaA6Cp3FuGQXkZimUSxahqXJwSp6NpO+D5HzArDjrXAEfd1yeYNeNP2fPUHI8OM5KnUCFwDk4lQ8KSe3ZGiVj3m4B1qAVVrmQuy6hkErghh1yCD0NAOdjuAQ2UAjhVFJxzeWxKmRVCsRnofDv06VdqbwUfvsDAMz+WM9AT+oO9Y8ba4Bh7uuRzU5n2dk1KHyGI20FjlSSGC7EE4Amcf7HWd9Kk0sMczAhGZmY+BNfgXBwDqYny369K6GzVQiqhyqjSN9X2dsZ8yMYrk7iwkkhi5cerBlXyXluZDpk8RBTGD9YgZxnKqc1f7PD6psDAM05G2Os0m+D69c+dAUXcKCSQANyTsB+NctxPsTZSXIu5IkLbu8jO2rUOXy2BzgBQnsBW7tEbgmcaSbbu7dNLZbw4wAderBfK6SMBSDkkDTecMZWupcERmGUHKqWmMgRlOVJZlj8SKGAIBwBgAkDqhXxZASQCCRscHp54PptSV7zBbnlA8zSMY06vLpr8JPsxA9xUC3jme1k1xs1xzYXkSIhMuogZ8FnVSuxGNRBG29AZ33Yeze6W6eFNQ1SPIzNr1homjcHOwUI3sBjauqVsjI3B8xUG8s27wZDHldQbm+HCRqgDxdde7ZbSFKnO5zWgC5Xh1uLZTzhFFsdIwQg2YOQNOdm3BAzjJ2oDpq5XivYqznulmkhRpWyzMztrOkIEKb7BcDpgD8TTkFrIBfho5cSuWjxIAzgwRoRGwkzGdSNjJTGQRjfC7wMQqNG/MNkyaVYK+rwAqJFYBWz5hx652zQHSivkcgYZUgj1ByKhzW8pNg3LkzG+ZRrUaAYJEOsB8PhnXpq6Ej339l1xA2xAM9yRkY2NzMQcHyIII9jQFeiiigA1iEHoKV7waVHGouZyudFzc45etdecZxpznpv0rjuiaxZV0/40BQOgpTvBo7wab4jFjQQego0D0G3Skor7VnSytpJU4IOCOoOOhHpWfeDTdEYscopPvBo7wab4jFjlFJ94NHeDTfEYscopB74KVUsoLEhQSAWIBJCjzIAJ28hWfeDTdEYscopPvBrCe+0KWdlVVGSzEAAepJ2ApuiMWP0Un3g1h37xaNS68atORnGcZx1xnbNN0Rix+ipicTUyNEGBkRVZlHVQ2QpPpnBwPPBrf3hqbojFjlFSLLjcc2oxuGC5BbSQvhJVvERg4IIODtivltx6GQkRzxSMAWIR1c4HU4Uk43H6iruiMSxRUJO0kJz9aBpdY21Bl0u4BRW1AaS2RjPXI9RVHvDU3RGI5RSfeDR3g1N8Rixyik+8GjvBpviMWOUUn3g0d4NN8Rixyik+8GjvBpviMWOUUn3g0d4NN8Rixyik+8GtI4ohfQJE19NOoattztnPSruiVQb8FKik+8GsReblcjUACRtkA5wSPTY/pU3RJix6ik+8GjvBpviMWOUUil5nIBBIODjBweuD6HBFZd4NN0RixyikJ78INTsqr6sQB+prMXJPmKbojB+Ryik+8GjvBpviMWOUUn3g0U3xGLNVedPZjhsCyPBaXUKyxsk4Om4OqQMshLKwll1EHwsucZ6Hb0Wott2SsY5RKlrCsitqDhACD6j0NeaLo0RuO8TuIrmW0RzzLkwtasdPgUkrcgFsFtCxtJgatOtfUCl+Jz3EM7yy3NyIOcAjQ8h4UXKRokyMvNLGQlG0nqc5G+Oom4aXu0nYroijZUXHi1ufGxJHTSqgYx1fOcjGufsvZvNz3toWm1BtZQFsrjB/HYVckDh4OdaQX91FcTu0V3OvKPKKHU6oZXBQE6A2s+JV8G5Ayar9nLi9W7iWTvRt5Ayubs22zBS6GIwNnfDZUg7b+W3SHs5aGY3Bt4jMc5kKDUcrpOfXKkg+uax4X2Zs7Z+ZBbRRSYI1IoBweo9ulVyQo4mwnvXgsJe/wAuq7nMLDRGVVCtwcqNOTIOWMMTj/0nFdP2avmjF4txcF0tp9AlmKKQpiifxsAq7FzvgeVWYuFQqsaLEoWFtcYA2RvEMr6HxN+pom4VCyyo0SlZjmUEbOcKMt67Ko/IVHJMEO8ea4vZrYXElqkMULrywmqUyGXU2ZEbwLpCkAdfMdKU4Dx6aaazDuNLxXZcgALLyZYkjmHorKSwwSMN1PWuj4twO2usd4gjl09NagkdfP8AM7VjxLgFtcKizW8Uip9hWQEL+A8h7UtA4NXkvf8AZkhupFLXV6qyRGP7Ki5CMpKMD4EC56YJ88Gu/MgjiaMS65Y4tRLFeYRhgrsFA6lTvgAkH0rVcdnbV4hC9vE0SsXVCo0hmJJIHkSWP61tThESKwijVCYhCCBjCKG0L/dGo7e9G0wcbwS7u0Thcz3bzteGNZYWRAoV4WkLoFGoFNI1MSQSxOFBxS7SXL8Hmu5LuR2EVxiMpFyzh5FXWChLEY65xsNvXp+ynZC3so4isMQuEiVHmVcFjgBzk7+IjNVhwqHkmDlrySCDHjwkMSWGPckmq5KxRyfGpLiS4vVS6lhjt7WKVVjCZLss53Z1OF8G4A323GN1be1kur6GQ3U0LycOikYxcsbs4yAHjbCkkn8a7luHxEyMUXMqhJDj7aqGAU+oAZv1NJcQ7NWk4jWa2ikES6Iwyg6V2Gke2w2qZIUQeGcQWGwvrly6lp7ku0WNWVkMCFA3hDBUjAztkZPnWjsze3kfEFtrh2KyQvKFllilkGhkVSRFCnLzqYEZYEqcHwnPSWPB+W9wDpeCd+boYZKuwAdcfZKHSGGwIYvnOcjPhfZy1tmDQW8UTDO6KAfFp1b++lf0pa7BK7E4/wBntkhRzbvJJwB/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/wB4Ecp/e0nT198Vzd1a2v8As8SRhNQUNFIPtmXqvi+0W5mxB9811tIJwW3EnNEMYkzq1aRnJ8/xrpCaieng5lxru/N9fP0fv49Ei84nIkfECz6TEqaM4GlmhQ4HuXP6mvsFoz30jc6RPqYGIXTg7yeE5UnGxPr4j7Yr3XB4JX1yQozkadRUE4wRj9DisrnhUMjK7xIzJjSSNxg5GDWtka698fwdV/6ONRpKm1T6X0/j7nOWlxcCGG47wzM8oTlFV0spkZSAAA2oLls56L086ZfijiEkyYY3piXpkrz9OkevgB/LNOcE7ORQBWMcZmUsTIF38RY9T7HFNtwW3LmTkx6yQS2kZyCCDn1yAa1KcL/o3yc/Bm+rV34S+fH5fXz9CXwOzbvF03OkwJz4PDpbMcZ38Ods42I2A96tcPHhOZRL438Qxt4j4Nifs/Z/KsG4XCZedyk5o/r48XTHX8KYggVBhQFBJbA9WOSfzJJrnOWX2PNzcqn+y+F8e+0cxxRHa5nbTA3JjQqLjONBDM5UdBlhguemMeVdFwy6EsMcijSHRWA9AR02rC+4TBMQZYkcrsCwzj2pwCkpppIvLzRnCKS7Xv38/AUUUVzPMFFFFAf/2Q==" id="258" name="Google Shape;258;p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SEhUUExQWFhQWGRsYGBgXGRwaHRkgGhsYHBobGhwaHCggHB0lHhoaIjEhJSosLi4uHh8zODMsNygtLisBCgoKDg0OGxAQGywkHyQrLCwsLCwwLiw0Ly8sNzc0LCwsLCw3Ly8sLC8uLSwsLDQsLCwtLCwsLCwsLDQsLy4wLP/AABEIAI8BYQMBIgACEQEDEQH/xAAbAAADAAMBAQAAAAAAAAAAAAAABAUCAwYHAf/EAEkQAAIBAwIDBgIHBAcGBAcAAAECAwAEERIhBRMxBhQiQVFhk9IWIzJUcYGRBzNTcyRCUnKhsbMVNHSCsrQlQ2LRRGOSwcPh8P/EABkBAQEBAQEBAAAAAAAAAAAAAAABAgMEBf/EACoRAAICAgICAQIGAwEAAAAAAAABAhESEwMhMfBBYaFRcYGR0eEyscEE/9oADAMBAAIRAxEAPwD2CiiivnHUKKKKAKKKKAKKKKAK5DtHxm5e9isLNljcx86aZ118tMkAKuQCxI8zXX1wfaCVrHiqXrqxtZoRBK6qW5TKxKswG4Ug4z//AB1HyRmXGL+84Y8Mstx3q0kkWKTWipJGX2DqybEZ8iP/AHFniXbO2gna3bmtOqq3LjieRiGGQVCg59/Sub7Y8XTiYhsrImYvNG8siq2iJEOolmIxk+Q/KqfB0xxu+2OO724B/I1uuuwWOH9qbWa3e5EmmKMkSGQFChXYhg24PtWmw7Y28sscWJo2lBMXOheMSY/sFwATjfHpXnl9w6WW34wIkdivERIVQeJlRgW0AjBIxkbHp0NV4HsrmS1zxG9ncSq8cTBMqwB+2BACoAJByRTBEs9NFefdl5OIXtu0y3qxtzZECtArrhHKjJ1A74r0Eda8x7Adq7W0tGjmkKyCaY6BG7MQZGIxhcHNZj4dFZZ4Z2oleC+juStvdWanmSIpddOkssyISCRsfDny67023bC3tobTvEzO9xHqR1iYGUqAT4FzpJ1DC77nFc2LOaW24xfSxNF3m3dIo2GH0RxvhmHkWJ6VjAh732e2O0M+dun1A6+lbxXv5EOkT9oNmSyfX85TjkciTnHIzkR6dWMedVOF9pbaeB7hH0xxlhJzAUMZX7QcNuuKj2a/+OXBx/8ACQ7/APO//wCq5O84ZLPbcejhUl2uwwUbFwrKzBdtyQp/Gpin9i2dxadtbaR41+tQTHETyROiSHyCOwwc9R6ivvEO2ltDO9uea86AExxxPIxDDOQFByPU+VcbzLG5S3WTiF9KwkjZbdgmpXUjAZRbgqFJwTnpmuj7PKf9s8SOP/Ltt/yejikLKcXbC0a1N1zCIg2g5U69ecaNGNWvPlWVh2ljncxBJ4pNBcc6F48gAZK6gAcZGRXn/Dba3aDiIu2lij/2rKySRg5jYEFH2U4G3XGKu9nuMzteNbpdC+tuQztLywpiboql18LFt9v8qOCFlfg/aSKPh6XU91zUOfrTFyy+WIVRECxz5ADrTnB+1dvcy8leZHNp1iOaN4mZf7ShwMj8K85soXXhHCpyjPFbXKyzKASQgdsvpAydPWujuuJRX/FLA2uZBbcySWYKwVFdCoTUR9piRt7UcV3+pLKkv7QbMGQLz3MLMsnLgkbRp6liFwF9/wAap3PaWBII7heZLHLjl8qNpGbIJ+yoJHQ1z3YFP6PxDI63Vx1HXwrXK9nuJzQcL4VHzZLa3lacTzomWTEsxQZKkLqO2SKYL4FnpHBu1EF07xJzEmjXU0UsbRuFO2rS4BIyRv7ikv2bcQlnsEkmcu5eQFjjOA5A6DyFcz2XmifjTNDLNOgsnHNlydR5sf2SVAI/AYq9+ydSOGx5BHjl6/32qSikv2KX+NcZS1VS6yvrOlVijaRicZ6ICR+NKcK7V284m0mRXgXVJHJG0bqME50MASNqj9vOLSxT2sRne2tZeZzZ41yQy6dCairBM77kb/lXO8Glje/v2hkmmj7gQJJc5YjVnSSoyvpgUUerFnYcK7eWdyyrC0j6gTkRPpXClirNjSrYB2J9K+cJ7e2dyyLC8jl87iJ8KQCcO2MKcDofatfYJMcHtxjH1G46b4P+NT+w8ksPAEaBMzLBIyJj7TguRkDc5ONvOjS7BTTt5a5TWtxGjsFWSW3kRCT0GtlxvVez41FLPNbqTzYNJdSpGzjKlSdmB9RXkfaHiaT8OBe9ubi6kMTPDpwkZ5iFgyLGNIGCBqJ3xXT/ALQpJLGW34jAhZihtZFHVhIpMR/JwP8ACq4IlnbcK41FctMIiW5Mhic4IGpftBSftY9RVCofYvg3c7OKJt5Ma5T6yP4nP6nH4Crlc3V9GgoooqAKKKKAKKKKAKKKKA392PrR3Y+tNUV7NMDnkxXux9aO7H1pqimmAyYr3Y+tHdj601RTTAZMV7sfWjux9aaoppgMmK92PrR3U+tNUU0wGTFFtMdMD8BX3uvuKaoppgMmK919xXwWnntn8K18b4slrEZZNRUFVwiliSxCgADruaXXj6mAzcm4wDp0cptZ9wmMke9NMRkx3ux9aBa/hSS8eUwGbk3GAdOjlNr/AB0Yzj3oHHl5HP5VxjOnRym1/joxnHvTTAZMd7sfWjuvuKnv2jURLLybnDMV0iF9Yx5lcZA96LrtGsaRuYbkiQEgLC5K48mAHhPsaaYDJlDuvuKO6+4pLiXHlhCExXD6xqHLiZsezYGx9jTd5xARw80pIwwDpRCz74/qjfz3ppgMmfRab52z64r73X3FaeH8VE0TSCOVQufC8bKxwM7KdzWjh3H1mDkQ3CaF1HmRMueuy5HiO3QU0wGTHe6/hXxbTHTA/Cl+D8aW4LBYpo9OP3sbJnOemrr0rCz48skxiEU6kEjU0TKnh/8AURjfy9aaYjJjndfcV8W0x0wPwFKDjy8/kcqfOdOvlNy/XOvGMe9CceUz8jlT5yV1mJuXsM514xj3ppgMmOd19xQbTy2xSfEuOrDIIzFO5IB1RxM67nG7AYrbxfi624UmOZ9X8KNnI/HHSmmAyZvFr+FHdfcVpn4qFgE/LlIIB0CNjJv6p1GPOix4qJYmlEcqhc+F42Vzj0U7mmmAyZuNpnrijuvuKV4RxpbjViKdNIB+tjZM5z9nPXpWPCeOrcMVEU6YGcyxMg/IsOtNMRkxzuvuKBa+4pE9oF5xh5NxkEjXym0bDP2sYxX3hPH0uHKCOaNgNX1sbJkZxtq600wGTHBafhv1261H472WF1LbPJJ9Xbyc3l6ch3AIUk52059K6OiquKKFsV7sfWjux9aaoqaYDJivdj60d2PrTVFNMBkxXux9aO7H1pqimmAyYr3Y+tHdj601RTTAZMV7sfWimqKaYDJnOdvuJ3FrZyXFu0YaLxMJUZww6YGl1wckHO/TpWu87Vi2kW2ljmuLoQrMwtocqwLMhIDP4cFTszemCTW3t7wq4u7OS3tuTql8LGZmUBeuRoRsnIGx96+WXCJzeNdTcoa7RIGVGY4dZJXONSDKYcb9eu1dSGuXtUrGF4dTxzWs1yiCPLvy+UVAJcYbx40kbk9RjeZwXttJPb2bvDJC8z26s7w/Vyc0HIh+tyBtnUc4BGxpngfZWWHuOto/6NZyW76Sxyz8jBXKjK/Vt1wem1K8P7NXogs7eXu2izlt2V0eQs6whgxZTHhWIwQASM53oCtd9sooZuVNDcRrrCc1kHLJZtKEaWLlWYgA6fPfAyaTn7RSxvfan8MV1awxjQG0rMttqGAVJy0jbknGehxiodz+z+5bw6bJ2E6zd7kDm4YCZZSmSp5YC5UEMQQuMDWSt3iXZaaQ3eGj+vurWdMltlg7trDeHZjymxjI3G48gHuJ9rFgmET211gyJEJRGpjJk0gYbXkgE77eR9KwftnEk/JlhuIsycpZHQaGZn0JjSxbDnGCVAwd8Vpn4dfG/M+m1khUqsWuSQPEhC80qgiKGRjq8RbpgZAznnYf2fXA5KlbJ2inima7cO1zNolV31FlJQnfo7DYDYHYCinbmT/xANbzKLZ5lSbkho0WKASAy/WgsSckAYyGTpk4szdrETloI555WijldYIi2hXBw7ZOlQSp8Oot7Eb1L4h2dvT/ALQii7sYL7mtqd5FkRpLdYgNIjKlQyKc5zgnbbFMw8Du7Z+Zam3YyRQRypMXUBoVK60ZFOQQQNJUdM58qAave2kCGAIk85uI3kiEMZJYIUDAhiCpGrPix9kg4OAavA+LJdwJPHqCvqGHGllKsUdWHqrKw2yNtiRvUTg3ZZ7ee2fWrLFFcrIdwWkuJY5SyruAupX2LbZA361R7I8Ke1tlhkKlhJM+VJIxJNJIvUA5w4zt1zQGXai1jlhVZZBGoliYMfMrIpVfzIA/OmbviGiaGLAPO17l1BGhQdlJ1P1/q9POlu09rHJCqyyctRLEwb1ZZFKr+ZAH50txmzdr+wkVSUjFxrYdF1RqFz+JFAN2naW0ldY47mF5HGVRZFLMN9wAcnoaS7M9s7W9LLFLHzA8iiMOrMyxsV5gA30sAGB9CK5zgfZ+SO14SvI0PFdGSYBQCoMdyCz492Tf3FVexmuGSa3ktJkJnuZVn0x8orJK7oAwfVkqw20+ooC3xXtJaWzhLi5hicjUFkkVSQSQDgnpkEZ9jWnjXGGjktY4gjd5kZAzE4XTFJJnw9c6MfnXN9rre6kumDR3j25RBbizeOIa/FrM8hYOq5ZQOq4BOCRWrhdo8MfAIpFKSIzKynqCLOfINAdRx/i0ts1uQqMks0UDdQQZCQWHkQMdKuVzHbvpZf8AHW//AFGqXajh7XFtJEqI7NpwskkkSnS6tu8QLjpnbrsDsTQFWtF5dxxLqkdUXIXUxAGWIVRk+ZJA/OuL7L9lJre5SV7a1RVDZaO7upWGVI2SVQh9N+gqz284c1xaiJY+Zme3LJgEFFnjZ8g7EaQc+1AUuG8ctrhWeCeKVEOGZHVgp9yDtWmx7TWcyyPFcwyLEuqQrIpCLgnUxB2GAdz6VyfaXs3PPJxEQqVEkdloxpAl5TzNJH4/BuCAdQK77gjasOyvD5ZL5Z5o77UkTx67mG0iXS5B0/UeJzkbA7DxHbO4HepfRkqokQsycxRqGSu3iA813G/vX2C8SSMSxsroy6lZSCGGMgg9Me9ecR9nrmOyk5SzLNEO6xbqrtEsTxK66ckYkleUbqTpHQYFeiJaiOARruFj0D3wuBQE+PtPbrBFNPLFBzIxLh5UIAOkHDA6WALqNQONx60rxbttaW72oeWPl3WsrLzFCKqoWDEk7gnCj3IqL2Z4FIsnCzND/u9g6MWUHlyHu4xv0bSJBt5Z9anWfDJ7eHh0jWssvd7i9aSOMIXCzNccshWZRg6lPXpQHoc1+vIaeMh15ZkQg5DDTqUgjyIxvUzhvaHNjFeXA0rLHHIFiSSQqJVUgYRSzEFsZA99qcv5ddlI2hk1QMdDABkyhOlgCQCOhAJqV2ZvjDwiykEUsxFrb+CEKXOY0GwZlG3U70AzYdo2nsY7uG3kkaVQVhVkDbnG7MQoA6kk194B2hNyZ4mhe3uYNOuKQhgBICY2DxkqytpPQ5Gk+xPNdkeIXVrwqOIWFxz7dY0KsEAfU51NHh/FoXJIOnOwyM5FrsVdOeYJbe7SVjzJJbhERXbZcRqkr6FAAATyA3JJJIDXCO0OpbprgxxC2uDAX1YU+CJg3i6ZMuMUzPw/N7HPrXwwumjzOplOoewxXLWt0kUfFGeFZweIBBE2MSM6WaoPECM6iCNvKunksM3sU5dQVhdDHnJOplJI6ZAxjpQFiiiigCiiigCiiigCiiigCiiigCiiigCiiigCiiigCiiigCiiigCiik73i0EJAmmijJGQHdVJHqAxG1AOUVK+ktn97tvjR/NR9JbP73b/ABo/moDV2tsmmt9KIzsskbhVKqTodW6tt5VmvEbjkFzasJQcCLmJkj11ZxWX0ls/vdv8aP5qPpLZ/e7b40fzUB8XiNxyDJ3VubnHK5iZI9dXT8qBxG45HM7q3NzjlcxM49dXT8q+/SWz+92/xo/mo+ktn97tvjR/NQGp+J3IiVxZsZCxBj5qeEeTas4OfSleMl5Y4uZw1bg7sUkaJuU3TbXkEkE7in/pLZ/e7b40fzUfSWz+92/xo/moBDjEHihkXh0c8iqCGPKDRFd1VWYZ2JONPTerF5cyLFrSEvJgfV6lB3xkajtt/wDalvpLZ/e7b40fzUfSWz+923xo/moDdw+8leJmkgMbjOELq2cDbcbDNL8O4jcOH5lq0RVcqDIjazvtsdvxNZfSWz+92/xo/mo+ktn97tvjR/NQGXB76eUtzrYwYxgl1fV1z9npisLTiNw0xR7VkjycScxCDjodI33r79JbP73b/Gj+aj6S2f3u2+NH81AfBxG45/L7q3Kzjm8xMY9dPX8qE4jcc/lm1YRZI5vMTGMddPWvv0ls/vdt8aP5qPpLZ/e7f40fzUB84lxC4jkCx2rSoQMuJEXGTuMNvtW3i17NGFMNuZieoDqun/6uta/pLZ/e7b40fzUfSWz+923xo/moDO6uZO76u765GA1Qll89mBY+E4H61o4DDyoG0WaWzbnkx8sBiBgbphd8Ab1s+ktn97t/jR/NR9JbP73bfGj+agPvCL+eTVzrYw4A05dW1dcjw9MbfrWvh95NOWS4tOXGVIOp0cNnYqVHkRWf0ls/vdt8aP5qPpLZ/e7f40fzUBOhtuXJyU4ZGsAk5gdeSF1qAVl0AZ15VcN1GB6V84dFcTXqzywGBY4WjALq+osyn+qdsYql9JbP73bfGj+aj6S2f3u2+NH81AVaKlfSWz+92/xo/mo+ktn97tvjR/NQFWipX0ls/vdv8aP5qPpLZ/e7b40fzUBVoqV9JbP73bfGj+aj6S2f3u3+NH81AVaKlfSWz+923xo/mo+ktn97tvjR/NQFWipQ7SWf3u3+NH81VQaAKKKKAQ4hxVYZII2B+vcxqwxgMEZwDvndVbf296Wv+0kEM/IldY8RCVpJGVEUM5RAWYjxMytgD09xWvtrwtrmzlSPImUCWErjPMiIePGSB9pQN9vWuLeG7ktzdyW8kTXkym4jEImmt4I0ZIljjYeKQtvr0Fl5m6kJQHaca7SxxWbXcJS4QMijRINLapViOHUMPCWP5jG1U34hEvMJljAhGZcsByxp1Zffw+HffG29eUQcHlFtxIJBdkSS2TR86ELJIFeIsdMSKMAA5GMqB4sHNUu0/OjbjMS2tzK15GvJMURZGAtVjbLjwqQVbwk6jgYBLLkD0HiHF7eBVaeeKJW+yZJFQNtnYsRnanAc9K8t7QcLnS6klcSGOWOFY9FiLwqETDRnfWni1N0wdfXIIHa9hbIw2EEZ5nhDAc1dD6dbFMpqOgacYUnKjAIBGABeooooAqET/Tp/+Ht/9S7q7UJv9+n/AJFv/qXdcub/AALHyNSTBcamAyQBk4yT0Az1J9K08SP1Mv8Acf8A6TSHaC3ZzAViLskyOSNOVVTlt2I/QU9xH9zJ/Lb/AKTXmcUkmd5RSinfmzZZN9Wn91f8hQ96gcIZFDnopYBjnpgZzXyy/dp/dX/IVKu7VnlZTEVi1o7FQpMrLggk6vCqkL5ZOnyHWwim+y8UYybyde++9jvFjtF/Oj/zpue5VBqdwq+rMAP1NKcW6Rfzo/8AOtt9nAwrMc7FdBZNj4hr29vzrKV0YirdM3xTBgGVgynoQcg/gRSFuf6ZP/It/wDUu6OA2zRxYcYYvI3udTswLY21EHJA2z0r5b/75N/It/8AUu6skk2kXkSjJpO+yjJKFBZmCqBkknAAHUknoK+hveonarhb3ELBG6I+IyMh2I8BzqGCD0zkZIONhVWzRgihyCwAzgYH6En/ADquMcE77/A24RXGpJ934/AW4WfHc/zx/oQVvuOJRIdLyxo2M4Z1U49cE9KX4X9u5/nf/hgpbi1u4MjwJIJmRQrhhpJUtpDKW6DJPTzpCKbpk4oxlKpG7tSf6Fdf8PN/ptVVjvUrtR/uV1/w83+m1VG61j4OZqa7QOELqHIyFLDURvuBnJ6H9DSPaE/VL/Ptf+5gpBLSdJpGUNl7hG1ahoMWlAwIJznZgBjrin+0P7pf59r/ANzBXSUVFqmdeWCjVO+h24u0jwXkVAempgufwyayguFdQyMGU9GUgg4ODgjbqCKX4qZOUwhH1jYVTt4dRwXOfJRk488Y8622dssSKi/ZUYH/ALn3PWs0sb+TNRwv5v338xdD/Sn/AJKf9ctMXN6keOZIiZzjWwXOOuMmlk/3p/5Kf9ctT+PWUjSl41bBt5Y8x6NRZmUhSJNtJwdxv71eOKlKm6NcMIzlUnSOg1Uhwk7S/wA6T/Ot3D4SkUaEAFUVSBkgYUDAJ3I/GtPCekv86T/Osv5OclTpDEt9GrBGkRXOMKWAJycDAJycnamA1c3xvhUjtIIulxytepQQvLPUNrBGw6aW3x+XRjrWpxikmmdOSEVFOLu/6/tfoT+Avi2iycDQKZkvo1UOZECNjSxYBTkZGDnByN6m2CBrJAU15jHhwDn02bbY7/lSlnaSqtgTG2YFKyLlcjMOnI8WCM7da1GCdtv2vUXj44yjbftN/wC+v1KfGJQ1uzKwKnQQQcgguuCCOop+acLuzBQSBucbk4A38ydqgQ2rRWARxhhgkdcapdWDjbO9NdpLYyKmmMuyyxtkacqFdGbdiMZA8uuKmCzxvq/IXHHbhfV1f/So8wBALAFjhQTjJwTgepwCfypDj5+qX+dbf9xDWjjELNLbOsTMUfUxAXIUpINOS2erDYVv4/8Aul/nW3/cQ1HFKmYnFKKafkpFvetD3qBA5kQIcYYsApz0wc4NF4oKMCusEfZwDn8jt71Es4ZY7a1UQ/XRgLqYK3LwmGYAONWRlRuOuTsN7CCats3x8cZK2/kr38oaCRlYMpjYgg5BBU7gjqKq2f7tP7q/5CoCWoitHQBgBHIfHjUSdbMTjbcknb1q/Z/u0/ur/kK68KSbo4cqSk0vBuooorucwooooAooooAooooAooooAqLd2swuXlRFdXiiTd9JBjacn+qdiJB+hq1RUlFSVMEXNx/AX4o+WtV1HcOjqIVyysv70eYI/sVzv7Y+1BsYINBId7iM5HksbB2/XAGPc13lpOJEV1OVcBgfYjIrnpiXJkeBLhVVeQuwA/ejyGP7FZ5uP4C/FHy1aNeb9iO2feuMcRty3gXHJH8k8uQ9PMkHHp+dNMRkzpr2C5fRiFRpdX3l8lOf7FMZuP4C/FHy1aqH234v3SxuJ/NI20/3iML/AIkU0xGTMs3H8Bfij5aUitrkTyS8lMPHEgHN3zG07EnwdPrB+hrT+y/jHe+GW0hbU4TluT11J4Tn9Afzrq6aYjJkXNx/AX4o+WjNx/AX4o+WuX/bH2oNjBb6CQz3EbEjyWNg7frgD8zXe2s4kRXU5VgGB9iMimmIyZBs7e5RpiYU+sk1j63oOXGm/g65Q/4Uzm4/gL8UfLVo15v2H7Z964vxG3LeBSOSv8k8uQ9PMlTj0/OmmIyZ0fGLW5mt5olhQNJE6AmXYF1KgnCdN6cJuP4C/FHy1ZoppiMmRc3H8Bfij5aU4pbXMqBRCgIkhfeXyjmjkI+x1IQge+K5y67Yae0UdpqxFyDHj1lY8wf4AAe5PrXpFNMRkyLm4/gL8UfLRm4/gL8UfLVS8uBHGzt9lFLH8AMmuE/Y32nN9bTF2JdJ5Dg9QsjF1H4DUR/h5U0xGTL6wXPOaTkrgxqmObvkM5/sf+qmM3H8Bfij5atVG7Y8WFpZXE/8ONiPxxhf8SKaYjJnzNx/AX4o+Wl7KC5TXmFTqdn2l8mP9yk/2VcZ73wy3csWdV5bk9dSbb++MV11NMRkyLm4/gL8UfLX0G4/gL8UfLXI/tU7XmxuOHIpI1TiSQ//ACwdDD8w5/T8DXoynIyOlNMRkzneG29zHEiGFSVUAkS7bf8AJTObj+AvxR8tWq847Q9sOTx6ztdRCGNlk9CZd0z+BRd/f8aaYjJnS8RguZIyghUE46y+jA/2PamSbj+AvxR8tWRRTTEZMi5uP4C/FHy0rxO2uZECiFARJE+8vlHKjn+p1IUiud4j2v0doYLTViPkNGR5F5CHXP4BAB+J9a9GppiMmRc3H8Bfij5aM3H8Bfij5atV5v2q7Y8jjlha6sRlWEvoTNlYx+TKpz7/AI00xGTOpu47h0dRCo1Ky55o8wR/Yq3bppVQfIAfoK2Citxgo+A3YUUUVohqupxGjO2dKKWOAWOFGThVBJOB0AJNTuAdo7e9Dm3Z2CHDFopI98sMDmIuSCpBxnHniqVzcLGjO7BURSzMTgKFGSSfIADNeTW/EYrjh6RxT5J4qocxOQ6rNfSFSGU5XUpyD+dAeu0jHxRDcvbYbmJEkpOBp0u0igA5znMZzt6V5pxSEWo4hbxGRbRbizEwV5GMcMiqbhgdRZQVHiI8s1odo1fiJ4QS39Dt8MrytnM0wlaOQksSsecFM4ZcAFgRQHsFFeR9j2Hf4uVPaBGEi3EUN1cXBkXlsQZEmjwmlwMuSvXTnLaTV7M3EBvI01arT648ObVlWYMonGWALEMW5e7DQrkdAaA9HooooAooqX2ha4EX9GGZM7fZ/IEOQNOeuDkDpk0Ah2n7LW1/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+Zyn5QJfG2nTq/5deFJ9iQPcVAhWRo5+bb82duSXjGkKSYow322CugYP4dW+PzoB/sjwGGyh5MKojeFpVRiRr0KpbBO2Qo8hnFXDXPdn4StxL4HXFvbA6wMgh7olcqSuwZdlJABWmO0ZuMR93XI1jmfZ+wSA+QxB+xqIK5OoLsQTQCvabsrbcQCPJGkrKU0FmYqE5iNJpwcZZQRnz23qxwq2jihSOHHKQaEAOoALsBkk9MY/KoKWbOLNo4c6VhPNyF5arguu5DplcjCKdf2X0rvVLssuIG2IBnuiMgjY3MxBwfIg5z55zQFSZwB4iAOmScddhv65rmeE9i7O0nM8cKRsNIRwzaskFWDEnxaiR1zk79ay4iZzJJzVPIE1sY/ssNpl1EaTqxgKTqUYOrBIGa18QsZ1knklYOknJVAA22J2KKF1EDSrDLADUd9sYAHV1i8gXqQMkAZONzsB+JrKuYmNxzzzl+oE0JiOFO55obBU50/uvtAEMW6jBoDXediLI3SXLwpr1azIzsHMuuNoyDny0kY/LGK6uuJu+FGIkiEhWuLclmEbFj3uFwUaMaygGssZMEYGNgTXZTltLaRlsHAJxk423wcfjigNHEbWOdHgkwyuuHTUQSp2IOkg4O4996j9luy9tYs/JjjjkkLkhCfEgkYplSf6oYDONumamwRXbpMGDLclIc7IGaNLmclchjHzGh22cAM/Veoq8ORhNah4wjLBONKgYRdcGhTp8KtpAyqkjIbBIGaA6Cp3FuGQXkZimUSxahqXJwSp6NpO+D5HzArDjrXAEfd1yeYNeNP2fPUHI8OM5KnUCFwDk4lQ8KSe3ZGiVj3m4B1qAVVrmQuy6hkErghh1yCD0NAOdjuAQ2UAjhVFJxzeWxKmRVCsRnofDv06VdqbwUfvsDAMz+WM9AT+oO9Y8ba4Bh7uuRzU5n2dk1KHyGI20FjlSSGC7EE4Amcf7HWd9Kk0sMczAhGZmY+BNfgXBwDqYny369K6GzVQiqhyqjSN9X2dsZ8yMYrk7iwkkhi5cerBlXyXluZDpk8RBTGD9YgZxnKqc1f7PD6psDAM05G2Os0m+D69c+dAUXcKCSQANyTsB+NctxPsTZSXIu5IkLbu8jO2rUOXy2BzgBQnsBW7tEbgmcaSbbu7dNLZbw4wAderBfK6SMBSDkkDTecMZWupcERmGUHKqWmMgRlOVJZlj8SKGAIBwBgAkDqhXxZASQCCRscHp54PptSV7zBbnlA8zSMY06vLpr8JPsxA9xUC3jme1k1xs1xzYXkSIhMuogZ8FnVSuxGNRBG29AZ33Yeze6W6eFNQ1SPIzNr1homjcHOwUI3sBjauqVsjI3B8xUG8s27wZDHldQbm+HCRqgDxdde7ZbSFKnO5zWgC5Xh1uLZTzhFFsdIwQg2YOQNOdm3BAzjJ2oDpq5XivYqznulmkhRpWyzMztrOkIEKb7BcDpgD8TTkFrIBfho5cSuWjxIAzgwRoRGwkzGdSNjJTGQRjfC7wMQqNG/MNkyaVYK+rwAqJFYBWz5hx652zQHSivkcgYZUgj1ByKhzW8pNg3LkzG+ZRrUaAYJEOsB8PhnXpq6Ej339l1xA2xAM9yRkY2NzMQcHyIII9jQFeiiigA1iEHoKV7waVHGouZyudFzc45etdecZxpznpv0rjuiaxZV0/40BQOgpTvBo7wab4jFjQQego0D0G3Skor7VnSytpJU4IOCOoOOhHpWfeDTdEYscopPvBo7wab4jFjlFJ94NHeDTfEYscopB74KVUsoLEhQSAWIBJCjzIAJ28hWfeDTdEYscopPvBrCe+0KWdlVVGSzEAAepJ2ApuiMWP0Un3g1h37xaNS68atORnGcZx1xnbNN0Rix+ipicTUyNEGBkRVZlHVQ2QpPpnBwPPBrf3hqbojFjlFSLLjcc2oxuGC5BbSQvhJVvERg4IIODtivltx6GQkRzxSMAWIR1c4HU4Uk43H6iruiMSxRUJO0kJz9aBpdY21Bl0u4BRW1AaS2RjPXI9RVHvDU3RGI5RSfeDR3g1N8Rixyik+8GjvBpviMWOUUn3g0d4NN8Rixyik+8GjvBpviMWOUUn3g0d4NN8Rixyik+8GtI4ohfQJE19NOoattztnPSruiVQb8FKik+8GsReblcjUACRtkA5wSPTY/pU3RJix6ik+8GjvBpviMWOUUil5nIBBIODjBweuD6HBFZd4NN0RixyikJ78INTsqr6sQB+prMXJPmKbojB+Ryik+8GjvBpviMWOUUn3g0U3xGLNVedPZjhsCyPBaXUKyxsk4Om4OqQMshLKwll1EHwsucZ6Hb0Wott2SsY5RKlrCsitqDhACD6j0NeaLo0RuO8TuIrmW0RzzLkwtasdPgUkrcgFsFtCxtJgatOtfUCl+Jz3EM7yy3NyIOcAjQ8h4UXKRokyMvNLGQlG0nqc5G+Oom4aXu0nYroijZUXHi1ufGxJHTSqgYx1fOcjGufsvZvNz3toWm1BtZQFsrjB/HYVckDh4OdaQX91FcTu0V3OvKPKKHU6oZXBQE6A2s+JV8G5Ayar9nLi9W7iWTvRt5Ayubs22zBS6GIwNnfDZUg7b+W3SHs5aGY3Bt4jMc5kKDUcrpOfXKkg+uax4X2Zs7Z+ZBbRRSYI1IoBweo9ulVyQo4mwnvXgsJe/wAuq7nMLDRGVVCtwcqNOTIOWMMTj/0nFdP2avmjF4txcF0tp9AlmKKQpiifxsAq7FzvgeVWYuFQqsaLEoWFtcYA2RvEMr6HxN+pom4VCyyo0SlZjmUEbOcKMt67Ko/IVHJMEO8ea4vZrYXElqkMULrywmqUyGXU2ZEbwLpCkAdfMdKU4Dx6aaazDuNLxXZcgALLyZYkjmHorKSwwSMN1PWuj4twO2usd4gjl09NagkdfP8AM7VjxLgFtcKizW8Uip9hWQEL+A8h7UtA4NXkvf8AZkhupFLXV6qyRGP7Ki5CMpKMD4EC56YJ88Gu/MgjiaMS65Y4tRLFeYRhgrsFA6lTvgAkH0rVcdnbV4hC9vE0SsXVCo0hmJJIHkSWP61tThESKwijVCYhCCBjCKG0L/dGo7e9G0wcbwS7u0Thcz3bzteGNZYWRAoV4WkLoFGoFNI1MSQSxOFBxS7SXL8Hmu5LuR2EVxiMpFyzh5FXWChLEY65xsNvXp+ynZC3so4isMQuEiVHmVcFjgBzk7+IjNVhwqHkmDlrySCDHjwkMSWGPckmq5KxRyfGpLiS4vVS6lhjt7WKVVjCZLss53Z1OF8G4A323GN1be1kur6GQ3U0LycOikYxcsbs4yAHjbCkkn8a7luHxEyMUXMqhJDj7aqGAU+oAZv1NJcQ7NWk4jWa2ikES6Iwyg6V2Gke2w2qZIUQeGcQWGwvrly6lp7ku0WNWVkMCFA3hDBUjAztkZPnWjsze3kfEFtrh2KyQvKFllilkGhkVSRFCnLzqYEZYEqcHwnPSWPB+W9wDpeCd+boYZKuwAdcfZKHSGGwIYvnOcjPhfZy1tmDQW8UTDO6KAfFp1b++lf0pa7BK7E4/wBntkhRzbvJJwB/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/wB4Ecp/e0nT198Vzd1a2v8As8SRhNQUNFIPtmXqvi+0W5mxB9811tIJwW3EnNEMYkzq1aRnJ8/xrpCaieng5lxru/N9fP0fv49Ei84nIkfECz6TEqaM4GlmhQ4HuXP6mvsFoz30jc6RPqYGIXTg7yeE5UnGxPr4j7Yr3XB4JX1yQozkadRUE4wRj9DisrnhUMjK7xIzJjSSNxg5GDWtka698fwdV/6ONRpKm1T6X0/j7nOWlxcCGG47wzM8oTlFV0spkZSAAA2oLls56L086ZfijiEkyYY3piXpkrz9OkevgB/LNOcE7ORQBWMcZmUsTIF38RY9T7HFNtwW3LmTkx6yQS2kZyCCDn1yAa1KcL/o3yc/Bm+rV34S+fH5fXz9CXwOzbvF03OkwJz4PDpbMcZ38Ods42I2A96tcPHhOZRL438Qxt4j4Nifs/Z/KsG4XCZedyk5o/r48XTHX8KYggVBhQFBJbA9WOSfzJJrnOWX2PNzcqn+y+F8e+0cxxRHa5nbTA3JjQqLjONBDM5UdBlhguemMeVdFwy6EsMcijSHRWA9AR02rC+4TBMQZYkcrsCwzj2pwCkpppIvLzRnCKS7Xv38/AUUUVzPMFFFFAf/2Q==" id="259" name="Google Shape;259;p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VUAAABkCAMAAAABg1OgAAAAilBMVEX////+/v79/f38/PwAAAD7+/sUFBTr6+ucnJzDw8Onp6dJSUllZWVXV1f4+Pjm5ubx8fHJycm7u7sxMTGJiYlra2vu7u7g4ODMzMzT09Ph4eGjo6OxsbGYmJjZ2dlRUVF2dnaDg4OPj48pKSlBQUE2NjZfX18iIiJ8fHwcHBxLS0tycnIODg48PDy6UBkmAAAgAElEQVR4nO1d65qqOhJNQiIXJQRQELmoeL+9/+tNrWB3K217Zrf+ON/MzjezT6sQkpVKpVK1UjD2WuFKMM05Z4rTB8a1+vyFMcGZwH8/v6LrHOdJbZo7XHHlaEGXCfqDCyUcTZVrqprZRwmH2Sfay9Td7XS3ZsZRihlODxaC897T0JiuSfQjtVWjB5o5vVqU5trQ74I7dDVVent/r8lMOfQcwTKuvv/66+JozrRCNwX6o6jVd228RZVgcHpI3FWFPlAVWmgqwBIddxghy7oeMq3pIiWExV6zXkcIUYcbTc2gGxU1qvcsAgz/CjRRaUfRX3aU7y9TVDQhS7UIGlfqn/roy3fcHCrcUWiL/vbjrws1gLp6fZwAqh9NFBCXXhM0QfHziFInRXcVCQChptB3ai6hQahq6qABXDQ/ALZSjuhXoB0haOgwurj5E1Xe/cMFv7YM16Ia/NmHgzNbAd1OoyuYUP3BuS30ME6X01P7nX2ldL0W0ATMUbdT5DuqNGVxx8+VZUyPR5XuoDMsTmgCdBNQE7wOZE1QLZjFJGOa5dXd7bYN+IPb2f9cdvRVWxGm99PnoxekvgTERbEnSgu6Aj2iEXinAtCzvVwnH+j5C/OpAT5RFR/fcNZs982TurgvN1u5NcxObbOYkzBBPgXqcBjJZtcFAoJA5dP1qleBNtXgUBpjp79Q++TrN/6pja69N8wsJ+MZc/pocJpQ1XBwikjqNYbPW379Jj7uv95FA+K2E0/r5yvGH5ZmvW1HMlbMohkcZr3fbx8lmtVpC8x+LJejy4JTw2ZV5bNsedR+oSPfnSVFkDRVYFQ8TYIpzU8SKFZsBsP7242erMZjOdZWD/Eo9e5+vqIKySRtoLLRarwa0wQWd7iSNtelXLRp6OpOnU0u1/b3OoWBIuW/XC3PgWK9al4pYjwoWD5uRNYu25xVO+PXbNa6uvXaOmmXDfOrdlxekSyl8mX0c235oaROuSzabhYHz1mGen6iO+JKjhZyeJKlHg326zXEXTmsSUb3qNJckKXiZaV1shxXjFDNvCnzPVV59bislmMWecl4XEBvc+F6hVlsjQPBv62FTIjBXjO/zXiyXJKSOc21FzO/1JXnUTXjlrlUTRs70A9KFwVLa/FMs/1pUceTESQaJryU54kOdm4tWSwLI0NPXsabkLVyuZBXCW4l8+XPKkDEAw/SISpZqP1Kj+d6O86mh7gaVPFhbyahpsdVuykUL2kAtlj3aqh2BYMJkMjFXlZRGjRpxdqj2cp2i6+SZnPxVhOy02gBpInuDhZkcHwzv7QM7KJZyFFLf57W7tpjQZqd5Hgit0tZFetdtdpGDIsUtXgdNuKNoDK922c083guEwLMD3Z5INlU5i59Pi9plJmHz9ENqk9kNVvtSWDH0fhAykQ2Y5LVheMPptUgKlZLthzp0ULHgyl13Fpo31BdrgqsbOxCwKV7d+PlhOr4qCdhFkg/WwXNjlAeGtKdgpbDTM4jSOrdakX2WCMrAtWw9Vax+Vad5jQ+Yhya8SWqpK+H42gTsHbuMthANO/Hm1bDAn4XqmKfRiw/TRsZ0/Tzq11USkGoGqA6ZpMjaweE5FVWrRznP1am2X5V+et0Nj3XTTgEHKN5PN4Rqm68G+tFaMKl9g9Ta4PR6rC43N3PdUFwsNJTm71iq0W+KfM0YPXcjE5OPfANye4qUQQPmRakM/PVNocRc79ekY0hZMtZcsrCkWDbrT4d3U0l6ku035pKVtm6ndFglesIcu2YOGfj3eyNaxUjOTx5Exmb3SmZz7Ngl5WyWso8I1SlRbWGrF5RTWS9H7g/1sWVO5ISE7w67Ia+Wm5VdV6PVkWV5tMNyepch2MzXU07I0qx5fH+fmaG87aVLfW9DmTppnWTTqp0rkcjQ7IarcpiV4l2bbDaZe5EjuqSUO2Z0CTry9W4Xh3dRLaVbGlKROswWc/NKaRqkuxSzwjldujS+qWEGQ2r4cTot9qrfip3lWHTjbzQarVx43QX7mZm57N0iW7XF+Z/WAZOLVP/Z5Oa5qKJIhfbyHyWCZ25zIki42oTOTo3nD5HETcR7SZpClPJenJvyHSTknQSLeJkCbjHmgb1eAr1ZKLLc6zTqrkkqg0z7OB4cZErudW8v0MjS9cspQwLrjwpFzSDQlpn56N5NiZZPSdm3kZrTIGc9BDtFNyjtHr1RQXAbw2mblutPncx91YKbOmvj/aiJ2qdjEz8LGB4W2tX2+rx0bFbbvpNwyjCb9Yyxqeb7lz/snIj7sw63f3/Y+8JA79riGPXGf5lN0Fhq5va9G3V/POXq1ljuL775aYVf1bQMeoS7wp6Zf/zWW4+s/tfvi7/LCQnQt1f8POHu+rsH47G/lXz+2KvZN8aZYe8f40tDrZs/HG57+D943vVfPTpN6j+7q6/5XnRrNlPRpPRO8pkFG5PL1WA8lINthZqxfbVSj5L8TtcAzl8Uzmm8jI8Hl+pYi3Tl+5HKy4yfbGKm8oGo99gKpxg/TYl8HRX8F8VI/2XWxHtXq/js4y3v7lLsGCl+xr6l4VQdZVSvS8/FgP27SH9b2g1pw2H8+wJXZCC868VjF2//ewDm+1iMmPEk2r++8LGk9+gymlL/LZdL6H6zRRRCAnAw0y2uvVMO9ataC04h3XOkK/tIbZx9+2zTukPJ6mNC2Djz+C0tzc7CNPAjfo542aDuG8U/r78S1D9Dir6bgHkNhRCn3ENEEaIiDn6RgN9RxWeJIS5NEJfuBJRG0c4HdrOdZ7B4f/hr7aovqv8O1G18SVE8myQCf9HUO9mFjN2K97fULVD4AiCVDk26CU0qQilVXc3thKOQ2PGxacPsJPVN3Xp34mqYyc/4inQdCRxiFvZAIawcxfh1WeoMgQFOFyoGBhuYyaI7zkKOsVBaMJGpJwvFfB/gKrVnzbmzK8BDdH93UX/1G20hH1HldvoGLwvxi5UH0FDuFE7FAWCuQx+1Y9u/D+garT1SWltpVMbmshGd7EsG5EmvJT6ebWiqyIXUXSmM4XJb9yMu66haa9F5trwaZbNbEDxWsu79ar2qRRQ3Ajl04zDCgEZgbCYqT+Dfu+7TG5R7Zy+iqup30BCIn8Kn0jm+zMd01dUYeMXqJUe5bI+8eEOVWFZG03rwQE0rb0pmlK2Pqta34ZCmyCHvy9ok8c2AIcjRolkvsixBVzMPUPYBvO9qYZLw7kutyF95UTL8IROfrSlJ6s0K6zqoA4Y2xQ/wpURdSDy44z+1B0yLPfjb6YDoRrJwUGuAkwP0u42YA6lhhgZy4KzHEUION+5Dm9R5dqiqhydzVcB/RRtB6uK4Cm2ss4vaUUNKFK5K6gD0RAududnVO1PhgWDmqyebL3dXkjSWDBciPW6IXOSFcdDTBVo/7Bgj1DV3NJRWDmoMqbNJAwkHI/NIs1qmZCyncpxQI3QOg53t36qO1RJoqEdCAoj04bu93eHEHsVfyuTQE4aZrR3lvOGnlVtVm7frwpUz0HUDEcuSVLMeBTBg6kabXufr72I2tAPrN/JqqDWs4I6Ea1b8BaqQxFuXVoVik0dXVowe0YTd35itnUB65c7WTXLcNSwcj2jflXnqS8LwYwzOjnHBZgscTpYxVajpouvGr5QpRnn7tPQc8qVS40uBoFOK0N991LXkxDknEReetbh/SOqiBOQCkp87hgZEBJmG8a7ACyWRibUPxKjaFjNICLc8VZRj0/QyWqVFeuJLuRlELLlmS1lhphaRk9s5JQd6puHf0cViOvFaitL99IC4tHcjVdTR7Ns7eUktTTNZMtOCIbq/FJ90Eceo1of6+ExC1YNIddKd3qISSmp7ZKvT/CCutOGeo+IVbr88p3eyiorwmY/mAarGT03JvE8jtHj2qIKfhFztrspBLr9juqHnNCMZcVlPZSNhlyzIvXYcoJ5QI+qdm7HvGpXBYk0K4HqvaBYVHdSjnK2mtBIBP6guUh/skAwR1lUaWQ5/1kDwLx2gqSRe31ckoSZ0TxLdjSczgxxiIATBITqKMRaU6TVN5/1Larc9atQ6uACpbgkVGl3rpWz3bP1oqNH+UCVNDM+f0eVdEPmB3PpeysECWJZ6fkYvm6S1Vra5c8sbKCPPZNVKk7jNZ4sFGKtLN4t9X6E1c+iOhMgt+TbkBYLoDrr87QsqmU8GBs7L2StLsvhcEEK0vJlCFV+rlk/rnOvAWifU49Gu6VZ12S8mMncTQ5TQoWmPyKR2srqZA4SD8LIfabILaqqPVZLqatNTpLoyTyWPlRluNeEogb1zqf9OpaAy159DvQXqpx0chokMi5TlxaGZlXqQwm1X6cGGoArszwnDIyUZ6jS4LBivA3llGSVTON41+r9FpQvi2qkHaxgs/Uiom6Wu7zvcLaoxjTZEjbYE4gem8hFvdsUsPU4a86BkiW2kM9klSN6fljqYQvIgoFZzCOaQ+7Fi9IEIF4mznYOdmSTlqzPR7xFNQvnZiuz8pKTXEbnxVi6MB1GezY8ceuwTwZTkNPYZv9otaLtKS1KtKRUKyzQ5pROOn9WYGWVDKlGyjCsIFzjnZWJB6jaLXMgswKyismVhSNzGQNJY6PI9Ecx9PlmYcggJg3QX3euqEanVTZND+e9YVMoyBM0FLbQ5UCGEe8bQ/eWleLuOl1flvrYWof28XyALSCsrFZQJP5GHhqYbk3qO1zda6E7vVrNh4tQBynCbKxaHytroG4X/Hjq/CXT7dReSKh+lhtZpRmyGJaLaUVdpbbMFqFv2ZVempGsAt7JaLJNmMuAKqyKB/YqVkNVpcPLqjDdWh0cBmta+K1eDXaRoGWsHgw2PtkCFtUevY1QNQmZxbMkY00Fgp1KchaT7oJMKaHjgKTc4T+vVrSaCJGXcdPk69ZuiGbllBlaRvNNnZNskpHGiqDAVobFacX7tMU7y6qLsQWrSmunI/8RJPF6oYbzBh4nBAUzDlvtsazyq+1YDyqXO5aTQm3iU2tZkenZ9YPMJh1vd5b1d+td+TKbSf/6ZTPNSa+SjWmYH8zAmxM5bIAGLEBFv9NXjq5pteoJK6HqWLrolX6KZlB3hOU3dswhy5d5oledzkKExO6qjrIHrYAQsjfbHJJrjJL6yPIjJtQTWUWQkWSzkhfXegM6d95QjlkolwZWM2l72t67W/rqs9ygKjAKmB1HMtCu/hT6vhwudDVfuA6Wd5AqnGw/n0CB3snq52p1dT9Sz+Sl4ZYfahfseA579dSQ4QsnAuCqVrsZ6/FoCVXVoQeauMGmWYEp83mVNrCrn9mr2Do6BrsvvyxgR3EjSNJMllSRKkpLBHAM9qDaBKUr+hSPO1TtlNRmFjnastMJF4e5tP3MogxcUssaNo6ir74k/sayUsaxVquJ6IladyF2GmlDM86YqzsRRE3HuDl2k4/2Vl3YF/4crQIyxKn1PLO/REGSR4mPqhXryCJNFfRBBarw62iBPTIE6hrtBidLWzitg5P1qIi39qqlJHPduTSoKgW+nYNJ0Q0HVWH4x/AzO2l+RJWUDd0PYjVsF+twEtzY4D8tUcI6nAk3+AluyGI3llXnPMVjsU2jCtAssv2svGCeCqqfpMZBEF9pdu9d+SwWftouQh+hL3bKdzs/S2sG0V5bdJQ1xNQ9eRSyKkA6BN+egylvL4NLUnRGqqV5859RtYrLMfDZq04KSHEay6rH/HM6xzyNLbcUb3z5swagKzBXOPQz+kwf0SQwIqgxJGsKTlMBNeOoR7sAago8W3bu031WUjC6aBW7ElVxWkDYOUH/PtoFYAxtrEXY9mKWIQTkgAdBrYCZqW0jrX8S6q63sbn6rLhlinDoVcd60rs+ig8Qe/4DjbjVTQAJssxtFwRaDPHFCREBbOh7u4QoYdc8x86N2yAPUP2KF1mvP0YVIFjFBR4K551bVTjX7y2RobufhJlQvd6OQzNY1PBo64S1XzKrGO0t9lQLFkLrQPpsyUeEpbvesQ5yYf+wZ1ggOYJ3jnTHttZeILrvuP3xNm51Yr8oZKSlqq8ff1t8mTOt/vm6n4oQj7zWf1ryc8z02+JWv4pck6ym6j0hViuroAX9ttCcuJHVX7eiWcXXSfF6Yctfea0Vofqb+x4WX5oXReQdshrt3um1/pUGIDt94NXee8pCjstX6mq9Vi5ebsX4vPfqd3VpHv4GU8UDuZKHwXuKPB/Ov7/7PKDbD/LVRhyoQ4NX2nFTzrLPq/9vZTV9IyPo1RDYWxhBqzcygtrLP1/zvfD3ovqAD/BH5R169f+CZfFH5W2o/m9Hrv+w/EX1e/kXofqu8hfVa/krq/3yb0TV0R/kTvxr4F2F7wHcr45zATeW83PcimucI+HXNilHGG4P24mPwzzKuXoE4ZKGB+9JhKU7DS1MY0O8XEeg9fEi1zpqjHU0IhSASEvkPogGMuvFUQiuOPbgkPUvWcpVF9E09gk4VGSpcOIzOHrPB8Dv8EJ2TkvVnTAyV2cPuw+pqptTUV+oUheiWTRDOzQiCxrOHXvqSQskvojMc681wAOnkQZnNssQNM9MAzKLaKJIuZGhaqiWGTzqJoqsr/UnVLV1VOroImv0OJrISGijUlkquavgVo/k0lWa56H84mvcRgMFIrA0IBGaDQcpgS+0pi7yKIoQOHbzSFk/NrXs6+DZnV6F21IJjqNy3qgGMjxeZvDsjeYJm4x8gBNMxi6JZLEYVX0hhwbw5eYysA3rzjHbk2J2hCFksSw7ytWPqMIBCS60ZkMZ2PNPiwnG2pxkm80PJThkJ3mZ0gXToSz7eVfu4lZa+X7CoqMH96gbyoOBQ9Vdewh2Uple5F7DwW7kVxaLW5aFnQxaMTnw4aQ2k0lG0MXzs2c2aULdq9LzOqY+xutzYIMoN6jyj1YwG4gANXO4rvA0H6eISRy81Z4N5oXCeZPxZW8Eyz3Z9oUV7LVYTot4vmJ8VlURSxpWUL8SsBAJqUASUv0A3j2qDuJAkW8ctrFdaJZyhP+yaDc2FxpQLoJzNT/R7DP+zutTEu6jgbVcHyr3UqKd+aKVhmaLdo+eRZGzNpjvtXVpI6D+HVXETKKYhuK8R6yl2MuTJRTm0svSZcS0uzv56Z4kMfN3ZZdw5BuqGBuu4nZSz/hoj5hGckjDGbDT87HatXSBaBJx2rrQJOdHqOL8eVQMD6y47OQwX0xYfXb9c2RPHrqTKU01COCPqIK8pstNOozZZgHIynU4Mhwcc6DagpywWGvvktMtWVr2ySv3qDZNE67NuuRIC6IrqeHzzzeBGoCW4Bg9XxposseyiuCfN5TrKYgdYEAMt6MMURUmvQicukxFms0nrj1fUdoozgNUuTCO2W7KtHbCJaTfjbxhBJWow7FFEZSECW1yoStl+4ARxBJQgkKtxxvXHOp8UG1lOR5pfo3MEKr99b63WtEMqZNoULPN2LHBoUXo2qDToDUXZFEw61CDusXVLA36S+090zLZHVepWbeIfRhRnQ1zSJkey4yagZinA+GhPumHepVwdevKPQRMWh4NY9uJXZiYLLOVB7KjVhUCvUK5IOh8KtZbvYpzCI7QUbsamdHe2NO03jqCsgXh4zDulqw63EaogR71fbVySAOUu5q564UCSWo1P4bHi4+wGUM4jKZaXxX2VitqBunsw54hSE+WA9uHLpQtS5fmQr3j2XaYJemUgHLT8pkGYNmgNpNNNvQQdeKMZBUmRr6uLeEJoRsSHsxE/VivUpPjfXhoIUDWAhmRrCJ4Jz13VSIgqEgPIrAuohVk9SOo2OMDUEtHc28e6u3SUqN4uY5wepemiliNCRCniFkhwQiA7H5nWfCEuuVJj7XpLE9rtZeTRF6aT1YHdUf1sl/0WcGi2ZVNumSbZRfTWWwxfx0G7lULmk670cthThUivcwTnhVTw+FitzOXsotiBzKCkZavA6CKb9xwoW1Q8YfVihW7oEk7VDFdTiPXzs8rqoZU5DKHecBnJKtfTIdbVJHlik13bbIaueFe28hbeYlALci2S5qBsNNaWZ12CH7jUfwbqqQBGuXOpS4u68u6UVPpaXnKnI8VStaiP2nvNQBov3I7kktNwFqDcESyiu8HbbTxoI2mgxDPZp2s/hy5VmwWkz3mDj1tTVx3prQwNI1KA+YrqQMnmlmLKdo91ACcxXI0omfRtCTJcpztyFheh/RMCqXgXuRqtYdWgKwSzI9kle7k7lJuT0Mz33fmbj1vOBbw7Z6TrCIp3EmmPjOO5eZ951kxncOKoLVEVz7o3mRuNyC7fYwicpQ82wWQmc6akz+tLP0RodZp0iXX21hZxTwr9ok1JmfUtV4Ysb8LoP9Fa1BTsCp1+5GBJFm1q2ZnxXHmrn6QVcWaZdVUCuYOao19Zfc4WK1oHETWloEX00g5M0LVEva/UL0RlGt/9fYUObrj2wHcnPpzIPNC6Y/9gZ4NHmoATZoL6S26U3fdxgjxuQ8gbea4n20AThr4almsLj7ZHCBDwN4jq2xsNmEMKOzpezDJoaV/1qtC2JC3qerEHuUBRYKMgLounLKeggqLpUpo4dbe17nmW5bFNVEDk0eSLW7XA9LQeQkNMI87obJnIKZLUEudD5uox10BHwKMa73fkGALYdMGUsMv65qtN5VNXAaGjhLTIamrHhMVLAub6xDmEVaGLocEiHsfugIbLOfZuQBapRUO4SnmtQmOEGDrQndrr/V10CZgwdCUQQfydtlw9TOqYHx8DCcIUaA5XNleHSWQ2dN8doS+OnKDKrNbABi2y6JLMufgkGzU1r4T1BZVYxP7iaJuC/UVMe/5ASwQZEOoWQE7ldM+HInJnKaIWEEzmWFfRiaBcEzT5I76hipoGDhX4ICDgaRmIANp/akrQPT4lgLvnr+KZBsOJNSm+NTgBzlOlzgRtmLG7PpiaN4ZzfvJF+94VnaviBFB4kHWMTlw/JRmC3JWYNfDLbC3dIQbDWDpLd0G2rG7IyhDkJM0qDRUq8FG1B46pMaCZvOIaYm5aXdB3UkSB2QMZAJ1umwlNFxI4QXOF+wRUD6+7wL+vOh3+qxggvTdE39Q0F1Z/fN1/1Bmh/gbCe3X5deR6w1IrW8oHKgq9kIFDkeSpxebwRpC1Wqf1wtny99yVzbvzA/A+LPz/c8LzdFIVs6LjWEzidMy78oP8LtcFjbG6rylkKxG4pW6FFDFydSXWpEPYgOH6jsKWy5+h2qZvi1/26sZQjT4AC978e1q9a4+/W61AnM/Sfz3lLEM/NfqqmQbv9qKcvB6HZ9l9Ku8K/DZvosRdLBcnBfoN7h/9zKVZ4fuvIkRtDsP/xnBR6VM8+hNJTj77uyF+2dRIUv31Vb4h8CNXmnGbdn/ijGpRbl6m15NZPZSdFODa/2yXo3O0/ellBv/ihMIG0Bjy/6GAnsVRwp+ez/ZADj8/Gorchlre173DYWNF78bDS9V77NXI9bPZ/UnRTBXVq8amtZeVc7vzea7yn7HtcYuQL2Jwg579QVMgepbGOw7ZHN4E6qwrK7HAq+ZyBj7fC/G9Xgm7we7YK+u+jqId06la1Kz65GbzxrYh4fSHnO5u5E0wM0Tulxg3X3is1JbyVfGJc5uHemO+6VXr+3/alP3H37TiJsu3bQkOjzgWdnXyNimdGlkr2+V+coLd3Wl9bU67Vi7hDpCa/v2EbzjhGaCPdZk3XeoRD+LXF+LYV0+LpxCQ3uu+Yi1zYTCrYtJ2JeFqCeeQMfRXRPgJO2qcOAOuxro8D3Aqebcnxu9PRuIkzsOXH04X0TVcfvmABxSgrsWGasVzrcK+7Ic5+slH48YQfYlMELA32//VGgSqkaIFefG8DOzSZ3ub4QnMPLqug00IMUUwEskumy5WgutgjbJWM8T+ABVrY3DdNVWCHFVnmdoVuu6jplXNwhExm1gCJO8rqdPstnA+wcf4syrp2AkVXWA7LlN22au1zbwyemkgFs9ab3P9Ng3Z667042ie3mC6ngM8Ayitfao8DWL/UfS4M9ePESVWalCnbb/OOh3rcemGLBso+6X76fYivV5IGXYxfzUB/8H7kwu9FgOZCkE+ydUu+5t05rjcK88zKEFbABphQwM081BBgRTsZfeE56V4F0vinQ+pXlVSynHNAvyuYyb89rmOq4kImGsmg8+XztwH2ER3UHKeL6BOFbD4xKOxuVx5NbDfQS+wtFSY9jk2Br2kGXxASqGOR6NIhK1bL8dI5hebUesGU1w7KY4TaZw9dbbU2/PDVSbVWJTzussaaeqiJVb6ayyUXcnn1TsNNRPY6y2uN6i0Ho+xhTf72nvZfNpjPbsjKCqGEtWb2x+Ehum+wlVksK8Hcc8PviY78OK7deRY1i8K5ACgS6YHM6BPRk4lY9QhS3NTESzy5dTEuZcLpYIeDHtSbPdzkh0AtkuacGnZX8+yT610SP+qqNdvI0DpAq920zkGCSBEG882CM2I49zibTl8UlG306ys2az9P3tmjXr415WvmzG+HcGTh7QbNZLw51/ktVTuJSVCRfGRo30QloC1nHMZAs1uD8jlAv2kPSe8AForqXb5SBpVr49+s7MPDRkFxc7P5cFwitBkIKhpPGih++o4tAuL8LNvLKvKHDY1DOznQdd4EuzmBjSidOaFYMEUh1aOtgNqr1IcjBpE5ob6IgeT5GWiJavssvT74jMiyp0SdjTjX1UeXNZS7lvWHluxGKtz+X+fKoupM8MXtYVzdOid+T6Eap55e0mGhQIiPgSKSCUyOZjS81RZmLfaYHoh+wHWe8jLMxP6sGy2fmIl/FsTFKlhTMdTElW7asXomFg6VEPZRWBSJFMpntJgzjDoWlHL2mXQdqPtnATQtGxKY0GDUJA25P5PB78ANVsV47PeSVBFRV4L4IN2wb2HRNC2JfrjKzm/XzHxA2qoknL/LjRol0ZXckoPF68VRhoG4NmOtxMn/NXMT9AJzoNtxp0Hbprj0lHC77pUCWkl3inRYSVEGrxR1Tpp/DYruX3ElwAAARzSURBVPbNDjhpsyC80KXpoWgIVaxm0dqzg/yDBsBq1G5T2QkQLcBLqByBF7O4pA5tLG1kiSMOw+dneQJn3lZWldTWSpquNnaJI5S7aYJkJEht5VDPvqPKijSge1J6rt9c9iKRFyPPIEXRgkVCtqya/utfepxAYRlwzXpicy9pmiRbv7IE2uHS8mW448npKcRbp/5Br7JCVsVgD1mlRaeWyyRGCsXpISZUbSAxTz0rcA9RRRohtk2nHmQVnAZ2kl6mwSxIzmY/MqTL2Pxc2XcCqu3E3OeyuC9Tua8HSSK7xU/OEby+aoAcb93KlRnafFJx/309kNV8Tpu1cpO74/QwmrHZsNXbUZcdUDXbS7o6mSfcle41idEinYwmertEVr1FeknPiN2asCOR0MowkcfYui9AK/sZVU1zY3Ic004HlIT1epWOMtKmFtUpzufraFRZK6V4hKpNuLC9+FurcJDSQ8r5ENwCyCo0gHIqeZ4fGwRyJ3jLx8O8Kx02qd9CVmHA67Xce9BqpAHwJhmyhKdyXIMHxzU96jt/VTdkFhvQVabTjCZuYdhsZhkBmpmmaJqIP0HVvlVPsczPs6kJTxlhnNM9hU2HRRpgMIb1zVy/QNITnj3VqzTyTTzLZ1NkcNGqKIpmhpwHFfQqQn40lxtrPuvkIaqcpnaxX1QlqqUm+u24HRdA1ZcZyMpCJOO2HUe6Q/WzKQ9Qzbfr8pRUMqOhcI9h2Kkesm5iuxDyZL3xYMUJQvlb3hUw9eyWh/T3Nf/mRx5ooT5Y8PfZAHrstS79LmziUC5cS3VAWhpmNnKspXUomci+WpD5F0L1vtyxLLoXZPJiJ8suN2qGxvgHsleljMHzR5YYwrWVD/WqwJl4+35MmD8aBAW7QYL5Y8J1oO2bMcHBhC/jpD8zEzyyV92IRyogZUhPdaOscUHUbKWZykQg3ZDrIjcuXvnyXa9iHyLsTAARQblKG5vEQdg3RBphbGaMu7v65wIcm0iEZgXk3GbpBRnSsIbkqmhcpMSxez5a/5rcOE/0KvaUYGlGEVKs2nzUWA2bBsctbDpb0B6wcSy+Zt3tjhWMXo7DH9P5EDtSELzxwz4cmXYOdk+Xx4QGbxK2Xyc2HuhVQKZZckFyLX7NpaurXUoLUWoPHXTkI93uhtF3TqC9g3fvjHTsdo/ZnB/s4zzAtxeo3suqY7ND2xQerHs4185Vadik33hNja2pSzj6hLsCpXNtBnU+s1UjC5SwWXAsBYZb5MStWXKHqiW3XDfmsGvtG4Fs/Xav9JEqW3fGon66t4IHQmfYvHTneCB+NN46mtlDE5hZgHbm9gD6e97qWv6eYuuXv6h+L/8iVN9V/qJ6LX9ltV/+R1Bl/6Oovqv8nr/6Tj6AuKdy/2FRb8m8dI7fJqq/jFxDA0Tue0pWycK8VFnWyMq82opiUGUv1vFZzP63TEs5D7fhW8pFzrfbF+rahnO5frktVMerVXyVw69QZawpgzJ4TynbIKiqF+6vvMMyebUVlfeu/qDk/wHyL6mp83ZaeQAAAABJRU5ErkJggg==" id="260" name="Google Shape;260;p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VUAAABkCAMAAAABg1OgAAAAilBMVEX////+/v79/f38/PwAAAD7+/sUFBTr6+ucnJzDw8Onp6dJSUllZWVXV1f4+Pjm5ubx8fHJycm7u7sxMTGJiYlra2vu7u7g4ODMzMzT09Ph4eGjo6OxsbGYmJjZ2dlRUVF2dnaDg4OPj48pKSlBQUE2NjZfX18iIiJ8fHwcHBxLS0tycnIODg48PDy6UBkmAAAgAElEQVR4nO1d65qqOhJNQiIXJQRQELmoeL+9/+tNrWB3K217Zrf+ON/MzjezT6sQkpVKpVK1UjD2WuFKMM05Z4rTB8a1+vyFMcGZwH8/v6LrHOdJbZo7XHHlaEGXCfqDCyUcTZVrqprZRwmH2Sfay9Td7XS3ZsZRihlODxaC897T0JiuSfQjtVWjB5o5vVqU5trQ74I7dDVVent/r8lMOfQcwTKuvv/66+JozrRCNwX6o6jVd228RZVgcHpI3FWFPlAVWmgqwBIddxghy7oeMq3pIiWExV6zXkcIUYcbTc2gGxU1qvcsAgz/CjRRaUfRX3aU7y9TVDQhS7UIGlfqn/roy3fcHCrcUWiL/vbjrws1gLp6fZwAqh9NFBCXXhM0QfHziFInRXcVCQChptB3ai6hQahq6qABXDQ/ALZSjuhXoB0haOgwurj5E1Xe/cMFv7YM16Ia/NmHgzNbAd1OoyuYUP3BuS30ME6X01P7nX2ldL0W0ATMUbdT5DuqNGVxx8+VZUyPR5XuoDMsTmgCdBNQE7wOZE1QLZjFJGOa5dXd7bYN+IPb2f9cdvRVWxGm99PnoxekvgTERbEnSgu6Aj2iEXinAtCzvVwnH+j5C/OpAT5RFR/fcNZs982TurgvN1u5NcxObbOYkzBBPgXqcBjJZtcFAoJA5dP1qleBNtXgUBpjp79Q++TrN/6pja69N8wsJ+MZc/pocJpQ1XBwikjqNYbPW379Jj7uv95FA+K2E0/r5yvGH5ZmvW1HMlbMohkcZr3fbx8lmtVpC8x+LJejy4JTw2ZV5bNsedR+oSPfnSVFkDRVYFQ8TYIpzU8SKFZsBsP7242erMZjOdZWD/Eo9e5+vqIKySRtoLLRarwa0wQWd7iSNtelXLRp6OpOnU0u1/b3OoWBIuW/XC3PgWK9al4pYjwoWD5uRNYu25xVO+PXbNa6uvXaOmmXDfOrdlxekSyl8mX0c235oaROuSzabhYHz1mGen6iO+JKjhZyeJKlHg326zXEXTmsSUb3qNJckKXiZaV1shxXjFDNvCnzPVV59bislmMWecl4XEBvc+F6hVlsjQPBv62FTIjBXjO/zXiyXJKSOc21FzO/1JXnUTXjlrlUTRs70A9KFwVLa/FMs/1pUceTESQaJryU54kOdm4tWSwLI0NPXsabkLVyuZBXCW4l8+XPKkDEAw/SISpZqP1Kj+d6O86mh7gaVPFhbyahpsdVuykUL2kAtlj3aqh2BYMJkMjFXlZRGjRpxdqj2cp2i6+SZnPxVhOy02gBpInuDhZkcHwzv7QM7KJZyFFLf57W7tpjQZqd5Hgit0tZFetdtdpGDIsUtXgdNuKNoDK922c083guEwLMD3Z5INlU5i59Pi9plJmHz9ENqk9kNVvtSWDH0fhAykQ2Y5LVheMPptUgKlZLthzp0ULHgyl13Fpo31BdrgqsbOxCwKV7d+PlhOr4qCdhFkg/WwXNjlAeGtKdgpbDTM4jSOrdakX2WCMrAtWw9Vax+Vad5jQ+Yhya8SWqpK+H42gTsHbuMthANO/Hm1bDAn4XqmKfRiw/TRsZ0/Tzq11USkGoGqA6ZpMjaweE5FVWrRznP1am2X5V+et0Nj3XTTgEHKN5PN4Rqm68G+tFaMKl9g9Ta4PR6rC43N3PdUFwsNJTm71iq0W+KfM0YPXcjE5OPfANye4qUQQPmRakM/PVNocRc79ekY0hZMtZcsrCkWDbrT4d3U0l6ku035pKVtm6ndFglesIcu2YOGfj3eyNaxUjOTx5Exmb3SmZz7Ngl5WyWso8I1SlRbWGrF5RTWS9H7g/1sWVO5ISE7w67Ia+Wm5VdV6PVkWV5tMNyepch2MzXU07I0qx5fH+fmaG87aVLfW9DmTppnWTTqp0rkcjQ7IarcpiV4l2bbDaZe5EjuqSUO2Z0CTry9W4Xh3dRLaVbGlKROswWc/NKaRqkuxSzwjldujS+qWEGQ2r4cTot9qrfip3lWHTjbzQarVx43QX7mZm57N0iW7XF+Z/WAZOLVP/Z5Oa5qKJIhfbyHyWCZ25zIki42oTOTo3nD5HETcR7SZpClPJenJvyHSTknQSLeJkCbjHmgb1eAr1ZKLLc6zTqrkkqg0z7OB4cZErudW8v0MjS9cspQwLrjwpFzSDQlpn56N5NiZZPSdm3kZrTIGc9BDtFNyjtHr1RQXAbw2mblutPncx91YKbOmvj/aiJ2qdjEz8LGB4W2tX2+rx0bFbbvpNwyjCb9Yyxqeb7lz/snIj7sw63f3/Y+8JA79riGPXGf5lN0Fhq5va9G3V/POXq1ljuL775aYVf1bQMeoS7wp6Zf/zWW4+s/tfvi7/LCQnQt1f8POHu+rsH47G/lXz+2KvZN8aZYe8f40tDrZs/HG57+D943vVfPTpN6j+7q6/5XnRrNlPRpPRO8pkFG5PL1WA8lINthZqxfbVSj5L8TtcAzl8Uzmm8jI8Hl+pYi3Tl+5HKy4yfbGKm8oGo99gKpxg/TYl8HRX8F8VI/2XWxHtXq/js4y3v7lLsGCl+xr6l4VQdZVSvS8/FgP27SH9b2g1pw2H8+wJXZCC868VjF2//ewDm+1iMmPEk2r++8LGk9+gymlL/LZdL6H6zRRRCAnAw0y2uvVMO9ataC04h3XOkK/tIbZx9+2zTukPJ6mNC2Djz+C0tzc7CNPAjfo542aDuG8U/r78S1D9Dir6bgHkNhRCn3ENEEaIiDn6RgN9RxWeJIS5NEJfuBJRG0c4HdrOdZ7B4f/hr7aovqv8O1G18SVE8myQCf9HUO9mFjN2K97fULVD4AiCVDk26CU0qQilVXc3thKOQ2PGxacPsJPVN3Xp34mqYyc/4inQdCRxiFvZAIawcxfh1WeoMgQFOFyoGBhuYyaI7zkKOsVBaMJGpJwvFfB/gKrVnzbmzK8BDdH93UX/1G20hH1HldvoGLwvxi5UH0FDuFE7FAWCuQx+1Y9u/D+garT1SWltpVMbmshGd7EsG5EmvJT6ebWiqyIXUXSmM4XJb9yMu66haa9F5trwaZbNbEDxWsu79ar2qRRQ3Ajl04zDCgEZgbCYqT+Dfu+7TG5R7Zy+iqup30BCIn8Kn0jm+zMd01dUYeMXqJUe5bI+8eEOVWFZG03rwQE0rb0pmlK2Pqta34ZCmyCHvy9ok8c2AIcjRolkvsixBVzMPUPYBvO9qYZLw7kutyF95UTL8IROfrSlJ6s0K6zqoA4Y2xQ/wpURdSDy44z+1B0yLPfjb6YDoRrJwUGuAkwP0u42YA6lhhgZy4KzHEUION+5Dm9R5dqiqhydzVcB/RRtB6uK4Cm2ss4vaUUNKFK5K6gD0RAududnVO1PhgWDmqyebL3dXkjSWDBciPW6IXOSFcdDTBVo/7Bgj1DV3NJRWDmoMqbNJAwkHI/NIs1qmZCyncpxQI3QOg53t36qO1RJoqEdCAoj04bu93eHEHsVfyuTQE4aZrR3lvOGnlVtVm7frwpUz0HUDEcuSVLMeBTBg6kabXufr72I2tAPrN/JqqDWs4I6Ea1b8BaqQxFuXVoVik0dXVowe0YTd35itnUB65c7WTXLcNSwcj2jflXnqS8LwYwzOjnHBZgscTpYxVajpouvGr5QpRnn7tPQc8qVS40uBoFOK0N991LXkxDknEReetbh/SOqiBOQCkp87hgZEBJmG8a7ACyWRibUPxKjaFjNICLc8VZRj0/QyWqVFeuJLuRlELLlmS1lhphaRk9s5JQd6puHf0cViOvFaitL99IC4tHcjVdTR7Ns7eUktTTNZMtOCIbq/FJ90Eceo1of6+ExC1YNIddKd3qISSmp7ZKvT/CCutOGeo+IVbr88p3eyiorwmY/mAarGT03JvE8jtHj2qIKfhFztrspBLr9juqHnNCMZcVlPZSNhlyzIvXYcoJ5QI+qdm7HvGpXBYk0K4HqvaBYVHdSjnK2mtBIBP6guUh/skAwR1lUaWQ5/1kDwLx2gqSRe31ckoSZ0TxLdjSczgxxiIATBITqKMRaU6TVN5/1Larc9atQ6uACpbgkVGl3rpWz3bP1oqNH+UCVNDM+f0eVdEPmB3PpeysECWJZ6fkYvm6S1Vra5c8sbKCPPZNVKk7jNZ4sFGKtLN4t9X6E1c+iOhMgt+TbkBYLoDrr87QsqmU8GBs7L2StLsvhcEEK0vJlCFV+rlk/rnOvAWifU49Gu6VZ12S8mMncTQ5TQoWmPyKR2srqZA4SD8LIfabILaqqPVZLqatNTpLoyTyWPlRluNeEogb1zqf9OpaAy159DvQXqpx0chokMi5TlxaGZlXqQwm1X6cGGoArszwnDIyUZ6jS4LBivA3llGSVTON41+r9FpQvi2qkHaxgs/Uiom6Wu7zvcLaoxjTZEjbYE4gem8hFvdsUsPU4a86BkiW2kM9klSN6fljqYQvIgoFZzCOaQ+7Fi9IEIF4mznYOdmSTlqzPR7xFNQvnZiuz8pKTXEbnxVi6MB1GezY8ceuwTwZTkNPYZv9otaLtKS1KtKRUKyzQ5pROOn9WYGWVDKlGyjCsIFzjnZWJB6jaLXMgswKyismVhSNzGQNJY6PI9Ecx9PlmYcggJg3QX3euqEanVTZND+e9YVMoyBM0FLbQ5UCGEe8bQ/eWleLuOl1flvrYWof28XyALSCsrFZQJP5GHhqYbk3qO1zda6E7vVrNh4tQBynCbKxaHytroG4X/Hjq/CXT7dReSKh+lhtZpRmyGJaLaUVdpbbMFqFv2ZVempGsAt7JaLJNmMuAKqyKB/YqVkNVpcPLqjDdWh0cBmta+K1eDXaRoGWsHgw2PtkCFtUevY1QNQmZxbMkY00Fgp1KchaT7oJMKaHjgKTc4T+vVrSaCJGXcdPk69ZuiGbllBlaRvNNnZNskpHGiqDAVobFacX7tMU7y6qLsQWrSmunI/8RJPF6oYbzBh4nBAUzDlvtsazyq+1YDyqXO5aTQm3iU2tZkenZ9YPMJh1vd5b1d+td+TKbSf/6ZTPNSa+SjWmYH8zAmxM5bIAGLEBFv9NXjq5pteoJK6HqWLrolX6KZlB3hOU3dswhy5d5oledzkKExO6qjrIHrYAQsjfbHJJrjJL6yPIjJtQTWUWQkWSzkhfXegM6d95QjlkolwZWM2l72t67W/rqs9ygKjAKmB1HMtCu/hT6vhwudDVfuA6Wd5AqnGw/n0CB3snq52p1dT9Sz+Sl4ZYfahfseA579dSQ4QsnAuCqVrsZ6/FoCVXVoQeauMGmWYEp83mVNrCrn9mr2Do6BrsvvyxgR3EjSNJMllSRKkpLBHAM9qDaBKUr+hSPO1TtlNRmFjnastMJF4e5tP3MogxcUssaNo6ir74k/sayUsaxVquJ6IladyF2GmlDM86YqzsRRE3HuDl2k4/2Vl3YF/4crQIyxKn1PLO/REGSR4mPqhXryCJNFfRBBarw62iBPTIE6hrtBidLWzitg5P1qIi39qqlJHPduTSoKgW+nYNJ0Q0HVWH4x/AzO2l+RJWUDd0PYjVsF+twEtzY4D8tUcI6nAk3+AluyGI3llXnPMVjsU2jCtAssv2svGCeCqqfpMZBEF9pdu9d+SwWftouQh+hL3bKdzs/S2sG0V5bdJQ1xNQ9eRSyKkA6BN+egylvL4NLUnRGqqV5859RtYrLMfDZq04KSHEay6rH/HM6xzyNLbcUb3z5swagKzBXOPQz+kwf0SQwIqgxJGsKTlMBNeOoR7sAago8W3bu031WUjC6aBW7ElVxWkDYOUH/PtoFYAxtrEXY9mKWIQTkgAdBrYCZqW0jrX8S6q63sbn6rLhlinDoVcd60rs+ig8Qe/4DjbjVTQAJssxtFwRaDPHFCREBbOh7u4QoYdc8x86N2yAPUP2KF1mvP0YVIFjFBR4K551bVTjX7y2RobufhJlQvd6OQzNY1PBo64S1XzKrGO0t9lQLFkLrQPpsyUeEpbvesQ5yYf+wZ1ggOYJ3jnTHttZeILrvuP3xNm51Yr8oZKSlqq8ff1t8mTOt/vm6n4oQj7zWf1ryc8z02+JWv4pck6ym6j0hViuroAX9ttCcuJHVX7eiWcXXSfF6Yctfea0Vofqb+x4WX5oXReQdshrt3um1/pUGIDt94NXee8pCjstX6mq9Vi5ebsX4vPfqd3VpHv4GU8UDuZKHwXuKPB/Ov7/7PKDbD/LVRhyoQ4NX2nFTzrLPq/9vZTV9IyPo1RDYWxhBqzcygtrLP1/zvfD3ovqAD/BH5R169f+CZfFH5W2o/m9Hrv+w/EX1e/kXofqu8hfVa/krq/3yb0TV0R/kTvxr4F2F7wHcr45zATeW83PcimucI+HXNilHGG4P24mPwzzKuXoE4ZKGB+9JhKU7DS1MY0O8XEeg9fEi1zpqjHU0IhSASEvkPogGMuvFUQiuOPbgkPUvWcpVF9E09gk4VGSpcOIzOHrPB8Dv8EJ2TkvVnTAyV2cPuw+pqptTUV+oUheiWTRDOzQiCxrOHXvqSQskvojMc681wAOnkQZnNssQNM9MAzKLaKJIuZGhaqiWGTzqJoqsr/UnVLV1VOroImv0OJrISGijUlkquavgVo/k0lWa56H84mvcRgMFIrA0IBGaDQcpgS+0pi7yKIoQOHbzSFk/NrXs6+DZnV6F21IJjqNy3qgGMjxeZvDsjeYJm4x8gBNMxi6JZLEYVX0hhwbw5eYysA3rzjHbk2J2hCFksSw7ytWPqMIBCS60ZkMZ2PNPiwnG2pxkm80PJThkJ3mZ0gXToSz7eVfu4lZa+X7CoqMH96gbyoOBQ9Vdewh2Uple5F7DwW7kVxaLW5aFnQxaMTnw4aQ2k0lG0MXzs2c2aULdq9LzOqY+xutzYIMoN6jyj1YwG4gANXO4rvA0H6eISRy81Z4N5oXCeZPxZW8Eyz3Z9oUV7LVYTot4vmJ8VlURSxpWUL8SsBAJqUASUv0A3j2qDuJAkW8ctrFdaJZyhP+yaDc2FxpQLoJzNT/R7DP+zutTEu6jgbVcHyr3UqKd+aKVhmaLdo+eRZGzNpjvtXVpI6D+HVXETKKYhuK8R6yl2MuTJRTm0svSZcS0uzv56Z4kMfN3ZZdw5BuqGBuu4nZSz/hoj5hGckjDGbDT87HatXSBaBJx2rrQJOdHqOL8eVQMD6y47OQwX0xYfXb9c2RPHrqTKU01COCPqIK8pstNOozZZgHIynU4Mhwcc6DagpywWGvvktMtWVr2ySv3qDZNE67NuuRIC6IrqeHzzzeBGoCW4Bg9XxposseyiuCfN5TrKYgdYEAMt6MMURUmvQicukxFms0nrj1fUdoozgNUuTCO2W7KtHbCJaTfjbxhBJWow7FFEZSECW1yoStl+4ARxBJQgkKtxxvXHOp8UG1lOR5pfo3MEKr99b63WtEMqZNoULPN2LHBoUXo2qDToDUXZFEw61CDusXVLA36S+090zLZHVepWbeIfRhRnQ1zSJkey4yagZinA+GhPumHepVwdevKPQRMWh4NY9uJXZiYLLOVB7KjVhUCvUK5IOh8KtZbvYpzCI7QUbsamdHe2NO03jqCsgXh4zDulqw63EaogR71fbVySAOUu5q564UCSWo1P4bHi4+wGUM4jKZaXxX2VitqBunsw54hSE+WA9uHLpQtS5fmQr3j2XaYJemUgHLT8pkGYNmgNpNNNvQQdeKMZBUmRr6uLeEJoRsSHsxE/VivUpPjfXhoIUDWAhmRrCJ4Jz13VSIgqEgPIrAuohVk9SOo2OMDUEtHc28e6u3SUqN4uY5wepemiliNCRCniFkhwQiA7H5nWfCEuuVJj7XpLE9rtZeTRF6aT1YHdUf1sl/0WcGi2ZVNumSbZRfTWWwxfx0G7lULmk670cthThUivcwTnhVTw+FitzOXsotiBzKCkZavA6CKb9xwoW1Q8YfVihW7oEk7VDFdTiPXzs8rqoZU5DKHecBnJKtfTIdbVJHlik13bbIaueFe28hbeYlALci2S5qBsNNaWZ12CH7jUfwbqqQBGuXOpS4u68u6UVPpaXnKnI8VStaiP2nvNQBov3I7kktNwFqDcESyiu8HbbTxoI2mgxDPZp2s/hy5VmwWkz3mDj1tTVx3prQwNI1KA+YrqQMnmlmLKdo91ACcxXI0omfRtCTJcpztyFheh/RMCqXgXuRqtYdWgKwSzI9kle7k7lJuT0Mz33fmbj1vOBbw7Z6TrCIp3EmmPjOO5eZ951kxncOKoLVEVz7o3mRuNyC7fYwicpQ82wWQmc6akz+tLP0RodZp0iXX21hZxTwr9ok1JmfUtV4Ysb8LoP9Fa1BTsCp1+5GBJFm1q2ZnxXHmrn6QVcWaZdVUCuYOao19Zfc4WK1oHETWloEX00g5M0LVEva/UL0RlGt/9fYUObrj2wHcnPpzIPNC6Y/9gZ4NHmoATZoL6S26U3fdxgjxuQ8gbea4n20AThr4almsLj7ZHCBDwN4jq2xsNmEMKOzpezDJoaV/1qtC2JC3qerEHuUBRYKMgLounLKeggqLpUpo4dbe17nmW5bFNVEDk0eSLW7XA9LQeQkNMI87obJnIKZLUEudD5uox10BHwKMa73fkGALYdMGUsMv65qtN5VNXAaGjhLTIamrHhMVLAub6xDmEVaGLocEiHsfugIbLOfZuQBapRUO4SnmtQmOEGDrQndrr/V10CZgwdCUQQfydtlw9TOqYHx8DCcIUaA5XNleHSWQ2dN8doS+OnKDKrNbABi2y6JLMufgkGzU1r4T1BZVYxP7iaJuC/UVMe/5ASwQZEOoWQE7ldM+HInJnKaIWEEzmWFfRiaBcEzT5I76hipoGDhX4ICDgaRmIANp/akrQPT4lgLvnr+KZBsOJNSm+NTgBzlOlzgRtmLG7PpiaN4ZzfvJF+94VnaviBFB4kHWMTlw/JRmC3JWYNfDLbC3dIQbDWDpLd0G2rG7IyhDkJM0qDRUq8FG1B46pMaCZvOIaYm5aXdB3UkSB2QMZAJ1umwlNFxI4QXOF+wRUD6+7wL+vOh3+qxggvTdE39Q0F1Z/fN1/1Bmh/gbCe3X5deR6w1IrW8oHKgq9kIFDkeSpxebwRpC1Wqf1wtny99yVzbvzA/A+LPz/c8LzdFIVs6LjWEzidMy78oP8LtcFjbG6rylkKxG4pW6FFDFydSXWpEPYgOH6jsKWy5+h2qZvi1/26sZQjT4AC978e1q9a4+/W61AnM/Sfz3lLEM/NfqqmQbv9qKcvB6HZ9l9Ku8K/DZvosRdLBcnBfoN7h/9zKVZ4fuvIkRtDsP/xnBR6VM8+hNJTj77uyF+2dRIUv31Vb4h8CNXmnGbdn/ijGpRbl6m15NZPZSdFODa/2yXo3O0/ellBv/ihMIG0Bjy/6GAnsVRwp+ez/ZADj8/Gorchlre173DYWNF78bDS9V77NXI9bPZ/UnRTBXVq8amtZeVc7vzea7yn7HtcYuQL2Jwg579QVMgepbGOw7ZHN4E6qwrK7HAq+ZyBj7fC/G9Xgm7we7YK+u+jqId06la1Kz65GbzxrYh4fSHnO5u5E0wM0Tulxg3X3is1JbyVfGJc5uHemO+6VXr+3/alP3H37TiJsu3bQkOjzgWdnXyNimdGlkr2+V+coLd3Wl9bU67Vi7hDpCa/v2EbzjhGaCPdZk3XeoRD+LXF+LYV0+LpxCQ3uu+Yi1zYTCrYtJ2JeFqCeeQMfRXRPgJO2qcOAOuxro8D3Aqebcnxu9PRuIkzsOXH04X0TVcfvmABxSgrsWGasVzrcK+7Ic5+slH48YQfYlMELA32//VGgSqkaIFefG8DOzSZ3ub4QnMPLqug00IMUUwEskumy5WgutgjbJWM8T+ABVrY3DdNVWCHFVnmdoVuu6jplXNwhExm1gCJO8rqdPstnA+wcf4syrp2AkVXWA7LlN22au1zbwyemkgFs9ab3P9Ng3Z667042ie3mC6ngM8Ayitfao8DWL/UfS4M9ePESVWalCnbb/OOh3rcemGLBso+6X76fYivV5IGXYxfzUB/8H7kwu9FgOZCkE+ydUu+5t05rjcK88zKEFbABphQwM081BBgRTsZfeE56V4F0vinQ+pXlVSynHNAvyuYyb89rmOq4kImGsmg8+XztwH2ER3UHKeL6BOFbD4xKOxuVx5NbDfQS+wtFSY9jk2Br2kGXxASqGOR6NIhK1bL8dI5hebUesGU1w7KY4TaZw9dbbU2/PDVSbVWJTzussaaeqiJVb6ayyUXcnn1TsNNRPY6y2uN6i0Ho+xhTf72nvZfNpjPbsjKCqGEtWb2x+Ehum+wlVksK8Hcc8PviY78OK7deRY1i8K5ACgS6YHM6BPRk4lY9QhS3NTESzy5dTEuZcLpYIeDHtSbPdzkh0AtkuacGnZX8+yT610SP+qqNdvI0DpAq920zkGCSBEG882CM2I49zibTl8UlG306ys2az9P3tmjXr415WvmzG+HcGTh7QbNZLw51/ktVTuJSVCRfGRo30QloC1nHMZAs1uD8jlAv2kPSe8AForqXb5SBpVr49+s7MPDRkFxc7P5cFwitBkIKhpPGih++o4tAuL8LNvLKvKHDY1DOznQdd4EuzmBjSidOaFYMEUh1aOtgNqr1IcjBpE5ob6IgeT5GWiJavssvT74jMiyp0SdjTjX1UeXNZS7lvWHluxGKtz+X+fKoupM8MXtYVzdOid+T6Eap55e0mGhQIiPgSKSCUyOZjS81RZmLfaYHoh+wHWe8jLMxP6sGy2fmIl/FsTFKlhTMdTElW7asXomFg6VEPZRWBSJFMpntJgzjDoWlHL2mXQdqPtnATQtGxKY0GDUJA25P5PB78ANVsV47PeSVBFRV4L4IN2wb2HRNC2JfrjKzm/XzHxA2qoknL/LjRol0ZXckoPF68VRhoG4NmOtxMn/NXMT9AJzoNtxp0Hbprj0lHC77pUCWkl3inRYSVEGrxR1Tpp/DYruX3ElwAAARzSURBVPbNDjhpsyC80KXpoWgIVaxm0dqzg/yDBsBq1G5T2QkQLcBLqByBF7O4pA5tLG1kiSMOw+dneQJn3lZWldTWSpquNnaJI5S7aYJkJEht5VDPvqPKijSge1J6rt9c9iKRFyPPIEXRgkVCtqya/utfepxAYRlwzXpicy9pmiRbv7IE2uHS8mW448npKcRbp/5Br7JCVsVgD1mlRaeWyyRGCsXpISZUbSAxTz0rcA9RRRohtk2nHmQVnAZ2kl6mwSxIzmY/MqTL2Pxc2XcCqu3E3OeyuC9Tua8HSSK7xU/OEby+aoAcb93KlRnafFJx/309kNV8Tpu1cpO74/QwmrHZsNXbUZcdUDXbS7o6mSfcle41idEinYwmertEVr1FeknPiN2asCOR0MowkcfYui9AK/sZVU1zY3Ic004HlIT1epWOMtKmFtUpzufraFRZK6V4hKpNuLC9+FurcJDSQ8r5ENwCyCo0gHIqeZ4fGwRyJ3jLx8O8Kx02qd9CVmHA67Xce9BqpAHwJhmyhKdyXIMHxzU96jt/VTdkFhvQVabTjCZuYdhsZhkBmpmmaJqIP0HVvlVPsczPs6kJTxlhnNM9hU2HRRpgMIb1zVy/QNITnj3VqzTyTTzLZ1NkcNGqKIpmhpwHFfQqQn40lxtrPuvkIaqcpnaxX1QlqqUm+u24HRdA1ZcZyMpCJOO2HUe6Q/WzKQ9Qzbfr8pRUMqOhcI9h2Kkesm5iuxDyZL3xYMUJQvlb3hUw9eyWh/T3Nf/mRx5ooT5Y8PfZAHrstS79LmziUC5cS3VAWhpmNnKspXUomci+WpD5F0L1vtyxLLoXZPJiJ8suN2qGxvgHsleljMHzR5YYwrWVD/WqwJl4+35MmD8aBAW7QYL5Y8J1oO2bMcHBhC/jpD8zEzyyV92IRyogZUhPdaOscUHUbKWZykQg3ZDrIjcuXvnyXa9iHyLsTAARQblKG5vEQdg3RBphbGaMu7v65wIcm0iEZgXk3GbpBRnSsIbkqmhcpMSxez5a/5rcOE/0KvaUYGlGEVKs2nzUWA2bBsctbDpb0B6wcSy+Zt3tjhWMXo7DH9P5EDtSELzxwz4cmXYOdk+Xx4QGbxK2Xyc2HuhVQKZZckFyLX7NpaurXUoLUWoPHXTkI93uhtF3TqC9g3fvjHTsdo/ZnB/s4zzAtxeo3suqY7ND2xQerHs4185Vadik33hNja2pSzj6hLsCpXNtBnU+s1UjC5SwWXAsBYZb5MStWXKHqiW3XDfmsGvtG4Fs/Xav9JEqW3fGon66t4IHQmfYvHTneCB+NN46mtlDE5hZgHbm9gD6e97qWv6eYuuXv6h+L/8iVN9V/qJ6LX9ltV/+R1Bl/6Oovqv8nr/6Tj6AuKdy/2FRb8m8dI7fJqq/jFxDA0Tue0pWycK8VFnWyMq82opiUGUv1vFZzP63TEs5D7fhW8pFzrfbF+rahnO5frktVMerVXyVw69QZawpgzJ4TynbIKiqF+6vvMMyebUVlfeu/qDk/wHyL6mp83ZaeQAAAABJRU5ErkJggg==" id="261" name="Google Shape;261;p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ISERUUExEVFBQWGB8VGRcYFhMUHBkVFhQWGBgYFxcYHygiGBwlGxgaITYjJSkrLzMwGB8zODMsNygtLi0BCgoKDg0OGhAQGywkHyQtLCwsLCw0LCwsLCwsLCwsLCwsLCwsLCwsLCwsLCwsLCwsKywsLSwsLCwsLCssLCwsK//AABEIAI8BYQMBIgACEQEDEQH/xAAbAAEAAwEBAQEAAAAAAAAAAAAAAgMEBQEGB//EAEMQAAEDAwIDBAcFBwMCBwEAAAEAAhEDEiEEMRNBUQUiYaEVMlJicYGRI0JTc8EGFJOxs9LTM5SycvAkQ1SCksLhFv/EABgBAQEBAQEAAAAAAAAAAAAAAAABAwQC/8QAIREBAAEEAgMBAQEAAAAAAAAAAAECERNRFCEDEkExMgT/2gAMAwEAAhEDEQA/AP2x7ivLylTdRQSvKXlRRBK8peVFEEryl5UUQSvKXlRRBK8peVFUDVsuLZMt37roGAYL4tBgzEyg03lLyqmVWkkAzabT4GAY+hC9Dx1H1HPZBZeUvKp47b7LhdExzhWIJXlLyoogleUvKzafVsfNpJAxJa4AzMWuIAftuJVlOq1zQ4HBEztj5oLbyl5ULh1Gf03XjagJIBBLTB8DAMH5EH5oLLyl5UUQSvKXlVVqrWNLnGAP+9huZxCgNS20OkgHq1zTl1uWuAIz4INF5S8qtzwNyB8/mjngTJ2yfD4oLLyl5VVGq14uaZGfqCQR4EEER4KaCV5S8qKq1FdrBLjuYEAuJPQNaCScE46FBfeUvKoOpZ3ZMXmACCDJaXQQcjutJzGysLh1H/eEE7yl5VVSq1oJJwN9zH0UgZyNkE7yl5UUQSvKXlRRBK8peVFEEryvWOMqClT3QWovUQU1N1FSqbqKAiIgIiICLxzgASSABkk4AA3JK8pVGuEtcHA7EEEfUIJKL6gG5heucAJJgDmcLJ2gcD4H9F4rq9YulU2ho47faC59bSghzRVaGOeKlpZd3g9r4JuEtLm7ROd1krVwxpc51rRuTgBeVNSGtuc8Bu9xIAztkrn5E6Z5JB2IwNLRWw5oa6WThtOwRkR12PTC9d2FRlxvAuuxa2AXnUGR4jjkf+wKNbVNY29zwGjNxIiOsoNSLrLhdF1s5tJgGOkpyJ0ZJdE0GcbiX4m62Pv8PhzM7W8o35rZx2+0FwxqRcW3i4CS2RIHUjovBqQXFgcLgJLZyAdjCcidGSXd47faCcdvtBcZrjn4/ooVtSGRc4Nk2icS47AeKcidJkldU7ODmNYazbWNsb3Mhttszd64EQ4ARnBlVnsZhcCaoLQQ60smXAURkk7RSGI5nKjV1IbFzw242iSBLjsBO58F5V1IbFzgLiGiTEuOwHinInS5JXafsekxzSHjulpHdAiyJA6TGV0aIY11R183uDo6QxrP/rPzXJp6kOLg1wJaYMZg9D4r2nqA6bXAwYMEGD0PQ+CcidGSXb47faCcdvtBcKlqQ6614NptdB2cIkHocj6qxrjA+CcmdJkl09WGvbbfBkOB3hzHBzTHMSBhYamgD3h76rSQ4Owy3LZAaCXGGQfV9rM8ln/eRdZd3out52zE/CU/eRdZeL4utkTbMTG8TzTkTpcklPsOn9+o18AAdwYDRRA3JzFIfUrXodCylNlQXFpbcWjcuc4OInvRMfJYnatocWl4Dg28iRIaN3fBet1QLbw8WxN04jrPROROjJLraK2mxrbwSNzBEkkkkiTkkyc7kq/jt9oLhjUgtvDwWxNwIIgc5CMrhzQ5rpa4AgjIIMEEH4JyZ0mSXc47faCz6sNfYQ8Ncx1wJFwy1zSCJE4cefRc9zjKrZqQXOaHAubFwG4kSJ6YTkTpckvdT2O2pl1YT3jIZBJqMc03Ge8AXd0chjO6k7sem43OqNL7i64MAyXvfiSSIL+vJQZqQSWh4Lm+sAQSJ2kclB2uYLpqAWYdkd2dp6JyJ0ZJbtLoadOkabXN7zQ0yyQYptYSWgiZA681t07mtY1t91rQ2TuYAEnxK41XUhrbnPDW9SQBnxKVtU1jS9zw1oyXEiI6ynInRkl3eO32grFwmuJcz/qH8wu6tvF5Jru9UVXERFq9iIiApU91FSp7oLkREFNTdRUqm6igIiICIiDP2hpzUpVKYMF7HMBPIuaRPmub6HqXEcU2kk3XPDhcXuJgYJJeBPIU2/LtIg5Gn7NrCm4VKoqPLmOEhzWwyoKpbGYFxe0H2bAZLc2VKFlJjMd1sYwMAbeC6axdo7D5/os/L/EvNf4+Wr9mVOJVqBzXX2w2LfUexwk/AET4/Jb9ZQc9oggOa5rxORLXAwYiRy+h5LTb73klvveS4Lywu57tGWaXgs7xFLhAk2z3LJJzHVX02OFVxjuljRM/eaXyLfg7dabfe8kt97yS8l2CnoCK5qXCDJiMy9tNpkztFMcufgrRTdxroFoZaDOSS6TjlstVvveSW+95FLyXG8/j+i4uj7Mq0yCXNqfbCqYlgANE03QM8+9HvHfc9oDfPPp4Jb73kUibJDD2loTViHAYcwyCe48sJIzh3cEHxKt7QpucGhoH+oxxkxDWVGvPx228Vpt97yS33vJLyt2bRU3NvDgIvc4GZkOcTty3UdJp3tfVc4tIe4OAAIIhjW5k59UH5rXb73klvveSXlLsukpuDqpcAA58tzPdFNjAT09U4UtbRL6VoIBIG4uEXZBHiJE8pnOy0W+95IBgZ8kv2Od2XpH0rWuN4bRZTL5Ml1MvzaZOQ4HfqpjQnjcS4WzfEGb+GKcTPq2iYjdbrfe8kt97yT2lbsGt0z3vMAW8F7ASfvVCyMRgd3fxWgh5pQIZUtgT3w10YJ2uhX2+95Jb73kly7PpKJp0w0AEgE4JEuJLiZPMk5PUlR0FEso02Oi5rGtMGRIABg81qt97yXjh4+SiMPb2gfXpmmx4YSTktu+64AjIghxDp92MTIt0dN7XVLgIc4OBBmfs2NOOWWla3Nz63kV5b73kreVuwaHs806jnXSDdaIM/aVXVXXGcwXQPALytQqF1RwaN6Vou34VQvM47szC6FvveSW+95JeS7PrKRfTc0YLhG7hE75aQfoqdbp3HTOpthzjTNMTDBJZbOBjrAW633vJLfe8kvJd4z1mf9Q/mF31wWDvNzPeHLxXeXV/m/JaeL6IiLpaiIiApU91FSp7oLkREFNTdRUqm6igIiICIiDN2k9zaNVzJvFNxbAk3BhLYHPPJcyl2hXaSwsueC6AZ72ahbD2tDYDQwzH/mAbjPcRByKXaVWpQrVBScwsY4sDmkOc4Nc5ptPItNMxyJc05aVq7Q2HwP6LasXaWw+az8v8S81/j5bW9rEPrU2gBzKZcHSCZAZgsI98Z2843doVDTovcHgOa0kOcARIGJAgST8MlXvbIILZBwQRII8QvWCBAaQBgACIHguG8dMLwqvupy127ZubacxykELPpK7nVCCcClTfED1qhqyTifuDn1WyowOBDm3A7gtkH4grwUhN1nei2bc29J6eCXLsI1j/AN54eLdojNvDu4k9L+4tD6jhXY2e65jzEDdjqQBBifvnn0WmT0P0KhwxddZ3oi63MdJ3hS5dY3n8f0XGo9qmq4sb3LaoZIIcS0teZhw7plhEELsN54O/Q9FCrTDhDmXDeC2cjY5SEhk7Y1ZpMa4Oa37Sm03CZa6q1r4yIIYXGcxacK3tCo5rA5ro7zOhkOqNaQZHQ8vBaZPQ/QqFSmHRcyYMiWzBGxE7FFV6dxL6kkkBwaBiAOGxxiBOS47kqrR6ouq1mFzTY4WgYIaWAkHJmDInC0tpgEkMguiSG5MCBJ5wFOT0P0KdDNp6juJUaTIFpG2LgZGBtjmrNXX4dIvP3Wz058zy+KkymBJDIJMmGxJ6nqVMbDB26FPqOd2drXVi13qg0g8tBa4XOc4EF0SYt5Qp1dWRqadO5trqb3R969rqVuZ5tc/EfcPRazTBcHWd4YBtyAeQKnJ6H6FWZhbwyamq5tRoBwWPMQIllkEYn7x5r2jVIoB73n1Li4gYlskwBGOkcleaQuus70RNuY6T08F7SYGgBrLQNgGwB8AFLl2fs6o59IFzgSZyLdrjbMSLoiYxMr3QVS6k0uMnInA2eRy+C0OE4IJB8CotYAAGtgDYAQAPAcklLs/bev4FN1S24jZpNsmCYugxtz5wNyF7pKxc+p3paC0NHdiDTa6ZiSe91ha3HOx+hVYpgEuDO8cE25IG0nml4srNQ1ROoqUy9pDWMcANwS6oHA5zFrTy9YdVXra728WHHDWFuG90ve9pjGfVG85XQk9D9CqzQabvsx3vW7nrRtdjPzVvBeENa8spuN0ED1iWNz4l3dE/TKpbWe7TB8lrzSDyQAIdZce66YzyP/6tjRAgNIAxEHZeVaYcCHMuB3BbIPxBUiS6VM95nxH6Lvrgs9ZuD6w5eK7y6v8AN9aeL6IiLpaiIiApU91FSp7oLkREFNTdRUqm6igIiICIiCrV1xTpveQSGNLyBvDWkmPoslHtmkWyXW7+8O6XAm5siDa6M5g9CtleiHscxwlrgWkbYcIPkVn9GUri605MkSbSc7t23c4/FxKCz98YQ63vluSBAPrOacuIAgscMn7pWfU1Q9jHCQHNuE4MEAiRyK9pdkUW0nUmtLWP9YBzpMBo3JnIbnrLiZkzLXiAB4HdZ+X+Jea/xxtRrmsukklouLRExjaYHMc+YVj6pDZtcTHqi2fhkx5rFqOyWudUeHODntt5ED1OW/3BieZ6rVqtNxKZY4nIAJbicgnBnB2IM4JC4OumAzWB1IVWBzmuaHgCAS0iRhxEY6wvKWsDn2AO9RtQnEAPLg0bzPdPKMbqb6RstDoMRcRdyiSBE/KFTQ0dlS4OwabaZEfhlxBmffOI6J0JjWt4hp5kc4xNodbPW0g/D5qf7x37IdlpcDiCAWgjeZFw5c1WNE3iGpmTmJxdaG3R1tAHwUzRPED5wGloEe0Wkkmc+qOXVOjpc07/AB/RZqmvaNpebwyGxIcRObiOQlaW8/iP5LkaPRUzcaNQkitLpAdFRlzXNMQZgxJPIbqwQ6Or1QptuIcRMEiDAPMydvhJzsmq1PDAJDiC4NxGLnBoJkjEkbSqO1BT+z4jyz7RobBGahkNBBBByfqAdwFdrKBe0AOtFzXHEyGuDoGRGQM5UHtDU3F4AcLDbJiCYBNsGcSNwEo6kOc9omWG0yIyQCI6iCvNPQLXPN0hzrgIiDABzOdugVGhFPi1rKjnODgKjSRDXcNrmgQMdwt5oNFHU3Oe2HAsjeMgiQRBOMc4VpfDQSYAGVTR05a97i6b4xEQGggDcyc7qWooh9O0kgOEY3T6iFPWtc8NbLpYH3CLYJIGZmTB5clJ2qAqBhDpcCQcQSMkbzMZ2jxWfR9nCk4WuNoYGQQJgOc4QREesRt0V37oOLxLnTbZGIiScCJGTyOYE7BOle1NXa8MIdlpeDiIbEjeZyOXzXtDUXUw+1wkXBptuiJAwSJjxUKumLnh12AxzAI5vtkzPujEL2lpiKQplxPdsub3DERIyYMJ0JafVB7Lmh3MW4m5pLS3eJkEbx4pQr8RjXgEB0GDEjOxgkJp6FjAxp2EAkDHSQ2Bj5LzTULKbWzNoiYic7xySRbqq7WAuc61o3J2HxVdLU3Pe0B3cgE4gktDoGZ2I5c1DtTQtrtLHzad4IzgiDIIIg/ruAV7ptMWOebpDoMEZBaxrJJG8ho5DmnQ9Zqgahpw4EC7MQWzEiD16wq63aAbxAWv+zDXfd7weXAW56tIzCnQ0ga97w5xLyCQYIECBGJAjlMZPUqmvoC41TfF7WtHd9WwucJz3suPROhpr6ixheQYAkiWgj5kxj4qNTVgUuKA5wtvgABxBE7OIgx1Uq1IuYWlxEiCQB84DgR9ZVdTSfY8JhtFlgJBfDQLeonHinQ0sPeZ8R/MLvLgUx3mfEfzC766v831p4/oiIulqIiIClT3UVKnuguREQU1N1FSqbqKAiIgIiICIiAqNVpr4yR8FeikxExaUmLud6KHtnyT0UPbPkuiizw0aecdLneih7Z8k9FD2z5LoomGjRjpc70UPbPknooe2fJdFEw0aPSlzx2UPbPkvn/2R/ZMaYaj/wARUqcTUPqG4NEOJ7xEdcL7BYuzNqn5r/8Akriojqy+kPnP2w/ZNupbp/t6lPh6inUFoae/da0melx+q7/ooe2fJWdq+qz82n/UatqT4qLWselLneih7bvJcD9n/wBlBS1WtqfvFR/FqNJaQ2BFNrhEdA+34NC+wWLQ/wCrqPzG/wBCkkeKiOrEUQr9FD2z5L30UPbPkugimGjSelLneih7Z8k9FD2z5LoomGjRjpc70UPbPknooe2fJdFEw0aMdLneih7Z8k9FD2z5LoomGjR6Uueeyh7Z8l56JHtnyXRRMNGjHS53ooe2fJPRQ9s+S6KJho0Y6XO9FD2z5J6KHtnyXRRMNGjHSwM7LAINxwZ5clvRF7poin8eopiPwREXpRERAUqe6ipU90FyIiCmpuoqVTdRQEREBERAREQEREBERAREQEREBYuzNqn5r/8AktqxdmbVPzX/APJA7V9Vn5tP+o1bVi7V9Vn5tP8AqNW1AWLQ/wCrqPzG/wBCktqxVNAb3ObXqU7yCQ0USJDQ2e+wnZo5oNqLD+41P/V1v/jpf8St02nc10ur1Kg6OFED49xjTPzQaA4GQCCRuOnx6ICuK3s+s2mxjLWuaILw8tL3QYqOhue93i0zJcd+dNLszVABnEApgR3XuaQI04tECR6lXM/f8TAfQouNpOz9Q1zS6qSGluL3md75B9aeU7coUdRo9Vc61/dc47vdIaalI7REBrXtAEetmTLkHbBSV89puzNSxjGh+GgNt4tQ90NYHBrt5Ja6CZtD8RCnqNFqAW2ucQXQRxXyG2m2XxIAIExud5koO8ixdk6Z9OmWvdc697puc6Q97nCJ9XBi3YQtqAiIgIiICIiAiIgIiIClT3UVKnuguREQU1N1FSqbqKAiIgIiICIiAiIgIiICIiAiIgLF2ZtU/Nf/AMltXL02p4ZqB1Or/qOcC2lUcCHGQQWghBp7TovcwcMNLmvY+HOLQQ14JFwa4jA6KHF1X4ND/cVP8C99JN/DrfwK39qekm/h1v4Fb+1B5xdV+DQ/3FT/AAJxdV+DQ/3FT/AvfSTfw638Ct/anpJv4db+BW/tQecXVfg0P9xU/wACt0r6xd9pTptb1bVe8z0g0248ZVfpJv4db+BW/tVun1YeYDag596nUYPq4ASg4mhr6tga1zSS4NPeFSpkimCC7FhniEg4baOoW3SavUuFS+kKZa02yHODnRAIDSTaHNfgCS11M4MhZKf7SRcXsJBBqMtaWTSiq4E3nvG2nMjHfA5ErZS7bYX2WOnicIRBDngMMNOJ7pc7HKk/ogy1e0NQbRY5nquLuDVMN+w5A5y6qLZmGjoVZQ7Q1JID6VmJMU6jwHWtPDmRmbu/6uBkzAtq9utaXAsdhxaMt71rnNdAGcWE/DOMqr/+jb+DUzFoFri64UCBA2xXZ5/MM+p1+qAqMY37QUy4RTee8WVrXSXENFzGw07yQF9DTMgHw6FvLocj4FGOkAxEiYxz+CkgIiICIiAiIgIiICIiAiIgKVPdRUqe6C5ERBTU3UVY5krzhoIIp8NOGgginw04aCCKfDThoIIp8NOGgginw04aCCKfDThoIIp8NOGgginw04aCCKfDThoIIp8NOGgginw04aCnhN9kbRsNunwUBpWB1waAZJxjLt3EDBPic5PUzp4acNBQ+gx27GnM5AOd5yjqLSCC1pBwQQCCMYI+Q+gV/DThoKwF6p8NOGgginw04aCCKfDThoIIp8NOGgginw04aCCKfDThoIIp8NOGggpU917w161kILEXiIP/2Q==" id="262" name="Google Shape;262;p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PkAAADKCAMAAABQfxahAAAA5FBMVEX////N7vY/Pz/U9/9LS0toaGjz8/M8Pj82RknI6fJhXl0zOz329vadnZ35+fnNzc3e3t5ERETo6Oh6enoAAAC1tbFJSULb//9AqcxWUVDh398+SEtMWFusy9Juamm72eBXZWhicXUrKytoaWM1NTJ2dnZXV1isrKzFxsLq6+cSDw4xMSy6urbV1dWcnZlZW1EAlsEfHx+MjYlDRDt0dmwiIx6Dg39kZV6SkpFWWE1zaGTR5/BvutW14e6Cg3u/v8AMDQGKyuAhIhkAkr+HxNsaGw8QGBktLiURJis7PDHo8/cyMjJHTlW8AAALIElEQVR4nO2dC3vaOBaGTwioDWNLQmCmMLN0N8bIbrDdOsSGnZk67W6abfP//89K5mJBSOO0jBMsf+0DOpaT6EWWfI4uBqBWrVq1atWqVUsVsSzClqnhvnwfrxLYZGWVqRRFFkDAs2ST7DthhNap2C+pTKWIdeSrm6WDveS5zEqRp93sDQecQ+CnAbTAjMw5txkecUeixtR3uI2BT5sUm4Ebp1P+vGU+jNxm9hZTcFhAvC6McGpCH4gJC4PNQF4JaALcdadg0jnnEbQrAQ7Qo+JlOPEg8gPfi8EBwiGRLzZmH0GSY1uQBy6YLJZ9XDx/5iIfSOSGk8CnMe2Cw6FDL10eGV+ZFeNLSkJxgsPpJcQBa1B7TjvcjL2B9dyFPowwlfctJKoeIUBDJITFP/HfMGS3jpB4k1k0e8EIDPToL61Vq1atFy3Wfu4SHF6UFJB715z4RU48ojBm3jSLiIFf6Lzz40HvHfbXkdZhf1+tWrVq/bjixcLDcWzgJOyLSGwRekAsQEk4ABgtQsRbgbTE3bwdJsgfxQiFCxtgIizRn1EWLhyAfphgygPXWyzi5yYqqtZQlJsQQY0bgscDPHIEGBgdgKYHMMVRV0RoTWEJUp+lYwBPWB1DnIR6XFgTgIaI7wKHu8I6mr5dkA8vRNHZmlzgrckH0gI6zsmFLzdZkUtrMluTi88hyIbvhsdE7grSVgrGmpxIcrQhH6Q5OZ71WE5u8kAhtxotdGzkiXhzHyJ35Djbps4Nq7MhZxeeHIpakwPw9pGRs3OAsZeT+yq5Gciz8qsdenhNTuO42WcKufxFR0UONpe1tW7nPL7gw3U7R725yXPyqR9NllbWw0Gg9HCE2POj6uF8AcQlnCd6somPMCE+YcgTn0OTIkMEaD4gKj6HzhABmcszqSBvePISYExYE3nJIPAj2SH4RxPNcjvJ+jFjZos7cWDbayvKLWRLa27b2fXu2bZoAZE9U6zYnmXXgJfYwfNw1KpVq1atjUZNVe3i1kDVdp753FCF9GrLahS2Xp+e5Drbuoej4/BlirMeN3kgvU2KwQ+C1VKPSpOTzvlqnte4FZ5oM2owRKJVY6wyOc2WQWQy+sJbjcB1ROihAfkgX9YmyUciEO8BWBqQN/OkJL8kupJ3U0CftSRPHdnUdSSHaNHGevRwKvn1R1HdcuBo1l+t39OEHBjLxljAYJ6xPKIL+X11ftB6/etprpPtsbfjID/vNHJ1esWtX1S9U/PGTklkj6mu8/3SpJ3jYB6IVwP8aK5BrKbe1S4oZU7PBeTrEKvteDIIdeVsr44+HDg1uVRN/lTrKMlHU6wlud9yRm39YrWbWZQlNIzVvE2sttpeqgv5fenrt9ex2lOt469zTdo5juIAhgQDiePVFusyyANjk0zj+LHdHjzuiq6YIPFzcST74SjObkhIpp60/GgrVvPYcGReI2MYlHg/v/M2Sc9rP7KrHS59CtDmH6g4eSwnBK+onCWa3gAMvVv8yE+ruufDgQzSy/ThGp4lYHwrlUZXkDPLwoDocCrPtixxFaRyV6/P5Rn9JZxceAd9SX6R/dJm9jb+OfKxXy55J+Q9ChFx5N90BHmQ8gGQXmsSAe1ZqQuOyfswbRMuSPuybQy5XIG6Ipe0bTkx9LPkjmws5dY5BHMAdy537ktyINNb8JswDMGWlW30iN9D6ThbJp6RU96Q/cGGXBT3Rmb+FPk86yVKJUeC3LhK+Zq8yf1bua6YJrCQHwTr8YAbQLvXbEUuuzdQyBdJ0pP7/n+G3L/CyCiXfOzihp+2wbSX5KgH/g2QBGgIVgcbCK590XVTBG13RW4sF5fnV3u2xvrnyF3HabnlxmpdLp9F0bV5S3QwXHR2PDQjzgIQ/4En4oJno7CL01YiL0d5XaJ+P9sOk/dwANmBHya/sT9mCZK83FgtTJJVKrJvsruaPVsdmM1+lBwQWq6YkU9PWB55eeQGWj+9YVVatHugqGq/fb/OXykS8VhBq7Ebqyl5dw/Fat/+ODzd9/R98ldq3f36S1Hr9LetOv9dtc5GD/ytPz4dnu57eoRcba+nvxS1Tn7baue/b1kPkf/5fHWOY0f4iykCMuuuAocyyd88pWM+gNS72tjzUJdfD7G3jtVKJH/7598Pu6X7EUvk5j7cIcj/OilC/vY/fzfprnbJaSBLdiDy07NPf75/c9JU8k7P/r2nFN/++/5bCbBb2iVnfMwORf7pfaY379+o2rZWKrlf30cOYMYHq/O/RJUXqvPn0A45RtCyDtrO//pUqJ2Xr92VA4uFfJTdtPy+vXSp5J+TZazmhperWE0TcjCM5YAHNoyVV6EL+X2V6beXrZcTq5UtveJz4Z6S9fCFXvNq8zTtrSez1Fhtlo3DeeDa9vIJxpUjH9p5WdS72lc5kJX2MEZlzquVqRYDZ8/VnnmvxuC8wmuj/Cnw9TDALnmLjStMHpkQrOepd8inEZyXPMdSpswU2g+Q22HYs6tLztrN6Tp9P0q9qvDVDtle66X2xOdV3a9m9pOLMLne07fj22Q5RZXHapUipxhbwofb084BY7xOrI5UilwoyL5wYCm9/HY0yh/wodcaSJwSs1jEUrU6b03TuZ6xGlf6MLVvt0WsxijFblLVWM2ZjDr7IpZLA8G5I+IZxKt4Pwf5tVCYruNz5VndmSezbK9V9eGQh8iK3Nr14T5kXyJUSXLigD2a9ZfPpW3dKZPWS++VvaMVJQckH6iw7OHme8izB5lWk3xLkZmnl3OpxlXJK37LFFXS7/JkRt5N5FrqqpJ3g3znwFasFq5itUUlYzUpozvY48nsUdXI2x2+qXS9/HbiW5vtInrFaq45iYtd7VWrc0fZIKRXO8d8E55v9e2hXDORcuYmYbo8VDXyyCLddXorVsMGtOYklR/N8lDFyOUI5HDPOJz0ZMiylFX1ZAKe2g+MtwejdqeyEYvQNNjXziX5fJB9C0llyQXhA7PIfA5wXVFy9Plmjlubgu6Qs2tvWtUZRU4huthMKN6bV/PtqKoziuJOTSkM986r5bHa6it9K0XOb79ejb/uWyG0R9UiZ1LWj8w0PMFvf5jceCGjUY/FagPlYfuT3qSgNej9puqdmtfRdg0kPo46r1Q735Hat/eTj4brEuqGi9VtTxNyEath3+m2BiKmqeL9fEf3Vwg5VY5YFN0j92XfqyW53K6mJXmaFUxH8uVTW3QktzKHXjNy/HUTq/WrGKvtqPbh9qshV4Su9QTr9cmZoraax46D/LytqPWuVdBqf/ld1Qc1a3IcsdoPx+d1rHYc7Rxfir6dzbl+fbtxKejvaGxqdz/PxtuvYKrHqrD7zwS8luXUkBz1yZWlJTk3Ad1oSU7GHh/pR34JGIhtgnbjcLi/2a+m2djrHmlMjlEuXNhCr8/ebnT2tq3mHUmsdue0cjnvClqj0Zd/qvqg5rXqWO25VbdzWK2Z8Ltplde3K9rxZOjAa6b6eTKCPJpmyyA1JOcx8M9akoM9mN/qSS58166W5IjQ86F+5JfYwEHMAFd1ffuW7u1pEKrungZVpftwR7ISsIFYLvSqqMVev1U1UfPocZDfdVV9KGx9+ZeqczXLqWO155b2sdoiDAG7vlwUZukVq10AsNGAAx2j1lQrTyb7Dp+AQ8SBXWpJPiFg9LQkb2tLPucw7OtBPlg+fUCQI56MuD/225qMRtFOhn6LkeES4mIaEcCGDrEapL0WBvho2/khN0kq+qywbRn+w3kHIT95mbHa93U+pLmGH4pa9H//UNVR80j78T/7AsRUHPoEa6hqO+9JX3xXq1atWrX26f8uDnJGw5XGhAAAAABJRU5ErkJggg==" id="263" name="Google Shape;263;p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VIAAACVCAMAAAA9kYJlAAAAw1BMVEX///9mZmbDw8PAwMD5+fno6Oh9fX2Pj4/s7OyVlZW3t7fLy8t1dXXi4uLx8fGdnZ3U1NSIiIhubm6tra0AAADc3NzR0dHe3t6zs7N3d3djY2NbW1unp6dvb2+MjIygoKBNTU1CQkI5OTn/7u7/4OD/9vZVVVX/V1f/YGA1NTVJSUn/vr7/rq4mJib/p6f/lZX/T0//3Nz/0tL/fn7/ubn/dHT/jIwkJCT/lpYYGBj/RUUaGhr/Hx//AAD/aWn/xMT/OjpjCFaOAAAOdElEQVR4nO2dC3ubOBaGD0jCgIy4mfvNdhK3yTSdTjvTdmd3O/v/f9VK2NjEwRcaYnDK97QJtk8EvNb1HEkAjBp1lcJyJ+r7Nk7KQ93c6EYoOHwqK5LRiyUvLsfmJxV3cJt1OYdPZYVdXHDWRSKvKqnj9I4hdV/5BANRP0gNj9Gi8xMMRD0gnSg4Rbas1z7CGtszpocq5RFpTRuklqdbrmzqKeYvsG8xC/sYIcqAH2NKVcOnRKWYfyRjL6L47BMMRGukeOlIXho//1hkHrlNi3BGLqUIMIY1KWM2C3SP9xQ0pJPZzNNljjQLDWYHoISh6ynyHtKraZ7MWGWQAuiZjhTTxihzmTJN1Xnigu0DuEp6XnqnkdKCqtv3DB25hla4molMosspR8qCnIKhpcwNUQF2uNdP6LpYda/NFeoi26SgPkZ2kGqBvowUZqouIGaUucScTs5L7zRSwvPj9j0DIYyRb1GKGCmPdeLx3/w/KTx+VTxL753gJ5u1y6kq+NLKd+5tNY+KVJqG+SQyvQVd+Whll1WerSjnpdddJ4opWtPbkSbtN2UD09X1SzOQkyNDtAHo6pDyE5BYP23Xn64RKWDF7iKpV9JTpP5+Y4APOX5Us/n9Cw1IQ8foIrHXENs4dlTfUwNmQe57QPwACOUdcM/H4tCjAdZCr7QjssG74D54/gQMXy2Pn+hSY3zedHaR2iuIzta/01lCbKxBrLuBNnNAQxSHGcJIAyuRNWOSlkiZhnJiKtQrdIU8zhZQKHvZ+NU9UdPNbywNtDdVbJBSvyCm7HiJPwl0y2Q2z63IDEBWfOZYGu9L2qJ/rmrWxHBT1U9pTDU/wG5KniZ4DOkymr5Y0axKDmsKPnyy/qQs17+pzguzTnmP2wdZt8AIZd7rlrGuI5by99RNwfdCj7/v8R44Va3QZ4jbPtElh+BoiL0pFp1GgCTrpM1OF/VqGPF+c9q/5LBrL8RlHUVY0YZW+DO1awSX9r0V8bCYsviSXf3XkZ/QS5/ymPz8+pGC4XTS3+1Irv4GkALkynB8U4rxJpBCKJHTRpcRr9rfBFLw4i4noVje5huy/LZtn29f1BP1mmLKmVGHM2Rm2mp9FH5r65zReFvZEMJ7kXoLYBaZetroHFkO4BRrcczTiw1IY+/ejR7vF2bxEGcMK9nySIlIQMTxpC4V9+fLQCuvk3Qs4YtFCsgR4MTg+R9CXc8j5BAJ55Tda9rh7844M5x0LSLd9KYMnj2N0AafF+CYgBpBgXRzSh1igyZjWV8djimgM+PIVyNm510ko6+mihpFiWcoM0nHtrJK4od5dO988x8y/zF3DntqtaE6cX9eYdyFsx+XQeHyvzgUP/H6eP3vsJzhdJA7k9Xr8LRzj8kgpGZFf34UfdCR25+XGfXGNBvMIK5jyXEbn3mHepvlvpTX09QJv7sR3OCE80kfhb8Y/mqXF8iVOhqetpE92OkanchaXb43lQwrZtO51OzSg8O3XJWuhTWFgXfB4UzeU0fjktJj4l4wqyaXO1V/Mqbxt4vVb94bc+w1ClvKbFbObbv7/etNiz+8+/yh1Yn+/HrLy8S5rkX84cvnVskPSBjl82UsatPvHz+/vzv/D//59K7NeT58veX2k3Or0s8f7z61+YKHJrWMyP3+D/zVAincvm9zjs83t/+5a+HYu/nyd5uLGaa+vypSuPnfRyDR+fZ/fLptlf4Q9fXPmzYFvyXSP979Vk4zOVO/3cKPq61Mt7r58b7NTfz2/t37FrXd908/fkB8drn//P79xxYX88tKHf5CzGsTPbDCZtRPyxzUlMw3IeWtxkh6Ex6r0q5F39o0k5rSSStpWgfm+cRMsqZP2iU+yYdZHydMbSEWhm3s2cRvfNvOV4ZMnr8ft7kWVQ2Gs9j489c/t8ct67SW+82ZzdElNFs+NE1ZnDa8d0RsMEhvPt3+9U/1oiVS1G4t2gGkZDZrnAR6vUjfwYdtNu0FKcya3c8j0tM6hNRtHuBfL9K/4WvPSA/oapHCx3dftp67GlI7DsBNMhXsBzG0cSQCRZJh0JY7MDWkduJBmMQM0nsx8dZZqeCuGGBzvpuwXkOa87f1VaxCuhDm2twCN9YYaA878xpSdyFDuJIMcB9Ei2iuKOix5IF2v1utPSCkddWQcoQ4ZinvhEuCRMKAJGByhsnupmtIuTlLsOvywaW4aUcFVtyLAu3sIiA1pEoA7AHrJv8uhLliiR047JBz3M2EriE1dYClqmscvnCs2j5gBGH+JPXhI3UMwBFGboVUBeJAeBApN2cSyBxKRNcvYe0EPYDUA7wqHVDlN6D4Yva0WGySNSPl6c6ZMJ+USMUptEfUP1IC3okg8nGk0mmkbg0pTlohVeeiK3UMqa/VkQKV+kc6T+PGLc522kMqUVEWK6Rq7AlcR5D6tl5DGjxY7BjS2M/dHVJ2nxN8FCnV0h1SZhvpAAq+o6ETezI8rUshELeyrUvBKiuyg3UpGKYIxm/rUrMQS0QO1qVANGFe1aWkKDTvWF1qaC6ukHIjpIn9RntHOqcnApE1pHm8QWfPRYs/rdbuaovGFj+vSKdLAWW6Wk+nxOaqscWfVB2B9EGYm6sNGm3e2OKHD5uhrzsXZaCoJhZqy55bfNmiJwblY7+0pe5d60QgckTaUqGenAiXj0hbSs3NMZd2q3mhnNhlrhd/6SFdA9Ij67Y3ilXSQqrrtrFXJ7SVudTmWgjxOllV3Faue2L0NDe1NsqyNtZmYrcyX7S6Fs3uY7K/HaYNp8W1+UuvW/CLXbQei0odVwfrnwxXL9dqMZmvTKOHgo8TwM8XFd79+O9uVt7FmqdpRrDyb96/l+/L0RMfwEZ2ZIB+3zh6Oke91KWZYTV887efekBaDkgdMVKqBqTqFGz30ID0HPWC1LOVhv017971gVTQjMQodOuJAuvRO+Q2OUe9ILWtxk0bekO6/lEhpQtB+MqQJlh97ty7+f6f37cTcmtIKW9MiMy7XWEqmgy9YGAJh5A4qFRDujWXy0ZI54MKQ+dfIHJ3Pbc95567FDjtDdJg5hQHc6lnWkCQKk4j0vCLAIyCd1/0Ypd6L0glzX0e3r27vb3dtvl1556MsbTkN2msxF3MfVBjK6JAFs3OPRmzSMSR1EQwimVgyYzDZ0mjcy/iRoZhqICzEqkO2DACJpyoW5u6c0/DEM8ssQuvGFIrLsYTahZAVj079+5D7URhqrugRWYri+Y29nTCqw8wETzWLmjx10cCJSjfHCNNHMiTTSUfmrtst+eCFm1Y3auP4rB/f6lwKh+3eOrVf4L0dOwJIN8hPREoOUcnkJLJpH+kp/UMqfixRXosQrrOpeIGd+G8cjl4h0jFiSukmIIVXxtSwuu5xcqt8PAcZyYOPoiU8HtarFJ+5wJpRkB1lsKXmHWClCfklKlvg87TWIQdrgqpNNkMH8N7QeKhej6f/u/m5infmNNyOLSyN+byshOkVdSGzsvmKdqkpH+7JqRqsOnDGuVjwEj1khi7vm0N6dZ8fUC8BvOfR8qCzTeklsltX26vCq4B6TkaXdCnNSLtXCPSzjUi7VwtkdJ2iziKdgvGrsAFfYYW7TZans9bmS+TNtbOY6vEpeTEfK+eNObSTvTh3fdt526sS7vQ7Sf4Ms7V71R3N3ef+l33dEhXixRu3n3fHo9Iu9DN398bY0+70DpueLlWDWmTeRmnr5nXkD4zx89TryOtPquZ4z3z4SD94/evX5piT9LUgDyLDTDLR408KCqOpisC6azZE5UZoGUJAf1fwhM1lxiezhhg97HREyUSnjj8h/5YBkqSAJQoIuB+aw6ULHzQplMP0H3piYot/jKW+cUM0hNV30bsqb+UOWAWO38piSHlDOND/lKiQFFU/lIVsDUXWbHZX6oEIkjg5rU4vnQkjm/qYmKHO9n5S4HgVBumv9RylrXCs+/VD8Qs8XNXlAB499b5K0q4+YLW4/je4Th+6dUnYhHPLlCSLvUhIsXF46y+y+Ue0mAlmJ2NlCzE/dbWPR0OlAikZO1OrpBayzJ7H0RqPAjz2iIdKxkiUqpLs1Xt9VOkZOaIZ9JWSFlmiqfBHkRqzCRhXkVImftoWkeQGjx1axfHN2ZRGBxBqvLUrdoinSRV3CEiBSal9SupN08eYM+zOMnyySUimK9aojivmpsna2OOHXnz15Zn8RFo3IzUL83JOqIvsior/xqkZqRpZW5XOduw+HXgeHhIpxbUNw6tIdWrHcTNiagSU3sTYN8ewBOkejXdKiyjqmm0DmXgdLIb2NeQbs3Xp0FKtWYn35nXkFKFVubCUFY2JNPabkgDQUqVde+x0tjVf6nw/rMdR6Qvlbm/W/CI9IXynj1NcVxR8kI5zzzIkniE2NkSubSNuem1Sj1rY42xOgCk4fO1EEullZKklfnCaWX+2MpayXpZpPNEasPOti2fvHL0SXgNZ2yXetvdIvvfXdJ+o89V609Wy9p/1CnhpIdHOr1thePuyx1LXb3xB1ZdXtEw90+9YqFf4VFAl1Xyth/914MmJzaPGNVW3rjneimmdyKRlGOdOtmvIUvx6YvlP/CU0ABcNoOQ1Un9l4lYbxcJvQVZ5z6v76gcgHx0l2xUQ0os/9QeWofkgPV2n5neVhukqkaBRiitjydxvg+YHlrRnMF+BO8XVpVLDR1kRPRyQIllynxMmRwiBjJVMZJJQJGhIoypr2MrQ3tD+ShtfCrAr6ka0m3oncz+FSCPysikOpnNPN23GIkQYZMAbB2lhu3vIVVWF3xM89C1QcrqEyyCUA+N3Ew1LTSNEKVIR6plIxzYpuq6YQpKutdPkDwYValCSukOKaGUl3DPsyzK1PJYVgP+m/9Xi0DGYO07nMZxU00tO1HMbvQxn9gL+tdSZ/3SUZVGpJ1rRNq5RqSdqzO3yahKViSjF0te9H0bQxKWO1HftzFq1KgD+j9utQQwFk0MmQAAAABJRU5ErkJggg==" id="264" name="Google Shape;264;p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VIAAACVCAMAAAA9kYJlAAAAw1BMVEX///9mZmbDw8PAwMD5+fno6Oh9fX2Pj4/s7OyVlZW3t7fLy8t1dXXi4uLx8fGdnZ3U1NSIiIhubm6tra0AAADc3NzR0dHe3t6zs7N3d3djY2NbW1unp6dvb2+MjIygoKBNTU1CQkI5OTn/7u7/4OD/9vZVVVX/V1f/YGA1NTVJSUn/vr7/rq4mJib/p6f/lZX/T0//3Nz/0tL/fn7/ubn/dHT/jIwkJCT/lpYYGBj/RUUaGhr/Hx//AAD/aWn/xMT/OjpjCFaOAAAOdElEQVR4nO2dC3ubOBaGD0jCgIy4mfvNdhK3yTSdTjvTdmd3O/v/f9VK2NjEwRcaYnDK97QJtk8EvNb1HEkAjBp1lcJyJ+r7Nk7KQ93c6EYoOHwqK5LRiyUvLsfmJxV3cJt1OYdPZYVdXHDWRSKvKqnj9I4hdV/5BANRP0gNj9Gi8xMMRD0gnSg4Rbas1z7CGtszpocq5RFpTRuklqdbrmzqKeYvsG8xC/sYIcqAH2NKVcOnRKWYfyRjL6L47BMMRGukeOlIXho//1hkHrlNi3BGLqUIMIY1KWM2C3SP9xQ0pJPZzNNljjQLDWYHoISh6ynyHtKraZ7MWGWQAuiZjhTTxihzmTJN1Xnigu0DuEp6XnqnkdKCqtv3DB25hla4molMosspR8qCnIKhpcwNUQF2uNdP6LpYda/NFeoi26SgPkZ2kGqBvowUZqouIGaUucScTs5L7zRSwvPj9j0DIYyRb1GKGCmPdeLx3/w/KTx+VTxL753gJ5u1y6kq+NLKd+5tNY+KVJqG+SQyvQVd+Whll1WerSjnpdddJ4opWtPbkSbtN2UD09X1SzOQkyNDtAHo6pDyE5BYP23Xn64RKWDF7iKpV9JTpP5+Y4APOX5Us/n9Cw1IQ8foIrHXENs4dlTfUwNmQe57QPwACOUdcM/H4tCjAdZCr7QjssG74D54/gQMXy2Pn+hSY3zedHaR2iuIzta/01lCbKxBrLuBNnNAQxSHGcJIAyuRNWOSlkiZhnJiKtQrdIU8zhZQKHvZ+NU9UdPNbywNtDdVbJBSvyCm7HiJPwl0y2Q2z63IDEBWfOZYGu9L2qJ/rmrWxHBT1U9pTDU/wG5KniZ4DOkymr5Y0axKDmsKPnyy/qQs17+pzguzTnmP2wdZt8AIZd7rlrGuI5by99RNwfdCj7/v8R44Va3QZ4jbPtElh+BoiL0pFp1GgCTrpM1OF/VqGPF+c9q/5LBrL8RlHUVY0YZW+DO1awSX9r0V8bCYsviSXf3XkZ/QS5/ymPz8+pGC4XTS3+1Irv4GkALkynB8U4rxJpBCKJHTRpcRr9rfBFLw4i4noVje5huy/LZtn29f1BP1mmLKmVGHM2Rm2mp9FH5r65zReFvZEMJ7kXoLYBaZetroHFkO4BRrcczTiw1IY+/ejR7vF2bxEGcMK9nySIlIQMTxpC4V9+fLQCuvk3Qs4YtFCsgR4MTg+R9CXc8j5BAJ55Tda9rh7844M5x0LSLd9KYMnj2N0AafF+CYgBpBgXRzSh1igyZjWV8djimgM+PIVyNm510ko6+mihpFiWcoM0nHtrJK4od5dO988x8y/zF3DntqtaE6cX9eYdyFsx+XQeHyvzgUP/H6eP3vsJzhdJA7k9Xr8LRzj8kgpGZFf34UfdCR25+XGfXGNBvMIK5jyXEbn3mHepvlvpTX09QJv7sR3OCE80kfhb8Y/mqXF8iVOhqetpE92OkanchaXb43lQwrZtO51OzSg8O3XJWuhTWFgXfB4UzeU0fjktJj4l4wqyaXO1V/Mqbxt4vVb94bc+w1ClvKbFbObbv7/etNiz+8+/yh1Yn+/HrLy8S5rkX84cvnVskPSBjl82UsatPvHz+/vzv/D//59K7NeT58veX2k3Or0s8f7z61+YKHJrWMyP3+D/zVAincvm9zjs83t/+5a+HYu/nyd5uLGaa+vypSuPnfRyDR+fZ/fLptlf4Q9fXPmzYFvyXSP979Vk4zOVO/3cKPq61Mt7r58b7NTfz2/t37FrXd908/fkB8drn//P79xxYX88tKHf5CzGsTPbDCZtRPyxzUlMw3IeWtxkh6Ex6r0q5F39o0k5rSSStpWgfm+cRMsqZP2iU+yYdZHydMbSEWhm3s2cRvfNvOV4ZMnr8ft7kWVQ2Gs9j489c/t8ct67SW+82ZzdElNFs+NE1ZnDa8d0RsMEhvPt3+9U/1oiVS1G4t2gGkZDZrnAR6vUjfwYdtNu0FKcya3c8j0tM6hNRtHuBfL9K/4WvPSA/oapHCx3dftp67GlI7DsBNMhXsBzG0cSQCRZJh0JY7MDWkduJBmMQM0nsx8dZZqeCuGGBzvpuwXkOa87f1VaxCuhDm2twCN9YYaA878xpSdyFDuJIMcB9Ei2iuKOix5IF2v1utPSCkddWQcoQ4ZinvhEuCRMKAJGByhsnupmtIuTlLsOvywaW4aUcFVtyLAu3sIiA1pEoA7AHrJv8uhLliiR047JBz3M2EriE1dYClqmscvnCs2j5gBGH+JPXhI3UMwBFGboVUBeJAeBApN2cSyBxKRNcvYe0EPYDUA7wqHVDlN6D4Yva0WGySNSPl6c6ZMJ+USMUptEfUP1IC3okg8nGk0mmkbg0pTlohVeeiK3UMqa/VkQKV+kc6T+PGLc522kMqUVEWK6Rq7AlcR5D6tl5DGjxY7BjS2M/dHVJ2nxN8FCnV0h1SZhvpAAq+o6ETezI8rUshELeyrUvBKiuyg3UpGKYIxm/rUrMQS0QO1qVANGFe1aWkKDTvWF1qaC6ukHIjpIn9RntHOqcnApE1pHm8QWfPRYs/rdbuaovGFj+vSKdLAWW6Wk+nxOaqscWfVB2B9EGYm6sNGm3e2OKHD5uhrzsXZaCoJhZqy55bfNmiJwblY7+0pe5d60QgckTaUqGenAiXj0hbSs3NMZd2q3mhnNhlrhd/6SFdA9Ij67Y3ilXSQqrrtrFXJ7SVudTmWgjxOllV3Faue2L0NDe1NsqyNtZmYrcyX7S6Fs3uY7K/HaYNp8W1+UuvW/CLXbQei0odVwfrnwxXL9dqMZmvTKOHgo8TwM8XFd79+O9uVt7FmqdpRrDyb96/l+/L0RMfwEZ2ZIB+3zh6Oke91KWZYTV887efekBaDkgdMVKqBqTqFGz30ID0HPWC1LOVhv017971gVTQjMQodOuJAuvRO+Q2OUe9ILWtxk0bekO6/lEhpQtB+MqQJlh97ty7+f6f37cTcmtIKW9MiMy7XWEqmgy9YGAJh5A4qFRDujWXy0ZI54MKQ+dfIHJ3Pbc95567FDjtDdJg5hQHc6lnWkCQKk4j0vCLAIyCd1/0Ypd6L0glzX0e3r27vb3dtvl1556MsbTkN2msxF3MfVBjK6JAFs3OPRmzSMSR1EQwimVgyYzDZ0mjcy/iRoZhqICzEqkO2DACJpyoW5u6c0/DEM8ssQuvGFIrLsYTahZAVj079+5D7URhqrugRWYri+Y29nTCqw8wETzWLmjx10cCJSjfHCNNHMiTTSUfmrtst+eCFm1Y3auP4rB/f6lwKh+3eOrVf4L0dOwJIN8hPREoOUcnkJLJpH+kp/UMqfixRXosQrrOpeIGd+G8cjl4h0jFiSukmIIVXxtSwuu5xcqt8PAcZyYOPoiU8HtarFJ+5wJpRkB1lsKXmHWClCfklKlvg87TWIQdrgqpNNkMH8N7QeKhej6f/u/m5infmNNyOLSyN+byshOkVdSGzsvmKdqkpH+7JqRqsOnDGuVjwEj1khi7vm0N6dZ8fUC8BvOfR8qCzTeklsltX26vCq4B6TkaXdCnNSLtXCPSzjUi7VwtkdJ2iziKdgvGrsAFfYYW7TZans9bmS+TNtbOY6vEpeTEfK+eNObSTvTh3fdt526sS7vQ7Sf4Ms7V71R3N3ef+l33dEhXixRu3n3fHo9Iu9DN398bY0+70DpueLlWDWmTeRmnr5nXkD4zx89TryOtPquZ4z3z4SD94/evX5piT9LUgDyLDTDLR408KCqOpisC6azZE5UZoGUJAf1fwhM1lxiezhhg97HREyUSnjj8h/5YBkqSAJQoIuB+aw6ULHzQplMP0H3piYot/jKW+cUM0hNV30bsqb+UOWAWO38piSHlDOND/lKiQFFU/lIVsDUXWbHZX6oEIkjg5rU4vnQkjm/qYmKHO9n5S4HgVBumv9RylrXCs+/VD8Qs8XNXlAB499b5K0q4+YLW4/je4Th+6dUnYhHPLlCSLvUhIsXF46y+y+Ue0mAlmJ2NlCzE/dbWPR0OlAikZO1OrpBayzJ7H0RqPAjz2iIdKxkiUqpLs1Xt9VOkZOaIZ9JWSFlmiqfBHkRqzCRhXkVImftoWkeQGjx1axfHN2ZRGBxBqvLUrdoinSRV3CEiBSal9SupN08eYM+zOMnyySUimK9aojivmpsna2OOHXnz15Zn8RFo3IzUL83JOqIvsior/xqkZqRpZW5XOduw+HXgeHhIpxbUNw6tIdWrHcTNiagSU3sTYN8ewBOkejXdKiyjqmm0DmXgdLIb2NeQbs3Xp0FKtWYn35nXkFKFVubCUFY2JNPabkgDQUqVde+x0tjVf6nw/rMdR6Qvlbm/W/CI9IXynj1NcVxR8kI5zzzIkniE2NkSubSNuem1Sj1rY42xOgCk4fO1EEullZKklfnCaWX+2MpayXpZpPNEasPOti2fvHL0SXgNZ2yXetvdIvvfXdJ+o89V609Wy9p/1CnhpIdHOr1thePuyx1LXb3xB1ZdXtEw90+9YqFf4VFAl1Xyth/914MmJzaPGNVW3rjneimmdyKRlGOdOtmvIUvx6YvlP/CU0ABcNoOQ1Un9l4lYbxcJvQVZ5z6v76gcgHx0l2xUQ0os/9QeWofkgPV2n5neVhukqkaBRiitjydxvg+YHlrRnMF+BO8XVpVLDR1kRPRyQIllynxMmRwiBjJVMZJJQJGhIoypr2MrQ3tD+ShtfCrAr6ka0m3oncz+FSCPysikOpnNPN23GIkQYZMAbB2lhu3vIVVWF3xM89C1QcrqEyyCUA+N3Ew1LTSNEKVIR6plIxzYpuq6YQpKutdPkDwYValCSukOKaGUl3DPsyzK1PJYVgP+m/9Xi0DGYO07nMZxU00tO1HMbvQxn9gL+tdSZ/3SUZVGpJ1rRNq5RqSdqzO3yahKViSjF0te9H0bQxKWO1HftzFq1KgD+j9utQQwFk0MmQAAAABJRU5ErkJggg==" id="265" name="Google Shape;265;p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SEBAPEhAQEhQQFRAREBYXFBUUERYQFRIYGRQRFxUYHSggGBwlHBUTITMiJTUrLi4uGCEzODc4NygtLi0BCgoKDg0OFg8PFDAdICQsLDcsNyw3LCwsLCw3LDgsLC0sNDcrKy43LCwsLCs3LDcrKy4sLCssMCs4LDgsKyssLP/AABEIAMIBAwMBIgACEQEDEQH/xAAbAAEBAAMBAQEAAAAAAAAAAAAABAEDBQIGB//EAEMQAAICAQIBBwcKBQMDBQAAAAECAAMRBBIhBRMxMkFTcwYUIjNRk7MVI1JhcZGSodLTQ2KBstFCY3IWwfAkgoOxwv/EABYBAQEBAAAAAAAAAAAAAAAAAAACAf/EABoRAQEBAQADAAAAAAAAAAAAAAABAhESITH/2gAMAwEAAhEDEQA/AP3GIiAiJo11btVYtbit2VgjldwVyp2vtyN2Dg4yIEnJHLCag3BVdeZsav0gBvUcBcmCcoxDAE4ztMwOVyNQunei2vnOcFTnmzW5rGTgK5ZeGSNwHR9mZuSvJtNNaj0PYEFC6Z0d7LSy1sDQQzsdgTNwwBx5z6op5GtOpuvtursWxXrQCuyuyqg4xXXYLPRyQGZgAzEDiAqhQ963l3Ze+nTTX3NVVVqLDXzWBXa9qrgO6ljmlzgfV2nE91+UNBUWG1BWyaZ633dYajPNYXp9LHD25xJbOQrV1Fl2n1CViyijTEWV2XuBVZc4cObQSTz5HpZ6o+yedL5LrVzS12YSldAiKRltmkDgAtniSHHHsxA6FPL+mfO3UVHaj2N6WAETHOEk9G3cu76ORnGYbl7ThQxuUAvzQBzu53YX5vZjduKDcBjiOM5d3knvpNLXcC3KLEhOP/q72tHAkj0d2OPWx2ZxN2l8nSr0WM2nDU3m883S1Ycea207TusY5+dJz7BjHbA6VXLFDtWqWo5tVLE25YFHzsbI4ANg4z04M01cv0baS9taNctbKNwPB22plhwALeiCcZPASCjybdLKHW5F5rbvKpYttiq7tzbsLNjJ6ZGGVsZJGCQRpr8k3VBWNQux6NNptRmolmShnIashxzZIscHO7HAjjnIdmrlqhnatbkLJzoYZ6DUcWD7VPSOkZE8HlusmoId/OWig9Ksjmtn9JSMj0VB/wDcDILvJtjUa11DVtzuvuFiLh1OqF2NvHgyc8Dnt29meHjk/wAmWRxY1tWeequ2pUyJ6FL17QGdjx35ySeiB0+V+WE05oV1djdYtfogHYpIBufJGEBZASM43jszF/L2nRrFe9FNJRbcngjOUCKx6ATzleB27pJyt5NpqbbHuss2tQdMio9lW1XJNzEow37sVcD0c39c11eTr8262XI726nRauxxXtBfTjTbht3HG46bIOfR3DpxxDprytSWVOcwzDKghgT6G/aMji23LbenAPCehyrT6J56vDrU6ncMFbXCVEHo9JiAPaeici/ycdtYmqN6lUv84CmtjYB5s1XMiwvhUyxbgvT9pJx5N8k2VV2uPm3stGxbFVzXoq7Tzen+bbHBWt28Tt5wZzggh9JmcjTeUlD1c+XZEy4y6MuNhIZjw4KMdboHbOsBPltV5LWvWKvOa9q+dqqmlim29wyuy84N1icQG6MM3o8YHWr5eqN9mmZwro1aLk8GNlYZMezOSBnpKnExpuX6Wrqd3FZtAZVJyQC20FiOCjPDJwMznf8ATD7tvnCc01mhtsXmvnC2kFZTa+/ADNUhOQeGQOPGaf8Ao7BU76XzTXp7RbS1iMldljKVAsXafnrAQdwPo+w5D6yJgTMBERAREQEREBERAREQEREBERAREQEREBERARE53lG9y6PVNpxm8U3GgAAnnQh2YB4E5xwgdGJ8Y/KGnqoL6PUlmB09d7tbZeaqmvVbLrUdiFdVLklsYwS3BSJJqOVrSwuSznWq0nLR09irkXCt9KarAi8HPSMqMNgkDDYgffRPkLuXnuvrr02oTm7dUlHOIEf5s8n3XNsYgqx3ovHiBxHtElPLmqWukm5WfUUh880oSt11enpJVekhlvJIJPEcMDhA+5ifD8qcvW0GxX1Xo0W3VnHMLq7sUUW1itHXZYRzrqVUBm9DHbn7cGBmIiAiIgIiICIiAiIgIiICIiAiIgIiICIiAiIgIiIGCZiuwMAVIIPQQcj75y/KrTtZpLa1Uvu2b0ABNlIsU3VAHp3Vh1x9cn8lqSG1lgrauq7UCzToyNUQnm1Ku3NMAUzYlpwQCck9sDvREwYGEsDZwQcHBwc4PsnqfOeSexbNeldNlSHULZWDp7aKynm1KEpvRQfTrs4D7eggn6OAnhbVJKhgSOkZGQPrE9z5XTqlnKWRp3p83Nu1/NrV5+2xPnHN4TZzYHtOXYA8Nq7g+qiIgeGtUEKWUE9AyMn7BPc+V8rtOtj0otVj2rZpnGNMWRlS9WCtqduKtu1m6wIz0HOD9VARE1W3hSq4Y7t2CFJAwM+kR0f16TA2xJtLrA5AC2LlK7fSrZOD5wvpDrjacr0jIz0iUwETBM5/KLtZTalJYMUcI6kAB8cNrHt+vogdDMzmfMX1awuTusCBwyBTQLAoW1ek+i2d1RIYYBzjozN/J9OrW5N7jm/SawKFYFi9pOSx3KMGnbjOMEEQO/mMzgaSiwNUxS47b9dzhLnHMvbZzfos3pDBrxgHAGB7JDotJeaNu2/nN+mYMzsMKunp3ZLODjcLM43HOeHGB9dEg5EVhUwbdnntURuzu2HU2Gvp442lcD2Yl8BERAREQEREBESLlnXeb6e/UbS3M12WbQQCxVSQoJ4DJGM/XAtmnV3FFyqhiWRQCdo9JgM5APtkPJOusay+i5axZTzTZQtsauxSVOG4ghlsGOPAA9uBZruqviVfEWB53293V71v243293V71v25VECFdTaXZOaq9FUb1rf6iw7v+X85s3293V71v25mv19nh0/32ymBLvt7ur3rftzXVqbWLjmqvQYKfnW+grd3/NLpNpOvf4g+DXAb7e7q9637cxvt7ur3rftyqIENWptYuOaq9BgvrW4+grZ9X/NNu+3u6vet+3Gk69/iD4NcpgS77e7q9637c8U6i1t3zVXosV9a3Z2+rlsm0X8TxHgN9vd1e9b9uY3293V71v25VPFlgUZJwBA0c5b3dXvW/bmq3V2A45uoseIUWtux7fV8B9Z4TcSz9GUX2nrn7Aer/Xj9XbNtVIUYAx2n2k+0npJ+2GJKN1hcWADYwXaCWQ+grZJIGet0dHCXASfSde/xB8GuUw0iIgIiICIiAiIgIiICIiAmjW6VbqrKbFDJarV2L2FGUhhw+omb4gQ8m8mrTzhD2WPaVLvY25ztUKo4AAAAdAA6STxJJ267qr4lXxFlMl5SQMgBGQXpyP8A5FgVRJvMa/oD85nzGv6A/OB5T11nh0/3Wz5/Q6PVtrxbdbv06raadvoV7jhQprzknDMQxz0dPGdKzSIb3rCjLJST05Cb7cn+vR/XPZL10FY4BAJeN3HeT7E2dUybSde/xB8GuZ8xr+gPzk2k0Ve+/wBAesHwa5CnRiT+Y1/QH5x5jX9AfnAxpOvf4g+DXKZztLoq99/oD1g+DXKfMa/oD84FEm0f8TxHnC8q+V6dElZNYZrHA25482COcbp7AeH1kSnknTV3Lzq7SjOXTaTxU8QS3b2cB+cu41MzVnqp8p3jqveSSEG4jgT/AKR9p7T9Q/KE0/EMx3MPuH/Edn/39c8pyfWAAK1AHAAcAB7J68xr+gPzkKURJ/Ma/oD848xr+gPzgY0nXv8AEHwa5TI9BWFa8AYHOD4NcsgIiICIiAiIgIiICIiAiIgJ4uUlSAxUkEBhgkHHAgHhw+ue55dAQVIyCCD9h6YHL8l77H0+bbGsdLtZUXIRWZatVbWpIQBc7UXoAl2u6q/86viCeeT+TqqFK01rWrEsQowCxOS32kkn+scpOFQE54PT0AsfWL2DiYFU82OACT0DifsEn8+X2W+5t/TND61WYDFu1cFvmret0qvV7On8MD1oweetLZyyUnHsG63A+7GfrzL5za9avPWcLfV0/wAK36Vv8sp8+X2W+5t/TApk2k69/iD4NcefL7Lfc2/pk2k1q77+FvrB/Ct7mv8AlgdKJN58vst9zb+mPPl9lvubf0wGk69/iD4NcpnN0utXffwt9YP4Vvc1/wAsp8+X2W+5t/TA3GoEhiASOg4GR/WadF/E8R48+X2W+5t/TJ9HrV9Phb13/hW/pgdGJN58vst9zb+mPPl9lvubf0wKYk3ny+y33Nv6Y8+X2W+5t/TAaTr3+IPg1ymR8n2BmvIz6wdKlT6mvsYAyyAiIgIiICIiAiIgIk+v1iU1PdYSErBZiFZzj6lUEk/UBNOi5WqtWxlcgVNstDq9TI20NhlsAK+iykZ6QwMC6Jr59fpL/pPSOhjhT/U9EwdSgIBdQWJVRkZLDpA9p+qBtiJJyq9a0XNc5SpUc2sGZCtYU7mDoQy4GeIwR2QK5PruqviVfEE4nkVelld9tVyvXZburrF3PNSnNoNjNubazEF9meG/HTmdrXdVfEq+IIGy+zaOAyTwUe1j0f07T9QMzRXtGOnpJPaSeJM1VekxfsX0U/8A03/b+n1ymBLX6+zw6f7rZQpz2TRX6+zw6f77ZTASXSde/wAQfBrlUm0nXv8AEHwa4FMRECXSde/xB8GuVSbSde/xB8GuUwEm0X8TxHlMm0X8TxHgUxEQERECbSde/wAQfBrlMm0nXv8AEHwa5TAREQEREBERAREQOb5R6BtRpb6FIDWrtHpFe0f6l4j7ROG/k3YjtzYS2samrWBbbHZ7DzLVPVbYyszBPmrEY7uKqvAKDProgfDW+SFrV017qlBXUm8DJCNztl2irqO0ZWmyzgSBwQcOwU1eT96+auFpFoCNqn3g1s76hrtQorepiRuewqylGJIzjE+wiAiJ5dwoLEgAAkk8AAOkkwPU53LNh2qqhiWerq43bRYuSMkDtA6e3PZKatbW6GxLEdBnLKwZeHTxE0Wodoc8GaynI9gFgwv9Mn+pMDYl7AADT2gDAHGro/HM+dN3Fv31frlUQObXqW56z5i31dPbV9K3+eUedN3Fv31frma/X2eHT/fbKYEvnLdxb99X65PpNS2+/wCYt9YO2rua/wCedKTaTr3+IPg1wMedN3Fv31frjzpu4t++r9cqiBzdLqW33/MW+sHbV3Nf88o86buLfvq/XM6Tr3+IPg1ymBL503cW/fV+uT6LVNhzzFvF7O2rsYqf9ftBnSkvJ3UPiX/GeA86buLfvq/XHnTdxb99X65VECXzpu4t++r9cedN3Fv31frlUQI+T3Ja8lSvzg4HGfU1/RJEsk2k69/iD4NcpgIiICIiAiIgIiICIiAiIgJq1TYRiVLgAkqBksMdUA9JPsm2ar7do4cScBR7WPQP/OzMD5zyZ0rC3V5FpR7a7N9qJXbYwqRQClYAAXaMZVW4DII4nv63qr4lXxBNtFe0Y6T0k+0npM0cpA7F2kA85VxILD1g7ARAriS7Le8q9037kzst7yr3TfuQFfr7PDp/vtlM5taW89Z85V6un+E30rf9yU7Le8q9037kCmTaTr3+IPg1zGy3vKvdN+5J9Ilu+/5yr1g/hN3Nf+5A6USbZb3lXum/cjZb3lXum/cgNJ17/EHwa5TObpUt33/OVesH8Ju5r/3JTst7yr3TfuQKZLyd1D4l/wAZ5nZb3lXum/ck3J6W7D85V6y/+E3fP/uQOlEm2W95V7pv3I2W95V7pv3IFMSbZb3lXum/cjZb3lXum/cgNJ17/EHwa5TI+Twd1+4gnnBxAKj1NfYSZZAREQEREBERAREQEREBERASar02Ldi5Cfb0M3/YfVn2z1qH6EBwXzx7Qo6zfmB9pEzduWtubVWZVPNqW2IWA9FSwB2jOBnBx7DA3SfXdVfEq+IswbLcnFaY3VgHnDnYQN7Y28COOB2+0TOu6q+JV8RYFERECav19nh0/wB9spk1fr7PDp/vtlMBJtJ17/EHwa5TJtJ17/EHwa4FMRECbSde/wAQfBrlMm0nXv8AEHwa5TASXk7qHxL/AIzyqS8ndQ+Jf8Z4FUREBERAm0nXv8QfBrlMm0nXv8QfBrlMBERAREQEREBERARBnEt8pqlr3tuDc3batePTZa1djgD2it8fZA7c82OACTwAySfYB0mce7ylpRmDll2hScqwOSbQQVxkY5lj/UY6Z65T5VCNzZrZzlNoDAbm2WW449GFpY/WcCB0dOvS5HFscPYo6q/mT9pM3ziHygHz+2otzCNYfSA3KK67BjP8to6e0To0avdY9e3GxKrM54EWFwPsIKN+UCqT67qr4lXxFlEl5SsCoGYhQHqyScAfOL2mBVEl+Uau+q/Gv+Y+Uae+q/Gv+YGa/X2eHT/fbKZzU19XPWHnasFKgDvXGQ1mRnP1j75R8o099V+Nf8wKpNpOvf4g+DXMfKNPfVfjX/Mn0uvqDXE21cXBHprxHNVjI48eIP3QOlEl+Uae+q/Gv+Y+Uae+q/Gv+YGdJ17/ABB8GuUzm6XlCrff89VxsGPTXua/rlHyjT31X41/zAqkvJ3UPiX/ABnj5Rp76r8a/wCZPyfyhVsPz1XrL/8AWvbcxHbA6USX5Rp76r8a/wCY+Uae+q/Gv+YFUSX5Rp76r8a/5j5Rp76r8a/5gZ0nXv8AEHwa5TI+T7VZr2VgwNgwQQR6mvtEsgIiICIiAiIgIiICQWci0NndSjZDAg8Rhg4IweHRbaPsdvaZfECL5Jp7pc8DniGzljnd09Nj/buMzfyZW5cugbeEBB4j0dwBHs4OwPtBxLIgc/5HrLWsQTz2RYMnaVKouMdgxWolGn0aozOucstacST6CbtoGf8Am33yiICIiAiIgIiICIiAiIgMREQEREBERAREQGIiICIiAiIgIiICIiAiIgIiICIiAiIgIiICIiAiIgIiICIiAiIgIiICIiAiIgIiICIiAiIgIiIH/9k=" id="266" name="Google Shape;266;p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ISEhUTExMTFhUXFh4aFxgWGBwXGBcYGRUYFxcWFhgYKCggGhslGxsXITEhJSkrLjAvGB8zODMtOCktLi4BCgoKBQUFDgUFDisZExkrKysrKysrKysrKysrKysrKysrKysrKysrKysrKysrKysrKysrKysrKysrKysrKysrK//AABEIAMEBBQMBIgACEQEDEQH/xAAbAAEAAwEBAQEAAAAAAAAAAAAAAwQFAgEGB//EAEMQAAIBAgMFBAUKBAYCAwEAAAECEQADBBIhBRMiMUEyUVORFDNhcdIGFSNCUnOBkrLRQ2Khs4KTscHC8GNyJKLhB//EABQBAQAAAAAAAAAAAAAAAAAAAAD/xAAUEQEAAAAAAAAAAAAAAAAAAAAA/9oADAMBAAIRAxEAPwD9MbFXFuuwvWstyJG8XNaKXFAyhiVJa2XJ0EFV0Mkj27tK4FUi9akJxAvbMvqYGXkshVnucnQia+kpQfP429bYpL2WYWypfeIsOSkONZEQx07/AGmuLGNuZQLt+y3C2bI9sBiVgCDJyzJGoPfX0dKD5tMfckjfWgsHLFy0SDoBM84Et01IBPWuUxlzKJxCZ4bMRcs6EshAtlgYHaHEDy9xH01KDJ2XjiXZXu22k8MMnPM+ihdYy5OcmZrWpSgUpSgUpSgUpSgUpSgUpSgUpSgUpSgUpSgUpSgUpSgUpSgUpSgUpSgUpSgxDti5oBaklwJOfQbxgx0TshBIb2rI611tHF3F3hVyMrsAIWIGFNwcxPag/gK2aibDoTJVSe8gTyI/0JH4mgo3cW6B+0+W6q8uLKVtsdEUz2j05dZqq+2brAqtm4rspCnKWCvmCa5soIE55kAgGNa2rdtVEKAB3AR/pXdBmWNo3Gso4tHMdHVsylWUww0UyMwMHkRBEg1xjtrvbJAss+oAy5pkgEk8MBBJkz05VrUoMzC7SuNeNtrDKsSH4sp5lhqoAIDWdJ1LuBO7aq9nbFwtl3X14k54jOgJHANIYweuQz1rbpQZV69dz8Lab4ArlE5ctuYaDAEsxkSehFQWMXcIX6RpzoIyAgjJad8xA0kM3dqREQa2hbAkgDXnpz0jXv0AH4VzbsqvZVRoBoANAIA06AUFbZuKzjKTLKiliRBObNryC/VPL26CrtcogAAAAAEADQAdwFdUClKUClKUClKUClKUClKUClKUClKUClKUClKUClKUFJdoAIXuQgDsuhLaK5WeQ7prhttWQJzNzIMIxgqVVgYGhBZRB76jfYtszK2YMyDZQzmmZ75kz3zXa7M5SykglgWtqTLGSZ6f/goJV2lbJftQi5mJUxAZ1MdSQUb+kTNVrm1yRcNtM27tF+PNblgzrk1UxqjSfdAMyJbOzcnZ3ayIOW0okEliNOkkn3k1yNkqAyxahlysN0sMokhSOo1bT2nvoIrW3kLwRCQgVtSxuNnLJkA0yhdTPPMCBFWRta1rq2kCMjTJZVAAjXV0/MKiOyFnNFqZmd0kzLNM98sx97HvrxdjIOQtDSPUpy4dPdwp+Ve4UE1ra1pioBbjErKMA0ZZgkc+IaexvsmL1ZybMggqyiCWAFtQMxGUtp9aJE9xNaCjTXU0HtKUoFKUoFKUoFKUoFKUoFKUoFKUoFKUoFKUoFKUoFKUoFKUoFKUoFKUoKWI2ittirA/Vj25y2vuGU+3Q1VvbdQG3AlWuZXJMZAYVWEA5pdrY5jRmM8JFdnBi7cukmIcDRLZ5W1IJLKSTxt1610NjrBGYw0SMlnXL2Z4NY6UGlSs9rptXFD3WKsjHiCjVWQCMoH2jU/p9r7a0FmlVvT7X21oMfa+2tBZrMfbVtZzBgQrMRoYCXAjDnzBI9/Sa+f+Tv8A/UNmYxlS3eZLjcrd1GU6wIzCUmTGjVs4LZqtaRy0Sik8FmBpm04NBJJoLWG2mr33s6CFlTPbggXIH8pZAfa3sr3aG01suisCc4aIBLFlymABz4c7H2Ia4w+z1hWS40AEKVW0IBPEFhNJPOu8Jh1JdWCvkYKpZVnLlt3ANABAbXQdBQePtZABwuSSMqjLLAzDDWI0PWQASQBrXWB2kLjFcrKYBExqMltiNOo3gHd3E6x7c2VZJByKIM8IAn36c/bz566mZrWDtoZW2imIkKAY00kdNB5CgnpXhYDnXjuFBJIAAkk6AAcyTQdUqO5iEUAllAPIk6HSdPwBP4V5axCNorA6A6HoSQD5g+RoJaVyrgkgESOY7p5TXVApXisCJBkeymYTHXu98x/ofKg9pXD3VUgEgFjCyYzGC0DvMAmPYa4uYpFOUuoOmhOusx55W8jQTUqE4u3AOdYJIBnmVzZh7xlaf/U17axCNorA6A6HoSQD5g+VBLSleKwIBGoPI0HtKjS8rFgGUlTDAEHKcoaG7jlZTB6MD1qNMbaPJ1PIaEfWAK+ciPfQWKVCcXbnLnWSxUCRJYLmKgdSF1juqS1cDAMpBBEgjUEHUEUHVKUoFKUoKfo9wM5R0AZgYZCxByKvMMPs91dbu/4lr/Lb46tUoKtrDvnDu6mFKgKhXtFTJJY/Z/rVqleM0f8Ae8xQe0rxjGp5VCMZbKLcDAo4BVhqCG7JEdIMz3a0HGz9m2LC5bFm1aX7NtFQd/JQBUGz7yHD2xmTW0o1II7A5jqPZVqzi0YgA6kSJBGgMHn1BIkcxIqDZVhdxa4V9WvQfZFB7gFt2kCB0gEnQgAZmLQonRRMAdAAK6wLAteIII3g5fdW6n3CfZXyFUcObge8ES3l3giXK/wbfQKf9aDSpVXeX/Dtf5jfBXz3y0x21bdq2cBh7N26bsMrPmXJkeSc27jiy65qDd2rPAFnNm0gAnsNMSygc+/8KyE2de0B3uXKVIy29VNzORrcI5DKAQQASABNS7HxGNc2zjLFi00mN1da4ScrSGUoAukcmb8K+goPnxhLos27Jt3GClhP0SkW2S4igDOQSqso9uWasYQXULfROZXn9H2muO7cOfQDMOtbFKDBxuFu3LmfLeUDkoyAaDRiRcBLAzH1YZgVMgilfwN8sENl2Qq3S0EUlAuqm7M820kEsZywDW9sq4zBizXDxcO8TI2XKo5ZV6yfx17hdoMfZqXLUzbcggaKEUSCZJm4ZJkD3KKhxiXLrPkW4vZU6ISGUMwM7wa8amR9kfhvVVwfbvfeD+zboMO7s2+3W7IbOnDahXlSSQbmvZPLL23mcxq3jbNy47fRXApRRM2yf4quIziOF9DPPp37dUt5c30cWUjll4MoXVs0dvMQInlrHM0GfctXWRUNi5BuXC0Nb0W4LoEcWp4109/4zYLeoxJs3CCOYNsSzXHduHOYHEI1Na9KCjiMawRibNwAKSZ3ZEAayA+vurIOAv8A/l7KDspzRIB9bzzS3f0mtvavqLv3bfpNWqDDwGGu23dst1s6jMItAbyWJcQ/UNEGTCqJ0FRWsPeCpNl5GTSbfDDo9zizcWqCNB7fZu4ksEYoJbKcoPVo0HnUWznYoMxY6kAuuViASAWWBB/AUFBd7mB3LgLdZwJtnMChUCc4y6se/lU2Au3EtW1axclUUGGtkSFAMHNyrSpQZ2J2utqN4lxJ5TlMxz7BPeOffSsr5afwv8X/AApQfTUpSgUpSgVBi8PnCiYh1aYk8LA6d08p7ianrl3A594HKeZjpQYyfJ8AAb1oylSOUqzFnWQZEzAjkOXfVgbLi1ugxZc5PETIRmJKA6nhDED3Ae2tFrgAkkAASTOgA5n3VEmMQojgkq+XKQDrnjLpEjn15daCGxhGW4GJB4Wk8iS7IeXIABRXeyvUWvu1/SK6w+NR8uUtxKWEqymAcpkMBBBIBB1HdVTZeCXc2tbnq1/i3Psj20GnVXB9u994P7NunoK99z/NufFVbCX0tveWLpi4PqXH52rZ7UGfOg06VTubTtqCxF0ACSd1c0A1P1auUFXGBgUZVLQTIUqDqpE8RAp6U/gXfO38de426y5SoJ4tQASSMpPTlrGp0rM9PxDDLumUspGYKwyvnyqwzAgApLweWWDzFBpelP4F3zt/HT0p/Au+dv46p2MTcNuxvcyOXK3OmYqlwZh/KzKGA6ggEdK62ZdYBQ7OWFi2WDTmzcQJKjqSDyGsUFr0p/Au+dv46elP4F3zt/HVTF4u8lwhLZZdJJBgQswveSOvKVgwSKrXtq3uyoAaGOY2ng8IKgJMqS0gSYORj7KDU9KfwLvnb+OoLF24rXCbNzieRrb5btF14+9TXWysQ7AhwdANSjJznSG5kQDI+17NeMdi7qM2RCwAWBlaPrlhI6wFEjlmFBY9KfwLvnb+OnpT+Bd87fx1l4jHYkwVtsBbuZnAUg3LZhcoBBkgM50I4rS6wxq1jLjb0hWaRuTC66G84eRrAyjU+znQWvSn8C752/jp6U/gXfO38dULl5zbXI5zG7dVeLmQL+RZPOCo591T7Nds5BLdmQGmQu9uBCQdQSoGp1Ma60HuOu3Htugs3JZGAk24kqQJ46n9KfwLvnb+OrDnQ+7un+g1PurGG0b4A+hY8KHstJOTM4/2B79INBo+lP4F3zt/HT0p/Au+dv46qbNv3jcui4GysBctkjsgyu65CCAquQSTNxhyAqCzfbKpzuQRh8pJMEs0OFP15WCefOg0vSn8C752/jp6U/gXfO38dVRcYuOJoF5g4GoC7poDfZHYPTnNW9mOWs2mJkm2pJ5zKgzNBkbewd3EZMtsrlmc5XWY5ZSe6lfQUoFKUoFKUoFQYvDC4ACSIdW0jUqwYDUHQx019tT0oMVPk4ggb29ABBEoMylizAkKDxSQYIPdHOrdjZ27QIrswF0uM5kgM5YqCBMCSBMnlJNX6TQU8PgijKcxYKriTGYl3DknKANI7utdbK9Ra+7X9IqyDWZstL25tfSWvVr/AA2+yP56DUqrg+3e+8H9m3Td3/Etf5bfHUeAYhroZlLbwSQMo9Vb6EmNPbQSbUE2boHht+k1kfKX5aYPAoly/c4HfJKceU5WaWC6xwxIB1Irf3g7x51Xx+zrN8KL1q3cCtmUXFDgNBGYBuRgkT7aDH2dt/BbQ3ZsXbV9QSSsajhYAsjgEdeYrY+bbHg2vyL+1c3lVWtAAAAmANB2DVreDvHnQV/m2x4Nr8i/tT5tseDa/Iv7VY3g7x503g7x50GfhMLZfNOHRSrQQVQ/VVtCP/aPeD76mOysPIO4syORyLInnBipcNbS2IU6TOrFufPViTUu8HePOgr/ADbY8G1+Rf2qthNnWc136K3pcEcC6fRWz3Vo7wd486q4S4M97UesHX/w26Dr5tseDa/Iv7VX9HsZ8m4t905FjNlLZY59kTNaG8HePOot2mbPpmiOf+3KfbzoOPm2z4Nr8i/tT5tseDa/Iv7VY3g7x503g7x50GbtPZ9kWbpFq2CLbRwL9k+yrXzbY8G1+Rf2rnatwbi7qPVt1/lNWt4O8edBTv4LDorMbVqFBJ4F5ASeleYbB2XE7i2DJBBRdCDBEjnVxmUiCQQeYMa1xZVEEKRGp1MmSZMk6nWgj+bbHg2vyL+1Pm2x4Nr8i/tVjeDvHnTeDvHnQfL/ACssJb3eRVSc05QFmMsTHPrXld/LNh9FqPrf8K9oPp6UpQKUpQKr422zBcsSHUmTHCGBboZMTA7+oirFKDDXCYyAC9vVSrHM2mZjLKMupVYjUctTUuHwLrYS0yowS5ChezugxFuQ3LKuUHny61r0oMvZ+DZHUlFXgfMUMrLujADQHo3T+pNWtleotfdr+kVarL2Xin3Nr6G76tetv7I/noNSqGHwyM94lFJ3g1IBPqbdS+lP4F3zt/HXOz2JN0lSp3g0MSPorf2SR/Wgi2rg7e5u/Rp6tvqj7JrRqrtX1F37tv0mrVBXxbJwh1DS0CVLawT0BjQHnWe+OwmUsotmELgZQuYBskAsAJzwuvU1a2nbLlE4NWM51LDRG6Aj/s1AmySCGG4BBkHdNMk5ie31IBPeQO6gJdsvbtXLdq2wu9nRR9Rn7ufCRHfXWByOSDZtrAnSDPG6aaDQ5QQeobpXPzW2UKrWlUOzwtogFnzFyePXMXcnrLE867tbPuLMPbAKhY3bQACTpxz17+goPL13Do+R0tqTGXhBLTz0A0j/AHHfUd3GYVVkpznQWWLaLmMrlkaa6xXRwO8JbNh3MwTuydQMpE5/wiom2GSwbNbGhBAtmCCACDxzBAUROoUCgt4MWbgkW1BHMFIPWDqBI0Oo00rm++HQkOiAKFk5NOMsBrERwnWffGksPgXtzkayJiYtNyEwO37T51B6G91rmfcGGC62mMjdgieP/wAjj8TQc4naGEQ2xlt8d3d6hVKnRdQ0E8bW10nW4vTWpsWURmAsW2yqpPIE5i4gCNTwwB1LDlzrn5o0ZYsQ4AYbowwHIEZ/YPKvbuBZ3Oa5ZLZRwm2dAC8NGefrMO6g5u3baoHNm32nUiBoLYuEkaazk5ac/ZUuDFtyQbNsQNdAeIOyMOQ0ldD1nkK8GzrsKN4hh2bW2dS+fMDxcuM/0rqzgrqGVe0NIjdmBqWJ7cySTNBZbCWhru0/KD/QCqK4rCwJW2NFJ4DpnEqZI5e3zipccb623bPaOVGMbtuik/bqE7G9mH5AepPILkH1/s6UHuAxOHuveRbdubTQRCEkajPA5DOtxdYM2z0iuEurwzh7QkIdCDAuMF14R1OneAeUQbFvAOpkGyCECSLTTkGoXt8udQWNmNlUrctEcJzC2TnyZcpJDweyvKOyKCXgzAbm3BuFJ0+qjNJEdSpEfj7Kmwlm29tH3SDMoaIBiQDExrUYwNyZ3lsnMWE2zwkrlOXj7p5zzNd4fDXkVUFy3CqAJtmYAgTx0FlMMg5Io9wApWNtrad/D5NbTZp+owiI/mPfXtBu0pSgUpSgVXxtxlC5ZMuoMAnQsAeXIAaydNPbVilBiLtS+QPoWBKmOBgA5Yi3PcIAJnlPPpXdi/c3CC4zq4uC2zMAGcqxUOIGXjgNAEcUVsUoMvAXnzorEyUckEmYFxd2SCARoSJIBMa1a2V6i192v6RVqsvZe0bIs2vpbXq1+uv2R7aDUqrg+3e+8H9m3T5yseNa/Ov71Wwa52usl45TcEZchGlq2NCQevtoNC9aDKVbkwIPTQiDXzHy0+Rg2hbtW/Sb1nd3d5mUlmPA6ZVJIyni569RGtbWNS4lt3F15VCwkJEgEieGtCg+f2LsP0Tdp6Rir+p4sRc3jdljoYH/AEV9BVfFWcxU5yhB0Iy6yCI4gf8AorhrDAEm84A5ki3p/wDWgt0qlcXKAWxDAHkTuwDpOkr3TXlsZtFxDEwDpuzoZg6LyMHX2GgkwGHKBpCAs0nJy0VVHQRwqoj2VaqoLLEkC+8jmItyJ5Tw6V16M/jXPJPhoLNVcH2733g/s268WwxEi85HsFv4a4t4Qhmi+8sQxEW9OEKDGXlw/wBDQXqqHCne55Ec/bOXLH/rEn30aywgG+4kwJFvUwTA4dTAJ/Co3IVspxJDGNDuwdSQumXqQY9xoL9KoSIB9JMEkA/RwSs5gOHUjK0j+U91e2hm7OILaBtN2eEzDaLyMHX2Ggk2r6i79236TVqqV/As6spvXIYEGAnIiD9WukssQCL7kHUEC2QR3jhoJ8TazoyzGZSJHSRE1xg7RVYMSWJ05asTAqJbRMgX2OUw0C3oYBg8Ohgg+4iord1W1GKkGIg2j2uz069O+g0aVnlgDl9JMklYm3OYLnKxl5hdY7takt2iwDLfcgiQQLZBB1BBC6igxflp/C/xf8KVpY7YwvRvLlw5ZiMg5xPJfYKUGpSlKBSlKBUOJvZADHNlX3ZmCyfP+tTVy9sNEgGDIkTBHIj20GYNu2iJAecrMBGpKsVyiJ1JEDv6V1Y2oWsJdgBpy3FAZ8rKSLqqIDMQVYDSToY6VcGDt6fRppEcI0jlHdFdNhkIiI4s2nDxTM6c/b30FPZ+0GuFZUCRc01kG3dCczEyCOmhB51Psr1Fr7tf0iptyubNGsEczyJk6ctSBr7Kh2V6i192v6RQWqq4Pt3vvB/Zt1aqrg+3e+8H9m3QNq+ou/dt+k1aqDHWi9t0ESyMBPKSCBNfN/LTae1LNu22Cwtq9cN0KyliwyZHMmcgXiC6z/rQbu1CeDKxBzaQpaeBtNCvv17vxGSMBe5NduFSpVhupzKz5o4nKzl4dQdCdBUmxsXjLhtnF4a3h2kwEvb0nhbnCgL5n9voKDCsWriW7Vsh33bHiyZeArcRARm1KqygmROUnSYqXBBrZIy3DwABisyxd2MgtmMSNSZPeTJrYpQYWNw9x7mdWuoPshD0GhYhgSQeXSCQQdCKWIwd9iEO9ZMrCQpCgsgXiG8zGCC0ayWjhia3dl3GYMWZm4uEsuQxlHSB9bMR7CJq7QZGzFe1IbOwIEAIRBlpPE7c5Ggjs1DjBcuM+7e4nZEZGOVlDNPbA1zodB9Xr03aq4Pt3vvB/Zt0GFe2debU3bmZXz2zuZCvKyWzOSRAYQpXS44JM1exitcduG4qlU1jWUa4TEMNeJTrI5yDWzVLePvo1y90cOULJbNHazECJ5dOtBn3EZkVDbuCblwtAEhbgvAHnqeNdKnwJZGMo50OoWAWa47kASSAMw61rUoKWIxoCMSlwAKSTlmABqdDPlWQcHiPGudlB6tuaJE+s6tLf0151tbV9Rd+7b9Jq1QYWzsO9p7jE3GFxQWXdBfpZYtcBB5EFVgyYReIxXNu04CnJck7oERoBbZWMksQeTRlA7Ws8xt4lmCMUEsFOUd5jQedRbPdinEWOpALDKxAJAJECCfcKCiC+YHI4C3WeMs5gUZQAcwy6t1nl+NT4C8VtW1a3clUUHSdQoBrQpQUMTte3bjeZ1nlKnWOfKe8UrI+Wn8L/F/wpQfTUpSgUpSgUpSgUpSgVVXZ9sAAZgBoAHcADoAJq1SgzcBhFKkkufpLg9Y/IXXAHPuAq9ZsqghRzMmSSSeUknU6AeVQ7N7B+8uf3nq1QKUpQVcZmDIyozQTIUqDqpE8RA509KfwLvnb+OvcdeZcpAJ4tQASYyk9JjUDU1mfOd9hlFm4CykBgh4Xz5Vbi4Yyy8EwMsSZoNL0p/Au+dv46elP4F3zt/HVJMbdNqyWDLcLlWUjJmZUucp5KzKCPYRXezcRclhcLSFkqQJje3QrZUnmoHlQWvSn8C752/jp6U/gXfO38dVMZjbqXSEts66SSGgcMlVIBJJ5z2ZUgkEiq13a96MqpDQTmNq5HZBUZNCCWJUa65WjuoNT0p/Au+dv46gw924GuE2LnE4I1t8t2i/b7wa62ViXcEODIAMlGSZLaQwEkQDp9qOknjHY25bZsqM4AWAFYj+IWEgc4VR7Mw07wselP4F3zt/HT0p/Au+dv46y8RtO/oVtXQEuS4CHjtmBlAYSTxMeGTNoTAbSxtDEXRcZbcmFtnKuWQDcfMQGjmFiekad9Bc9KfwLvnb+OnpT+Bd87fx1QuYl92uR5Y3bqr2eLKL+Re7Qqv5detWNm3mLEMzdmYYQY3lwIxEAglQOfdQMdduPadRYuSyMBrb5lSB9ep/Sn8C752/jqw50Pu7p/oNT7qxhtW8APobh4UPYaSSgZxoPw5aHpQaPpT+Bd87fx09KfwLvnb+OqezMVda5dFxXCkC5aLLAVTK7vTrwhyG4pukQABVbDYu9CszNlIsZG4MrZrkPqNSWUgnQAaR3kNX0p/Au+dv46elP4F3zt/HVbfMXWHaN8wYAAgKLTQGMcInKeY1NWtmXC1m0xOYtbUk6akqDOmmtBj7fwl7EZMtphlmczJ1y8oY91K+hpQKUpQKUpQKUpQKUpQKUpQZuBx1pVYNctgi5ckFgCPpX6GrHzlY8a1+df3q1Sgq/OVjxrX51/esr5QfLLA4JFuX7yhGfICk3IOVm1CSY4TrHdW/VLamycPiVVcRZt3lVswW4odQ0ETDaTBPnQZuD25gscyCxesXwCSyqwYrwtBZDqOvMVq/NtjwbX5F/auGsqjWlRVVQWgKAAOA8gKu0FX5tseDa/Iv7U+bbHg2vyL+1WqUGbhMNYfN/8dFKtBDIk9lWnhnow/rUjbHwxYOcPZLKCFY21kA8wDEiYHlVjC4ZbYhc0TOrM2p56sSfbU1BV+bbHg2vyL+1VsLs+yWuzat6OAOBdBurZgad5PnWnVXB9u994P7VugfNtjwbX5F/aq/o+H3mTcJ3ZsiRmgtl75yiZiPbOlaVRHDLnzxxR3mPfl5Zo0mJiRyoIfmyx4Nr8i/tXvzbY8G1+Rf2q1SgzNp7PsizdItWwRbYghFBBynUaVZ+bbHg2vyL+1Nq+ou/dt+k1aoKV7A4dVLG1ahQSeBeQEnpXGGwdh1ncW11IIKJIIMEGJHkTV91BBBAIIgg6gjqDXFiyEGVZjU6ksZJkyWkmgg+bbHg2vyL+1e/NtjwbX5F/arVKD5b5VWltbvdqEnNOQZZjLExz5nzpXfy0/hf4v8AhSg+mpSlApSlApSlApSlApSlApSlApSlBg/LH1Sfef8AFq+RpSgUpSgUpSgUFeUoPaUpQKUpQDSlKBSlKBSlKDR2P9b8P96UpQf/2Q==" id="267" name="Google Shape;267;p3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encrypted-tbn1.gstatic.com/images?q=tbn:ANd9GcR_XAUffR9iAGVeKYXPzIftJ1JDVvJQ3USdwzz63rVEQdpoDmb1ng" id="268" name="Google Shape;26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67125" y="2971800"/>
            <a:ext cx="1971675" cy="232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Two Dimensional Arrays</a:t>
            </a:r>
            <a:endParaRPr/>
          </a:p>
        </p:txBody>
      </p:sp>
      <p:sp>
        <p:nvSpPr>
          <p:cNvPr id="275" name="Google Shape;275;p4"/>
          <p:cNvSpPr txBox="1"/>
          <p:nvPr>
            <p:ph idx="4294967295" type="body"/>
          </p:nvPr>
        </p:nvSpPr>
        <p:spPr>
          <a:xfrm>
            <a:off x="228600" y="838200"/>
            <a:ext cx="8610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Since arrays can hold any data type, why not create arrays of arrays.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This means, every element of the array will be an array!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1600"/>
          </a:p>
        </p:txBody>
      </p:sp>
      <p:pic>
        <p:nvPicPr>
          <p:cNvPr descr="Yo dawg , i heard you like arrays  So i put your arrays within an array of arrays containing arrays of arrays - Yo dawg , i heard you like arrays  So i put your arrays within an array of arrays containing arrays of arrays  Shakesspear Yo dawg" id="276" name="Google Shape;2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828800"/>
            <a:ext cx="5953125" cy="396240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"/>
          <p:cNvSpPr/>
          <p:nvPr/>
        </p:nvSpPr>
        <p:spPr>
          <a:xfrm>
            <a:off x="152400" y="6680715"/>
            <a:ext cx="4781940" cy="13840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/>
          <p:nvPr>
            <p:ph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Overview</a:t>
            </a:r>
            <a:endParaRPr sz="1800"/>
          </a:p>
        </p:txBody>
      </p:sp>
      <p:sp>
        <p:nvSpPr>
          <p:cNvPr id="83" name="Google Shape;83;p2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152400" y="703250"/>
            <a:ext cx="8610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Class variables</a:t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reserved word ‘final’</a:t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Char char="■"/>
            </a:pPr>
            <a:r>
              <a:rPr b="0" i="0" lang="en-US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2D Arrays</a:t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Two Dimensional Arrays</a:t>
            </a:r>
            <a:endParaRPr/>
          </a:p>
        </p:txBody>
      </p:sp>
      <p:sp>
        <p:nvSpPr>
          <p:cNvPr id="284" name="Google Shape;284;p5"/>
          <p:cNvSpPr txBox="1"/>
          <p:nvPr>
            <p:ph idx="4294967295" type="body"/>
          </p:nvPr>
        </p:nvSpPr>
        <p:spPr>
          <a:xfrm>
            <a:off x="228600" y="838200"/>
            <a:ext cx="8610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Every element will now have two indexes, the first corresponds to the ‘outer’ array, and the second to the ‘inner’ array.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●"/>
            </a:pP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[][] nums =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[5][4];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</p:txBody>
      </p:sp>
      <p:pic>
        <p:nvPicPr>
          <p:cNvPr descr="http://www.willamette.edu/%7Egorr/classes/cs231/lectures/chapter9/array2d.gif" id="285" name="Google Shape;28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1905000"/>
            <a:ext cx="3209925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5"/>
          <p:cNvSpPr/>
          <p:nvPr/>
        </p:nvSpPr>
        <p:spPr>
          <a:xfrm>
            <a:off x="152400" y="6680715"/>
            <a:ext cx="4781940" cy="13840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Two Dimensional Arrays</a:t>
            </a:r>
            <a:endParaRPr/>
          </a:p>
        </p:txBody>
      </p:sp>
      <p:sp>
        <p:nvSpPr>
          <p:cNvPr id="293" name="Google Shape;293;p6"/>
          <p:cNvSpPr txBox="1"/>
          <p:nvPr>
            <p:ph idx="4294967295" type="body"/>
          </p:nvPr>
        </p:nvSpPr>
        <p:spPr>
          <a:xfrm>
            <a:off x="228600" y="838200"/>
            <a:ext cx="8610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A two dimensional array doesn’t have to be square. The inner arrays may be of varying sizes.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●"/>
            </a:pPr>
            <a:r>
              <a:rPr b="1" lang="en-US" sz="1600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[][] nums = {{1, 3}, {5, 6, 7}, {4}, {6, 7, 10, 11}};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●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nums.length.    </a:t>
            </a:r>
            <a:r>
              <a:rPr lang="en-US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//4</a:t>
            </a:r>
            <a:endParaRPr sz="16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●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nums[0].length  </a:t>
            </a:r>
            <a:r>
              <a:rPr lang="en-US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//2</a:t>
            </a:r>
            <a:endParaRPr sz="16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●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nums[1].length  </a:t>
            </a:r>
            <a:r>
              <a:rPr lang="en-US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//3</a:t>
            </a:r>
            <a:endParaRPr sz="16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●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nums[2][2];     </a:t>
            </a:r>
            <a:r>
              <a:rPr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//Runtime Error</a:t>
            </a:r>
            <a:endParaRPr sz="1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●"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nums[1][2];     </a:t>
            </a:r>
            <a:r>
              <a:rPr lang="en-US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//7</a:t>
            </a:r>
            <a:endParaRPr sz="16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1600"/>
          </a:p>
        </p:txBody>
      </p:sp>
      <p:grpSp>
        <p:nvGrpSpPr>
          <p:cNvPr id="294" name="Google Shape;294;p6"/>
          <p:cNvGrpSpPr/>
          <p:nvPr/>
        </p:nvGrpSpPr>
        <p:grpSpPr>
          <a:xfrm>
            <a:off x="4648926" y="3276600"/>
            <a:ext cx="3809267" cy="2209800"/>
            <a:chOff x="1446" y="7854"/>
            <a:chExt cx="6713" cy="3385"/>
          </a:xfrm>
        </p:grpSpPr>
        <p:sp>
          <p:nvSpPr>
            <p:cNvPr id="295" name="Google Shape;295;p6"/>
            <p:cNvSpPr/>
            <p:nvPr/>
          </p:nvSpPr>
          <p:spPr>
            <a:xfrm>
              <a:off x="5027" y="10045"/>
              <a:ext cx="491" cy="4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1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6" name="Google Shape;296;p6"/>
            <p:cNvGrpSpPr/>
            <p:nvPr/>
          </p:nvGrpSpPr>
          <p:grpSpPr>
            <a:xfrm>
              <a:off x="1446" y="7854"/>
              <a:ext cx="6713" cy="3385"/>
              <a:chOff x="1446" y="7854"/>
              <a:chExt cx="6713" cy="3385"/>
            </a:xfrm>
          </p:grpSpPr>
          <p:grpSp>
            <p:nvGrpSpPr>
              <p:cNvPr id="297" name="Google Shape;297;p6"/>
              <p:cNvGrpSpPr/>
              <p:nvPr/>
            </p:nvGrpSpPr>
            <p:grpSpPr>
              <a:xfrm>
                <a:off x="1446" y="7854"/>
                <a:ext cx="6713" cy="3385"/>
                <a:chOff x="1446" y="7854"/>
                <a:chExt cx="6713" cy="3385"/>
              </a:xfrm>
            </p:grpSpPr>
            <p:grpSp>
              <p:nvGrpSpPr>
                <p:cNvPr id="298" name="Google Shape;298;p6"/>
                <p:cNvGrpSpPr/>
                <p:nvPr/>
              </p:nvGrpSpPr>
              <p:grpSpPr>
                <a:xfrm>
                  <a:off x="1446" y="7854"/>
                  <a:ext cx="2666" cy="3385"/>
                  <a:chOff x="1446" y="7854"/>
                  <a:chExt cx="2666" cy="3385"/>
                </a:xfrm>
              </p:grpSpPr>
              <p:sp>
                <p:nvSpPr>
                  <p:cNvPr id="299" name="Google Shape;299;p6"/>
                  <p:cNvSpPr/>
                  <p:nvPr/>
                </p:nvSpPr>
                <p:spPr>
                  <a:xfrm>
                    <a:off x="1579" y="7854"/>
                    <a:ext cx="1319" cy="725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00" name="Google Shape;300;p6"/>
                  <p:cNvSpPr/>
                  <p:nvPr/>
                </p:nvSpPr>
                <p:spPr>
                  <a:xfrm>
                    <a:off x="1446" y="7957"/>
                    <a:ext cx="1636" cy="3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noAutofit/>
                  </a:bodyPr>
                  <a:lstStyle/>
                  <a:p>
                    <a:pPr indent="0" lvl="0" marL="0" marR="0" rtl="1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600"/>
                      <a:buFont typeface="Arial"/>
                      <a:buNone/>
                    </a:pPr>
                    <a:r>
                      <a:rPr b="0" i="0" lang="en-US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nums</a:t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301" name="Google Shape;301;p6"/>
                  <p:cNvGrpSpPr/>
                  <p:nvPr/>
                </p:nvGrpSpPr>
                <p:grpSpPr>
                  <a:xfrm>
                    <a:off x="2156" y="8320"/>
                    <a:ext cx="252" cy="831"/>
                    <a:chOff x="6621" y="3923"/>
                    <a:chExt cx="82" cy="445"/>
                  </a:xfrm>
                </p:grpSpPr>
                <p:sp>
                  <p:nvSpPr>
                    <p:cNvPr id="302" name="Google Shape;302;p6"/>
                    <p:cNvSpPr/>
                    <p:nvPr/>
                  </p:nvSpPr>
                  <p:spPr>
                    <a:xfrm>
                      <a:off x="6656" y="3944"/>
                      <a:ext cx="15" cy="424"/>
                    </a:xfrm>
                    <a:prstGeom prst="rect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03" name="Google Shape;303;p6"/>
                    <p:cNvSpPr/>
                    <p:nvPr/>
                  </p:nvSpPr>
                  <p:spPr>
                    <a:xfrm>
                      <a:off x="6626" y="3923"/>
                      <a:ext cx="77" cy="4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04" name="Google Shape;304;p6"/>
                    <p:cNvSpPr/>
                    <p:nvPr/>
                  </p:nvSpPr>
                  <p:spPr>
                    <a:xfrm>
                      <a:off x="6621" y="4295"/>
                      <a:ext cx="82" cy="73"/>
                    </a:xfrm>
                    <a:custGeom>
                      <a:rect b="b" l="l" r="r" t="t"/>
                      <a:pathLst>
                        <a:path extrusionOk="0" h="73" w="82">
                          <a:moveTo>
                            <a:pt x="0" y="0"/>
                          </a:moveTo>
                          <a:lnTo>
                            <a:pt x="42" y="73"/>
                          </a:lnTo>
                          <a:lnTo>
                            <a:pt x="82" y="0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40" y="9222"/>
                    <a:ext cx="1437" cy="2017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1" algn="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306" name="Google Shape;306;p6"/>
                  <p:cNvCxnSpPr/>
                  <p:nvPr/>
                </p:nvCxnSpPr>
                <p:spPr>
                  <a:xfrm>
                    <a:off x="1640" y="9872"/>
                    <a:ext cx="1428" cy="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cxnSp>
                <p:nvCxnSpPr>
                  <p:cNvPr id="307" name="Google Shape;307;p6"/>
                  <p:cNvCxnSpPr/>
                  <p:nvPr/>
                </p:nvCxnSpPr>
                <p:spPr>
                  <a:xfrm>
                    <a:off x="1640" y="10591"/>
                    <a:ext cx="1428" cy="2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  <p:grpSp>
                <p:nvGrpSpPr>
                  <p:cNvPr id="308" name="Google Shape;308;p6"/>
                  <p:cNvGrpSpPr/>
                  <p:nvPr/>
                </p:nvGrpSpPr>
                <p:grpSpPr>
                  <a:xfrm>
                    <a:off x="2561" y="9448"/>
                    <a:ext cx="1551" cy="140"/>
                    <a:chOff x="6753" y="4527"/>
                    <a:chExt cx="505" cy="75"/>
                  </a:xfrm>
                </p:grpSpPr>
                <p:sp>
                  <p:nvSpPr>
                    <p:cNvPr id="309" name="Google Shape;309;p6"/>
                    <p:cNvSpPr/>
                    <p:nvPr/>
                  </p:nvSpPr>
                  <p:spPr>
                    <a:xfrm>
                      <a:off x="6791" y="4549"/>
                      <a:ext cx="467" cy="23"/>
                    </a:xfrm>
                    <a:custGeom>
                      <a:rect b="b" l="l" r="r" t="t"/>
                      <a:pathLst>
                        <a:path extrusionOk="0" h="23" w="467">
                          <a:moveTo>
                            <a:pt x="0" y="0"/>
                          </a:moveTo>
                          <a:lnTo>
                            <a:pt x="0" y="14"/>
                          </a:lnTo>
                          <a:lnTo>
                            <a:pt x="467" y="23"/>
                          </a:lnTo>
                          <a:lnTo>
                            <a:pt x="467" y="9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10" name="Google Shape;310;p6"/>
                    <p:cNvSpPr/>
                    <p:nvPr/>
                  </p:nvSpPr>
                  <p:spPr>
                    <a:xfrm>
                      <a:off x="6753" y="4536"/>
                      <a:ext cx="78" cy="4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11" name="Google Shape;311;p6"/>
                    <p:cNvSpPr/>
                    <p:nvPr/>
                  </p:nvSpPr>
                  <p:spPr>
                    <a:xfrm>
                      <a:off x="7176" y="4527"/>
                      <a:ext cx="82" cy="75"/>
                    </a:xfrm>
                    <a:custGeom>
                      <a:rect b="b" l="l" r="r" t="t"/>
                      <a:pathLst>
                        <a:path extrusionOk="0" h="75" w="82">
                          <a:moveTo>
                            <a:pt x="0" y="75"/>
                          </a:moveTo>
                          <a:lnTo>
                            <a:pt x="82" y="38"/>
                          </a:lnTo>
                          <a:lnTo>
                            <a:pt x="5" y="0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312" name="Google Shape;312;p6"/>
                  <p:cNvGrpSpPr/>
                  <p:nvPr/>
                </p:nvGrpSpPr>
                <p:grpSpPr>
                  <a:xfrm>
                    <a:off x="2561" y="10166"/>
                    <a:ext cx="1551" cy="140"/>
                    <a:chOff x="6753" y="4912"/>
                    <a:chExt cx="505" cy="75"/>
                  </a:xfrm>
                </p:grpSpPr>
                <p:sp>
                  <p:nvSpPr>
                    <p:cNvPr id="313" name="Google Shape;313;p6"/>
                    <p:cNvSpPr/>
                    <p:nvPr/>
                  </p:nvSpPr>
                  <p:spPr>
                    <a:xfrm>
                      <a:off x="6791" y="4933"/>
                      <a:ext cx="467" cy="25"/>
                    </a:xfrm>
                    <a:custGeom>
                      <a:rect b="b" l="l" r="r" t="t"/>
                      <a:pathLst>
                        <a:path extrusionOk="0" h="25" w="467">
                          <a:moveTo>
                            <a:pt x="0" y="0"/>
                          </a:moveTo>
                          <a:lnTo>
                            <a:pt x="0" y="13"/>
                          </a:lnTo>
                          <a:lnTo>
                            <a:pt x="467" y="25"/>
                          </a:lnTo>
                          <a:lnTo>
                            <a:pt x="467" y="1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14" name="Google Shape;314;p6"/>
                    <p:cNvSpPr/>
                    <p:nvPr/>
                  </p:nvSpPr>
                  <p:spPr>
                    <a:xfrm>
                      <a:off x="6753" y="4919"/>
                      <a:ext cx="78" cy="4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15" name="Google Shape;315;p6"/>
                    <p:cNvSpPr/>
                    <p:nvPr/>
                  </p:nvSpPr>
                  <p:spPr>
                    <a:xfrm>
                      <a:off x="7176" y="4912"/>
                      <a:ext cx="82" cy="75"/>
                    </a:xfrm>
                    <a:custGeom>
                      <a:rect b="b" l="l" r="r" t="t"/>
                      <a:pathLst>
                        <a:path extrusionOk="0" h="75" w="82">
                          <a:moveTo>
                            <a:pt x="0" y="75"/>
                          </a:moveTo>
                          <a:lnTo>
                            <a:pt x="82" y="39"/>
                          </a:lnTo>
                          <a:lnTo>
                            <a:pt x="5" y="0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316" name="Google Shape;316;p6"/>
                  <p:cNvGrpSpPr/>
                  <p:nvPr/>
                </p:nvGrpSpPr>
                <p:grpSpPr>
                  <a:xfrm>
                    <a:off x="2561" y="10888"/>
                    <a:ext cx="1551" cy="140"/>
                    <a:chOff x="6753" y="5298"/>
                    <a:chExt cx="505" cy="75"/>
                  </a:xfrm>
                </p:grpSpPr>
                <p:sp>
                  <p:nvSpPr>
                    <p:cNvPr id="317" name="Google Shape;317;p6"/>
                    <p:cNvSpPr/>
                    <p:nvPr/>
                  </p:nvSpPr>
                  <p:spPr>
                    <a:xfrm>
                      <a:off x="6791" y="5319"/>
                      <a:ext cx="467" cy="24"/>
                    </a:xfrm>
                    <a:custGeom>
                      <a:rect b="b" l="l" r="r" t="t"/>
                      <a:pathLst>
                        <a:path extrusionOk="0" h="24" w="467">
                          <a:moveTo>
                            <a:pt x="0" y="0"/>
                          </a:moveTo>
                          <a:lnTo>
                            <a:pt x="0" y="13"/>
                          </a:lnTo>
                          <a:lnTo>
                            <a:pt x="467" y="24"/>
                          </a:lnTo>
                          <a:lnTo>
                            <a:pt x="467" y="11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18" name="Google Shape;318;p6"/>
                    <p:cNvSpPr/>
                    <p:nvPr/>
                  </p:nvSpPr>
                  <p:spPr>
                    <a:xfrm>
                      <a:off x="6753" y="5305"/>
                      <a:ext cx="78" cy="43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19" name="Google Shape;319;p6"/>
                    <p:cNvSpPr/>
                    <p:nvPr/>
                  </p:nvSpPr>
                  <p:spPr>
                    <a:xfrm>
                      <a:off x="7176" y="5298"/>
                      <a:ext cx="82" cy="75"/>
                    </a:xfrm>
                    <a:custGeom>
                      <a:rect b="b" l="l" r="r" t="t"/>
                      <a:pathLst>
                        <a:path extrusionOk="0" h="75" w="82">
                          <a:moveTo>
                            <a:pt x="0" y="75"/>
                          </a:moveTo>
                          <a:lnTo>
                            <a:pt x="82" y="39"/>
                          </a:lnTo>
                          <a:lnTo>
                            <a:pt x="5" y="0"/>
                          </a:lnTo>
                        </a:path>
                      </a:pathLst>
                    </a:custGeom>
                    <a:noFill/>
                    <a:ln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1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320" name="Google Shape;320;p6"/>
                <p:cNvSpPr/>
                <p:nvPr/>
              </p:nvSpPr>
              <p:spPr>
                <a:xfrm>
                  <a:off x="4634" y="9291"/>
                  <a:ext cx="2481" cy="508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21" name="Google Shape;321;p6"/>
                <p:cNvCxnSpPr/>
                <p:nvPr/>
              </p:nvCxnSpPr>
              <p:spPr>
                <a:xfrm>
                  <a:off x="5810" y="9295"/>
                  <a:ext cx="3" cy="50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22" name="Google Shape;322;p6"/>
                <p:cNvSpPr/>
                <p:nvPr/>
              </p:nvSpPr>
              <p:spPr>
                <a:xfrm>
                  <a:off x="4634" y="10016"/>
                  <a:ext cx="3525" cy="508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323" name="Google Shape;323;p6"/>
                <p:cNvCxnSpPr/>
                <p:nvPr/>
              </p:nvCxnSpPr>
              <p:spPr>
                <a:xfrm>
                  <a:off x="5810" y="10016"/>
                  <a:ext cx="3" cy="50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324" name="Google Shape;324;p6"/>
                <p:cNvSpPr/>
                <p:nvPr/>
              </p:nvSpPr>
              <p:spPr>
                <a:xfrm>
                  <a:off x="4634" y="10735"/>
                  <a:ext cx="1182" cy="504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5" name="Google Shape;325;p6"/>
                <p:cNvSpPr/>
                <p:nvPr/>
              </p:nvSpPr>
              <p:spPr>
                <a:xfrm>
                  <a:off x="4735" y="9398"/>
                  <a:ext cx="845" cy="4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6" name="Google Shape;326;p6"/>
                <p:cNvSpPr/>
                <p:nvPr/>
              </p:nvSpPr>
              <p:spPr>
                <a:xfrm>
                  <a:off x="6262" y="9355"/>
                  <a:ext cx="491" cy="41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1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" name="Google Shape;327;p6"/>
                <p:cNvSpPr/>
                <p:nvPr/>
              </p:nvSpPr>
              <p:spPr>
                <a:xfrm>
                  <a:off x="4603" y="9982"/>
                  <a:ext cx="845" cy="4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8" name="Google Shape;328;p6"/>
                <p:cNvSpPr/>
                <p:nvPr/>
              </p:nvSpPr>
              <p:spPr>
                <a:xfrm>
                  <a:off x="6262" y="10074"/>
                  <a:ext cx="491" cy="41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noAutofit/>
                </a:bodyPr>
                <a:lstStyle/>
                <a:p>
                  <a:pPr indent="0" lvl="0" marL="0" marR="0" rtl="1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600"/>
                    <a:buFont typeface="Arial"/>
                    <a:buNone/>
                  </a:pPr>
                  <a:r>
                    <a:rPr b="0" i="0" lang="en-US" sz="1600" u="none" cap="none" strike="noStrike">
                      <a:solidFill>
                        <a:srgbClr val="000000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6</a:t>
                  </a:r>
                  <a:endParaRPr b="0" i="0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9" name="Google Shape;329;p6"/>
                <p:cNvSpPr/>
                <p:nvPr/>
              </p:nvSpPr>
              <p:spPr>
                <a:xfrm>
                  <a:off x="7084" y="10052"/>
                  <a:ext cx="845" cy="4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0" name="Google Shape;330;p6"/>
                <p:cNvSpPr/>
                <p:nvPr/>
              </p:nvSpPr>
              <p:spPr>
                <a:xfrm>
                  <a:off x="4474" y="10701"/>
                  <a:ext cx="845" cy="4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1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31" name="Google Shape;331;p6"/>
              <p:cNvSpPr/>
              <p:nvPr/>
            </p:nvSpPr>
            <p:spPr>
              <a:xfrm>
                <a:off x="4828" y="10761"/>
                <a:ext cx="491" cy="4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1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4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32" name="Google Shape;332;p6"/>
          <p:cNvSpPr/>
          <p:nvPr/>
        </p:nvSpPr>
        <p:spPr>
          <a:xfrm>
            <a:off x="6672432" y="4269458"/>
            <a:ext cx="278616" cy="270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3" name="Google Shape;333;p6"/>
          <p:cNvCxnSpPr/>
          <p:nvPr/>
        </p:nvCxnSpPr>
        <p:spPr>
          <a:xfrm>
            <a:off x="7848600" y="4700178"/>
            <a:ext cx="1702" cy="329022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4" name="Google Shape;334;p6"/>
          <p:cNvSpPr/>
          <p:nvPr/>
        </p:nvSpPr>
        <p:spPr>
          <a:xfrm>
            <a:off x="7994016" y="4736052"/>
            <a:ext cx="278616" cy="2709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6"/>
          <p:cNvSpPr/>
          <p:nvPr/>
        </p:nvSpPr>
        <p:spPr>
          <a:xfrm>
            <a:off x="152400" y="6680715"/>
            <a:ext cx="4781940" cy="13840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6"/>
          <p:cNvSpPr txBox="1"/>
          <p:nvPr/>
        </p:nvSpPr>
        <p:spPr>
          <a:xfrm>
            <a:off x="228600" y="5486400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Char char="■"/>
            </a:pPr>
            <a:r>
              <a:rPr b="1" i="0" lang="en-US" sz="1600" u="sng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Note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2D arrays are not Matrices. Matrices are 2D arrays.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7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4 – Pascal’s Triangle</a:t>
            </a:r>
            <a:endParaRPr/>
          </a:p>
        </p:txBody>
      </p:sp>
      <p:sp>
        <p:nvSpPr>
          <p:cNvPr id="343" name="Google Shape;343;p7"/>
          <p:cNvSpPr txBox="1"/>
          <p:nvPr>
            <p:ph idx="4294967295" type="body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Pascal’s Triangle is of the following form:</a:t>
            </a:r>
            <a:endParaRPr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Starting with 1’s at the edges of each row, each middle cell is the sum of the cells above it.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Pascal’s triangle has many uses in Combinatorics and number theory.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solidFill>
                <a:srgbClr val="00B050"/>
              </a:solidFill>
            </a:endParaRPr>
          </a:p>
        </p:txBody>
      </p:sp>
      <p:pic>
        <p:nvPicPr>
          <p:cNvPr descr="Pascal's Triangle" id="344" name="Google Shape;3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219200"/>
            <a:ext cx="338137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7"/>
          <p:cNvSpPr/>
          <p:nvPr/>
        </p:nvSpPr>
        <p:spPr>
          <a:xfrm>
            <a:off x="76200" y="6677610"/>
            <a:ext cx="48006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8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Pascal’s Triangle - Examples</a:t>
            </a:r>
            <a:endParaRPr/>
          </a:p>
        </p:txBody>
      </p:sp>
      <p:sp>
        <p:nvSpPr>
          <p:cNvPr id="352" name="Google Shape;352;p8"/>
          <p:cNvSpPr txBox="1"/>
          <p:nvPr>
            <p:ph idx="4294967295" type="body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Diagonals reveal Fibbonaci’s numbers.</a:t>
            </a:r>
            <a:endParaRPr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By blackening all odd numbers, Sierpinski’s triangle appears.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solidFill>
                <a:srgbClr val="00B050"/>
              </a:solidFill>
            </a:endParaRPr>
          </a:p>
        </p:txBody>
      </p:sp>
      <p:pic>
        <p:nvPicPr>
          <p:cNvPr descr="http://ptri1.tripod.com/ptreal1f.gif" id="353" name="Google Shape;35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295400"/>
            <a:ext cx="2238375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ptri1.tripod.com/pascal8.gif" id="354" name="Google Shape;35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0" y="3867150"/>
            <a:ext cx="287655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8"/>
          <p:cNvSpPr/>
          <p:nvPr/>
        </p:nvSpPr>
        <p:spPr>
          <a:xfrm>
            <a:off x="76200" y="6677610"/>
            <a:ext cx="48006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9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4 – Pascal’s Triangle</a:t>
            </a:r>
            <a:endParaRPr/>
          </a:p>
        </p:txBody>
      </p:sp>
      <p:sp>
        <p:nvSpPr>
          <p:cNvPr id="362" name="Google Shape;362;p9"/>
          <p:cNvSpPr txBox="1"/>
          <p:nvPr>
            <p:ph idx="4294967295" type="body"/>
          </p:nvPr>
        </p:nvSpPr>
        <p:spPr>
          <a:xfrm>
            <a:off x="152400" y="676125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Design a program which receives a command line integer N &gt; 0 and prints the first N rows of Pascal’s triangle.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Before starting:</a:t>
            </a:r>
            <a:endParaRPr/>
          </a:p>
          <a:p>
            <a:pPr indent="-314325" lvl="1" marL="7429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Char char="●"/>
            </a:pPr>
            <a:r>
              <a:rPr lang="en-US" sz="1600"/>
              <a:t>What will be our strategy?</a:t>
            </a:r>
            <a:endParaRPr sz="1600"/>
          </a:p>
          <a:p>
            <a:pPr indent="-314325" lvl="1" marL="7429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Char char="●"/>
            </a:pPr>
            <a:r>
              <a:rPr lang="en-US" sz="1600"/>
              <a:t>What data are we going to store and how?</a:t>
            </a:r>
            <a:endParaRPr sz="1600"/>
          </a:p>
          <a:p>
            <a:pPr indent="-314325" lvl="1" marL="7429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Char char="●"/>
            </a:pPr>
            <a:r>
              <a:rPr lang="en-US" sz="1600"/>
              <a:t>Any special cases we need to deal with?</a:t>
            </a:r>
            <a:endParaRPr sz="1600"/>
          </a:p>
          <a:p>
            <a:pPr indent="-2095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solidFill>
                <a:srgbClr val="00B050"/>
              </a:solidFill>
            </a:endParaRPr>
          </a:p>
        </p:txBody>
      </p:sp>
      <p:sp>
        <p:nvSpPr>
          <p:cNvPr id="363" name="Google Shape;363;p9"/>
          <p:cNvSpPr/>
          <p:nvPr/>
        </p:nvSpPr>
        <p:spPr>
          <a:xfrm>
            <a:off x="76200" y="6677610"/>
            <a:ext cx="48006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0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4 – Pascal’s Triangle</a:t>
            </a:r>
            <a:endParaRPr/>
          </a:p>
        </p:txBody>
      </p:sp>
      <p:sp>
        <p:nvSpPr>
          <p:cNvPr id="370" name="Google Shape;370;p10"/>
          <p:cNvSpPr txBox="1"/>
          <p:nvPr>
            <p:ph idx="4294967295" type="body"/>
          </p:nvPr>
        </p:nvSpPr>
        <p:spPr>
          <a:xfrm>
            <a:off x="266700" y="729738"/>
            <a:ext cx="8610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1600"/>
          </a:p>
        </p:txBody>
      </p:sp>
      <p:sp>
        <p:nvSpPr>
          <p:cNvPr id="371" name="Google Shape;371;p10">
            <a:hlinkClick r:id="rId3"/>
          </p:cNvPr>
          <p:cNvSpPr/>
          <p:nvPr/>
        </p:nvSpPr>
        <p:spPr>
          <a:xfrm>
            <a:off x="609600" y="914400"/>
            <a:ext cx="5486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% java Pascal 1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1</a:t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 java Pascal 3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1 1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1 2 1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 java Pascal 9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1 1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1 2 1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1 3 3 1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1 4 6 4 1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1 5 10 10 5 1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1 6 15 20 15 6 1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1 7 21 35 35 21 7 1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1 8 28 56 70 56 28 8 1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descr="data:image/jpeg;base64,/9j/4AAQSkZJRgABAQAAAQABAAD/2wCEAAkGBxQTEhUUExQUFRQXFxcaGBgXFxoXHBgXGBgXFxcaGBccHSggHBonHBcXITEhJSkrLi4uGB8zODMsNygtLisBCgoKBQUFDgUFDisZExkrKysrKysrKysrKysrKysrKysrKysrKysrKysrKysrKysrKysrKysrKysrKysrKysrK//AABEIAMIBAwMBIgACEQEDEQH/xAAcAAABBQEBAQAAAAAAAAAAAAAFAAECAwQGBwj/xABBEAACAQMDAQUFBgQFAwMFAAABAhEAAyEEEjFBBRMiUWEGMnGBkSNCobHB8BTR4fEHM1JighVDkhZycyRTg6LC/8QAFAEBAAAAAAAAAAAAAAAAAAAAAP/EABQRAQAAAAAAAAAAAAAAAAAAAAD/2gAMAwEAAhEDEQA/APX91OHrOblPvoLiaU1nN6phqDQBT93WcXKn/ERQW7aUiYqsX5qsnyNBoKU0VUt+rVuA9aBEU0etSNNQOacU002+gc01PNNNA2aYzT7qU0DAGpbTTBqlNAxBpAGnDU5egWaWaW6n3CgjJp5NIuKfcKBwacH0pBqfcKBqcU4NLcKBwoqaqKYVIGgkBSpClQBtUccVgu6qBWl3oZrDmg2aS91rQbs0GS9FX97ig3d55mkxDdYNCzdnrV9hwOs0G63NWhqHfxuYq1L00F2oeM1DSXszSaySKxm0yHmgPI005PxoBa7R8UE/Kif8bESYJoNRf40gw8zVdu+p4qwr86BR5VSr/aEGQNq5I5kviYzEA/8AKrjTW3klcYAPOczyOgxz8fKgcwaQpMPMZ+tNQSBptx9aiaU+lBPd8fwpw1VBqefSgsLmo956io5pA0E1al3lQ3VIGgs3UhcNVz+/2KcNQTZj61IXKgzUxcetBaLlWJcrNvHUGpBwOhoNa3Keq0fH9qVBzjXYrLq3BFSuCszrQUI+RV+0mfxqKr1rBqtaVmPnQE1Cg+fxqZjyoBZ7U3NBx++lFLMnM4NA125niimgBiapTavr8c1YurA4oCc4pHShhmsQvzwa02btAM/6btJJkkHzrfqdF4cHIrYDSL0HPXbzWVO5xJPlP7/rVGh7ccNF1goxGDJ5iK6HU6cOCCoIPMn+lZ7/AGVbYKGVW2kxJIifLFBX2Z7T2brm2W23BMg4gDqZ4rXodWXv3gqqUVLRDq5O4NvMRECCG65muE7Y9i7z3WdHNs3A0tbfdtg+DLKGgiBADcGgfZ3Yd21qDZuWn1Dd5ZLNaF2yVTcFYi6uw7YfMDByetB7MblMWrLcuOWSLbbVJJO9c+FlAAJk+9OY461Yl+XKlSsLOSuRKjG0nGSMx7tBaaQp4pRQRYU60glPsoGiot8fpU9tRAoG+tOs+c0opFJ/oT/OgY1KB+/60wt+ppQR60E1HlFOFqAn9/0qY+NBMikBTBB8fqP1qYAoJquKVIKPSlQc/dtVhuJFF2as91RQCnBIrn+0LDyfCSIziuvayIrPe05PwoOX7H0a7pMkgfLPH60aYkY+kVFrOwnFY9TqTQR1N1xOeKqTXsTEZqV2/uEefnWVriowJ6fjQdJoNR4c8mtlvV1zlntFSMEVYuuE4/Og6m3qKl3tBLGrrT/EiKC3U9r7QaA6j2pypnb8RVuqYEEY60C1VxVIL21ZRnaCOOsyKDu+w+0DethxkH18vTmsZUWLupvd9DXBbCrcO5EIMYSVkktPM1zfYvaFnTruDcjc2cCTIxPP41Qvatu41y+jKzjo8CPGpMKzARC8/j1oNl3/ABCuKwUohMLGyUBkK3DEmckc+Xz6Tsn2tt3QJVgfSWx8lHlXkOifTveQrqXVpTDWyASOY7ssBJiM/WK632W0oJSL6OSBjdJyADhoIyy4jqs0HqSODwQfhTxWTs3TbF5Bwo6joDwT61soGFOT+5pwtMy0ESaZyRmRFOVptlAgDTGfSnE9CKeTQR6zAn9486RuHyPxEVPdSZh5/hQMG/cCpbvSog/uKU0Ew/p+/matVgf7VUrjqaskef50FmKVR7z4/hSoAjXKic1ld81q0yTmgQtk0+oU1pFU3m6UAi9ZJmh97S9ea6ArC5oZrmifOgAXztM0L1ikzkCjP8NvPX5VRrtE5GMny8+OaDlXvsGCwekZ610HZWmMBipYseYMR5D+daP/AEkCbbOxMZcDr1AHUQeeZo5rb4RBHAjpwPhxQZWeBBx8ap1Wr2ig2p7YLPJ8M9SOI9OPKr0vq7EGWkAYMQSQJBHWgrXXh5UEZkmcYrk+07pkjcSC2PnJrsO0NPERaYE5gDdxAjAx/OflxmoKtdASJBmCfKZEHBgxQZ7M7txI2gcHMnpir9GDuJRwPCRLf6vSBkjJA60Y0li2wlwMecDFW63sa3BNsg4wCeW5E+lBzFti2qVgy3NzIX3hVOHCnEjoOBPHyo77N6zaU+zO64o2qqtnqY34MZHvdJyK1+xfsw166Lzm9aXafdFsTu2si53BkILZAmQOMV6j2Fpbeksi0CBbUuxZjHmzNjGB8MfiD+zK3O68e6IWNylZEeW4iPhiI56GAvlVPZ+ttX0FyzdS6hkBkbcMc5Fae6MUEc0qQFOTQMaYinPwph8KBmmlNOyfvNNtNAnb0J+n61EvPQ/hTlT/AGH96ZUPWZ+X4RFAlH9qltqJtes/PimFs+f5UFoPp9KiQD/YimAPmfw/SpBfVj8/5frQTQwI4+VKlPr+X86VBzjpBrXo3xFLVLBqOncDFBrmq1STUQ8mBWxbYFBVd0wIoBesjdB4mumYUM1aieKDC+lUe7ifpQ3TYuMfIRHxg8fCPrW3VXokfShB1MBhnPESZ6H50F+q7UOVwAOD+dAe07zERDAHgwc9MGM11fs9omtrucAuxgSZKoQMemQTHrR3+HkDdDEZ4x1H6xQeN6bTXLlwoJMYO4x8ea7PsXsoIIxu8wODE88/Ojmp9n0a4bhMegx1nP1P1q+9pR93Hw6/Gg5P2m1V20geJj3oJxgmYj0rxvTW2tXLbl1cZ91mkeH70gRINej/AOI/az2lKobgJflSdoChTtbzB3cdYFeZjV3IG7a6rxuBhZEQIIjAigMavtXiGXI6EHqOfI10fs72ihlTdG4KTtgz8Y6iK4PTWf4h1tJbAvMwVQGCqxPElzAPQSckiu20v+HurRA4e1uubUKl2Uhu8UhQVVlbPXcIoPWPZy2P4ZJWBsXDREAEZIPHhPOfSrNfaA0t/b0s3RkR9wxIjPTmsHZzi0lwfw723dfGyJbcEhSq7trFidoHIAhgBmQLrXbSsGt3LN9QyqP8m4Qd8rBItiB6mBk5xQHOzNNb09q3YtDaltQij0GM+ZPJPUmiCXqxAHqKvQUF7U1OBUSlBKaeapKHz/D+tPtNBbt9aibfxqnaef3+dVmwOn4dZ8zzQaQvx+ppwP31rPsPkfTxcj6T+NLafNvrQaCvrH40sn735VlCPMh2I8jB+WQfrNW+KecfT8xQWCfMfT+tMhfyn5D8fFTgnzpmYj98UFoU/tR/OlVIur5D5UqDF8agwFNcuxWW9qiBQXKc81vU1zx1YmiWk1YI5FAR3VVdAPNUnUCs97V+VAL7asTO3BxFBOyrkXGBBJgZAnOefKQZ6e7RnW3CZgxXO6bWhNRJ3dZwc8dOtB2GkBYS0DIx8PWt76kLyaEXtSNo2n9mg+q15AMn5Gg6PW9qKFJBkgcelCNN7SIx2NO4kgA+lBNJrBcaAR7sn0FY+0+yLrH7IQ0ck+7I5jP4CgFdp9vEah1IR0XwgH/TnC8Zkczn0rN2p7GKmm72ze3OBLxtKFSRnaTOJ5/nR7XezC9ypsWj3h27z3m4n7rT3mNnUxFB7XY9zTauwxuMUuP3bBQEEMrqMMSC43D8aDiPZ95vg3BI2OJJiWVJQiD0ZUI5yBNemdhpf2WrMv31u4xusGVRsDrxkTCPBx1IoNp/Zo2u0LOlubbltnS6RhAtvvrgiGzPhTKmcivTB7O2F8SXXtEkLK398mAApL7iRgTn1oKNbdBdckrdJ3qpJC4Q223gAqoLtExkg9KH9p9p3b/cLowTbuHa9woStsBvCWVlKOrBSv8AyFUdq39dY0Vv+FXvbqvFzvghDWu6BnxleDtWR/pqfspqNCLFs3ho01Lr9oilW8W8sBtBbiARz9MUDL23ZBsr/C3gboY/YltqQTG8pcTaTBjHI+mjT+1lrbYjT68HUMVA+1JtlWCzcD3WUAlgRzgE4xRzTNpEAVERQAAAlsmAOBCqYHX51y3+J93dYs9wt1nW6TCWrwO022BKkKIyFoNKe3dhRdK6fXFrTqoWHZ33C5LKjXvcG3JgRuXq2CGp9u7aNdU6bWTatJckITu3934B9oQXBugHy2v5V4z2w9xNm+3dtuWYjerKW37IhjljgGZ6/Gtval5WOmUEb001lWmQyvDM6srQSfEDOeTQfQHYHaP8RaFwJcUMFZRcAUwyhxIB5AMH1BoiVrnOz9RaWzbO25JtIDFm6MBAIJCUX0yhSdihZJJAhZJ6kYz60GvbUQg6VBLrT7oI9G/QxH1NSLHyMehGPjNAttLZTFSPvfVf1FRkz7/PSP60DXEPkPofz6CoMPIfLMefw6c1LYR5R9M06yJ6+nP5mgoDOvT4ZZhnz/p9aW+8cFQPUEfqOfWK0M3mJnzAqQRRwFH0FBWN3VWJ89wzSrQtlSJBkfH+tKg84X28s4W4jISB9+ywzAEFXLHnoDkRW6/2iGWQpPzOfOJA/GK5RrqrlrKXYI3E3NQXMY3Mj2jnnkx160U/jEddqWdinw8J0HpELz93kR60GDW9uhH2FScTPWPhwar7K/xAsBtjrcEk+MgQB8mJqrWdloWJ7gSNpbeFWeZZQoQFTBMluMDpXH9r9itbLEhUWcYYHPHU+Yzn40HsVvte26BkYMDwRniP51lvdrAAn4/hXiGh7Yv6ckpcOZBB8SkfD9ea6bS+2tp4F9WtZyR9opA9MMOnnxzQdhoe3u9a4pUoQ5VS33/CGlau1dkHYx98TGOQeh6xQjsO9bvKlxXVoJOOQDAgg5EDbR5bo6H4UGe5qtqw0gR7o5n49K5nt/tg+FeJPzMUS7xrjXVZCoW4QpP3lGJ/P9xQXtmyFIaJCg/pkfSgM+wurtv3gYMGYwCymInges5rpteNQxVdOyDoXPixwBHHzNc97N2QywwlWA8+o/lXo3ZmmVrawOg6UHn93tZi4s37Ztsh8e0mGGSpUgnBlZ5jNCe0e0F1LbE3lla3tK7iLbsZVmcr4YK9fXyrtPazsZb2oADhYtqWVSAylXOwiVYQQIIMTtHnQn2e9mdVomuNZbTlniRcVlBUbiALiOW5aMpMDM4NBh9lyW1r6rVgo2n0yqgDAq6W99t7jRO6Crnnkg/dmut7XtWG+3KKXU4cBC28wFBKmScj9kTn12r1Ztsp0zb23i3ctOtzaYO1yhhgBAkZ5AE5NDu0e2biW7ocsj91uUXFCy22Y23BDQ0Y9AJzNB114QNvkAMg9ABzx5daFaDshBeVwoGefj/en7O1rXbQNxAjEW1dfW4LYcAqxGcAfKrNHtAtXGLylrjEMG7skmR70KCMg+9nmg6LuxTG2PKg/YftVY1Fk3l3oi21uNvEFUIfxEeXgbiZAkciilq94dxVlnJkgxj0JHlQSOmU8xIzwOeOv6ZqoaC2pL7FLCSTABJMTnOcUP13aabisXCbWy4QoAnxMFGSN2UbA+8onyojqNSNjDqARAZdwPoJ9QcTQbAVlgGEKAc88E+XoalY1HeLIjr6iAxAPTkCa5zsC6Ee599rvdg7AWhralHkLJVQerQKv9nL+yzbDR3tzb4WJBIG3fCkE+HcSV5nGBBoD4PTH0pgJz+m39OKF2e27Vy9dtCVazsXxFkDO6FyiqY3MqFCeY3URt3poH35wT64P4Goi6eoPPOOPhPnNc5Z7fFntG/o3Fxg9tb9rarXCogI6wq4XcDGfMYxRvT65bh293eEz79i6g+rJH1oNLXDPGI5LAR+v75q1D6fSTVSjacNzwJAiB0gfCnYTEkjrgnPy60DvfjlG6Z559JnrVd7UgAkWyx8iI/mfwq5TH3qkJ8/nz+tBht3LUZssD1C2bhE9YPdifjSrergCJH1/rTUHlF/2oWG7tD1CxbhpE4MlRjiM4zOaxar2hubeDuWC07BgEAbgVmTI5x+dZHgQu+0wEcowMcz9+IJI5AzQnU6e2T909ZO4Gep9/zngUBge0jIDKI8n3riZExOUHIk58I49aydp643LTZtKM8gjliRtUqQPeyPkcSaDN2cn+4ZxnMD45/tVqaYDhz8C0fDcf50HPam2JPumI8v/wCSRPzrHd2iuk1WlxhkYL90NMeoAoK+mxI8/Kf60FvYfavcnjHQws/CQJI+dGv/AFkytuWGHkwaOOfOub/g29D8/wC1RbTkenzoPRey/b+xc8N+21o/6lHeL9AN46Yg0S1WkW+1p7LW7lpi0lWnEYxGcqfx9a8ifTMD/UHpP61Zobr2nDK0HB5IBjzig9s0em2soUwM8eXBjmjtn2jt27ncAOYtuzO4yAgksfMZxFeP6L26vpcQiGQAbleHJz4obwkTij1/2vTVK4dDaIRgCDJII6AgEdcAmgG+ynbGt720BqbbC+5N1X2DBdS/iIBLsQwCqTE9Jx7Ghx69f7V4Z2BoXti5d0+t0oY2zvW4wS5tBJO0XBAPhXM8Mfn6D7O+1tgErevWraxbCop3Kry/ebbg5UgoYMwZAoO0kzz+v9fxpizQwhWDe8GMg4AypUjgARNPp9rKHVlZCJDAyD8DTNcNAHPs/bDSk2JB3LZuFVaYElNsDAIwAPoIsbQxaayt5whtlRvAuFZG0QBtwB0PkM+ex2mqPvGcfymgyWOxRas3UtXEW7etm2bhBTbbUOLSqqhgAouEdDAXJjF+i7Pa2lhzqBu09ooqh12bRbUSU2AmDbESZEc5q9px1z/esz+9x1PT0IoH1lvVPca8uoeyCihVVtwYhGhTuRoAbc28BZDDJKwLdL2rdAPfbN5dpCkldu2Fg3NpLeEcjqemRTcPI4nBgkSM+WaVjVuqxvYjqWO8nMyS0zmgCdtdvmxrUezpLd1hbP8A9RIEFixa1vUgL4dzZkknA5NDPZ43F1F11RlQWLL2UD+EXHSbvdsSFBHiUtuPx429hc1DMMkEfDafmVjFVtryAYRCYAHifodwnczdeT6Cg5ftq01vXaJ1ts/d3n393sKlLhS2JKsdpVTHij3fWa6nR+1SFQ22+mT4TaZmMTMC3vxI5Mcih+v1FttveWC/hI8IVhuMQIKwFy3vTGcmas09y2iMgNyIYJuAKIGj3FDSpG2cELn3fIKO3O19QdRbvaPRpdui1BvO66dhMnuyt7aSg3SQM7oEggiiOs7T7RNtgmlQuvdlGXUWSHPhLhpZIxuExzMDAnEXAH+cp4Edy45MecevPArSti2VYNetSQwH3Mxg56T8KDoOytbdJv8AfW0tBbkWh3gZmt7QdzHcZO7cOnFbyWBwizOTuGOCek+dc1fulUfuLtl3hdjNdtkSolty4EySuIxGRgirTa7UNtVk7u5BZXHjtFwGA3lLqx90kMCDIG4k0HVXVJ+4Px/SKWx5nYkZwCSSOmSAB8M/Gs6XhuBEiOQCSek4nORE5Bip279s3cA7mWdwRpAECCwEjnAnzoNIvt1S4D6AEfWlVpuAfeUfE5pUHi9/SBuYkeZHiMRPMRj8BVf8OHJJyFIECPdMwcbRHzon3F1Ti2u6JJFtZI6+LJjI4Emod6SIZW6eLYSNognO0YB5IPBoBR0KgAliuAZzHGOOmai+jP3SpnqA/pxj/d+FEmNsFY2SZHukeYBn4x848zVL7Cs8ccZbIMRgeYHnxigC3bZSGIdTODnkeYGAPMzGKpu20uLtVLZaSd4mWwS0kr09D+lGEtrgC6QGztOJIAgGdo84k9ek1G92SxXd3iTEzCjBBwzK0GADOW+tAGHYaEuVuraRBP2oNtnPkgkqx45cDIqHbPs81nYd+/f1VCAG6iZIbqZ/TNEhptUrSC0c+6GBBxwwic/KazNdKONyqj+YLI0mfEChIBg84/WgBnSHqVXPVXk4+HFUNoDuBYgrMY971wY/Pyo3f3f9tmaTu2z3k9CSSQ0/ETVrWCwEm3tni4jWypAyIbJIiIBPPSgCX7QTCd5tknxQOOpC4Bj4x51la2SPD4usTuPOeK6JezUIIKR/8dzBA58LTmOskR0NUansoj3UeM4BV8f+2QSP5TQAWscEDHnE5HI/EVdZtDBJQzk5IMc9MdfWpXW2NEuvxBQ/AiTNXWrjhMM0T0nnM5mIj86DbpO2LumJNi5ct+e1twIn7yQQZI6ia6/sn/EtSI1NvIxvskZ85tMQR0ypPwrgVfqevUgEcZwFiPl51bZ2uCBtPpnJyQMrHp6Y6UHsvZHb+n1KzYuox6qTscH1RoI+mc+RrftM8EGvCNRbPEnGM/PBiSvURxzxWjs/tnVWfc1V1RPulluJE5i3cbaaD2+6RHrj8+KqM/vI5ry3Rf4kapMXbVi6OJG60T9CV/Cjej/xJ07YuW71rzOHGPIgg/8A6mg7Jhnp9Yqpmih1j2s0V33dTaB8rk2z6e+F9K2lQRuWGX/UpkfXg0D22PIIPpkfnSfI6g/I1BgcH8x0+P74qgL6585oHujzjFRB8vwqy+T1J4/cVQDORH60DuKq7skGOP1q3ZnqD1/GnP4+uPxoMjIRmB8KD9rrcDBgNltPGxEMzBT4xtK5CqZiZ8U9JXoTarHr0dbbG3CvJKlhO1irWwwzE+M89SDmIoLm3I4t3JtXdu4IH95J/wAxMyVJ6EAicjqSPYumN6+O8djbtAPDMY7z7hGZDT5HiuM9jtBsvubk3LzJLXHJYqWZNiAmZbZJYniVA4Nep+yenC2mudbjlgcYUeFAPTBP/Kg227KAAbwPgzfLm5NKthf/AHJ/5D+VKg84/gj91fAQML3oB4EEJKkH16GslvTJPhlDkkBbjGM+7EjkgYI+c53nTWxlV85G+2pDRxuDMAJkdPzqh9MZhUuXFBBE7L3Qhtr+KPPP60GRWdcHcVxClBH+7k4MkYHmPKpFlgkBQI8X2LR1gEyYnHl6zWux3imSkSPFNskjaACC3cjHh6Y9ajYW43uqIBydu0g4mTG4fFYxQYhtInbbJzuXY4InCxgrzjEZI+NUHSqIYjgZG1YXqdxDFo+nMedErovpMsgzBHgO7iJk7ugwPPpULPaVwA/5DKCAYuW1ZTgHDhevx6/CgyDTbl7oIQCVMBnMT1G5AgM+o6R0kfc0pAJD6hTx4rvlIyoaei4g+8KLWrDM/ge2ZP3Rb2rlZCm24M5yQemfMzu2riNNwSGzKugMj/5HB5PEZ6z0ABc0WCxC3CTxLHMkmWYBRyuMedVv2ZcElrDLH+qSvUEqGJEkg8zx9DR0m6HcM08AW4DerPbusORyY5+dZk7NtJIAuptHvC69sAmRPityARPT50Av/pN7aSEa2MZ7vGI/+2mDxmOo60r926sC8LjCAY2C4B5/5iL0zAIx8Mlr+iuklVvOTkp9pvLbcLJRd3JMNHUGOhdLl9R41YnwkkWhczmdxtoCMD7zUHJ6rXKw5UDI2mx0MR7rkwAI9PWtTJptpG9FJz4bVwYwZLdczmOnGaJ39XbNoPclhw0i8pJ4BV2LLGfdB8pNZjqrEhfsX3AQyuFUGeIIQT069OOKAUbVqSFa6xiQYABP/JpOesflTf8AT98bcn5CQcT78/MUXv27ZBAQTI3G2TtjJguxC8TnEhvWm7P09hhDzESFhycQQIQwBxzBzQCruiuIsAYzztbpmMcA8deaxPpGA9x564556GfLqK6m32fa8TW9y4ncSBg+SswYiJ8o6xUbeiRd03EPIh2jM44AIMgzzgk+tByGo0p6qQT5iODBxHE+tZ2s85iOh3fHpiu8Gm5KlNsxJPORxuMcwJIkyQAOK1L2UpJL2kjBUgIJG7PvQX4bPpQeZ3LZOZHrz+JNWpYa00hmtPAIIZkJBiCCB6z0r0E+z9smIBOJC8gnplokSTgQBEnNWP2IgUb7IB6b5I5+6WcDPOD0zHJDi7HtXrrURqWfzDqLh54LOs/Q/Oiui/xH1GRctWX9BuQ/GfF+lbe0/ZFRwt0tGIt+HyIODBwfvR8Txz2u7BZJOzAPJRgQREhsYIoOm0/+JNk4uWbyH/ay3Pz20T0ntdomgd/BI/7lt1+pC7R0zNebXdBHwz8MGDVT6QUHsum1Fm5/lXbTmOEuox/8Q01pa2wJGZwYIPDTGYg8Hr8Yrw3+Bmtml1dy0It3LiGQQUYg8ERgcZ46Z86D2dfKAf1qOps71ZYkMrKVbHT1+I9K8u03tdr1/wC+Xif8xEefQkrP40U0/t3qD/mW9O3/AAcHyPFwDgnpQdZpdB723w3LtpEUhRIe7KrByffYGcdT0x6nb0aIgVVQBVAyAPdwP2a839jO17d/UrbUoSoN2T3udq7QAGQAGXDRuMbRzyPSGzgkf8WKn6zx/WguW1+xxT1Ubzji3I896ifwpUHn53HlDMxJRTgc4Cp06eLnnFV91bbd9jG4+9BQkmSS5ViGhj18xR57BackHEkE4Bx1joQZnrTjTLGGMwI8TQR67pE0HMC0AY3RgHwvdUD3eQLcdZ5+YqY06OdxN3pJLAAjGfFMrjznGYnJy5YU7p2tnhipGIMiGkCR5dPWoP2OsQFVQJwHHOeOgMelAAv2Bna9wA5h2W2QP9UhzIkqOB73NNcBIBYmYnwXWfGOftAAuTkZx0zBW92ZwQrgiCDtD9Mj3gOPNTP5DdXoFAZmuRAEQndncSCVgrBnBiDMmOlBS2kd5I7tjiGY3GHukk7ZcxkED0Mc1dZ0TwR3qW8tmyjc4DHABM7ev18rtLphBlC8AklrZTkFiVIYk9PLHzm3ShxtKtZGRMBVk4E72DEgSDwOYmgHJ2GxPvrdkj3txG08xvVgS2+MEGCcmBVjez5SNv2XJ2yHYjAAVmgdCPEDxMdK3arVAMSWW4JCkQni5PiUGZ59JPA6pO1UUnaAWPKliu44gZ4PvCCfkOgAtZ2LcuDu7j2GVo2b9ylXyOICT4ljJ5OOKo/6TesOTsZ5BkC6haIBaAPE2QAP/dnpXQa427pINprgYwQXcqqiN5Vtu7PoCpjkRWB1Hu2mv93tGGO+24E9WDTHAJgiMSYNAFt277Swa+LiiIv20YKTjBuvIwVEjp0PXfbuXWUhyAhAUHu3UgjM7GXu8QTIuH3ZANK5pWRTz3nIAFq5uU4geBRI25gGB0FXaNmksxhSPELllbYABz4gpnrMlgcEY5AL/DWxPittmCBkzyAWUKxwAY8QJ6HFab9mY8RAkna43TnA2RIzuPuyB5V0P/WQTBYcsBAYNt91vEzLAJEAhfhUlvWWmNsEZAW5dz4cFlYhsbTB4oOSt6M7g21VMyC20GBAJCbeIzO7j5wW0/Z15VIR7asPeUbUJJ9dgJEGQSYroLZtAEyhA/0lraRMIIwCvTxGD0q1L9tkItLIxKxKyQY6HG4EyASMSKDmrlq/bYrcJAES20sG25gv3sLyMQvy5MrGm2FmBPeOI3QpLcFuLm4MBj3QBsOMV0Gn06gGdxmMy1vPmNxEx/u4gRkxWrS6MEA+IjIJDAQ26IUsNxJ8Q5iBGQaDn9N2fM7bRKktPg2DdAHvELJ97CjxDhhNErXZ+0kbTyMEW1yBKnatwg8NAfOD0BrorFnbJlieST0+SgTwcxmrgoMhTtIjkztHnG7BxyPLmg5nUezaOwYwIkj7MGT4pO5XmJznyGBxQnV+xwUNsuFAckMEjmNq4aOOfOBGZHeDSD70/wDmxny+9EegNLT6JlJGSMkZUeLiAsDzOZ/oHlGo9jb/AIgGtEKDBZDbJAMQPs5/H61h1HsbeXGwEzgg8nMzuSen95r1s6OJiVLcOyED7pgIWk+cx6T5C9Z2QYG1EMcESJAk8W0PmRI8/lQeQ3PZ+/J+yufITnHUCIyPrVDdkXVJDK6kCSCrA/DjzNejX9/BdGaVEMGYLLJBJVPOOB1Bkcl+6vkR9gREAG2ygCM93JSCcdBORwKDzFtKwyZ+ZA/PNZyojg/PP45r0jXdhX3JKpZCEwdqKzmcyZzxIwx6xxQLX9gXZ23FvJmNkKwwBkZWCegiMHM0ATsfX3dNcFy2PGJC+FiJMTIDLJAkwZ+A5Ht/s37SG/aRnnvGUEKbcSNoJKqCSw54Y+XSa8/9luyPtQXNzcD9mrXBaGQVI3Q3ScyOQMEivVdEln35ZDwwNwgdCMB9vEH4HIzQEVgge+PQBhHyjFKotYc8Pj4D+RpUADVOVYbSV8XTHT0qvUOQpIJBmJ9JOKVKg0AzbuE5KqNpPIkCYPTk/Ws2nthlIYA5HInhpH4k09KgfUWl+18Ix3cYGCWEx5U+stgOIAEgAwIwXWR8KVKgjctjauBm5bnHOYz8qzX3INoSYJMjocnkdaelQPasqUDlQX/1EAnDCM89B9BW672fa27u6t7iXzsWeZ5jzpUqAH2lo7Y3uLaBwrQwUSJGYMTWZdOiojBVDFLZJAAJJ5k9aVKgDe0fgvLbTw2yLUouFMs4MqMGRioXnPeHJ5P5ClSoJ6lipu7SRBAEYgEoCB6Gr+z7Sm3lR75HA48qVKgIJp0C24VRi30HVBNF9CJ7tTlY93piSMcc09KgjqxFpyMHvEEjBgsoInygkfOstpz9nk5Ck55J3yfwH0FKlQbtJdYl5YmGgSSYEjA8hWrRXmOCzEblGSTjdFKlQG9GNwfdmIAnMAqkxUzYXaTtWYGYHlH5UqVBzequFXgEgeDAMeda9LaUmCARAwRPUH86VKgj2qgVCVAUhSQRiCHWCIpteoG0gAEugJHJBTIJ6ilSoMWpPB67uf8A8iD8sVk7UvMty2isypPugkD3d3Axzn40qVAP9mr7Pe0wZmbfcuB5JO4d1w08jAwfKu17KG1VC+EbEwMDKpOB8TSpUBeyfCKVKlQf/9k=" id="372" name="Google Shape;372;p10"/>
          <p:cNvSpPr/>
          <p:nvPr/>
        </p:nvSpPr>
        <p:spPr>
          <a:xfrm>
            <a:off x="8923338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0"/>
          <p:cNvSpPr/>
          <p:nvPr/>
        </p:nvSpPr>
        <p:spPr>
          <a:xfrm>
            <a:off x="76200" y="6677610"/>
            <a:ext cx="48006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1"/>
          <p:cNvSpPr txBox="1"/>
          <p:nvPr/>
        </p:nvSpPr>
        <p:spPr>
          <a:xfrm>
            <a:off x="236875" y="687626"/>
            <a:ext cx="8763000" cy="5845800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Pascal {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main(String[] args) {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= Integer.parseInt(args[0]);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	//Initialize the triangle, the triangle has N rows. </a:t>
            </a:r>
            <a:endParaRPr b="0" i="0" sz="14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pascalTriangle =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[N][];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0" i="0" lang="en-US" sz="12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//Initialize the first row separately.</a:t>
            </a:r>
            <a:endParaRPr b="0" i="0" sz="12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	//It has two extra spaces to avoid treating the edges differently.</a:t>
            </a:r>
            <a:endParaRPr b="0" i="0" sz="12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pascalTriangle[0] =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[3];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pascalTriangle[0][1] = 1;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0" i="0" lang="en-US" sz="12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//Runs through the rows of Pascal triangle.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1; i &lt; N; i++) { 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0" i="0" lang="en-US" sz="12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row i has one more cell than i-1.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lastRow = pascalTriangle[i - 1].length; 					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pascalTriangle[i] =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[lastRow + 1];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j = 1; j &lt; pascalTriangle[i].length - 1; j++) {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pascalTriangle[i][j] = pascalTriangle[i - 1][j - 1] + pascalTriangle[i - 1][j];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... </a:t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		// still need to print (next slide)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0" name="Google Shape;380;p11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4 – Solution</a:t>
            </a:r>
            <a:endParaRPr/>
          </a:p>
        </p:txBody>
      </p:sp>
      <p:sp>
        <p:nvSpPr>
          <p:cNvPr id="381" name="Google Shape;381;p11"/>
          <p:cNvSpPr/>
          <p:nvPr/>
        </p:nvSpPr>
        <p:spPr>
          <a:xfrm>
            <a:off x="76200" y="6677610"/>
            <a:ext cx="48006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2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4 – Solution - Continue </a:t>
            </a:r>
            <a:endParaRPr/>
          </a:p>
        </p:txBody>
      </p:sp>
      <p:sp>
        <p:nvSpPr>
          <p:cNvPr id="388" name="Google Shape;388;p12"/>
          <p:cNvSpPr txBox="1"/>
          <p:nvPr>
            <p:ph idx="4294967295" type="body"/>
          </p:nvPr>
        </p:nvSpPr>
        <p:spPr>
          <a:xfrm>
            <a:off x="304800" y="762000"/>
            <a:ext cx="8610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1600"/>
          </a:p>
        </p:txBody>
      </p:sp>
      <p:sp>
        <p:nvSpPr>
          <p:cNvPr id="389" name="Google Shape;389;p12"/>
          <p:cNvSpPr/>
          <p:nvPr/>
        </p:nvSpPr>
        <p:spPr>
          <a:xfrm>
            <a:off x="76200" y="6677610"/>
            <a:ext cx="48006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2"/>
          <p:cNvSpPr txBox="1"/>
          <p:nvPr/>
        </p:nvSpPr>
        <p:spPr>
          <a:xfrm>
            <a:off x="236863" y="763836"/>
            <a:ext cx="8763000" cy="3501000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0" i="0" lang="en-US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//Prints the triangle, remember each row has two extra spaces.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			//Ignore them while printing.</a:t>
            </a:r>
            <a:endParaRPr b="0" i="0" sz="12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b="0" i="0" lang="en-US" sz="1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pascalTriangle.length; i++) {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en-US" sz="12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pascalTriangle[i].length - 1; j++)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					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System.out.print(pascalTriangle[i][j] + " ");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	}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System.out.println();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3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5 - Flattening 2D array Into 1D Array</a:t>
            </a:r>
            <a:endParaRPr/>
          </a:p>
        </p:txBody>
      </p:sp>
      <p:sp>
        <p:nvSpPr>
          <p:cNvPr id="397" name="Google Shape;397;p13"/>
          <p:cNvSpPr txBox="1"/>
          <p:nvPr>
            <p:ph idx="4294967295" type="body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The following was a question from 2019 Midterm (Question 4)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The function ‘flatten’ take rectangular 2D Array (matrix/ every row has the same length) and turn it into a 1D Array.you want to take 2D array and turn it into 1D array, contains the data of the 2D array, row after row. implement the function. </a:t>
            </a:r>
            <a:endParaRPr sz="1600"/>
          </a:p>
        </p:txBody>
      </p:sp>
      <p:sp>
        <p:nvSpPr>
          <p:cNvPr id="398" name="Google Shape;398;p13"/>
          <p:cNvSpPr/>
          <p:nvPr/>
        </p:nvSpPr>
        <p:spPr>
          <a:xfrm>
            <a:off x="152400" y="6680715"/>
            <a:ext cx="4782000" cy="13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4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5 - Solution</a:t>
            </a:r>
            <a:endParaRPr/>
          </a:p>
        </p:txBody>
      </p:sp>
      <p:sp>
        <p:nvSpPr>
          <p:cNvPr id="405" name="Google Shape;405;p14"/>
          <p:cNvSpPr txBox="1"/>
          <p:nvPr>
            <p:ph idx="4294967295" type="body"/>
          </p:nvPr>
        </p:nvSpPr>
        <p:spPr>
          <a:xfrm>
            <a:off x="228600" y="838200"/>
            <a:ext cx="8610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1600"/>
          </a:p>
        </p:txBody>
      </p:sp>
      <p:sp>
        <p:nvSpPr>
          <p:cNvPr id="406" name="Google Shape;406;p14"/>
          <p:cNvSpPr txBox="1"/>
          <p:nvPr/>
        </p:nvSpPr>
        <p:spPr>
          <a:xfrm>
            <a:off x="533400" y="1143000"/>
            <a:ext cx="7516800" cy="3445500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flatten(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arr) {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flat = 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[arr.length * arr[0].length];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0; i &lt; arr.length; i++) {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j = 0; j &lt; arr[i].length; j++) {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flat[i * arr[0].length + j] = arr[i][j];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flat;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7" name="Google Shape;407;p14"/>
          <p:cNvSpPr/>
          <p:nvPr/>
        </p:nvSpPr>
        <p:spPr>
          <a:xfrm>
            <a:off x="152400" y="6680715"/>
            <a:ext cx="4782000" cy="13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7"/>
          <p:cNvSpPr txBox="1"/>
          <p:nvPr/>
        </p:nvSpPr>
        <p:spPr>
          <a:xfrm>
            <a:off x="228600" y="685800"/>
            <a:ext cx="8610600" cy="23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■"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Given an array nums of integers, return how many of them contain an even number of digits.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findEqualLengthNumbers ({12,345,2,6,7896}) </a:t>
            </a:r>
            <a:r>
              <a:rPr b="0" i="0" lang="en-US" sz="14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\\2 (12,7896)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findEqualLengthNumbers ({-12,175,22, 2917}) </a:t>
            </a:r>
            <a:r>
              <a:rPr b="0" i="0" lang="en-US" sz="14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\\3 (-12,22,2917)</a:t>
            </a:r>
            <a:endParaRPr/>
          </a:p>
        </p:txBody>
      </p:sp>
      <p:sp>
        <p:nvSpPr>
          <p:cNvPr id="90" name="Google Shape;90;p37"/>
          <p:cNvSpPr/>
          <p:nvPr/>
        </p:nvSpPr>
        <p:spPr>
          <a:xfrm>
            <a:off x="152399" y="76200"/>
            <a:ext cx="8421149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Question 1 – Find Numbers with Even Number of Digits</a:t>
            </a:r>
            <a:endParaRPr/>
          </a:p>
        </p:txBody>
      </p:sp>
      <p:sp>
        <p:nvSpPr>
          <p:cNvPr id="91" name="Google Shape;91;p37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5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5, Expansion 1 - Flattening 2D array Into 1D Array</a:t>
            </a:r>
            <a:endParaRPr/>
          </a:p>
        </p:txBody>
      </p:sp>
      <p:sp>
        <p:nvSpPr>
          <p:cNvPr id="414" name="Google Shape;414;p15"/>
          <p:cNvSpPr txBox="1"/>
          <p:nvPr>
            <p:ph idx="4294967295" type="body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The following was a question from 2019 Midterm (Question 6)</a:t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Same problem but you cannot assume it is rectangular 2D Array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</p:txBody>
      </p:sp>
      <p:sp>
        <p:nvSpPr>
          <p:cNvPr id="415" name="Google Shape;415;p15"/>
          <p:cNvSpPr/>
          <p:nvPr/>
        </p:nvSpPr>
        <p:spPr>
          <a:xfrm>
            <a:off x="152400" y="6680715"/>
            <a:ext cx="4782000" cy="13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6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Question 5, Expansion 1 - Solution</a:t>
            </a:r>
            <a:endParaRPr/>
          </a:p>
        </p:txBody>
      </p:sp>
      <p:sp>
        <p:nvSpPr>
          <p:cNvPr id="422" name="Google Shape;422;p16"/>
          <p:cNvSpPr txBox="1"/>
          <p:nvPr/>
        </p:nvSpPr>
        <p:spPr>
          <a:xfrm>
            <a:off x="533400" y="1143000"/>
            <a:ext cx="7516800" cy="5309700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 static 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flatten (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arr) {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sum = 0;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0; i &lt; arr.length; i++) {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sum += arr[i].length;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oneDArr = 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[sum];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num = 0;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0; i &lt; arr.length; i++) {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j = 0; j &lt; arr[i].length; j++) {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oneDArr[num + j] = arr[i][j];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num += arr[i].length;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oneDArr;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5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Google Shape;423;p16"/>
          <p:cNvSpPr/>
          <p:nvPr/>
        </p:nvSpPr>
        <p:spPr>
          <a:xfrm>
            <a:off x="152400" y="6680715"/>
            <a:ext cx="4782000" cy="13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88f84a0595_0_131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6 - Spiral</a:t>
            </a:r>
            <a:endParaRPr/>
          </a:p>
        </p:txBody>
      </p:sp>
      <p:sp>
        <p:nvSpPr>
          <p:cNvPr id="430" name="Google Shape;430;g288f84a0595_0_131"/>
          <p:cNvSpPr txBox="1"/>
          <p:nvPr>
            <p:ph idx="4294967295" type="body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Given two integers m and n, generate a 2D array of size m x n filled with integers from 1 to m*n in a spiral order.</a:t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Example : m=3; n=3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      { { 1, 2, 3},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	{8, 9, 4},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	{7, 6, 5} } </a:t>
            </a:r>
            <a:endParaRPr sz="1600"/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 u="sng"/>
              <a:t>Implementation Tip</a:t>
            </a:r>
            <a:r>
              <a:rPr lang="en-US" sz="1600"/>
              <a:t>: Initialize four boundaries: top, bottom, left, and right.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"/>
              <a:buChar char="●"/>
            </a:pPr>
            <a:r>
              <a:rPr lang="en-US" sz="1600"/>
              <a:t>Use a variable count to keep track of the current number being inserted.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"/>
              <a:buChar char="●"/>
            </a:pPr>
            <a:r>
              <a:rPr lang="en-US" sz="1600"/>
              <a:t>Run a loop until top &lt;= bottom and left &lt;= right: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"/>
              <a:buChar char="●"/>
            </a:pPr>
            <a:r>
              <a:rPr lang="en-US" sz="1600"/>
              <a:t>Fill the top row from left to right and increment the top boundary.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"/>
              <a:buChar char="●"/>
            </a:pPr>
            <a:r>
              <a:rPr lang="en-US" sz="1600"/>
              <a:t>Fill the rightmost column from top to bottom and decrement the right boundary.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"/>
              <a:buChar char="●"/>
            </a:pPr>
            <a:r>
              <a:rPr lang="en-US" sz="1600"/>
              <a:t>Fill the bottom row from right to left and decrement the bottom boundary.</a:t>
            </a:r>
            <a:endParaRPr sz="1600"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"/>
              <a:buChar char="●"/>
            </a:pPr>
            <a:r>
              <a:rPr lang="en-US" sz="1600"/>
              <a:t>Fill the leftmost column from bottom to top and increment the left boundary.</a:t>
            </a:r>
            <a:endParaRPr/>
          </a:p>
          <a:p>
            <a:pPr indent="-330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"/>
              <a:buChar char="●"/>
            </a:pPr>
            <a:r>
              <a:rPr lang="en-US" sz="1600"/>
              <a:t>Continue until all elements are inserted.</a:t>
            </a:r>
            <a:endParaRPr/>
          </a:p>
        </p:txBody>
      </p:sp>
      <p:sp>
        <p:nvSpPr>
          <p:cNvPr id="431" name="Google Shape;431;g288f84a0595_0_131"/>
          <p:cNvSpPr/>
          <p:nvPr/>
        </p:nvSpPr>
        <p:spPr>
          <a:xfrm>
            <a:off x="152400" y="6680715"/>
            <a:ext cx="4782000" cy="13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88f84a0595_0_124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6 - Solution</a:t>
            </a:r>
            <a:endParaRPr/>
          </a:p>
        </p:txBody>
      </p:sp>
      <p:sp>
        <p:nvSpPr>
          <p:cNvPr id="438" name="Google Shape;438;g288f84a0595_0_124"/>
          <p:cNvSpPr/>
          <p:nvPr/>
        </p:nvSpPr>
        <p:spPr>
          <a:xfrm>
            <a:off x="152400" y="6680715"/>
            <a:ext cx="4782000" cy="13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g288f84a0595_0_124"/>
          <p:cNvSpPr txBox="1"/>
          <p:nvPr/>
        </p:nvSpPr>
        <p:spPr>
          <a:xfrm>
            <a:off x="533400" y="1143000"/>
            <a:ext cx="7516800" cy="5309700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public static 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spiralFill(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m,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result =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[m][n];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12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Define the boundaries</a:t>
            </a:r>
            <a:endParaRPr b="0" i="0" sz="12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top = 0;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bottom = m - 1;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left = 0;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right = n - 1;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count = 1;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(top &lt;= bottom &amp;&amp; left &lt;= right) {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2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Fill the top row from left to right</a:t>
            </a:r>
            <a:endParaRPr b="0" i="0" sz="12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left; i &lt;= right; i++) {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result[top][i] = count++;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top++;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 ...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88f84a0595_0_146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6 - Solution</a:t>
            </a:r>
            <a:endParaRPr/>
          </a:p>
        </p:txBody>
      </p:sp>
      <p:sp>
        <p:nvSpPr>
          <p:cNvPr id="446" name="Google Shape;446;g288f84a0595_0_146"/>
          <p:cNvSpPr txBox="1"/>
          <p:nvPr/>
        </p:nvSpPr>
        <p:spPr>
          <a:xfrm>
            <a:off x="533400" y="692232"/>
            <a:ext cx="7516800" cy="5905850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9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           // Fill the rightmost column from top to bottom</a:t>
            </a:r>
            <a:endParaRPr b="0" i="0" sz="9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i="0" lang="en-US" sz="9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9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top; i &lt;= bottom; i++) {</a:t>
            </a:r>
            <a:endParaRPr b="0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result[i][right] = count++;</a:t>
            </a:r>
            <a:endParaRPr b="0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b="0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right--;</a:t>
            </a:r>
            <a:endParaRPr b="0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9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          // Fill the bottom row from right to left</a:t>
            </a:r>
            <a:endParaRPr b="0" i="0" sz="9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i="0" lang="en-US" sz="9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(top &lt;= bottom) {</a:t>
            </a:r>
            <a:endParaRPr b="0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1" i="0" lang="en-US" sz="9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9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right; i &gt;= left; i--) {</a:t>
            </a:r>
            <a:endParaRPr b="0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result[bottom][i] = count++;</a:t>
            </a:r>
            <a:endParaRPr b="0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 b="0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	 bottom--;</a:t>
            </a:r>
            <a:endParaRPr b="0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b="0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9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           // Fill the leftmost column from bottom to top</a:t>
            </a:r>
            <a:endParaRPr b="0" i="0" sz="9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i="0" lang="en-US" sz="9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(left &lt;= right) {</a:t>
            </a:r>
            <a:endParaRPr b="0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b="1" i="0" lang="en-US" sz="9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9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bottom; i &gt;= top; i--) {</a:t>
            </a:r>
            <a:endParaRPr b="0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result[i][left] = count++;</a:t>
            </a:r>
            <a:endParaRPr b="0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}</a:t>
            </a:r>
            <a:endParaRPr b="0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left++;</a:t>
            </a:r>
            <a:endParaRPr b="0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b="0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0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-US" sz="9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result;</a:t>
            </a:r>
            <a:endParaRPr b="0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g288f84a0595_0_146"/>
          <p:cNvSpPr/>
          <p:nvPr/>
        </p:nvSpPr>
        <p:spPr>
          <a:xfrm>
            <a:off x="152400" y="6680715"/>
            <a:ext cx="4782000" cy="13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PENOAM" id="453" name="Google Shape;453;g288f84a0595_0_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1651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g288f84a0595_0_97"/>
          <p:cNvSpPr txBox="1"/>
          <p:nvPr>
            <p:ph idx="4294967295" type="ctrTitle"/>
          </p:nvPr>
        </p:nvSpPr>
        <p:spPr>
          <a:xfrm>
            <a:off x="1524000" y="1828800"/>
            <a:ext cx="61722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Matrix</a:t>
            </a:r>
            <a:endParaRPr b="0" i="0" sz="2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55" name="Google Shape;455;g288f84a0595_0_97"/>
          <p:cNvSpPr/>
          <p:nvPr/>
        </p:nvSpPr>
        <p:spPr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Computer 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Reichman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288f84a0595_0_97"/>
          <p:cNvSpPr/>
          <p:nvPr/>
        </p:nvSpPr>
        <p:spPr>
          <a:xfrm>
            <a:off x="1447800" y="1600200"/>
            <a:ext cx="6172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37373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Recitation 5</a:t>
            </a:r>
            <a:endParaRPr b="0" i="0" sz="2000" u="none" cap="none" strike="noStrike">
              <a:solidFill>
                <a:srgbClr val="73737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descr="data:image/jpeg;base64,/9j/4AAQSkZJRgABAQAAAQABAAD/2wCEAAkGBxMTEhQUERQWFhQWGBQYGRgUGBggHBgbGBUWHxUWFxcZHCggHBolHBcXITEiJikrLi4uGB8zODMsNygtLisBCgoKDg0OGxAQGywkICQsLCwsLCwsLDAsLSwsLCwwLCwsLCwsLCwsLCwsLCwsLCwsLCwsLCwsLCwsLCwsLCwsLP/AABEIAKoBKQMBEQACEQEDEQH/xAAcAAEAAgMBAQEAAAAAAAAAAAAABAUDBgcIAQL/xABLEAACAgEBBAYHAwcJBQkAAAABAgADEQQFEiExBhNBUWFxByIyQoGRkhRSwTNDcoKhsdEIIyQ0U2JjssKDk7Ph8BUlNVRzoqPD8f/EABsBAQACAwEBAAAAAAAAAAAAAAABAwIEBQYH/8QAMxEBAAIBAgUDAwIEBwEBAAAAAAECAwQRBRIhMUEyUWETInEGsRRCgdEjM1KRocHw4RX/2gAMAwEAAhEDEQA/ALzpt0l6QU56jQ1LWPzlRNzc+YHDHkUgcw2D0i1u0NfTTrbbLkZ91qGt6pG48VYDAOOJ3cZOMdsD0D0j2pqdL1S6PQtqUwwIrdEFe7u7ow3YQTy7oFUnTLX+9sfU/q2VH8YF7tbbz0aVL/st9jNuZpqANibwyQeOPV5GBrq+lfRpgaurVaQnl9oocA+RXOYG47J2pTqalu09i2VtnDLyOOY8wYEyAgICAgICAgICB+XcAEkgAcSTyHiTArdH0j0ltxoq1FVlwUsURgSAMZJx+kIFFtLptal1lNGzdZcayV3wqrW2O1HY8R4wP1sbbm1LbUF2zVppY+s51CFlGDg9WBxOcDn2wJHSTVbVW0DQUaZ6t0Ete7Bt7LZUBezG7x8YFYu2tuL7ezdO47TXqQPkGEC86U9KqdAqPqEuNbEgvVWWWvGPWsxyHHxgZ9hdJtJrBnS3128M4U+sPND6w+IgW8BAQEBAQEBAQEBAQEBArNsdHtLqh/SKK7D2FlG8McsMOI+BgWFFW6oUEkAAZYknh3k8SfEwP3AQPjKCMHiD3wKzamxEt0z6etn06uPa02EZTvBiVIGBkjj5mBp1m2No7KP9PzrdD/5mpcW0jP55B7S494ePlA3zZ2vrvqS2lw9bgFWXkQYEmAgICAgIFBZ0nqGtfS7yjqqDdczHATLIKwTyHAsT+r3wMXRzplTrrra9Klr1Vj+sbpFTNnBRGPFj25x+GQqtT6O/tVjPtLV36lN9ilAPV1KN4lAVTixAwM5HbA2fZGwNLpRjTUVVeKIAfiecCygICAgIGrdIPR/odUd819TcDlbtOersU9hDLwPxBgZuk22rdBVUyaa3U1LwuZGBsRVXg+6eLnI48oFlsHblGspW7TWCys9o5g/dYHip8DAsYCAgICAgICAgICAgICAgICBi1OpStd6x1RR2uQB8zAq6ulGhclV1WnY8QR1ifEc4FX0p26+goou0tNdmjrbF4q9qurGFapV4YBOT4DxyA2XR62u2pLa2DVuodWB4FSMg/KBTbS6baCglX1Cs49yoNY/0VhjMq1m3aGF8laRvaYj8qi70j1/mtJqnHeRWnyDuD+yX10ea3arSvxTSU73hI0XpF0rMq3rbpixwDcnqZ7usQsq/rETDJp8mP1Quw63Bm/y7RLb1ORkcQZS2lR0t2/XodJbqbOSL6o+854Ig8ziB5m2BsXaW1dTZdUhfrLN617MinO9vBXz7SggeqMngOED0z0X2bdRSqX2o7AABaqlrrQDsRRx+Z+AgXEBAQEBAQEBAQNO13QgLq01mz7PstpYdeoXNV6Z9berGPX54I7/jA2XT7Upe2ylLEa2rdNiAjeTe9neHZmBMgICAgICAgICAgICAgICBF2pr0opsusOEqRnbyUEn90Dj1wfVP9o1uHsbiqNxSlTyrRTwyAeLcyfhj0Gk0VKV5rRvLxHE+L5MuSaY52rH/LK+krIwa0I7iq/wm79KntDkRqMsdrT/ALojbD0/EipVJ4E15U47RlccJVbSYbd6trHxTVU7Xn+qp2VsApZbTYrWaYYakO7FFyTlNwtjgeOcTUw6KtcsxaN48OnquL3yaelqX2t2mP8AtsdFKoMIqqO5QAPkJ0a0rXtDgXy3v6pmWSZq3x1BBBGQeBB5HwMiYiY2llW01neO6R0c29Zs87pDW6I8dwcX0/eahzarmSnMe73TiazQTX78fb2ev4XxqMm2LPPXxPv+W5bR2Jo9qii6xxfp09dK1YdWzn37McWIHALwxvNkHPDlPRtj09C1qErUKijAVQAAO4AcBAyQEBAQEBAQEBAQEDTOnHRayxl12gIr19A9U+7enbTaO0Ecj/0AtuhvSerX6cW1gq6nctqb2qrB7SMDx+MC9gICAgICAgICAgICAgIGo+lK3Gz3Qc7bdNX5g31lx8UDCWYa82SI+VGqvFMN7T4iWmz1kdnzOZ3nckoIFZ0kstXT2PQcOmG5ZyFOWX4jM1tVN645tTvDf4bXFbURTLHSen9UvZ+rW2pLF5OqsPiOXw5S3FeL0i0eWvqcM4ctsc+JSJYoICBFXRBXNlL2UWHm9DFS36a+y/6wM1M2ixZOsxtPw6el4vqdPG0TvHtK30fSnaNOMvVqkHMWruWHysT1c+afKc/LwuY9E/7u3p/1FS07Za7fMN46MdJ6darbm8lteOsqsGHTPLlwZTg4YEg4PiJy70tSeW0dXosWWmWvPSd4XcxWEBAQEBAQEBAQEDXOlW0l2dp7dVVpuszYjX9XhW3ThXubh6xVQP8AkMmBeaHWJdWltTB63UMrDkQRkGBngICAgICAgICAgIGDWauupC9rqiDmzkADzJgaHtn0w7OqyKTZqGH9kpC/W+AfMZE3tPw3U5/RSfz4Yzesd2pXdObtrWInUCmih+sJ394u+6wrU+qAMb29gZ5CbeHh2TDniL7dPZxuNayuPTTWO9uiwnYeGICB8ZcjB5HhImN42ZUtNbRMKboppbKqnqsUgJbYEJ95M5Vh4cZqaOl6Vmto7T0/Dp8Vy48uSuSk771jf8rqbjlEBAQECM+1F0d+n1bHdVHWu04JzVacPkDid07rjAJ9XhznM4lh5qxaI6vR/p7PaMs4/Ew6xsXbum1ab+luS1e3cPEfpLzB8xOFMTE7S9isZAQEBAQEBAQEBA/NiBgVYAgggg8iDzBHdA0ToJp7NBq9Rs1lc6fH2jS2YJVUdsPSWxgFWzgHjz8IG+wEBAQEBAQEBAQNZ9IPSxdm6U3bu/YzBKkPIsQTlj90AEnyx2y/TYLZ8kY6d5RM7Ru827d27qdY5s1VrWHJIBPqL4InJRPoOi4HptLXmvG8+8tS2WbJfR7ozZqcO2a6fve836APZ4ma+r4nbJvj0/SPM/2czW8Rx6Xp3t7e35dF0GhrpQV1KFUft8Se0+M51axV5HUajJnvz3nqkTJQQEBAQEBAQEBA0v0i67hVSOZPWN5Dgo+JJPwl2ixfW1VY8V6y9LwLBtFs0/iGn6PVWVOLKXeuwcmrYqR8RO9rOF6bVR99evvHd6Gt5r2d59EfpAfW72m1WDqK13lcDHWICASwHAOCRy5585894pw22hy8s9YntLbpfmh0ucxmQEBAQEBAq9vbfo0ihr3ILHCIqszucckRQSf3DtxCYrNp2hrzdPmz6uz9SV7y2nB+lrczLks2P4PP/p/ZnT0g6YflqtVV4tQ7D51B5HLLC2nyV71Zz6QNnYz9o/VFdpb6Am9+yNpYfTt7Shajp7vf1XSXW55PbilPDO/6+PJD5SYpMrqaTNftCus6QbTc+1paF7lrexh+uzqp+kTP6ctuvDLfzS+JtzaaHIt09w7VsqZCfAOjnd8yp8o+mm/DJ2+2Wz9GulNeqJrZWp1CDL0vzx99GHCxPEfEAyuYmHOyY7Y52tC/kKyAgICAgcx/lAaXe2fU49pNRXjw3lcH8JuaCbxqKzTvuxv26uD6PdNta2cAXQMD3Fhnj3T2vEeIc2nnHf7bdpj+zSvW0UtavfadnZQoHADAHICc2u23R89vMzaZt3fZkwIGLUahK13rGVV5ZYgDjy4mY3vWkb2nZZjxXyzy0jeWCratDHC3Vk9wdf4yuNRjntaF1tFqKxvNJTJc1SB8zI3TtO277JQQED5ImdkxG87OR7Y1puvtsPvMQPBV4Lj4DPxnc4Lh5cM5Z72l73T4ow4a448Qgs4H8Ju6jXYcHS09faO6+KzLpf8AJ/0pbaF1jD2NOQPAvYvP4KZ4Xj+fNlzVnJG0bdI/u2sUREdHoCcBaQEBAQEBA5TpbvtN12sfizu9dWfcprYqgXuDFS5794d0ux16bu5w/DFcfPPeVhLHRIHzEI2h9hJAQImu0Is3WDNXbWd6u1PbrPaQe0EcCp4EHBkWrEqM+Cuau0rrZXTrqwE2kvVMOAvRSabP7xIyaj3huA7CZRNZhws2lyYp6x09236LXVXKGpsSxTggowI48uIMxayRAQEBA0f00072yNQcZKNQw+F9eT9JM2NJblz0n5j90W7PPKICMEZHjPqWbDjy12vG8NGJmFrodbdXjq7nA+6x3l+TcvgRONl4RTvjtNf2UZdJgzeukLrT9JdSParqf9Esh/bvCad9Fqadtpc7JwLBb02mE+rpQPfotXy3G/ytma8/Wr6sc/8ADSt+n8v8t4lW9Kts03UBFFmesqJVqn9kN62fVxymjrb89IrtPePEtrhvDNRps02tHTaeu8d0u07KsUqfs65H3VRh4gkAgyZppprtMbf0a8RxWl9/umN/yibC6S11aWwWWCxqHetBvDesUEbhHeOPPwlen1UUxTE9dp2j5Wa3hd82orasbRaN5+J8s9nSi2sK9q6c1sVBFVuXTePAnhg47cTKdZeu02iNlf8A+RhvvWk25o7bx0lH2jtf/vCpkegoK3ALW4GCV3i3DAbuHbMMmef4iJjbbZfp9DX+BtS0TvM+3nx/RJ1XS4Gx0oNG6mBv3WEByexFUEkDvlt9ZabTFI7KcHBI+nFsvNvPiI7flm2d0vqZCbgyOCQVVLGBx7ysF5HxlmHV80fdExP4lVqOBZ63/wALrHzMQzWdKK/cqub9Xd/zES+L5Lemkz/75K8Az/zWiP8A3wg6npPcQQlCrntsfJ+lB+MujTanJG20V/P/AMbuHgVKTFr33mPZpq7LwPWcny4f850sOjzckUvknaPEO9No332OoVfZH/XnOhp9JixemOvuxm0y63/J60x/p1nYTQg/VFjN/nX5TxP6ivzayY9obGH0uxzhLSAgICAgRdq6sU022nlWjvx/uqT+EDmPRvTmvSadDzWqsH6RmbNez0+nry46x8LKSuICAgICAgfIRMbq+3YdBbfVOqs59ZQzVvnv3qyDmYzSJUZNLiv3hZ7K6S36R0TVub9MxCdcwHWUljhOs3Rh0JIG9gEZyc8SKrU2cnVaKcUc1esOh7wmDQfYCBrnpFo39ma1cZPUWEeYGR+0TPHO1on5JeZaDkAz6vinfHWfhoT3TqZjZKdVKLJTqZRZKbTKLJTalHcJrXpWe8MoSq9Mh5op81H8Jr2w4/aE7yzDZ9OPyVf0L/CUfRx/6YTvLDZpKxyrQeSr/CW1w4/9MI3lGsQDkB8pfTHSPEImUO2bVYiGKFdL6oQbpfVCFdLqoQbpfVDt3oE027oLX/tL3P0qi/hPmvF78+tyW+f+obmP0w6ZOazICAgICBoPTjbS6ne0GnO8CQNVYvsogwTSG7bH4AgeypJODiZVrvLa0unnLf4jujzYeiiNiEkBAQEBAQEBAh7ZCHT3dZjc6t97PLG6c5kW7Ks230539nPftm3P8b6zNZ5ro9KQwIELbdO/p70571Vg+aGB5N0R9VfIT6porc2mpPxDRt3lYUyywnVSiyU6mUWSm0yiyU6qU2SnVSiyUteUpSjWyyog3S+rFBul1UIV0vqhBul9UIV0uqhBul0TtCHoL0L6fd2Rpyebm5z8bnx/7QJ8s1d+bPefmf3b1ezeJrpICAgIHONt7ft1zNXp3arSKSrWoSLLypwwrPuVZyN4cWxwwOJspTd0NJopyfdbsxaTSpUoStQiDkqjA/8A2XRGzt0pWkbVhmhkQEBAQEBAQEBAga/THUWUaQfn39fwprw1xPgRhP8AaCYZJ6NDiGXkx8vmXT/sqfdEocFmgIHwiB5FWncZ0PNHdPpYj8J9K4Pfm0dJaeT1JlM3rMU6qUWSnUyiyU2mU2SnVSiyU6qUWSlrylKUa2WVEG6X1YoN0uqhCul9UIN0vqhCul1UIGpOAT3Ayc9uXFa3tEkd3p3oHper2do0IwRRTnzKAt+0mfK7zvaZby+mIQEBA/Ni5BHeCIHJeiyldLVW3B6QaXHc9RKt8MjI8CDNinZ6PR2i2GNltMm0QMd9u6rMeSgtw8BmGNp2jdrOl6ZGxA9ei1bI3EMqKQR3jDTDn+GnXWTaN4pOy42JtqrVKWqJyp3XRwQyHuZT++ZRaJbGLNXLHRZSVyJtLaFdCb9pwCyqMAnLMcKPnEzswyZK0jeyXDMgICBL6A0b+q1l5/N9Vp0z2YQWWEefWJ9MovPV5/X35su3s3uYNIgICB5Y6T6c16/WqezUXn4M5YfsafQP07bfRRHtM/u1MvqYKZ2LMEjSahWLAc1ODmaOPU0y2tWveO7KYmE23VLWAW5EgDHaTyGJVqM9MUb289ExG6zpmNhOqlNkpF2pWtGsf2VBJwM8B4TVy3ilZtLKE7T2hkVhyYAjyIyJXE79RhtltRU06xLQxQ53WZDkdqnjMsOWuTfl8ImNkPaOpWtd5+AyB8zgS++WuKvNZERuwWzapO8bsUG6bFUIV0uqhX6lN4bo5thfqOPxmvxK/LpMk/E/syp6oettFVuVov3VUfIAT5k3GaAgICAgc66U6L7LrhaOFOs4HuXUIpwf9pWvzr8ZZjnadnS4fn5bck9pfJc7ZAjbS/I2/wDp2f5TE9mGT0T+FR0C/wDD9N+h+JmNPSo0X+TCHUNzbThOVmkDuB2stuFJ8cY+cj+ZT6dVtXzCs1d6+v8AaNpWDU5bFeldt1ME7q9WgOfHemM/Mq7WjrzZOvwwbXvfVbM0l1ljhzbUrbhADE2Y3yMe0MZHdmJ61RltOTBW0z5j91/t5GrWlLNaaKAG6yxnAusPuqGx8yOMyt08tjNE1iIm+0efdX9G9p413UVam3UUPSz5u3iVdWA9R2AJXEis9dlWDLtm5K2mY28t3ljpPkkWHo7fF+vr/wASi7/eUhP/AKZr3jq89rq7ZpbvMGmQEBA82ekygptbVg+81b/VWv8ACe3/AExbfBePaWtm7qOmehsqfkepqFPu2jdP6Q5fMcJwcsfQ1sW8Xjb+vhbHWqU46zUovu1DfbxY5Cj4c5Xn/wAfV1p4r1n8kdKpl5uLt/OrRWuMMQpLd54nAEr1F8s3mJtFa/umNtn3Z+17DRqjvq70Bt2xMYb1CVOOXZNOmsvOG87xM18x5ZcsbwkVarVDTPqXsTBp31rCeycAqS3bw5jxlfPn+jOW0x2322No32W99+parT9UUrDoGsuYA7nqAgKhIySc+UyvfJNa8sxHvJ0Vuz9pONSKG1CahWRm3lCgoVPssFJHKRgz2jN9ObRaNiY6bqvY9Oofr+rsWpRfbg7m8WO9xzkjAkaSma3PyTtG8+C2zBtLWtbpX3wA6Wqj45ZVxxEty55y6eYt3i20kRtL9bT1x6wVK614UMztjt5BQSOM2smrt9SMNbRXp1mWMV6boun1h3zWzrZwyGXHxBAJ4zY0ertOf6NrRbpvEwi1em7JdO5VU+bIo6zV6Wv7+o06/BrUB/ZOZx6/LorfmGeL1PVs+etsgICAgIFX0m2Mur01lJO6WAKP2o6nNbjxDAGExMxO8NB2VqmsrBdd2xSyWL92xDhx5ZGQe0EGbNZ3h6XT5fq44smSV7DrKy1bqObKwHmVIESxvG9ZiGqbF0+09PRXStOmYIMBmtfjx7QFlcRaI2aGKupx0isRH+6x2LsKxGuu1FgbUXLulkGFrUD1VTPHgeOfKZRX3XYsFo5rXnrP/Cu2LsvWUUfZlpoHtD7RvniGJ9c17mS2P70xiJiNlOPDlpXkiI/L8p0avGza9N6nXV2K4yTundt3hk44ZEnlnl2T/D3+hyeYZtdszVNqKNX1NVjrU1bUs+ApLE79blSM4IHLkPlExO+5fFlm8ZJiJ6dt2TS7K1Ta6vVWipUFT1dWjE7g5qd4gb5JPHgMcJMRO+7KuLLOaMlojbZtMzbxA/fRe3c2nj+30zD40WKR8cXH5GU5I6uLxOu1os6HK3MICAgefvTRTu7VJ+/p6X+TWL/onrf0vk65KfiVGaOzUaZ6uyh+9dQXrO77S4ZfMHl8eU5fEcFsuL7PVHWPyzpO0pexKGAZ3GHsYsR3Dkq/ATV0OG9azfJH3WneU2nxDCumIusa3TtfvEbhAUgDHs4Y4Wc62K9c1rZKTbfsz36dEjQ6C7q9aGr3WtX1ApGOKMAoPhwEprgy8mWJr37J3jourdG52f1QU9Z1Cpu9u8EAI+cuy47TpeTbrsiJ+5H2ls6zOkaylr6a6gr1KRlX3RhihOG7pp5sVt6TNd4iOsMoljp0ln2umxdN1NISxcDcBGRnedV4DJ4DGeUsxY7/AF63iu0bSTPRG0D30daGod1a2xk3CueLe8CeAPPMs09s2Dmjkmd56bbInafKJqNmWfZ3yM2WWixlHZlgcZ8AJn/C5PoT0+607zCOaN2PaekIu63qhapUKy4BKkcmAPOX5dPamWMsU5omNphETvGzDpqzvluqWtcYA3QGPeTjkPCbmjpe2Wb8nLXx7sbdu793TtVVrb0dafrNq6MYyA7Of1K3IP1bs4H6kvtgrX3lbhjq9LTxLZICAgICAgcz1SgbQ14T2d+ljjkHahN/48FJ85djdnhkzyyzSx1CAgJISAgICAgIEelsa/ZxHbdcp8m0t+fhkA/CV5XM4nH2RLp0pcUgICBxD086bGs0tn36LE/3dgI/4pno/wBNX21M194lTmjo5/TPa2a6dVKLJTqZRZKbTKLJTqZTZKdVKLJSl5SmUo90sqIN0vqxQbpfVCFdLqoQbpfVCFdLqobb6GNPvbU3uyui1vqZFE8t+p79cdfz/wBL8Md3f55NeQEBAQECp6T7bXR6drSN5uC1oOdljcEQeZ5nsAJ7ITWs2naGh7M0rIpNjb9tjNZa/wB529rHgOCjwUTZrG0PS6fD9KkVTJK8gICAgICAgICB86PUdftKvHFNIju57BbahSpM9/VtaSPFZVknw43EssTMUjw6PKnLICAgcl9PunG7orO0WWp9SZ/0TtcBvy6yPmJhXl9LlVM99Zqp1UoslOplFkptMpslOqlFkp1UoslLXlKUo1ssqIN0vqxQbpfVCFdLqoQbpfVCFdLqodC9AunzqdZZ9yqhPrewn/hieK/Ud99VFfaIbOHs7VPPrSAgICAgaN6Q8/aNAX/J71wGeXWmv+b+O4LcfGZ07tzQ7fWjdCl70JAQEBAQEBAQECHrbrC1dOnUNfcSEDeyoAy9r49xRx8SVHbMb22hq6rURhr8t96NbDTR0itCWYkvZY3tW2HG87eeAAOQAAHKa7ztrTad5WsIICAgc39O9GdBU/amor+TK4P7xOjwm3LrMf5YZPTLjNM+j2aibVKLJTqZRZKbTKLJTqpTZKdVKLJS15SlKNbLKiDdL6sUG6XVQhXS+qEG6X1QhXS6qHWvQJp8UauzHFrlXPeErX8WafP+NX5tZb46NvH6XUpymZAQEBAQIO2tk1aqlqb1yjYPA4KsDlXRhxVgeIIgidurTbeievr4VXUXr2G4NXZ5MUBVj44XylkZJdDHxHJWNp6vidGdpNzbSV+P865HwwoPzj6ks54nfxCTX0GvP5XaDg/4FFSD5WdYf2yJvKi2uzW87I21eieq09Zt0+os1JTi1NyVAuo5it60XD45A5B5cM5iLzDLHr8tZ+6d4RNHqktRbKzvI4DAjtBl8Tu7tLxevNDNDIgICAgSegun6zW6q88RSlenXhyZv5y7B8jT8h3SjJPVweIZObLt7N9mDQICAgIGk+mWne2TqDjJRqH+V9e8fpLTY0tuXNSfmEW7OD0z6f4hpJtUpslOplFkptMoslOqlNkp1UoslLXlKUo1ssqIN0vqxQbpdVCFdL6oQbpfVCFdLo6Idv8AQlTjZatj8pbe3/yFf9M+ba+/Nqbz8y3Kdob7NNkQEBAQEBAQEBAQOZ7V0P2PWtUBijU71tXctn5+kef5QDxfuluO3h1eHZ9v8Of6MstdjdAp2i1zFNHS+pYHBavhUp7Q17epkdwyfCYTkiGjl1+OnSOqXboNooN59GrjuovVm+l1QH5zH6iivE481Ql23SG3LS1L8tzUK1bE+AsAz8MzOLxLcx6vFftKTrNfXUjWWOoVRkkkfADvJ5ASZmIW3y1rXeZbZ0A2e1OiQ2ArbcXvsDc1a1i26fFQVXHZu4mvLzOS3Nabe7Y5DAgICAgVXSnZX2rR6jT5ANtboCewkeqfgcSYnad4Hml9PZVY1VyGu1DhkYYPDtGeansI4ET6LoOIYtVjjaevmGpak1lKqm3ZinUyiyU2mUWSnVSmyU6qUWSlrylKUa2WVEG6X1YoN0uqhCul9UIN0vqhBsDMy11qXtc7qIoyzE8gB+M1tbr8WmxzNp6+I8sq1m0vR3QLYj6LQafT2EF0UlyOW87s7Ad4BYjPhPnd7Ta02ny21/MQgICAgICAgICAgV23ti1aurqrgcZDKykhkZfZdGHEMP4g8DCYmYneGvUej6on+lX36lRjCWFUQ/prSq7/AJNkeEmbTK6+py3ja1m3aehUUJWoVVGAqgAAdwA5SFDJAw6vSV2ru2orqex1BHyMCq0nQ/Z9TiyrR6dHHEMtSAjxHDhAu4CAgICAgIFJ0m6KaTXKBqagWHs2L6tifouOOPDl4TOmS1J5qztJs5rtb0TaqrjpL0vX7l3qP2cnUFW7eYHxna0/Hs9OmT7lU4o8Na1mydXp/wCsaS9AM+siGxOBxnfqzj9bE6ePjmC/q3hhOKWCnaVOcGxVPc53T8mxNmNdp7+m0I5Zhbae1TyYHyIkzkpPaTZYUmU2tHuJi8pVvCUW6WVmBX6ixRzIHmRLYyVjvKNlTdtOnOBYpPcp3j8lzInW4Keq0HLLJpNnarUf1bSaiwH3ihRPrs3Qfhma+TjeCnSu8/hMY5bHsr0Vay051VtenT7tX85Ye/1iAq+freU5uo47mv0x/azjFHl0fot0N0mgB6iv+cPtWud6xvNjyHgMCcXJktktzXneVkRs2GYJICAgICAgICAgICAgICAgICAgICAgICAgICAgRtZoqrAesrR+BHrqp/eIGh9IujGiWmxl0mmDYJyKawfnuyY7jgO2b2Rm3GZcE+ySO3wlsXt7oVX/AGpf/bW/W38Zh9S/vKdlhsrUu5G+7Nx94k/vmfPb3Q730U6NaJ9PWz6TTsx5lqayfmVlU9Uug7P2fVWq9XVWmBw3EUY+QkCZAQEBAQEBAQEBAQEBAQEBAQEBAQEBAQED/9k=" id="457" name="Google Shape;457;g288f84a0595_0_97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UAAAAB0CAMAAADD0huXAAAAzFBMVEX////F1anMzMwAAAA1NTYmKh/j4+OsupTg4ODs7OzA0KVocVmAim7K2q35+fmnp6eJiYnQ0NDFxcW7u7tfX1+enp7z8/OapX8SEhLW1tbo6OgfHx8YGBhcY08PEQvDw8OWlpZweWA8QTNERESwv5ezs7M9PT0VGBFUVFRkZGRJSUl5eXlqamqBgYEnJycwMDBxcXFLUUCPmXY0OSyps5OWoXjO08EuKzPHzbmjrYnZ3c65wah5fXDO3LceIxbq8N7Cza4sMR9MU0I/RzIjpXKfAAAOsklEQVR4nO2dD3urOHaHtchlUTsXkAQaBExhl0Ur/ns63bY77c5s2+//nXoEjm8M5MZJbMfu8HueJI6QQbwcHR2BhBDatGnTa3Jtx4ggQj67KI8pS6VRFOE9yvevZxbeRnmuLBLTBz8wv91Dsnv8/DzFjuRNC/cIYlE8fTAAHa8rBRKZlfvSgR/AVvo5/GG07EoivCh3Pre49yeWfrVAp2hL3bk2rstmqEO/l6hRnq8cpAafq4b4uGWfW9z7E8M7pdQgDUCvEshKSYxLZGMPkR13sYWQylEN5sn72Emszy7v3YlFnFJquQDQDRovzHseg+XFKUOiyMqkDL2qRUWIkExsO6GfXd67E4sODSsArAO/830aJwAwGgF6kd91fjkCpBvANT0DiBrAJEJhHwFyOkDjW2ZfAW6t8FwZ9sM8zz3ka8RxaLUDMcFKjDNEFEe4tTxwh+AGEY1sJwm3QHAmua9AQYc8MLJMq9ZGpImR6CRyfQuRVhUlQl0GQWBDkK/Kzy7wpk2bNl1Cjj5+JFN/NzhpYsneXvmWXZbQmQs3T4jc5giB7Kb+RXAS5DnRSswncdtAPyXu3eW235isAgISkXH4bUXeyMMSyEaOSUEul04PAEUJbGOTYo9d5mAP5jcItM9vUkjby42kU65cMHEaUhFP3KRMT8o7F7Gh7weGMIZIDzSwWDd9Ch05qXFfYYqYiiIfMUhhu9EelQ+xTmLDvzcxwQxrE2OxTJ/AweMdDVuduBwZrbmcq0nUHIkWuIW1EOlUhTG3+wqhtkb7GnomWDq7EBEIA/dFjMMxS4m7HOdj3luU8ulWEQFUBNkufIihekzX26XwP4qlyeJKW/YAUEjw0MKkkCvbI+kZlIDSrKsFiaZ7VAAwYQZpbK6thSXrLek0BbLrvp0sjkb7LjLOM/GuW75JT/1Mq3PJ3leSa1VzsseDueLQytlNqFVlI7tTuknB/7RKeYi1DqLVlTudpq/rlnVdtacAqQHopHCdod+bYVUUgzLWOPFyTZcuM7elo/C65Zs03SqyEVcixrW005LwhAo8+mwnknKISNxqlCvp7HEs6i6mUJ1w52r96s4/phhsLY5K4fJiCVDU1PgUmQ0OIZIi2e/qsUY4qURT9U1vA9DcrNw1CAoZY9NB94hwxMF/OImUpqELIxccOdSY2BmkEH7jxknUX7toQpfIjjJX1kVMoimiAYApFCgvUL6DgmAoX+Y6dS5Ug6L9WId1IATfAUycXbuERk8+0ABMoHOeF0mVuc8AQnuGwkQYC5A9KbHWWgUC5fj6gWrYuK6vdNANoRuMPgUNFqnBwrwA2Y2qq52D+KBVCzXdgahntFJLF1oBOzncJGZ4emBzAChixwoTaw4wdXeZcc8x35WMcY5Ija9dg+F4EAe6Vha7loOcbPTV0J5JsDNiGjJmEfNZZhAcOiY+kJM7j63M1OKuuXoBjZ4BNLcieQBl7vnB/I8AI9R1kAfHNlRz1HhIV1aaX71wzQesPE5uc1uQDQeAWsQ7iYgaAtXGCA8mKLUHiLMMwAFJVdc9wA7TYFc7HNqR8vpPb+Lq/d/1btQXJmyKnmwLOk3CdIzyEv5Y48NVl4sx0QHnEnueZPA5y70YMeNtyju5d87izy7Bg2vsdtylyI388AdVDHdSFRbKMP7sIpwj525NkOH0s4twjtwG3+lomAcBCOXsPrsI63oUgGCC93n3+VEAIis6Y+TlJ+hhAKK2v8uG+HEAOtj/7CKs6XEAovouY8EHAnifseADAbzPWPCBAN5nLPhIAO8qFnQnQV84HT9/dnnO0h3Fgtw/qMXR+Le87YCEd+p+YsEIzxQ9xMSBO4kFBXEj3HnPVEa4FOT+ZWJB9x3fu7CHshmN8KnFpTi07l+M2Dh33/O9CwO0ZIRP50oBQHr5E764KDTEdvz2730CQLrKk0q5toGa9BdOeS27NFrfsJJfyq/5iQWxIP2affWwy91cDSCpimk86AwgZdWKRVKrUbuALzbQMhhUs3ImoCbIFtk9DaqXB6B5sbJ7WetRldkgTSwYf82u1ypOp4b2dDcrAO3TUTXEE+fPQj4CpFjn1egNTwGyLMf58vx4ETX7AWezLTTEu67FvVyeCs2xWgC0fDNWZ1geoMNBs8PlLF32ykxDPOyfmFhw/ET3OOjUspxUw26G/mQ3K2T46bMgGdmxOjdGOgLsIvhVqTlA2qV4DWCOPSnLdD/bwtokk7LDK6bJcb8EyILWWql8tMSNJcu+W5igkb/zxnRpYsHRBCXeU8lUPds/HNOXkicnNeIFgKfjIs1ISUTkOMB0HEF5/PMSQKc2URU3IeApQC/3VwBa+xQKK5WemVpWNczQnZuORbM6aJcAs8Jfc160GUpI9ha7MdvKyH9iAbGgO9Zm3EFBqmIO0E9hD6x6fty1VhgAno6LjM18AB6MM6KYHjRHqNRKrw2BfQJoTXc3zKjF0ypM4TKuAOTcXOCkmm/JmCV5jVeQYLYECHsI9E57C0MrKt+42BVPYMlBs6ePJha0zQc1eNLH3eKgSUkpa02FkN+I/wDgbFxknEoX58SLpNOHwotc2WekxGv+8wCQ4dFAzbjjeSOyCtA0qZ7CbLlBQl/GXxggGKW1BhAnLfi6ufuHMvVtMywN2VjVs9wmFkTjfhI4aj13HLB7qBAeNgDdPFiRfwR4Oi4yTpzcDEfby3BAAhU5xSURaxfh/QCzDqsV5wis8nZOkJYDuLNWsYXBNiWVmcYzU5NRGoKLHeqlCbJBP3MwT7Gg2nV5kwbz6ykrrNtoSLhFib8GsDsCPBkXaQC27bjNj6DVTxo3VFH7rSpMxwZYmGGU5wH0NO6WTYVVZmCbtFCnZw5mo/ftLlkERNT4P9ksAA7Gmmg7Tx/39LzCT7EgNYEChU0LE7TCfRuOlu+s9uvEKcDjuEgA2JhXhmTCV+CWSsuNHZanK/N8ngDaYyNSmqlA5wAEk4JWZMU17kxeWe9mAMO6NsPl1DxEz30wyiVAGijDokqWFlid5J1iQdr0hne4AMg7QMemuPQQg8uVW01HgMdxkQDQ6wmyU+pBC+3qjNUuEvXKELpjGJNj4QplqJ8DkLURz0DzOsOCXWkxbxHejB2F/aIKg+n4jHm7eWMOxYb0MGoWvtTrg5O8Uyzo4T1jWQNV9TQ3+ECLndrsWhiTAcDTcZFm7GQ7aHPbe4+rXiEniCqlV+AfAToVbobxWdc5AHkS7UDDApSXpK3G83hiFKuGZRijsa4StWgsoOXUAa4XbRRY2WlhplhQBrhoiyifZ5dVqjVci+dpKwAJR7NxkeO/PB+dnjeOoDwMpHwZIIrLxhvD73lfmOWzCzumTVoEIJbnV02+4hzNpnDZaHNwUiv7p9l6usXz2UWYYkEWdlXnLbOzHHzg6VGv0Rde3M6aeaoVGPSglQ3shbsP68mUsbelz/4/xIIQL6+X05q7jcsDxDhKnws/xu2sg1h8iAXPzX9hgMQhOpqphkI9jmIEsSA5P/+lH/i4MQ9nKp3rne4VFJtY8OxL7lwaYFaohXYPJW1DLOj1Z+buLz0dgqf4H1b0z/jPa8n3mP5LSKPGKX45M/+lJ8Xy9Kc//X6pH/Af1pLvMv3vJhb8+dz8lwf4xy+/m+vLP/4T/m6ZfK/pv5pY8G9n5r8JwN+9UIA7Tf+biQV//XLQK/k3gCvpv5pY8H9/NPqf8XQ2gG9L/xJ3OPb/+6effvrjL3gD+Pb0LznFnfsvRj9sAN8D8N9NLPhvf/n+++83gO8CCN33KBT/ugF8N8D/cksH/ecG8N0Af/gZoc0CPwLwr//xs+G3AXwvwO//YpqQDeD7AR60AdwAfkL6BvCD6aYRmfj9dQP4PoA/fveHUd/9uAF8F8Bn2gC+I/1Pz/RK/g3gB9O3W/ofTN8eKn0w/fIAH/2x5hvTLw0wK6761PvudPEH64d1GH87eojJ0Js2bdq06Tep/4dt1A1f4+LKu3wl1Qelq1u9JYp2GL+6IoKdffuKkm8tCWBbL+ebZjiTb82qfJ8qnIS3ePU08Qf8OkC3e2VVAv7im4A9jsLixXyOmeuNSj3sL+1FKjgtvbYC0mXFi/Fu5GsA5a4Pvr2fFwEG/nOA7unyTVyb7zmRJ3T7emHfpGp8mZC+aj125e5wOzd/epPWikzOUpVmVjtpvIL6pd+gUPWt45rXVdh7U0YDMG6TQCLSlVXfmSW69BD61Ivgt8qKYZo0KivzQv/+sFJcudsZgPvALE/EvlGGt2sCCOquVo9d6R/vh2v/ReVm0TKdj3OKbVz7To27rOw93mpkXsPkazIBtIs972pCsPJK5SMn6fgeZ2yoeY7b0ptmlkE+qw95VR1qbGYAajNlFJcif7kUb9eTbeDeu9IiW6Kdvz1rVakzLY3XBgQAZkiYGbLcMudOckiL8gOYrHaRG3BivGVZuGEgEIn4WIXNWhKTm4B8HFCKpzZprPpmzWAUhXZ6VoHervw6AJEIj4dovRdlJiv6iR+22DLLQ5nFkqEu54FKImJj6k5rkgAIPwmqKmnH2d+8cM28epMX/uYFelo8anxPARj8U5PxHKBbvlyKN6ssjid3xXXyRJNMx3ilEcFFC2zyI0BRFZ7DIuJWXq6fQPhFnoc+JweATQf7VysAXeT4qifPAAZmNYRLLz50qF/9lV/2xvZnAMxMNUbeMC0nBABj49BCTCD+SKavAoiyEBDu0ANAYakYOZgfW+EjQM83K2Me/NIIMNwJxNILt5dTK9xc/W2Doty9CjAYrczCllkRjOxKcJ86bxR4P7o7vJLTNCJ1G1aKmCW9oXkVbhCEGgDuFfdNsDd5IuMD0y48NiIjQLcI8osvDzfGgewWHTqSvwLQnRa1EZyKkiCXg6nEeZDFOZhScwjxbG9MzG24ItBiOBwaFC8owVrtNqSmdk47gXyu7KrjO6rs8VkFCQO2PO7HBADDW3XxXf3ORy6uU6y80WISq+3ptSyfpKa75R2Sd1q6p6sXSym07pL8815t+xA3mCz+jRg15qX1EGex6er6P6BLE5gPZuCJAAAAAElFTkSuQmCC" id="458" name="Google Shape;458;g288f84a0595_0_97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UAAAAB0CAMAAADD0huXAAAAzFBMVEX////F1anMzMwAAAA1NTYmKh/j4+OsupTg4ODs7OzA0KVocVmAim7K2q35+fmnp6eJiYnQ0NDFxcW7u7tfX1+enp7z8/OapX8SEhLW1tbo6OgfHx8YGBhcY08PEQvDw8OWlpZweWA8QTNERESwv5ezs7M9PT0VGBFUVFRkZGRJSUl5eXlqamqBgYEnJycwMDBxcXFLUUCPmXY0OSyps5OWoXjO08EuKzPHzbmjrYnZ3c65wah5fXDO3LceIxbq8N7Cza4sMR9MU0I/RzIjpXKfAAAOsklEQVR4nO2dD3urOHaHtchlUTsXkAQaBExhl0Ur/ns63bY77c5s2+//nXoEjm8M5MZJbMfu8HueJI6QQbwcHR2BhBDatGnTa3Jtx4ggQj67KI8pS6VRFOE9yvevZxbeRnmuLBLTBz8wv91Dsnv8/DzFjuRNC/cIYlE8fTAAHa8rBRKZlfvSgR/AVvo5/GG07EoivCh3Pre49yeWfrVAp2hL3bk2rstmqEO/l6hRnq8cpAafq4b4uGWfW9z7E8M7pdQgDUCvEshKSYxLZGMPkR13sYWQylEN5sn72Emszy7v3YlFnFJquQDQDRovzHseg+XFKUOiyMqkDL2qRUWIkExsO6GfXd67E4sODSsArAO/830aJwAwGgF6kd91fjkCpBvANT0DiBrAJEJhHwFyOkDjW2ZfAW6t8FwZ9sM8zz3ka8RxaLUDMcFKjDNEFEe4tTxwh+AGEY1sJwm3QHAmua9AQYc8MLJMq9ZGpImR6CRyfQuRVhUlQl0GQWBDkK/Kzy7wpk2bNl1Cjj5+JFN/NzhpYsneXvmWXZbQmQs3T4jc5giB7Kb+RXAS5DnRSswncdtAPyXu3eW235isAgISkXH4bUXeyMMSyEaOSUEul04PAEUJbGOTYo9d5mAP5jcItM9vUkjby42kU65cMHEaUhFP3KRMT8o7F7Gh7weGMIZIDzSwWDd9Ch05qXFfYYqYiiIfMUhhu9EelQ+xTmLDvzcxwQxrE2OxTJ/AweMdDVuduBwZrbmcq0nUHIkWuIW1EOlUhTG3+wqhtkb7GnomWDq7EBEIA/dFjMMxS4m7HOdj3luU8ulWEQFUBNkufIihekzX26XwP4qlyeJKW/YAUEjw0MKkkCvbI+kZlIDSrKsFiaZ7VAAwYQZpbK6thSXrLek0BbLrvp0sjkb7LjLOM/GuW75JT/1Mq3PJ3leSa1VzsseDueLQytlNqFVlI7tTuknB/7RKeYi1DqLVlTudpq/rlnVdtacAqQHopHCdod+bYVUUgzLWOPFyTZcuM7elo/C65Zs03SqyEVcixrW005LwhAo8+mwnknKISNxqlCvp7HEs6i6mUJ1w52r96s4/phhsLY5K4fJiCVDU1PgUmQ0OIZIi2e/qsUY4qURT9U1vA9DcrNw1CAoZY9NB94hwxMF/OImUpqELIxccOdSY2BmkEH7jxknUX7toQpfIjjJX1kVMoimiAYApFCgvUL6DgmAoX+Y6dS5Ug6L9WId1IATfAUycXbuERk8+0ABMoHOeF0mVuc8AQnuGwkQYC5A9KbHWWgUC5fj6gWrYuK6vdNANoRuMPgUNFqnBwrwA2Y2qq52D+KBVCzXdgahntFJLF1oBOzncJGZ4emBzAChixwoTaw4wdXeZcc8x35WMcY5Ija9dg+F4EAe6Vha7loOcbPTV0J5JsDNiGjJmEfNZZhAcOiY+kJM7j63M1OKuuXoBjZ4BNLcieQBl7vnB/I8AI9R1kAfHNlRz1HhIV1aaX71wzQesPE5uc1uQDQeAWsQ7iYgaAtXGCA8mKLUHiLMMwAFJVdc9wA7TYFc7HNqR8vpPb+Lq/d/1btQXJmyKnmwLOk3CdIzyEv5Y48NVl4sx0QHnEnueZPA5y70YMeNtyju5d87izy7Bg2vsdtylyI388AdVDHdSFRbKMP7sIpwj525NkOH0s4twjtwG3+lomAcBCOXsPrsI63oUgGCC93n3+VEAIis6Y+TlJ+hhAKK2v8uG+HEAOtj/7CKs6XEAovouY8EHAnifseADAbzPWPCBAN5nLPhIAO8qFnQnQV84HT9/dnnO0h3Fgtw/qMXR+Le87YCEd+p+YsEIzxQ9xMSBO4kFBXEj3HnPVEa4FOT+ZWJB9x3fu7CHshmN8KnFpTi07l+M2Dh33/O9CwO0ZIRP50oBQHr5E764KDTEdvz2730CQLrKk0q5toGa9BdOeS27NFrfsJJfyq/5iQWxIP2affWwy91cDSCpimk86AwgZdWKRVKrUbuALzbQMhhUs3ImoCbIFtk9DaqXB6B5sbJ7WetRldkgTSwYf82u1ypOp4b2dDcrAO3TUTXEE+fPQj4CpFjn1egNTwGyLMf58vx4ETX7AWezLTTEu67FvVyeCs2xWgC0fDNWZ1geoMNBs8PlLF32ykxDPOyfmFhw/ET3OOjUspxUw26G/mQ3K2T46bMgGdmxOjdGOgLsIvhVqTlA2qV4DWCOPSnLdD/bwtokk7LDK6bJcb8EyILWWql8tMSNJcu+W5igkb/zxnRpYsHRBCXeU8lUPds/HNOXkicnNeIFgKfjIs1ISUTkOMB0HEF5/PMSQKc2URU3IeApQC/3VwBa+xQKK5WemVpWNczQnZuORbM6aJcAs8Jfc160GUpI9ha7MdvKyH9iAbGgO9Zm3EFBqmIO0E9hD6x6fty1VhgAno6LjM18AB6MM6KYHjRHqNRKrw2BfQJoTXc3zKjF0ypM4TKuAOTcXOCkmm/JmCV5jVeQYLYECHsI9E57C0MrKt+42BVPYMlBs6ePJha0zQc1eNLH3eKgSUkpa02FkN+I/wDgbFxknEoX58SLpNOHwotc2WekxGv+8wCQ4dFAzbjjeSOyCtA0qZ7CbLlBQl/GXxggGKW1BhAnLfi6ufuHMvVtMywN2VjVs9wmFkTjfhI4aj13HLB7qBAeNgDdPFiRfwR4Oi4yTpzcDEfby3BAAhU5xSURaxfh/QCzDqsV5wis8nZOkJYDuLNWsYXBNiWVmcYzU5NRGoKLHeqlCbJBP3MwT7Gg2nV5kwbz6ykrrNtoSLhFib8GsDsCPBkXaQC27bjNj6DVTxo3VFH7rSpMxwZYmGGU5wH0NO6WTYVVZmCbtFCnZw5mo/ftLlkERNT4P9ksAA7Gmmg7Tx/39LzCT7EgNYEChU0LE7TCfRuOlu+s9uvEKcDjuEgA2JhXhmTCV+CWSsuNHZanK/N8ngDaYyNSmqlA5wAEk4JWZMU17kxeWe9mAMO6NsPl1DxEz30wyiVAGijDokqWFlid5J1iQdr0hne4AMg7QMemuPQQg8uVW01HgMdxkQDQ6wmyU+pBC+3qjNUuEvXKELpjGJNj4QplqJ8DkLURz0DzOsOCXWkxbxHejB2F/aIKg+n4jHm7eWMOxYb0MGoWvtTrg5O8Uyzo4T1jWQNV9TQ3+ECLndrsWhiTAcDTcZFm7GQ7aHPbe4+rXiEniCqlV+AfAToVbobxWdc5AHkS7UDDApSXpK3G83hiFKuGZRijsa4StWgsoOXUAa4XbRRY2WlhplhQBrhoiyifZ5dVqjVci+dpKwAJR7NxkeO/PB+dnjeOoDwMpHwZIIrLxhvD73lfmOWzCzumTVoEIJbnV02+4hzNpnDZaHNwUiv7p9l6usXz2UWYYkEWdlXnLbOzHHzg6VGv0Rde3M6aeaoVGPSglQ3shbsP68mUsbelz/4/xIIQL6+X05q7jcsDxDhKnws/xu2sg1h8iAXPzX9hgMQhOpqphkI9jmIEsSA5P/+lH/i4MQ9nKp3rne4VFJtY8OxL7lwaYFaohXYPJW1DLOj1Z+buLz0dgqf4H1b0z/jPa8n3mP5LSKPGKX45M/+lJ8Xy9Kc//X6pH/Af1pLvMv3vJhb8+dz8lwf4xy+/m+vLP/4T/m6ZfK/pv5pY8G9n5r8JwN+9UIA7Tf+biQV//XLQK/k3gCvpv5pY8H9/NPqf8XQ2gG9L/xJ3OPb/+6effvrjL3gD+Pb0LznFnfsvRj9sAN8D8N9NLPhvf/n+++83gO8CCN33KBT/ugF8N8D/cksH/ecG8N0Af/gZoc0CPwLwr//xs+G3AXwvwO//YpqQDeD7AR60AdwAfkL6BvCD6aYRmfj9dQP4PoA/fveHUd/9uAF8F8Bn2gC+I/1Pz/RK/g3gB9O3W/ofTN8eKn0w/fIAH/2x5hvTLw0wK6761PvudPEH64d1GH87eojJ0Js2bdq06Tep/4dt1A1f4+LKu3wl1Qelq1u9JYp2GL+6IoKdffuKkm8tCWBbL+ebZjiTb82qfJ8qnIS3ePU08Qf8OkC3e2VVAv7im4A9jsLixXyOmeuNSj3sL+1FKjgtvbYC0mXFi/Fu5GsA5a4Pvr2fFwEG/nOA7unyTVyb7zmRJ3T7emHfpGp8mZC+aj125e5wOzd/epPWikzOUpVmVjtpvIL6pd+gUPWt45rXVdh7U0YDMG6TQCLSlVXfmSW69BD61Ivgt8qKYZo0KivzQv/+sFJcudsZgPvALE/EvlGGt2sCCOquVo9d6R/vh2v/ReVm0TKdj3OKbVz7To27rOw93mpkXsPkazIBtIs972pCsPJK5SMn6fgeZ2yoeY7b0ptmlkE+qw95VR1qbGYAajNlFJcif7kUb9eTbeDeu9IiW6Kdvz1rVakzLY3XBgQAZkiYGbLcMudOckiL8gOYrHaRG3BivGVZuGEgEIn4WIXNWhKTm4B8HFCKpzZprPpmzWAUhXZ6VoHervw6AJEIj4dovRdlJiv6iR+22DLLQ5nFkqEu54FKImJj6k5rkgAIPwmqKmnH2d+8cM28epMX/uYFelo8anxPARj8U5PxHKBbvlyKN6ssjid3xXXyRJNMx3ilEcFFC2zyI0BRFZ7DIuJWXq6fQPhFnoc+JweATQf7VysAXeT4qifPAAZmNYRLLz50qF/9lV/2xvZnAMxMNUbeMC0nBABj49BCTCD+SKavAoiyEBDu0ANAYakYOZgfW+EjQM83K2Me/NIIMNwJxNILt5dTK9xc/W2Doty9CjAYrczCllkRjOxKcJ86bxR4P7o7vJLTNCJ1G1aKmCW9oXkVbhCEGgDuFfdNsDd5IuMD0y48NiIjQLcI8osvDzfGgewWHTqSvwLQnRa1EZyKkiCXg6nEeZDFOZhScwjxbG9MzG24ItBiOBwaFC8owVrtNqSmdk47gXyu7KrjO6rs8VkFCQO2PO7HBADDW3XxXf3ORy6uU6y80WISq+3ptSyfpKa75R2Sd1q6p6sXSym07pL8815t+xA3mCz+jRg15qX1EGex6er6P6BLE5gPZuCJAAAAAElFTkSuQmCC" id="459" name="Google Shape;459;g288f84a0595_0_97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QwAAABjCAMAAABZh86aAAAA8FBMVEX////q6urx8fHf79/j8eOcoJzd7t3i8OLn8+dXV1cAAADQ6NDq9Ors9ezb7dvs7Oy61bry+PLW69b4+Pi21Lbh4eH5/Pm/v79JSUmGhobK0cqTqZPKysrU09S83bw5OTmpp6dsamuTk5O4uLiCgoItLS2urq50dHTb2tqNjY2amppCQkJlZWXPz89RUVFdXV3H48cUFBQkJCRSXFKPmY+zy7ODlYOwtbC8xLyntKd2fnYQEBDZ49kvLy/K6Mpxe3Gqzqp5jHlvhW8/Tz+cu5ybt5uGnYZgcWDF0cXT4dNWXFaIk4isuKw9Qz1bZlvA2MA6nIHsAAANbUlEQVR4nO2cC2ObOBLHBU5IrNgmMaHAFi8ywog3MW1626Zp9+72drf7uH7/b3MSbwRp0+Ckvtb/Nq/xaDT6aSQgwQBw0EEHHfSNSGVSZPmu1xXhKbP5yoLWNElXjnPX64L+HdGAWKRlYRCAHARWgW3gwBGA5xseCFxqWsNA+do5PplgzD4bjj/FFtag7UB7uhYSGyWCHrqhpmXm107x6QS32xtdMYzMlf2pliiCJWDd1D0vNHVMK0a21K+d4tMJYlUVgOHDlKyJliqqpbq6uV2Taay7tGK+LxguPZoAw9B91TAqGCtLW6WrAsbme4JB10mGDUO9zTIZMxgCtkCQZQawMHAMMXO+nw30oIMO2l95VKrQnN6qbGtSxe7PT6fyMCGzBMTmmCF0r1MUz1Me4wIFhumUIKMe8nZF+3K05vUnPdkzk+Kr77MfotrevU5RnGnoq5G38+6hJsqiZgADuSZxVgF0ZKAYpmfYjgk0gm5MgAgGKADU6bGlrE3gEkfwrIzOibn2AoNej2ASRA4ICAKOB9g8qdlKhF5w54Xcg5XPPE5phbgWRpsYYlqfqYahbWzEW5dsY2RplqlCRM93HltxKHuhRlJA/wNAzzohcgjOXBsafqqFyI7cjK4OIVvFmeDd7Lx/mGU3gUZhmLJONDOHw2CEIL6h7BWIU6zaDnBgKn4+2kjhqSi4WqSzK1YGg559CmFCvyd+hgR/KusQ0RcUsrV0GVirXffPrgMUVhkmCIKprjQwzC0rRIiSNVnbwMzTeGTRs804tEkbhqpP6ff0OiUihAAC2YyomakkPgjxrvuvl4kp6J4GxRYMqFqee2MSXyAu0JMn+I0KnipBJJCwDSP0LdUMfd1QDSfWdbZRqDdY1H1gxbvuP//dAY7YV7TdBMBKBaBEmmaBGNLLAf12pepZJDgJ8K1d992TGcqCtTGg5rI5wboWURhqsA03tmBllrfBIC9Qd5OtFXX3e8ZeSYy+YLJR+niJ7IW05N6u4nrnq6QV/PFC31/K0CkeHtysxNXjnRuL6M7fzH9t0RO+J5Yc7C0McP+1syPtNYynTm2fYdg7P7v6jPYZhvr4l4hdiXsMQ3Ce7FAnC0ye77Eve0lEsR/xlKLVjSiufJsqsAn9sANCLfsn5H5BWg8+/VBkWUOiUgtEorB/krH9Bd4PXlIUhonaKNd7CWNFPPne3t84DEF2zD2AIfbZyHRZ9jIbNDLroGcvqHyHrbKKdiB+oqOubTwMxbrFPRiy6Pt8krKmZ0Tl8pHN6cbgjYIs2H1PvN1kARdU9kjm8DZ3u7ndBlX8ci+TVWvTiymiWws3zcfDSAwtUzkYsopuCZ/jamuvNkbXKqspiTO3B0ODaS9xYx2b3AYgq846hhwh2dNMZGmlpxIW34g6icOeJ3RdKNQxuzDU1l/sHcO27wFDyBRAXB6GR6w+jPVKiRw+HccTQh6GLCTTPowoDXqOK0sTXY23ykrqVzaRFC+LoS1GXLXKyBJFC90Fw1JVFyMPeMhd2y4CGqJLIKafFByYyhCMGLLbhvhlIsiEhyEIqoz6RaCi5Jbf40SDuNMeDCvx+WVCq22a+EK/sLK6tYyLRMTgZmqtuMIy4SrO7GpTkRUeBoYO0ZWQBND2DTS1t7EXBhZ2Q2SZQzDY3yCMoAdDdHpHF9mLbnos6AksTozucGQXmrbOE5JVOqCQhwGRd9vbncSktRrFvI2shr5rYR4wyW4hKjcV5GKtklnAcC1g3riE7gW2bWQYYM0OgLZ2MlNTh2Aolibo5j1gyOp62jvmy67u9TZLGUVpuOUrSww1wUl4GBssp70dVIOtjsSIYaVFoAprfseKfdXMSl/RtwNUKnBLGOzPHjate0JhbE0gqmsrSYjmJxs8BAPg24gofRi9ZUJnMXUI4go1nkZR0lv0ojKwTBxrfavxG6ifkJBvLtpQafkgtg5kwdGjhKs22aO2GqXYXyYMBvTClXhLYYSBkLqIyMg3NHFNlCEYII7zjYfbM+K4V+aahnHPutK0uLfoaZpmz6Rq2OwtPWrkQ7KYLZMcE7n0XPVirrDWgs4fTQS8YXuivwkt33BWoaUDNdUtzbX0ZHDPqMUtC7k/wFxDVt422HzY8w5j+weP5PvmPZpz5xlK/b+4+mIfrU9fAGNvRE/g+H3zLn3r1yZUohs8AQwNtQ17C0PW+uf7wxpVGcRuFExFeU+l0k3jPno4DMZD9Vra41tv7d3ftvT/K/zYf1ibnw1oOWy8GmccijngeHfvH19wLw02PzubPHsYi9Xz5UKSJicnR6dUsznVxcUz8qO0mEwmJ0fMOpsVxj/PFy1jbru4+OuaGU8aT2p7dnwpLZqYMy5m2/jfK9o515Hw6oq25mIKrz8uFkd/S0ed5m/eSax9x0i1eDiMKu1Z2e/FM7D+kc+Q9fyxg6Lo969riedDYZxXnrOm+VBM8OKqH1N4ddaPSWHQQf95fNqJ+eZsMimyb4wXz0bBkHrjpok3iMokGYzGc9bA6HsWME56MXvGDowqZgdGFZPBkCYf/uhUQAtG23qxHAejn3inXgZhzJvK4DxbMOqgwzFfXEm9mAxG7TlvwZhIH/7+8OHD20LzARgFjVEw7ki8vbzn1TLhZ6yC0Yb5pTAmrQ1rXldGN+ZbBuOv4z+MYyaE3OCHHIbUi3lxMR8Noz3EoqS5GeNgFK7z19cSV9PU9fhy0pvw4ZgURs+o5jA4I60MafL6px9q/YPCuHjzrh9zNAxuiBdsFqvRlDM2v3hzLnFFlMNoH4xmDQze86KqtraxqoyTdu9v82XCeX4eRlOt83EbaOfQSgOuf5Saeql6eXM+aRdR4ctg8MayMjjCLKbEe9YwWnNbweiwfPuc1iUHg6b0rh9zPq4yFr15KGaRGVtJ0sroVMGshLFoZ54fEo6vW2cPVfMmZsvIYEic8e2rK6kbkxmff5SkLgyW0lm/o/nFbASMhdQMsTzARWwWuSTzZdLqOrfO8mUitYqogtEzljG7xhdXi0WnBqmVVgYfc3YXjOKk66RL43QcjGbzZ7Uxo4kvirPNZuAMxmLBdT3LYSw6zalrfgbaXWezHMaiKbci9RJGZzj5MummlMNYdGH8NJ/N37/rzQ/1HQWjMzl56gyGJHUzn7/Pl4nUHU6+TPLmJ03z48sBI4XRa17AKKugosEqo1MazMoqY9GFwVJ61/ccBeNswQc8zWFwNE7nrDLyaWwZT19fL6vmJ3XzlwzGokPjNIdRY69iMhg8drpnLLo1yIz9ypidFjD4qZwdjayMdqnWMBbtKSthlFVdDyeHkS+p1ppiMBpER5+IWcJox2zBaOr/lMHgKoO6MhgLqVNaVCcjKmNZD7GKOKOJL+skKyOFwYz1wJnxpIAhdZqfVjD4mNXAGyOFsawHXhopjH7MT8BoprLEMQoGR4NGLBJv0zjKYbQzz7MsYdSZF64va6PUZFkA7sY8fXG15LgdVTA6MYdhnL5/t1wuOjAZjskoGDWNaozRj8tlO/Pc+Oa8dGzhYDAK42LSTPnL60XVXPp0TAqjMxxmZTCqmLVnDuP3ly39TptTGGUJt2gejYRR0qimoki8GU5hfH9eOTYzOWEwKkT1TL68XrYH3sRc8MYcRrejow+vrpZtwoXx+ccm4tGEjZml9G7ZplHSnJztAEZRHGzXKmBUnecJTU7fXy5r19JzUsBYthYVa/6y9pSqOZ8UMRftmJNJCaOFiI60gFHFrIwMRmcuaNAcRhlzUcU8OZF2AaPsoy7pVlGzqcgro72k6AyVMFprnHkWMJpto4nZ6igv6WKZtBYK9SxhdDrqwJDKkEcFDD7m0cNh/HpJdc7+Nbp68fNlrvO2fvsl9+xaf/3PgOc/f7kso34m5tW/fy5ito3X/xrwvP71l36e578N5Xl+efVAGMLxkAx7wOj7wYDRGDL6A+0HjYY/2NF9jYPNj4/3+E8/Bx100EEHHfQF8obvixB674URFSA33zZm9jHq5oodaQfvHY7h8G3Z/cfU+Hb1BLb242zMUAUrXde/Ng3T3sFTOdYbXRQRMk0UCIHvsltLYgRyGK6hAS9A/gqogY9t3dI2vs/edab4puf7eefI0lUw9ZXUH5GD6OOR04qjTB8XIdcW6bEAddOAJI2wroU2iNjN6DB2N9iKMTQcC0RrFxIyVaFjsxIQU5S4NntwDDARrQwKDo3KxYA6GtM+gxBu0ukDVT9gBFkiSVn5Ewdg09UdvFYzdt8RxKkmBj4K6UISNx5Y27Yj06/FQ0ts3TCLW/sFK4fhhux7/WHZpDobzIjHRwkoutlBZUz1JIFsQMQAUeTrjmiRjL0AUZKu0wCxW5ZF+rrBYBQDpzAwMvQk3yZUZtMAGvW+dxsmwbhLE9Ecf+vY6kaQBSugpU58FXrqlChrmD86CprEFhyc37+thK5g2T4Raxh2qmowT5/BiBwhGXPjFt0zxl+lKaOPJv6WfiKQwnAcsM50HQIMc8Rw5VnZVMUZu39bszaZjSBiMOK8MgKY2Xnv7B1Dqr4d90CEvX0wpjbtHSVFWsPRp94Y9a1KS1DPJkaRoX+Pd3Ou8MDpk4Dd75HFQQcddNA3q/8BkW0hf4vSmeEAAAAASUVORK5CYII=" id="460" name="Google Shape;460;g288f84a0595_0_97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QwAAABjCAMAAABZh86aAAAA8FBMVEX////q6urx8fHf79/j8eOcoJzd7t3i8OLn8+dXV1cAAADQ6NDq9Ors9ezb7dvs7Oy61bry+PLW69b4+Pi21Lbh4eH5/Pm/v79JSUmGhobK0cqTqZPKysrU09S83bw5OTmpp6dsamuTk5O4uLiCgoItLS2urq50dHTb2tqNjY2amppCQkJlZWXPz89RUVFdXV3H48cUFBQkJCRSXFKPmY+zy7ODlYOwtbC8xLyntKd2fnYQEBDZ49kvLy/K6Mpxe3Gqzqp5jHlvhW8/Tz+cu5ybt5uGnYZgcWDF0cXT4dNWXFaIk4isuKw9Qz1bZlvA2MA6nIHsAAANbUlEQVR4nO2cC2ObOBLHBU5IrNgmMaHAFi8ywog3MW1626Zp9+72drf7uH7/b3MSbwRp0+Ckvtb/Nq/xaDT6aSQgwQBw0EEHHfSNSGVSZPmu1xXhKbP5yoLWNElXjnPX64L+HdGAWKRlYRCAHARWgW3gwBGA5xseCFxqWsNA+do5PplgzD4bjj/FFtag7UB7uhYSGyWCHrqhpmXm107x6QS32xtdMYzMlf2pliiCJWDd1D0vNHVMK0a21K+d4tMJYlUVgOHDlKyJliqqpbq6uV2Taay7tGK+LxguPZoAw9B91TAqGCtLW6WrAsbme4JB10mGDUO9zTIZMxgCtkCQZQawMHAMMXO+nw30oIMO2l95VKrQnN6qbGtSxe7PT6fyMCGzBMTmmCF0r1MUz1Me4wIFhumUIKMe8nZF+3K05vUnPdkzk+Kr77MfotrevU5RnGnoq5G38+6hJsqiZgADuSZxVgF0ZKAYpmfYjgk0gm5MgAgGKADU6bGlrE3gEkfwrIzOibn2AoNej2ASRA4ICAKOB9g8qdlKhF5w54Xcg5XPPE5phbgWRpsYYlqfqYahbWzEW5dsY2RplqlCRM93HltxKHuhRlJA/wNAzzohcgjOXBsafqqFyI7cjK4OIVvFmeDd7Lx/mGU3gUZhmLJONDOHw2CEIL6h7BWIU6zaDnBgKn4+2kjhqSi4WqSzK1YGg559CmFCvyd+hgR/KusQ0RcUsrV0GVirXffPrgMUVhkmCIKprjQwzC0rRIiSNVnbwMzTeGTRs804tEkbhqpP6ff0OiUihAAC2YyomakkPgjxrvuvl4kp6J4GxRYMqFqee2MSXyAu0JMn+I0KnipBJJCwDSP0LdUMfd1QDSfWdbZRqDdY1H1gxbvuP//dAY7YV7TdBMBKBaBEmmaBGNLLAf12pepZJDgJ8K1d992TGcqCtTGg5rI5wboWURhqsA03tmBllrfBIC9Qd5OtFXX3e8ZeSYy+YLJR+niJ7IW05N6u4nrnq6QV/PFC31/K0CkeHtysxNXjnRuL6M7fzH9t0RO+J5Yc7C0McP+1syPtNYynTm2fYdg7P7v6jPYZhvr4l4hdiXsMQ3Ce7FAnC0ye77Eve0lEsR/xlKLVjSiufJsqsAn9sANCLfsn5H5BWg8+/VBkWUOiUgtEorB/krH9Bd4PXlIUhonaKNd7CWNFPPne3t84DEF2zD2AIfbZyHRZ9jIbNDLroGcvqHyHrbKKdiB+oqOubTwMxbrFPRiy6Pt8krKmZ0Tl8pHN6cbgjYIs2H1PvN1kARdU9kjm8DZ3u7ndBlX8ci+TVWvTiymiWws3zcfDSAwtUzkYsopuCZ/jamuvNkbXKqspiTO3B0ODaS9xYx2b3AYgq846hhwh2dNMZGmlpxIW34g6icOeJ3RdKNQxuzDU1l/sHcO27wFDyBRAXB6GR6w+jPVKiRw+HccTQh6GLCTTPowoDXqOK0sTXY23ykrqVzaRFC+LoS1GXLXKyBJFC90Fw1JVFyMPeMhd2y4CGqJLIKafFByYyhCMGLLbhvhlIsiEhyEIqoz6RaCi5Jbf40SDuNMeDCvx+WVCq22a+EK/sLK6tYyLRMTgZmqtuMIy4SrO7GpTkRUeBoYO0ZWQBND2DTS1t7EXBhZ2Q2SZQzDY3yCMoAdDdHpHF9mLbnos6AksTozucGQXmrbOE5JVOqCQhwGRd9vbncSktRrFvI2shr5rYR4wyW4hKjcV5GKtklnAcC1g3riE7gW2bWQYYM0OgLZ2MlNTh2Aolibo5j1gyOp62jvmy67u9TZLGUVpuOUrSww1wUl4GBssp70dVIOtjsSIYaVFoAprfseKfdXMSl/RtwNUKnBLGOzPHjate0JhbE0gqmsrSYjmJxs8BAPg24gofRi9ZUJnMXUI4go1nkZR0lv0ojKwTBxrfavxG6ifkJBvLtpQafkgtg5kwdGjhKs22aO2GqXYXyYMBvTClXhLYYSBkLqIyMg3NHFNlCEYII7zjYfbM+K4V+aahnHPutK0uLfoaZpmz6Rq2OwtPWrkQ7KYLZMcE7n0XPVirrDWgs4fTQS8YXuivwkt33BWoaUDNdUtzbX0ZHDPqMUtC7k/wFxDVt422HzY8w5j+weP5PvmPZpz5xlK/b+4+mIfrU9fAGNvRE/g+H3zLn3r1yZUohs8AQwNtQ17C0PW+uf7wxpVGcRuFExFeU+l0k3jPno4DMZD9Vra41tv7d3ftvT/K/zYf1ibnw1oOWy8GmccijngeHfvH19wLw02PzubPHsYi9Xz5UKSJicnR6dUsznVxcUz8qO0mEwmJ0fMOpsVxj/PFy1jbru4+OuaGU8aT2p7dnwpLZqYMy5m2/jfK9o515Hw6oq25mIKrz8uFkd/S0ed5m/eSax9x0i1eDiMKu1Z2e/FM7D+kc+Q9fyxg6Lo969riedDYZxXnrOm+VBM8OKqH1N4ddaPSWHQQf95fNqJ+eZsMimyb4wXz0bBkHrjpok3iMokGYzGc9bA6HsWME56MXvGDowqZgdGFZPBkCYf/uhUQAtG23qxHAejn3inXgZhzJvK4DxbMOqgwzFfXEm9mAxG7TlvwZhIH/7+8OHD20LzARgFjVEw7ki8vbzn1TLhZ6yC0Yb5pTAmrQ1rXldGN+ZbBuOv4z+MYyaE3OCHHIbUi3lxMR8Noz3EoqS5GeNgFK7z19cSV9PU9fhy0pvw4ZgURs+o5jA4I60MafL6px9q/YPCuHjzrh9zNAxuiBdsFqvRlDM2v3hzLnFFlMNoH4xmDQze86KqtraxqoyTdu9v82XCeX4eRlOt83EbaOfQSgOuf5Saeql6eXM+aRdR4ctg8MayMjjCLKbEe9YwWnNbweiwfPuc1iUHg6b0rh9zPq4yFr15KGaRGVtJ0sroVMGshLFoZ54fEo6vW2cPVfMmZsvIYEic8e2rK6kbkxmff5SkLgyW0lm/o/nFbASMhdQMsTzARWwWuSTzZdLqOrfO8mUitYqogtEzljG7xhdXi0WnBqmVVgYfc3YXjOKk66RL43QcjGbzZ7Uxo4kvirPNZuAMxmLBdT3LYSw6zalrfgbaXWezHMaiKbci9RJGZzj5MummlMNYdGH8NJ/N37/rzQ/1HQWjMzl56gyGJHUzn7/Pl4nUHU6+TPLmJ03z48sBI4XRa17AKKugosEqo1MazMoqY9GFwVJ61/ccBeNswQc8zWFwNE7nrDLyaWwZT19fL6vmJ3XzlwzGokPjNIdRY69iMhg8drpnLLo1yIz9ypidFjD4qZwdjayMdqnWMBbtKSthlFVdDyeHkS+p1ppiMBpER5+IWcJox2zBaOr/lMHgKoO6MhgLqVNaVCcjKmNZD7GKOKOJL+skKyOFwYz1wJnxpIAhdZqfVjD4mNXAGyOFsawHXhopjH7MT8BoprLEMQoGR4NGLBJv0zjKYbQzz7MsYdSZF64va6PUZFkA7sY8fXG15LgdVTA6MYdhnL5/t1wuOjAZjskoGDWNaozRj8tlO/Pc+Oa8dGzhYDAK42LSTPnL60XVXPp0TAqjMxxmZTCqmLVnDuP3ly39TptTGGUJt2gejYRR0qimoki8GU5hfH9eOTYzOWEwKkT1TL68XrYH3sRc8MYcRrejow+vrpZtwoXx+ccm4tGEjZml9G7ZplHSnJztAEZRHGzXKmBUnecJTU7fXy5r19JzUsBYthYVa/6y9pSqOZ8UMRftmJNJCaOFiI60gFHFrIwMRmcuaNAcRhlzUcU8OZF2AaPsoy7pVlGzqcgro72k6AyVMFprnHkWMJpto4nZ6igv6WKZtBYK9SxhdDrqwJDKkEcFDD7m0cNh/HpJdc7+Nbp68fNlrvO2fvsl9+xaf/3PgOc/f7kso34m5tW/fy5ito3X/xrwvP71l36e578N5Xl+efVAGMLxkAx7wOj7wYDRGDL6A+0HjYY/2NF9jYPNj4/3+E8/Bx100EEHHfQF8obvixB674URFSA33zZm9jHq5oodaQfvHY7h8G3Z/cfU+Hb1BLb242zMUAUrXde/Ng3T3sFTOdYbXRQRMk0UCIHvsltLYgRyGK6hAS9A/gqogY9t3dI2vs/edab4puf7eefI0lUw9ZXUH5GD6OOR04qjTB8XIdcW6bEAddOAJI2wroU2iNjN6DB2N9iKMTQcC0RrFxIyVaFjsxIQU5S4NntwDDARrQwKDo3KxYA6GtM+gxBu0ukDVT9gBFkiSVn5Ewdg09UdvFYzdt8RxKkmBj4K6UISNx5Y27Yj06/FQ0ts3TCLW/sFK4fhhux7/WHZpDobzIjHRwkoutlBZUz1JIFsQMQAUeTrjmiRjL0AUZKu0wCxW5ZF+rrBYBQDpzAwMvQk3yZUZtMAGvW+dxsmwbhLE9Ecf+vY6kaQBSugpU58FXrqlChrmD86CprEFhyc37+thK5g2T4Raxh2qmowT5/BiBwhGXPjFt0zxl+lKaOPJv6WfiKQwnAcsM50HQIMc8Rw5VnZVMUZu39bszaZjSBiMOK8MgKY2Xnv7B1Dqr4d90CEvX0wpjbtHSVFWsPRp94Y9a1KS1DPJkaRoX+Pd3Ou8MDpk4Dd75HFQQcddNA3q/8BkW0hf4vSmeEAAAAASUVORK5CYII=" id="461" name="Google Shape;461;g288f84a0595_0_97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QwAAABjCAMAAABZh86aAAAA8FBMVEX////q6urx8fHf79/j8eOcoJzd7t3i8OLn8+dXV1cAAADQ6NDq9Ors9ezb7dvs7Oy61bry+PLW69b4+Pi21Lbh4eH5/Pm/v79JSUmGhobK0cqTqZPKysrU09S83bw5OTmpp6dsamuTk5O4uLiCgoItLS2urq50dHTb2tqNjY2amppCQkJlZWXPz89RUVFdXV3H48cUFBQkJCRSXFKPmY+zy7ODlYOwtbC8xLyntKd2fnYQEBDZ49kvLy/K6Mpxe3Gqzqp5jHlvhW8/Tz+cu5ybt5uGnYZgcWDF0cXT4dNWXFaIk4isuKw9Qz1bZlvA2MA6nIHsAAANbUlEQVR4nO2cC2ObOBLHBU5IrNgmMaHAFi8ywog3MW1626Zp9+72drf7uH7/b3MSbwRp0+Ckvtb/Nq/xaDT6aSQgwQBw0EEHHfSNSGVSZPmu1xXhKbP5yoLWNElXjnPX64L+HdGAWKRlYRCAHARWgW3gwBGA5xseCFxqWsNA+do5PplgzD4bjj/FFtag7UB7uhYSGyWCHrqhpmXm107x6QS32xtdMYzMlf2pliiCJWDd1D0vNHVMK0a21K+d4tMJYlUVgOHDlKyJliqqpbq6uV2Taay7tGK+LxguPZoAw9B91TAqGCtLW6WrAsbme4JB10mGDUO9zTIZMxgCtkCQZQawMHAMMXO+nw30oIMO2l95VKrQnN6qbGtSxe7PT6fyMCGzBMTmmCF0r1MUz1Me4wIFhumUIKMe8nZF+3K05vUnPdkzk+Kr77MfotrevU5RnGnoq5G38+6hJsqiZgADuSZxVgF0ZKAYpmfYjgk0gm5MgAgGKADU6bGlrE3gEkfwrIzOibn2AoNej2ASRA4ICAKOB9g8qdlKhF5w54Xcg5XPPE5phbgWRpsYYlqfqYahbWzEW5dsY2RplqlCRM93HltxKHuhRlJA/wNAzzohcgjOXBsafqqFyI7cjK4OIVvFmeDd7Lx/mGU3gUZhmLJONDOHw2CEIL6h7BWIU6zaDnBgKn4+2kjhqSi4WqSzK1YGg559CmFCvyd+hgR/KusQ0RcUsrV0GVirXffPrgMUVhkmCIKprjQwzC0rRIiSNVnbwMzTeGTRs804tEkbhqpP6ff0OiUihAAC2YyomakkPgjxrvuvl4kp6J4GxRYMqFqee2MSXyAu0JMn+I0KnipBJJCwDSP0LdUMfd1QDSfWdbZRqDdY1H1gxbvuP//dAY7YV7TdBMBKBaBEmmaBGNLLAf12pepZJDgJ8K1d992TGcqCtTGg5rI5wboWURhqsA03tmBllrfBIC9Qd5OtFXX3e8ZeSYy+YLJR+niJ7IW05N6u4nrnq6QV/PFC31/K0CkeHtysxNXjnRuL6M7fzH9t0RO+J5Yc7C0McP+1syPtNYynTm2fYdg7P7v6jPYZhvr4l4hdiXsMQ3Ce7FAnC0ye77Eve0lEsR/xlKLVjSiufJsqsAn9sANCLfsn5H5BWg8+/VBkWUOiUgtEorB/krH9Bd4PXlIUhonaKNd7CWNFPPne3t84DEF2zD2AIfbZyHRZ9jIbNDLroGcvqHyHrbKKdiB+oqOubTwMxbrFPRiy6Pt8krKmZ0Tl8pHN6cbgjYIs2H1PvN1kARdU9kjm8DZ3u7ndBlX8ci+TVWvTiymiWws3zcfDSAwtUzkYsopuCZ/jamuvNkbXKqspiTO3B0ODaS9xYx2b3AYgq846hhwh2dNMZGmlpxIW34g6icOeJ3RdKNQxuzDU1l/sHcO27wFDyBRAXB6GR6w+jPVKiRw+HccTQh6GLCTTPowoDXqOK0sTXY23ykrqVzaRFC+LoS1GXLXKyBJFC90Fw1JVFyMPeMhd2y4CGqJLIKafFByYyhCMGLLbhvhlIsiEhyEIqoz6RaCi5Jbf40SDuNMeDCvx+WVCq22a+EK/sLK6tYyLRMTgZmqtuMIy4SrO7GpTkRUeBoYO0ZWQBND2DTS1t7EXBhZ2Q2SZQzDY3yCMoAdDdHpHF9mLbnos6AksTozucGQXmrbOE5JVOqCQhwGRd9vbncSktRrFvI2shr5rYR4wyW4hKjcV5GKtklnAcC1g3riE7gW2bWQYYM0OgLZ2MlNTh2Aolibo5j1gyOp62jvmy67u9TZLGUVpuOUrSww1wUl4GBssp70dVIOtjsSIYaVFoAprfseKfdXMSl/RtwNUKnBLGOzPHjate0JhbE0gqmsrSYjmJxs8BAPg24gofRi9ZUJnMXUI4go1nkZR0lv0ojKwTBxrfavxG6ifkJBvLtpQafkgtg5kwdGjhKs22aO2GqXYXyYMBvTClXhLYYSBkLqIyMg3NHFNlCEYII7zjYfbM+K4V+aahnHPutK0uLfoaZpmz6Rq2OwtPWrkQ7KYLZMcE7n0XPVirrDWgs4fTQS8YXuivwkt33BWoaUDNdUtzbX0ZHDPqMUtC7k/wFxDVt422HzY8w5j+weP5PvmPZpz5xlK/b+4+mIfrU9fAGNvRE/g+H3zLn3r1yZUohs8AQwNtQ17C0PW+uf7wxpVGcRuFExFeU+l0k3jPno4DMZD9Vra41tv7d3ftvT/K/zYf1ibnw1oOWy8GmccijngeHfvH19wLw02PzubPHsYi9Xz5UKSJicnR6dUsznVxcUz8qO0mEwmJ0fMOpsVxj/PFy1jbru4+OuaGU8aT2p7dnwpLZqYMy5m2/jfK9o515Hw6oq25mIKrz8uFkd/S0ed5m/eSax9x0i1eDiMKu1Z2e/FM7D+kc+Q9fyxg6Lo969riedDYZxXnrOm+VBM8OKqH1N4ddaPSWHQQf95fNqJ+eZsMimyb4wXz0bBkHrjpok3iMokGYzGc9bA6HsWME56MXvGDowqZgdGFZPBkCYf/uhUQAtG23qxHAejn3inXgZhzJvK4DxbMOqgwzFfXEm9mAxG7TlvwZhIH/7+8OHD20LzARgFjVEw7ki8vbzn1TLhZ6yC0Yb5pTAmrQ1rXldGN+ZbBuOv4z+MYyaE3OCHHIbUi3lxMR8Noz3EoqS5GeNgFK7z19cSV9PU9fhy0pvw4ZgURs+o5jA4I60MafL6px9q/YPCuHjzrh9zNAxuiBdsFqvRlDM2v3hzLnFFlMNoH4xmDQze86KqtraxqoyTdu9v82XCeX4eRlOt83EbaOfQSgOuf5Saeql6eXM+aRdR4ctg8MayMjjCLKbEe9YwWnNbweiwfPuc1iUHg6b0rh9zPq4yFr15KGaRGVtJ0sroVMGshLFoZ54fEo6vW2cPVfMmZsvIYEic8e2rK6kbkxmff5SkLgyW0lm/o/nFbASMhdQMsTzARWwWuSTzZdLqOrfO8mUitYqogtEzljG7xhdXi0WnBqmVVgYfc3YXjOKk66RL43QcjGbzZ7Uxo4kvirPNZuAMxmLBdT3LYSw6zalrfgbaXWezHMaiKbci9RJGZzj5MummlMNYdGH8NJ/N37/rzQ/1HQWjMzl56gyGJHUzn7/Pl4nUHU6+TPLmJ03z48sBI4XRa17AKKugosEqo1MazMoqY9GFwVJ61/ccBeNswQc8zWFwNE7nrDLyaWwZT19fL6vmJ3XzlwzGokPjNIdRY69iMhg8drpnLLo1yIz9ypidFjD4qZwdjayMdqnWMBbtKSthlFVdDyeHkS+p1ppiMBpER5+IWcJox2zBaOr/lMHgKoO6MhgLqVNaVCcjKmNZD7GKOKOJL+skKyOFwYz1wJnxpIAhdZqfVjD4mNXAGyOFsawHXhopjH7MT8BoprLEMQoGR4NGLBJv0zjKYbQzz7MsYdSZF64va6PUZFkA7sY8fXG15LgdVTA6MYdhnL5/t1wuOjAZjskoGDWNaozRj8tlO/Pc+Oa8dGzhYDAK42LSTPnL60XVXPp0TAqjMxxmZTCqmLVnDuP3ly39TptTGGUJt2gejYRR0qimoki8GU5hfH9eOTYzOWEwKkT1TL68XrYH3sRc8MYcRrejow+vrpZtwoXx+ccm4tGEjZml9G7ZplHSnJztAEZRHGzXKmBUnecJTU7fXy5r19JzUsBYthYVa/6y9pSqOZ8UMRftmJNJCaOFiI60gFHFrIwMRmcuaNAcRhlzUcU8OZF2AaPsoy7pVlGzqcgro72k6AyVMFprnHkWMJpto4nZ6igv6WKZtBYK9SxhdDrqwJDKkEcFDD7m0cNh/HpJdc7+Nbp68fNlrvO2fvsl9+xaf/3PgOc/f7kso34m5tW/fy5ito3X/xrwvP71l36e578N5Xl+efVAGMLxkAx7wOj7wYDRGDL6A+0HjYY/2NF9jYPNj4/3+E8/Bx100EEHHfQF8obvixB674URFSA33zZm9jHq5oodaQfvHY7h8G3Z/cfU+Hb1BLb242zMUAUrXde/Ng3T3sFTOdYbXRQRMk0UCIHvsltLYgRyGK6hAS9A/gqogY9t3dI2vs/edab4puf7eefI0lUw9ZXUH5GD6OOR04qjTB8XIdcW6bEAddOAJI2wroU2iNjN6DB2N9iKMTQcC0RrFxIyVaFjsxIQU5S4NntwDDARrQwKDo3KxYA6GtM+gxBu0ukDVT9gBFkiSVn5Ewdg09UdvFYzdt8RxKkmBj4K6UISNx5Y27Yj06/FQ0ts3TCLW/sFK4fhhux7/WHZpDobzIjHRwkoutlBZUz1JIFsQMQAUeTrjmiRjL0AUZKu0wCxW5ZF+rrBYBQDpzAwMvQk3yZUZtMAGvW+dxsmwbhLE9Ecf+vY6kaQBSugpU58FXrqlChrmD86CprEFhyc37+thK5g2T4Raxh2qmowT5/BiBwhGXPjFt0zxl+lKaOPJv6WfiKQwnAcsM50HQIMc8Rw5VnZVMUZu39bszaZjSBiMOK8MgKY2Xnv7B1Dqr4d90CEvX0wpjbtHSVFWsPRp94Y9a1KS1DPJkaRoX+Pd3Ou8MDpk4Dd75HFQQcddNA3q/8BkW0hf4vSmeEAAAAASUVORK5CYII=" id="462" name="Google Shape;462;g288f84a0595_0_97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SEhUUExQWFhQWGRsYGBgXGRwaHRkgGhsYHBobGhwaHCggHB0lHhoaIjEhJSosLi4uHh8zODMsNygtLisBCgoKDg0OGxAQGywkHyQrLCwsLCwwLiw0Ly8sNzc0LCwsLCw3Ly8sLC8uLSwsLDQsLCwtLCwsLCwsLDQsLy4wLP/AABEIAI8BYQMBIgACEQEDEQH/xAAbAAADAAMBAQAAAAAAAAAAAAAABAUCAwYHAf/EAEkQAAIBAwIDBgIHBAcGBAcAAAECAwAEERIhBRMxBhQiQVFhk9IWIzJUcYGRBzNTcyRCUnKhsbMVNHSCsrQlQ2LRRGOSwcPh8P/EABkBAQEBAQEBAAAAAAAAAAAAAAABAgMEBf/EACoRAAICAgICAQIGAwEAAAAAAAABAhESEwMhMfBBYaFRcYGR0eEyscEE/9oADAMBAAIRAxEAPwD2CiiivnHUKKKKAKKKKAKKKKAK5DtHxm5e9isLNljcx86aZ118tMkAKuQCxI8zXX1wfaCVrHiqXrqxtZoRBK6qW5TKxKswG4Ug4z//AB1HyRmXGL+84Y8Mstx3q0kkWKTWipJGX2DqybEZ8iP/AHFniXbO2gna3bmtOqq3LjieRiGGQVCg59/Sub7Y8XTiYhsrImYvNG8siq2iJEOolmIxk+Q/KqfB0xxu+2OO724B/I1uuuwWOH9qbWa3e5EmmKMkSGQFChXYhg24PtWmw7Y28sscWJo2lBMXOheMSY/sFwATjfHpXnl9w6WW34wIkdivERIVQeJlRgW0AjBIxkbHp0NV4HsrmS1zxG9ncSq8cTBMqwB+2BACoAJByRTBEs9NFefdl5OIXtu0y3qxtzZECtArrhHKjJ1A74r0Eda8x7Adq7W0tGjmkKyCaY6BG7MQZGIxhcHNZj4dFZZ4Z2oleC+juStvdWanmSIpddOkssyISCRsfDny67023bC3tobTvEzO9xHqR1iYGUqAT4FzpJ1DC77nFc2LOaW24xfSxNF3m3dIo2GH0RxvhmHkWJ6VjAh732e2O0M+dun1A6+lbxXv5EOkT9oNmSyfX85TjkciTnHIzkR6dWMedVOF9pbaeB7hH0xxlhJzAUMZX7QcNuuKj2a/+OXBx/8ACQ7/APO//wCq5O84ZLPbcejhUl2uwwUbFwrKzBdtyQp/Gpin9i2dxadtbaR41+tQTHETyROiSHyCOwwc9R6ivvEO2ltDO9uea86AExxxPIxDDOQFByPU+VcbzLG5S3WTiF9KwkjZbdgmpXUjAZRbgqFJwTnpmuj7PKf9s8SOP/Ltt/yejikLKcXbC0a1N1zCIg2g5U69ecaNGNWvPlWVh2ljncxBJ4pNBcc6F48gAZK6gAcZGRXn/Dba3aDiIu2lij/2rKySRg5jYEFH2U4G3XGKu9nuMzteNbpdC+tuQztLywpiboql18LFt9v8qOCFlfg/aSKPh6XU91zUOfrTFyy+WIVRECxz5ADrTnB+1dvcy8leZHNp1iOaN4mZf7ShwMj8K85soXXhHCpyjPFbXKyzKASQgdsvpAydPWujuuJRX/FLA2uZBbcySWYKwVFdCoTUR9piRt7UcV3+pLKkv7QbMGQLz3MLMsnLgkbRp6liFwF9/wAap3PaWBII7heZLHLjl8qNpGbIJ+yoJHQ1z3YFP6PxDI63Vx1HXwrXK9nuJzQcL4VHzZLa3lacTzomWTEsxQZKkLqO2SKYL4FnpHBu1EF07xJzEmjXU0UsbRuFO2rS4BIyRv7ikv2bcQlnsEkmcu5eQFjjOA5A6DyFcz2XmifjTNDLNOgsnHNlydR5sf2SVAI/AYq9+ydSOGx5BHjl6/32qSikv2KX+NcZS1VS6yvrOlVijaRicZ6ICR+NKcK7V284m0mRXgXVJHJG0bqME50MASNqj9vOLSxT2sRne2tZeZzZ41yQy6dCairBM77kb/lXO8Glje/v2hkmmj7gQJJc5YjVnSSoyvpgUUerFnYcK7eWdyyrC0j6gTkRPpXClirNjSrYB2J9K+cJ7e2dyyLC8jl87iJ8KQCcO2MKcDofatfYJMcHtxjH1G46b4P+NT+w8ksPAEaBMzLBIyJj7TguRkDc5ONvOjS7BTTt5a5TWtxGjsFWSW3kRCT0GtlxvVez41FLPNbqTzYNJdSpGzjKlSdmB9RXkfaHiaT8OBe9ubi6kMTPDpwkZ5iFgyLGNIGCBqJ3xXT/ALQpJLGW34jAhZihtZFHVhIpMR/JwP8ACq4IlnbcK41FctMIiW5Mhic4IGpftBSftY9RVCofYvg3c7OKJt5Ma5T6yP4nP6nH4Crlc3V9GgoooqAKKKKAKKKKAKKKKA392PrR3Y+tNUV7NMDnkxXux9aO7H1pqimmAyYr3Y+tHdj601RTTAZMV7sfWjux9aaoppgMmK92PrR3U+tNUU0wGTFFtMdMD8BX3uvuKaoppgMmK919xXwWnntn8K18b4slrEZZNRUFVwiliSxCgADruaXXj6mAzcm4wDp0cptZ9wmMke9NMRkx3ux9aBa/hSS8eUwGbk3GAdOjlNr/AB0Yzj3oHHl5HP5VxjOnRym1/joxnHvTTAZMd7sfWjuvuKnv2jURLLybnDMV0iF9Yx5lcZA96LrtGsaRuYbkiQEgLC5K48mAHhPsaaYDJlDuvuKO6+4pLiXHlhCExXD6xqHLiZsezYGx9jTd5xARw80pIwwDpRCz74/qjfz3ppgMmfRab52z64r73X3FaeH8VE0TSCOVQufC8bKxwM7KdzWjh3H1mDkQ3CaF1HmRMueuy5HiO3QU0wGTHe6/hXxbTHTA/Cl+D8aW4LBYpo9OP3sbJnOemrr0rCz48skxiEU6kEjU0TKnh/8AURjfy9aaYjJjndfcV8W0x0wPwFKDjy8/kcqfOdOvlNy/XOvGMe9CceUz8jlT5yV1mJuXsM514xj3ppgMmOd19xQbTy2xSfEuOrDIIzFO5IB1RxM67nG7AYrbxfi624UmOZ9X8KNnI/HHSmmAyZvFr+FHdfcVpn4qFgE/LlIIB0CNjJv6p1GPOix4qJYmlEcqhc+F42Vzj0U7mmmAyZuNpnrijuvuKV4RxpbjViKdNIB+tjZM5z9nPXpWPCeOrcMVEU6YGcyxMg/IsOtNMRkxzuvuKBa+4pE9oF5xh5NxkEjXym0bDP2sYxX3hPH0uHKCOaNgNX1sbJkZxtq600wGTHBafhv1261H472WF1LbPJJ9Xbyc3l6ch3AIUk52059K6OiquKKFsV7sfWjux9aaoqaYDJivdj60d2PrTVFNMBkxXux9aO7H1pqimmAyYr3Y+tHdj601RTTAZMV7sfWimqKaYDJnOdvuJ3FrZyXFu0YaLxMJUZww6YGl1wckHO/TpWu87Vi2kW2ljmuLoQrMwtocqwLMhIDP4cFTszemCTW3t7wq4u7OS3tuTql8LGZmUBeuRoRsnIGx96+WXCJzeNdTcoa7RIGVGY4dZJXONSDKYcb9eu1dSGuXtUrGF4dTxzWs1yiCPLvy+UVAJcYbx40kbk9RjeZwXttJPb2bvDJC8z26s7w/Vyc0HIh+tyBtnUc4BGxpngfZWWHuOto/6NZyW76Sxyz8jBXKjK/Vt1wem1K8P7NXogs7eXu2izlt2V0eQs6whgxZTHhWIwQASM53oCtd9sooZuVNDcRrrCc1kHLJZtKEaWLlWYgA6fPfAyaTn7RSxvfan8MV1awxjQG0rMttqGAVJy0jbknGehxiodz+z+5bw6bJ2E6zd7kDm4YCZZSmSp5YC5UEMQQuMDWSt3iXZaaQ3eGj+vurWdMltlg7trDeHZjymxjI3G48gHuJ9rFgmET211gyJEJRGpjJk0gYbXkgE77eR9KwftnEk/JlhuIsycpZHQaGZn0JjSxbDnGCVAwd8Vpn4dfG/M+m1khUqsWuSQPEhC80qgiKGRjq8RbpgZAznnYf2fXA5KlbJ2inima7cO1zNolV31FlJQnfo7DYDYHYCinbmT/xANbzKLZ5lSbkho0WKASAy/WgsSckAYyGTpk4szdrETloI555WijldYIi2hXBw7ZOlQSp8Oot7Eb1L4h2dvT/ALQii7sYL7mtqd5FkRpLdYgNIjKlQyKc5zgnbbFMw8Du7Z+Zam3YyRQRypMXUBoVK60ZFOQQQNJUdM58qAave2kCGAIk85uI3kiEMZJYIUDAhiCpGrPix9kg4OAavA+LJdwJPHqCvqGHGllKsUdWHqrKw2yNtiRvUTg3ZZ7ee2fWrLFFcrIdwWkuJY5SyruAupX2LbZA361R7I8Ke1tlhkKlhJM+VJIxJNJIvUA5w4zt1zQGXai1jlhVZZBGoliYMfMrIpVfzIA/OmbviGiaGLAPO17l1BGhQdlJ1P1/q9POlu09rHJCqyyctRLEwb1ZZFKr+ZAH50txmzdr+wkVSUjFxrYdF1RqFz+JFAN2naW0ldY47mF5HGVRZFLMN9wAcnoaS7M9s7W9LLFLHzA8iiMOrMyxsV5gA30sAGB9CK5zgfZ+SO14SvI0PFdGSYBQCoMdyCz492Tf3FVexmuGSa3ktJkJnuZVn0x8orJK7oAwfVkqw20+ooC3xXtJaWzhLi5hicjUFkkVSQSQDgnpkEZ9jWnjXGGjktY4gjd5kZAzE4XTFJJnw9c6MfnXN9rre6kumDR3j25RBbizeOIa/FrM8hYOq5ZQOq4BOCRWrhdo8MfAIpFKSIzKynqCLOfINAdRx/i0ts1uQqMks0UDdQQZCQWHkQMdKuVzHbvpZf8AHW//AFGqXajh7XFtJEqI7NpwskkkSnS6tu8QLjpnbrsDsTQFWtF5dxxLqkdUXIXUxAGWIVRk+ZJA/OuL7L9lJre5SV7a1RVDZaO7upWGVI2SVQh9N+gqz284c1xaiJY+Zme3LJgEFFnjZ8g7EaQc+1AUuG8ctrhWeCeKVEOGZHVgp9yDtWmx7TWcyyPFcwyLEuqQrIpCLgnUxB2GAdz6VyfaXs3PPJxEQqVEkdloxpAl5TzNJH4/BuCAdQK77gjasOyvD5ZL5Z5o77UkTx67mG0iXS5B0/UeJzkbA7DxHbO4HepfRkqokQsycxRqGSu3iA813G/vX2C8SSMSxsroy6lZSCGGMgg9Me9ecR9nrmOyk5SzLNEO6xbqrtEsTxK66ckYkleUbqTpHQYFeiJaiOARruFj0D3wuBQE+PtPbrBFNPLFBzIxLh5UIAOkHDA6WALqNQONx60rxbttaW72oeWPl3WsrLzFCKqoWDEk7gnCj3IqL2Z4FIsnCzND/u9g6MWUHlyHu4xv0bSJBt5Z9anWfDJ7eHh0jWssvd7i9aSOMIXCzNccshWZRg6lPXpQHoc1+vIaeMh15ZkQg5DDTqUgjyIxvUzhvaHNjFeXA0rLHHIFiSSQqJVUgYRSzEFsZA99qcv5ddlI2hk1QMdDABkyhOlgCQCOhAJqV2ZvjDwiykEUsxFrb+CEKXOY0GwZlG3U70AzYdo2nsY7uG3kkaVQVhVkDbnG7MQoA6kk194B2hNyZ4mhe3uYNOuKQhgBICY2DxkqytpPQ5Gk+xPNdkeIXVrwqOIWFxz7dY0KsEAfU51NHh/FoXJIOnOwyM5FrsVdOeYJbe7SVjzJJbhERXbZcRqkr6FAAATyA3JJJIDXCO0OpbprgxxC2uDAX1YU+CJg3i6ZMuMUzPw/N7HPrXwwumjzOplOoewxXLWt0kUfFGeFZweIBBE2MSM6WaoPECM6iCNvKunksM3sU5dQVhdDHnJOplJI6ZAxjpQFiiiigCiiigCiiigCiiigCiiigCiiigCiiigCiiigCiiigCiiigCiik73i0EJAmmijJGQHdVJHqAxG1AOUVK+ktn97tvjR/NR9JbP73b/ABo/moDV2tsmmt9KIzsskbhVKqTodW6tt5VmvEbjkFzasJQcCLmJkj11ZxWX0ls/vdv8aP5qPpLZ/e7b40fzUB8XiNxyDJ3VubnHK5iZI9dXT8qBxG45HM7q3NzjlcxM49dXT8q+/SWz+92/xo/mo+ktn97tvjR/NQGp+J3IiVxZsZCxBj5qeEeTas4OfSleMl5Y4uZw1bg7sUkaJuU3TbXkEkE7in/pLZ/e7b40fzUfSWz+92/xo/moBDjEHihkXh0c8iqCGPKDRFd1VWYZ2JONPTerF5cyLFrSEvJgfV6lB3xkajtt/wDalvpLZ/e7b40fzUfSWz+923xo/moDdw+8leJmkgMbjOELq2cDbcbDNL8O4jcOH5lq0RVcqDIjazvtsdvxNZfSWz+92/xo/mo+ktn97tvjR/NQGXB76eUtzrYwYxgl1fV1z9npisLTiNw0xR7VkjycScxCDjodI33r79JbP73b/Gj+aj6S2f3u2+NH81AfBxG45/L7q3Kzjm8xMY9dPX8qE4jcc/lm1YRZI5vMTGMddPWvv0ls/vdt8aP5qPpLZ/e7f40fzUB84lxC4jkCx2rSoQMuJEXGTuMNvtW3i17NGFMNuZieoDqun/6uta/pLZ/e7b40fzUfSWz+923xo/moDO6uZO76u765GA1Qll89mBY+E4H61o4DDyoG0WaWzbnkx8sBiBgbphd8Ab1s+ktn97t/jR/NR9JbP73bfGj+agPvCL+eTVzrYw4A05dW1dcjw9MbfrWvh95NOWS4tOXGVIOp0cNnYqVHkRWf0ls/vdt8aP5qPpLZ/e7f40fzUBOhtuXJyU4ZGsAk5gdeSF1qAVl0AZ15VcN1GB6V84dFcTXqzywGBY4WjALq+osyn+qdsYql9JbP73bfGj+aj6S2f3u2+NH81AVaKlfSWz+92/xo/mo+ktn97tvjR/NQFWipX0ls/vdv8aP5qPpLZ/e7b40fzUBVoqV9JbP73bfGj+aj6S2f3u3+NH81AVaKlfSWz+923xo/mo+ktn97tvjR/NQFWipQ7SWf3u3+NH81VQaAKKKKAQ4hxVYZII2B+vcxqwxgMEZwDvndVbf296Wv+0kEM/IldY8RCVpJGVEUM5RAWYjxMytgD09xWvtrwtrmzlSPImUCWErjPMiIePGSB9pQN9vWuLeG7ktzdyW8kTXkym4jEImmt4I0ZIljjYeKQtvr0Fl5m6kJQHaca7SxxWbXcJS4QMijRINLapViOHUMPCWP5jG1U34hEvMJljAhGZcsByxp1Zffw+HffG29eUQcHlFtxIJBdkSS2TR86ELJIFeIsdMSKMAA5GMqB4sHNUu0/OjbjMS2tzK15GvJMURZGAtVjbLjwqQVbwk6jgYBLLkD0HiHF7eBVaeeKJW+yZJFQNtnYsRnanAc9K8t7QcLnS6klcSGOWOFY9FiLwqETDRnfWni1N0wdfXIIHa9hbIw2EEZ5nhDAc1dD6dbFMpqOgacYUnKjAIBGABeooooAqET/Tp/+Ht/9S7q7UJv9+n/AJFv/qXdcub/AALHyNSTBcamAyQBk4yT0Az1J9K08SP1Mv8Acf8A6TSHaC3ZzAViLskyOSNOVVTlt2I/QU9xH9zJ/Lb/AKTXmcUkmd5RSinfmzZZN9Wn91f8hQ96gcIZFDnopYBjnpgZzXyy/dp/dX/IVKu7VnlZTEVi1o7FQpMrLggk6vCqkL5ZOnyHWwim+y8UYybyde++9jvFjtF/Oj/zpue5VBqdwq+rMAP1NKcW6Rfzo/8AOtt9nAwrMc7FdBZNj4hr29vzrKV0YirdM3xTBgGVgynoQcg/gRSFuf6ZP/It/wDUu6OA2zRxYcYYvI3udTswLY21EHJA2z0r5b/75N/It/8AUu6skk2kXkSjJpO+yjJKFBZmCqBkknAAHUknoK+hveonarhb3ELBG6I+IyMh2I8BzqGCD0zkZIONhVWzRgihyCwAzgYH6En/ADquMcE77/A24RXGpJ934/AW4WfHc/zx/oQVvuOJRIdLyxo2M4Z1U49cE9KX4X9u5/nf/hgpbi1u4MjwJIJmRQrhhpJUtpDKW6DJPTzpCKbpk4oxlKpG7tSf6Fdf8PN/ptVVjvUrtR/uV1/w83+m1VG61j4OZqa7QOELqHIyFLDURvuBnJ6H9DSPaE/VL/Ptf+5gpBLSdJpGUNl7hG1ahoMWlAwIJznZgBjrin+0P7pf59r/ANzBXSUVFqmdeWCjVO+h24u0jwXkVAempgufwyayguFdQyMGU9GUgg4ODgjbqCKX4qZOUwhH1jYVTt4dRwXOfJRk488Y8622dssSKi/ZUYH/ALn3PWs0sb+TNRwv5v338xdD/Sn/AJKf9ctMXN6keOZIiZzjWwXOOuMmlk/3p/5Kf9ctT+PWUjSl41bBt5Y8x6NRZmUhSJNtJwdxv71eOKlKm6NcMIzlUnSOg1Uhwk7S/wA6T/Ot3D4SkUaEAFUVSBkgYUDAJ3I/GtPCekv86T/Osv5OclTpDEt9GrBGkRXOMKWAJycDAJycnamA1c3xvhUjtIIulxytepQQvLPUNrBGw6aW3x+XRjrWpxikmmdOSEVFOLu/6/tfoT+Avi2iycDQKZkvo1UOZECNjSxYBTkZGDnByN6m2CBrJAU15jHhwDn02bbY7/lSlnaSqtgTG2YFKyLlcjMOnI8WCM7da1GCdtv2vUXj44yjbftN/wC+v1KfGJQ1uzKwKnQQQcgguuCCOop+acLuzBQSBucbk4A38ydqgQ2rRWARxhhgkdcapdWDjbO9NdpLYyKmmMuyyxtkacqFdGbdiMZA8uuKmCzxvq/IXHHbhfV1f/So8wBALAFjhQTjJwTgepwCfypDj5+qX+dbf9xDWjjELNLbOsTMUfUxAXIUpINOS2erDYVv4/8Aul/nW3/cQ1HFKmYnFKKafkpFvetD3qBA5kQIcYYsApz0wc4NF4oKMCusEfZwDn8jt71Es4ZY7a1UQ/XRgLqYK3LwmGYAONWRlRuOuTsN7CCats3x8cZK2/kr38oaCRlYMpjYgg5BBU7gjqKq2f7tP7q/5CoCWoitHQBgBHIfHjUSdbMTjbcknb1q/Z/u0/ur/kK68KSbo4cqSk0vBuooorucwooooAooooAooooAooooAqLd2swuXlRFdXiiTd9JBjacn+qdiJB+hq1RUlFSVMEXNx/AX4o+WtV1HcOjqIVyysv70eYI/sVzv7Y+1BsYINBId7iM5HksbB2/XAGPc13lpOJEV1OVcBgfYjIrnpiXJkeBLhVVeQuwA/ejyGP7FZ5uP4C/FHy1aNeb9iO2feuMcRty3gXHJH8k8uQ9PMkHHp+dNMRkzpr2C5fRiFRpdX3l8lOf7FMZuP4C/FHy1aqH234v3SxuJ/NI20/3iML/AIkU0xGTMs3H8Bfij5aUitrkTyS8lMPHEgHN3zG07EnwdPrB+hrT+y/jHe+GW0hbU4TluT11J4Tn9Afzrq6aYjJkXNx/AX4o+WjNx/AX4o+WuX/bH2oNjBb6CQz3EbEjyWNg7frgD8zXe2s4kRXU5VgGB9iMimmIyZBs7e5RpiYU+sk1j63oOXGm/g65Q/4Uzm4/gL8UfLVo15v2H7Z964vxG3LeBSOSv8k8uQ9PMlTj0/OmmIyZ0fGLW5mt5olhQNJE6AmXYF1KgnCdN6cJuP4C/FHy1ZoppiMmRc3H8Bfij5aU4pbXMqBRCgIkhfeXyjmjkI+x1IQge+K5y67Yae0UdpqxFyDHj1lY8wf4AAe5PrXpFNMRkyLm4/gL8UfLRm4/gL8UfLVS8uBHGzt9lFLH8AMmuE/Y32nN9bTF2JdJ5Dg9QsjF1H4DUR/h5U0xGTL6wXPOaTkrgxqmObvkM5/sf+qmM3H8Bfij5atVG7Y8WFpZXE/8ONiPxxhf8SKaYjJnzNx/AX4o+Wl7KC5TXmFTqdn2l8mP9yk/2VcZ73wy3csWdV5bk9dSbb++MV11NMRkyLm4/gL8UfLX0G4/gL8UfLXI/tU7XmxuOHIpI1TiSQ//ACwdDD8w5/T8DXoynIyOlNMRkzneG29zHEiGFSVUAkS7bf8AJTObj+AvxR8tWq847Q9sOTx6ztdRCGNlk9CZd0z+BRd/f8aaYjJnS8RguZIyghUE46y+jA/2PamSbj+AvxR8tWRRTTEZMi5uP4C/FHy0rxO2uZECiFARJE+8vlHKjn+p1IUiud4j2v0doYLTViPkNGR5F5CHXP4BAB+J9a9GppiMmRc3H8Bfij5aM3H8Bfij5atV5v2q7Y8jjlha6sRlWEvoTNlYx+TKpz7/AI00xGTOpu47h0dRCo1Ky55o8wR/Yq3bppVQfIAfoK2Citxgo+A3YUUUVohqupxGjO2dKKWOAWOFGThVBJOB0AJNTuAdo7e9Dm3Z2CHDFopI98sMDmIuSCpBxnHniqVzcLGjO7BURSzMTgKFGSSfIADNeTW/EYrjh6RxT5J4qocxOQ6rNfSFSGU5XUpyD+dAeu0jHxRDcvbYbmJEkpOBp0u0igA5znMZzt6V5pxSEWo4hbxGRbRbizEwV5GMcMiqbhgdRZQVHiI8s1odo1fiJ4QS39Dt8MrytnM0wlaOQksSsecFM4ZcAFgRQHsFFeR9j2Hf4uVPaBGEi3EUN1cXBkXlsQZEmjwmlwMuSvXTnLaTV7M3EBvI01arT648ObVlWYMonGWALEMW5e7DQrkdAaA9HooooAooqX2ha4EX9GGZM7fZ/IEOQNOeuDkDpk0Ah2n7LW1/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+Zyn5QJfG2nTq/5deFJ9iQPcVAhWRo5+bb82duSXjGkKSYow322CugYP4dW+PzoB/sjwGGyh5MKojeFpVRiRr0KpbBO2Qo8hnFXDXPdn4StxL4HXFvbA6wMgh7olcqSuwZdlJABWmO0ZuMR93XI1jmfZ+wSA+QxB+xqIK5OoLsQTQCvabsrbcQCPJGkrKU0FmYqE5iNJpwcZZQRnz23qxwq2jihSOHHKQaEAOoALsBkk9MY/KoKWbOLNo4c6VhPNyF5arguu5DplcjCKdf2X0rvVLssuIG2IBnuiMgjY3MxBwfIg5z55zQFSZwB4iAOmScddhv65rmeE9i7O0nM8cKRsNIRwzaskFWDEnxaiR1zk79ay4iZzJJzVPIE1sY/ssNpl1EaTqxgKTqUYOrBIGa18QsZ1knklYOknJVAA22J2KKF1EDSrDLADUd9sYAHV1i8gXqQMkAZONzsB+JrKuYmNxzzzl+oE0JiOFO55obBU50/uvtAEMW6jBoDXediLI3SXLwpr1azIzsHMuuNoyDny0kY/LGK6uuJu+FGIkiEhWuLclmEbFj3uFwUaMaygGssZMEYGNgTXZTltLaRlsHAJxk423wcfjigNHEbWOdHgkwyuuHTUQSp2IOkg4O4996j9luy9tYs/JjjjkkLkhCfEgkYplSf6oYDONumamwRXbpMGDLclIc7IGaNLmclchjHzGh22cAM/Veoq8ORhNah4wjLBONKgYRdcGhTp8KtpAyqkjIbBIGaA6Cp3FuGQXkZimUSxahqXJwSp6NpO+D5HzArDjrXAEfd1yeYNeNP2fPUHI8OM5KnUCFwDk4lQ8KSe3ZGiVj3m4B1qAVVrmQuy6hkErghh1yCD0NAOdjuAQ2UAjhVFJxzeWxKmRVCsRnofDv06VdqbwUfvsDAMz+WM9AT+oO9Y8ba4Bh7uuRzU5n2dk1KHyGI20FjlSSGC7EE4Amcf7HWd9Kk0sMczAhGZmY+BNfgXBwDqYny369K6GzVQiqhyqjSN9X2dsZ8yMYrk7iwkkhi5cerBlXyXluZDpk8RBTGD9YgZxnKqc1f7PD6psDAM05G2Os0m+D69c+dAUXcKCSQANyTsB+NctxPsTZSXIu5IkLbu8jO2rUOXy2BzgBQnsBW7tEbgmcaSbbu7dNLZbw4wAderBfK6SMBSDkkDTecMZWupcERmGUHKqWmMgRlOVJZlj8SKGAIBwBgAkDqhXxZASQCCRscHp54PptSV7zBbnlA8zSMY06vLpr8JPsxA9xUC3jme1k1xs1xzYXkSIhMuogZ8FnVSuxGNRBG29AZ33Yeze6W6eFNQ1SPIzNr1homjcHOwUI3sBjauqVsjI3B8xUG8s27wZDHldQbm+HCRqgDxdde7ZbSFKnO5zWgC5Xh1uLZTzhFFsdIwQg2YOQNOdm3BAzjJ2oDpq5XivYqznulmkhRpWyzMztrOkIEKb7BcDpgD8TTkFrIBfho5cSuWjxIAzgwRoRGwkzGdSNjJTGQRjfC7wMQqNG/MNkyaVYK+rwAqJFYBWz5hx652zQHSivkcgYZUgj1ByKhzW8pNg3LkzG+ZRrUaAYJEOsB8PhnXpq6Ej339l1xA2xAM9yRkY2NzMQcHyIII9jQFeiiigA1iEHoKV7waVHGouZyudFzc45etdecZxpznpv0rjuiaxZV0/40BQOgpTvBo7wab4jFjQQego0D0G3Skor7VnSytpJU4IOCOoOOhHpWfeDTdEYscopPvBo7wab4jFjlFJ94NHeDTfEYscopB74KVUsoLEhQSAWIBJCjzIAJ28hWfeDTdEYscopPvBrCe+0KWdlVVGSzEAAepJ2ApuiMWP0Un3g1h37xaNS68atORnGcZx1xnbNN0Rix+ipicTUyNEGBkRVZlHVQ2QpPpnBwPPBrf3hqbojFjlFSLLjcc2oxuGC5BbSQvhJVvERg4IIODtivltx6GQkRzxSMAWIR1c4HU4Uk43H6iruiMSxRUJO0kJz9aBpdY21Bl0u4BRW1AaS2RjPXI9RVHvDU3RGI5RSfeDR3g1N8Rixyik+8GjvBpviMWOUUn3g0d4NN8Rixyik+8GjvBpviMWOUUn3g0d4NN8Rixyik+8GtI4ohfQJE19NOoattztnPSruiVQb8FKik+8GsReblcjUACRtkA5wSPTY/pU3RJix6ik+8GjvBpviMWOUUil5nIBBIODjBweuD6HBFZd4NN0RixyikJ78INTsqr6sQB+prMXJPmKbojB+Ryik+8GjvBpviMWOUUn3g0U3xGLNVedPZjhsCyPBaXUKyxsk4Om4OqQMshLKwll1EHwsucZ6Hb0Wott2SsY5RKlrCsitqDhACD6j0NeaLo0RuO8TuIrmW0RzzLkwtasdPgUkrcgFsFtCxtJgatOtfUCl+Jz3EM7yy3NyIOcAjQ8h4UXKRokyMvNLGQlG0nqc5G+Oom4aXu0nYroijZUXHi1ufGxJHTSqgYx1fOcjGufsvZvNz3toWm1BtZQFsrjB/HYVckDh4OdaQX91FcTu0V3OvKPKKHU6oZXBQE6A2s+JV8G5Ayar9nLi9W7iWTvRt5Ayubs22zBS6GIwNnfDZUg7b+W3SHs5aGY3Bt4jMc5kKDUcrpOfXKkg+uax4X2Zs7Z+ZBbRRSYI1IoBweo9ulVyQo4mwnvXgsJe/wAuq7nMLDRGVVCtwcqNOTIOWMMTj/0nFdP2avmjF4txcF0tp9AlmKKQpiifxsAq7FzvgeVWYuFQqsaLEoWFtcYA2RvEMr6HxN+pom4VCyyo0SlZjmUEbOcKMt67Ko/IVHJMEO8ea4vZrYXElqkMULrywmqUyGXU2ZEbwLpCkAdfMdKU4Dx6aaazDuNLxXZcgALLyZYkjmHorKSwwSMN1PWuj4twO2usd4gjl09NagkdfP8AM7VjxLgFtcKizW8Uip9hWQEL+A8h7UtA4NXkvf8AZkhupFLXV6qyRGP7Ki5CMpKMD4EC56YJ88Gu/MgjiaMS65Y4tRLFeYRhgrsFA6lTvgAkH0rVcdnbV4hC9vE0SsXVCo0hmJJIHkSWP61tThESKwijVCYhCCBjCKG0L/dGo7e9G0wcbwS7u0Thcz3bzteGNZYWRAoV4WkLoFGoFNI1MSQSxOFBxS7SXL8Hmu5LuR2EVxiMpFyzh5FXWChLEY65xsNvXp+ynZC3so4isMQuEiVHmVcFjgBzk7+IjNVhwqHkmDlrySCDHjwkMSWGPckmq5KxRyfGpLiS4vVS6lhjt7WKVVjCZLss53Z1OF8G4A323GN1be1kur6GQ3U0LycOikYxcsbs4yAHjbCkkn8a7luHxEyMUXMqhJDj7aqGAU+oAZv1NJcQ7NWk4jWa2ikES6Iwyg6V2Gke2w2qZIUQeGcQWGwvrly6lp7ku0WNWVkMCFA3hDBUjAztkZPnWjsze3kfEFtrh2KyQvKFllilkGhkVSRFCnLzqYEZYEqcHwnPSWPB+W9wDpeCd+boYZKuwAdcfZKHSGGwIYvnOcjPhfZy1tmDQW8UTDO6KAfFp1b++lf0pa7BK7E4/wBntkhRzbvJJwB/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/wB4Ecp/e0nT198Vzd1a2v8As8SRhNQUNFIPtmXqvi+0W5mxB9811tIJwW3EnNEMYkzq1aRnJ8/xrpCaieng5lxru/N9fP0fv49Ei84nIkfECz6TEqaM4GlmhQ4HuXP6mvsFoz30jc6RPqYGIXTg7yeE5UnGxPr4j7Yr3XB4JX1yQozkadRUE4wRj9DisrnhUMjK7xIzJjSSNxg5GDWtka698fwdV/6ONRpKm1T6X0/j7nOWlxcCGG47wzM8oTlFV0spkZSAAA2oLls56L086ZfijiEkyYY3piXpkrz9OkevgB/LNOcE7ORQBWMcZmUsTIF38RY9T7HFNtwW3LmTkx6yQS2kZyCCDn1yAa1KcL/o3yc/Bm+rV34S+fH5fXz9CXwOzbvF03OkwJz4PDpbMcZ38Ods42I2A96tcPHhOZRL438Qxt4j4Nifs/Z/KsG4XCZedyk5o/r48XTHX8KYggVBhQFBJbA9WOSfzJJrnOWX2PNzcqn+y+F8e+0cxxRHa5nbTA3JjQqLjONBDM5UdBlhguemMeVdFwy6EsMcijSHRWA9AR02rC+4TBMQZYkcrsCwzj2pwCkpppIvLzRnCKS7Xv38/AUUUVzPMFFFFAf/2Q==" id="463" name="Google Shape;463;g288f84a0595_0_97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SEhUUExQWFhQWGRsYGBgXGRwaHRkgGhsYHBobGhwaHCggHB0lHhoaIjEhJSosLi4uHh8zODMsNygtLisBCgoKDg0OGxAQGywkHyQrLCwsLCwwLiw0Ly8sNzc0LCwsLCw3Ly8sLC8uLSwsLDQsLCwtLCwsLCwsLDQsLy4wLP/AABEIAI8BYQMBIgACEQEDEQH/xAAbAAADAAMBAQAAAAAAAAAAAAAABAUCAwYHAf/EAEkQAAIBAwIDBgIHBAcGBAcAAAECAwAEERIhBRMxBhQiQVFhk9IWIzJUcYGRBzNTcyRCUnKhsbMVNHSCsrQlQ2LRRGOSwcPh8P/EABkBAQEBAQEBAAAAAAAAAAAAAAABAgMEBf/EACoRAAICAgICAQIGAwEAAAAAAAABAhESEwMhMfBBYaFRcYGR0eEyscEE/9oADAMBAAIRAxEAPwD2CiiivnHUKKKKAKKKKAKKKKAK5DtHxm5e9isLNljcx86aZ118tMkAKuQCxI8zXX1wfaCVrHiqXrqxtZoRBK6qW5TKxKswG4Ug4z//AB1HyRmXGL+84Y8Mstx3q0kkWKTWipJGX2DqybEZ8iP/AHFniXbO2gna3bmtOqq3LjieRiGGQVCg59/Sub7Y8XTiYhsrImYvNG8siq2iJEOolmIxk+Q/KqfB0xxu+2OO724B/I1uuuwWOH9qbWa3e5EmmKMkSGQFChXYhg24PtWmw7Y28sscWJo2lBMXOheMSY/sFwATjfHpXnl9w6WW34wIkdivERIVQeJlRgW0AjBIxkbHp0NV4HsrmS1zxG9ncSq8cTBMqwB+2BACoAJByRTBEs9NFefdl5OIXtu0y3qxtzZECtArrhHKjJ1A74r0Eda8x7Adq7W0tGjmkKyCaY6BG7MQZGIxhcHNZj4dFZZ4Z2oleC+juStvdWanmSIpddOkssyISCRsfDny67023bC3tobTvEzO9xHqR1iYGUqAT4FzpJ1DC77nFc2LOaW24xfSxNF3m3dIo2GH0RxvhmHkWJ6VjAh732e2O0M+dun1A6+lbxXv5EOkT9oNmSyfX85TjkciTnHIzkR6dWMedVOF9pbaeB7hH0xxlhJzAUMZX7QcNuuKj2a/+OXBx/8ACQ7/APO//wCq5O84ZLPbcejhUl2uwwUbFwrKzBdtyQp/Gpin9i2dxadtbaR41+tQTHETyROiSHyCOwwc9R6ivvEO2ltDO9uea86AExxxPIxDDOQFByPU+VcbzLG5S3WTiF9KwkjZbdgmpXUjAZRbgqFJwTnpmuj7PKf9s8SOP/Ltt/yejikLKcXbC0a1N1zCIg2g5U69ecaNGNWvPlWVh2ljncxBJ4pNBcc6F48gAZK6gAcZGRXn/Dba3aDiIu2lij/2rKySRg5jYEFH2U4G3XGKu9nuMzteNbpdC+tuQztLywpiboql18LFt9v8qOCFlfg/aSKPh6XU91zUOfrTFyy+WIVRECxz5ADrTnB+1dvcy8leZHNp1iOaN4mZf7ShwMj8K85soXXhHCpyjPFbXKyzKASQgdsvpAydPWujuuJRX/FLA2uZBbcySWYKwVFdCoTUR9piRt7UcV3+pLKkv7QbMGQLz3MLMsnLgkbRp6liFwF9/wAap3PaWBII7heZLHLjl8qNpGbIJ+yoJHQ1z3YFP6PxDI63Vx1HXwrXK9nuJzQcL4VHzZLa3lacTzomWTEsxQZKkLqO2SKYL4FnpHBu1EF07xJzEmjXU0UsbRuFO2rS4BIyRv7ikv2bcQlnsEkmcu5eQFjjOA5A6DyFcz2XmifjTNDLNOgsnHNlydR5sf2SVAI/AYq9+ydSOGx5BHjl6/32qSikv2KX+NcZS1VS6yvrOlVijaRicZ6ICR+NKcK7V284m0mRXgXVJHJG0bqME50MASNqj9vOLSxT2sRne2tZeZzZ41yQy6dCairBM77kb/lXO8Glje/v2hkmmj7gQJJc5YjVnSSoyvpgUUerFnYcK7eWdyyrC0j6gTkRPpXClirNjSrYB2J9K+cJ7e2dyyLC8jl87iJ8KQCcO2MKcDofatfYJMcHtxjH1G46b4P+NT+w8ksPAEaBMzLBIyJj7TguRkDc5ONvOjS7BTTt5a5TWtxGjsFWSW3kRCT0GtlxvVez41FLPNbqTzYNJdSpGzjKlSdmB9RXkfaHiaT8OBe9ubi6kMTPDpwkZ5iFgyLGNIGCBqJ3xXT/ALQpJLGW34jAhZihtZFHVhIpMR/JwP8ACq4IlnbcK41FctMIiW5Mhic4IGpftBSftY9RVCofYvg3c7OKJt5Ma5T6yP4nP6nH4Crlc3V9GgoooqAKKKKAKKKKAKKKKA392PrR3Y+tNUV7NMDnkxXux9aO7H1pqimmAyYr3Y+tHdj601RTTAZMV7sfWjux9aaoppgMmK92PrR3U+tNUU0wGTFFtMdMD8BX3uvuKaoppgMmK919xXwWnntn8K18b4slrEZZNRUFVwiliSxCgADruaXXj6mAzcm4wDp0cptZ9wmMke9NMRkx3ux9aBa/hSS8eUwGbk3GAdOjlNr/AB0Yzj3oHHl5HP5VxjOnRym1/joxnHvTTAZMd7sfWjuvuKnv2jURLLybnDMV0iF9Yx5lcZA96LrtGsaRuYbkiQEgLC5K48mAHhPsaaYDJlDuvuKO6+4pLiXHlhCExXD6xqHLiZsezYGx9jTd5xARw80pIwwDpRCz74/qjfz3ppgMmfRab52z64r73X3FaeH8VE0TSCOVQufC8bKxwM7KdzWjh3H1mDkQ3CaF1HmRMueuy5HiO3QU0wGTHe6/hXxbTHTA/Cl+D8aW4LBYpo9OP3sbJnOemrr0rCz48skxiEU6kEjU0TKnh/8AURjfy9aaYjJjndfcV8W0x0wPwFKDjy8/kcqfOdOvlNy/XOvGMe9CceUz8jlT5yV1mJuXsM514xj3ppgMmOd19xQbTy2xSfEuOrDIIzFO5IB1RxM67nG7AYrbxfi624UmOZ9X8KNnI/HHSmmAyZvFr+FHdfcVpn4qFgE/LlIIB0CNjJv6p1GPOix4qJYmlEcqhc+F42Vzj0U7mmmAyZuNpnrijuvuKV4RxpbjViKdNIB+tjZM5z9nPXpWPCeOrcMVEU6YGcyxMg/IsOtNMRkxzuvuKBa+4pE9oF5xh5NxkEjXym0bDP2sYxX3hPH0uHKCOaNgNX1sbJkZxtq600wGTHBafhv1261H472WF1LbPJJ9Xbyc3l6ch3AIUk52059K6OiquKKFsV7sfWjux9aaoqaYDJivdj60d2PrTVFNMBkxXux9aO7H1pqimmAyYr3Y+tHdj601RTTAZMV7sfWimqKaYDJnOdvuJ3FrZyXFu0YaLxMJUZww6YGl1wckHO/TpWu87Vi2kW2ljmuLoQrMwtocqwLMhIDP4cFTszemCTW3t7wq4u7OS3tuTql8LGZmUBeuRoRsnIGx96+WXCJzeNdTcoa7RIGVGY4dZJXONSDKYcb9eu1dSGuXtUrGF4dTxzWs1yiCPLvy+UVAJcYbx40kbk9RjeZwXttJPb2bvDJC8z26s7w/Vyc0HIh+tyBtnUc4BGxpngfZWWHuOto/6NZyW76Sxyz8jBXKjK/Vt1wem1K8P7NXogs7eXu2izlt2V0eQs6whgxZTHhWIwQASM53oCtd9sooZuVNDcRrrCc1kHLJZtKEaWLlWYgA6fPfAyaTn7RSxvfan8MV1awxjQG0rMttqGAVJy0jbknGehxiodz+z+5bw6bJ2E6zd7kDm4YCZZSmSp5YC5UEMQQuMDWSt3iXZaaQ3eGj+vurWdMltlg7trDeHZjymxjI3G48gHuJ9rFgmET211gyJEJRGpjJk0gYbXkgE77eR9KwftnEk/JlhuIsycpZHQaGZn0JjSxbDnGCVAwd8Vpn4dfG/M+m1khUqsWuSQPEhC80qgiKGRjq8RbpgZAznnYf2fXA5KlbJ2inima7cO1zNolV31FlJQnfo7DYDYHYCinbmT/xANbzKLZ5lSbkho0WKASAy/WgsSckAYyGTpk4szdrETloI555WijldYIi2hXBw7ZOlQSp8Oot7Eb1L4h2dvT/ALQii7sYL7mtqd5FkRpLdYgNIjKlQyKc5zgnbbFMw8Du7Z+Zam3YyRQRypMXUBoVK60ZFOQQQNJUdM58qAave2kCGAIk85uI3kiEMZJYIUDAhiCpGrPix9kg4OAavA+LJdwJPHqCvqGHGllKsUdWHqrKw2yNtiRvUTg3ZZ7ee2fWrLFFcrIdwWkuJY5SyruAupX2LbZA361R7I8Ke1tlhkKlhJM+VJIxJNJIvUA5w4zt1zQGXai1jlhVZZBGoliYMfMrIpVfzIA/OmbviGiaGLAPO17l1BGhQdlJ1P1/q9POlu09rHJCqyyctRLEwb1ZZFKr+ZAH50txmzdr+wkVSUjFxrYdF1RqFz+JFAN2naW0ldY47mF5HGVRZFLMN9wAcnoaS7M9s7W9LLFLHzA8iiMOrMyxsV5gA30sAGB9CK5zgfZ+SO14SvI0PFdGSYBQCoMdyCz492Tf3FVexmuGSa3ktJkJnuZVn0x8orJK7oAwfVkqw20+ooC3xXtJaWzhLi5hicjUFkkVSQSQDgnpkEZ9jWnjXGGjktY4gjd5kZAzE4XTFJJnw9c6MfnXN9rre6kumDR3j25RBbizeOIa/FrM8hYOq5ZQOq4BOCRWrhdo8MfAIpFKSIzKynqCLOfINAdRx/i0ts1uQqMks0UDdQQZCQWHkQMdKuVzHbvpZf8AHW//AFGqXajh7XFtJEqI7NpwskkkSnS6tu8QLjpnbrsDsTQFWtF5dxxLqkdUXIXUxAGWIVRk+ZJA/OuL7L9lJre5SV7a1RVDZaO7upWGVI2SVQh9N+gqz284c1xaiJY+Zme3LJgEFFnjZ8g7EaQc+1AUuG8ctrhWeCeKVEOGZHVgp9yDtWmx7TWcyyPFcwyLEuqQrIpCLgnUxB2GAdz6VyfaXs3PPJxEQqVEkdloxpAl5TzNJH4/BuCAdQK77gjasOyvD5ZL5Z5o77UkTx67mG0iXS5B0/UeJzkbA7DxHbO4HepfRkqokQsycxRqGSu3iA813G/vX2C8SSMSxsroy6lZSCGGMgg9Me9ecR9nrmOyk5SzLNEO6xbqrtEsTxK66ckYkleUbqTpHQYFeiJaiOARruFj0D3wuBQE+PtPbrBFNPLFBzIxLh5UIAOkHDA6WALqNQONx60rxbttaW72oeWPl3WsrLzFCKqoWDEk7gnCj3IqL2Z4FIsnCzND/u9g6MWUHlyHu4xv0bSJBt5Z9anWfDJ7eHh0jWssvd7i9aSOMIXCzNccshWZRg6lPXpQHoc1+vIaeMh15ZkQg5DDTqUgjyIxvUzhvaHNjFeXA0rLHHIFiSSQqJVUgYRSzEFsZA99qcv5ddlI2hk1QMdDABkyhOlgCQCOhAJqV2ZvjDwiykEUsxFrb+CEKXOY0GwZlG3U70AzYdo2nsY7uG3kkaVQVhVkDbnG7MQoA6kk194B2hNyZ4mhe3uYNOuKQhgBICY2DxkqytpPQ5Gk+xPNdkeIXVrwqOIWFxz7dY0KsEAfU51NHh/FoXJIOnOwyM5FrsVdOeYJbe7SVjzJJbhERXbZcRqkr6FAAATyA3JJJIDXCO0OpbprgxxC2uDAX1YU+CJg3i6ZMuMUzPw/N7HPrXwwumjzOplOoewxXLWt0kUfFGeFZweIBBE2MSM6WaoPECM6iCNvKunksM3sU5dQVhdDHnJOplJI6ZAxjpQFiiiigCiiigCiiigCiiigCiiigCiiigCiiigCiiigCiiigCiiigCiik73i0EJAmmijJGQHdVJHqAxG1AOUVK+ktn97tvjR/NR9JbP73b/ABo/moDV2tsmmt9KIzsskbhVKqTodW6tt5VmvEbjkFzasJQcCLmJkj11ZxWX0ls/vdv8aP5qPpLZ/e7b40fzUB8XiNxyDJ3VubnHK5iZI9dXT8qBxG45HM7q3NzjlcxM49dXT8q+/SWz+92/xo/mo+ktn97tvjR/NQGp+J3IiVxZsZCxBj5qeEeTas4OfSleMl5Y4uZw1bg7sUkaJuU3TbXkEkE7in/pLZ/e7b40fzUfSWz+92/xo/moBDjEHihkXh0c8iqCGPKDRFd1VWYZ2JONPTerF5cyLFrSEvJgfV6lB3xkajtt/wDalvpLZ/e7b40fzUfSWz+923xo/moDdw+8leJmkgMbjOELq2cDbcbDNL8O4jcOH5lq0RVcqDIjazvtsdvxNZfSWz+92/xo/mo+ktn97tvjR/NQGXB76eUtzrYwYxgl1fV1z9npisLTiNw0xR7VkjycScxCDjodI33r79JbP73b/Gj+aj6S2f3u2+NH81AfBxG45/L7q3Kzjm8xMY9dPX8qE4jcc/lm1YRZI5vMTGMddPWvv0ls/vdt8aP5qPpLZ/e7f40fzUB84lxC4jkCx2rSoQMuJEXGTuMNvtW3i17NGFMNuZieoDqun/6uta/pLZ/e7b40fzUfSWz+923xo/moDO6uZO76u765GA1Qll89mBY+E4H61o4DDyoG0WaWzbnkx8sBiBgbphd8Ab1s+ktn97t/jR/NR9JbP73bfGj+agPvCL+eTVzrYw4A05dW1dcjw9MbfrWvh95NOWS4tOXGVIOp0cNnYqVHkRWf0ls/vdt8aP5qPpLZ/e7f40fzUBOhtuXJyU4ZGsAk5gdeSF1qAVl0AZ15VcN1GB6V84dFcTXqzywGBY4WjALq+osyn+qdsYql9JbP73bfGj+aj6S2f3u2+NH81AVaKlfSWz+92/xo/mo+ktn97tvjR/NQFWipX0ls/vdv8aP5qPpLZ/e7b40fzUBVoqV9JbP73bfGj+aj6S2f3u3+NH81AVaKlfSWz+923xo/mo+ktn97tvjR/NQFWipQ7SWf3u3+NH81VQaAKKKKAQ4hxVYZII2B+vcxqwxgMEZwDvndVbf296Wv+0kEM/IldY8RCVpJGVEUM5RAWYjxMytgD09xWvtrwtrmzlSPImUCWErjPMiIePGSB9pQN9vWuLeG7ktzdyW8kTXkym4jEImmt4I0ZIljjYeKQtvr0Fl5m6kJQHaca7SxxWbXcJS4QMijRINLapViOHUMPCWP5jG1U34hEvMJljAhGZcsByxp1Zffw+HffG29eUQcHlFtxIJBdkSS2TR86ELJIFeIsdMSKMAA5GMqB4sHNUu0/OjbjMS2tzK15GvJMURZGAtVjbLjwqQVbwk6jgYBLLkD0HiHF7eBVaeeKJW+yZJFQNtnYsRnanAc9K8t7QcLnS6klcSGOWOFY9FiLwqETDRnfWni1N0wdfXIIHa9hbIw2EEZ5nhDAc1dD6dbFMpqOgacYUnKjAIBGABeooooAqET/Tp/+Ht/9S7q7UJv9+n/AJFv/qXdcub/AALHyNSTBcamAyQBk4yT0Az1J9K08SP1Mv8Acf8A6TSHaC3ZzAViLskyOSNOVVTlt2I/QU9xH9zJ/Lb/AKTXmcUkmd5RSinfmzZZN9Wn91f8hQ96gcIZFDnopYBjnpgZzXyy/dp/dX/IVKu7VnlZTEVi1o7FQpMrLggk6vCqkL5ZOnyHWwim+y8UYybyde++9jvFjtF/Oj/zpue5VBqdwq+rMAP1NKcW6Rfzo/8AOtt9nAwrMc7FdBZNj4hr29vzrKV0YirdM3xTBgGVgynoQcg/gRSFuf6ZP/It/wDUu6OA2zRxYcYYvI3udTswLY21EHJA2z0r5b/75N/It/8AUu6skk2kXkSjJpO+yjJKFBZmCqBkknAAHUknoK+hveonarhb3ELBG6I+IyMh2I8BzqGCD0zkZIONhVWzRgihyCwAzgYH6En/ADquMcE77/A24RXGpJ934/AW4WfHc/zx/oQVvuOJRIdLyxo2M4Z1U49cE9KX4X9u5/nf/hgpbi1u4MjwJIJmRQrhhpJUtpDKW6DJPTzpCKbpk4oxlKpG7tSf6Fdf8PN/ptVVjvUrtR/uV1/w83+m1VG61j4OZqa7QOELqHIyFLDURvuBnJ6H9DSPaE/VL/Ptf+5gpBLSdJpGUNl7hG1ahoMWlAwIJznZgBjrin+0P7pf59r/ANzBXSUVFqmdeWCjVO+h24u0jwXkVAempgufwyayguFdQyMGU9GUgg4ODgjbqCKX4qZOUwhH1jYVTt4dRwXOfJRk488Y8622dssSKi/ZUYH/ALn3PWs0sb+TNRwv5v338xdD/Sn/AJKf9ctMXN6keOZIiZzjWwXOOuMmlk/3p/5Kf9ctT+PWUjSl41bBt5Y8x6NRZmUhSJNtJwdxv71eOKlKm6NcMIzlUnSOg1Uhwk7S/wA6T/Ot3D4SkUaEAFUVSBkgYUDAJ3I/GtPCekv86T/Osv5OclTpDEt9GrBGkRXOMKWAJycDAJycnamA1c3xvhUjtIIulxytepQQvLPUNrBGw6aW3x+XRjrWpxikmmdOSEVFOLu/6/tfoT+Avi2iycDQKZkvo1UOZECNjSxYBTkZGDnByN6m2CBrJAU15jHhwDn02bbY7/lSlnaSqtgTG2YFKyLlcjMOnI8WCM7da1GCdtv2vUXj44yjbftN/wC+v1KfGJQ1uzKwKnQQQcgguuCCOop+acLuzBQSBucbk4A38ydqgQ2rRWARxhhgkdcapdWDjbO9NdpLYyKmmMuyyxtkacqFdGbdiMZA8uuKmCzxvq/IXHHbhfV1f/So8wBALAFjhQTjJwTgepwCfypDj5+qX+dbf9xDWjjELNLbOsTMUfUxAXIUpINOS2erDYVv4/8Aul/nW3/cQ1HFKmYnFKKafkpFvetD3qBA5kQIcYYsApz0wc4NF4oKMCusEfZwDn8jt71Es4ZY7a1UQ/XRgLqYK3LwmGYAONWRlRuOuTsN7CCats3x8cZK2/kr38oaCRlYMpjYgg5BBU7gjqKq2f7tP7q/5CoCWoitHQBgBHIfHjUSdbMTjbcknb1q/Z/u0/ur/kK68KSbo4cqSk0vBuooorucwooooAooooAooooAooooAqLd2swuXlRFdXiiTd9JBjacn+qdiJB+hq1RUlFSVMEXNx/AX4o+WtV1HcOjqIVyysv70eYI/sVzv7Y+1BsYINBId7iM5HksbB2/XAGPc13lpOJEV1OVcBgfYjIrnpiXJkeBLhVVeQuwA/ejyGP7FZ5uP4C/FHy1aNeb9iO2feuMcRty3gXHJH8k8uQ9PMkHHp+dNMRkzpr2C5fRiFRpdX3l8lOf7FMZuP4C/FHy1aqH234v3SxuJ/NI20/3iML/AIkU0xGTMs3H8Bfij5aUitrkTyS8lMPHEgHN3zG07EnwdPrB+hrT+y/jHe+GW0hbU4TluT11J4Tn9Afzrq6aYjJkXNx/AX4o+WjNx/AX4o+WuX/bH2oNjBb6CQz3EbEjyWNg7frgD8zXe2s4kRXU5VgGB9iMimmIyZBs7e5RpiYU+sk1j63oOXGm/g65Q/4Uzm4/gL8UfLVo15v2H7Z964vxG3LeBSOSv8k8uQ9PMlTj0/OmmIyZ0fGLW5mt5olhQNJE6AmXYF1KgnCdN6cJuP4C/FHy1ZoppiMmRc3H8Bfij5aU4pbXMqBRCgIkhfeXyjmjkI+x1IQge+K5y67Yae0UdpqxFyDHj1lY8wf4AAe5PrXpFNMRkyLm4/gL8UfLRm4/gL8UfLVS8uBHGzt9lFLH8AMmuE/Y32nN9bTF2JdJ5Dg9QsjF1H4DUR/h5U0xGTL6wXPOaTkrgxqmObvkM5/sf+qmM3H8Bfij5atVG7Y8WFpZXE/8ONiPxxhf8SKaYjJnzNx/AX4o+Wl7KC5TXmFTqdn2l8mP9yk/2VcZ73wy3csWdV5bk9dSbb++MV11NMRkyLm4/gL8UfLX0G4/gL8UfLXI/tU7XmxuOHIpI1TiSQ//ACwdDD8w5/T8DXoynIyOlNMRkzneG29zHEiGFSVUAkS7bf8AJTObj+AvxR8tWq847Q9sOTx6ztdRCGNlk9CZd0z+BRd/f8aaYjJnS8RguZIyghUE46y+jA/2PamSbj+AvxR8tWRRTTEZMi5uP4C/FHy0rxO2uZECiFARJE+8vlHKjn+p1IUiud4j2v0doYLTViPkNGR5F5CHXP4BAB+J9a9GppiMmRc3H8Bfij5aM3H8Bfij5atV5v2q7Y8jjlha6sRlWEvoTNlYx+TKpz7/AI00xGTOpu47h0dRCo1Ky55o8wR/Yq3bppVQfIAfoK2Citxgo+A3YUUUVohqupxGjO2dKKWOAWOFGThVBJOB0AJNTuAdo7e9Dm3Z2CHDFopI98sMDmIuSCpBxnHniqVzcLGjO7BURSzMTgKFGSSfIADNeTW/EYrjh6RxT5J4qocxOQ6rNfSFSGU5XUpyD+dAeu0jHxRDcvbYbmJEkpOBp0u0igA5znMZzt6V5pxSEWo4hbxGRbRbizEwV5GMcMiqbhgdRZQVHiI8s1odo1fiJ4QS39Dt8MrytnM0wlaOQksSsecFM4ZcAFgRQHsFFeR9j2Hf4uVPaBGEi3EUN1cXBkXlsQZEmjwmlwMuSvXTnLaTV7M3EBvI01arT648ObVlWYMonGWALEMW5e7DQrkdAaA9HooooAooqX2ha4EX9GGZM7fZ/IEOQNOeuDkDpk0Ah2n7LW1/pMkccrxsqjWxwo1o0i4BwGKjHTPSrHC7aOKJYocCOIaFUHVpC7Bckk7DbBrmpLB5FcJGWbmXKqfCOVI0rMkx1EEAKR4k1Ng7A1a4Iv1t4cEA3AwcYzi3t1JHr4gRn1BoCnI42UkAtkAZwTtviuZ4V2Ls7S458cSRvsI2DNqJKsHDZPiz13znGfKs7Ez99UzqQumcRE6SNzAcBlPTCnBYKxAORXy2gdLeNJEdW72WUOQ7aWuHkUllZv8AyzuSfI0B09TuMcLgvEMM6rIgIZoyxx56dQB3HmAdtvatvF+Zyn5QJfG2nTq/5deFJ9iQPcVAhWRo5+bb82duSXjGkKSYow322CugYP4dW+PzoB/sjwGGyh5MKojeFpVRiRr0KpbBO2Qo8hnFXDXPdn4StxL4HXFvbA6wMgh7olcqSuwZdlJABWmO0ZuMR93XI1jmfZ+wSA+QxB+xqIK5OoLsQTQCvabsrbcQCPJGkrKU0FmYqE5iNJpwcZZQRnz23qxwq2jihSOHHKQaEAOoALsBkk9MY/KoKWbOLNo4c6VhPNyF5arguu5DplcjCKdf2X0rvVLssuIG2IBnuiMgjY3MxBwfIg5z55zQFSZwB4iAOmScddhv65rmeE9i7O0nM8cKRsNIRwzaskFWDEnxaiR1zk79ay4iZzJJzVPIE1sY/ssNpl1EaTqxgKTqUYOrBIGa18QsZ1knklYOknJVAA22J2KKF1EDSrDLADUd9sYAHV1i8gXqQMkAZONzsB+JrKuYmNxzzzl+oE0JiOFO55obBU50/uvtAEMW6jBoDXediLI3SXLwpr1azIzsHMuuNoyDny0kY/LGK6uuJu+FGIkiEhWuLclmEbFj3uFwUaMaygGssZMEYGNgTXZTltLaRlsHAJxk423wcfjigNHEbWOdHgkwyuuHTUQSp2IOkg4O4996j9luy9tYs/JjjjkkLkhCfEgkYplSf6oYDONumamwRXbpMGDLclIc7IGaNLmclchjHzGh22cAM/Veoq8ORhNah4wjLBONKgYRdcGhTp8KtpAyqkjIbBIGaA6Cp3FuGQXkZimUSxahqXJwSp6NpO+D5HzArDjrXAEfd1yeYNeNP2fPUHI8OM5KnUCFwDk4lQ8KSe3ZGiVj3m4B1qAVVrmQuy6hkErghh1yCD0NAOdjuAQ2UAjhVFJxzeWxKmRVCsRnofDv06VdqbwUfvsDAMz+WM9AT+oO9Y8ba4Bh7uuRzU5n2dk1KHyGI20FjlSSGC7EE4Amcf7HWd9Kk0sMczAhGZmY+BNfgXBwDqYny369K6GzVQiqhyqjSN9X2dsZ8yMYrk7iwkkhi5cerBlXyXluZDpk8RBTGD9YgZxnKqc1f7PD6psDAM05G2Os0m+D69c+dAUXcKCSQANyTsB+NctxPsTZSXIu5IkLbu8jO2rUOXy2BzgBQnsBW7tEbgmcaSbbu7dNLZbw4wAderBfK6SMBSDkkDTecMZWupcERmGUHKqWmMgRlOVJZlj8SKGAIBwBgAkDqhXxZASQCCRscHp54PptSV7zBbnlA8zSMY06vLpr8JPsxA9xUC3jme1k1xs1xzYXkSIhMuogZ8FnVSuxGNRBG29AZ33Yeze6W6eFNQ1SPIzNr1homjcHOwUI3sBjauqVsjI3B8xUG8s27wZDHldQbm+HCRqgDxdde7ZbSFKnO5zWgC5Xh1uLZTzhFFsdIwQg2YOQNOdm3BAzjJ2oDpq5XivYqznulmkhRpWyzMztrOkIEKb7BcDpgD8TTkFrIBfho5cSuWjxIAzgwRoRGwkzGdSNjJTGQRjfC7wMQqNG/MNkyaVYK+rwAqJFYBWz5hx652zQHSivkcgYZUgj1ByKhzW8pNg3LkzG+ZRrUaAYJEOsB8PhnXpq6Ej339l1xA2xAM9yRkY2NzMQcHyIII9jQFeiiigA1iEHoKV7waVHGouZyudFzc45etdecZxpznpv0rjuiaxZV0/40BQOgpTvBo7wab4jFjQQego0D0G3Skor7VnSytpJU4IOCOoOOhHpWfeDTdEYscopPvBo7wab4jFjlFJ94NHeDTfEYscopB74KVUsoLEhQSAWIBJCjzIAJ28hWfeDTdEYscopPvBrCe+0KWdlVVGSzEAAepJ2ApuiMWP0Un3g1h37xaNS68atORnGcZx1xnbNN0Rix+ipicTUyNEGBkRVZlHVQ2QpPpnBwPPBrf3hqbojFjlFSLLjcc2oxuGC5BbSQvhJVvERg4IIODtivltx6GQkRzxSMAWIR1c4HU4Uk43H6iruiMSxRUJO0kJz9aBpdY21Bl0u4BRW1AaS2RjPXI9RVHvDU3RGI5RSfeDR3g1N8Rixyik+8GjvBpviMWOUUn3g0d4NN8Rixyik+8GjvBpviMWOUUn3g0d4NN8Rixyik+8GtI4ohfQJE19NOoattztnPSruiVQb8FKik+8GsReblcjUACRtkA5wSPTY/pU3RJix6ik+8GjvBpviMWOUUil5nIBBIODjBweuD6HBFZd4NN0RixyikJ78INTsqr6sQB+prMXJPmKbojB+Ryik+8GjvBpviMWOUUn3g0U3xGLNVedPZjhsCyPBaXUKyxsk4Om4OqQMshLKwll1EHwsucZ6Hb0Wott2SsY5RKlrCsitqDhACD6j0NeaLo0RuO8TuIrmW0RzzLkwtasdPgUkrcgFsFtCxtJgatOtfUCl+Jz3EM7yy3NyIOcAjQ8h4UXKRokyMvNLGQlG0nqc5G+Oom4aXu0nYroijZUXHi1ufGxJHTSqgYx1fOcjGufsvZvNz3toWm1BtZQFsrjB/HYVckDh4OdaQX91FcTu0V3OvKPKKHU6oZXBQE6A2s+JV8G5Ayar9nLi9W7iWTvRt5Ayubs22zBS6GIwNnfDZUg7b+W3SHs5aGY3Bt4jMc5kKDUcrpOfXKkg+uax4X2Zs7Z+ZBbRRSYI1IoBweo9ulVyQo4mwnvXgsJe/wAuq7nMLDRGVVCtwcqNOTIOWMMTj/0nFdP2avmjF4txcF0tp9AlmKKQpiifxsAq7FzvgeVWYuFQqsaLEoWFtcYA2RvEMr6HxN+pom4VCyyo0SlZjmUEbOcKMt67Ko/IVHJMEO8ea4vZrYXElqkMULrywmqUyGXU2ZEbwLpCkAdfMdKU4Dx6aaazDuNLxXZcgALLyZYkjmHorKSwwSMN1PWuj4twO2usd4gjl09NagkdfP8AM7VjxLgFtcKizW8Uip9hWQEL+A8h7UtA4NXkvf8AZkhupFLXV6qyRGP7Ki5CMpKMD4EC56YJ88Gu/MgjiaMS65Y4tRLFeYRhgrsFA6lTvgAkH0rVcdnbV4hC9vE0SsXVCo0hmJJIHkSWP61tThESKwijVCYhCCBjCKG0L/dGo7e9G0wcbwS7u0Thcz3bzteGNZYWRAoV4WkLoFGoFNI1MSQSxOFBxS7SXL8Hmu5LuR2EVxiMpFyzh5FXWChLEY65xsNvXp+ynZC3so4isMQuEiVHmVcFjgBzk7+IjNVhwqHkmDlrySCDHjwkMSWGPckmq5KxRyfGpLiS4vVS6lhjt7WKVVjCZLss53Z1OF8G4A323GN1be1kur6GQ3U0LycOikYxcsbs4yAHjbCkkn8a7luHxEyMUXMqhJDj7aqGAU+oAZv1NJcQ7NWk4jWa2ikES6Iwyg6V2Gke2w2qZIUQeGcQWGwvrly6lp7ku0WNWVkMCFA3hDBUjAztkZPnWjsze3kfEFtrh2KyQvKFllilkGhkVSRFCnLzqYEZYEqcHwnPSWPB+W9wDpeCd+boYZKuwAdcfZKHSGGwIYvnOcjPhfZy1tmDQW8UTDO6KAfFp1b++lf0pa7BK7E4/wBntkhRzbvJJwB/SZ9yfIUh2LhNnOlhLHa81bYOs1uMMURkRhKD4ssdJB6HB9Kv8D4IYIngd0lhZpGCmMqfrZHdg5MjBh4yPsjb1pjhXAre1DC2hjh19dC4zjpnHXHpmja7Bzq2yytxuN91ZlBGcbdziqhYXxktOHzSXKQNIIHfOkCcvCSYV1EYJY6hjJ8OMVhN2blKXa89dd468x1Ro9CiNY25Y1sdZVNiWwCc74wat1wlXe2OQEt2LqmkYJ5ZjQgjGnSGbYDBz7UbQKNFFFYKFFFFAFFFFAFFFFAFFFFALcSZxDKY/wB4Ecp/e0nT198Vzd1a2v8As8SRhNQUNFIPtmXqvi+0W5mxB9811tIJwW3EnNEMYkzq1aRnJ8/xrpCaieng5lxru/N9fP0fv49Ei84nIkfECz6TEqaM4GlmhQ4HuXP6mvsFoz30jc6RPqYGIXTg7yeE5UnGxPr4j7Yr3XB4JX1yQozkadRUE4wRj9DisrnhUMjK7xIzJjSSNxg5GDWtka698fwdV/6ONRpKm1T6X0/j7nOWlxcCGG47wzM8oTlFV0spkZSAAA2oLls56L086ZfijiEkyYY3piXpkrz9OkevgB/LNOcE7ORQBWMcZmUsTIF38RY9T7HFNtwW3LmTkx6yQS2kZyCCDn1yAa1KcL/o3yc/Bm+rV34S+fH5fXz9CXwOzbvF03OkwJz4PDpbMcZ38Ods42I2A96tcPHhOZRL438Qxt4j4Nifs/Z/KsG4XCZedyk5o/r48XTHX8KYggVBhQFBJbA9WOSfzJJrnOWX2PNzcqn+y+F8e+0cxxRHa5nbTA3JjQqLjONBDM5UdBlhguemMeVdFwy6EsMcijSHRWA9AR02rC+4TBMQZYkcrsCwzj2pwCkpppIvLzRnCKS7Xv38/AUUUVzPMFFFFAf/2Q==" id="464" name="Google Shape;464;g288f84a0595_0_97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VUAAABkCAMAAAABg1OgAAAAilBMVEX////+/v79/f38/PwAAAD7+/sUFBTr6+ucnJzDw8Onp6dJSUllZWVXV1f4+Pjm5ubx8fHJycm7u7sxMTGJiYlra2vu7u7g4ODMzMzT09Ph4eGjo6OxsbGYmJjZ2dlRUVF2dnaDg4OPj48pKSlBQUE2NjZfX18iIiJ8fHwcHBxLS0tycnIODg48PDy6UBkmAAAgAElEQVR4nO1d65qqOhJNQiIXJQRQELmoeL+9/+tNrWB3K217Zrf+ON/MzjezT6sQkpVKpVK1UjD2WuFKMM05Z4rTB8a1+vyFMcGZwH8/v6LrHOdJbZo7XHHlaEGXCfqDCyUcTZVrqprZRwmH2Sfay9Td7XS3ZsZRihlODxaC897T0JiuSfQjtVWjB5o5vVqU5trQ74I7dDVVent/r8lMOfQcwTKuvv/66+JozrRCNwX6o6jVd228RZVgcHpI3FWFPlAVWmgqwBIddxghy7oeMq3pIiWExV6zXkcIUYcbTc2gGxU1qvcsAgz/CjRRaUfRX3aU7y9TVDQhS7UIGlfqn/roy3fcHCrcUWiL/vbjrws1gLp6fZwAqh9NFBCXXhM0QfHziFInRXcVCQChptB3ai6hQahq6qABXDQ/ALZSjuhXoB0haOgwurj5E1Xe/cMFv7YM16Ia/NmHgzNbAd1OoyuYUP3BuS30ME6X01P7nX2ldL0W0ATMUbdT5DuqNGVxx8+VZUyPR5XuoDMsTmgCdBNQE7wOZE1QLZjFJGOa5dXd7bYN+IPb2f9cdvRVWxGm99PnoxekvgTERbEnSgu6Aj2iEXinAtCzvVwnH+j5C/OpAT5RFR/fcNZs982TurgvN1u5NcxObbOYkzBBPgXqcBjJZtcFAoJA5dP1qleBNtXgUBpjp79Q++TrN/6pja69N8wsJ+MZc/pocJpQ1XBwikjqNYbPW379Jj7uv95FA+K2E0/r5yvGH5ZmvW1HMlbMohkcZr3fbx8lmtVpC8x+LJejy4JTw2ZV5bNsedR+oSPfnSVFkDRVYFQ8TYIpzU8SKFZsBsP7242erMZjOdZWD/Eo9e5+vqIKySRtoLLRarwa0wQWd7iSNtelXLRp6OpOnU0u1/b3OoWBIuW/XC3PgWK9al4pYjwoWD5uRNYu25xVO+PXbNa6uvXaOmmXDfOrdlxekSyl8mX0c235oaROuSzabhYHz1mGen6iO+JKjhZyeJKlHg326zXEXTmsSUb3qNJckKXiZaV1shxXjFDNvCnzPVV59bislmMWecl4XEBvc+F6hVlsjQPBv62FTIjBXjO/zXiyXJKSOc21FzO/1JXnUTXjlrlUTRs70A9KFwVLa/FMs/1pUceTESQaJryU54kOdm4tWSwLI0NPXsabkLVyuZBXCW4l8+XPKkDEAw/SISpZqP1Kj+d6O86mh7gaVPFhbyahpsdVuykUL2kAtlj3aqh2BYMJkMjFXlZRGjRpxdqj2cp2i6+SZnPxVhOy02gBpInuDhZkcHwzv7QM7KJZyFFLf57W7tpjQZqd5Hgit0tZFetdtdpGDIsUtXgdNuKNoDK922c083guEwLMD3Z5INlU5i59Pi9plJmHz9ENqk9kNVvtSWDH0fhAykQ2Y5LVheMPptUgKlZLthzp0ULHgyl13Fpo31BdrgqsbOxCwKV7d+PlhOr4qCdhFkg/WwXNjlAeGtKdgpbDTM4jSOrdakX2WCMrAtWw9Vax+Vad5jQ+Yhya8SWqpK+H42gTsHbuMthANO/Hm1bDAn4XqmKfRiw/TRsZ0/Tzq11USkGoGqA6ZpMjaweE5FVWrRznP1am2X5V+et0Nj3XTTgEHKN5PN4Rqm68G+tFaMKl9g9Ta4PR6rC43N3PdUFwsNJTm71iq0W+KfM0YPXcjE5OPfANye4qUQQPmRakM/PVNocRc79ekY0hZMtZcsrCkWDbrT4d3U0l6ku035pKVtm6ndFglesIcu2YOGfj3eyNaxUjOTx5Exmb3SmZz7Ngl5WyWso8I1SlRbWGrF5RTWS9H7g/1sWVO5ISE7w67Ia+Wm5VdV6PVkWV5tMNyepch2MzXU07I0qx5fH+fmaG87aVLfW9DmTppnWTTqp0rkcjQ7IarcpiV4l2bbDaZe5EjuqSUO2Z0CTry9W4Xh3dRLaVbGlKROswWc/NKaRqkuxSzwjldujS+qWEGQ2r4cTot9qrfip3lWHTjbzQarVx43QX7mZm57N0iW7XF+Z/WAZOLVP/Z5Oa5qKJIhfbyHyWCZ25zIki42oTOTo3nD5HETcR7SZpClPJenJvyHSTknQSLeJkCbjHmgb1eAr1ZKLLc6zTqrkkqg0z7OB4cZErudW8v0MjS9cspQwLrjwpFzSDQlpn56N5NiZZPSdm3kZrTIGc9BDtFNyjtHr1RQXAbw2mblutPncx91YKbOmvj/aiJ2qdjEz8LGB4W2tX2+rx0bFbbvpNwyjCb9Yyxqeb7lz/snIj7sw63f3/Y+8JA79riGPXGf5lN0Fhq5va9G3V/POXq1ljuL775aYVf1bQMeoS7wp6Zf/zWW4+s/tfvi7/LCQnQt1f8POHu+rsH47G/lXz+2KvZN8aZYe8f40tDrZs/HG57+D943vVfPTpN6j+7q6/5XnRrNlPRpPRO8pkFG5PL1WA8lINthZqxfbVSj5L8TtcAzl8Uzmm8jI8Hl+pYi3Tl+5HKy4yfbGKm8oGo99gKpxg/TYl8HRX8F8VI/2XWxHtXq/js4y3v7lLsGCl+xr6l4VQdZVSvS8/FgP27SH9b2g1pw2H8+wJXZCC868VjF2//ewDm+1iMmPEk2r++8LGk9+gymlL/LZdL6H6zRRRCAnAw0y2uvVMO9ataC04h3XOkK/tIbZx9+2zTukPJ6mNC2Djz+C0tzc7CNPAjfo542aDuG8U/r78S1D9Dir6bgHkNhRCn3ENEEaIiDn6RgN9RxWeJIS5NEJfuBJRG0c4HdrOdZ7B4f/hr7aovqv8O1G18SVE8myQCf9HUO9mFjN2K97fULVD4AiCVDk26CU0qQilVXc3thKOQ2PGxacPsJPVN3Xp34mqYyc/4inQdCRxiFvZAIawcxfh1WeoMgQFOFyoGBhuYyaI7zkKOsVBaMJGpJwvFfB/gKrVnzbmzK8BDdH93UX/1G20hH1HldvoGLwvxi5UH0FDuFE7FAWCuQx+1Y9u/D+garT1SWltpVMbmshGd7EsG5EmvJT6ebWiqyIXUXSmM4XJb9yMu66haa9F5trwaZbNbEDxWsu79ar2qRRQ3Ajl04zDCgEZgbCYqT+Dfu+7TG5R7Zy+iqup30BCIn8Kn0jm+zMd01dUYeMXqJUe5bI+8eEOVWFZG03rwQE0rb0pmlK2Pqta34ZCmyCHvy9ok8c2AIcjRolkvsixBVzMPUPYBvO9qYZLw7kutyF95UTL8IROfrSlJ6s0K6zqoA4Y2xQ/wpURdSDy44z+1B0yLPfjb6YDoRrJwUGuAkwP0u42YA6lhhgZy4KzHEUION+5Dm9R5dqiqhydzVcB/RRtB6uK4Cm2ss4vaUUNKFK5K6gD0RAududnVO1PhgWDmqyebL3dXkjSWDBciPW6IXOSFcdDTBVo/7Bgj1DV3NJRWDmoMqbNJAwkHI/NIs1qmZCyncpxQI3QOg53t36qO1RJoqEdCAoj04bu93eHEHsVfyuTQE4aZrR3lvOGnlVtVm7frwpUz0HUDEcuSVLMeBTBg6kabXufr72I2tAPrN/JqqDWs4I6Ea1b8BaqQxFuXVoVik0dXVowe0YTd35itnUB65c7WTXLcNSwcj2jflXnqS8LwYwzOjnHBZgscTpYxVajpouvGr5QpRnn7tPQc8qVS40uBoFOK0N991LXkxDknEReetbh/SOqiBOQCkp87hgZEBJmG8a7ACyWRibUPxKjaFjNICLc8VZRj0/QyWqVFeuJLuRlELLlmS1lhphaRk9s5JQd6puHf0cViOvFaitL99IC4tHcjVdTR7Ns7eUktTTNZMtOCIbq/FJ90Eceo1of6+ExC1YNIddKd3qISSmp7ZKvT/CCutOGeo+IVbr88p3eyiorwmY/mAarGT03JvE8jtHj2qIKfhFztrspBLr9juqHnNCMZcVlPZSNhlyzIvXYcoJ5QI+qdm7HvGpXBYk0K4HqvaBYVHdSjnK2mtBIBP6guUh/skAwR1lUaWQ5/1kDwLx2gqSRe31ckoSZ0TxLdjSczgxxiIATBITqKMRaU6TVN5/1Larc9atQ6uACpbgkVGl3rpWz3bP1oqNH+UCVNDM+f0eVdEPmB3PpeysECWJZ6fkYvm6S1Vra5c8sbKCPPZNVKk7jNZ4sFGKtLN4t9X6E1c+iOhMgt+TbkBYLoDrr87QsqmU8GBs7L2StLsvhcEEK0vJlCFV+rlk/rnOvAWifU49Gu6VZ12S8mMncTQ5TQoWmPyKR2srqZA4SD8LIfabILaqqPVZLqatNTpLoyTyWPlRluNeEogb1zqf9OpaAy159DvQXqpx0chokMi5TlxaGZlXqQwm1X6cGGoArszwnDIyUZ6jS4LBivA3llGSVTON41+r9FpQvi2qkHaxgs/Uiom6Wu7zvcLaoxjTZEjbYE4gem8hFvdsUsPU4a86BkiW2kM9klSN6fljqYQvIgoFZzCOaQ+7Fi9IEIF4mznYOdmSTlqzPR7xFNQvnZiuz8pKTXEbnxVi6MB1GezY8ceuwTwZTkNPYZv9otaLtKS1KtKRUKyzQ5pROOn9WYGWVDKlGyjCsIFzjnZWJB6jaLXMgswKyismVhSNzGQNJY6PI9Ecx9PlmYcggJg3QX3euqEanVTZND+e9YVMoyBM0FLbQ5UCGEe8bQ/eWleLuOl1flvrYWof28XyALSCsrFZQJP5GHhqYbk3qO1zda6E7vVrNh4tQBynCbKxaHytroG4X/Hjq/CXT7dReSKh+lhtZpRmyGJaLaUVdpbbMFqFv2ZVempGsAt7JaLJNmMuAKqyKB/YqVkNVpcPLqjDdWh0cBmta+K1eDXaRoGWsHgw2PtkCFtUevY1QNQmZxbMkY00Fgp1KchaT7oJMKaHjgKTc4T+vVrSaCJGXcdPk69ZuiGbllBlaRvNNnZNskpHGiqDAVobFacX7tMU7y6qLsQWrSmunI/8RJPF6oYbzBh4nBAUzDlvtsazyq+1YDyqXO5aTQm3iU2tZkenZ9YPMJh1vd5b1d+td+TKbSf/6ZTPNSa+SjWmYH8zAmxM5bIAGLEBFv9NXjq5pteoJK6HqWLrolX6KZlB3hOU3dswhy5d5oledzkKExO6qjrIHrYAQsjfbHJJrjJL6yPIjJtQTWUWQkWSzkhfXegM6d95QjlkolwZWM2l72t67W/rqs9ygKjAKmB1HMtCu/hT6vhwudDVfuA6Wd5AqnGw/n0CB3snq52p1dT9Sz+Sl4ZYfahfseA579dSQ4QsnAuCqVrsZ6/FoCVXVoQeauMGmWYEp83mVNrCrn9mr2Do6BrsvvyxgR3EjSNJMllSRKkpLBHAM9qDaBKUr+hSPO1TtlNRmFjnastMJF4e5tP3MogxcUssaNo6ir74k/sayUsaxVquJ6IladyF2GmlDM86YqzsRRE3HuDl2k4/2Vl3YF/4crQIyxKn1PLO/REGSR4mPqhXryCJNFfRBBarw62iBPTIE6hrtBidLWzitg5P1qIi39qqlJHPduTSoKgW+nYNJ0Q0HVWH4x/AzO2l+RJWUDd0PYjVsF+twEtzY4D8tUcI6nAk3+AluyGI3llXnPMVjsU2jCtAssv2svGCeCqqfpMZBEF9pdu9d+SwWftouQh+hL3bKdzs/S2sG0V5bdJQ1xNQ9eRSyKkA6BN+egylvL4NLUnRGqqV5859RtYrLMfDZq04KSHEay6rH/HM6xzyNLbcUb3z5swagKzBXOPQz+kwf0SQwIqgxJGsKTlMBNeOoR7sAago8W3bu031WUjC6aBW7ElVxWkDYOUH/PtoFYAxtrEXY9mKWIQTkgAdBrYCZqW0jrX8S6q63sbn6rLhlinDoVcd60rs+ig8Qe/4DjbjVTQAJssxtFwRaDPHFCREBbOh7u4QoYdc8x86N2yAPUP2KF1mvP0YVIFjFBR4K551bVTjX7y2RobufhJlQvd6OQzNY1PBo64S1XzKrGO0t9lQLFkLrQPpsyUeEpbvesQ5yYf+wZ1ggOYJ3jnTHttZeILrvuP3xNm51Yr8oZKSlqq8ff1t8mTOt/vm6n4oQj7zWf1ryc8z02+JWv4pck6ym6j0hViuroAX9ttCcuJHVX7eiWcXXSfF6Yctfea0Vofqb+x4WX5oXReQdshrt3um1/pUGIDt94NXee8pCjstX6mq9Vi5ebsX4vPfqd3VpHv4GU8UDuZKHwXuKPB/Ov7/7PKDbD/LVRhyoQ4NX2nFTzrLPq/9vZTV9IyPo1RDYWxhBqzcygtrLP1/zvfD3ovqAD/BH5R169f+CZfFH5W2o/m9Hrv+w/EX1e/kXofqu8hfVa/krq/3yb0TV0R/kTvxr4F2F7wHcr45zATeW83PcimucI+HXNilHGG4P24mPwzzKuXoE4ZKGB+9JhKU7DS1MY0O8XEeg9fEi1zpqjHU0IhSASEvkPogGMuvFUQiuOPbgkPUvWcpVF9E09gk4VGSpcOIzOHrPB8Dv8EJ2TkvVnTAyV2cPuw+pqptTUV+oUheiWTRDOzQiCxrOHXvqSQskvojMc681wAOnkQZnNssQNM9MAzKLaKJIuZGhaqiWGTzqJoqsr/UnVLV1VOroImv0OJrISGijUlkquavgVo/k0lWa56H84mvcRgMFIrA0IBGaDQcpgS+0pi7yKIoQOHbzSFk/NrXs6+DZnV6F21IJjqNy3qgGMjxeZvDsjeYJm4x8gBNMxi6JZLEYVX0hhwbw5eYysA3rzjHbk2J2hCFksSw7ytWPqMIBCS60ZkMZ2PNPiwnG2pxkm80PJThkJ3mZ0gXToSz7eVfu4lZa+X7CoqMH96gbyoOBQ9Vdewh2Uple5F7DwW7kVxaLW5aFnQxaMTnw4aQ2k0lG0MXzs2c2aULdq9LzOqY+xutzYIMoN6jyj1YwG4gANXO4rvA0H6eISRy81Z4N5oXCeZPxZW8Eyz3Z9oUV7LVYTot4vmJ8VlURSxpWUL8SsBAJqUASUv0A3j2qDuJAkW8ctrFdaJZyhP+yaDc2FxpQLoJzNT/R7DP+zutTEu6jgbVcHyr3UqKd+aKVhmaLdo+eRZGzNpjvtXVpI6D+HVXETKKYhuK8R6yl2MuTJRTm0svSZcS0uzv56Z4kMfN3ZZdw5BuqGBuu4nZSz/hoj5hGckjDGbDT87HatXSBaBJx2rrQJOdHqOL8eVQMD6y47OQwX0xYfXb9c2RPHrqTKU01COCPqIK8pstNOozZZgHIynU4Mhwcc6DagpywWGvvktMtWVr2ySv3qDZNE67NuuRIC6IrqeHzzzeBGoCW4Bg9XxposseyiuCfN5TrKYgdYEAMt6MMURUmvQicukxFms0nrj1fUdoozgNUuTCO2W7KtHbCJaTfjbxhBJWow7FFEZSECW1yoStl+4ARxBJQgkKtxxvXHOp8UG1lOR5pfo3MEKr99b63WtEMqZNoULPN2LHBoUXo2qDToDUXZFEw61CDusXVLA36S+090zLZHVepWbeIfRhRnQ1zSJkey4yagZinA+GhPumHepVwdevKPQRMWh4NY9uJXZiYLLOVB7KjVhUCvUK5IOh8KtZbvYpzCI7QUbsamdHe2NO03jqCsgXh4zDulqw63EaogR71fbVySAOUu5q564UCSWo1P4bHi4+wGUM4jKZaXxX2VitqBunsw54hSE+WA9uHLpQtS5fmQr3j2XaYJemUgHLT8pkGYNmgNpNNNvQQdeKMZBUmRr6uLeEJoRsSHsxE/VivUpPjfXhoIUDWAhmRrCJ4Jz13VSIgqEgPIrAuohVk9SOo2OMDUEtHc28e6u3SUqN4uY5wepemiliNCRCniFkhwQiA7H5nWfCEuuVJj7XpLE9rtZeTRF6aT1YHdUf1sl/0WcGi2ZVNumSbZRfTWWwxfx0G7lULmk670cthThUivcwTnhVTw+FitzOXsotiBzKCkZavA6CKb9xwoW1Q8YfVihW7oEk7VDFdTiPXzs8rqoZU5DKHecBnJKtfTIdbVJHlik13bbIaueFe28hbeYlALci2S5qBsNNaWZ12CH7jUfwbqqQBGuXOpS4u68u6UVPpaXnKnI8VStaiP2nvNQBov3I7kktNwFqDcESyiu8HbbTxoI2mgxDPZp2s/hy5VmwWkz3mDj1tTVx3prQwNI1KA+YrqQMnmlmLKdo91ACcxXI0omfRtCTJcpztyFheh/RMCqXgXuRqtYdWgKwSzI9kle7k7lJuT0Mz33fmbj1vOBbw7Z6TrCIp3EmmPjOO5eZ951kxncOKoLVEVz7o3mRuNyC7fYwicpQ82wWQmc6akz+tLP0RodZp0iXX21hZxTwr9ok1JmfUtV4Ysb8LoP9Fa1BTsCp1+5GBJFm1q2ZnxXHmrn6QVcWaZdVUCuYOao19Zfc4WK1oHETWloEX00g5M0LVEva/UL0RlGt/9fYUObrj2wHcnPpzIPNC6Y/9gZ4NHmoATZoL6S26U3fdxgjxuQ8gbea4n20AThr4almsLj7ZHCBDwN4jq2xsNmEMKOzpezDJoaV/1qtC2JC3qerEHuUBRYKMgLounLKeggqLpUpo4dbe17nmW5bFNVEDk0eSLW7XA9LQeQkNMI87obJnIKZLUEudD5uox10BHwKMa73fkGALYdMGUsMv65qtN5VNXAaGjhLTIamrHhMVLAub6xDmEVaGLocEiHsfugIbLOfZuQBapRUO4SnmtQmOEGDrQndrr/V10CZgwdCUQQfydtlw9TOqYHx8DCcIUaA5XNleHSWQ2dN8doS+OnKDKrNbABi2y6JLMufgkGzU1r4T1BZVYxP7iaJuC/UVMe/5ASwQZEOoWQE7ldM+HInJnKaIWEEzmWFfRiaBcEzT5I76hipoGDhX4ICDgaRmIANp/akrQPT4lgLvnr+KZBsOJNSm+NTgBzlOlzgRtmLG7PpiaN4ZzfvJF+94VnaviBFB4kHWMTlw/JRmC3JWYNfDLbC3dIQbDWDpLd0G2rG7IyhDkJM0qDRUq8FG1B46pMaCZvOIaYm5aXdB3UkSB2QMZAJ1umwlNFxI4QXOF+wRUD6+7wL+vOh3+qxggvTdE39Q0F1Z/fN1/1Bmh/gbCe3X5deR6w1IrW8oHKgq9kIFDkeSpxebwRpC1Wqf1wtny99yVzbvzA/A+LPz/c8LzdFIVs6LjWEzidMy78oP8LtcFjbG6rylkKxG4pW6FFDFydSXWpEPYgOH6jsKWy5+h2qZvi1/26sZQjT4AC978e1q9a4+/W61AnM/Sfz3lLEM/NfqqmQbv9qKcvB6HZ9l9Ku8K/DZvosRdLBcnBfoN7h/9zKVZ4fuvIkRtDsP/xnBR6VM8+hNJTj77uyF+2dRIUv31Vb4h8CNXmnGbdn/ijGpRbl6m15NZPZSdFODa/2yXo3O0/ellBv/ihMIG0Bjy/6GAnsVRwp+ez/ZADj8/Gorchlre173DYWNF78bDS9V77NXI9bPZ/UnRTBXVq8amtZeVc7vzea7yn7HtcYuQL2Jwg579QVMgepbGOw7ZHN4E6qwrK7HAq+ZyBj7fC/G9Xgm7we7YK+u+jqId06la1Kz65GbzxrYh4fSHnO5u5E0wM0Tulxg3X3is1JbyVfGJc5uHemO+6VXr+3/alP3H37TiJsu3bQkOjzgWdnXyNimdGlkr2+V+coLd3Wl9bU67Vi7hDpCa/v2EbzjhGaCPdZk3XeoRD+LXF+LYV0+LpxCQ3uu+Yi1zYTCrYtJ2JeFqCeeQMfRXRPgJO2qcOAOuxro8D3Aqebcnxu9PRuIkzsOXH04X0TVcfvmABxSgrsWGasVzrcK+7Ic5+slH48YQfYlMELA32//VGgSqkaIFefG8DOzSZ3ub4QnMPLqug00IMUUwEskumy5WgutgjbJWM8T+ABVrY3DdNVWCHFVnmdoVuu6jplXNwhExm1gCJO8rqdPstnA+wcf4syrp2AkVXWA7LlN22au1zbwyemkgFs9ab3P9Ng3Z667042ie3mC6ngM8Ayitfao8DWL/UfS4M9ePESVWalCnbb/OOh3rcemGLBso+6X76fYivV5IGXYxfzUB/8H7kwu9FgOZCkE+ydUu+5t05rjcK88zKEFbABphQwM081BBgRTsZfeE56V4F0vinQ+pXlVSynHNAvyuYyb89rmOq4kImGsmg8+XztwH2ER3UHKeL6BOFbD4xKOxuVx5NbDfQS+wtFSY9jk2Br2kGXxASqGOR6NIhK1bL8dI5hebUesGU1w7KY4TaZw9dbbU2/PDVSbVWJTzussaaeqiJVb6ayyUXcnn1TsNNRPY6y2uN6i0Ho+xhTf72nvZfNpjPbsjKCqGEtWb2x+Ehum+wlVksK8Hcc8PviY78OK7deRY1i8K5ACgS6YHM6BPRk4lY9QhS3NTESzy5dTEuZcLpYIeDHtSbPdzkh0AtkuacGnZX8+yT610SP+qqNdvI0DpAq920zkGCSBEG882CM2I49zibTl8UlG306ys2az9P3tmjXr415WvmzG+HcGTh7QbNZLw51/ktVTuJSVCRfGRo30QloC1nHMZAs1uD8jlAv2kPSe8AForqXb5SBpVr49+s7MPDRkFxc7P5cFwitBkIKhpPGih++o4tAuL8LNvLKvKHDY1DOznQdd4EuzmBjSidOaFYMEUh1aOtgNqr1IcjBpE5ob6IgeT5GWiJavssvT74jMiyp0SdjTjX1UeXNZS7lvWHluxGKtz+X+fKoupM8MXtYVzdOid+T6Eap55e0mGhQIiPgSKSCUyOZjS81RZmLfaYHoh+wHWe8jLMxP6sGy2fmIl/FsTFKlhTMdTElW7asXomFg6VEPZRWBSJFMpntJgzjDoWlHL2mXQdqPtnATQtGxKY0GDUJA25P5PB78ANVsV47PeSVBFRV4L4IN2wb2HRNC2JfrjKzm/XzHxA2qoknL/LjRol0ZXckoPF68VRhoG4NmOtxMn/NXMT9AJzoNtxp0Hbprj0lHC77pUCWkl3inRYSVEGrxR1Tpp/DYruX3ElwAAARzSURBVPbNDjhpsyC80KXpoWgIVaxm0dqzg/yDBsBq1G5T2QkQLcBLqByBF7O4pA5tLG1kiSMOw+dneQJn3lZWldTWSpquNnaJI5S7aYJkJEht5VDPvqPKijSge1J6rt9c9iKRFyPPIEXRgkVCtqya/utfepxAYRlwzXpicy9pmiRbv7IE2uHS8mW448npKcRbp/5Br7JCVsVgD1mlRaeWyyRGCsXpISZUbSAxTz0rcA9RRRohtk2nHmQVnAZ2kl6mwSxIzmY/MqTL2Pxc2XcCqu3E3OeyuC9Tua8HSSK7xU/OEby+aoAcb93KlRnafFJx/309kNV8Tpu1cpO74/QwmrHZsNXbUZcdUDXbS7o6mSfcle41idEinYwmertEVr1FeknPiN2asCOR0MowkcfYui9AK/sZVU1zY3Ic004HlIT1epWOMtKmFtUpzufraFRZK6V4hKpNuLC9+FurcJDSQ8r5ENwCyCo0gHIqeZ4fGwRyJ3jLx8O8Kx02qd9CVmHA67Xce9BqpAHwJhmyhKdyXIMHxzU96jt/VTdkFhvQVabTjCZuYdhsZhkBmpmmaJqIP0HVvlVPsczPs6kJTxlhnNM9hU2HRRpgMIb1zVy/QNITnj3VqzTyTTzLZ1NkcNGqKIpmhpwHFfQqQn40lxtrPuvkIaqcpnaxX1QlqqUm+u24HRdA1ZcZyMpCJOO2HUe6Q/WzKQ9Qzbfr8pRUMqOhcI9h2Kkesm5iuxDyZL3xYMUJQvlb3hUw9eyWh/T3Nf/mRx5ooT5Y8PfZAHrstS79LmziUC5cS3VAWhpmNnKspXUomci+WpD5F0L1vtyxLLoXZPJiJ8suN2qGxvgHsleljMHzR5YYwrWVD/WqwJl4+35MmD8aBAW7QYL5Y8J1oO2bMcHBhC/jpD8zEzyyV92IRyogZUhPdaOscUHUbKWZykQg3ZDrIjcuXvnyXa9iHyLsTAARQblKG5vEQdg3RBphbGaMu7v65wIcm0iEZgXk3GbpBRnSsIbkqmhcpMSxez5a/5rcOE/0KvaUYGlGEVKs2nzUWA2bBsctbDpb0B6wcSy+Zt3tjhWMXo7DH9P5EDtSELzxwz4cmXYOdk+Xx4QGbxK2Xyc2HuhVQKZZckFyLX7NpaurXUoLUWoPHXTkI93uhtF3TqC9g3fvjHTsdo/ZnB/s4zzAtxeo3suqY7ND2xQerHs4185Vadik33hNja2pSzj6hLsCpXNtBnU+s1UjC5SwWXAsBYZb5MStWXKHqiW3XDfmsGvtG4Fs/Xav9JEqW3fGon66t4IHQmfYvHTneCB+NN46mtlDE5hZgHbm9gD6e97qWv6eYuuXv6h+L/8iVN9V/qJ6LX9ltV/+R1Bl/6Oovqv8nr/6Tj6AuKdy/2FRb8m8dI7fJqq/jFxDA0Tue0pWycK8VFnWyMq82opiUGUv1vFZzP63TEs5D7fhW8pFzrfbF+rahnO5frktVMerVXyVw69QZawpgzJ4TynbIKiqF+6vvMMyebUVlfeu/qDk/wHyL6mp83ZaeQAAAABJRU5ErkJggg==" id="465" name="Google Shape;465;g288f84a0595_0_97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VUAAABkCAMAAAABg1OgAAAAilBMVEX////+/v79/f38/PwAAAD7+/sUFBTr6+ucnJzDw8Onp6dJSUllZWVXV1f4+Pjm5ubx8fHJycm7u7sxMTGJiYlra2vu7u7g4ODMzMzT09Ph4eGjo6OxsbGYmJjZ2dlRUVF2dnaDg4OPj48pKSlBQUE2NjZfX18iIiJ8fHwcHBxLS0tycnIODg48PDy6UBkmAAAgAElEQVR4nO1d65qqOhJNQiIXJQRQELmoeL+9/+tNrWB3K217Zrf+ON/MzjezT6sQkpVKpVK1UjD2WuFKMM05Z4rTB8a1+vyFMcGZwH8/v6LrHOdJbZo7XHHlaEGXCfqDCyUcTZVrqprZRwmH2Sfay9Td7XS3ZsZRihlODxaC897T0JiuSfQjtVWjB5o5vVqU5trQ74I7dDVVent/r8lMOfQcwTKuvv/66+JozrRCNwX6o6jVd228RZVgcHpI3FWFPlAVWmgqwBIddxghy7oeMq3pIiWExV6zXkcIUYcbTc2gGxU1qvcsAgz/CjRRaUfRX3aU7y9TVDQhS7UIGlfqn/roy3fcHCrcUWiL/vbjrws1gLp6fZwAqh9NFBCXXhM0QfHziFInRXcVCQChptB3ai6hQahq6qABXDQ/ALZSjuhXoB0haOgwurj5E1Xe/cMFv7YM16Ia/NmHgzNbAd1OoyuYUP3BuS30ME6X01P7nX2ldL0W0ATMUbdT5DuqNGVxx8+VZUyPR5XuoDMsTmgCdBNQE7wOZE1QLZjFJGOa5dXd7bYN+IPb2f9cdvRVWxGm99PnoxekvgTERbEnSgu6Aj2iEXinAtCzvVwnH+j5C/OpAT5RFR/fcNZs982TurgvN1u5NcxObbOYkzBBPgXqcBjJZtcFAoJA5dP1qleBNtXgUBpjp79Q++TrN/6pja69N8wsJ+MZc/pocJpQ1XBwikjqNYbPW379Jj7uv95FA+K2E0/r5yvGH5ZmvW1HMlbMohkcZr3fbx8lmtVpC8x+LJejy4JTw2ZV5bNsedR+oSPfnSVFkDRVYFQ8TYIpzU8SKFZsBsP7242erMZjOdZWD/Eo9e5+vqIKySRtoLLRarwa0wQWd7iSNtelXLRp6OpOnU0u1/b3OoWBIuW/XC3PgWK9al4pYjwoWD5uRNYu25xVO+PXbNa6uvXaOmmXDfOrdlxekSyl8mX0c235oaROuSzabhYHz1mGen6iO+JKjhZyeJKlHg326zXEXTmsSUb3qNJckKXiZaV1shxXjFDNvCnzPVV59bislmMWecl4XEBvc+F6hVlsjQPBv62FTIjBXjO/zXiyXJKSOc21FzO/1JXnUTXjlrlUTRs70A9KFwVLa/FMs/1pUceTESQaJryU54kOdm4tWSwLI0NPXsabkLVyuZBXCW4l8+XPKkDEAw/SISpZqP1Kj+d6O86mh7gaVPFhbyahpsdVuykUL2kAtlj3aqh2BYMJkMjFXlZRGjRpxdqj2cp2i6+SZnPxVhOy02gBpInuDhZkcHwzv7QM7KJZyFFLf57W7tpjQZqd5Hgit0tZFetdtdpGDIsUtXgdNuKNoDK922c083guEwLMD3Z5INlU5i59Pi9plJmHz9ENqk9kNVvtSWDH0fhAykQ2Y5LVheMPptUgKlZLthzp0ULHgyl13Fpo31BdrgqsbOxCwKV7d+PlhOr4qCdhFkg/WwXNjlAeGtKdgpbDTM4jSOrdakX2WCMrAtWw9Vax+Vad5jQ+Yhya8SWqpK+H42gTsHbuMthANO/Hm1bDAn4XqmKfRiw/TRsZ0/Tzq11USkGoGqA6ZpMjaweE5FVWrRznP1am2X5V+et0Nj3XTTgEHKN5PN4Rqm68G+tFaMKl9g9Ta4PR6rC43N3PdUFwsNJTm71iq0W+KfM0YPXcjE5OPfANye4qUQQPmRakM/PVNocRc79ekY0hZMtZcsrCkWDbrT4d3U0l6ku035pKVtm6ndFglesIcu2YOGfj3eyNaxUjOTx5Exmb3SmZz7Ngl5WyWso8I1SlRbWGrF5RTWS9H7g/1sWVO5ISE7w67Ia+Wm5VdV6PVkWV5tMNyepch2MzXU07I0qx5fH+fmaG87aVLfW9DmTppnWTTqp0rkcjQ7IarcpiV4l2bbDaZe5EjuqSUO2Z0CTry9W4Xh3dRLaVbGlKROswWc/NKaRqkuxSzwjldujS+qWEGQ2r4cTot9qrfip3lWHTjbzQarVx43QX7mZm57N0iW7XF+Z/WAZOLVP/Z5Oa5qKJIhfbyHyWCZ25zIki42oTOTo3nD5HETcR7SZpClPJenJvyHSTknQSLeJkCbjHmgb1eAr1ZKLLc6zTqrkkqg0z7OB4cZErudW8v0MjS9cspQwLrjwpFzSDQlpn56N5NiZZPSdm3kZrTIGc9BDtFNyjtHr1RQXAbw2mblutPncx91YKbOmvj/aiJ2qdjEz8LGB4W2tX2+rx0bFbbvpNwyjCb9Yyxqeb7lz/snIj7sw63f3/Y+8JA79riGPXGf5lN0Fhq5va9G3V/POXq1ljuL775aYVf1bQMeoS7wp6Zf/zWW4+s/tfvi7/LCQnQt1f8POHu+rsH47G/lXz+2KvZN8aZYe8f40tDrZs/HG57+D943vVfPTpN6j+7q6/5XnRrNlPRpPRO8pkFG5PL1WA8lINthZqxfbVSj5L8TtcAzl8Uzmm8jI8Hl+pYi3Tl+5HKy4yfbGKm8oGo99gKpxg/TYl8HRX8F8VI/2XWxHtXq/js4y3v7lLsGCl+xr6l4VQdZVSvS8/FgP27SH9b2g1pw2H8+wJXZCC868VjF2//ewDm+1iMmPEk2r++8LGk9+gymlL/LZdL6H6zRRRCAnAw0y2uvVMO9ataC04h3XOkK/tIbZx9+2zTukPJ6mNC2Djz+C0tzc7CNPAjfo542aDuG8U/r78S1D9Dir6bgHkNhRCn3ENEEaIiDn6RgN9RxWeJIS5NEJfuBJRG0c4HdrOdZ7B4f/hr7aovqv8O1G18SVE8myQCf9HUO9mFjN2K97fULVD4AiCVDk26CU0qQilVXc3thKOQ2PGxacPsJPVN3Xp34mqYyc/4inQdCRxiFvZAIawcxfh1WeoMgQFOFyoGBhuYyaI7zkKOsVBaMJGpJwvFfB/gKrVnzbmzK8BDdH93UX/1G20hH1HldvoGLwvxi5UH0FDuFE7FAWCuQx+1Y9u/D+garT1SWltpVMbmshGd7EsG5EmvJT6ebWiqyIXUXSmM4XJb9yMu66haa9F5trwaZbNbEDxWsu79ar2qRRQ3Ajl04zDCgEZgbCYqT+Dfu+7TG5R7Zy+iqup30BCIn8Kn0jm+zMd01dUYeMXqJUe5bI+8eEOVWFZG03rwQE0rb0pmlK2Pqta34ZCmyCHvy9ok8c2AIcjRolkvsixBVzMPUPYBvO9qYZLw7kutyF95UTL8IROfrSlJ6s0K6zqoA4Y2xQ/wpURdSDy44z+1B0yLPfjb6YDoRrJwUGuAkwP0u42YA6lhhgZy4KzHEUION+5Dm9R5dqiqhydzVcB/RRtB6uK4Cm2ss4vaUUNKFK5K6gD0RAududnVO1PhgWDmqyebL3dXkjSWDBciPW6IXOSFcdDTBVo/7Bgj1DV3NJRWDmoMqbNJAwkHI/NIs1qmZCyncpxQI3QOg53t36qO1RJoqEdCAoj04bu93eHEHsVfyuTQE4aZrR3lvOGnlVtVm7frwpUz0HUDEcuSVLMeBTBg6kabXufr72I2tAPrN/JqqDWs4I6Ea1b8BaqQxFuXVoVik0dXVowe0YTd35itnUB65c7WTXLcNSwcj2jflXnqS8LwYwzOjnHBZgscTpYxVajpouvGr5QpRnn7tPQc8qVS40uBoFOK0N991LXkxDknEReetbh/SOqiBOQCkp87hgZEBJmG8a7ACyWRibUPxKjaFjNICLc8VZRj0/QyWqVFeuJLuRlELLlmS1lhphaRk9s5JQd6puHf0cViOvFaitL99IC4tHcjVdTR7Ns7eUktTTNZMtOCIbq/FJ90Eceo1of6+ExC1YNIddKd3qISSmp7ZKvT/CCutOGeo+IVbr88p3eyiorwmY/mAarGT03JvE8jtHj2qIKfhFztrspBLr9juqHnNCMZcVlPZSNhlyzIvXYcoJ5QI+qdm7HvGpXBYk0K4HqvaBYVHdSjnK2mtBIBP6guUh/skAwR1lUaWQ5/1kDwLx2gqSRe31ckoSZ0TxLdjSczgxxiIATBITqKMRaU6TVN5/1Larc9atQ6uACpbgkVGl3rpWz3bP1oqNH+UCVNDM+f0eVdEPmB3PpeysECWJZ6fkYvm6S1Vra5c8sbKCPPZNVKk7jNZ4sFGKtLN4t9X6E1c+iOhMgt+TbkBYLoDrr87QsqmU8GBs7L2StLsvhcEEK0vJlCFV+rlk/rnOvAWifU49Gu6VZ12S8mMncTQ5TQoWmPyKR2srqZA4SD8LIfabILaqqPVZLqatNTpLoyTyWPlRluNeEogb1zqf9OpaAy159DvQXqpx0chokMi5TlxaGZlXqQwm1X6cGGoArszwnDIyUZ6jS4LBivA3llGSVTON41+r9FpQvi2qkHaxgs/Uiom6Wu7zvcLaoxjTZEjbYE4gem8hFvdsUsPU4a86BkiW2kM9klSN6fljqYQvIgoFZzCOaQ+7Fi9IEIF4mznYOdmSTlqzPR7xFNQvnZiuz8pKTXEbnxVi6MB1GezY8ceuwTwZTkNPYZv9otaLtKS1KtKRUKyzQ5pROOn9WYGWVDKlGyjCsIFzjnZWJB6jaLXMgswKyismVhSNzGQNJY6PI9Ecx9PlmYcggJg3QX3euqEanVTZND+e9YVMoyBM0FLbQ5UCGEe8bQ/eWleLuOl1flvrYWof28XyALSCsrFZQJP5GHhqYbk3qO1zda6E7vVrNh4tQBynCbKxaHytroG4X/Hjq/CXT7dReSKh+lhtZpRmyGJaLaUVdpbbMFqFv2ZVempGsAt7JaLJNmMuAKqyKB/YqVkNVpcPLqjDdWh0cBmta+K1eDXaRoGWsHgw2PtkCFtUevY1QNQmZxbMkY00Fgp1KchaT7oJMKaHjgKTc4T+vVrSaCJGXcdPk69ZuiGbllBlaRvNNnZNskpHGiqDAVobFacX7tMU7y6qLsQWrSmunI/8RJPF6oYbzBh4nBAUzDlvtsazyq+1YDyqXO5aTQm3iU2tZkenZ9YPMJh1vd5b1d+td+TKbSf/6ZTPNSa+SjWmYH8zAmxM5bIAGLEBFv9NXjq5pteoJK6HqWLrolX6KZlB3hOU3dswhy5d5oledzkKExO6qjrIHrYAQsjfbHJJrjJL6yPIjJtQTWUWQkWSzkhfXegM6d95QjlkolwZWM2l72t67W/rqs9ygKjAKmB1HMtCu/hT6vhwudDVfuA6Wd5AqnGw/n0CB3snq52p1dT9Sz+Sl4ZYfahfseA579dSQ4QsnAuCqVrsZ6/FoCVXVoQeauMGmWYEp83mVNrCrn9mr2Do6BrsvvyxgR3EjSNJMllSRKkpLBHAM9qDaBKUr+hSPO1TtlNRmFjnastMJF4e5tP3MogxcUssaNo6ir74k/sayUsaxVquJ6IladyF2GmlDM86YqzsRRE3HuDl2k4/2Vl3YF/4crQIyxKn1PLO/REGSR4mPqhXryCJNFfRBBarw62iBPTIE6hrtBidLWzitg5P1qIi39qqlJHPduTSoKgW+nYNJ0Q0HVWH4x/AzO2l+RJWUDd0PYjVsF+twEtzY4D8tUcI6nAk3+AluyGI3llXnPMVjsU2jCtAssv2svGCeCqqfpMZBEF9pdu9d+SwWftouQh+hL3bKdzs/S2sG0V5bdJQ1xNQ9eRSyKkA6BN+egylvL4NLUnRGqqV5859RtYrLMfDZq04KSHEay6rH/HM6xzyNLbcUb3z5swagKzBXOPQz+kwf0SQwIqgxJGsKTlMBNeOoR7sAago8W3bu031WUjC6aBW7ElVxWkDYOUH/PtoFYAxtrEXY9mKWIQTkgAdBrYCZqW0jrX8S6q63sbn6rLhlinDoVcd60rs+ig8Qe/4DjbjVTQAJssxtFwRaDPHFCREBbOh7u4QoYdc8x86N2yAPUP2KF1mvP0YVIFjFBR4K551bVTjX7y2RobufhJlQvd6OQzNY1PBo64S1XzKrGO0t9lQLFkLrQPpsyUeEpbvesQ5yYf+wZ1ggOYJ3jnTHttZeILrvuP3xNm51Yr8oZKSlqq8ff1t8mTOt/vm6n4oQj7zWf1ryc8z02+JWv4pck6ym6j0hViuroAX9ttCcuJHVX7eiWcXXSfF6Yctfea0Vofqb+x4WX5oXReQdshrt3um1/pUGIDt94NXee8pCjstX6mq9Vi5ebsX4vPfqd3VpHv4GU8UDuZKHwXuKPB/Ov7/7PKDbD/LVRhyoQ4NX2nFTzrLPq/9vZTV9IyPo1RDYWxhBqzcygtrLP1/zvfD3ovqAD/BH5R169f+CZfFH5W2o/m9Hrv+w/EX1e/kXofqu8hfVa/krq/3yb0TV0R/kTvxr4F2F7wHcr45zATeW83PcimucI+HXNilHGG4P24mPwzzKuXoE4ZKGB+9JhKU7DS1MY0O8XEeg9fEi1zpqjHU0IhSASEvkPogGMuvFUQiuOPbgkPUvWcpVF9E09gk4VGSpcOIzOHrPB8Dv8EJ2TkvVnTAyV2cPuw+pqptTUV+oUheiWTRDOzQiCxrOHXvqSQskvojMc681wAOnkQZnNssQNM9MAzKLaKJIuZGhaqiWGTzqJoqsr/UnVLV1VOroImv0OJrISGijUlkquavgVo/k0lWa56H84mvcRgMFIrA0IBGaDQcpgS+0pi7yKIoQOHbzSFk/NrXs6+DZnV6F21IJjqNy3qgGMjxeZvDsjeYJm4x8gBNMxi6JZLEYVX0hhwbw5eYysA3rzjHbk2J2hCFksSw7ytWPqMIBCS60ZkMZ2PNPiwnG2pxkm80PJThkJ3mZ0gXToSz7eVfu4lZa+X7CoqMH96gbyoOBQ9Vdewh2Uple5F7DwW7kVxaLW5aFnQxaMTnw4aQ2k0lG0MXzs2c2aULdq9LzOqY+xutzYIMoN6jyj1YwG4gANXO4rvA0H6eISRy81Z4N5oXCeZPxZW8Eyz3Z9oUV7LVYTot4vmJ8VlURSxpWUL8SsBAJqUASUv0A3j2qDuJAkW8ctrFdaJZyhP+yaDc2FxpQLoJzNT/R7DP+zutTEu6jgbVcHyr3UqKd+aKVhmaLdo+eRZGzNpjvtXVpI6D+HVXETKKYhuK8R6yl2MuTJRTm0svSZcS0uzv56Z4kMfN3ZZdw5BuqGBuu4nZSz/hoj5hGckjDGbDT87HatXSBaBJx2rrQJOdHqOL8eVQMD6y47OQwX0xYfXb9c2RPHrqTKU01COCPqIK8pstNOozZZgHIynU4Mhwcc6DagpywWGvvktMtWVr2ySv3qDZNE67NuuRIC6IrqeHzzzeBGoCW4Bg9XxposseyiuCfN5TrKYgdYEAMt6MMURUmvQicukxFms0nrj1fUdoozgNUuTCO2W7KtHbCJaTfjbxhBJWow7FFEZSECW1yoStl+4ARxBJQgkKtxxvXHOp8UG1lOR5pfo3MEKr99b63WtEMqZNoULPN2LHBoUXo2qDToDUXZFEw61CDusXVLA36S+090zLZHVepWbeIfRhRnQ1zSJkey4yagZinA+GhPumHepVwdevKPQRMWh4NY9uJXZiYLLOVB7KjVhUCvUK5IOh8KtZbvYpzCI7QUbsamdHe2NO03jqCsgXh4zDulqw63EaogR71fbVySAOUu5q564UCSWo1P4bHi4+wGUM4jKZaXxX2VitqBunsw54hSE+WA9uHLpQtS5fmQr3j2XaYJemUgHLT8pkGYNmgNpNNNvQQdeKMZBUmRr6uLeEJoRsSHsxE/VivUpPjfXhoIUDWAhmRrCJ4Jz13VSIgqEgPIrAuohVk9SOo2OMDUEtHc28e6u3SUqN4uY5wepemiliNCRCniFkhwQiA7H5nWfCEuuVJj7XpLE9rtZeTRF6aT1YHdUf1sl/0WcGi2ZVNumSbZRfTWWwxfx0G7lULmk670cthThUivcwTnhVTw+FitzOXsotiBzKCkZavA6CKb9xwoW1Q8YfVihW7oEk7VDFdTiPXzs8rqoZU5DKHecBnJKtfTIdbVJHlik13bbIaueFe28hbeYlALci2S5qBsNNaWZ12CH7jUfwbqqQBGuXOpS4u68u6UVPpaXnKnI8VStaiP2nvNQBov3I7kktNwFqDcESyiu8HbbTxoI2mgxDPZp2s/hy5VmwWkz3mDj1tTVx3prQwNI1KA+YrqQMnmlmLKdo91ACcxXI0omfRtCTJcpztyFheh/RMCqXgXuRqtYdWgKwSzI9kle7k7lJuT0Mz33fmbj1vOBbw7Z6TrCIp3EmmPjOO5eZ951kxncOKoLVEVz7o3mRuNyC7fYwicpQ82wWQmc6akz+tLP0RodZp0iXX21hZxTwr9ok1JmfUtV4Ysb8LoP9Fa1BTsCp1+5GBJFm1q2ZnxXHmrn6QVcWaZdVUCuYOao19Zfc4WK1oHETWloEX00g5M0LVEva/UL0RlGt/9fYUObrj2wHcnPpzIPNC6Y/9gZ4NHmoATZoL6S26U3fdxgjxuQ8gbea4n20AThr4almsLj7ZHCBDwN4jq2xsNmEMKOzpezDJoaV/1qtC2JC3qerEHuUBRYKMgLounLKeggqLpUpo4dbe17nmW5bFNVEDk0eSLW7XA9LQeQkNMI87obJnIKZLUEudD5uox10BHwKMa73fkGALYdMGUsMv65qtN5VNXAaGjhLTIamrHhMVLAub6xDmEVaGLocEiHsfugIbLOfZuQBapRUO4SnmtQmOEGDrQndrr/V10CZgwdCUQQfydtlw9TOqYHx8DCcIUaA5XNleHSWQ2dN8doS+OnKDKrNbABi2y6JLMufgkGzU1r4T1BZVYxP7iaJuC/UVMe/5ASwQZEOoWQE7ldM+HInJnKaIWEEzmWFfRiaBcEzT5I76hipoGDhX4ICDgaRmIANp/akrQPT4lgLvnr+KZBsOJNSm+NTgBzlOlzgRtmLG7PpiaN4ZzfvJF+94VnaviBFB4kHWMTlw/JRmC3JWYNfDLbC3dIQbDWDpLd0G2rG7IyhDkJM0qDRUq8FG1B46pMaCZvOIaYm5aXdB3UkSB2QMZAJ1umwlNFxI4QXOF+wRUD6+7wL+vOh3+qxggvTdE39Q0F1Z/fN1/1Bmh/gbCe3X5deR6w1IrW8oHKgq9kIFDkeSpxebwRpC1Wqf1wtny99yVzbvzA/A+LPz/c8LzdFIVs6LjWEzidMy78oP8LtcFjbG6rylkKxG4pW6FFDFydSXWpEPYgOH6jsKWy5+h2qZvi1/26sZQjT4AC978e1q9a4+/W61AnM/Sfz3lLEM/NfqqmQbv9qKcvB6HZ9l9Ku8K/DZvosRdLBcnBfoN7h/9zKVZ4fuvIkRtDsP/xnBR6VM8+hNJTj77uyF+2dRIUv31Vb4h8CNXmnGbdn/ijGpRbl6m15NZPZSdFODa/2yXo3O0/ellBv/ihMIG0Bjy/6GAnsVRwp+ez/ZADj8/Gorchlre173DYWNF78bDS9V77NXI9bPZ/UnRTBXVq8amtZeVc7vzea7yn7HtcYuQL2Jwg579QVMgepbGOw7ZHN4E6qwrK7HAq+ZyBj7fC/G9Xgm7we7YK+u+jqId06la1Kz65GbzxrYh4fSHnO5u5E0wM0Tulxg3X3is1JbyVfGJc5uHemO+6VXr+3/alP3H37TiJsu3bQkOjzgWdnXyNimdGlkr2+V+coLd3Wl9bU67Vi7hDpCa/v2EbzjhGaCPdZk3XeoRD+LXF+LYV0+LpxCQ3uu+Yi1zYTCrYtJ2JeFqCeeQMfRXRPgJO2qcOAOuxro8D3Aqebcnxu9PRuIkzsOXH04X0TVcfvmABxSgrsWGasVzrcK+7Ic5+slH48YQfYlMELA32//VGgSqkaIFefG8DOzSZ3ub4QnMPLqug00IMUUwEskumy5WgutgjbJWM8T+ABVrY3DdNVWCHFVnmdoVuu6jplXNwhExm1gCJO8rqdPstnA+wcf4syrp2AkVXWA7LlN22au1zbwyemkgFs9ab3P9Ng3Z667042ie3mC6ngM8Ayitfao8DWL/UfS4M9ePESVWalCnbb/OOh3rcemGLBso+6X76fYivV5IGXYxfzUB/8H7kwu9FgOZCkE+ydUu+5t05rjcK88zKEFbABphQwM081BBgRTsZfeE56V4F0vinQ+pXlVSynHNAvyuYyb89rmOq4kImGsmg8+XztwH2ER3UHKeL6BOFbD4xKOxuVx5NbDfQS+wtFSY9jk2Br2kGXxASqGOR6NIhK1bL8dI5hebUesGU1w7KY4TaZw9dbbU2/PDVSbVWJTzussaaeqiJVb6ayyUXcnn1TsNNRPY6y2uN6i0Ho+xhTf72nvZfNpjPbsjKCqGEtWb2x+Ehum+wlVksK8Hcc8PviY78OK7deRY1i8K5ACgS6YHM6BPRk4lY9QhS3NTESzy5dTEuZcLpYIeDHtSbPdzkh0AtkuacGnZX8+yT610SP+qqNdvI0DpAq920zkGCSBEG882CM2I49zibTl8UlG306ys2az9P3tmjXr415WvmzG+HcGTh7QbNZLw51/ktVTuJSVCRfGRo30QloC1nHMZAs1uD8jlAv2kPSe8AForqXb5SBpVr49+s7MPDRkFxc7P5cFwitBkIKhpPGih++o4tAuL8LNvLKvKHDY1DOznQdd4EuzmBjSidOaFYMEUh1aOtgNqr1IcjBpE5ob6IgeT5GWiJavssvT74jMiyp0SdjTjX1UeXNZS7lvWHluxGKtz+X+fKoupM8MXtYVzdOid+T6Eap55e0mGhQIiPgSKSCUyOZjS81RZmLfaYHoh+wHWe8jLMxP6sGy2fmIl/FsTFKlhTMdTElW7asXomFg6VEPZRWBSJFMpntJgzjDoWlHL2mXQdqPtnATQtGxKY0GDUJA25P5PB78ANVsV47PeSVBFRV4L4IN2wb2HRNC2JfrjKzm/XzHxA2qoknL/LjRol0ZXckoPF68VRhoG4NmOtxMn/NXMT9AJzoNtxp0Hbprj0lHC77pUCWkl3inRYSVEGrxR1Tpp/DYruX3ElwAAARzSURBVPbNDjhpsyC80KXpoWgIVaxm0dqzg/yDBsBq1G5T2QkQLcBLqByBF7O4pA5tLG1kiSMOw+dneQJn3lZWldTWSpquNnaJI5S7aYJkJEht5VDPvqPKijSge1J6rt9c9iKRFyPPIEXRgkVCtqya/utfepxAYRlwzXpicy9pmiRbv7IE2uHS8mW448npKcRbp/5Br7JCVsVgD1mlRaeWyyRGCsXpISZUbSAxTz0rcA9RRRohtk2nHmQVnAZ2kl6mwSxIzmY/MqTL2Pxc2XcCqu3E3OeyuC9Tua8HSSK7xU/OEby+aoAcb93KlRnafFJx/309kNV8Tpu1cpO74/QwmrHZsNXbUZcdUDXbS7o6mSfcle41idEinYwmertEVr1FeknPiN2asCOR0MowkcfYui9AK/sZVU1zY3Ic004HlIT1epWOMtKmFtUpzufraFRZK6V4hKpNuLC9+FurcJDSQ8r5ENwCyCo0gHIqeZ4fGwRyJ3jLx8O8Kx02qd9CVmHA67Xce9BqpAHwJhmyhKdyXIMHxzU96jt/VTdkFhvQVabTjCZuYdhsZhkBmpmmaJqIP0HVvlVPsczPs6kJTxlhnNM9hU2HRRpgMIb1zVy/QNITnj3VqzTyTTzLZ1NkcNGqKIpmhpwHFfQqQn40lxtrPuvkIaqcpnaxX1QlqqUm+u24HRdA1ZcZyMpCJOO2HUe6Q/WzKQ9Qzbfr8pRUMqOhcI9h2Kkesm5iuxDyZL3xYMUJQvlb3hUw9eyWh/T3Nf/mRx5ooT5Y8PfZAHrstS79LmziUC5cS3VAWhpmNnKspXUomci+WpD5F0L1vtyxLLoXZPJiJ8suN2qGxvgHsleljMHzR5YYwrWVD/WqwJl4+35MmD8aBAW7QYL5Y8J1oO2bMcHBhC/jpD8zEzyyV92IRyogZUhPdaOscUHUbKWZykQg3ZDrIjcuXvnyXa9iHyLsTAARQblKG5vEQdg3RBphbGaMu7v65wIcm0iEZgXk3GbpBRnSsIbkqmhcpMSxez5a/5rcOE/0KvaUYGlGEVKs2nzUWA2bBsctbDpb0B6wcSy+Zt3tjhWMXo7DH9P5EDtSELzxwz4cmXYOdk+Xx4QGbxK2Xyc2HuhVQKZZckFyLX7NpaurXUoLUWoPHXTkI93uhtF3TqC9g3fvjHTsdo/ZnB/s4zzAtxeo3suqY7ND2xQerHs4185Vadik33hNja2pSzj6hLsCpXNtBnU+s1UjC5SwWXAsBYZb5MStWXKHqiW3XDfmsGvtG4Fs/Xav9JEqW3fGon66t4IHQmfYvHTneCB+NN46mtlDE5hZgHbm9gD6e97qWv6eYuuXv6h+L/8iVN9V/qJ6LX9ltV/+R1Bl/6Oovqv8nr/6Tj6AuKdy/2FRb8m8dI7fJqq/jFxDA0Tue0pWycK8VFnWyMq82opiUGUv1vFZzP63TEs5D7fhW8pFzrfbF+rahnO5frktVMerVXyVw69QZawpgzJ4TynbIKiqF+6vvMMyebUVlfeu/qDk/wHyL6mp83ZaeQAAAABJRU5ErkJggg==" id="466" name="Google Shape;466;g288f84a0595_0_97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ISERUUExEVFBQWGB8VGRcYFhMUHBkVFhQWGBgYFxcYHygiGBwlGxgaITYjJSkrLzMwGB8zODMsNygtLi0BCgoKDg0OGhAQGywkHyQtLCwsLCw0LCwsLCwsLCwsLCwsLCwsLCwsLCwsLCwsLCwsKywsLSwsLCwsLCssLCwsK//AABEIAI8BYQMBIgACEQEDEQH/xAAbAAEAAwEBAQEAAAAAAAAAAAAAAgMEBQEGB//EAEMQAAEDAwIDBAcFBwMCBwEAAAEAAhEDEiEEMRNBUQUiYaEVMlJicYGRI0JTc8EGFJOxs9LTM5SycvAkQ1SCksLhFv/EABgBAQEBAQEAAAAAAAAAAAAAAAABAwQC/8QAIREBAAEEAgMBAQEAAAAAAAAAAAECERNRFCEDEkExMgT/2gAMAwEAAhEDEQA/AP2x7ivLylTdRQSvKXlRRBK8peVFEEryl5UUQSvKXlRRBK8peVFUDVsuLZMt37roGAYL4tBgzEyg03lLyqmVWkkAzabT4GAY+hC9Dx1H1HPZBZeUvKp47b7LhdExzhWIJXlLyoogleUvKzafVsfNpJAxJa4AzMWuIAftuJVlOq1zQ4HBEztj5oLbyl5ULh1Gf03XjagJIBBLTB8DAMH5EH5oLLyl5UUQSvKXlVVqrWNLnGAP+9huZxCgNS20OkgHq1zTl1uWuAIz4INF5S8qtzwNyB8/mjngTJ2yfD4oLLyl5VVGq14uaZGfqCQR4EEER4KaCV5S8qKq1FdrBLjuYEAuJPQNaCScE46FBfeUvKoOpZ3ZMXmACCDJaXQQcjutJzGysLh1H/eEE7yl5VVSq1oJJwN9zH0UgZyNkE7yl5UUQSvKXlRRBK8peVFEEryvWOMqClT3QWovUQU1N1FSqbqKAiIgIiICLxzgASSABkk4AA3JK8pVGuEtcHA7EEEfUIJKL6gG5heucAJJgDmcLJ2gcD4H9F4rq9YulU2ho47faC59bSghzRVaGOeKlpZd3g9r4JuEtLm7ROd1krVwxpc51rRuTgBeVNSGtuc8Bu9xIAztkrn5E6Z5JB2IwNLRWw5oa6WThtOwRkR12PTC9d2FRlxvAuuxa2AXnUGR4jjkf+wKNbVNY29zwGjNxIiOsoNSLrLhdF1s5tJgGOkpyJ0ZJdE0GcbiX4m62Pv8PhzM7W8o35rZx2+0FwxqRcW3i4CS2RIHUjovBqQXFgcLgJLZyAdjCcidGSXd47faCcdvtBcZrjn4/ooVtSGRc4Nk2icS47AeKcidJkldU7ODmNYazbWNsb3Mhttszd64EQ4ARnBlVnsZhcCaoLQQ60smXAURkk7RSGI5nKjV1IbFzw242iSBLjsBO58F5V1IbFzgLiGiTEuOwHinInS5JXafsekxzSHjulpHdAiyJA6TGV0aIY11R183uDo6QxrP/rPzXJp6kOLg1wJaYMZg9D4r2nqA6bXAwYMEGD0PQ+CcidGSXb47faCcdvtBcKlqQ6614NptdB2cIkHocj6qxrjA+CcmdJkl09WGvbbfBkOB3hzHBzTHMSBhYamgD3h76rSQ4Owy3LZAaCXGGQfV9rM8ln/eRdZd3out52zE/CU/eRdZeL4utkTbMTG8TzTkTpcklPsOn9+o18AAdwYDRRA3JzFIfUrXodCylNlQXFpbcWjcuc4OInvRMfJYnatocWl4Dg28iRIaN3fBet1QLbw8WxN04jrPROROjJLraK2mxrbwSNzBEkkkkiTkkyc7kq/jt9oLhjUgtvDwWxNwIIgc5CMrhzQ5rpa4AgjIIMEEH4JyZ0mSXc47faCz6sNfYQ8Ncx1wJFwy1zSCJE4cefRc9zjKrZqQXOaHAubFwG4kSJ6YTkTpckvdT2O2pl1YT3jIZBJqMc03Ge8AXd0chjO6k7sem43OqNL7i64MAyXvfiSSIL+vJQZqQSWh4Lm+sAQSJ2kclB2uYLpqAWYdkd2dp6JyJ0ZJbtLoadOkabXN7zQ0yyQYptYSWgiZA681t07mtY1t91rQ2TuYAEnxK41XUhrbnPDW9SQBnxKVtU1jS9zw1oyXEiI6ynInRkl3eO32grFwmuJcz/qH8wu6tvF5Jru9UVXERFq9iIiApU91FSp7oLkREFNTdRUqm6igIiICIiDP2hpzUpVKYMF7HMBPIuaRPmub6HqXEcU2kk3XPDhcXuJgYJJeBPIU2/LtIg5Gn7NrCm4VKoqPLmOEhzWwyoKpbGYFxe0H2bAZLc2VKFlJjMd1sYwMAbeC6axdo7D5/os/L/EvNf4+Wr9mVOJVqBzXX2w2LfUexwk/AET4/Jb9ZQc9oggOa5rxORLXAwYiRy+h5LTb73klvveS4Lywu57tGWaXgs7xFLhAk2z3LJJzHVX02OFVxjuljRM/eaXyLfg7dabfe8kt97yS8l2CnoCK5qXCDJiMy9tNpkztFMcufgrRTdxroFoZaDOSS6TjlstVvveSW+95FLyXG8/j+i4uj7Mq0yCXNqfbCqYlgANE03QM8+9HvHfc9oDfPPp4Jb73kUibJDD2loTViHAYcwyCe48sJIzh3cEHxKt7QpucGhoH+oxxkxDWVGvPx228Vpt97yS33vJLyt2bRU3NvDgIvc4GZkOcTty3UdJp3tfVc4tIe4OAAIIhjW5k59UH5rXb73klvveSXlLsukpuDqpcAA58tzPdFNjAT09U4UtbRL6VoIBIG4uEXZBHiJE8pnOy0W+95IBgZ8kv2Od2XpH0rWuN4bRZTL5Ml1MvzaZOQ4HfqpjQnjcS4WzfEGb+GKcTPq2iYjdbrfe8kt97yT2lbsGt0z3vMAW8F7ASfvVCyMRgd3fxWgh5pQIZUtgT3w10YJ2uhX2+95Jb73kly7PpKJp0w0AEgE4JEuJLiZPMk5PUlR0FEso02Oi5rGtMGRIABg81qt97yXjh4+SiMPb2gfXpmmx4YSTktu+64AjIghxDp92MTIt0dN7XVLgIc4OBBmfs2NOOWWla3Nz63kV5b73kreVuwaHs806jnXSDdaIM/aVXVXXGcwXQPALytQqF1RwaN6Vou34VQvM47szC6FvveSW+95JeS7PrKRfTc0YLhG7hE75aQfoqdbp3HTOpthzjTNMTDBJZbOBjrAW633vJLfe8kvJd4z1mf9Q/mF31wWDvNzPeHLxXeXV/m/JaeL6IiLpaiIiApU91FSp7oLkREFNTdRUqm6igIiICIiDN2k9zaNVzJvFNxbAk3BhLYHPPJcyl2hXaSwsueC6AZ72ahbD2tDYDQwzH/mAbjPcRByKXaVWpQrVBScwsY4sDmkOc4Nc5ptPItNMxyJc05aVq7Q2HwP6LasXaWw+az8v8S81/j5bW9rEPrU2gBzKZcHSCZAZgsI98Z2843doVDTovcHgOa0kOcARIGJAgST8MlXvbIILZBwQRII8QvWCBAaQBgACIHguG8dMLwqvupy127ZubacxykELPpK7nVCCcClTfED1qhqyTifuDn1WyowOBDm3A7gtkH4grwUhN1nei2bc29J6eCXLsI1j/AN54eLdojNvDu4k9L+4tD6jhXY2e65jzEDdjqQBBifvnn0WmT0P0KhwxddZ3oi63MdJ3hS5dY3n8f0XGo9qmq4sb3LaoZIIcS0teZhw7plhEELsN54O/Q9FCrTDhDmXDeC2cjY5SEhk7Y1ZpMa4Oa37Sm03CZa6q1r4yIIYXGcxacK3tCo5rA5ro7zOhkOqNaQZHQ8vBaZPQ/QqFSmHRcyYMiWzBGxE7FFV6dxL6kkkBwaBiAOGxxiBOS47kqrR6ouq1mFzTY4WgYIaWAkHJmDInC0tpgEkMguiSG5MCBJ5wFOT0P0KdDNp6juJUaTIFpG2LgZGBtjmrNXX4dIvP3Wz058zy+KkymBJDIJMmGxJ6nqVMbDB26FPqOd2drXVi13qg0g8tBa4XOc4EF0SYt5Qp1dWRqadO5trqb3R969rqVuZ5tc/EfcPRazTBcHWd4YBtyAeQKnJ6H6FWZhbwyamq5tRoBwWPMQIllkEYn7x5r2jVIoB73n1Li4gYlskwBGOkcleaQuus70RNuY6T08F7SYGgBrLQNgGwB8AFLl2fs6o59IFzgSZyLdrjbMSLoiYxMr3QVS6k0uMnInA2eRy+C0OE4IJB8CotYAAGtgDYAQAPAcklLs/bev4FN1S24jZpNsmCYugxtz5wNyF7pKxc+p3paC0NHdiDTa6ZiSe91ha3HOx+hVYpgEuDO8cE25IG0nml4srNQ1ROoqUy9pDWMcANwS6oHA5zFrTy9YdVXra728WHHDWFuG90ve9pjGfVG85XQk9D9CqzQabvsx3vW7nrRtdjPzVvBeENa8spuN0ED1iWNz4l3dE/TKpbWe7TB8lrzSDyQAIdZce66YzyP/6tjRAgNIAxEHZeVaYcCHMuB3BbIPxBUiS6VM95nxH6Lvrgs9ZuD6w5eK7y6v8AN9aeL6IiLpaiIiApU91FSp7oLkREFNTdRUqm6igIiICIiCrV1xTpveQSGNLyBvDWkmPoslHtmkWyXW7+8O6XAm5siDa6M5g9CtleiHscxwlrgWkbYcIPkVn9GUri605MkSbSc7t23c4/FxKCz98YQ63vluSBAPrOacuIAgscMn7pWfU1Q9jHCQHNuE4MEAiRyK9pdkUW0nUmtLWP9YBzpMBo3JnIbnrLiZkzLXiAB4HdZ+X+Jea/xxtRrmsukklouLRExjaYHMc+YVj6pDZtcTHqi2fhkx5rFqOyWudUeHODntt5ED1OW/3BieZ6rVqtNxKZY4nIAJbicgnBnB2IM4JC4OumAzWB1IVWBzmuaHgCAS0iRhxEY6wvKWsDn2AO9RtQnEAPLg0bzPdPKMbqb6RstDoMRcRdyiSBE/KFTQ0dlS4OwabaZEfhlxBmffOI6J0JjWt4hp5kc4xNodbPW0g/D5qf7x37IdlpcDiCAWgjeZFw5c1WNE3iGpmTmJxdaG3R1tAHwUzRPED5wGloEe0Wkkmc+qOXVOjpc07/AB/RZqmvaNpebwyGxIcRObiOQlaW8/iP5LkaPRUzcaNQkitLpAdFRlzXNMQZgxJPIbqwQ6Or1QptuIcRMEiDAPMydvhJzsmq1PDAJDiC4NxGLnBoJkjEkbSqO1BT+z4jyz7RobBGahkNBBBByfqAdwFdrKBe0AOtFzXHEyGuDoGRGQM5UHtDU3F4AcLDbJiCYBNsGcSNwEo6kOc9omWG0yIyQCI6iCvNPQLXPN0hzrgIiDABzOdugVGhFPi1rKjnODgKjSRDXcNrmgQMdwt5oNFHU3Oe2HAsjeMgiQRBOMc4VpfDQSYAGVTR05a97i6b4xEQGggDcyc7qWooh9O0kgOEY3T6iFPWtc8NbLpYH3CLYJIGZmTB5clJ2qAqBhDpcCQcQSMkbzMZ2jxWfR9nCk4WuNoYGQQJgOc4QREesRt0V37oOLxLnTbZGIiScCJGTyOYE7BOle1NXa8MIdlpeDiIbEjeZyOXzXtDUXUw+1wkXBptuiJAwSJjxUKumLnh12AxzAI5vtkzPujEL2lpiKQplxPdsub3DERIyYMJ0JafVB7Lmh3MW4m5pLS3eJkEbx4pQr8RjXgEB0GDEjOxgkJp6FjAxp2EAkDHSQ2Bj5LzTULKbWzNoiYic7xySRbqq7WAuc61o3J2HxVdLU3Pe0B3cgE4gktDoGZ2I5c1DtTQtrtLHzad4IzgiDIIIg/ruAV7ptMWOebpDoMEZBaxrJJG8ho5DmnQ9Zqgahpw4EC7MQWzEiD16wq63aAbxAWv+zDXfd7weXAW56tIzCnQ0ga97w5xLyCQYIECBGJAjlMZPUqmvoC41TfF7WtHd9WwucJz3suPROhpr6ixheQYAkiWgj5kxj4qNTVgUuKA5wtvgABxBE7OIgx1Uq1IuYWlxEiCQB84DgR9ZVdTSfY8JhtFlgJBfDQLeonHinQ0sPeZ8R/MLvLgUx3mfEfzC766v831p4/oiIulqIiIClT3UVKnuguREQU1N1FSqbqKAiIgIiICIiAqNVpr4yR8FeikxExaUmLud6KHtnyT0UPbPkuiizw0aecdLneih7Z8k9FD2z5LoomGjRjpc70UPbPknooe2fJdFEw0aPSlzx2UPbPkvn/2R/ZMaYaj/wARUqcTUPqG4NEOJ7xEdcL7BYuzNqn5r/8Akriojqy+kPnP2w/ZNupbp/t6lPh6inUFoae/da0melx+q7/ooe2fJWdq+qz82n/UatqT4qLWselLneih7bvJcD9n/wBlBS1WtqfvFR/FqNJaQ2BFNrhEdA+34NC+wWLQ/wCrqPzG/wBCkkeKiOrEUQr9FD2z5L30UPbPkugimGjSelLneih7Z8k9FD2z5LoomGjRjpc70UPbPknooe2fJdFEw0aMdLneih7Z8k9FD2z5LoomGjR6Uueeyh7Z8l56JHtnyXRRMNGjHS53ooe2fJPRQ9s+S6KJho0Y6XO9FD2z5J6KHtnyXRRMNGjHSwM7LAINxwZ5clvRF7poin8eopiPwREXpRERAUqe6ipU90FyIiCmpuoqVTdRQEREBERAREQEREBERAREQEREBYuzNqn5r/8AktqxdmbVPzX/APJA7V9Vn5tP+o1bVi7V9Vn5tP8AqNW1AWLQ/wCrqPzG/wBCktqxVNAb3ObXqU7yCQ0USJDQ2e+wnZo5oNqLD+41P/V1v/jpf8St02nc10ur1Kg6OFED49xjTPzQaA4GQCCRuOnx6ICuK3s+s2mxjLWuaILw8tL3QYqOhue93i0zJcd+dNLszVABnEApgR3XuaQI04tECR6lXM/f8TAfQouNpOz9Q1zS6qSGluL3md75B9aeU7coUdRo9Vc61/dc47vdIaalI7REBrXtAEetmTLkHbBSV89puzNSxjGh+GgNt4tQ90NYHBrt5Ja6CZtD8RCnqNFqAW2ucQXQRxXyG2m2XxIAIExud5koO8ixdk6Z9OmWvdc697puc6Q97nCJ9XBi3YQtqAiIgIiICIiAiIgIiIClT3UVKnuguREQU1N1FSqbqKAiIgIiICIiAiIgIiICIiAiIgLF2ZtU/Nf/AMltXL02p4ZqB1Or/qOcC2lUcCHGQQWghBp7TovcwcMNLmvY+HOLQQ14JFwa4jA6KHF1X4ND/cVP8C99JN/DrfwK39qekm/h1v4Fb+1B5xdV+DQ/3FT/AAJxdV+DQ/3FT/AvfSTfw638Ct/anpJv4db+BW/tQecXVfg0P9xU/wACt0r6xd9pTptb1bVe8z0g0248ZVfpJv4db+BW/tVun1YeYDag596nUYPq4ASg4mhr6tga1zSS4NPeFSpkimCC7FhniEg4baOoW3SavUuFS+kKZa02yHODnRAIDSTaHNfgCS11M4MhZKf7SRcXsJBBqMtaWTSiq4E3nvG2nMjHfA5ErZS7bYX2WOnicIRBDngMMNOJ7pc7HKk/ogy1e0NQbRY5nquLuDVMN+w5A5y6qLZmGjoVZQ7Q1JID6VmJMU6jwHWtPDmRmbu/6uBkzAtq9utaXAsdhxaMt71rnNdAGcWE/DOMqr/+jb+DUzFoFri64UCBA2xXZ5/MM+p1+qAqMY37QUy4RTee8WVrXSXENFzGw07yQF9DTMgHw6FvLocj4FGOkAxEiYxz+CkgIiICIiAiIgIiICIiAiIgKVPdRUqe6C5ERBTU3UVY5krzhoIIp8NOGgginw04aCCKfDThoIIp8NOGgginw04aCCKfDThoIIp8NOGgginw04aCCKfDThoIIp8NOGgginw04aCnhN9kbRsNunwUBpWB1waAZJxjLt3EDBPic5PUzp4acNBQ+gx27GnM5AOd5yjqLSCC1pBwQQCCMYI+Q+gV/DThoKwF6p8NOGgginw04aCCKfDThoIIp8NOGgginw04aCCKfDThoIIp8NOGggpU917w161kILEXiIP/2Q==" id="467" name="Google Shape;467;g288f84a0595_0_97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PkAAADKCAMAAABQfxahAAAA5FBMVEX////N7vY/Pz/U9/9LS0toaGjz8/M8Pj82RknI6fJhXl0zOz329vadnZ35+fnNzc3e3t5ERETo6Oh6enoAAAC1tbFJSULb//9AqcxWUVDh398+SEtMWFusy9Juamm72eBXZWhicXUrKytoaWM1NTJ2dnZXV1isrKzFxsLq6+cSDw4xMSy6urbV1dWcnZlZW1EAlsEfHx+MjYlDRDt0dmwiIx6Dg39kZV6SkpFWWE1zaGTR5/BvutW14e6Cg3u/v8AMDQGKyuAhIhkAkr+HxNsaGw8QGBktLiURJis7PDHo8/cyMjJHTlW8AAALIElEQVR4nO2dC3vaOBaGTwioDWNLQmCmMLN0N8bIbrDdOsSGnZk67W6abfP//89K5mJBSOO0jBMsf+0DOpaT6EWWfI4uBqBWrVq1atWqVUsVsSzClqnhvnwfrxLYZGWVqRRFFkDAs2ST7DthhNap2C+pTKWIdeSrm6WDveS5zEqRp93sDQecQ+CnAbTAjMw5txkecUeixtR3uI2BT5sUm4Ebp1P+vGU+jNxm9hZTcFhAvC6McGpCH4gJC4PNQF4JaALcdadg0jnnEbQrAQ7Qo+JlOPEg8gPfi8EBwiGRLzZmH0GSY1uQBy6YLJZ9XDx/5iIfSOSGk8CnMe2Cw6FDL10eGV+ZFeNLSkJxgsPpJcQBa1B7TjvcjL2B9dyFPowwlfctJKoeIUBDJITFP/HfMGS3jpB4k1k0e8EIDPToL61Vq1atFy3Wfu4SHF6UFJB715z4RU48ojBm3jSLiIFf6Lzz40HvHfbXkdZhf1+tWrVq/bjixcLDcWzgJOyLSGwRekAsQEk4ABgtQsRbgbTE3bwdJsgfxQiFCxtgIizRn1EWLhyAfphgygPXWyzi5yYqqtZQlJsQQY0bgscDPHIEGBgdgKYHMMVRV0RoTWEJUp+lYwBPWB1DnIR6XFgTgIaI7wKHu8I6mr5dkA8vRNHZmlzgrckH0gI6zsmFLzdZkUtrMluTi88hyIbvhsdE7grSVgrGmpxIcrQhH6Q5OZ71WE5u8kAhtxotdGzkiXhzHyJ35Djbps4Nq7MhZxeeHIpakwPw9pGRs3OAsZeT+yq5Gciz8qsdenhNTuO42WcKufxFR0UONpe1tW7nPL7gw3U7R725yXPyqR9NllbWw0Gg9HCE2POj6uF8AcQlnCd6somPMCE+YcgTn0OTIkMEaD4gKj6HzhABmcszqSBvePISYExYE3nJIPAj2SH4RxPNcjvJ+jFjZos7cWDbayvKLWRLa27b2fXu2bZoAZE9U6zYnmXXgJfYwfNw1KpVq1atjUZNVe3i1kDVdp753FCF9GrLahS2Xp+e5Drbuoej4/BlirMeN3kgvU2KwQ+C1VKPSpOTzvlqnte4FZ5oM2owRKJVY6wyOc2WQWQy+sJbjcB1ROihAfkgX9YmyUciEO8BWBqQN/OkJL8kupJ3U0CftSRPHdnUdSSHaNHGevRwKvn1R1HdcuBo1l+t39OEHBjLxljAYJ6xPKIL+X11ftB6/etprpPtsbfjID/vNHJ1esWtX1S9U/PGTklkj6mu8/3SpJ3jYB6IVwP8aK5BrKbe1S4oZU7PBeTrEKvteDIIdeVsr44+HDg1uVRN/lTrKMlHU6wlud9yRm39YrWbWZQlNIzVvE2sttpeqgv5fenrt9ex2lOt469zTdo5juIAhgQDiePVFusyyANjk0zj+LHdHjzuiq6YIPFzcST74SjObkhIpp60/GgrVvPYcGReI2MYlHg/v/M2Sc9rP7KrHS59CtDmH6g4eSwnBK+onCWa3gAMvVv8yE+ruufDgQzSy/ThGp4lYHwrlUZXkDPLwoDocCrPtixxFaRyV6/P5Rn9JZxceAd9SX6R/dJm9jb+OfKxXy55J+Q9ChFx5N90BHmQ8gGQXmsSAe1ZqQuOyfswbRMuSPuybQy5XIG6Ipe0bTkx9LPkjmws5dY5BHMAdy537ktyINNb8JswDMGWlW30iN9D6ThbJp6RU96Q/cGGXBT3Rmb+FPk86yVKJUeC3LhK+Zq8yf1bua6YJrCQHwTr8YAbQLvXbEUuuzdQyBdJ0pP7/n+G3L/CyCiXfOzihp+2wbSX5KgH/g2QBGgIVgcbCK590XVTBG13RW4sF5fnV3u2xvrnyF3HabnlxmpdLp9F0bV5S3QwXHR2PDQjzgIQ/4En4oJno7CL01YiL0d5XaJ+P9sOk/dwANmBHya/sT9mCZK83FgtTJJVKrJvsruaPVsdmM1+lBwQWq6YkU9PWB55eeQGWj+9YVVatHugqGq/fb/OXykS8VhBq7Ebqyl5dw/Fat/+ODzd9/R98ldq3f36S1Hr9LetOv9dtc5GD/ytPz4dnu57eoRcba+nvxS1Tn7baue/b1kPkf/5fHWOY0f4iykCMuuuAocyyd88pWM+gNS72tjzUJdfD7G3jtVKJH/7598Pu6X7EUvk5j7cIcj/OilC/vY/fzfprnbJaSBLdiDy07NPf75/c9JU8k7P/r2nFN/++/5bCbBb2iVnfMwORf7pfaY379+o2rZWKrlf30cOYMYHq/O/RJUXqvPn0A45RtCyDtrO//pUqJ2Xr92VA4uFfJTdtPy+vXSp5J+TZazmhperWE0TcjCM5YAHNoyVV6EL+X2V6beXrZcTq5UtveJz4Z6S9fCFXvNq8zTtrSez1Fhtlo3DeeDa9vIJxpUjH9p5WdS72lc5kJX2MEZlzquVqRYDZ8/VnnmvxuC8wmuj/Cnw9TDALnmLjStMHpkQrOepd8inEZyXPMdSpswU2g+Q22HYs6tLztrN6Tp9P0q9qvDVDtle66X2xOdV3a9m9pOLMLne07fj22Q5RZXHapUipxhbwofb084BY7xOrI5UilwoyL5wYCm9/HY0yh/wodcaSJwSs1jEUrU6b03TuZ6xGlf6MLVvt0WsxijFblLVWM2ZjDr7IpZLA8G5I+IZxKt4Pwf5tVCYruNz5VndmSezbK9V9eGQh8iK3Nr14T5kXyJUSXLigD2a9ZfPpW3dKZPWS++VvaMVJQckH6iw7OHme8izB5lWk3xLkZmnl3OpxlXJK37LFFXS7/JkRt5N5FrqqpJ3g3znwFasFq5itUUlYzUpozvY48nsUdXI2x2+qXS9/HbiW5vtInrFaq45iYtd7VWrc0fZIKRXO8d8E55v9e2hXDORcuYmYbo8VDXyyCLddXorVsMGtOYklR/N8lDFyOUI5HDPOJz0ZMiylFX1ZAKe2g+MtwejdqeyEYvQNNjXziX5fJB9C0llyQXhA7PIfA5wXVFy9Plmjlubgu6Qs2tvWtUZRU4huthMKN6bV/PtqKoziuJOTSkM986r5bHa6it9K0XOb79ejb/uWyG0R9UiZ1LWj8w0PMFvf5jceCGjUY/FagPlYfuT3qSgNej9puqdmtfRdg0kPo46r1Q735Hat/eTj4brEuqGi9VtTxNyEath3+m2BiKmqeL9fEf3Vwg5VY5YFN0j92XfqyW53K6mJXmaFUxH8uVTW3QktzKHXjNy/HUTq/WrGKvtqPbh9qshV4Su9QTr9cmZoraax46D/LytqPWuVdBqf/ld1Qc1a3IcsdoPx+d1rHYc7Rxfir6dzbl+fbtxKejvaGxqdz/PxtuvYKrHqrD7zwS8luXUkBz1yZWlJTk3Ad1oSU7GHh/pR34JGIhtgnbjcLi/2a+m2djrHmlMjlEuXNhCr8/ebnT2tq3mHUmsdue0cjnvClqj0Zd/qvqg5rXqWO25VbdzWK2Z8Ltplde3K9rxZOjAa6b6eTKCPJpmyyA1JOcx8M9akoM9mN/qSS58166W5IjQ86F+5JfYwEHMAFd1ffuW7u1pEKrungZVpftwR7ISsIFYLvSqqMVev1U1UfPocZDfdVV9KGx9+ZeqczXLqWO155b2sdoiDAG7vlwUZukVq10AsNGAAx2j1lQrTyb7Dp+AQ8SBXWpJPiFg9LQkb2tLPucw7OtBPlg+fUCQI56MuD/225qMRtFOhn6LkeES4mIaEcCGDrEapL0WBvho2/khN0kq+qywbRn+w3kHIT95mbHa93U+pLmGH4pa9H//UNVR80j78T/7AsRUHPoEa6hqO+9JX3xXq1atWrX26f8uDnJGw5XGhAAAAABJRU5ErkJggg==" id="468" name="Google Shape;468;g288f84a0595_0_97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VIAAACVCAMAAAA9kYJlAAAAw1BMVEX///9mZmbDw8PAwMD5+fno6Oh9fX2Pj4/s7OyVlZW3t7fLy8t1dXXi4uLx8fGdnZ3U1NSIiIhubm6tra0AAADc3NzR0dHe3t6zs7N3d3djY2NbW1unp6dvb2+MjIygoKBNTU1CQkI5OTn/7u7/4OD/9vZVVVX/V1f/YGA1NTVJSUn/vr7/rq4mJib/p6f/lZX/T0//3Nz/0tL/fn7/ubn/dHT/jIwkJCT/lpYYGBj/RUUaGhr/Hx//AAD/aWn/xMT/OjpjCFaOAAAOdElEQVR4nO2dC3ubOBaGD0jCgIy4mfvNdhK3yTSdTjvTdmd3O/v/f9VK2NjEwRcaYnDK97QJtk8EvNb1HEkAjBp1lcJyJ+r7Nk7KQ93c6EYoOHwqK5LRiyUvLsfmJxV3cJt1OYdPZYVdXHDWRSKvKqnj9I4hdV/5BANRP0gNj9Gi8xMMRD0gnSg4Rbas1z7CGtszpocq5RFpTRuklqdbrmzqKeYvsG8xC/sYIcqAH2NKVcOnRKWYfyRjL6L47BMMRGukeOlIXho//1hkHrlNi3BGLqUIMIY1KWM2C3SP9xQ0pJPZzNNljjQLDWYHoISh6ynyHtKraZ7MWGWQAuiZjhTTxihzmTJN1Xnigu0DuEp6XnqnkdKCqtv3DB25hla4molMosspR8qCnIKhpcwNUQF2uNdP6LpYda/NFeoi26SgPkZ2kGqBvowUZqouIGaUucScTs5L7zRSwvPj9j0DIYyRb1GKGCmPdeLx3/w/KTx+VTxL753gJ5u1y6kq+NLKd+5tNY+KVJqG+SQyvQVd+Whll1WerSjnpdddJ4opWtPbkSbtN2UD09X1SzOQkyNDtAHo6pDyE5BYP23Xn64RKWDF7iKpV9JTpP5+Y4APOX5Us/n9Cw1IQ8foIrHXENs4dlTfUwNmQe57QPwACOUdcM/H4tCjAdZCr7QjssG74D54/gQMXy2Pn+hSY3zedHaR2iuIzta/01lCbKxBrLuBNnNAQxSHGcJIAyuRNWOSlkiZhnJiKtQrdIU8zhZQKHvZ+NU9UdPNbywNtDdVbJBSvyCm7HiJPwl0y2Q2z63IDEBWfOZYGu9L2qJ/rmrWxHBT1U9pTDU/wG5KniZ4DOkymr5Y0axKDmsKPnyy/qQs17+pzguzTnmP2wdZt8AIZd7rlrGuI5by99RNwfdCj7/v8R44Va3QZ4jbPtElh+BoiL0pFp1GgCTrpM1OF/VqGPF+c9q/5LBrL8RlHUVY0YZW+DO1awSX9r0V8bCYsviSXf3XkZ/QS5/ymPz8+pGC4XTS3+1Irv4GkALkynB8U4rxJpBCKJHTRpcRr9rfBFLw4i4noVje5huy/LZtn29f1BP1mmLKmVGHM2Rm2mp9FH5r65zReFvZEMJ7kXoLYBaZetroHFkO4BRrcczTiw1IY+/ejR7vF2bxEGcMK9nySIlIQMTxpC4V9+fLQCuvk3Qs4YtFCsgR4MTg+R9CXc8j5BAJ55Tda9rh7844M5x0LSLd9KYMnj2N0AafF+CYgBpBgXRzSh1igyZjWV8djimgM+PIVyNm510ko6+mihpFiWcoM0nHtrJK4od5dO988x8y/zF3DntqtaE6cX9eYdyFsx+XQeHyvzgUP/H6eP3vsJzhdJA7k9Xr8LRzj8kgpGZFf34UfdCR25+XGfXGNBvMIK5jyXEbn3mHepvlvpTX09QJv7sR3OCE80kfhb8Y/mqXF8iVOhqetpE92OkanchaXb43lQwrZtO51OzSg8O3XJWuhTWFgXfB4UzeU0fjktJj4l4wqyaXO1V/Mqbxt4vVb94bc+w1ClvKbFbObbv7/etNiz+8+/yh1Yn+/HrLy8S5rkX84cvnVskPSBjl82UsatPvHz+/vzv/D//59K7NeT58veX2k3Or0s8f7z61+YKHJrWMyP3+D/zVAincvm9zjs83t/+5a+HYu/nyd5uLGaa+vypSuPnfRyDR+fZ/fLptlf4Q9fXPmzYFvyXSP979Vk4zOVO/3cKPq61Mt7r58b7NTfz2/t37FrXd908/fkB8drn//P79xxYX88tKHf5CzGsTPbDCZtRPyxzUlMw3IeWtxkh6Ex6r0q5F39o0k5rSSStpWgfm+cRMsqZP2iU+yYdZHydMbSEWhm3s2cRvfNvOV4ZMnr8ft7kWVQ2Gs9j489c/t8ct67SW+82ZzdElNFs+NE1ZnDa8d0RsMEhvPt3+9U/1oiVS1G4t2gGkZDZrnAR6vUjfwYdtNu0FKcya3c8j0tM6hNRtHuBfL9K/4WvPSA/oapHCx3dftp67GlI7DsBNMhXsBzG0cSQCRZJh0JY7MDWkduJBmMQM0nsx8dZZqeCuGGBzvpuwXkOa87f1VaxCuhDm2twCN9YYaA878xpSdyFDuJIMcB9Ei2iuKOix5IF2v1utPSCkddWQcoQ4ZinvhEuCRMKAJGByhsnupmtIuTlLsOvywaW4aUcFVtyLAu3sIiA1pEoA7AHrJv8uhLliiR047JBz3M2EriE1dYClqmscvnCs2j5gBGH+JPXhI3UMwBFGboVUBeJAeBApN2cSyBxKRNcvYe0EPYDUA7wqHVDlN6D4Yva0WGySNSPl6c6ZMJ+USMUptEfUP1IC3okg8nGk0mmkbg0pTlohVeeiK3UMqa/VkQKV+kc6T+PGLc522kMqUVEWK6Rq7AlcR5D6tl5DGjxY7BjS2M/dHVJ2nxN8FCnV0h1SZhvpAAq+o6ETezI8rUshELeyrUvBKiuyg3UpGKYIxm/rUrMQS0QO1qVANGFe1aWkKDTvWF1qaC6ukHIjpIn9RntHOqcnApE1pHm8QWfPRYs/rdbuaovGFj+vSKdLAWW6Wk+nxOaqscWfVB2B9EGYm6sNGm3e2OKHD5uhrzsXZaCoJhZqy55bfNmiJwblY7+0pe5d60QgckTaUqGenAiXj0hbSs3NMZd2q3mhnNhlrhd/6SFdA9Ij67Y3ilXSQqrrtrFXJ7SVudTmWgjxOllV3Faue2L0NDe1NsqyNtZmYrcyX7S6Fs3uY7K/HaYNp8W1+UuvW/CLXbQei0odVwfrnwxXL9dqMZmvTKOHgo8TwM8XFd79+O9uVt7FmqdpRrDyb96/l+/L0RMfwEZ2ZIB+3zh6Oke91KWZYTV887efekBaDkgdMVKqBqTqFGz30ID0HPWC1LOVhv017971gVTQjMQodOuJAuvRO+Q2OUe9ILWtxk0bekO6/lEhpQtB+MqQJlh97ty7+f6f37cTcmtIKW9MiMy7XWEqmgy9YGAJh5A4qFRDujWXy0ZI54MKQ+dfIHJ3Pbc95567FDjtDdJg5hQHc6lnWkCQKk4j0vCLAIyCd1/0Ypd6L0glzX0e3r27vb3dtvl1556MsbTkN2msxF3MfVBjK6JAFs3OPRmzSMSR1EQwimVgyYzDZ0mjcy/iRoZhqICzEqkO2DACJpyoW5u6c0/DEM8ssQuvGFIrLsYTahZAVj079+5D7URhqrugRWYri+Y29nTCqw8wETzWLmjx10cCJSjfHCNNHMiTTSUfmrtst+eCFm1Y3auP4rB/f6lwKh+3eOrVf4L0dOwJIN8hPREoOUcnkJLJpH+kp/UMqfixRXosQrrOpeIGd+G8cjl4h0jFiSukmIIVXxtSwuu5xcqt8PAcZyYOPoiU8HtarFJ+5wJpRkB1lsKXmHWClCfklKlvg87TWIQdrgqpNNkMH8N7QeKhej6f/u/m5infmNNyOLSyN+byshOkVdSGzsvmKdqkpH+7JqRqsOnDGuVjwEj1khi7vm0N6dZ8fUC8BvOfR8qCzTeklsltX26vCq4B6TkaXdCnNSLtXCPSzjUi7VwtkdJ2iziKdgvGrsAFfYYW7TZans9bmS+TNtbOY6vEpeTEfK+eNObSTvTh3fdt526sS7vQ7Sf4Ms7V71R3N3ef+l33dEhXixRu3n3fHo9Iu9DN398bY0+70DpueLlWDWmTeRmnr5nXkD4zx89TryOtPquZ4z3z4SD94/evX5piT9LUgDyLDTDLR408KCqOpisC6azZE5UZoGUJAf1fwhM1lxiezhhg97HREyUSnjj8h/5YBkqSAJQoIuB+aw6ULHzQplMP0H3piYot/jKW+cUM0hNV30bsqb+UOWAWO38piSHlDOND/lKiQFFU/lIVsDUXWbHZX6oEIkjg5rU4vnQkjm/qYmKHO9n5S4HgVBumv9RylrXCs+/VD8Qs8XNXlAB499b5K0q4+YLW4/je4Th+6dUnYhHPLlCSLvUhIsXF46y+y+Ue0mAlmJ2NlCzE/dbWPR0OlAikZO1OrpBayzJ7H0RqPAjz2iIdKxkiUqpLs1Xt9VOkZOaIZ9JWSFlmiqfBHkRqzCRhXkVImftoWkeQGjx1axfHN2ZRGBxBqvLUrdoinSRV3CEiBSal9SupN08eYM+zOMnyySUimK9aojivmpsna2OOHXnz15Zn8RFo3IzUL83JOqIvsior/xqkZqRpZW5XOduw+HXgeHhIpxbUNw6tIdWrHcTNiagSU3sTYN8ewBOkejXdKiyjqmm0DmXgdLIb2NeQbs3Xp0FKtWYn35nXkFKFVubCUFY2JNPabkgDQUqVde+x0tjVf6nw/rMdR6Qvlbm/W/CI9IXynj1NcVxR8kI5zzzIkniE2NkSubSNuem1Sj1rY42xOgCk4fO1EEullZKklfnCaWX+2MpayXpZpPNEasPOti2fvHL0SXgNZ2yXetvdIvvfXdJ+o89V609Wy9p/1CnhpIdHOr1thePuyx1LXb3xB1ZdXtEw90+9YqFf4VFAl1Xyth/914MmJzaPGNVW3rjneimmdyKRlGOdOtmvIUvx6YvlP/CU0ABcNoOQ1Un9l4lYbxcJvQVZ5z6v76gcgHx0l2xUQ0os/9QeWofkgPV2n5neVhukqkaBRiitjydxvg+YHlrRnMF+BO8XVpVLDR1kRPRyQIllynxMmRwiBjJVMZJJQJGhIoypr2MrQ3tD+ShtfCrAr6ka0m3oncz+FSCPysikOpnNPN23GIkQYZMAbB2lhu3vIVVWF3xM89C1QcrqEyyCUA+N3Ew1LTSNEKVIR6plIxzYpuq6YQpKutdPkDwYValCSukOKaGUl3DPsyzK1PJYVgP+m/9Xi0DGYO07nMZxU00tO1HMbvQxn9gL+tdSZ/3SUZVGpJ1rRNq5RqSdqzO3yahKViSjF0te9H0bQxKWO1HftzFq1KgD+j9utQQwFk0MmQAAAABJRU5ErkJggg==" id="469" name="Google Shape;469;g288f84a0595_0_97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VIAAACVCAMAAAA9kYJlAAAAw1BMVEX///9mZmbDw8PAwMD5+fno6Oh9fX2Pj4/s7OyVlZW3t7fLy8t1dXXi4uLx8fGdnZ3U1NSIiIhubm6tra0AAADc3NzR0dHe3t6zs7N3d3djY2NbW1unp6dvb2+MjIygoKBNTU1CQkI5OTn/7u7/4OD/9vZVVVX/V1f/YGA1NTVJSUn/vr7/rq4mJib/p6f/lZX/T0//3Nz/0tL/fn7/ubn/dHT/jIwkJCT/lpYYGBj/RUUaGhr/Hx//AAD/aWn/xMT/OjpjCFaOAAAOdElEQVR4nO2dC3ubOBaGD0jCgIy4mfvNdhK3yTSdTjvTdmd3O/v/f9VK2NjEwRcaYnDK97QJtk8EvNb1HEkAjBp1lcJyJ+r7Nk7KQ93c6EYoOHwqK5LRiyUvLsfmJxV3cJt1OYdPZYVdXHDWRSKvKqnj9I4hdV/5BANRP0gNj9Gi8xMMRD0gnSg4Rbas1z7CGtszpocq5RFpTRuklqdbrmzqKeYvsG8xC/sYIcqAH2NKVcOnRKWYfyRjL6L47BMMRGukeOlIXho//1hkHrlNi3BGLqUIMIY1KWM2C3SP9xQ0pJPZzNNljjQLDWYHoISh6ynyHtKraZ7MWGWQAuiZjhTTxihzmTJN1Xnigu0DuEp6XnqnkdKCqtv3DB25hla4molMosspR8qCnIKhpcwNUQF2uNdP6LpYda/NFeoi26SgPkZ2kGqBvowUZqouIGaUucScTs5L7zRSwvPj9j0DIYyRb1GKGCmPdeLx3/w/KTx+VTxL753gJ5u1y6kq+NLKd+5tNY+KVJqG+SQyvQVd+Whll1WerSjnpdddJ4opWtPbkSbtN2UD09X1SzOQkyNDtAHo6pDyE5BYP23Xn64RKWDF7iKpV9JTpP5+Y4APOX5Us/n9Cw1IQ8foIrHXENs4dlTfUwNmQe57QPwACOUdcM/H4tCjAdZCr7QjssG74D54/gQMXy2Pn+hSY3zedHaR2iuIzta/01lCbKxBrLuBNnNAQxSHGcJIAyuRNWOSlkiZhnJiKtQrdIU8zhZQKHvZ+NU9UdPNbywNtDdVbJBSvyCm7HiJPwl0y2Q2z63IDEBWfOZYGu9L2qJ/rmrWxHBT1U9pTDU/wG5KniZ4DOkymr5Y0axKDmsKPnyy/qQs17+pzguzTnmP2wdZt8AIZd7rlrGuI5by99RNwfdCj7/v8R44Va3QZ4jbPtElh+BoiL0pFp1GgCTrpM1OF/VqGPF+c9q/5LBrL8RlHUVY0YZW+DO1awSX9r0V8bCYsviSXf3XkZ/QS5/ymPz8+pGC4XTS3+1Irv4GkALkynB8U4rxJpBCKJHTRpcRr9rfBFLw4i4noVje5huy/LZtn29f1BP1mmLKmVGHM2Rm2mp9FH5r65zReFvZEMJ7kXoLYBaZetroHFkO4BRrcczTiw1IY+/ejR7vF2bxEGcMK9nySIlIQMTxpC4V9+fLQCuvk3Qs4YtFCsgR4MTg+R9CXc8j5BAJ55Tda9rh7844M5x0LSLd9KYMnj2N0AafF+CYgBpBgXRzSh1igyZjWV8djimgM+PIVyNm510ko6+mihpFiWcoM0nHtrJK4od5dO988x8y/zF3DntqtaE6cX9eYdyFsx+XQeHyvzgUP/H6eP3vsJzhdJA7k9Xr8LRzj8kgpGZFf34UfdCR25+XGfXGNBvMIK5jyXEbn3mHepvlvpTX09QJv7sR3OCE80kfhb8Y/mqXF8iVOhqetpE92OkanchaXb43lQwrZtO51OzSg8O3XJWuhTWFgXfB4UzeU0fjktJj4l4wqyaXO1V/Mqbxt4vVb94bc+w1ClvKbFbObbv7/etNiz+8+/yh1Yn+/HrLy8S5rkX84cvnVskPSBjl82UsatPvHz+/vzv/D//59K7NeT58veX2k3Or0s8f7z61+YKHJrWMyP3+D/zVAincvm9zjs83t/+5a+HYu/nyd5uLGaa+vypSuPnfRyDR+fZ/fLptlf4Q9fXPmzYFvyXSP979Vk4zOVO/3cKPq61Mt7r58b7NTfz2/t37FrXd908/fkB8drn//P79xxYX88tKHf5CzGsTPbDCZtRPyxzUlMw3IeWtxkh6Ex6r0q5F39o0k5rSSStpWgfm+cRMsqZP2iU+yYdZHydMbSEWhm3s2cRvfNvOV4ZMnr8ft7kWVQ2Gs9j489c/t8ct67SW+82ZzdElNFs+NE1ZnDa8d0RsMEhvPt3+9U/1oiVS1G4t2gGkZDZrnAR6vUjfwYdtNu0FKcya3c8j0tM6hNRtHuBfL9K/4WvPSA/oapHCx3dftp67GlI7DsBNMhXsBzG0cSQCRZJh0JY7MDWkduJBmMQM0nsx8dZZqeCuGGBzvpuwXkOa87f1VaxCuhDm2twCN9YYaA878xpSdyFDuJIMcB9Ei2iuKOix5IF2v1utPSCkddWQcoQ4ZinvhEuCRMKAJGByhsnupmtIuTlLsOvywaW4aUcFVtyLAu3sIiA1pEoA7AHrJv8uhLliiR047JBz3M2EriE1dYClqmscvnCs2j5gBGH+JPXhI3UMwBFGboVUBeJAeBApN2cSyBxKRNcvYe0EPYDUA7wqHVDlN6D4Yva0WGySNSPl6c6ZMJ+USMUptEfUP1IC3okg8nGk0mmkbg0pTlohVeeiK3UMqa/VkQKV+kc6T+PGLc522kMqUVEWK6Rq7AlcR5D6tl5DGjxY7BjS2M/dHVJ2nxN8FCnV0h1SZhvpAAq+o6ETezI8rUshELeyrUvBKiuyg3UpGKYIxm/rUrMQS0QO1qVANGFe1aWkKDTvWF1qaC6ukHIjpIn9RntHOqcnApE1pHm8QWfPRYs/rdbuaovGFj+vSKdLAWW6Wk+nxOaqscWfVB2B9EGYm6sNGm3e2OKHD5uhrzsXZaCoJhZqy55bfNmiJwblY7+0pe5d60QgckTaUqGenAiXj0hbSs3NMZd2q3mhnNhlrhd/6SFdA9Ij67Y3ilXSQqrrtrFXJ7SVudTmWgjxOllV3Faue2L0NDe1NsqyNtZmYrcyX7S6Fs3uY7K/HaYNp8W1+UuvW/CLXbQei0odVwfrnwxXL9dqMZmvTKOHgo8TwM8XFd79+O9uVt7FmqdpRrDyb96/l+/L0RMfwEZ2ZIB+3zh6Oke91KWZYTV887efekBaDkgdMVKqBqTqFGz30ID0HPWC1LOVhv017971gVTQjMQodOuJAuvRO+Q2OUe9ILWtxk0bekO6/lEhpQtB+MqQJlh97ty7+f6f37cTcmtIKW9MiMy7XWEqmgy9YGAJh5A4qFRDujWXy0ZI54MKQ+dfIHJ3Pbc95567FDjtDdJg5hQHc6lnWkCQKk4j0vCLAIyCd1/0Ypd6L0glzX0e3r27vb3dtvl1556MsbTkN2msxF3MfVBjK6JAFs3OPRmzSMSR1EQwimVgyYzDZ0mjcy/iRoZhqICzEqkO2DACJpyoW5u6c0/DEM8ssQuvGFIrLsYTahZAVj079+5D7URhqrugRWYri+Y29nTCqw8wETzWLmjx10cCJSjfHCNNHMiTTSUfmrtst+eCFm1Y3auP4rB/f6lwKh+3eOrVf4L0dOwJIN8hPREoOUcnkJLJpH+kp/UMqfixRXosQrrOpeIGd+G8cjl4h0jFiSukmIIVXxtSwuu5xcqt8PAcZyYOPoiU8HtarFJ+5wJpRkB1lsKXmHWClCfklKlvg87TWIQdrgqpNNkMH8N7QeKhej6f/u/m5infmNNyOLSyN+byshOkVdSGzsvmKdqkpH+7JqRqsOnDGuVjwEj1khi7vm0N6dZ8fUC8BvOfR8qCzTeklsltX26vCq4B6TkaXdCnNSLtXCPSzjUi7VwtkdJ2iziKdgvGrsAFfYYW7TZans9bmS+TNtbOY6vEpeTEfK+eNObSTvTh3fdt526sS7vQ7Sf4Ms7V71R3N3ef+l33dEhXixRu3n3fHo9Iu9DN398bY0+70DpueLlWDWmTeRmnr5nXkD4zx89TryOtPquZ4z3z4SD94/evX5piT9LUgDyLDTDLR408KCqOpisC6azZE5UZoGUJAf1fwhM1lxiezhhg97HREyUSnjj8h/5YBkqSAJQoIuB+aw6ULHzQplMP0H3piYot/jKW+cUM0hNV30bsqb+UOWAWO38piSHlDOND/lKiQFFU/lIVsDUXWbHZX6oEIkjg5rU4vnQkjm/qYmKHO9n5S4HgVBumv9RylrXCs+/VD8Qs8XNXlAB499b5K0q4+YLW4/je4Th+6dUnYhHPLlCSLvUhIsXF46y+y+Ue0mAlmJ2NlCzE/dbWPR0OlAikZO1OrpBayzJ7H0RqPAjz2iIdKxkiUqpLs1Xt9VOkZOaIZ9JWSFlmiqfBHkRqzCRhXkVImftoWkeQGjx1axfHN2ZRGBxBqvLUrdoinSRV3CEiBSal9SupN08eYM+zOMnyySUimK9aojivmpsna2OOHXnz15Zn8RFo3IzUL83JOqIvsior/xqkZqRpZW5XOduw+HXgeHhIpxbUNw6tIdWrHcTNiagSU3sTYN8ewBOkejXdKiyjqmm0DmXgdLIb2NeQbs3Xp0FKtWYn35nXkFKFVubCUFY2JNPabkgDQUqVde+x0tjVf6nw/rMdR6Qvlbm/W/CI9IXynj1NcVxR8kI5zzzIkniE2NkSubSNuem1Sj1rY42xOgCk4fO1EEullZKklfnCaWX+2MpayXpZpPNEasPOti2fvHL0SXgNZ2yXetvdIvvfXdJ+o89V609Wy9p/1CnhpIdHOr1thePuyx1LXb3xB1ZdXtEw90+9YqFf4VFAl1Xyth/914MmJzaPGNVW3rjneimmdyKRlGOdOtmvIUvx6YvlP/CU0ABcNoOQ1Un9l4lYbxcJvQVZ5z6v76gcgHx0l2xUQ0os/9QeWofkgPV2n5neVhukqkaBRiitjydxvg+YHlrRnMF+BO8XVpVLDR1kRPRyQIllynxMmRwiBjJVMZJJQJGhIoypr2MrQ3tD+ShtfCrAr6ka0m3oncz+FSCPysikOpnNPN23GIkQYZMAbB2lhu3vIVVWF3xM89C1QcrqEyyCUA+N3Ew1LTSNEKVIR6plIxzYpuq6YQpKutdPkDwYValCSukOKaGUl3DPsyzK1PJYVgP+m/9Xi0DGYO07nMZxU00tO1HMbvQxn9gL+tdSZ/3SUZVGpJ1rRNq5RqSdqzO3yahKViSjF0te9H0bQxKWO1HftzFq1KgD+j9utQQwFk0MmQAAAABJRU5ErkJggg==" id="470" name="Google Shape;470;g288f84a0595_0_97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QSEBAPEhAQEhQQFRAREBYXFBUUERYQFRIYGRQRFxUYHSggGBwlHBUTITMiJTUrLi4uGCEzODc4NygtLi0BCgoKDg0OFg8PFDAdICQsLDcsNyw3LCwsLCw3LDgsLC0sNDcrKy43LCwsLCs3LDcrKy4sLCssMCs4LDgsKyssLP/AABEIAMIBAwMBIgACEQEDEQH/xAAbAAEBAAMBAQEAAAAAAAAAAAAABAEDBQIGB//EAEMQAAICAQIBBwcKBQMDBQAAAAECAAMRBBIhBRMxMkFTcwYUIjNRk7MVI1JhcZGSodLTQ2KBstFCY3IWwfAkgoOxwv/EABYBAQEBAAAAAAAAAAAAAAAAAAACAf/EABoRAQEBAQADAAAAAAAAAAAAAAABAhESITH/2gAMAwEAAhEDEQA/AP3GIiAiJo11btVYtbit2VgjldwVyp2vtyN2Dg4yIEnJHLCag3BVdeZsav0gBvUcBcmCcoxDAE4ztMwOVyNQunei2vnOcFTnmzW5rGTgK5ZeGSNwHR9mZuSvJtNNaj0PYEFC6Z0d7LSy1sDQQzsdgTNwwBx5z6op5GtOpuvtursWxXrQCuyuyqg4xXXYLPRyQGZgAzEDiAqhQ963l3Ze+nTTX3NVVVqLDXzWBXa9qrgO6ljmlzgfV2nE91+UNBUWG1BWyaZ633dYajPNYXp9LHD25xJbOQrV1Fl2n1CViyijTEWV2XuBVZc4cObQSTz5HpZ6o+yedL5LrVzS12YSldAiKRltmkDgAtniSHHHsxA6FPL+mfO3UVHaj2N6WAETHOEk9G3cu76ORnGYbl7ThQxuUAvzQBzu53YX5vZjduKDcBjiOM5d3knvpNLXcC3KLEhOP/q72tHAkj0d2OPWx2ZxN2l8nSr0WM2nDU3m883S1Ycea207TusY5+dJz7BjHbA6VXLFDtWqWo5tVLE25YFHzsbI4ANg4z04M01cv0baS9taNctbKNwPB22plhwALeiCcZPASCjybdLKHW5F5rbvKpYttiq7tzbsLNjJ6ZGGVsZJGCQRpr8k3VBWNQux6NNptRmolmShnIashxzZIscHO7HAjjnIdmrlqhnatbkLJzoYZ6DUcWD7VPSOkZE8HlusmoId/OWig9Ksjmtn9JSMj0VB/wDcDILvJtjUa11DVtzuvuFiLh1OqF2NvHgyc8Dnt29meHjk/wAmWRxY1tWeequ2pUyJ6FL17QGdjx35ySeiB0+V+WE05oV1djdYtfogHYpIBufJGEBZASM43jszF/L2nRrFe9FNJRbcngjOUCKx6ATzleB27pJyt5NpqbbHuss2tQdMio9lW1XJNzEow37sVcD0c39c11eTr8262XI726nRauxxXtBfTjTbht3HG46bIOfR3DpxxDprytSWVOcwzDKghgT6G/aMji23LbenAPCehyrT6J56vDrU6ncMFbXCVEHo9JiAPaeici/ycdtYmqN6lUv84CmtjYB5s1XMiwvhUyxbgvT9pJx5N8k2VV2uPm3stGxbFVzXoq7Tzen+bbHBWt28Tt5wZzggh9JmcjTeUlD1c+XZEy4y6MuNhIZjw4KMdboHbOsBPltV5LWvWKvOa9q+dqqmlim29wyuy84N1icQG6MM3o8YHWr5eqN9mmZwro1aLk8GNlYZMezOSBnpKnExpuX6Wrqd3FZtAZVJyQC20FiOCjPDJwMznf8ATD7tvnCc01mhtsXmvnC2kFZTa+/ADNUhOQeGQOPGaf8Ao7BU76XzTXp7RbS1iMldljKVAsXafnrAQdwPo+w5D6yJgTMBERAREQEREBERAREQEREBERAREQEREBERARE53lG9y6PVNpxm8U3GgAAnnQh2YB4E5xwgdGJ8Y/KGnqoL6PUlmB09d7tbZeaqmvVbLrUdiFdVLklsYwS3BSJJqOVrSwuSznWq0nLR09irkXCt9KarAi8HPSMqMNgkDDYgffRPkLuXnuvrr02oTm7dUlHOIEf5s8n3XNsYgqx3ovHiBxHtElPLmqWukm5WfUUh880oSt11enpJVekhlvJIJPEcMDhA+5ifD8qcvW0GxX1Xo0W3VnHMLq7sUUW1itHXZYRzrqVUBm9DHbn7cGBmIiAiIgIiICIiAiIgIiICIiAiIgIiICIiAiIgIiIGCZiuwMAVIIPQQcj75y/KrTtZpLa1Uvu2b0ABNlIsU3VAHp3Vh1x9cn8lqSG1lgrauq7UCzToyNUQnm1Ku3NMAUzYlpwQCck9sDvREwYGEsDZwQcHBwc4PsnqfOeSexbNeldNlSHULZWDp7aKynm1KEpvRQfTrs4D7eggn6OAnhbVJKhgSOkZGQPrE9z5XTqlnKWRp3p83Nu1/NrV5+2xPnHN4TZzYHtOXYA8Nq7g+qiIgeGtUEKWUE9AyMn7BPc+V8rtOtj0otVj2rZpnGNMWRlS9WCtqduKtu1m6wIz0HOD9VARE1W3hSq4Y7t2CFJAwM+kR0f16TA2xJtLrA5AC2LlK7fSrZOD5wvpDrjacr0jIz0iUwETBM5/KLtZTalJYMUcI6kAB8cNrHt+vogdDMzmfMX1awuTusCBwyBTQLAoW1ek+i2d1RIYYBzjozN/J9OrW5N7jm/SawKFYFi9pOSx3KMGnbjOMEEQO/mMzgaSiwNUxS47b9dzhLnHMvbZzfos3pDBrxgHAGB7JDotJeaNu2/nN+mYMzsMKunp3ZLODjcLM43HOeHGB9dEg5EVhUwbdnntURuzu2HU2Gvp442lcD2Yl8BERAREQEREBESLlnXeb6e/UbS3M12WbQQCxVSQoJ4DJGM/XAtmnV3FFyqhiWRQCdo9JgM5APtkPJOusay+i5axZTzTZQtsauxSVOG4ghlsGOPAA9uBZruqviVfEWB53293V71v243293V71v25VECFdTaXZOaq9FUb1rf6iw7v+X85s3293V71v25mv19nh0/32ymBLvt7ur3rftzXVqbWLjmqvQYKfnW+grd3/NLpNpOvf4g+DXAb7e7q9637cxvt7ur3rftyqIENWptYuOaq9BgvrW4+grZ9X/NNu+3u6vet+3Gk69/iD4NcpgS77e7q9637c8U6i1t3zVXosV9a3Z2+rlsm0X8TxHgN9vd1e9b9uY3293V71v25VPFlgUZJwBA0c5b3dXvW/bmq3V2A45uoseIUWtux7fV8B9Z4TcSz9GUX2nrn7Aer/Xj9XbNtVIUYAx2n2k+0npJ+2GJKN1hcWADYwXaCWQ+grZJIGet0dHCXASfSde/xB8GuUw0iIgIiICIiAiIgIiICIiAmjW6VbqrKbFDJarV2L2FGUhhw+omb4gQ8m8mrTzhD2WPaVLvY25ztUKo4AAAAdAA6STxJJ267qr4lXxFlMl5SQMgBGQXpyP8A5FgVRJvMa/oD85nzGv6A/OB5T11nh0/3Wz5/Q6PVtrxbdbv06raadvoV7jhQprzknDMQxz0dPGdKzSIb3rCjLJST05Cb7cn+vR/XPZL10FY4BAJeN3HeT7E2dUybSde/xB8GuZ8xr+gPzk2k0Ve+/wBAesHwa5CnRiT+Y1/QH5x5jX9AfnAxpOvf4g+DXKZztLoq99/oD1g+DXKfMa/oD84FEm0f8TxHnC8q+V6dElZNYZrHA25482COcbp7AeH1kSnknTV3Lzq7SjOXTaTxU8QS3b2cB+cu41MzVnqp8p3jqveSSEG4jgT/AKR9p7T9Q/KE0/EMx3MPuH/Edn/39c8pyfWAAK1AHAAcAB7J68xr+gPzkKURJ/Ma/oD848xr+gPzgY0nXv8AEHwa5TI9BWFa8AYHOD4NcsgIiICIiAiIgIiICIiAiIgJ4uUlSAxUkEBhgkHHAgHhw+ue55dAQVIyCCD9h6YHL8l77H0+bbGsdLtZUXIRWZatVbWpIQBc7UXoAl2u6q/86viCeeT+TqqFK01rWrEsQowCxOS32kkn+scpOFQE54PT0AsfWL2DiYFU82OACT0DifsEn8+X2W+5t/TND61WYDFu1cFvmret0qvV7On8MD1oweetLZyyUnHsG63A+7GfrzL5za9avPWcLfV0/wAK36Vv8sp8+X2W+5t/TApk2k69/iD4NcefL7Lfc2/pk2k1q77+FvrB/Ct7mv8AlgdKJN58vst9zb+mPPl9lvubf0wGk69/iD4NcpnN0utXffwt9YP4Vvc1/wAsp8+X2W+5t/TA3GoEhiASOg4GR/WadF/E8R48+X2W+5t/TJ9HrV9Phb13/hW/pgdGJN58vst9zb+mPPl9lvubf0wKYk3ny+y33Nv6Y8+X2W+5t/TAaTr3+IPg1ymR8n2BmvIz6wdKlT6mvsYAyyAiIgIiICIiAiIgIk+v1iU1PdYSErBZiFZzj6lUEk/UBNOi5WqtWxlcgVNstDq9TI20NhlsAK+iykZ6QwMC6Jr59fpL/pPSOhjhT/U9EwdSgIBdQWJVRkZLDpA9p+qBtiJJyq9a0XNc5SpUc2sGZCtYU7mDoQy4GeIwR2QK5PruqviVfEE4nkVelld9tVyvXZburrF3PNSnNoNjNubazEF9meG/HTmdrXdVfEq+IIGy+zaOAyTwUe1j0f07T9QMzRXtGOnpJPaSeJM1VekxfsX0U/8A03/b+n1ymBLX6+zw6f7rZQpz2TRX6+zw6f77ZTASXSde/wAQfBrlUm0nXv8AEHwa4FMRECXSde/xB8GuVSbSde/xB8GuUwEm0X8TxHlMm0X8TxHgUxEQERECbSde/wAQfBrlMm0nXv8AEHwa5TAREQEREBERAREQOb5R6BtRpb6FIDWrtHpFe0f6l4j7ROG/k3YjtzYS2samrWBbbHZ7DzLVPVbYyszBPmrEY7uKqvAKDProgfDW+SFrV017qlBXUm8DJCNztl2irqO0ZWmyzgSBwQcOwU1eT96+auFpFoCNqn3g1s76hrtQorepiRuewqylGJIzjE+wiAiJ5dwoLEgAAkk8AAOkkwPU53LNh2qqhiWerq43bRYuSMkDtA6e3PZKatbW6GxLEdBnLKwZeHTxE0Wodoc8GaynI9gFgwv9Mn+pMDYl7AADT2gDAHGro/HM+dN3Fv31frlUQObXqW56z5i31dPbV9K3+eUedN3Fv31frma/X2eHT/fbKYEvnLdxb99X65PpNS2+/wCYt9YO2rua/wCedKTaTr3+IPg1wMedN3Fv31frjzpu4t++r9cqiBzdLqW33/MW+sHbV3Nf88o86buLfvq/XM6Tr3+IPg1ymBL503cW/fV+uT6LVNhzzFvF7O2rsYqf9ftBnSkvJ3UPiX/GeA86buLfvq/XHnTdxb99X65VECXzpu4t++r9cedN3Fv31frlUQI+T3Ja8lSvzg4HGfU1/RJEsk2k69/iD4NcpgIiICIiAiIgIiICIiAiIgJq1TYRiVLgAkqBksMdUA9JPsm2ar7do4cScBR7WPQP/OzMD5zyZ0rC3V5FpR7a7N9qJXbYwqRQClYAAXaMZVW4DII4nv63qr4lXxBNtFe0Y6T0k+0npM0cpA7F2kA85VxILD1g7ARAriS7Le8q9037kzst7yr3TfuQFfr7PDp/vtlM5taW89Z85V6un+E30rf9yU7Le8q9037kCmTaTr3+IPg1zGy3vKvdN+5J9Ilu+/5yr1g/hN3Nf+5A6USbZb3lXum/cjZb3lXum/cgNJ17/EHwa5TObpUt33/OVesH8Ju5r/3JTst7yr3TfuQKZLyd1D4l/wAZ5nZb3lXum/ck3J6W7D85V6y/+E3fP/uQOlEm2W95V7pv3I2W95V7pv3IFMSbZb3lXum/cjZb3lXum/cgNJ17/EHwa5TI+Twd1+4gnnBxAKj1NfYSZZAREQEREBERAREQEREBERASar02Ldi5Cfb0M3/YfVn2z1qH6EBwXzx7Qo6zfmB9pEzduWtubVWZVPNqW2IWA9FSwB2jOBnBx7DA3SfXdVfEq+IswbLcnFaY3VgHnDnYQN7Y28COOB2+0TOu6q+JV8RYFERECav19nh0/wB9spk1fr7PDp/vtlMBJtJ17/EHwa5TJtJ17/EHwa4FMRECbSde/wAQfBrlMm0nXv8AEHwa5TASXk7qHxL/AIzyqS8ndQ+Jf8Z4FUREBERAm0nXv8QfBrlMm0nXv8QfBrlMBERAREQEREBERARBnEt8pqlr3tuDc3batePTZa1djgD2it8fZA7c82OACTwAySfYB0mce7ylpRmDll2hScqwOSbQQVxkY5lj/UY6Z65T5VCNzZrZzlNoDAbm2WW449GFpY/WcCB0dOvS5HFscPYo6q/mT9pM3ziHygHz+2otzCNYfSA3KK67BjP8to6e0To0avdY9e3GxKrM54EWFwPsIKN+UCqT67qr4lXxFlEl5SsCoGYhQHqyScAfOL2mBVEl+Uau+q/Gv+Y+Uae+q/Gv+YGa/X2eHT/fbKZzU19XPWHnasFKgDvXGQ1mRnP1j75R8o099V+Nf8wKpNpOvf4g+DXMfKNPfVfjX/Mn0uvqDXE21cXBHprxHNVjI48eIP3QOlEl+Uae+q/Gv+Y+Uae+q/Gv+YGdJ17/ABB8GuUzm6XlCrff89VxsGPTXua/rlHyjT31X41/zAqkvJ3UPiX/ABnj5Rp76r8a/wCZPyfyhVsPz1XrL/8AWvbcxHbA6USX5Rp76r8a/wCY+Uae+q/Gv+YFUSX5Rp76r8a/5j5Rp76r8a/5gZ0nXv8AEHwa5TI+T7VZr2VgwNgwQQR6mvtEsgIiICIiAiIgIiICQWci0NndSjZDAg8Rhg4IweHRbaPsdvaZfECL5Jp7pc8DniGzljnd09Nj/buMzfyZW5cugbeEBB4j0dwBHs4OwPtBxLIgc/5HrLWsQTz2RYMnaVKouMdgxWolGn0aozOucstacST6CbtoGf8Am33yiICIiAiIgIiICIiAiIgMREQEREBERAREQGIiICIiAiIgIiICIiAiIgIiICIiAiIgIiICIiAiIgIiICIiAiIgIiICIiAiIgIiICIiAiIgIiIH/9k=" id="471" name="Google Shape;471;g288f84a0595_0_97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jpeg;base64,/9j/4AAQSkZJRgABAQAAAQABAAD/2wCEAAkGBxISEhUTExMTFhUXFh4aFxgWGBwXGBcYGRUYFxcWFhgYKCggGhslGxsXITEhJSkrLjAvGB8zODMtOCktLi4BCgoKBQUFDgUFDisZExkrKysrKysrKysrKysrKysrKysrKysrKysrKysrKysrKysrKysrKysrKysrKysrKysrK//AABEIAMEBBQMBIgACEQEDEQH/xAAbAAEAAwEBAQEAAAAAAAAAAAAAAwQFAgEGB//EAEMQAAIBAgMFBAUKBAYCAwEAAAECEQADBBIhBRMiMUEyUVORFDNhcdIGFSNCUnOBkrLRQ2Khs4KTscHC8GNyJKLhB//EABQBAQAAAAAAAAAAAAAAAAAAAAD/xAAUEQEAAAAAAAAAAAAAAAAAAAAA/9oADAMBAAIRAxEAPwD9MbFXFuuwvWstyJG8XNaKXFAyhiVJa2XJ0EFV0Mkj27tK4FUi9akJxAvbMvqYGXkshVnucnQia+kpQfP429bYpL2WYWypfeIsOSkONZEQx07/AGmuLGNuZQLt+y3C2bI9sBiVgCDJyzJGoPfX0dKD5tMfckjfWgsHLFy0SDoBM84Et01IBPWuUxlzKJxCZ4bMRcs6EshAtlgYHaHEDy9xH01KDJ2XjiXZXu22k8MMnPM+ihdYy5OcmZrWpSgUpSgUpSgUpSgUpSgUpSgUpSgUpSgUpSgUpSgUpSgUpSgUpSgUpSgUpSgxDti5oBaklwJOfQbxgx0TshBIb2rI611tHF3F3hVyMrsAIWIGFNwcxPag/gK2aibDoTJVSe8gTyI/0JH4mgo3cW6B+0+W6q8uLKVtsdEUz2j05dZqq+2brAqtm4rspCnKWCvmCa5soIE55kAgGNa2rdtVEKAB3AR/pXdBmWNo3Gso4tHMdHVsylWUww0UyMwMHkRBEg1xjtrvbJAss+oAy5pkgEk8MBBJkz05VrUoMzC7SuNeNtrDKsSH4sp5lhqoAIDWdJ1LuBO7aq9nbFwtl3X14k54jOgJHANIYweuQz1rbpQZV69dz8Lab4ArlE5ctuYaDAEsxkSehFQWMXcIX6RpzoIyAgjJad8xA0kM3dqREQa2hbAkgDXnpz0jXv0AH4VzbsqvZVRoBoANAIA06AUFbZuKzjKTLKiliRBObNryC/VPL26CrtcogAAAAAEADQAdwFdUClKUClKUClKUClKUClKUClKUClKUClKUClKUClKUFJdoAIXuQgDsuhLaK5WeQ7prhttWQJzNzIMIxgqVVgYGhBZRB76jfYtszK2YMyDZQzmmZ75kz3zXa7M5SykglgWtqTLGSZ6f/goJV2lbJftQi5mJUxAZ1MdSQUb+kTNVrm1yRcNtM27tF+PNblgzrk1UxqjSfdAMyJbOzcnZ3ayIOW0okEliNOkkn3k1yNkqAyxahlysN0sMokhSOo1bT2nvoIrW3kLwRCQgVtSxuNnLJkA0yhdTPPMCBFWRta1rq2kCMjTJZVAAjXV0/MKiOyFnNFqZmd0kzLNM98sx97HvrxdjIOQtDSPUpy4dPdwp+Ve4UE1ra1pioBbjErKMA0ZZgkc+IaexvsmL1ZybMggqyiCWAFtQMxGUtp9aJE9xNaCjTXU0HtKUoFKUoFKUoFKUoFKUoFKUoFKUoFKUoFKUoFKUoFKUoFKUoFKUoFKUoKWI2ittirA/Vj25y2vuGU+3Q1VvbdQG3AlWuZXJMZAYVWEA5pdrY5jRmM8JFdnBi7cukmIcDRLZ5W1IJLKSTxt1610NjrBGYw0SMlnXL2Z4NY6UGlSs9rptXFD3WKsjHiCjVWQCMoH2jU/p9r7a0FmlVvT7X21oMfa+2tBZrMfbVtZzBgQrMRoYCXAjDnzBI9/Sa+f+Tv8A/UNmYxlS3eZLjcrd1GU6wIzCUmTGjVs4LZqtaRy0Sik8FmBpm04NBJJoLWG2mr33s6CFlTPbggXIH8pZAfa3sr3aG01suisCc4aIBLFlymABz4c7H2Ia4w+z1hWS40AEKVW0IBPEFhNJPOu8Jh1JdWCvkYKpZVnLlt3ANABAbXQdBQePtZABwuSSMqjLLAzDDWI0PWQASQBrXWB2kLjFcrKYBExqMltiNOo3gHd3E6x7c2VZJByKIM8IAn36c/bz566mZrWDtoZW2imIkKAY00kdNB5CgnpXhYDnXjuFBJIAAkk6AAcyTQdUqO5iEUAllAPIk6HSdPwBP4V5axCNorA6A6HoSQD5g+RoJaVyrgkgESOY7p5TXVApXisCJBkeymYTHXu98x/ofKg9pXD3VUgEgFjCyYzGC0DvMAmPYa4uYpFOUuoOmhOusx55W8jQTUqE4u3AOdYJIBnmVzZh7xlaf/U17axCNorA6A6HoSQD5g+VBLSleKwIBGoPI0HtKjS8rFgGUlTDAEHKcoaG7jlZTB6MD1qNMbaPJ1PIaEfWAK+ciPfQWKVCcXbnLnWSxUCRJYLmKgdSF1juqS1cDAMpBBEgjUEHUEUHVKUoFKUoKfo9wM5R0AZgYZCxByKvMMPs91dbu/4lr/Lb46tUoKtrDvnDu6mFKgKhXtFTJJY/Z/rVqleM0f8Ae8xQe0rxjGp5VCMZbKLcDAo4BVhqCG7JEdIMz3a0HGz9m2LC5bFm1aX7NtFQd/JQBUGz7yHD2xmTW0o1II7A5jqPZVqzi0YgA6kSJBGgMHn1BIkcxIqDZVhdxa4V9WvQfZFB7gFt2kCB0gEnQgAZmLQonRRMAdAAK6wLAteIII3g5fdW6n3CfZXyFUcObge8ES3l3giXK/wbfQKf9aDSpVXeX/Dtf5jfBXz3y0x21bdq2cBh7N26bsMrPmXJkeSc27jiy65qDd2rPAFnNm0gAnsNMSygc+/8KyE2de0B3uXKVIy29VNzORrcI5DKAQQASABNS7HxGNc2zjLFi00mN1da4ScrSGUoAukcmb8K+goPnxhLos27Jt3GClhP0SkW2S4igDOQSqso9uWasYQXULfROZXn9H2muO7cOfQDMOtbFKDBxuFu3LmfLeUDkoyAaDRiRcBLAzH1YZgVMgilfwN8sENl2Qq3S0EUlAuqm7M820kEsZywDW9sq4zBizXDxcO8TI2XKo5ZV6yfx17hdoMfZqXLUzbcggaKEUSCZJm4ZJkD3KKhxiXLrPkW4vZU6ISGUMwM7wa8amR9kfhvVVwfbvfeD+zboMO7s2+3W7IbOnDahXlSSQbmvZPLL23mcxq3jbNy47fRXApRRM2yf4quIziOF9DPPp37dUt5c30cWUjll4MoXVs0dvMQInlrHM0GfctXWRUNi5BuXC0Nb0W4LoEcWp4109/4zYLeoxJs3CCOYNsSzXHduHOYHEI1Na9KCjiMawRibNwAKSZ3ZEAayA+vurIOAv8A/l7KDspzRIB9bzzS3f0mtvavqLv3bfpNWqDDwGGu23dst1s6jMItAbyWJcQ/UNEGTCqJ0FRWsPeCpNl5GTSbfDDo9zizcWqCNB7fZu4ksEYoJbKcoPVo0HnUWznYoMxY6kAuuViASAWWBB/AUFBd7mB3LgLdZwJtnMChUCc4y6se/lU2Au3EtW1axclUUGGtkSFAMHNyrSpQZ2J2utqN4lxJ5TlMxz7BPeOffSsr5afwv8X/AApQfTUpSgUpSgVBi8PnCiYh1aYk8LA6d08p7ianrl3A594HKeZjpQYyfJ8AAb1oylSOUqzFnWQZEzAjkOXfVgbLi1ugxZc5PETIRmJKA6nhDED3Ae2tFrgAkkAASTOgA5n3VEmMQojgkq+XKQDrnjLpEjn15daCGxhGW4GJB4Wk8iS7IeXIABRXeyvUWvu1/SK6w+NR8uUtxKWEqymAcpkMBBBIBB1HdVTZeCXc2tbnq1/i3Psj20GnVXB9u994P7NunoK99z/NufFVbCX0tveWLpi4PqXH52rZ7UGfOg06VTubTtqCxF0ACSd1c0A1P1auUFXGBgUZVLQTIUqDqpE8RAp6U/gXfO38de426y5SoJ4tQASSMpPTlrGp0rM9PxDDLumUspGYKwyvnyqwzAgApLweWWDzFBpelP4F3zt/HT0p/Au+dv46p2MTcNuxvcyOXK3OmYqlwZh/KzKGA6ggEdK62ZdYBQ7OWFi2WDTmzcQJKjqSDyGsUFr0p/Au+dv46elP4F3zt/HVTF4u8lwhLZZdJJBgQswveSOvKVgwSKrXtq3uyoAaGOY2ng8IKgJMqS0gSYORj7KDU9KfwLvnb+OoLF24rXCbNzieRrb5btF14+9TXWysQ7AhwdANSjJznSG5kQDI+17NeMdi7qM2RCwAWBlaPrlhI6wFEjlmFBY9KfwLvnb+OnpT+Bd87fx1l4jHYkwVtsBbuZnAUg3LZhcoBBkgM50I4rS6wxq1jLjb0hWaRuTC66G84eRrAyjU+znQWvSn8C752/jp6U/gXfO38dULl5zbXI5zG7dVeLmQL+RZPOCo591T7Nds5BLdmQGmQu9uBCQdQSoGp1Ma60HuOu3Htugs3JZGAk24kqQJ46n9KfwLvnb+OrDnQ+7un+g1PurGG0b4A+hY8KHstJOTM4/2B79INBo+lP4F3zt/HT0p/Au+dv46qbNv3jcui4GysBctkjsgyu65CCAquQSTNxhyAqCzfbKpzuQRh8pJMEs0OFP15WCefOg0vSn8C752/jp6U/gXfO38dVRcYuOJoF5g4GoC7poDfZHYPTnNW9mOWs2mJkm2pJ5zKgzNBkbewd3EZMtsrlmc5XWY5ZSe6lfQUoFKUoFKUoFQYvDC4ACSIdW0jUqwYDUHQx019tT0oMVPk4ggb29ABBEoMylizAkKDxSQYIPdHOrdjZ27QIrswF0uM5kgM5YqCBMCSBMnlJNX6TQU8PgijKcxYKriTGYl3DknKANI7utdbK9Ra+7X9IqyDWZstL25tfSWvVr/AA2+yP56DUqrg+3e+8H9m3Td3/Etf5bfHUeAYhroZlLbwSQMo9Vb6EmNPbQSbUE2boHht+k1kfKX5aYPAoly/c4HfJKceU5WaWC6xwxIB1Irf3g7x51Xx+zrN8KL1q3cCtmUXFDgNBGYBuRgkT7aDH2dt/BbQ3ZsXbV9QSSsajhYAsjgEdeYrY+bbHg2vyL+1c3lVWtAAAAmANB2DVreDvHnQV/m2x4Nr8i/tT5tseDa/Iv7VY3g7x503g7x50GfhMLZfNOHRSrQQVQ/VVtCP/aPeD76mOysPIO4syORyLInnBipcNbS2IU6TOrFufPViTUu8HePOgr/ADbY8G1+Rf2qthNnWc136K3pcEcC6fRWz3Vo7wd486q4S4M97UesHX/w26Dr5tseDa/Iv7VX9HsZ8m4t905FjNlLZY59kTNaG8HePOot2mbPpmiOf+3KfbzoOPm2z4Nr8i/tT5tseDa/Iv7VY3g7x503g7x50GbtPZ9kWbpFq2CLbRwL9k+yrXzbY8G1+Rf2rnatwbi7qPVt1/lNWt4O8edBTv4LDorMbVqFBJ4F5ASeleYbB2XE7i2DJBBRdCDBEjnVxmUiCQQeYMa1xZVEEKRGp1MmSZMk6nWgj+bbHg2vyL+1Pm2x4Nr8i/tVjeDvHnTeDvHnQfL/ACssJb3eRVSc05QFmMsTHPrXld/LNh9FqPrf8K9oPp6UpQKUpQKr422zBcsSHUmTHCGBboZMTA7+oirFKDDXCYyAC9vVSrHM2mZjLKMupVYjUctTUuHwLrYS0yowS5ChezugxFuQ3LKuUHny61r0oMvZ+DZHUlFXgfMUMrLujADQHo3T+pNWtleotfdr+kVarL2Xin3Nr6G76tetv7I/noNSqGHwyM94lFJ3g1IBPqbdS+lP4F3zt/HXOz2JN0lSp3g0MSPorf2SR/Wgi2rg7e5u/Rp6tvqj7JrRqrtX1F37tv0mrVBXxbJwh1DS0CVLawT0BjQHnWe+OwmUsotmELgZQuYBskAsAJzwuvU1a2nbLlE4NWM51LDRG6Aj/s1AmySCGG4BBkHdNMk5ie31IBPeQO6gJdsvbtXLdq2wu9nRR9Rn7ufCRHfXWByOSDZtrAnSDPG6aaDQ5QQeobpXPzW2UKrWlUOzwtogFnzFyePXMXcnrLE867tbPuLMPbAKhY3bQACTpxz17+goPL13Do+R0tqTGXhBLTz0A0j/AHHfUd3GYVVkpznQWWLaLmMrlkaa6xXRwO8JbNh3MwTuydQMpE5/wiom2GSwbNbGhBAtmCCACDxzBAUROoUCgt4MWbgkW1BHMFIPWDqBI0Oo00rm++HQkOiAKFk5NOMsBrERwnWffGksPgXtzkayJiYtNyEwO37T51B6G91rmfcGGC62mMjdgieP/wAjj8TQc4naGEQ2xlt8d3d6hVKnRdQ0E8bW10nW4vTWpsWURmAsW2yqpPIE5i4gCNTwwB1LDlzrn5o0ZYsQ4AYbowwHIEZ/YPKvbuBZ3Oa5ZLZRwm2dAC8NGefrMO6g5u3baoHNm32nUiBoLYuEkaazk5ac/ZUuDFtyQbNsQNdAeIOyMOQ0ldD1nkK8GzrsKN4hh2bW2dS+fMDxcuM/0rqzgrqGVe0NIjdmBqWJ7cySTNBZbCWhru0/KD/QCqK4rCwJW2NFJ4DpnEqZI5e3zipccb623bPaOVGMbtuik/bqE7G9mH5AepPILkH1/s6UHuAxOHuveRbdubTQRCEkajPA5DOtxdYM2z0iuEurwzh7QkIdCDAuMF14R1OneAeUQbFvAOpkGyCECSLTTkGoXt8udQWNmNlUrctEcJzC2TnyZcpJDweyvKOyKCXgzAbm3BuFJ0+qjNJEdSpEfj7Kmwlm29tH3SDMoaIBiQDExrUYwNyZ3lsnMWE2zwkrlOXj7p5zzNd4fDXkVUFy3CqAJtmYAgTx0FlMMg5Io9wApWNtrad/D5NbTZp+owiI/mPfXtBu0pSgUpSgVXxtxlC5ZMuoMAnQsAeXIAaydNPbVilBiLtS+QPoWBKmOBgA5Yi3PcIAJnlPPpXdi/c3CC4zq4uC2zMAGcqxUOIGXjgNAEcUVsUoMvAXnzorEyUckEmYFxd2SCARoSJIBMa1a2V6i192v6RVqsvZe0bIs2vpbXq1+uv2R7aDUqrg+3e+8H9m3T5yseNa/Ov71Wwa52usl45TcEZchGlq2NCQevtoNC9aDKVbkwIPTQiDXzHy0+Rg2hbtW/Sb1nd3d5mUlmPA6ZVJIyni569RGtbWNS4lt3F15VCwkJEgEieGtCg+f2LsP0Tdp6Rir+p4sRc3jdljoYH/AEV9BVfFWcxU5yhB0Iy6yCI4gf8AorhrDAEm84A5ki3p/wDWgt0qlcXKAWxDAHkTuwDpOkr3TXlsZtFxDEwDpuzoZg6LyMHX2GgkwGHKBpCAs0nJy0VVHQRwqoj2VaqoLLEkC+8jmItyJ5Tw6V16M/jXPJPhoLNVcH2733g/s268WwxEi85HsFv4a4t4Qhmi+8sQxEW9OEKDGXlw/wBDQXqqHCne55Ec/bOXLH/rEn30aywgG+4kwJFvUwTA4dTAJ/Co3IVspxJDGNDuwdSQumXqQY9xoL9KoSIB9JMEkA/RwSs5gOHUjK0j+U91e2hm7OILaBtN2eEzDaLyMHX2Ggk2r6i79236TVqqV/As6spvXIYEGAnIiD9WukssQCL7kHUEC2QR3jhoJ8TazoyzGZSJHSRE1xg7RVYMSWJ05asTAqJbRMgX2OUw0C3oYBg8Ohgg+4iord1W1GKkGIg2j2uz069O+g0aVnlgDl9JMklYm3OYLnKxl5hdY7takt2iwDLfcgiQQLZBB1BBC6igxflp/C/xf8KVpY7YwvRvLlw5ZiMg5xPJfYKUGpSlKBSlKBUOJvZADHNlX3ZmCyfP+tTVy9sNEgGDIkTBHIj20GYNu2iJAecrMBGpKsVyiJ1JEDv6V1Y2oWsJdgBpy3FAZ8rKSLqqIDMQVYDSToY6VcGDt6fRppEcI0jlHdFdNhkIiI4s2nDxTM6c/b30FPZ+0GuFZUCRc01kG3dCczEyCOmhB51Psr1Fr7tf0iptyubNGsEczyJk6ctSBr7Kh2V6i192v6RQWqq4Pt3vvB/Zt1aqrg+3e+8H9m3QNq+ou/dt+k1aqDHWi9t0ESyMBPKSCBNfN/LTae1LNu22Cwtq9cN0KyliwyZHMmcgXiC6z/rQbu1CeDKxBzaQpaeBtNCvv17vxGSMBe5NduFSpVhupzKz5o4nKzl4dQdCdBUmxsXjLhtnF4a3h2kwEvb0nhbnCgL5n9voKDCsWriW7Vsh33bHiyZeArcRARm1KqygmROUnSYqXBBrZIy3DwABisyxd2MgtmMSNSZPeTJrYpQYWNw9x7mdWuoPshD0GhYhgSQeXSCQQdCKWIwd9iEO9ZMrCQpCgsgXiG8zGCC0ayWjhia3dl3GYMWZm4uEsuQxlHSB9bMR7CJq7QZGzFe1IbOwIEAIRBlpPE7c5Ggjs1DjBcuM+7e4nZEZGOVlDNPbA1zodB9Xr03aq4Pt3vvB/Zt0GFe2debU3bmZXz2zuZCvKyWzOSRAYQpXS44JM1exitcduG4qlU1jWUa4TEMNeJTrI5yDWzVLePvo1y90cOULJbNHazECJ5dOtBn3EZkVDbuCblwtAEhbgvAHnqeNdKnwJZGMo50OoWAWa47kASSAMw61rUoKWIxoCMSlwAKSTlmABqdDPlWQcHiPGudlB6tuaJE+s6tLf0151tbV9Rd+7b9Jq1QYWzsO9p7jE3GFxQWXdBfpZYtcBB5EFVgyYReIxXNu04CnJck7oERoBbZWMksQeTRlA7Ws8xt4lmCMUEsFOUd5jQedRbPdinEWOpALDKxAJAJECCfcKCiC+YHI4C3WeMs5gUZQAcwy6t1nl+NT4C8VtW1a3clUUHSdQoBrQpQUMTte3bjeZ1nlKnWOfKe8UrI+Wn8L/F/wpQfTUpSgUpSgUpSgUpSgVVXZ9sAAZgBoAHcADoAJq1SgzcBhFKkkufpLg9Y/IXXAHPuAq9ZsqghRzMmSSSeUknU6AeVQ7N7B+8uf3nq1QKUpQVcZmDIyozQTIUqDqpE8RA509KfwLvnb+OvcdeZcpAJ4tQASYyk9JjUDU1mfOd9hlFm4CykBgh4Xz5Vbi4Yyy8EwMsSZoNL0p/Au+dv46elP4F3zt/HVJMbdNqyWDLcLlWUjJmZUucp5KzKCPYRXezcRclhcLSFkqQJje3QrZUnmoHlQWvSn8C752/jp6U/gXfO38dVMZjbqXSEts66SSGgcMlVIBJJ5z2ZUgkEiq13a96MqpDQTmNq5HZBUZNCCWJUa65WjuoNT0p/Au+dv46gw924GuE2LnE4I1t8t2i/b7wa62ViXcEODIAMlGSZLaQwEkQDp9qOknjHY25bZsqM4AWAFYj+IWEgc4VR7Mw07wselP4F3zt/HT0p/Au+dv46y8RtO/oVtXQEuS4CHjtmBlAYSTxMeGTNoTAbSxtDEXRcZbcmFtnKuWQDcfMQGjmFiekad9Bc9KfwLvnb+OnpT+Bd87fx1QuYl92uR5Y3bqr2eLKL+Re7Qqv5detWNm3mLEMzdmYYQY3lwIxEAglQOfdQMdduPadRYuSyMBrb5lSB9ep/Sn8C752/jqw50Pu7p/oNT7qxhtW8APobh4UPYaSSgZxoPw5aHpQaPpT+Bd87fx09KfwLvnb+OqezMVda5dFxXCkC5aLLAVTK7vTrwhyG4pukQABVbDYu9CszNlIsZG4MrZrkPqNSWUgnQAaR3kNX0p/Au+dv46elP4F3zt/HVbfMXWHaN8wYAAgKLTQGMcInKeY1NWtmXC1m0xOYtbUk6akqDOmmtBj7fwl7EZMtphlmczJ1y8oY91K+hpQKUpQKUpQKUpQKUpQKUpQZuBx1pVYNctgi5ckFgCPpX6GrHzlY8a1+df3q1Sgq/OVjxrX51/esr5QfLLA4JFuX7yhGfICk3IOVm1CSY4TrHdW/VLamycPiVVcRZt3lVswW4odQ0ETDaTBPnQZuD25gscyCxesXwCSyqwYrwtBZDqOvMVq/NtjwbX5F/auGsqjWlRVVQWgKAAOA8gKu0FX5tseDa/Iv7U+bbHg2vyL+1WqUGbhMNYfN/8dFKtBDIk9lWnhnow/rUjbHwxYOcPZLKCFY21kA8wDEiYHlVjC4ZbYhc0TOrM2p56sSfbU1BV+bbHg2vyL+1VsLs+yWuzat6OAOBdBurZgad5PnWnVXB9u994P7VugfNtjwbX5F/aq/o+H3mTcJ3ZsiRmgtl75yiZiPbOlaVRHDLnzxxR3mPfl5Zo0mJiRyoIfmyx4Nr8i/tXvzbY8G1+Rf2q1SgzNp7PsizdItWwRbYghFBBynUaVZ+bbHg2vyL+1Nq+ou/dt+k1aoKV7A4dVLG1ahQSeBeQEnpXGGwdh1ncW11IIKJIIMEGJHkTV91BBBAIIgg6gjqDXFiyEGVZjU6ksZJkyWkmgg+bbHg2vyL+1e/NtjwbX5F/arVKD5b5VWltbvdqEnNOQZZjLExz5nzpXfy0/hf4v8AhSg+mpSlApSlApSlApSlApSlApSlApSlBg/LH1Sfef8AFq+RpSgUpSgUpSgUFeUoPaUpQKUpQDSlKBSlKBSlKDR2P9b8P96UpQf/2Q==" id="472" name="Google Shape;472;g288f84a0595_0_97"/>
          <p:cNvSpPr/>
          <p:nvPr/>
        </p:nvSpPr>
        <p:spPr>
          <a:xfrm>
            <a:off x="8923338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3" name="Google Shape;473;g288f84a0595_0_97"/>
          <p:cNvPicPr preferRelativeResize="0"/>
          <p:nvPr/>
        </p:nvPicPr>
        <p:blipFill rotWithShape="1">
          <a:blip r:embed="rId4">
            <a:alphaModFix/>
          </a:blip>
          <a:srcRect b="10983" l="0" r="0" t="0"/>
          <a:stretch/>
        </p:blipFill>
        <p:spPr>
          <a:xfrm>
            <a:off x="1937650" y="3429000"/>
            <a:ext cx="5521601" cy="311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g288f84a0595_0_9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17450" y="4406000"/>
            <a:ext cx="762000" cy="8001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7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7 - MatrixOps</a:t>
            </a:r>
            <a:endParaRPr/>
          </a:p>
        </p:txBody>
      </p:sp>
      <p:sp>
        <p:nvSpPr>
          <p:cNvPr id="481" name="Google Shape;481;p17"/>
          <p:cNvSpPr txBox="1"/>
          <p:nvPr>
            <p:ph idx="4294967295" type="body"/>
          </p:nvPr>
        </p:nvSpPr>
        <p:spPr>
          <a:xfrm>
            <a:off x="228600" y="685800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One of the most used uses of 2D Arrays is working with matrices</a:t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Char char="■"/>
            </a:pPr>
            <a:r>
              <a:rPr lang="en-US" sz="1600"/>
              <a:t>Let us implement some functions with matrices :</a:t>
            </a:r>
            <a:endParaRPr sz="1600"/>
          </a:p>
          <a:p>
            <a:pPr indent="-314325" lvl="1" marL="7429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Char char="●"/>
            </a:pPr>
            <a:r>
              <a:rPr lang="en-US" sz="1600"/>
              <a:t>Gauss - Jordan Elimination is a process in Linear Algebra we have 3 main operations:</a:t>
            </a:r>
            <a:endParaRPr/>
          </a:p>
          <a:p>
            <a:pPr indent="-314325" lvl="2" marL="12001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Char char="●"/>
            </a:pPr>
            <a:r>
              <a:rPr lang="en-US" sz="1600" u="sng"/>
              <a:t>Row Interchange</a:t>
            </a:r>
            <a:r>
              <a:rPr lang="en-US" sz="1600"/>
              <a:t> - in that operation, we take a matrix and 2 rows (represented by their indices), and switch them. </a:t>
            </a:r>
            <a:endParaRPr/>
          </a:p>
          <a:p>
            <a:pPr indent="-314325" lvl="2" marL="12001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Char char="●"/>
            </a:pPr>
            <a:r>
              <a:rPr lang="en-US" sz="1600" u="sng"/>
              <a:t>Row Scaling</a:t>
            </a:r>
            <a:r>
              <a:rPr lang="en-US" sz="1600"/>
              <a:t> – in that operation, we take a matrix a row and a (non-zero) scale and multiply every element in the row, by that given scale.  </a:t>
            </a:r>
            <a:endParaRPr/>
          </a:p>
          <a:p>
            <a:pPr indent="-314325" lvl="2" marL="12001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Char char="●"/>
            </a:pPr>
            <a:r>
              <a:rPr lang="en-US" sz="1600" u="sng"/>
              <a:t>Row Replacement</a:t>
            </a:r>
            <a:r>
              <a:rPr lang="en-US" sz="1600"/>
              <a:t> – in that operation, we take a matrix a couple of rows and a scale. the you add to every element in the first row, to it respective counterpart in the second row after multiplied by the given scale. </a:t>
            </a:r>
            <a:endParaRPr sz="1600"/>
          </a:p>
          <a:p>
            <a:pPr indent="-314325" lvl="1" marL="7429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Char char="●"/>
            </a:pPr>
            <a:r>
              <a:rPr lang="en-US" sz="1600"/>
              <a:t>Build functions which does the same operations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</p:txBody>
      </p:sp>
      <p:sp>
        <p:nvSpPr>
          <p:cNvPr id="482" name="Google Shape;482;p17"/>
          <p:cNvSpPr/>
          <p:nvPr/>
        </p:nvSpPr>
        <p:spPr>
          <a:xfrm>
            <a:off x="152400" y="6680715"/>
            <a:ext cx="4782000" cy="13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7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Question 7 - Solution</a:t>
            </a:r>
            <a:endParaRPr/>
          </a:p>
        </p:txBody>
      </p:sp>
      <p:sp>
        <p:nvSpPr>
          <p:cNvPr id="489" name="Google Shape;489;p47"/>
          <p:cNvSpPr txBox="1"/>
          <p:nvPr/>
        </p:nvSpPr>
        <p:spPr>
          <a:xfrm>
            <a:off x="533400" y="1143000"/>
            <a:ext cx="7516800" cy="2286000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rowInterchange(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mat, 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row1, 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row2)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temp = mat[row1];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mat[row1] = mat[row2];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mat[row2] = temp;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0" name="Google Shape;490;p47"/>
          <p:cNvSpPr/>
          <p:nvPr/>
        </p:nvSpPr>
        <p:spPr>
          <a:xfrm>
            <a:off x="152400" y="6680715"/>
            <a:ext cx="4782000" cy="13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8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Question 7, Expansion 1 - Solution</a:t>
            </a:r>
            <a:endParaRPr/>
          </a:p>
        </p:txBody>
      </p:sp>
      <p:sp>
        <p:nvSpPr>
          <p:cNvPr id="497" name="Google Shape;497;p48"/>
          <p:cNvSpPr/>
          <p:nvPr/>
        </p:nvSpPr>
        <p:spPr>
          <a:xfrm>
            <a:off x="152400" y="6680715"/>
            <a:ext cx="4782000" cy="13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48"/>
          <p:cNvSpPr txBox="1"/>
          <p:nvPr/>
        </p:nvSpPr>
        <p:spPr>
          <a:xfrm>
            <a:off x="533400" y="1143000"/>
            <a:ext cx="7516800" cy="2286000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rowScaling(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mat, 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row,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scale)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0; i &lt; mat[row].length ; i++){</a:t>
            </a:r>
            <a:endParaRPr/>
          </a:p>
          <a:p>
            <a:pPr indent="457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mat[row][i] *= scale;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}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9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Question 7, Expansion 2 - Solution</a:t>
            </a:r>
            <a:endParaRPr/>
          </a:p>
        </p:txBody>
      </p:sp>
      <p:sp>
        <p:nvSpPr>
          <p:cNvPr id="505" name="Google Shape;505;p49"/>
          <p:cNvSpPr txBox="1"/>
          <p:nvPr/>
        </p:nvSpPr>
        <p:spPr>
          <a:xfrm>
            <a:off x="152400" y="1143000"/>
            <a:ext cx="8823820" cy="2286000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rowReplacement(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mat, 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row1,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row2, 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scale)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15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0; i &lt; mat[row1].length ; i++){</a:t>
            </a:r>
            <a:endParaRPr/>
          </a:p>
          <a:p>
            <a:pPr indent="4572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mat[row1][i] += (mat[row2][i] * scale);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}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6" name="Google Shape;506;p49"/>
          <p:cNvSpPr/>
          <p:nvPr/>
        </p:nvSpPr>
        <p:spPr>
          <a:xfrm>
            <a:off x="152400" y="6680715"/>
            <a:ext cx="4782000" cy="13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8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1 - Solution</a:t>
            </a:r>
            <a:endParaRPr/>
          </a:p>
        </p:txBody>
      </p:sp>
      <p:pic>
        <p:nvPicPr>
          <p:cNvPr id="98" name="Google Shape;9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850" y="3340100"/>
            <a:ext cx="114301" cy="1777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8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8"/>
          <p:cNvSpPr txBox="1"/>
          <p:nvPr/>
        </p:nvSpPr>
        <p:spPr>
          <a:xfrm>
            <a:off x="607950" y="1125150"/>
            <a:ext cx="7928100" cy="2648387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 static int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findEqualLengthNumbers(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nums)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    int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 = 0;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    for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= 0; i &lt; nums.length; i++){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        int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abs = Math.abs(nums[i]);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String numString = "" + abs;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        if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(numString.length() % 2 == 0){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count++;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        return 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count;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1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7, Expansion 3 - MatrixOps</a:t>
            </a:r>
            <a:endParaRPr/>
          </a:p>
        </p:txBody>
      </p:sp>
      <p:sp>
        <p:nvSpPr>
          <p:cNvPr id="513" name="Google Shape;513;p21"/>
          <p:cNvSpPr/>
          <p:nvPr/>
        </p:nvSpPr>
        <p:spPr>
          <a:xfrm>
            <a:off x="152400" y="6680715"/>
            <a:ext cx="4782000" cy="13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1"/>
          <p:cNvSpPr txBox="1"/>
          <p:nvPr/>
        </p:nvSpPr>
        <p:spPr>
          <a:xfrm>
            <a:off x="266700" y="673357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One of important operation that matrices have is called : Transpose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Transpose is used in many day to day operations for example rotating your phone sideways is available due to transpose.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transpose you flip the indices of the matrix and also change the matrix rows, and columns’ sizes. if my matrix is m X n my transposed matrix will be n X m. </a:t>
            </a:r>
            <a:endParaRPr/>
          </a:p>
          <a:p>
            <a:pPr indent="-314325" lvl="1" marL="7429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transpose ({{1,2,3},{4,5,6}}) ; </a:t>
            </a:r>
            <a:r>
              <a:rPr b="0" i="0" lang="en-US" sz="16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{{1,4},{2,5},{3,6}}</a:t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Assume the input is valid. Build a function which takes a matrices and transpose it. 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0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Question 7, Expansion 3 - Solution</a:t>
            </a:r>
            <a:endParaRPr/>
          </a:p>
        </p:txBody>
      </p:sp>
      <p:sp>
        <p:nvSpPr>
          <p:cNvPr id="521" name="Google Shape;521;p50"/>
          <p:cNvSpPr/>
          <p:nvPr/>
        </p:nvSpPr>
        <p:spPr>
          <a:xfrm>
            <a:off x="152400" y="6680715"/>
            <a:ext cx="4782000" cy="13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50"/>
          <p:cNvSpPr txBox="1"/>
          <p:nvPr/>
        </p:nvSpPr>
        <p:spPr>
          <a:xfrm>
            <a:off x="533400" y="1142999"/>
            <a:ext cx="7516800" cy="4049785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transpose(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mat)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newMat =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[mat[0].length][mat.length];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0; i &lt; newMat.length; i++)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j = 0; j &lt; newMat[0].length; j++)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newMat[i][j] = mat[j][i];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newMat;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1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7, Expansion 4 - MatrixOps</a:t>
            </a:r>
            <a:endParaRPr/>
          </a:p>
        </p:txBody>
      </p:sp>
      <p:sp>
        <p:nvSpPr>
          <p:cNvPr id="529" name="Google Shape;529;p51"/>
          <p:cNvSpPr/>
          <p:nvPr/>
        </p:nvSpPr>
        <p:spPr>
          <a:xfrm>
            <a:off x="152400" y="6680715"/>
            <a:ext cx="4782000" cy="13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51"/>
          <p:cNvSpPr txBox="1"/>
          <p:nvPr/>
        </p:nvSpPr>
        <p:spPr>
          <a:xfrm>
            <a:off x="266700" y="673357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Matrix multiplication is an operation which takes two matrices A (m x n) and B (n x p) and creates a matrix C (m x n) 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Such that every element is calculated in the following way</a:t>
            </a:r>
            <a:endParaRPr/>
          </a:p>
          <a:p>
            <a:pPr indent="-114300" lvl="1" marL="7429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C[i][j] = A[i][0] * B[0][j] + A[i][1] * B[1][j]  + ….+A[i][n] * B[n][j] </a:t>
            </a:r>
            <a:endParaRPr/>
          </a:p>
          <a:p>
            <a:pPr indent="-3302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Assume the input is valid. Build a function which takes 2 matrices and multiply them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4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7, Expansion 4 - Solution</a:t>
            </a:r>
            <a:endParaRPr/>
          </a:p>
        </p:txBody>
      </p:sp>
      <p:sp>
        <p:nvSpPr>
          <p:cNvPr id="537" name="Google Shape;537;p24"/>
          <p:cNvSpPr txBox="1"/>
          <p:nvPr>
            <p:ph idx="4294967295" type="body"/>
          </p:nvPr>
        </p:nvSpPr>
        <p:spPr>
          <a:xfrm>
            <a:off x="228600" y="838200"/>
            <a:ext cx="8610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1600"/>
          </a:p>
        </p:txBody>
      </p:sp>
      <p:sp>
        <p:nvSpPr>
          <p:cNvPr id="538" name="Google Shape;538;p24"/>
          <p:cNvSpPr/>
          <p:nvPr/>
        </p:nvSpPr>
        <p:spPr>
          <a:xfrm>
            <a:off x="609600" y="1923871"/>
            <a:ext cx="457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4"/>
          <p:cNvSpPr/>
          <p:nvPr/>
        </p:nvSpPr>
        <p:spPr>
          <a:xfrm>
            <a:off x="152400" y="6680715"/>
            <a:ext cx="4782000" cy="13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4"/>
          <p:cNvSpPr txBox="1"/>
          <p:nvPr/>
        </p:nvSpPr>
        <p:spPr>
          <a:xfrm>
            <a:off x="609600" y="959773"/>
            <a:ext cx="7516800" cy="4308513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multMatrix(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mat1,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mat2)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mat =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[mat1.length][mat2[0].length];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0; i &lt; mat1.length; i++)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j = 0; j &lt; mat2[0].length; j++)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k = 0; k &lt; mat1[0].length; k++)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mat[i][j] += mat1[i][k] * mat2[k][j];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mat;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2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7, Expansion 4 - MatrixOps</a:t>
            </a:r>
            <a:endParaRPr/>
          </a:p>
        </p:txBody>
      </p:sp>
      <p:sp>
        <p:nvSpPr>
          <p:cNvPr id="547" name="Google Shape;547;p52"/>
          <p:cNvSpPr/>
          <p:nvPr/>
        </p:nvSpPr>
        <p:spPr>
          <a:xfrm>
            <a:off x="152400" y="6680715"/>
            <a:ext cx="4782000" cy="13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52"/>
          <p:cNvSpPr txBox="1"/>
          <p:nvPr/>
        </p:nvSpPr>
        <p:spPr>
          <a:xfrm>
            <a:off x="266700" y="673357"/>
            <a:ext cx="8610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600"/>
              <a:buFont typeface="Noto Sans Symbols"/>
              <a:buChar char="■"/>
            </a:pPr>
            <a:r>
              <a:rPr b="0" i="0" lang="en-US" sz="1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question 5, Expansion 1 we saw the rowInterchange function, which switch between two rows, how we can replace 2 columns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3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7, Expansion 5 - Solution</a:t>
            </a:r>
            <a:endParaRPr/>
          </a:p>
        </p:txBody>
      </p:sp>
      <p:sp>
        <p:nvSpPr>
          <p:cNvPr id="555" name="Google Shape;555;p53"/>
          <p:cNvSpPr txBox="1"/>
          <p:nvPr>
            <p:ph idx="4294967295" type="body"/>
          </p:nvPr>
        </p:nvSpPr>
        <p:spPr>
          <a:xfrm>
            <a:off x="228600" y="838200"/>
            <a:ext cx="8610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1600"/>
          </a:p>
        </p:txBody>
      </p:sp>
      <p:sp>
        <p:nvSpPr>
          <p:cNvPr id="556" name="Google Shape;556;p53"/>
          <p:cNvSpPr/>
          <p:nvPr/>
        </p:nvSpPr>
        <p:spPr>
          <a:xfrm>
            <a:off x="609600" y="1923871"/>
            <a:ext cx="457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53"/>
          <p:cNvSpPr/>
          <p:nvPr/>
        </p:nvSpPr>
        <p:spPr>
          <a:xfrm>
            <a:off x="152400" y="6680715"/>
            <a:ext cx="4782000" cy="13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53"/>
          <p:cNvSpPr txBox="1"/>
          <p:nvPr/>
        </p:nvSpPr>
        <p:spPr>
          <a:xfrm>
            <a:off x="304800" y="959773"/>
            <a:ext cx="8610599" cy="2278377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columnInterchange(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mat,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col1,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col2)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transposed = transpose(mat);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rowInterchange(transposed, col1, col2);</a:t>
            </a:r>
            <a:endParaRPr b="1" i="0" sz="1600" u="none" cap="none" strike="noStrike">
              <a:solidFill>
                <a:srgbClr val="7F00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transpose(transposed);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54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7, Expansion 5 – Solution (without other functions)</a:t>
            </a:r>
            <a:endParaRPr/>
          </a:p>
        </p:txBody>
      </p:sp>
      <p:sp>
        <p:nvSpPr>
          <p:cNvPr id="565" name="Google Shape;565;p54"/>
          <p:cNvSpPr txBox="1"/>
          <p:nvPr>
            <p:ph idx="4294967295" type="body"/>
          </p:nvPr>
        </p:nvSpPr>
        <p:spPr>
          <a:xfrm>
            <a:off x="228600" y="838200"/>
            <a:ext cx="8610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t/>
            </a:r>
            <a:endParaRPr sz="1600"/>
          </a:p>
        </p:txBody>
      </p:sp>
      <p:sp>
        <p:nvSpPr>
          <p:cNvPr id="566" name="Google Shape;566;p54"/>
          <p:cNvSpPr/>
          <p:nvPr/>
        </p:nvSpPr>
        <p:spPr>
          <a:xfrm>
            <a:off x="609600" y="1923871"/>
            <a:ext cx="457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54"/>
          <p:cNvSpPr/>
          <p:nvPr/>
        </p:nvSpPr>
        <p:spPr>
          <a:xfrm>
            <a:off x="152400" y="6680715"/>
            <a:ext cx="4782000" cy="13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54"/>
          <p:cNvSpPr txBox="1"/>
          <p:nvPr/>
        </p:nvSpPr>
        <p:spPr>
          <a:xfrm>
            <a:off x="304800" y="959773"/>
            <a:ext cx="8610599" cy="5558473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columnInterchange(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mat,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col1,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col2)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[][] newMat =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[mat.length][mat[0].length];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0; i &lt; mat.length; i++)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j = 0; j &lt; mat[0].length; j++)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newMat[i][j] = mat[i][j];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0; i &lt; newMat.length; i++) {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temp = newMat[i][col1];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newMat[i][col1] = newMat[i][col2];</a:t>
            </a:r>
            <a:endParaRPr/>
          </a:p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newMat[i][col2] = temp;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6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newMat;</a:t>
            </a:r>
            <a:endParaRPr b="0" i="0" sz="1600" u="none" cap="none" strike="noStrike">
              <a:solidFill>
                <a:srgbClr val="7F005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9"/>
          <p:cNvSpPr txBox="1"/>
          <p:nvPr/>
        </p:nvSpPr>
        <p:spPr>
          <a:xfrm>
            <a:off x="228600" y="685800"/>
            <a:ext cx="8610600" cy="330736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■"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is a biker going on a road trip. The road trip consists of n + 1 points at different altitudes. The biker starts his trip on point 0 with altitude equal 0. </a:t>
            </a:r>
            <a:endParaRPr/>
          </a:p>
          <a:p>
            <a:pPr indent="-3302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■"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are given an integer array “gain”, with length n, where gain[i] is the net gain in altitude between points i​​​​​​ and i + 1 for all (0 &lt;= i &lt; n). Return the highest altitude of a point.</a:t>
            </a:r>
            <a:endParaRPr/>
          </a:p>
          <a:p>
            <a:pPr indent="-3302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■"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Examples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highestAltitude ({-5, 1, 5, 0, -7}); 		</a:t>
            </a:r>
            <a:r>
              <a:rPr b="0" i="0" lang="en-US" sz="14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1. 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highestAltitude ({-4, -3, -2, -1, 4, 3, 2}); 	</a:t>
            </a:r>
            <a:r>
              <a:rPr b="0" i="0" lang="en-US" sz="14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0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highestAltitude({3, 2, -5, 4, -1, -2, 1}); 	</a:t>
            </a:r>
            <a:r>
              <a:rPr b="0" i="0" lang="en-US" sz="14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4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highestAltitude({10, -10, 10, -10, 10}); 		</a:t>
            </a:r>
            <a:r>
              <a:rPr b="0" i="0" lang="en-US" sz="14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10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highestAltitude({-2, -1, -3, -4, -2}); 		</a:t>
            </a:r>
            <a:r>
              <a:rPr b="0" i="0" lang="en-US" sz="14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// 0</a:t>
            </a:r>
            <a:endParaRPr/>
          </a:p>
          <a:p>
            <a:pPr indent="-2286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None/>
            </a:pPr>
            <a:r>
              <a:t/>
            </a:r>
            <a:endParaRPr b="0" i="0" sz="1400" u="none" cap="none" strike="noStrike">
              <a:solidFill>
                <a:srgbClr val="00B05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6" name="Google Shape;106;p39"/>
          <p:cNvSpPr/>
          <p:nvPr/>
        </p:nvSpPr>
        <p:spPr>
          <a:xfrm>
            <a:off x="152399" y="76200"/>
            <a:ext cx="8421149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Question 2 – Find the Highest Altitude</a:t>
            </a:r>
            <a:endParaRPr/>
          </a:p>
        </p:txBody>
      </p:sp>
      <p:sp>
        <p:nvSpPr>
          <p:cNvPr id="107" name="Google Shape;107;p39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0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3 - Solution</a:t>
            </a:r>
            <a:endParaRPr/>
          </a:p>
        </p:txBody>
      </p:sp>
      <p:pic>
        <p:nvPicPr>
          <p:cNvPr id="114" name="Google Shape;11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850" y="3340100"/>
            <a:ext cx="114301" cy="17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0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0"/>
          <p:cNvSpPr txBox="1"/>
          <p:nvPr/>
        </p:nvSpPr>
        <p:spPr>
          <a:xfrm>
            <a:off x="607950" y="1125150"/>
            <a:ext cx="7928100" cy="4399200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 static 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largestAltitue (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gain) {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	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heights =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[gain.length + 1];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heights[0] = 0;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1; i &lt; heights.length; i++){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heights[i] = heights[i - 1] + gain[i - 1];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max = Integer.MIN_VALUE;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0; i &lt; heights.length; i++){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max = Math.max(heights[i], max);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}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max;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1"/>
          <p:cNvSpPr txBox="1"/>
          <p:nvPr/>
        </p:nvSpPr>
        <p:spPr>
          <a:xfrm>
            <a:off x="228600" y="685800"/>
            <a:ext cx="8610600" cy="23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■"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function “digitFrequency” takes an integer n as its parameter. The function should return an array of size 10, where each index i of the array represents the number of times the digit i appears in the given integer n. The method should be able to handle negative numbers as well, treating them the same as their positive counterparts.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■"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example: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digitFrequency(1123); 		</a:t>
            </a:r>
            <a:r>
              <a:rPr b="0" i="0" lang="en-US" sz="14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\\ {0, 2, 1, 1, 0, 0, 0, 0, 0, 0}</a:t>
            </a:r>
            <a:endParaRPr b="0" i="0" sz="1400" u="none" cap="none" strike="noStrike">
              <a:solidFill>
                <a:srgbClr val="00B05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■"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the digit 1 appears twice, 2 once, and 3 once in the number 1123.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digitFrequency(52793299);	 	</a:t>
            </a:r>
            <a:r>
              <a:rPr b="0" i="0" lang="en-US" sz="14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\\ {0, 0, 2, 1, 0, 1, 0, 1, 0, 3}</a:t>
            </a:r>
            <a:endParaRPr b="0" i="0" sz="1400" u="none" cap="none" strike="noStrike">
              <a:solidFill>
                <a:srgbClr val="00B05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2" marL="13716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■"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the digit 2 appears twice, 5 once, 7 once and 3 trice in the number 52793299.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2" name="Google Shape;122;p41"/>
          <p:cNvSpPr/>
          <p:nvPr/>
        </p:nvSpPr>
        <p:spPr>
          <a:xfrm>
            <a:off x="152400" y="76200"/>
            <a:ext cx="665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Question 3 - digitFrequency </a:t>
            </a:r>
            <a:endParaRPr b="0" i="0" sz="2400" u="none" cap="none" strike="noStrike">
              <a:solidFill>
                <a:srgbClr val="66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1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2"/>
          <p:cNvSpPr txBox="1"/>
          <p:nvPr>
            <p:ph idx="4294967295" type="title"/>
          </p:nvPr>
        </p:nvSpPr>
        <p:spPr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Question 3 - Solution</a:t>
            </a:r>
            <a:endParaRPr/>
          </a:p>
        </p:txBody>
      </p:sp>
      <p:pic>
        <p:nvPicPr>
          <p:cNvPr id="130" name="Google Shape;13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4850" y="3340100"/>
            <a:ext cx="114301" cy="17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2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2"/>
          <p:cNvSpPr txBox="1"/>
          <p:nvPr/>
        </p:nvSpPr>
        <p:spPr>
          <a:xfrm>
            <a:off x="607950" y="1125150"/>
            <a:ext cx="7928100" cy="3480923"/>
          </a:xfrm>
          <a:prstGeom prst="rect">
            <a:avLst/>
          </a:prstGeom>
          <a:solidFill>
            <a:srgbClr val="DBD8D8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 static 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digitFrequency(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String str = "" + Math.abs(n);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[] appears =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[10];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= 0; i &lt; str.length(); i++) { 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digit = str.charAt(i) - '0';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appears[digit]++; 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i="0" lang="en-US" sz="12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appears;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3"/>
          <p:cNvSpPr txBox="1"/>
          <p:nvPr/>
        </p:nvSpPr>
        <p:spPr>
          <a:xfrm>
            <a:off x="228600" y="685800"/>
            <a:ext cx="8610600" cy="23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■"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function “mostFrequentDigit” takes an integer n as its parameter. The function should the digit which has the most appearances in the number. in case there is a tie between more than 1, take the minimum. 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■"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example: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mostFrequentDigit(1123);	 	</a:t>
            </a:r>
            <a:r>
              <a:rPr b="0" i="0" lang="en-US" sz="14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\\ 1</a:t>
            </a:r>
            <a:endParaRPr b="0" i="0" sz="1400" u="none" cap="none" strike="noStrike">
              <a:solidFill>
                <a:srgbClr val="00B05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6600"/>
              </a:buClr>
              <a:buSzPts val="1400"/>
              <a:buFont typeface="Noto Sans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mostFrequentDigit(5279329);	</a:t>
            </a:r>
            <a:r>
              <a:rPr b="0" i="0" lang="en-US" sz="1400" u="none" cap="none" strike="noStrike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\\ 2</a:t>
            </a:r>
            <a:endParaRPr b="0" i="0" sz="1400" u="none" cap="none" strike="noStrike">
              <a:solidFill>
                <a:srgbClr val="00B05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8" name="Google Shape;138;p43"/>
          <p:cNvSpPr/>
          <p:nvPr/>
        </p:nvSpPr>
        <p:spPr>
          <a:xfrm>
            <a:off x="152400" y="76200"/>
            <a:ext cx="665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2400" u="none" cap="none" strike="noStrike">
                <a:solidFill>
                  <a:srgbClr val="663300"/>
                </a:solidFill>
                <a:latin typeface="Arial"/>
                <a:ea typeface="Arial"/>
                <a:cs typeface="Arial"/>
                <a:sym typeface="Arial"/>
              </a:rPr>
              <a:t>Question 3, Expansion 1 - most frequent digit</a:t>
            </a:r>
            <a:endParaRPr b="0" i="0" sz="2400" u="none" cap="none" strike="noStrike">
              <a:solidFill>
                <a:srgbClr val="66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3"/>
          <p:cNvSpPr/>
          <p:nvPr/>
        </p:nvSpPr>
        <p:spPr>
          <a:xfrm>
            <a:off x="152400" y="6677610"/>
            <a:ext cx="4724400" cy="15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debarb">
  <a:themeElements>
    <a:clrScheme name="sidebarb 9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99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