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9144000"/>
  <p:notesSz cx="7099300" cy="102346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016">
          <p15:clr>
            <a:srgbClr val="A4A3A4"/>
          </p15:clr>
        </p15:guide>
        <p15:guide id="2" pos="2320">
          <p15:clr>
            <a:srgbClr val="A4A3A4"/>
          </p15:clr>
        </p15:guide>
      </p15:sldGuideLst>
    </p:ext>
    <p:ext uri="GoogleSlidesCustomDataVersion2">
      <go:slidesCustomData xmlns:go="http://customooxmlschemas.google.com/" r:id="rId21" roundtripDataSignature="AMtx7miCEib1atxkT/1Ms0rGpWi5Ayru5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C4847B1-CB00-402E-AB51-46358139D106}">
  <a:tblStyle styleId="{2C4847B1-CB00-402E-AB51-46358139D106}"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b="off" i="off"/>
      <a:tcStyle>
        <a:fill>
          <a:solidFill>
            <a:srgbClr val="CFD7E7"/>
          </a:solidFill>
        </a:fill>
      </a:tcStyle>
    </a:band1H>
    <a:band2H>
      <a:tcTxStyle b="off" i="off"/>
    </a:band2H>
    <a:band1V>
      <a:tcTxStyle b="off" i="off"/>
      <a:tcStyle>
        <a:fill>
          <a:solidFill>
            <a:srgbClr val="CFD7E7"/>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016" orient="horz"/>
        <p:guide pos="232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4022937" y="0"/>
            <a:ext cx="3076363" cy="511731"/>
          </a:xfrm>
          <a:prstGeom prst="rect">
            <a:avLst/>
          </a:prstGeom>
          <a:noFill/>
          <a:ln>
            <a:noFill/>
          </a:ln>
        </p:spPr>
        <p:txBody>
          <a:bodyPr anchorCtr="0" anchor="t" bIns="49500" lIns="99025" spcFirstLastPara="1" rIns="99025" wrap="square" tIns="49500">
            <a:noAutofit/>
          </a:bodyPr>
          <a:lstStyle>
            <a:lvl1pPr lvl="0" marR="0" rtl="0" algn="r">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1644" y="0"/>
            <a:ext cx="3076363" cy="511731"/>
          </a:xfrm>
          <a:prstGeom prst="rect">
            <a:avLst/>
          </a:prstGeom>
          <a:noFill/>
          <a:ln>
            <a:noFill/>
          </a:ln>
        </p:spPr>
        <p:txBody>
          <a:bodyPr anchorCtr="0" anchor="t" bIns="49500" lIns="99025" spcFirstLastPara="1" rIns="99025" wrap="square" tIns="49500">
            <a:noAutofit/>
          </a:bodyPr>
          <a:lstStyle>
            <a:lvl1pPr lvl="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92188" y="768350"/>
            <a:ext cx="5114925"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9930" y="4861441"/>
            <a:ext cx="5679440" cy="4605576"/>
          </a:xfrm>
          <a:prstGeom prst="rect">
            <a:avLst/>
          </a:prstGeom>
          <a:noFill/>
          <a:ln>
            <a:noFill/>
          </a:ln>
        </p:spPr>
        <p:txBody>
          <a:bodyPr anchorCtr="0" anchor="t" bIns="49500" lIns="99025" spcFirstLastPara="1" rIns="99025" wrap="square" tIns="49500">
            <a:normAutofit/>
          </a:bodyPr>
          <a:lstStyle>
            <a:lvl1pPr indent="-228600" lvl="0" marL="4572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4022937" y="9721106"/>
            <a:ext cx="3076363" cy="511731"/>
          </a:xfrm>
          <a:prstGeom prst="rect">
            <a:avLst/>
          </a:prstGeom>
          <a:noFill/>
          <a:ln>
            <a:noFill/>
          </a:ln>
        </p:spPr>
        <p:txBody>
          <a:bodyPr anchorCtr="0" anchor="b" bIns="49500" lIns="99025" spcFirstLastPara="1" rIns="99025" wrap="square" tIns="49500">
            <a:noAutofit/>
          </a:bodyPr>
          <a:lstStyle>
            <a:lvl1pPr lvl="0" marR="0" rtl="0" algn="r">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1644" y="9721106"/>
            <a:ext cx="3076363" cy="511731"/>
          </a:xfrm>
          <a:prstGeom prst="rect">
            <a:avLst/>
          </a:prstGeom>
          <a:noFill/>
          <a:ln>
            <a:noFill/>
          </a:ln>
        </p:spPr>
        <p:txBody>
          <a:bodyPr anchorCtr="0" anchor="b" bIns="49500" lIns="99025" spcFirstLastPara="1" rIns="99025" wrap="square" tIns="49500">
            <a:noAutofit/>
          </a:bodyPr>
          <a:lstStyle/>
          <a:p>
            <a:pPr indent="0" lvl="0" marL="0" marR="0" rtl="0" algn="l">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709930" y="4861441"/>
            <a:ext cx="5679440" cy="4605576"/>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992188" y="768350"/>
            <a:ext cx="5114925"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12050cdb19_0_23:notes"/>
          <p:cNvSpPr txBox="1"/>
          <p:nvPr>
            <p:ph idx="1" type="body"/>
          </p:nvPr>
        </p:nvSpPr>
        <p:spPr>
          <a:xfrm>
            <a:off x="709930" y="4861441"/>
            <a:ext cx="5679300" cy="4605600"/>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t/>
            </a:r>
            <a:endParaRPr/>
          </a:p>
        </p:txBody>
      </p:sp>
      <p:sp>
        <p:nvSpPr>
          <p:cNvPr id="169" name="Google Shape;169;g312050cdb19_0_23:notes"/>
          <p:cNvSpPr/>
          <p:nvPr>
            <p:ph idx="2" type="sldImg"/>
          </p:nvPr>
        </p:nvSpPr>
        <p:spPr>
          <a:xfrm>
            <a:off x="992188" y="768350"/>
            <a:ext cx="5115000" cy="3837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0f8f7e9486_0_27:notes"/>
          <p:cNvSpPr txBox="1"/>
          <p:nvPr>
            <p:ph idx="1" type="body"/>
          </p:nvPr>
        </p:nvSpPr>
        <p:spPr>
          <a:xfrm>
            <a:off x="709930" y="4861441"/>
            <a:ext cx="5679300" cy="4605600"/>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t/>
            </a:r>
            <a:endParaRPr/>
          </a:p>
        </p:txBody>
      </p:sp>
      <p:sp>
        <p:nvSpPr>
          <p:cNvPr id="177" name="Google Shape;177;g30f8f7e9486_0_27:notes"/>
          <p:cNvSpPr/>
          <p:nvPr>
            <p:ph idx="2" type="sldImg"/>
          </p:nvPr>
        </p:nvSpPr>
        <p:spPr>
          <a:xfrm>
            <a:off x="992188" y="768350"/>
            <a:ext cx="5115000" cy="3837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8:notes"/>
          <p:cNvSpPr txBox="1"/>
          <p:nvPr>
            <p:ph idx="1" type="body"/>
          </p:nvPr>
        </p:nvSpPr>
        <p:spPr>
          <a:xfrm>
            <a:off x="709930" y="4861441"/>
            <a:ext cx="5679440" cy="4605576"/>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t/>
            </a:r>
            <a:endParaRPr/>
          </a:p>
        </p:txBody>
      </p:sp>
      <p:sp>
        <p:nvSpPr>
          <p:cNvPr id="184" name="Google Shape;184;p18:notes"/>
          <p:cNvSpPr/>
          <p:nvPr>
            <p:ph idx="2" type="sldImg"/>
          </p:nvPr>
        </p:nvSpPr>
        <p:spPr>
          <a:xfrm>
            <a:off x="992188" y="768350"/>
            <a:ext cx="5114925"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9:notes"/>
          <p:cNvSpPr txBox="1"/>
          <p:nvPr>
            <p:ph idx="1" type="body"/>
          </p:nvPr>
        </p:nvSpPr>
        <p:spPr>
          <a:xfrm>
            <a:off x="709930" y="4861441"/>
            <a:ext cx="5679440" cy="4605576"/>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t/>
            </a:r>
            <a:endParaRPr/>
          </a:p>
        </p:txBody>
      </p:sp>
      <p:sp>
        <p:nvSpPr>
          <p:cNvPr id="192" name="Google Shape;192;p19:notes"/>
          <p:cNvSpPr/>
          <p:nvPr>
            <p:ph idx="2" type="sldImg"/>
          </p:nvPr>
        </p:nvSpPr>
        <p:spPr>
          <a:xfrm>
            <a:off x="992188" y="768350"/>
            <a:ext cx="5114925"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7:notes"/>
          <p:cNvSpPr txBox="1"/>
          <p:nvPr>
            <p:ph idx="1" type="body"/>
          </p:nvPr>
        </p:nvSpPr>
        <p:spPr>
          <a:xfrm>
            <a:off x="709930" y="4861441"/>
            <a:ext cx="5679440" cy="4605576"/>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t/>
            </a:r>
            <a:endParaRPr/>
          </a:p>
        </p:txBody>
      </p:sp>
      <p:sp>
        <p:nvSpPr>
          <p:cNvPr id="201" name="Google Shape;201;p17:notes"/>
          <p:cNvSpPr/>
          <p:nvPr>
            <p:ph idx="2" type="sldImg"/>
          </p:nvPr>
        </p:nvSpPr>
        <p:spPr>
          <a:xfrm>
            <a:off x="992188" y="768350"/>
            <a:ext cx="5114925"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709930" y="4861441"/>
            <a:ext cx="5679440" cy="4605576"/>
          </a:xfrm>
          <a:prstGeom prst="rect">
            <a:avLst/>
          </a:prstGeom>
          <a:noFill/>
          <a:ln>
            <a:noFill/>
          </a:ln>
        </p:spPr>
        <p:txBody>
          <a:bodyPr anchorCtr="0" anchor="t" bIns="49500" lIns="99025" spcFirstLastPara="1" rIns="99025" wrap="square" tIns="49500">
            <a:noAutofit/>
          </a:bodyPr>
          <a:lstStyle/>
          <a:p>
            <a:pPr indent="0" lvl="0" marL="0" rtl="1" algn="r">
              <a:lnSpc>
                <a:spcPct val="100000"/>
              </a:lnSpc>
              <a:spcBef>
                <a:spcPts val="0"/>
              </a:spcBef>
              <a:spcAft>
                <a:spcPts val="0"/>
              </a:spcAft>
              <a:buSzPts val="1400"/>
              <a:buNone/>
            </a:pPr>
            <a:r>
              <a:rPr lang="en-US"/>
              <a:t>ג'אבה: שפת קוד מרכזית וחשובה שמשתמשים בה לטובת פיתוח </a:t>
            </a:r>
            <a:endParaRPr/>
          </a:p>
          <a:p>
            <a:pPr indent="0" lvl="0" marL="0" rtl="1" algn="r">
              <a:lnSpc>
                <a:spcPct val="100000"/>
              </a:lnSpc>
              <a:spcBef>
                <a:spcPts val="0"/>
              </a:spcBef>
              <a:spcAft>
                <a:spcPts val="0"/>
              </a:spcAft>
              <a:buSzPts val="1400"/>
              <a:buNone/>
            </a:pPr>
            <a:r>
              <a:rPr lang="en-US"/>
              <a:t>ויזואל סטודיו קוד - פלטפורמה לכתיבת וקמפול קוד </a:t>
            </a:r>
            <a:endParaRPr/>
          </a:p>
          <a:p>
            <a:pPr indent="0" lvl="0" marL="0" rtl="1" algn="r">
              <a:lnSpc>
                <a:spcPct val="100000"/>
              </a:lnSpc>
              <a:spcBef>
                <a:spcPts val="0"/>
              </a:spcBef>
              <a:spcAft>
                <a:spcPts val="0"/>
              </a:spcAft>
              <a:buSzPts val="1400"/>
              <a:buNone/>
            </a:pPr>
            <a:r>
              <a:rPr lang="en-US"/>
              <a:t>גיט האב - פלטפורמה לשיתוף ושליטה על קוד (יוסבר בהמשך)</a:t>
            </a:r>
            <a:endParaRPr/>
          </a:p>
        </p:txBody>
      </p:sp>
      <p:sp>
        <p:nvSpPr>
          <p:cNvPr id="94" name="Google Shape;94;p2:notes"/>
          <p:cNvSpPr/>
          <p:nvPr>
            <p:ph idx="2" type="sldImg"/>
          </p:nvPr>
        </p:nvSpPr>
        <p:spPr>
          <a:xfrm>
            <a:off x="992188" y="768350"/>
            <a:ext cx="5114925"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709930" y="4861441"/>
            <a:ext cx="5679440" cy="4605576"/>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t/>
            </a:r>
            <a:endParaRPr/>
          </a:p>
        </p:txBody>
      </p:sp>
      <p:sp>
        <p:nvSpPr>
          <p:cNvPr id="104" name="Google Shape;104;p3:notes"/>
          <p:cNvSpPr/>
          <p:nvPr>
            <p:ph idx="2" type="sldImg"/>
          </p:nvPr>
        </p:nvSpPr>
        <p:spPr>
          <a:xfrm>
            <a:off x="992188" y="768350"/>
            <a:ext cx="5114925"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12050cdb19_0_3:notes"/>
          <p:cNvSpPr txBox="1"/>
          <p:nvPr>
            <p:ph idx="1" type="body"/>
          </p:nvPr>
        </p:nvSpPr>
        <p:spPr>
          <a:xfrm>
            <a:off x="709930" y="4861441"/>
            <a:ext cx="5679300" cy="4605600"/>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rPr lang="en-US"/>
              <a:t>JDK - Java Development Kit</a:t>
            </a:r>
            <a:endParaRPr/>
          </a:p>
          <a:p>
            <a:pPr indent="0" lvl="0" marL="0" rtl="1" algn="r">
              <a:lnSpc>
                <a:spcPct val="100000"/>
              </a:lnSpc>
              <a:spcBef>
                <a:spcPts val="0"/>
              </a:spcBef>
              <a:spcAft>
                <a:spcPts val="0"/>
              </a:spcAft>
              <a:buSzPts val="1400"/>
              <a:buNone/>
            </a:pPr>
            <a:r>
              <a:rPr lang="en-US"/>
              <a:t>סביבת פיתוח שמשתמשים בה לטובת פיתוח אפליקציות בג'אבה. </a:t>
            </a:r>
            <a:endParaRPr/>
          </a:p>
          <a:p>
            <a:pPr indent="0" lvl="0" marL="0" rtl="1" algn="r">
              <a:lnSpc>
                <a:spcPct val="100000"/>
              </a:lnSpc>
              <a:spcBef>
                <a:spcPts val="0"/>
              </a:spcBef>
              <a:spcAft>
                <a:spcPts val="0"/>
              </a:spcAft>
              <a:buSzPts val="1400"/>
              <a:buNone/>
            </a:pPr>
            <a:r>
              <a:rPr lang="en-US"/>
              <a:t>מכיל את הJRE (Java Runtime Enviroment) ועוד כלי פיתוח. </a:t>
            </a:r>
            <a:endParaRPr/>
          </a:p>
          <a:p>
            <a:pPr indent="0" lvl="0" marL="0" rtl="1" algn="r">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JRE - Java Runtime Enviroment</a:t>
            </a:r>
            <a:endParaRPr/>
          </a:p>
          <a:p>
            <a:pPr indent="0" lvl="0" marL="0" rtl="1" algn="r">
              <a:lnSpc>
                <a:spcPct val="100000"/>
              </a:lnSpc>
              <a:spcBef>
                <a:spcPts val="0"/>
              </a:spcBef>
              <a:spcAft>
                <a:spcPts val="0"/>
              </a:spcAft>
              <a:buSzPts val="1400"/>
              <a:buNone/>
            </a:pPr>
            <a:r>
              <a:rPr lang="en-US"/>
              <a:t>היישום של הJVM (המכונה הוירטואלית של ג'אבה) וזו סביבה שניתן להריץ בה תוכניות של ג'אבה (לא לפתח!). כולל גם ספריות של ג'אבה ועוד classes על מנת שהתוכנית תרוץ באופן חלק יותר. </a:t>
            </a:r>
            <a:endParaRPr/>
          </a:p>
          <a:p>
            <a:pPr indent="0" lvl="0" marL="0" rtl="1" algn="r">
              <a:lnSpc>
                <a:spcPct val="100000"/>
              </a:lnSpc>
              <a:spcBef>
                <a:spcPts val="0"/>
              </a:spcBef>
              <a:spcAft>
                <a:spcPts val="0"/>
              </a:spcAft>
              <a:buSzPts val="1400"/>
              <a:buNone/>
            </a:pPr>
            <a:r>
              <a:rPr b="1" lang="en-US"/>
              <a:t>אין בה כלי פיתוח -debugger, compiler וכו'.</a:t>
            </a:r>
            <a:endParaRPr/>
          </a:p>
          <a:p>
            <a:pPr indent="0" lvl="0" marL="0" rtl="1" algn="r">
              <a:lnSpc>
                <a:spcPct val="100000"/>
              </a:lnSpc>
              <a:spcBef>
                <a:spcPts val="0"/>
              </a:spcBef>
              <a:spcAft>
                <a:spcPts val="0"/>
              </a:spcAft>
              <a:buSzPts val="1400"/>
              <a:buNone/>
            </a:pPr>
            <a:r>
              <a:rPr lang="en-US"/>
              <a:t>אם נרצה להריץ תוכנית, נוכל להוריד רק את הJRE</a:t>
            </a:r>
            <a:endParaRPr/>
          </a:p>
        </p:txBody>
      </p:sp>
      <p:sp>
        <p:nvSpPr>
          <p:cNvPr id="111" name="Google Shape;111;g312050cdb19_0_3:notes"/>
          <p:cNvSpPr/>
          <p:nvPr>
            <p:ph idx="2" type="sldImg"/>
          </p:nvPr>
        </p:nvSpPr>
        <p:spPr>
          <a:xfrm>
            <a:off x="992188" y="768350"/>
            <a:ext cx="5115000" cy="3837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12050cdb19_0_13:notes"/>
          <p:cNvSpPr txBox="1"/>
          <p:nvPr>
            <p:ph idx="1" type="body"/>
          </p:nvPr>
        </p:nvSpPr>
        <p:spPr>
          <a:xfrm>
            <a:off x="709930" y="4861441"/>
            <a:ext cx="5679300" cy="4605600"/>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rPr lang="en-US"/>
              <a:t>JDK - Java Development Kit</a:t>
            </a:r>
            <a:endParaRPr/>
          </a:p>
          <a:p>
            <a:pPr indent="0" lvl="0" marL="0" rtl="1" algn="r">
              <a:lnSpc>
                <a:spcPct val="100000"/>
              </a:lnSpc>
              <a:spcBef>
                <a:spcPts val="0"/>
              </a:spcBef>
              <a:spcAft>
                <a:spcPts val="0"/>
              </a:spcAft>
              <a:buSzPts val="1400"/>
              <a:buNone/>
            </a:pPr>
            <a:r>
              <a:rPr lang="en-US"/>
              <a:t>סביבת פיתוח שמשתמשים בה לטובת פיתוח אפליקציות בג'אבה. </a:t>
            </a:r>
            <a:endParaRPr/>
          </a:p>
          <a:p>
            <a:pPr indent="0" lvl="0" marL="0" rtl="1" algn="r">
              <a:lnSpc>
                <a:spcPct val="100000"/>
              </a:lnSpc>
              <a:spcBef>
                <a:spcPts val="0"/>
              </a:spcBef>
              <a:spcAft>
                <a:spcPts val="0"/>
              </a:spcAft>
              <a:buSzPts val="1400"/>
              <a:buNone/>
            </a:pPr>
            <a:r>
              <a:rPr lang="en-US"/>
              <a:t>מכיל את הJRE (Java Runtime Enviroment) ועוד כלי פיתוח. </a:t>
            </a:r>
            <a:endParaRPr/>
          </a:p>
          <a:p>
            <a:pPr indent="0" lvl="0" marL="0" rtl="1" algn="r">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JRE - Java Runtime Enviroment</a:t>
            </a:r>
            <a:endParaRPr/>
          </a:p>
          <a:p>
            <a:pPr indent="0" lvl="0" marL="0" rtl="1" algn="r">
              <a:lnSpc>
                <a:spcPct val="100000"/>
              </a:lnSpc>
              <a:spcBef>
                <a:spcPts val="0"/>
              </a:spcBef>
              <a:spcAft>
                <a:spcPts val="0"/>
              </a:spcAft>
              <a:buSzPts val="1400"/>
              <a:buNone/>
            </a:pPr>
            <a:r>
              <a:rPr lang="en-US"/>
              <a:t>היישום של הJVM (המכונה הוירטואלית של ג'אבה) וזו סביבה שניתן להריץ בה תוכניות של ג'אבה (לא לפתח!). כולל גם ספריות של ג'אבה ועוד classes על מנת שהתוכנית תרוץ באופן חלק יותר. </a:t>
            </a:r>
            <a:endParaRPr/>
          </a:p>
          <a:p>
            <a:pPr indent="0" lvl="0" marL="0" rtl="1" algn="r">
              <a:lnSpc>
                <a:spcPct val="100000"/>
              </a:lnSpc>
              <a:spcBef>
                <a:spcPts val="0"/>
              </a:spcBef>
              <a:spcAft>
                <a:spcPts val="0"/>
              </a:spcAft>
              <a:buSzPts val="1400"/>
              <a:buNone/>
            </a:pPr>
            <a:r>
              <a:rPr b="1" lang="en-US"/>
              <a:t>אין בה כלי פיתוח -debugger, compiler וכו'.</a:t>
            </a:r>
            <a:endParaRPr/>
          </a:p>
          <a:p>
            <a:pPr indent="0" lvl="0" marL="0" rtl="1" algn="r">
              <a:lnSpc>
                <a:spcPct val="100000"/>
              </a:lnSpc>
              <a:spcBef>
                <a:spcPts val="0"/>
              </a:spcBef>
              <a:spcAft>
                <a:spcPts val="0"/>
              </a:spcAft>
              <a:buSzPts val="1400"/>
              <a:buNone/>
            </a:pPr>
            <a:r>
              <a:rPr lang="en-US"/>
              <a:t>אם נרצה להריץ תוכנית, נוכל להוריד רק את הJRE</a:t>
            </a:r>
            <a:endParaRPr/>
          </a:p>
        </p:txBody>
      </p:sp>
      <p:sp>
        <p:nvSpPr>
          <p:cNvPr id="120" name="Google Shape;120;g312050cdb19_0_13:notes"/>
          <p:cNvSpPr/>
          <p:nvPr>
            <p:ph idx="2" type="sldImg"/>
          </p:nvPr>
        </p:nvSpPr>
        <p:spPr>
          <a:xfrm>
            <a:off x="992188" y="768350"/>
            <a:ext cx="5115000" cy="3837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txBox="1"/>
          <p:nvPr>
            <p:ph idx="1" type="body"/>
          </p:nvPr>
        </p:nvSpPr>
        <p:spPr>
          <a:xfrm>
            <a:off x="709930" y="4861441"/>
            <a:ext cx="5679440" cy="4605576"/>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t/>
            </a:r>
            <a:endParaRPr/>
          </a:p>
        </p:txBody>
      </p:sp>
      <p:sp>
        <p:nvSpPr>
          <p:cNvPr id="128" name="Google Shape;128;p4:notes"/>
          <p:cNvSpPr/>
          <p:nvPr>
            <p:ph idx="2" type="sldImg"/>
          </p:nvPr>
        </p:nvSpPr>
        <p:spPr>
          <a:xfrm>
            <a:off x="992188" y="768350"/>
            <a:ext cx="5114925"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5:notes"/>
          <p:cNvSpPr txBox="1"/>
          <p:nvPr>
            <p:ph idx="1" type="body"/>
          </p:nvPr>
        </p:nvSpPr>
        <p:spPr>
          <a:xfrm>
            <a:off x="709930" y="4861441"/>
            <a:ext cx="5679300" cy="4605600"/>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t/>
            </a:r>
            <a:endParaRPr/>
          </a:p>
        </p:txBody>
      </p:sp>
      <p:sp>
        <p:nvSpPr>
          <p:cNvPr id="146" name="Google Shape;146;p5:notes"/>
          <p:cNvSpPr/>
          <p:nvPr>
            <p:ph idx="2" type="sldImg"/>
          </p:nvPr>
        </p:nvSpPr>
        <p:spPr>
          <a:xfrm>
            <a:off x="992188" y="768350"/>
            <a:ext cx="5115000" cy="3837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4:notes"/>
          <p:cNvSpPr txBox="1"/>
          <p:nvPr>
            <p:ph idx="1" type="body"/>
          </p:nvPr>
        </p:nvSpPr>
        <p:spPr>
          <a:xfrm>
            <a:off x="709930" y="4861441"/>
            <a:ext cx="5679440" cy="4605576"/>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t/>
            </a:r>
            <a:endParaRPr/>
          </a:p>
        </p:txBody>
      </p:sp>
      <p:sp>
        <p:nvSpPr>
          <p:cNvPr id="153" name="Google Shape;153;p14:notes"/>
          <p:cNvSpPr/>
          <p:nvPr>
            <p:ph idx="2" type="sldImg"/>
          </p:nvPr>
        </p:nvSpPr>
        <p:spPr>
          <a:xfrm>
            <a:off x="992188" y="768350"/>
            <a:ext cx="5114925" cy="38369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0f8f7e9486_0_16:notes"/>
          <p:cNvSpPr txBox="1"/>
          <p:nvPr>
            <p:ph idx="1" type="body"/>
          </p:nvPr>
        </p:nvSpPr>
        <p:spPr>
          <a:xfrm>
            <a:off x="709930" y="4861441"/>
            <a:ext cx="5679300" cy="4605600"/>
          </a:xfrm>
          <a:prstGeom prst="rect">
            <a:avLst/>
          </a:prstGeom>
          <a:noFill/>
          <a:ln>
            <a:noFill/>
          </a:ln>
        </p:spPr>
        <p:txBody>
          <a:bodyPr anchorCtr="0" anchor="t" bIns="49500" lIns="99025" spcFirstLastPara="1" rIns="99025" wrap="square" tIns="49500">
            <a:noAutofit/>
          </a:bodyPr>
          <a:lstStyle/>
          <a:p>
            <a:pPr indent="0" lvl="0" marL="0" rtl="0" algn="l">
              <a:lnSpc>
                <a:spcPct val="100000"/>
              </a:lnSpc>
              <a:spcBef>
                <a:spcPts val="0"/>
              </a:spcBef>
              <a:spcAft>
                <a:spcPts val="0"/>
              </a:spcAft>
              <a:buSzPts val="1400"/>
              <a:buNone/>
            </a:pPr>
            <a:r>
              <a:t/>
            </a:r>
            <a:endParaRPr/>
          </a:p>
        </p:txBody>
      </p:sp>
      <p:sp>
        <p:nvSpPr>
          <p:cNvPr id="160" name="Google Shape;160;g30f8f7e9486_0_16:notes"/>
          <p:cNvSpPr/>
          <p:nvPr>
            <p:ph idx="2" type="sldImg"/>
          </p:nvPr>
        </p:nvSpPr>
        <p:spPr>
          <a:xfrm>
            <a:off x="992188" y="768350"/>
            <a:ext cx="5115000" cy="3837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2"/>
          <p:cNvSpPr txBox="1"/>
          <p:nvPr>
            <p:ph idx="10" type="dt"/>
          </p:nvPr>
        </p:nvSpPr>
        <p:spPr>
          <a:xfrm>
            <a:off x="368300" y="8875350"/>
            <a:ext cx="1718733" cy="50982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2"/>
          <p:cNvSpPr txBox="1"/>
          <p:nvPr>
            <p:ph idx="11" type="ftr"/>
          </p:nvPr>
        </p:nvSpPr>
        <p:spPr>
          <a:xfrm>
            <a:off x="2516717" y="8875350"/>
            <a:ext cx="2332567" cy="50982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2"/>
          <p:cNvSpPr txBox="1"/>
          <p:nvPr>
            <p:ph idx="12" type="sldNum"/>
          </p:nvPr>
        </p:nvSpPr>
        <p:spPr>
          <a:xfrm>
            <a:off x="5278967" y="8875350"/>
            <a:ext cx="1718733" cy="50982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1"/>
          <p:cNvSpPr txBox="1"/>
          <p:nvPr>
            <p:ph type="title"/>
          </p:nvPr>
        </p:nvSpPr>
        <p:spPr>
          <a:xfrm>
            <a:off x="368300" y="383477"/>
            <a:ext cx="6629400" cy="1595967"/>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1"/>
          <p:cNvSpPr txBox="1"/>
          <p:nvPr>
            <p:ph idx="1" type="body"/>
          </p:nvPr>
        </p:nvSpPr>
        <p:spPr>
          <a:xfrm rot="5400000">
            <a:off x="523208" y="2079448"/>
            <a:ext cx="6319585" cy="66294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31"/>
          <p:cNvSpPr txBox="1"/>
          <p:nvPr>
            <p:ph idx="10" type="dt"/>
          </p:nvPr>
        </p:nvSpPr>
        <p:spPr>
          <a:xfrm>
            <a:off x="368300" y="8875350"/>
            <a:ext cx="1718733" cy="50982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1"/>
          <p:cNvSpPr txBox="1"/>
          <p:nvPr>
            <p:ph idx="11" type="ftr"/>
          </p:nvPr>
        </p:nvSpPr>
        <p:spPr>
          <a:xfrm>
            <a:off x="2516717" y="8875350"/>
            <a:ext cx="2332567" cy="50982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1"/>
          <p:cNvSpPr txBox="1"/>
          <p:nvPr>
            <p:ph idx="12" type="sldNum"/>
          </p:nvPr>
        </p:nvSpPr>
        <p:spPr>
          <a:xfrm>
            <a:off x="5278967" y="8875350"/>
            <a:ext cx="1718733" cy="50982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2"/>
          <p:cNvSpPr txBox="1"/>
          <p:nvPr>
            <p:ph type="title"/>
          </p:nvPr>
        </p:nvSpPr>
        <p:spPr>
          <a:xfrm rot="5400000">
            <a:off x="465661" y="5411112"/>
            <a:ext cx="11406728" cy="16573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2"/>
          <p:cNvSpPr txBox="1"/>
          <p:nvPr>
            <p:ph idx="1" type="body"/>
          </p:nvPr>
        </p:nvSpPr>
        <p:spPr>
          <a:xfrm rot="5400000">
            <a:off x="-2910422" y="3815145"/>
            <a:ext cx="11406728" cy="484928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32"/>
          <p:cNvSpPr txBox="1"/>
          <p:nvPr>
            <p:ph idx="10" type="dt"/>
          </p:nvPr>
        </p:nvSpPr>
        <p:spPr>
          <a:xfrm>
            <a:off x="368300" y="8875350"/>
            <a:ext cx="1718733" cy="50982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2"/>
          <p:cNvSpPr txBox="1"/>
          <p:nvPr>
            <p:ph idx="11" type="ftr"/>
          </p:nvPr>
        </p:nvSpPr>
        <p:spPr>
          <a:xfrm>
            <a:off x="2516717" y="8875350"/>
            <a:ext cx="2332567" cy="50982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2"/>
          <p:cNvSpPr txBox="1"/>
          <p:nvPr>
            <p:ph idx="12" type="sldNum"/>
          </p:nvPr>
        </p:nvSpPr>
        <p:spPr>
          <a:xfrm>
            <a:off x="5278967" y="8875350"/>
            <a:ext cx="1718733" cy="50982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23"/>
          <p:cNvSpPr txBox="1"/>
          <p:nvPr>
            <p:ph type="ctrTitle"/>
          </p:nvPr>
        </p:nvSpPr>
        <p:spPr>
          <a:xfrm>
            <a:off x="552450" y="2974705"/>
            <a:ext cx="6261100" cy="205259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3"/>
          <p:cNvSpPr txBox="1"/>
          <p:nvPr>
            <p:ph idx="1" type="subTitle"/>
          </p:nvPr>
        </p:nvSpPr>
        <p:spPr>
          <a:xfrm>
            <a:off x="1104900" y="5426288"/>
            <a:ext cx="5156200" cy="2447149"/>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2" name="Google Shape;22;p23"/>
          <p:cNvSpPr txBox="1"/>
          <p:nvPr>
            <p:ph idx="10" type="dt"/>
          </p:nvPr>
        </p:nvSpPr>
        <p:spPr>
          <a:xfrm>
            <a:off x="368300" y="8875350"/>
            <a:ext cx="1718733" cy="50982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3"/>
          <p:cNvSpPr txBox="1"/>
          <p:nvPr>
            <p:ph idx="11" type="ftr"/>
          </p:nvPr>
        </p:nvSpPr>
        <p:spPr>
          <a:xfrm>
            <a:off x="2516717" y="8875350"/>
            <a:ext cx="2332567" cy="50982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3"/>
          <p:cNvSpPr txBox="1"/>
          <p:nvPr>
            <p:ph idx="12" type="sldNum"/>
          </p:nvPr>
        </p:nvSpPr>
        <p:spPr>
          <a:xfrm>
            <a:off x="5278967" y="8875350"/>
            <a:ext cx="1718733" cy="50982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4"/>
          <p:cNvSpPr txBox="1"/>
          <p:nvPr>
            <p:ph type="title"/>
          </p:nvPr>
        </p:nvSpPr>
        <p:spPr>
          <a:xfrm>
            <a:off x="368300" y="383477"/>
            <a:ext cx="6629400" cy="1595967"/>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4"/>
          <p:cNvSpPr txBox="1"/>
          <p:nvPr>
            <p:ph idx="1" type="body"/>
          </p:nvPr>
        </p:nvSpPr>
        <p:spPr>
          <a:xfrm>
            <a:off x="368300" y="2234355"/>
            <a:ext cx="6629400" cy="6319585"/>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8" name="Google Shape;28;p24"/>
          <p:cNvSpPr txBox="1"/>
          <p:nvPr>
            <p:ph idx="10" type="dt"/>
          </p:nvPr>
        </p:nvSpPr>
        <p:spPr>
          <a:xfrm>
            <a:off x="368300" y="8875350"/>
            <a:ext cx="1718733" cy="50982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4"/>
          <p:cNvSpPr txBox="1"/>
          <p:nvPr>
            <p:ph idx="11" type="ftr"/>
          </p:nvPr>
        </p:nvSpPr>
        <p:spPr>
          <a:xfrm>
            <a:off x="2516717" y="8875350"/>
            <a:ext cx="2332567" cy="50982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4"/>
          <p:cNvSpPr txBox="1"/>
          <p:nvPr>
            <p:ph idx="12" type="sldNum"/>
          </p:nvPr>
        </p:nvSpPr>
        <p:spPr>
          <a:xfrm>
            <a:off x="5278967" y="8875350"/>
            <a:ext cx="1718733" cy="50982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25"/>
          <p:cNvSpPr txBox="1"/>
          <p:nvPr>
            <p:ph type="title"/>
          </p:nvPr>
        </p:nvSpPr>
        <p:spPr>
          <a:xfrm>
            <a:off x="581863" y="6153339"/>
            <a:ext cx="6261100" cy="190186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5"/>
          <p:cNvSpPr txBox="1"/>
          <p:nvPr>
            <p:ph idx="1" type="body"/>
          </p:nvPr>
        </p:nvSpPr>
        <p:spPr>
          <a:xfrm>
            <a:off x="581863" y="4058633"/>
            <a:ext cx="6261100" cy="2094706"/>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4" name="Google Shape;34;p25"/>
          <p:cNvSpPr txBox="1"/>
          <p:nvPr>
            <p:ph idx="10" type="dt"/>
          </p:nvPr>
        </p:nvSpPr>
        <p:spPr>
          <a:xfrm>
            <a:off x="368300" y="8875350"/>
            <a:ext cx="1718733" cy="50982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5"/>
          <p:cNvSpPr txBox="1"/>
          <p:nvPr>
            <p:ph idx="11" type="ftr"/>
          </p:nvPr>
        </p:nvSpPr>
        <p:spPr>
          <a:xfrm>
            <a:off x="2516717" y="8875350"/>
            <a:ext cx="2332567" cy="50982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5"/>
          <p:cNvSpPr txBox="1"/>
          <p:nvPr>
            <p:ph idx="12" type="sldNum"/>
          </p:nvPr>
        </p:nvSpPr>
        <p:spPr>
          <a:xfrm>
            <a:off x="5278967" y="8875350"/>
            <a:ext cx="1718733" cy="50982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6"/>
          <p:cNvSpPr txBox="1"/>
          <p:nvPr>
            <p:ph type="title"/>
          </p:nvPr>
        </p:nvSpPr>
        <p:spPr>
          <a:xfrm>
            <a:off x="368300" y="383477"/>
            <a:ext cx="6629400" cy="1595967"/>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6"/>
          <p:cNvSpPr txBox="1"/>
          <p:nvPr>
            <p:ph idx="1" type="body"/>
          </p:nvPr>
        </p:nvSpPr>
        <p:spPr>
          <a:xfrm>
            <a:off x="368300" y="2234355"/>
            <a:ext cx="3253317" cy="6319585"/>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0" name="Google Shape;40;p26"/>
          <p:cNvSpPr txBox="1"/>
          <p:nvPr>
            <p:ph idx="2" type="body"/>
          </p:nvPr>
        </p:nvSpPr>
        <p:spPr>
          <a:xfrm>
            <a:off x="3744383" y="2234355"/>
            <a:ext cx="3253317" cy="6319585"/>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1" name="Google Shape;41;p26"/>
          <p:cNvSpPr txBox="1"/>
          <p:nvPr>
            <p:ph idx="10" type="dt"/>
          </p:nvPr>
        </p:nvSpPr>
        <p:spPr>
          <a:xfrm>
            <a:off x="368300" y="8875350"/>
            <a:ext cx="1718733" cy="50982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6"/>
          <p:cNvSpPr txBox="1"/>
          <p:nvPr>
            <p:ph idx="11" type="ftr"/>
          </p:nvPr>
        </p:nvSpPr>
        <p:spPr>
          <a:xfrm>
            <a:off x="2516717" y="8875350"/>
            <a:ext cx="2332567" cy="50982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6"/>
          <p:cNvSpPr txBox="1"/>
          <p:nvPr>
            <p:ph idx="12" type="sldNum"/>
          </p:nvPr>
        </p:nvSpPr>
        <p:spPr>
          <a:xfrm>
            <a:off x="5278967" y="8875350"/>
            <a:ext cx="1718733" cy="50982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7"/>
          <p:cNvSpPr txBox="1"/>
          <p:nvPr>
            <p:ph type="title"/>
          </p:nvPr>
        </p:nvSpPr>
        <p:spPr>
          <a:xfrm>
            <a:off x="368300" y="383477"/>
            <a:ext cx="6629400" cy="1595967"/>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7"/>
          <p:cNvSpPr txBox="1"/>
          <p:nvPr>
            <p:ph idx="1" type="body"/>
          </p:nvPr>
        </p:nvSpPr>
        <p:spPr>
          <a:xfrm>
            <a:off x="368300" y="2143474"/>
            <a:ext cx="3254596" cy="89329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7" name="Google Shape;47;p27"/>
          <p:cNvSpPr txBox="1"/>
          <p:nvPr>
            <p:ph idx="2" type="body"/>
          </p:nvPr>
        </p:nvSpPr>
        <p:spPr>
          <a:xfrm>
            <a:off x="368300" y="3036771"/>
            <a:ext cx="3254596" cy="5517169"/>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8" name="Google Shape;48;p27"/>
          <p:cNvSpPr txBox="1"/>
          <p:nvPr>
            <p:ph idx="3" type="body"/>
          </p:nvPr>
        </p:nvSpPr>
        <p:spPr>
          <a:xfrm>
            <a:off x="3741827" y="2143474"/>
            <a:ext cx="3255874" cy="89329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9" name="Google Shape;49;p27"/>
          <p:cNvSpPr txBox="1"/>
          <p:nvPr>
            <p:ph idx="4" type="body"/>
          </p:nvPr>
        </p:nvSpPr>
        <p:spPr>
          <a:xfrm>
            <a:off x="3741827" y="3036771"/>
            <a:ext cx="3255874" cy="5517169"/>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0" name="Google Shape;50;p27"/>
          <p:cNvSpPr txBox="1"/>
          <p:nvPr>
            <p:ph idx="10" type="dt"/>
          </p:nvPr>
        </p:nvSpPr>
        <p:spPr>
          <a:xfrm>
            <a:off x="368300" y="8875350"/>
            <a:ext cx="1718733" cy="50982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7"/>
          <p:cNvSpPr txBox="1"/>
          <p:nvPr>
            <p:ph idx="11" type="ftr"/>
          </p:nvPr>
        </p:nvSpPr>
        <p:spPr>
          <a:xfrm>
            <a:off x="2516717" y="8875350"/>
            <a:ext cx="2332567" cy="50982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7"/>
          <p:cNvSpPr txBox="1"/>
          <p:nvPr>
            <p:ph idx="12" type="sldNum"/>
          </p:nvPr>
        </p:nvSpPr>
        <p:spPr>
          <a:xfrm>
            <a:off x="5278967" y="8875350"/>
            <a:ext cx="1718733" cy="50982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8"/>
          <p:cNvSpPr txBox="1"/>
          <p:nvPr>
            <p:ph type="title"/>
          </p:nvPr>
        </p:nvSpPr>
        <p:spPr>
          <a:xfrm>
            <a:off x="368300" y="383477"/>
            <a:ext cx="6629400" cy="1595967"/>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8"/>
          <p:cNvSpPr txBox="1"/>
          <p:nvPr>
            <p:ph idx="10" type="dt"/>
          </p:nvPr>
        </p:nvSpPr>
        <p:spPr>
          <a:xfrm>
            <a:off x="368300" y="8875350"/>
            <a:ext cx="1718733" cy="50982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8"/>
          <p:cNvSpPr txBox="1"/>
          <p:nvPr>
            <p:ph idx="11" type="ftr"/>
          </p:nvPr>
        </p:nvSpPr>
        <p:spPr>
          <a:xfrm>
            <a:off x="2516717" y="8875350"/>
            <a:ext cx="2332567" cy="50982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8"/>
          <p:cNvSpPr txBox="1"/>
          <p:nvPr>
            <p:ph idx="12" type="sldNum"/>
          </p:nvPr>
        </p:nvSpPr>
        <p:spPr>
          <a:xfrm>
            <a:off x="5278967" y="8875350"/>
            <a:ext cx="1718733" cy="50982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9"/>
          <p:cNvSpPr txBox="1"/>
          <p:nvPr>
            <p:ph type="title"/>
          </p:nvPr>
        </p:nvSpPr>
        <p:spPr>
          <a:xfrm>
            <a:off x="368301" y="381259"/>
            <a:ext cx="2423363" cy="162256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9"/>
          <p:cNvSpPr txBox="1"/>
          <p:nvPr>
            <p:ph idx="1" type="body"/>
          </p:nvPr>
        </p:nvSpPr>
        <p:spPr>
          <a:xfrm>
            <a:off x="2879901" y="381259"/>
            <a:ext cx="4117799" cy="817268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29"/>
          <p:cNvSpPr txBox="1"/>
          <p:nvPr>
            <p:ph idx="2" type="body"/>
          </p:nvPr>
        </p:nvSpPr>
        <p:spPr>
          <a:xfrm>
            <a:off x="368301" y="2003825"/>
            <a:ext cx="2423363" cy="65501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29"/>
          <p:cNvSpPr txBox="1"/>
          <p:nvPr>
            <p:ph idx="10" type="dt"/>
          </p:nvPr>
        </p:nvSpPr>
        <p:spPr>
          <a:xfrm>
            <a:off x="368300" y="8875350"/>
            <a:ext cx="1718733" cy="50982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9"/>
          <p:cNvSpPr txBox="1"/>
          <p:nvPr>
            <p:ph idx="11" type="ftr"/>
          </p:nvPr>
        </p:nvSpPr>
        <p:spPr>
          <a:xfrm>
            <a:off x="2516717" y="8875350"/>
            <a:ext cx="2332567" cy="50982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9"/>
          <p:cNvSpPr txBox="1"/>
          <p:nvPr>
            <p:ph idx="12" type="sldNum"/>
          </p:nvPr>
        </p:nvSpPr>
        <p:spPr>
          <a:xfrm>
            <a:off x="5278967" y="8875350"/>
            <a:ext cx="1718733" cy="50982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0"/>
          <p:cNvSpPr txBox="1"/>
          <p:nvPr>
            <p:ph type="title"/>
          </p:nvPr>
        </p:nvSpPr>
        <p:spPr>
          <a:xfrm>
            <a:off x="1443788" y="6703060"/>
            <a:ext cx="4419600" cy="79133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0"/>
          <p:cNvSpPr/>
          <p:nvPr>
            <p:ph idx="2" type="pic"/>
          </p:nvPr>
        </p:nvSpPr>
        <p:spPr>
          <a:xfrm>
            <a:off x="1443788" y="855615"/>
            <a:ext cx="4419600" cy="5745480"/>
          </a:xfrm>
          <a:prstGeom prst="rect">
            <a:avLst/>
          </a:prstGeom>
          <a:noFill/>
          <a:ln>
            <a:noFill/>
          </a:ln>
        </p:spPr>
      </p:sp>
      <p:sp>
        <p:nvSpPr>
          <p:cNvPr id="68" name="Google Shape;68;p30"/>
          <p:cNvSpPr txBox="1"/>
          <p:nvPr>
            <p:ph idx="1" type="body"/>
          </p:nvPr>
        </p:nvSpPr>
        <p:spPr>
          <a:xfrm>
            <a:off x="1443788" y="7494394"/>
            <a:ext cx="4419600" cy="112382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30"/>
          <p:cNvSpPr txBox="1"/>
          <p:nvPr>
            <p:ph idx="10" type="dt"/>
          </p:nvPr>
        </p:nvSpPr>
        <p:spPr>
          <a:xfrm>
            <a:off x="368300" y="8875350"/>
            <a:ext cx="1718733" cy="509823"/>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0"/>
          <p:cNvSpPr txBox="1"/>
          <p:nvPr>
            <p:ph idx="11" type="ftr"/>
          </p:nvPr>
        </p:nvSpPr>
        <p:spPr>
          <a:xfrm>
            <a:off x="2516717" y="8875350"/>
            <a:ext cx="2332567" cy="509823"/>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0"/>
          <p:cNvSpPr txBox="1"/>
          <p:nvPr>
            <p:ph idx="12" type="sldNum"/>
          </p:nvPr>
        </p:nvSpPr>
        <p:spPr>
          <a:xfrm>
            <a:off x="5278967" y="8875350"/>
            <a:ext cx="1718733" cy="509823"/>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1"/>
          <p:cNvSpPr txBox="1"/>
          <p:nvPr>
            <p:ph type="title"/>
          </p:nvPr>
        </p:nvSpPr>
        <p:spPr>
          <a:xfrm>
            <a:off x="368300" y="383477"/>
            <a:ext cx="6629400" cy="1595967"/>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1"/>
          <p:cNvSpPr txBox="1"/>
          <p:nvPr>
            <p:ph idx="1" type="body"/>
          </p:nvPr>
        </p:nvSpPr>
        <p:spPr>
          <a:xfrm>
            <a:off x="368300" y="2234355"/>
            <a:ext cx="6629400" cy="6319585"/>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1"/>
          <p:cNvSpPr txBox="1"/>
          <p:nvPr>
            <p:ph idx="10" type="dt"/>
          </p:nvPr>
        </p:nvSpPr>
        <p:spPr>
          <a:xfrm>
            <a:off x="368300" y="8875350"/>
            <a:ext cx="1718733" cy="509823"/>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1"/>
          <p:cNvSpPr txBox="1"/>
          <p:nvPr>
            <p:ph idx="11" type="ftr"/>
          </p:nvPr>
        </p:nvSpPr>
        <p:spPr>
          <a:xfrm>
            <a:off x="2516717" y="8875350"/>
            <a:ext cx="2332567" cy="509823"/>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1"/>
          <p:cNvSpPr txBox="1"/>
          <p:nvPr>
            <p:ph idx="12" type="sldNum"/>
          </p:nvPr>
        </p:nvSpPr>
        <p:spPr>
          <a:xfrm>
            <a:off x="5278967" y="8875350"/>
            <a:ext cx="1718733" cy="509823"/>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jpg"/><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hyperlink" Target="https://www.thomas-krenn.com/en/wiki/Cmd_commands_under_Windows" TargetMode="External"/><Relationship Id="rId7" Type="http://schemas.openxmlformats.org/officeDocument/2006/relationships/hyperlink" Target="https://www.makeuseof.com/tag/mac-terminal-commands-cheat-shee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hyperlink" Target="https://www.oracle.com/java/technologies/downloads/?er=221886" TargetMode="External"/><Relationship Id="rId9" Type="http://schemas.openxmlformats.org/officeDocument/2006/relationships/image" Target="../media/image4.png"/><Relationship Id="rId5" Type="http://schemas.openxmlformats.org/officeDocument/2006/relationships/hyperlink" Target="https://code.visualstudio.com" TargetMode="External"/><Relationship Id="rId6" Type="http://schemas.openxmlformats.org/officeDocument/2006/relationships/hyperlink" Target="https://github.com" TargetMode="External"/><Relationship Id="rId7" Type="http://schemas.openxmlformats.org/officeDocument/2006/relationships/image" Target="../media/image10.png"/><Relationship Id="rId8"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hyperlink" Target="https://www.oracle.com/java/technologies/downloads/#java2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hyperlink" Target="https://www.oracle.com/java/technologies/downloads/#java23" TargetMode="External"/><Relationship Id="rId5"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hyperlink" Target="https://docs.google.com/document/d/1UOcsfuWJP6CWkJVimiTFhffCm4ByU6uX/edit?usp=drive_link&amp;ouid=117020319598995575015&amp;rtpof=true&amp;sd=tru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b="0" l="0" r="0" t="0"/>
          <a:stretch/>
        </p:blipFill>
        <p:spPr>
          <a:xfrm>
            <a:off x="0" y="0"/>
            <a:ext cx="9144000" cy="6845300"/>
          </a:xfrm>
          <a:prstGeom prst="rect">
            <a:avLst/>
          </a:prstGeom>
          <a:noFill/>
          <a:ln>
            <a:noFill/>
          </a:ln>
        </p:spPr>
      </p:pic>
      <p:sp>
        <p:nvSpPr>
          <p:cNvPr id="89" name="Google Shape;89;p1"/>
          <p:cNvSpPr txBox="1"/>
          <p:nvPr/>
        </p:nvSpPr>
        <p:spPr>
          <a:xfrm>
            <a:off x="241300" y="127000"/>
            <a:ext cx="4966500" cy="3879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Introduction to Computer Science Course</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
          <p:cNvSpPr txBox="1"/>
          <p:nvPr/>
        </p:nvSpPr>
        <p:spPr>
          <a:xfrm>
            <a:off x="241300" y="282325"/>
            <a:ext cx="1711200" cy="461100"/>
          </a:xfrm>
          <a:prstGeom prst="rect">
            <a:avLst/>
          </a:prstGeom>
          <a:noFill/>
          <a:ln>
            <a:noFill/>
          </a:ln>
        </p:spPr>
        <p:txBody>
          <a:bodyPr anchorCtr="0" anchor="t" bIns="0" lIns="0" spcFirstLastPara="1" rIns="0" wrap="square" tIns="0">
            <a:spAutoFit/>
          </a:bodyPr>
          <a:lstStyle/>
          <a:p>
            <a:pPr indent="0" lvl="0" marL="0" marR="0" rtl="0" algn="l">
              <a:lnSpc>
                <a:spcPct val="113928"/>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Workshop, RUNI</a:t>
            </a:r>
            <a:endParaRPr b="0" i="0" sz="1400" u="none" cap="none" strike="noStrike">
              <a:solidFill>
                <a:srgbClr val="000000"/>
              </a:solidFill>
              <a:latin typeface="Arial"/>
              <a:ea typeface="Arial"/>
              <a:cs typeface="Arial"/>
              <a:sym typeface="Arial"/>
            </a:endParaRPr>
          </a:p>
          <a:p>
            <a:pPr indent="0" lvl="0" marL="0" marR="0" rtl="0" algn="l">
              <a:lnSpc>
                <a:spcPct val="113928"/>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91" name="Google Shape;91;p1"/>
          <p:cNvSpPr txBox="1"/>
          <p:nvPr/>
        </p:nvSpPr>
        <p:spPr>
          <a:xfrm>
            <a:off x="1733025" y="1833600"/>
            <a:ext cx="7315200" cy="926400"/>
          </a:xfrm>
          <a:prstGeom prst="rect">
            <a:avLst/>
          </a:prstGeom>
          <a:noFill/>
          <a:ln>
            <a:noFill/>
          </a:ln>
        </p:spPr>
        <p:txBody>
          <a:bodyPr anchorCtr="0" anchor="t" bIns="0" lIns="0" spcFirstLastPara="1" rIns="0" wrap="square" tIns="0">
            <a:spAutoFit/>
          </a:bodyPr>
          <a:lstStyle/>
          <a:p>
            <a:pPr indent="0" lvl="0" marL="0" marR="0" rtl="0" algn="l">
              <a:lnSpc>
                <a:spcPct val="115082"/>
              </a:lnSpc>
              <a:spcBef>
                <a:spcPts val="0"/>
              </a:spcBef>
              <a:spcAft>
                <a:spcPts val="0"/>
              </a:spcAft>
              <a:buClr>
                <a:srgbClr val="000000"/>
              </a:buClr>
              <a:buSzPts val="2798"/>
              <a:buFont typeface="Arial"/>
              <a:buNone/>
            </a:pPr>
            <a:r>
              <a:rPr b="0" i="0" lang="en-US" sz="2798" u="none" cap="none" strike="noStrike">
                <a:solidFill>
                  <a:srgbClr val="000000"/>
                </a:solidFill>
                <a:latin typeface="Comic Sans MS"/>
                <a:ea typeface="Comic Sans MS"/>
                <a:cs typeface="Comic Sans MS"/>
                <a:sym typeface="Comic Sans MS"/>
              </a:rPr>
              <a:t>Introduction to Computer Science</a:t>
            </a:r>
            <a:endParaRPr b="0" i="0" sz="1400" u="none" cap="none" strike="noStrike">
              <a:solidFill>
                <a:srgbClr val="000000"/>
              </a:solidFill>
              <a:latin typeface="Arial"/>
              <a:ea typeface="Arial"/>
              <a:cs typeface="Arial"/>
              <a:sym typeface="Arial"/>
            </a:endParaRPr>
          </a:p>
          <a:p>
            <a:pPr indent="0" lvl="0" marL="0" marR="0" rtl="0" algn="l">
              <a:lnSpc>
                <a:spcPct val="115082"/>
              </a:lnSpc>
              <a:spcBef>
                <a:spcPts val="0"/>
              </a:spcBef>
              <a:spcAft>
                <a:spcPts val="0"/>
              </a:spcAft>
              <a:buClr>
                <a:srgbClr val="000000"/>
              </a:buClr>
              <a:buSzPts val="2798"/>
              <a:buFont typeface="Arial"/>
              <a:buNone/>
            </a:pPr>
            <a:r>
              <a:t/>
            </a:r>
            <a:endParaRPr b="0" i="0" sz="2798" u="none" cap="none" strike="noStrik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g312050cdb19_0_23"/>
          <p:cNvPicPr preferRelativeResize="0"/>
          <p:nvPr/>
        </p:nvPicPr>
        <p:blipFill rotWithShape="1">
          <a:blip r:embed="rId3">
            <a:alphaModFix/>
          </a:blip>
          <a:srcRect b="0" l="0" r="0" t="0"/>
          <a:stretch/>
        </p:blipFill>
        <p:spPr>
          <a:xfrm>
            <a:off x="0" y="12700"/>
            <a:ext cx="9143999" cy="6845300"/>
          </a:xfrm>
          <a:prstGeom prst="rect">
            <a:avLst/>
          </a:prstGeom>
          <a:noFill/>
          <a:ln>
            <a:noFill/>
          </a:ln>
        </p:spPr>
      </p:pic>
      <p:sp>
        <p:nvSpPr>
          <p:cNvPr id="172" name="Google Shape;172;g312050cdb19_0_23"/>
          <p:cNvSpPr txBox="1"/>
          <p:nvPr/>
        </p:nvSpPr>
        <p:spPr>
          <a:xfrm>
            <a:off x="241300" y="165100"/>
            <a:ext cx="4030800" cy="1201200"/>
          </a:xfrm>
          <a:prstGeom prst="rect">
            <a:avLst/>
          </a:prstGeom>
          <a:noFill/>
          <a:ln>
            <a:noFill/>
          </a:ln>
        </p:spPr>
        <p:txBody>
          <a:bodyPr anchorCtr="0" anchor="t" bIns="0" lIns="0" spcFirstLastPara="1" rIns="0" wrap="square" tIns="0">
            <a:spAutoFit/>
          </a:bodyPr>
          <a:lstStyle/>
          <a:p>
            <a:pPr indent="0" lvl="0" marL="0" marR="0" rtl="0" algn="l">
              <a:lnSpc>
                <a:spcPct val="114904"/>
              </a:lnSpc>
              <a:spcBef>
                <a:spcPts val="0"/>
              </a:spcBef>
              <a:spcAft>
                <a:spcPts val="0"/>
              </a:spcAft>
              <a:buClr>
                <a:srgbClr val="000000"/>
              </a:buClr>
              <a:buSzPts val="2402"/>
              <a:buFont typeface="Arial"/>
              <a:buNone/>
            </a:pPr>
            <a:r>
              <a:rPr b="1" i="0" lang="en-US" sz="2300" u="none" cap="none" strike="noStrike">
                <a:solidFill>
                  <a:srgbClr val="663300"/>
                </a:solidFill>
                <a:latin typeface="Comic Sans MS"/>
                <a:ea typeface="Comic Sans MS"/>
                <a:cs typeface="Comic Sans MS"/>
                <a:sym typeface="Comic Sans MS"/>
              </a:rPr>
              <a:t>Writing a simple program</a:t>
            </a:r>
            <a:endParaRPr b="1" i="0" sz="1700" u="none" cap="none" strike="noStrike">
              <a:solidFill>
                <a:schemeClr val="dk1"/>
              </a:solidFill>
              <a:latin typeface="Times New Roman"/>
              <a:ea typeface="Times New Roman"/>
              <a:cs typeface="Times New Roman"/>
              <a:sym typeface="Times New Roman"/>
            </a:endParaRPr>
          </a:p>
          <a:p>
            <a:pPr indent="0" lvl="0" marL="0" marR="0" rtl="0" algn="l">
              <a:lnSpc>
                <a:spcPct val="114904"/>
              </a:lnSpc>
              <a:spcBef>
                <a:spcPts val="0"/>
              </a:spcBef>
              <a:spcAft>
                <a:spcPts val="0"/>
              </a:spcAft>
              <a:buClr>
                <a:srgbClr val="000000"/>
              </a:buClr>
              <a:buSzPts val="2402"/>
              <a:buFont typeface="Arial"/>
              <a:buNone/>
            </a:pPr>
            <a:r>
              <a:rPr b="0" i="0" lang="en-US" sz="2402" u="none" cap="none" strike="noStrike">
                <a:solidFill>
                  <a:srgbClr val="6633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14904"/>
              </a:lnSpc>
              <a:spcBef>
                <a:spcPts val="0"/>
              </a:spcBef>
              <a:spcAft>
                <a:spcPts val="0"/>
              </a:spcAft>
              <a:buClr>
                <a:srgbClr val="000000"/>
              </a:buClr>
              <a:buSzPts val="2402"/>
              <a:buFont typeface="Arial"/>
              <a:buNone/>
            </a:pPr>
            <a:r>
              <a:t/>
            </a:r>
            <a:endParaRPr b="0" i="0" sz="2402" u="none" cap="none" strike="noStrike">
              <a:solidFill>
                <a:srgbClr val="000000"/>
              </a:solidFill>
              <a:latin typeface="Calibri"/>
              <a:ea typeface="Calibri"/>
              <a:cs typeface="Calibri"/>
              <a:sym typeface="Calibri"/>
            </a:endParaRPr>
          </a:p>
        </p:txBody>
      </p:sp>
      <p:sp>
        <p:nvSpPr>
          <p:cNvPr id="173" name="Google Shape;173;g312050cdb19_0_23"/>
          <p:cNvSpPr txBox="1"/>
          <p:nvPr/>
        </p:nvSpPr>
        <p:spPr>
          <a:xfrm>
            <a:off x="228600" y="688125"/>
            <a:ext cx="8610600" cy="5181600"/>
          </a:xfrm>
          <a:prstGeom prst="rect">
            <a:avLst/>
          </a:prstGeom>
          <a:noFill/>
          <a:ln>
            <a:noFill/>
          </a:ln>
        </p:spPr>
        <p:txBody>
          <a:bodyPr anchorCtr="0" anchor="t" bIns="45700" lIns="91425" spcFirstLastPara="1" rIns="91425" wrap="square" tIns="45700">
            <a:normAutofit/>
          </a:bodyPr>
          <a:lstStyle/>
          <a:p>
            <a:pPr indent="0" lvl="0" marL="0" marR="0" rtl="0" algn="l">
              <a:lnSpc>
                <a:spcPct val="125454"/>
              </a:lnSpc>
              <a:spcBef>
                <a:spcPts val="1200"/>
              </a:spcBef>
              <a:spcAft>
                <a:spcPts val="0"/>
              </a:spcAft>
              <a:buClr>
                <a:schemeClr val="dk1"/>
              </a:buClr>
              <a:buSzPts val="1100"/>
              <a:buFont typeface="Arial"/>
              <a:buNone/>
            </a:pPr>
            <a:r>
              <a:t/>
            </a:r>
            <a:endParaRPr b="0" i="0" sz="1700" u="none" cap="none" strike="noStrike">
              <a:solidFill>
                <a:schemeClr val="dk1"/>
              </a:solidFill>
              <a:latin typeface="Comic Sans MS"/>
              <a:ea typeface="Comic Sans MS"/>
              <a:cs typeface="Comic Sans MS"/>
              <a:sym typeface="Comic Sans MS"/>
            </a:endParaRPr>
          </a:p>
          <a:p>
            <a:pPr indent="0" lvl="0" marL="0" marR="0" rtl="0" algn="l">
              <a:lnSpc>
                <a:spcPct val="125454"/>
              </a:lnSpc>
              <a:spcBef>
                <a:spcPts val="1200"/>
              </a:spcBef>
              <a:spcAft>
                <a:spcPts val="0"/>
              </a:spcAft>
              <a:buClr>
                <a:schemeClr val="dk1"/>
              </a:buClr>
              <a:buSzPts val="1100"/>
              <a:buFont typeface="Arial"/>
              <a:buNone/>
            </a:pPr>
            <a:r>
              <a:rPr b="1" i="0" lang="en-US" sz="1700" u="none" cap="none" strike="noStrike">
                <a:solidFill>
                  <a:schemeClr val="dk1"/>
                </a:solidFill>
                <a:latin typeface="Comic Sans MS"/>
                <a:ea typeface="Comic Sans MS"/>
                <a:cs typeface="Comic Sans MS"/>
                <a:sym typeface="Comic Sans MS"/>
              </a:rPr>
              <a:t>Example of a Class:</a:t>
            </a:r>
            <a:r>
              <a:rPr b="0" i="0" lang="en-US" sz="1700" u="none" cap="none" strike="noStrike">
                <a:solidFill>
                  <a:schemeClr val="dk1"/>
                </a:solidFill>
                <a:latin typeface="Comic Sans MS"/>
                <a:ea typeface="Comic Sans MS"/>
                <a:cs typeface="Comic Sans MS"/>
                <a:sym typeface="Comic Sans MS"/>
              </a:rPr>
              <a:t> </a:t>
            </a:r>
            <a:endParaRPr b="0" i="0" sz="1700" u="none" cap="none" strike="noStrike">
              <a:solidFill>
                <a:schemeClr val="dk1"/>
              </a:solidFill>
              <a:latin typeface="Comic Sans MS"/>
              <a:ea typeface="Comic Sans MS"/>
              <a:cs typeface="Comic Sans MS"/>
              <a:sym typeface="Comic Sans MS"/>
            </a:endParaRPr>
          </a:p>
          <a:p>
            <a:pPr indent="0" lvl="0" marL="0" marR="0" rtl="0" algn="l">
              <a:lnSpc>
                <a:spcPct val="125454"/>
              </a:lnSpc>
              <a:spcBef>
                <a:spcPts val="1200"/>
              </a:spcBef>
              <a:spcAft>
                <a:spcPts val="0"/>
              </a:spcAft>
              <a:buClr>
                <a:schemeClr val="dk1"/>
              </a:buClr>
              <a:buSzPts val="1100"/>
              <a:buFont typeface="Arial"/>
              <a:buNone/>
            </a:pPr>
            <a:r>
              <a:rPr b="0" i="0" lang="en-US" sz="1700" u="none" cap="none" strike="noStrike">
                <a:solidFill>
                  <a:schemeClr val="dk1"/>
                </a:solidFill>
                <a:latin typeface="Comic Sans MS"/>
                <a:ea typeface="Comic Sans MS"/>
                <a:cs typeface="Comic Sans MS"/>
                <a:sym typeface="Comic Sans MS"/>
              </a:rPr>
              <a:t>The main method is "enveloped" in a class structure, as follows: </a:t>
            </a:r>
            <a:endParaRPr b="0" i="0" sz="1200" u="none" cap="none" strike="noStrike">
              <a:solidFill>
                <a:schemeClr val="dk1"/>
              </a:solidFill>
              <a:latin typeface="Times New Roman"/>
              <a:ea typeface="Times New Roman"/>
              <a:cs typeface="Times New Roman"/>
              <a:sym typeface="Times New Roman"/>
            </a:endParaRPr>
          </a:p>
          <a:p>
            <a:pPr indent="0" lvl="0" marL="0" marR="0" rtl="0" algn="l">
              <a:lnSpc>
                <a:spcPct val="125454"/>
              </a:lnSpc>
              <a:spcBef>
                <a:spcPts val="1200"/>
              </a:spcBef>
              <a:spcAft>
                <a:spcPts val="1200"/>
              </a:spcAft>
              <a:buClr>
                <a:schemeClr val="dk1"/>
              </a:buClr>
              <a:buSzPts val="1100"/>
              <a:buFont typeface="Arial"/>
              <a:buNone/>
            </a:pPr>
            <a:r>
              <a:t/>
            </a:r>
            <a:endParaRPr b="0" i="0" sz="1700" u="none" cap="none" strike="noStrike">
              <a:solidFill>
                <a:schemeClr val="dk1"/>
              </a:solidFill>
              <a:latin typeface="Comic Sans MS"/>
              <a:ea typeface="Comic Sans MS"/>
              <a:cs typeface="Comic Sans MS"/>
              <a:sym typeface="Comic Sans MS"/>
            </a:endParaRPr>
          </a:p>
        </p:txBody>
      </p:sp>
      <p:sp>
        <p:nvSpPr>
          <p:cNvPr id="174" name="Google Shape;174;g312050cdb19_0_23"/>
          <p:cNvSpPr txBox="1"/>
          <p:nvPr/>
        </p:nvSpPr>
        <p:spPr>
          <a:xfrm>
            <a:off x="304800" y="2032300"/>
            <a:ext cx="8463900" cy="1323600"/>
          </a:xfrm>
          <a:prstGeom prst="rect">
            <a:avLst/>
          </a:prstGeom>
          <a:noFill/>
          <a:ln cap="flat" cmpd="sng" w="9525">
            <a:solidFill>
              <a:schemeClr val="hlink"/>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600" u="none" cap="none" strike="noStrike">
                <a:solidFill>
                  <a:srgbClr val="5F497A"/>
                </a:solidFill>
                <a:latin typeface="Courier New"/>
                <a:ea typeface="Courier New"/>
                <a:cs typeface="Courier New"/>
                <a:sym typeface="Courier New"/>
              </a:rPr>
              <a:t>public class </a:t>
            </a:r>
            <a:r>
              <a:rPr b="1" i="0" lang="en-US" sz="1600" u="none" cap="none" strike="noStrike">
                <a:solidFill>
                  <a:schemeClr val="dk1"/>
                </a:solidFill>
                <a:latin typeface="Courier New"/>
                <a:ea typeface="Courier New"/>
                <a:cs typeface="Courier New"/>
                <a:sym typeface="Courier New"/>
              </a:rPr>
              <a:t>HelloWorld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600" u="none" cap="none" strike="noStrike">
                <a:solidFill>
                  <a:schemeClr val="dk1"/>
                </a:solidFill>
                <a:latin typeface="Courier New"/>
                <a:ea typeface="Courier New"/>
                <a:cs typeface="Courier New"/>
                <a:sym typeface="Courier New"/>
              </a:rPr>
              <a:t>   </a:t>
            </a:r>
            <a:r>
              <a:rPr b="1" i="0" lang="en-US" sz="1600" u="none" cap="none" strike="noStrike">
                <a:solidFill>
                  <a:srgbClr val="5F497A"/>
                </a:solidFill>
                <a:latin typeface="Courier New"/>
                <a:ea typeface="Courier New"/>
                <a:cs typeface="Courier New"/>
                <a:sym typeface="Courier New"/>
              </a:rPr>
              <a:t>public static </a:t>
            </a:r>
            <a:r>
              <a:rPr b="1" i="0" lang="en-US" sz="1600" u="none" cap="none" strike="noStrike">
                <a:solidFill>
                  <a:schemeClr val="dk1"/>
                </a:solidFill>
                <a:latin typeface="Courier New"/>
                <a:ea typeface="Courier New"/>
                <a:cs typeface="Courier New"/>
                <a:sym typeface="Courier New"/>
              </a:rPr>
              <a:t>void main (String[] args)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600" u="none" cap="none" strike="noStrike">
                <a:solidFill>
                  <a:schemeClr val="dk1"/>
                </a:solidFill>
                <a:latin typeface="Courier New"/>
                <a:ea typeface="Courier New"/>
                <a:cs typeface="Courier New"/>
                <a:sym typeface="Courier New"/>
              </a:rPr>
              <a:t>      System.out.println ("Hello World! My name is [Your Name]");</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600" u="none" cap="none" strike="noStrike">
                <a:solidFill>
                  <a:schemeClr val="dk1"/>
                </a:solidFill>
                <a:latin typeface="Courier New"/>
                <a:ea typeface="Courier New"/>
                <a:cs typeface="Courier New"/>
                <a:sym typeface="Courier New"/>
              </a:rPr>
              <a:t>   }</a:t>
            </a:r>
            <a:endParaRPr b="1" i="0" sz="16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600" u="none" cap="none" strike="noStrike">
                <a:solidFill>
                  <a:schemeClr val="dk1"/>
                </a:solidFill>
                <a:latin typeface="Courier New"/>
                <a:ea typeface="Courier New"/>
                <a:cs typeface="Courier New"/>
                <a:sym typeface="Courier New"/>
              </a:rPr>
              <a:t>}</a:t>
            </a:r>
            <a:endParaRPr b="1" i="0" sz="16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g30f8f7e9486_0_27"/>
          <p:cNvPicPr preferRelativeResize="0"/>
          <p:nvPr/>
        </p:nvPicPr>
        <p:blipFill rotWithShape="1">
          <a:blip r:embed="rId3">
            <a:alphaModFix/>
          </a:blip>
          <a:srcRect b="0" l="0" r="0" t="0"/>
          <a:stretch/>
        </p:blipFill>
        <p:spPr>
          <a:xfrm>
            <a:off x="0" y="12700"/>
            <a:ext cx="9143999" cy="6845300"/>
          </a:xfrm>
          <a:prstGeom prst="rect">
            <a:avLst/>
          </a:prstGeom>
          <a:noFill/>
          <a:ln>
            <a:noFill/>
          </a:ln>
        </p:spPr>
      </p:pic>
      <p:sp>
        <p:nvSpPr>
          <p:cNvPr id="180" name="Google Shape;180;g30f8f7e9486_0_27"/>
          <p:cNvSpPr txBox="1"/>
          <p:nvPr/>
        </p:nvSpPr>
        <p:spPr>
          <a:xfrm>
            <a:off x="241300" y="165100"/>
            <a:ext cx="5844600" cy="354000"/>
          </a:xfrm>
          <a:prstGeom prst="rect">
            <a:avLst/>
          </a:prstGeom>
          <a:noFill/>
          <a:ln>
            <a:noFill/>
          </a:ln>
        </p:spPr>
        <p:txBody>
          <a:bodyPr anchorCtr="0" anchor="t" bIns="0" lIns="0" spcFirstLastPara="1" rIns="0" wrap="square" tIns="0">
            <a:spAutoFit/>
          </a:bodyPr>
          <a:lstStyle/>
          <a:p>
            <a:pPr indent="0" lvl="0" marL="0" marR="0" rtl="0" algn="l">
              <a:lnSpc>
                <a:spcPct val="114904"/>
              </a:lnSpc>
              <a:spcBef>
                <a:spcPts val="0"/>
              </a:spcBef>
              <a:spcAft>
                <a:spcPts val="0"/>
              </a:spcAft>
              <a:buClr>
                <a:srgbClr val="000000"/>
              </a:buClr>
              <a:buSzPts val="2402"/>
              <a:buFont typeface="Arial"/>
              <a:buNone/>
            </a:pPr>
            <a:r>
              <a:rPr b="1" i="0" lang="en-US" sz="2300" u="none" cap="none" strike="noStrike">
                <a:solidFill>
                  <a:srgbClr val="663300"/>
                </a:solidFill>
                <a:latin typeface="Comic Sans MS"/>
                <a:ea typeface="Comic Sans MS"/>
                <a:cs typeface="Comic Sans MS"/>
                <a:sym typeface="Comic Sans MS"/>
              </a:rPr>
              <a:t>Writing a simple program in VS Code </a:t>
            </a:r>
            <a:endParaRPr b="0" i="0" sz="2402" u="none" cap="none" strike="noStrike">
              <a:solidFill>
                <a:srgbClr val="000000"/>
              </a:solidFill>
              <a:latin typeface="Calibri"/>
              <a:ea typeface="Calibri"/>
              <a:cs typeface="Calibri"/>
              <a:sym typeface="Calibri"/>
            </a:endParaRPr>
          </a:p>
        </p:txBody>
      </p:sp>
      <p:sp>
        <p:nvSpPr>
          <p:cNvPr id="181" name="Google Shape;181;g30f8f7e9486_0_27"/>
          <p:cNvSpPr txBox="1"/>
          <p:nvPr/>
        </p:nvSpPr>
        <p:spPr>
          <a:xfrm>
            <a:off x="228600" y="838200"/>
            <a:ext cx="8610600" cy="5181600"/>
          </a:xfrm>
          <a:prstGeom prst="rect">
            <a:avLst/>
          </a:prstGeom>
          <a:noFill/>
          <a:ln>
            <a:noFill/>
          </a:ln>
        </p:spPr>
        <p:txBody>
          <a:bodyPr anchorCtr="0" anchor="t" bIns="45700" lIns="91425" spcFirstLastPara="1" rIns="91425" wrap="square" tIns="45700">
            <a:normAutofit/>
          </a:bodyPr>
          <a:lstStyle/>
          <a:p>
            <a:pPr indent="-355600" lvl="0" marL="457200" marR="0" rtl="0" algn="l">
              <a:lnSpc>
                <a:spcPct val="115000"/>
              </a:lnSpc>
              <a:spcBef>
                <a:spcPts val="1200"/>
              </a:spcBef>
              <a:spcAft>
                <a:spcPts val="0"/>
              </a:spcAft>
              <a:buClr>
                <a:srgbClr val="000000"/>
              </a:buClr>
              <a:buSzPts val="2000"/>
              <a:buFont typeface="Comic Sans MS"/>
              <a:buAutoNum type="arabicPeriod"/>
            </a:pPr>
            <a:r>
              <a:rPr b="1" i="0" lang="en-US" sz="2000" u="none" cap="none" strike="noStrike">
                <a:solidFill>
                  <a:srgbClr val="000000"/>
                </a:solidFill>
                <a:latin typeface="Comic Sans MS"/>
                <a:ea typeface="Comic Sans MS"/>
                <a:cs typeface="Comic Sans MS"/>
                <a:sym typeface="Comic Sans MS"/>
              </a:rPr>
              <a:t>Open </a:t>
            </a:r>
            <a:r>
              <a:rPr b="0" i="0" lang="en-US" sz="2000" u="none" cap="none" strike="noStrike">
                <a:solidFill>
                  <a:srgbClr val="000000"/>
                </a:solidFill>
                <a:latin typeface="Comic Sans MS"/>
                <a:ea typeface="Comic Sans MS"/>
                <a:cs typeface="Comic Sans MS"/>
                <a:sym typeface="Comic Sans MS"/>
              </a:rPr>
              <a:t>VS Code on your computer.</a:t>
            </a:r>
            <a:endParaRPr b="0" i="0" sz="2000" u="none" cap="none" strike="noStrike">
              <a:solidFill>
                <a:srgbClr val="000000"/>
              </a:solidFill>
              <a:latin typeface="Comic Sans MS"/>
              <a:ea typeface="Comic Sans MS"/>
              <a:cs typeface="Comic Sans MS"/>
              <a:sym typeface="Comic Sans MS"/>
            </a:endParaRPr>
          </a:p>
          <a:p>
            <a:pPr indent="-355600" lvl="0" marL="457200" marR="0" rtl="0" algn="l">
              <a:lnSpc>
                <a:spcPct val="115000"/>
              </a:lnSpc>
              <a:spcBef>
                <a:spcPts val="0"/>
              </a:spcBef>
              <a:spcAft>
                <a:spcPts val="0"/>
              </a:spcAft>
              <a:buClr>
                <a:srgbClr val="000000"/>
              </a:buClr>
              <a:buSzPts val="2000"/>
              <a:buFont typeface="Comic Sans MS"/>
              <a:buAutoNum type="arabicPeriod"/>
            </a:pPr>
            <a:r>
              <a:rPr b="1" i="0" lang="en-US" sz="2000" u="none" cap="none" strike="noStrike">
                <a:solidFill>
                  <a:srgbClr val="000000"/>
                </a:solidFill>
                <a:latin typeface="Comic Sans MS"/>
                <a:ea typeface="Comic Sans MS"/>
                <a:cs typeface="Comic Sans MS"/>
                <a:sym typeface="Comic Sans MS"/>
              </a:rPr>
              <a:t>Create </a:t>
            </a:r>
            <a:r>
              <a:rPr b="0" i="0" lang="en-US" sz="2000" u="none" cap="none" strike="noStrike">
                <a:solidFill>
                  <a:srgbClr val="000000"/>
                </a:solidFill>
                <a:latin typeface="Comic Sans MS"/>
                <a:ea typeface="Comic Sans MS"/>
                <a:cs typeface="Comic Sans MS"/>
                <a:sym typeface="Comic Sans MS"/>
              </a:rPr>
              <a:t>a new folder named </a:t>
            </a:r>
            <a:r>
              <a:rPr b="0" i="0" lang="en-US" sz="2000" u="none" cap="none" strike="noStrike">
                <a:solidFill>
                  <a:srgbClr val="188038"/>
                </a:solidFill>
                <a:latin typeface="Comic Sans MS"/>
                <a:ea typeface="Comic Sans MS"/>
                <a:cs typeface="Comic Sans MS"/>
                <a:sym typeface="Comic Sans MS"/>
              </a:rPr>
              <a:t>intro2cs/Worksho</a:t>
            </a:r>
            <a:r>
              <a:rPr lang="en-US" sz="2000">
                <a:solidFill>
                  <a:srgbClr val="188038"/>
                </a:solidFill>
                <a:latin typeface="Comic Sans MS"/>
                <a:ea typeface="Comic Sans MS"/>
                <a:cs typeface="Comic Sans MS"/>
                <a:sym typeface="Comic Sans MS"/>
              </a:rPr>
              <a:t>ps/</a:t>
            </a:r>
            <a:r>
              <a:rPr b="0" i="0" lang="en-US" sz="2000" u="none" cap="none" strike="noStrike">
                <a:solidFill>
                  <a:srgbClr val="188038"/>
                </a:solidFill>
                <a:latin typeface="Comic Sans MS"/>
                <a:ea typeface="Comic Sans MS"/>
                <a:cs typeface="Comic Sans MS"/>
                <a:sym typeface="Comic Sans MS"/>
              </a:rPr>
              <a:t>WS1/code/</a:t>
            </a:r>
            <a:r>
              <a:rPr b="0" i="0" lang="en-US" sz="2000" u="none" cap="none" strike="noStrike">
                <a:solidFill>
                  <a:srgbClr val="000000"/>
                </a:solidFill>
                <a:latin typeface="Comic Sans MS"/>
                <a:ea typeface="Comic Sans MS"/>
                <a:cs typeface="Comic Sans MS"/>
                <a:sym typeface="Comic Sans MS"/>
              </a:rPr>
              <a:t> where you will store your work.</a:t>
            </a:r>
            <a:endParaRPr b="0" i="0" sz="2000" u="none" cap="none" strike="noStrike">
              <a:solidFill>
                <a:srgbClr val="000000"/>
              </a:solidFill>
              <a:latin typeface="Comic Sans MS"/>
              <a:ea typeface="Comic Sans MS"/>
              <a:cs typeface="Comic Sans MS"/>
              <a:sym typeface="Comic Sans MS"/>
            </a:endParaRPr>
          </a:p>
          <a:p>
            <a:pPr indent="-355600" lvl="0" marL="457200" marR="0" rtl="0" algn="l">
              <a:lnSpc>
                <a:spcPct val="115000"/>
              </a:lnSpc>
              <a:spcBef>
                <a:spcPts val="0"/>
              </a:spcBef>
              <a:spcAft>
                <a:spcPts val="0"/>
              </a:spcAft>
              <a:buClr>
                <a:srgbClr val="000000"/>
              </a:buClr>
              <a:buSzPts val="2000"/>
              <a:buFont typeface="Comic Sans MS"/>
              <a:buAutoNum type="arabicPeriod"/>
            </a:pPr>
            <a:r>
              <a:rPr b="0" i="0" lang="en-US" sz="2000" u="none" cap="none" strike="noStrike">
                <a:solidFill>
                  <a:srgbClr val="000000"/>
                </a:solidFill>
                <a:latin typeface="Comic Sans MS"/>
                <a:ea typeface="Comic Sans MS"/>
                <a:cs typeface="Comic Sans MS"/>
                <a:sym typeface="Comic Sans MS"/>
              </a:rPr>
              <a:t>Inside VS Code, open this folder by selecting File &gt; Open Folder... and navigating to </a:t>
            </a:r>
            <a:r>
              <a:rPr b="0" i="0" lang="en-US" sz="2000" u="none" cap="none" strike="noStrike">
                <a:solidFill>
                  <a:srgbClr val="188038"/>
                </a:solidFill>
                <a:latin typeface="Comic Sans MS"/>
                <a:ea typeface="Comic Sans MS"/>
                <a:cs typeface="Comic Sans MS"/>
                <a:sym typeface="Comic Sans MS"/>
              </a:rPr>
              <a:t>intro2cs/WS1/code/</a:t>
            </a:r>
            <a:r>
              <a:rPr b="0" i="0" lang="en-US" sz="2000" u="none" cap="none" strike="noStrike">
                <a:solidFill>
                  <a:srgbClr val="000000"/>
                </a:solidFill>
                <a:latin typeface="Comic Sans MS"/>
                <a:ea typeface="Comic Sans MS"/>
                <a:cs typeface="Comic Sans MS"/>
                <a:sym typeface="Comic Sans MS"/>
              </a:rPr>
              <a:t>.</a:t>
            </a:r>
            <a:endParaRPr b="0" i="0" sz="2000" u="none" cap="none" strike="noStrike">
              <a:solidFill>
                <a:srgbClr val="000000"/>
              </a:solidFill>
              <a:latin typeface="Comic Sans MS"/>
              <a:ea typeface="Comic Sans MS"/>
              <a:cs typeface="Comic Sans MS"/>
              <a:sym typeface="Comic Sans MS"/>
            </a:endParaRPr>
          </a:p>
          <a:p>
            <a:pPr indent="-355600" lvl="0" marL="457200" marR="0" rtl="0" algn="l">
              <a:lnSpc>
                <a:spcPct val="115000"/>
              </a:lnSpc>
              <a:spcBef>
                <a:spcPts val="0"/>
              </a:spcBef>
              <a:spcAft>
                <a:spcPts val="0"/>
              </a:spcAft>
              <a:buClr>
                <a:srgbClr val="000000"/>
              </a:buClr>
              <a:buSzPts val="2000"/>
              <a:buFont typeface="Comic Sans MS"/>
              <a:buAutoNum type="arabicPeriod"/>
            </a:pPr>
            <a:r>
              <a:rPr b="1" i="0" lang="en-US" sz="2000" u="none" cap="none" strike="noStrike">
                <a:solidFill>
                  <a:srgbClr val="000000"/>
                </a:solidFill>
                <a:latin typeface="Comic Sans MS"/>
                <a:ea typeface="Comic Sans MS"/>
                <a:cs typeface="Comic Sans MS"/>
                <a:sym typeface="Comic Sans MS"/>
              </a:rPr>
              <a:t>Create</a:t>
            </a:r>
            <a:r>
              <a:rPr b="0" i="0" lang="en-US" sz="2000" u="none" cap="none" strike="noStrike">
                <a:solidFill>
                  <a:srgbClr val="000000"/>
                </a:solidFill>
                <a:latin typeface="Comic Sans MS"/>
                <a:ea typeface="Comic Sans MS"/>
                <a:cs typeface="Comic Sans MS"/>
                <a:sym typeface="Comic Sans MS"/>
              </a:rPr>
              <a:t> a new file in the folder named </a:t>
            </a:r>
            <a:r>
              <a:rPr b="0" i="0" lang="en-US" sz="2000" u="none" cap="none" strike="noStrike">
                <a:solidFill>
                  <a:srgbClr val="188038"/>
                </a:solidFill>
                <a:latin typeface="Comic Sans MS"/>
                <a:ea typeface="Comic Sans MS"/>
                <a:cs typeface="Comic Sans MS"/>
                <a:sym typeface="Comic Sans MS"/>
              </a:rPr>
              <a:t>HelloWorld.java</a:t>
            </a:r>
            <a:r>
              <a:rPr b="0" i="0" lang="en-US" sz="2000" u="none" cap="none" strike="noStrike">
                <a:solidFill>
                  <a:srgbClr val="000000"/>
                </a:solidFill>
                <a:latin typeface="Comic Sans MS"/>
                <a:ea typeface="Comic Sans MS"/>
                <a:cs typeface="Comic Sans MS"/>
                <a:sym typeface="Comic Sans MS"/>
              </a:rPr>
              <a:t>.</a:t>
            </a:r>
            <a:endParaRPr b="0" i="0" sz="2000" u="none" cap="none" strike="noStrike">
              <a:solidFill>
                <a:srgbClr val="000000"/>
              </a:solidFill>
              <a:latin typeface="Comic Sans MS"/>
              <a:ea typeface="Comic Sans MS"/>
              <a:cs typeface="Comic Sans MS"/>
              <a:sym typeface="Comic Sans MS"/>
            </a:endParaRPr>
          </a:p>
          <a:p>
            <a:pPr indent="-355600" lvl="0" marL="457200" marR="0" rtl="0" algn="l">
              <a:lnSpc>
                <a:spcPct val="115000"/>
              </a:lnSpc>
              <a:spcBef>
                <a:spcPts val="0"/>
              </a:spcBef>
              <a:spcAft>
                <a:spcPts val="0"/>
              </a:spcAft>
              <a:buClr>
                <a:srgbClr val="000000"/>
              </a:buClr>
              <a:buSzPts val="2000"/>
              <a:buFont typeface="Comic Sans MS"/>
              <a:buAutoNum type="arabicPeriod"/>
            </a:pPr>
            <a:r>
              <a:rPr b="1" i="0" lang="en-US" sz="2000" u="none" cap="none" strike="noStrike">
                <a:solidFill>
                  <a:srgbClr val="000000"/>
                </a:solidFill>
                <a:latin typeface="Comic Sans MS"/>
                <a:ea typeface="Comic Sans MS"/>
                <a:cs typeface="Comic Sans MS"/>
                <a:sym typeface="Comic Sans MS"/>
              </a:rPr>
              <a:t>Type </a:t>
            </a:r>
            <a:r>
              <a:rPr b="0" i="0" lang="en-US" sz="2000" u="none" cap="none" strike="noStrike">
                <a:solidFill>
                  <a:srgbClr val="000000"/>
                </a:solidFill>
                <a:latin typeface="Comic Sans MS"/>
                <a:ea typeface="Comic Sans MS"/>
                <a:cs typeface="Comic Sans MS"/>
                <a:sym typeface="Comic Sans MS"/>
              </a:rPr>
              <a:t>the </a:t>
            </a:r>
            <a:r>
              <a:rPr b="0" i="0" lang="en-US" sz="2000" u="none" cap="none" strike="noStrike">
                <a:solidFill>
                  <a:srgbClr val="188038"/>
                </a:solidFill>
                <a:latin typeface="Comic Sans MS"/>
                <a:ea typeface="Comic Sans MS"/>
                <a:cs typeface="Comic Sans MS"/>
                <a:sym typeface="Comic Sans MS"/>
              </a:rPr>
              <a:t>HelloWorld</a:t>
            </a:r>
            <a:r>
              <a:rPr b="0" i="0" lang="en-US" sz="2000" u="none" cap="none" strike="noStrike">
                <a:solidFill>
                  <a:srgbClr val="000000"/>
                </a:solidFill>
                <a:latin typeface="Comic Sans MS"/>
                <a:ea typeface="Comic Sans MS"/>
                <a:cs typeface="Comic Sans MS"/>
                <a:sym typeface="Comic Sans MS"/>
              </a:rPr>
              <a:t> program shown above in previous slide. Replace </a:t>
            </a:r>
            <a:r>
              <a:rPr b="0" i="0" lang="en-US" sz="2000" u="none" cap="none" strike="noStrike">
                <a:solidFill>
                  <a:srgbClr val="188038"/>
                </a:solidFill>
                <a:latin typeface="Comic Sans MS"/>
                <a:ea typeface="Comic Sans MS"/>
                <a:cs typeface="Comic Sans MS"/>
                <a:sym typeface="Comic Sans MS"/>
              </a:rPr>
              <a:t>[Your Name]</a:t>
            </a:r>
            <a:r>
              <a:rPr b="0" i="0" lang="en-US" sz="2000" u="none" cap="none" strike="noStrike">
                <a:solidFill>
                  <a:srgbClr val="000000"/>
                </a:solidFill>
                <a:latin typeface="Comic Sans MS"/>
                <a:ea typeface="Comic Sans MS"/>
                <a:cs typeface="Comic Sans MS"/>
                <a:sym typeface="Comic Sans MS"/>
              </a:rPr>
              <a:t> with your actual name.</a:t>
            </a:r>
            <a:endParaRPr b="0" i="0" sz="2000" u="none" cap="none" strike="noStrike">
              <a:solidFill>
                <a:srgbClr val="000000"/>
              </a:solidFill>
              <a:latin typeface="Comic Sans MS"/>
              <a:ea typeface="Comic Sans MS"/>
              <a:cs typeface="Comic Sans MS"/>
              <a:sym typeface="Comic Sans MS"/>
            </a:endParaRPr>
          </a:p>
          <a:p>
            <a:pPr indent="-355600" lvl="0" marL="457200" marR="0" rtl="0" algn="l">
              <a:lnSpc>
                <a:spcPct val="115000"/>
              </a:lnSpc>
              <a:spcBef>
                <a:spcPts val="0"/>
              </a:spcBef>
              <a:spcAft>
                <a:spcPts val="0"/>
              </a:spcAft>
              <a:buClr>
                <a:srgbClr val="000000"/>
              </a:buClr>
              <a:buSzPts val="2000"/>
              <a:buFont typeface="Comic Sans MS"/>
              <a:buAutoNum type="arabicPeriod"/>
            </a:pPr>
            <a:r>
              <a:rPr b="1" i="0" lang="en-US" sz="2000" u="none" cap="none" strike="noStrike">
                <a:solidFill>
                  <a:srgbClr val="000000"/>
                </a:solidFill>
                <a:latin typeface="Comic Sans MS"/>
                <a:ea typeface="Comic Sans MS"/>
                <a:cs typeface="Comic Sans MS"/>
                <a:sym typeface="Comic Sans MS"/>
              </a:rPr>
              <a:t>Save </a:t>
            </a:r>
            <a:r>
              <a:rPr b="0" i="0" lang="en-US" sz="2000" u="none" cap="none" strike="noStrike">
                <a:solidFill>
                  <a:srgbClr val="000000"/>
                </a:solidFill>
                <a:latin typeface="Comic Sans MS"/>
                <a:ea typeface="Comic Sans MS"/>
                <a:cs typeface="Comic Sans MS"/>
                <a:sym typeface="Comic Sans MS"/>
              </a:rPr>
              <a:t>the file (Ctrl+S or Cmd+S on Mac).</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2000"/>
              <a:buFont typeface="Arial"/>
              <a:buNone/>
            </a:pPr>
            <a:r>
              <a:t/>
            </a:r>
            <a:endParaRPr b="0" i="0" sz="2000" u="none" cap="none" strike="noStrike">
              <a:solidFill>
                <a:srgbClr val="000000"/>
              </a:solidFill>
              <a:latin typeface="Comic Sans MS"/>
              <a:ea typeface="Comic Sans MS"/>
              <a:cs typeface="Comic Sans MS"/>
              <a:sym typeface="Comic Sans MS"/>
            </a:endParaRPr>
          </a:p>
          <a:p>
            <a:pPr indent="0" lvl="0" marL="0" marR="0" rtl="0" algn="l">
              <a:lnSpc>
                <a:spcPct val="115000"/>
              </a:lnSpc>
              <a:spcBef>
                <a:spcPts val="0"/>
              </a:spcBef>
              <a:spcAft>
                <a:spcPts val="0"/>
              </a:spcAft>
              <a:buClr>
                <a:srgbClr val="000000"/>
              </a:buClr>
              <a:buSzPts val="2000"/>
              <a:buFont typeface="Arial"/>
              <a:buNone/>
            </a:pPr>
            <a:r>
              <a:rPr b="1" i="0" lang="en-US" sz="2000" u="none" cap="none" strike="noStrike">
                <a:solidFill>
                  <a:srgbClr val="000000"/>
                </a:solidFill>
                <a:latin typeface="Comic Sans MS"/>
                <a:ea typeface="Comic Sans MS"/>
                <a:cs typeface="Comic Sans MS"/>
                <a:sym typeface="Comic Sans MS"/>
              </a:rPr>
              <a:t>Notes</a:t>
            </a:r>
            <a:r>
              <a:rPr b="0" i="0" lang="en-US" sz="2000" u="none" cap="none" strike="noStrike">
                <a:solidFill>
                  <a:srgbClr val="000000"/>
                </a:solidFill>
                <a:latin typeface="Comic Sans MS"/>
                <a:ea typeface="Comic Sans MS"/>
                <a:cs typeface="Comic Sans MS"/>
                <a:sym typeface="Comic Sans MS"/>
              </a:rPr>
              <a:t>:</a:t>
            </a:r>
            <a:endParaRPr b="0" i="0" sz="2000" u="none" cap="none" strike="noStrike">
              <a:solidFill>
                <a:srgbClr val="000000"/>
              </a:solidFill>
              <a:latin typeface="Comic Sans MS"/>
              <a:ea typeface="Comic Sans MS"/>
              <a:cs typeface="Comic Sans MS"/>
              <a:sym typeface="Comic Sans MS"/>
            </a:endParaRPr>
          </a:p>
          <a:p>
            <a:pPr indent="457200" lvl="0" marL="0" marR="0" rtl="0" algn="l">
              <a:lnSpc>
                <a:spcPct val="115000"/>
              </a:lnSpc>
              <a:spcBef>
                <a:spcPts val="0"/>
              </a:spcBef>
              <a:spcAft>
                <a:spcPts val="0"/>
              </a:spcAft>
              <a:buClr>
                <a:srgbClr val="000000"/>
              </a:buClr>
              <a:buSzPts val="2000"/>
              <a:buFont typeface="Arial"/>
              <a:buNone/>
            </a:pPr>
            <a:r>
              <a:rPr b="0" i="0" lang="en-US" sz="2000" u="none" cap="none" strike="noStrike">
                <a:solidFill>
                  <a:srgbClr val="000000"/>
                </a:solidFill>
                <a:latin typeface="Comic Sans MS"/>
                <a:ea typeface="Comic Sans MS"/>
                <a:cs typeface="Comic Sans MS"/>
                <a:sym typeface="Comic Sans MS"/>
              </a:rPr>
              <a:t>●      The class name must begin with a </a:t>
            </a:r>
            <a:r>
              <a:rPr b="1" i="0" lang="en-US" sz="2000" u="none" cap="none" strike="noStrike">
                <a:solidFill>
                  <a:srgbClr val="000000"/>
                </a:solidFill>
                <a:latin typeface="Comic Sans MS"/>
                <a:ea typeface="Comic Sans MS"/>
                <a:cs typeface="Comic Sans MS"/>
                <a:sym typeface="Comic Sans MS"/>
              </a:rPr>
              <a:t>capital letter</a:t>
            </a:r>
            <a:r>
              <a:rPr b="0" i="0" lang="en-US" sz="2000" u="none" cap="none" strike="noStrike">
                <a:solidFill>
                  <a:srgbClr val="000000"/>
                </a:solidFill>
                <a:latin typeface="Comic Sans MS"/>
                <a:ea typeface="Comic Sans MS"/>
                <a:cs typeface="Comic Sans MS"/>
                <a:sym typeface="Comic Sans MS"/>
              </a:rPr>
              <a:t>.</a:t>
            </a:r>
            <a:endParaRPr b="0" i="0" sz="2000" u="none" cap="none" strike="noStrike">
              <a:solidFill>
                <a:srgbClr val="000000"/>
              </a:solidFill>
              <a:latin typeface="Comic Sans MS"/>
              <a:ea typeface="Comic Sans MS"/>
              <a:cs typeface="Comic Sans MS"/>
              <a:sym typeface="Comic Sans MS"/>
            </a:endParaRPr>
          </a:p>
          <a:p>
            <a:pPr indent="457200" lvl="0" marL="0" marR="0" rtl="0" algn="l">
              <a:lnSpc>
                <a:spcPct val="115000"/>
              </a:lnSpc>
              <a:spcBef>
                <a:spcPts val="0"/>
              </a:spcBef>
              <a:spcAft>
                <a:spcPts val="0"/>
              </a:spcAft>
              <a:buClr>
                <a:srgbClr val="000000"/>
              </a:buClr>
              <a:buSzPts val="2000"/>
              <a:buFont typeface="Arial"/>
              <a:buNone/>
            </a:pPr>
            <a:r>
              <a:rPr b="0" i="0" lang="en-US" sz="2000" u="none" cap="none" strike="noStrike">
                <a:solidFill>
                  <a:srgbClr val="000000"/>
                </a:solidFill>
                <a:latin typeface="Comic Sans MS"/>
                <a:ea typeface="Comic Sans MS"/>
                <a:cs typeface="Comic Sans MS"/>
                <a:sym typeface="Comic Sans MS"/>
              </a:rPr>
              <a:t>●      The </a:t>
            </a:r>
            <a:r>
              <a:rPr b="1" i="0" lang="en-US" sz="2000" u="none" cap="none" strike="noStrike">
                <a:solidFill>
                  <a:srgbClr val="000000"/>
                </a:solidFill>
                <a:latin typeface="Comic Sans MS"/>
                <a:ea typeface="Comic Sans MS"/>
                <a:cs typeface="Comic Sans MS"/>
                <a:sym typeface="Comic Sans MS"/>
              </a:rPr>
              <a:t>class name</a:t>
            </a:r>
            <a:r>
              <a:rPr b="0" i="0" lang="en-US" sz="2000" u="none" cap="none" strike="noStrike">
                <a:solidFill>
                  <a:srgbClr val="000000"/>
                </a:solidFill>
                <a:latin typeface="Comic Sans MS"/>
                <a:ea typeface="Comic Sans MS"/>
                <a:cs typeface="Comic Sans MS"/>
                <a:sym typeface="Comic Sans MS"/>
              </a:rPr>
              <a:t> and the </a:t>
            </a:r>
            <a:r>
              <a:rPr b="1" i="0" lang="en-US" sz="2000" u="none" cap="none" strike="noStrike">
                <a:solidFill>
                  <a:srgbClr val="000000"/>
                </a:solidFill>
                <a:latin typeface="Comic Sans MS"/>
                <a:ea typeface="Comic Sans MS"/>
                <a:cs typeface="Comic Sans MS"/>
                <a:sym typeface="Comic Sans MS"/>
              </a:rPr>
              <a:t>file name</a:t>
            </a:r>
            <a:r>
              <a:rPr b="0" i="0" lang="en-US" sz="2000" u="none" cap="none" strike="noStrike">
                <a:solidFill>
                  <a:srgbClr val="000000"/>
                </a:solidFill>
                <a:latin typeface="Comic Sans MS"/>
                <a:ea typeface="Comic Sans MS"/>
                <a:cs typeface="Comic Sans MS"/>
                <a:sym typeface="Comic Sans MS"/>
              </a:rPr>
              <a:t> </a:t>
            </a:r>
            <a:r>
              <a:rPr b="1" i="0" lang="en-US" sz="2000" u="none" cap="none" strike="noStrike">
                <a:solidFill>
                  <a:srgbClr val="000000"/>
                </a:solidFill>
                <a:latin typeface="Comic Sans MS"/>
                <a:ea typeface="Comic Sans MS"/>
                <a:cs typeface="Comic Sans MS"/>
                <a:sym typeface="Comic Sans MS"/>
              </a:rPr>
              <a:t>must match exactly</a:t>
            </a:r>
            <a:r>
              <a:rPr b="0" i="0" lang="en-US" sz="2000" u="none" cap="none" strike="noStrike">
                <a:solidFill>
                  <a:srgbClr val="000000"/>
                </a:solidFill>
                <a:latin typeface="Comic Sans MS"/>
                <a:ea typeface="Comic Sans MS"/>
                <a:cs typeface="Comic Sans MS"/>
                <a:sym typeface="Comic Sans MS"/>
              </a:rPr>
              <a:t>.</a:t>
            </a:r>
            <a:r>
              <a:rPr b="0" i="0" lang="en-US" sz="1100" u="none" cap="none" strike="noStrike">
                <a:solidFill>
                  <a:schemeClr val="dk1"/>
                </a:solidFill>
                <a:latin typeface="Arial"/>
                <a:ea typeface="Arial"/>
                <a:cs typeface="Arial"/>
                <a:sym typeface="Arial"/>
              </a:rPr>
              <a:t> </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18"/>
          <p:cNvPicPr preferRelativeResize="0"/>
          <p:nvPr/>
        </p:nvPicPr>
        <p:blipFill rotWithShape="1">
          <a:blip r:embed="rId3">
            <a:alphaModFix/>
          </a:blip>
          <a:srcRect b="0" l="0" r="0" t="0"/>
          <a:stretch/>
        </p:blipFill>
        <p:spPr>
          <a:xfrm>
            <a:off x="0" y="12700"/>
            <a:ext cx="9144000" cy="6845300"/>
          </a:xfrm>
          <a:prstGeom prst="rect">
            <a:avLst/>
          </a:prstGeom>
          <a:noFill/>
          <a:ln>
            <a:noFill/>
          </a:ln>
        </p:spPr>
      </p:pic>
      <p:sp>
        <p:nvSpPr>
          <p:cNvPr id="187" name="Google Shape;187;p18"/>
          <p:cNvSpPr txBox="1"/>
          <p:nvPr/>
        </p:nvSpPr>
        <p:spPr>
          <a:xfrm>
            <a:off x="241300" y="165100"/>
            <a:ext cx="4430400" cy="354000"/>
          </a:xfrm>
          <a:prstGeom prst="rect">
            <a:avLst/>
          </a:prstGeom>
          <a:noFill/>
          <a:ln>
            <a:noFill/>
          </a:ln>
        </p:spPr>
        <p:txBody>
          <a:bodyPr anchorCtr="0" anchor="t" bIns="0" lIns="0" spcFirstLastPara="1" rIns="0" wrap="square" tIns="0">
            <a:spAutoFit/>
          </a:bodyPr>
          <a:lstStyle/>
          <a:p>
            <a:pPr indent="0" lvl="0" marL="0" marR="0" rtl="0" algn="l">
              <a:lnSpc>
                <a:spcPct val="114904"/>
              </a:lnSpc>
              <a:spcBef>
                <a:spcPts val="0"/>
              </a:spcBef>
              <a:spcAft>
                <a:spcPts val="0"/>
              </a:spcAft>
              <a:buClr>
                <a:srgbClr val="000000"/>
              </a:buClr>
              <a:buSzPts val="2402"/>
              <a:buFont typeface="Arial"/>
              <a:buNone/>
            </a:pPr>
            <a:r>
              <a:rPr b="1" i="0" lang="en-US" sz="2300" u="none" cap="none" strike="noStrike">
                <a:solidFill>
                  <a:srgbClr val="663300"/>
                </a:solidFill>
                <a:latin typeface="Comic Sans MS"/>
                <a:ea typeface="Comic Sans MS"/>
                <a:cs typeface="Comic Sans MS"/>
                <a:sym typeface="Comic Sans MS"/>
              </a:rPr>
              <a:t>Compiling a Java program </a:t>
            </a:r>
            <a:endParaRPr b="0" i="0" sz="2402" u="none" cap="none" strike="noStrike">
              <a:solidFill>
                <a:srgbClr val="000000"/>
              </a:solidFill>
              <a:latin typeface="Calibri"/>
              <a:ea typeface="Calibri"/>
              <a:cs typeface="Calibri"/>
              <a:sym typeface="Calibri"/>
            </a:endParaRPr>
          </a:p>
        </p:txBody>
      </p:sp>
      <p:sp>
        <p:nvSpPr>
          <p:cNvPr id="188" name="Google Shape;188;p18"/>
          <p:cNvSpPr txBox="1"/>
          <p:nvPr/>
        </p:nvSpPr>
        <p:spPr>
          <a:xfrm>
            <a:off x="228600" y="838200"/>
            <a:ext cx="8610600" cy="51816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600"/>
              <a:buFont typeface="Noto Sans Symbols"/>
              <a:buNone/>
            </a:pPr>
            <a:r>
              <a:t/>
            </a:r>
            <a:endParaRPr b="0" i="0" sz="1600" u="none" cap="none" strike="noStrike">
              <a:solidFill>
                <a:schemeClr val="dk1"/>
              </a:solidFill>
              <a:latin typeface="Comic Sans MS"/>
              <a:ea typeface="Comic Sans MS"/>
              <a:cs typeface="Comic Sans MS"/>
              <a:sym typeface="Comic Sans MS"/>
            </a:endParaRPr>
          </a:p>
        </p:txBody>
      </p:sp>
      <p:sp>
        <p:nvSpPr>
          <p:cNvPr descr="3" id="189" name="Google Shape;189;p18"/>
          <p:cNvSpPr txBox="1"/>
          <p:nvPr/>
        </p:nvSpPr>
        <p:spPr>
          <a:xfrm>
            <a:off x="312750" y="838200"/>
            <a:ext cx="8610600" cy="3525600"/>
          </a:xfrm>
          <a:prstGeom prst="rect">
            <a:avLst/>
          </a:prstGeom>
          <a:noFill/>
          <a:ln>
            <a:noFill/>
          </a:ln>
        </p:spPr>
        <p:txBody>
          <a:bodyPr anchorCtr="0" anchor="t" bIns="46025" lIns="92075" spcFirstLastPara="1" rIns="92075" wrap="square" tIns="46025">
            <a:noAutofit/>
          </a:bodyPr>
          <a:lstStyle/>
          <a:p>
            <a:pPr indent="-355600" lvl="0" marL="457200" marR="0" rtl="0" algn="l">
              <a:lnSpc>
                <a:spcPct val="150000"/>
              </a:lnSpc>
              <a:spcBef>
                <a:spcPts val="0"/>
              </a:spcBef>
              <a:spcAft>
                <a:spcPts val="0"/>
              </a:spcAft>
              <a:buClr>
                <a:srgbClr val="000000"/>
              </a:buClr>
              <a:buSzPts val="2000"/>
              <a:buFont typeface="Comic Sans MS"/>
              <a:buAutoNum type="arabicPeriod"/>
            </a:pPr>
            <a:r>
              <a:rPr b="0" i="0" lang="en-US" sz="2000" u="none" cap="none" strike="noStrike">
                <a:solidFill>
                  <a:srgbClr val="000000"/>
                </a:solidFill>
                <a:latin typeface="Comic Sans MS"/>
                <a:ea typeface="Comic Sans MS"/>
                <a:cs typeface="Comic Sans MS"/>
                <a:sym typeface="Comic Sans MS"/>
              </a:rPr>
              <a:t>Open the integrated terminal in VS Code (Ctrl+` or Cmd+J on Mac)..</a:t>
            </a:r>
            <a:endParaRPr b="0" i="0" sz="2000" u="none" cap="none" strike="noStrike">
              <a:solidFill>
                <a:srgbClr val="000000"/>
              </a:solidFill>
              <a:latin typeface="Comic Sans MS"/>
              <a:ea typeface="Comic Sans MS"/>
              <a:cs typeface="Comic Sans MS"/>
              <a:sym typeface="Comic Sans MS"/>
            </a:endParaRPr>
          </a:p>
          <a:p>
            <a:pPr indent="-355600" lvl="0" marL="457200" marR="0" rtl="0" algn="l">
              <a:lnSpc>
                <a:spcPct val="150000"/>
              </a:lnSpc>
              <a:spcBef>
                <a:spcPts val="0"/>
              </a:spcBef>
              <a:spcAft>
                <a:spcPts val="0"/>
              </a:spcAft>
              <a:buClr>
                <a:srgbClr val="000000"/>
              </a:buClr>
              <a:buSzPts val="2000"/>
              <a:buFont typeface="Comic Sans MS"/>
              <a:buAutoNum type="arabicPeriod"/>
            </a:pPr>
            <a:r>
              <a:rPr b="0" i="0" lang="en-US" sz="2000" u="none" cap="none" strike="noStrike">
                <a:solidFill>
                  <a:srgbClr val="000000"/>
                </a:solidFill>
                <a:latin typeface="Comic Sans MS"/>
                <a:ea typeface="Comic Sans MS"/>
                <a:cs typeface="Comic Sans MS"/>
                <a:sym typeface="Comic Sans MS"/>
              </a:rPr>
              <a:t>In the terminal, make sure you are in the </a:t>
            </a:r>
            <a:r>
              <a:rPr b="0" i="0" lang="en-US" sz="2000" u="none" cap="none" strike="noStrike">
                <a:solidFill>
                  <a:srgbClr val="188038"/>
                </a:solidFill>
                <a:latin typeface="Comic Sans MS"/>
                <a:ea typeface="Comic Sans MS"/>
                <a:cs typeface="Comic Sans MS"/>
                <a:sym typeface="Comic Sans MS"/>
              </a:rPr>
              <a:t>intro2cs/WS1/code/</a:t>
            </a:r>
            <a:r>
              <a:rPr b="0" i="0" lang="en-US" sz="2000" u="none" cap="none" strike="noStrike">
                <a:solidFill>
                  <a:srgbClr val="000000"/>
                </a:solidFill>
                <a:latin typeface="Comic Sans MS"/>
                <a:ea typeface="Comic Sans MS"/>
                <a:cs typeface="Comic Sans MS"/>
                <a:sym typeface="Comic Sans MS"/>
              </a:rPr>
              <a:t> folder (VS Code should open the terminal in the correct location by default). </a:t>
            </a:r>
            <a:endParaRPr b="0" i="0" sz="2000" u="none" cap="none" strike="noStrike">
              <a:solidFill>
                <a:srgbClr val="000000"/>
              </a:solidFill>
              <a:latin typeface="Comic Sans MS"/>
              <a:ea typeface="Comic Sans MS"/>
              <a:cs typeface="Comic Sans MS"/>
              <a:sym typeface="Comic Sans MS"/>
            </a:endParaRPr>
          </a:p>
          <a:p>
            <a:pPr indent="0" lvl="0" marL="457200" marR="0" rtl="0" algn="l">
              <a:lnSpc>
                <a:spcPct val="150000"/>
              </a:lnSpc>
              <a:spcBef>
                <a:spcPts val="0"/>
              </a:spcBef>
              <a:spcAft>
                <a:spcPts val="0"/>
              </a:spcAft>
              <a:buClr>
                <a:srgbClr val="000000"/>
              </a:buClr>
              <a:buSzPts val="2000"/>
              <a:buFont typeface="Arial"/>
              <a:buNone/>
            </a:pPr>
            <a:r>
              <a:rPr b="0" i="0" lang="en-US" sz="2000" u="none" cap="none" strike="noStrike">
                <a:solidFill>
                  <a:srgbClr val="000000"/>
                </a:solidFill>
                <a:latin typeface="Comic Sans MS"/>
                <a:ea typeface="Comic Sans MS"/>
                <a:cs typeface="Comic Sans MS"/>
                <a:sym typeface="Comic Sans MS"/>
              </a:rPr>
              <a:t>If not, navigate there using: </a:t>
            </a:r>
            <a:r>
              <a:rPr b="1" i="0" lang="en-US" sz="2000" u="none" cap="none" strike="noStrike">
                <a:solidFill>
                  <a:srgbClr val="188038"/>
                </a:solidFill>
                <a:latin typeface="Comic Sans MS"/>
                <a:ea typeface="Comic Sans MS"/>
                <a:cs typeface="Comic Sans MS"/>
                <a:sym typeface="Comic Sans MS"/>
              </a:rPr>
              <a:t>cd</a:t>
            </a:r>
            <a:r>
              <a:rPr b="0" i="0" lang="en-US" sz="2000" u="none" cap="none" strike="noStrike">
                <a:solidFill>
                  <a:srgbClr val="188038"/>
                </a:solidFill>
                <a:latin typeface="Comic Sans MS"/>
                <a:ea typeface="Comic Sans MS"/>
                <a:cs typeface="Comic Sans MS"/>
                <a:sym typeface="Comic Sans MS"/>
              </a:rPr>
              <a:t> intro2cs/WS1/code</a:t>
            </a:r>
            <a:endParaRPr b="0" i="0" sz="2000" u="none" cap="none" strike="noStrike">
              <a:solidFill>
                <a:srgbClr val="000000"/>
              </a:solidFill>
              <a:latin typeface="Comic Sans MS"/>
              <a:ea typeface="Comic Sans MS"/>
              <a:cs typeface="Comic Sans MS"/>
              <a:sym typeface="Comic Sans MS"/>
            </a:endParaRPr>
          </a:p>
          <a:p>
            <a:pPr indent="-355600" lvl="0" marL="457200" marR="0" rtl="0" algn="l">
              <a:lnSpc>
                <a:spcPct val="150000"/>
              </a:lnSpc>
              <a:spcBef>
                <a:spcPts val="0"/>
              </a:spcBef>
              <a:spcAft>
                <a:spcPts val="0"/>
              </a:spcAft>
              <a:buClr>
                <a:srgbClr val="000000"/>
              </a:buClr>
              <a:buSzPts val="2000"/>
              <a:buFont typeface="Comic Sans MS"/>
              <a:buAutoNum type="arabicPeriod"/>
            </a:pPr>
            <a:r>
              <a:rPr b="0" i="0" lang="en-US" sz="2000" u="none" cap="none" strike="noStrike">
                <a:solidFill>
                  <a:srgbClr val="000000"/>
                </a:solidFill>
                <a:latin typeface="Comic Sans MS"/>
                <a:ea typeface="Comic Sans MS"/>
                <a:cs typeface="Comic Sans MS"/>
                <a:sym typeface="Comic Sans MS"/>
              </a:rPr>
              <a:t>Compile the program by typing: </a:t>
            </a:r>
            <a:r>
              <a:rPr b="1" i="0" lang="en-US" sz="2000" u="none" cap="none" strike="noStrike">
                <a:solidFill>
                  <a:srgbClr val="188038"/>
                </a:solidFill>
                <a:latin typeface="Comic Sans MS"/>
                <a:ea typeface="Comic Sans MS"/>
                <a:cs typeface="Comic Sans MS"/>
                <a:sym typeface="Comic Sans MS"/>
              </a:rPr>
              <a:t>javac </a:t>
            </a:r>
            <a:r>
              <a:rPr b="0" i="0" lang="en-US" sz="2000" u="none" cap="none" strike="noStrike">
                <a:solidFill>
                  <a:srgbClr val="188038"/>
                </a:solidFill>
                <a:latin typeface="Comic Sans MS"/>
                <a:ea typeface="Comic Sans MS"/>
                <a:cs typeface="Comic Sans MS"/>
                <a:sym typeface="Comic Sans MS"/>
              </a:rPr>
              <a:t>HelloWorld.java</a:t>
            </a:r>
            <a:endParaRPr b="0" i="0" sz="1200" u="none" cap="none" strike="noStrike">
              <a:solidFill>
                <a:srgbClr val="188038"/>
              </a:solidFill>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Comic Sans MS"/>
              <a:ea typeface="Comic Sans MS"/>
              <a:cs typeface="Comic Sans MS"/>
              <a:sym typeface="Comic Sans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19"/>
          <p:cNvPicPr preferRelativeResize="0"/>
          <p:nvPr/>
        </p:nvPicPr>
        <p:blipFill rotWithShape="1">
          <a:blip r:embed="rId3">
            <a:alphaModFix/>
          </a:blip>
          <a:srcRect b="0" l="0" r="0" t="0"/>
          <a:stretch/>
        </p:blipFill>
        <p:spPr>
          <a:xfrm>
            <a:off x="0" y="12700"/>
            <a:ext cx="9144000" cy="6845300"/>
          </a:xfrm>
          <a:prstGeom prst="rect">
            <a:avLst/>
          </a:prstGeom>
          <a:noFill/>
          <a:ln>
            <a:noFill/>
          </a:ln>
        </p:spPr>
      </p:pic>
      <p:sp>
        <p:nvSpPr>
          <p:cNvPr id="195" name="Google Shape;195;p19"/>
          <p:cNvSpPr txBox="1"/>
          <p:nvPr/>
        </p:nvSpPr>
        <p:spPr>
          <a:xfrm>
            <a:off x="241300" y="165100"/>
            <a:ext cx="3374400" cy="776400"/>
          </a:xfrm>
          <a:prstGeom prst="rect">
            <a:avLst/>
          </a:prstGeom>
          <a:noFill/>
          <a:ln>
            <a:noFill/>
          </a:ln>
        </p:spPr>
        <p:txBody>
          <a:bodyPr anchorCtr="0" anchor="t" bIns="0" lIns="0" spcFirstLastPara="1" rIns="0" wrap="square" tIns="0">
            <a:spAutoFit/>
          </a:bodyPr>
          <a:lstStyle/>
          <a:p>
            <a:pPr indent="0" lvl="0" marL="0" marR="0" rtl="0" algn="l">
              <a:lnSpc>
                <a:spcPct val="114904"/>
              </a:lnSpc>
              <a:spcBef>
                <a:spcPts val="0"/>
              </a:spcBef>
              <a:spcAft>
                <a:spcPts val="0"/>
              </a:spcAft>
              <a:buClr>
                <a:srgbClr val="000000"/>
              </a:buClr>
              <a:buSzPts val="2402"/>
              <a:buFont typeface="Arial"/>
              <a:buNone/>
            </a:pPr>
            <a:r>
              <a:rPr b="1" i="0" lang="en-US" sz="2300" u="none" cap="none" strike="noStrike">
                <a:solidFill>
                  <a:srgbClr val="663300"/>
                </a:solidFill>
                <a:latin typeface="Comic Sans MS"/>
                <a:ea typeface="Comic Sans MS"/>
                <a:cs typeface="Comic Sans MS"/>
                <a:sym typeface="Comic Sans MS"/>
              </a:rPr>
              <a:t>Running a Java program</a:t>
            </a:r>
            <a:endParaRPr b="0" i="0" sz="1400" u="none" cap="none" strike="noStrike">
              <a:solidFill>
                <a:srgbClr val="000000"/>
              </a:solidFill>
              <a:latin typeface="Arial"/>
              <a:ea typeface="Arial"/>
              <a:cs typeface="Arial"/>
              <a:sym typeface="Arial"/>
            </a:endParaRPr>
          </a:p>
          <a:p>
            <a:pPr indent="0" lvl="0" marL="0" marR="0" rtl="0" algn="l">
              <a:lnSpc>
                <a:spcPct val="114904"/>
              </a:lnSpc>
              <a:spcBef>
                <a:spcPts val="0"/>
              </a:spcBef>
              <a:spcAft>
                <a:spcPts val="0"/>
              </a:spcAft>
              <a:buClr>
                <a:srgbClr val="000000"/>
              </a:buClr>
              <a:buSzPts val="2402"/>
              <a:buFont typeface="Arial"/>
              <a:buNone/>
            </a:pPr>
            <a:r>
              <a:t/>
            </a:r>
            <a:endParaRPr b="0" i="0" sz="2402" u="none" cap="none" strike="noStrike">
              <a:solidFill>
                <a:srgbClr val="000000"/>
              </a:solidFill>
              <a:latin typeface="Calibri"/>
              <a:ea typeface="Calibri"/>
              <a:cs typeface="Calibri"/>
              <a:sym typeface="Calibri"/>
            </a:endParaRPr>
          </a:p>
        </p:txBody>
      </p:sp>
      <p:sp>
        <p:nvSpPr>
          <p:cNvPr id="196" name="Google Shape;196;p19"/>
          <p:cNvSpPr txBox="1"/>
          <p:nvPr/>
        </p:nvSpPr>
        <p:spPr>
          <a:xfrm>
            <a:off x="228600" y="838200"/>
            <a:ext cx="8610600" cy="51816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600"/>
              <a:buFont typeface="Noto Sans Symbols"/>
              <a:buNone/>
            </a:pPr>
            <a:r>
              <a:t/>
            </a:r>
            <a:endParaRPr b="0" i="0" sz="1600" u="none" cap="none" strike="noStrike">
              <a:solidFill>
                <a:schemeClr val="dk1"/>
              </a:solidFill>
              <a:latin typeface="Comic Sans MS"/>
              <a:ea typeface="Comic Sans MS"/>
              <a:cs typeface="Comic Sans MS"/>
              <a:sym typeface="Comic Sans MS"/>
            </a:endParaRPr>
          </a:p>
        </p:txBody>
      </p:sp>
      <p:sp>
        <p:nvSpPr>
          <p:cNvPr id="197" name="Google Shape;197;p19"/>
          <p:cNvSpPr txBox="1"/>
          <p:nvPr/>
        </p:nvSpPr>
        <p:spPr>
          <a:xfrm>
            <a:off x="322275" y="990600"/>
            <a:ext cx="8610600" cy="2392800"/>
          </a:xfrm>
          <a:prstGeom prst="rect">
            <a:avLst/>
          </a:prstGeom>
          <a:noFill/>
          <a:ln>
            <a:noFill/>
          </a:ln>
        </p:spPr>
        <p:txBody>
          <a:bodyPr anchorCtr="0" anchor="t" bIns="46025" lIns="92075" spcFirstLastPara="1" rIns="92075" wrap="square" tIns="46025">
            <a:noAutofit/>
          </a:bodyPr>
          <a:lstStyle/>
          <a:p>
            <a:pPr indent="0" lvl="0" marL="0" marR="0" rtl="0" algn="l">
              <a:lnSpc>
                <a:spcPct val="150000"/>
              </a:lnSpc>
              <a:spcBef>
                <a:spcPts val="1200"/>
              </a:spcBef>
              <a:spcAft>
                <a:spcPts val="0"/>
              </a:spcAft>
              <a:buClr>
                <a:srgbClr val="000000"/>
              </a:buClr>
              <a:buSzPts val="2000"/>
              <a:buFont typeface="Arial"/>
              <a:buNone/>
            </a:pPr>
            <a:r>
              <a:rPr b="0" i="0" lang="en-US" sz="2000" u="none" cap="none" strike="noStrike">
                <a:solidFill>
                  <a:srgbClr val="000000"/>
                </a:solidFill>
                <a:latin typeface="Comic Sans MS"/>
                <a:ea typeface="Comic Sans MS"/>
                <a:cs typeface="Comic Sans MS"/>
                <a:sym typeface="Comic Sans MS"/>
              </a:rPr>
              <a:t>Execute your program by typing </a:t>
            </a:r>
            <a:r>
              <a:rPr b="1" i="0" lang="en-US" sz="2000" u="none" cap="none" strike="noStrike">
                <a:solidFill>
                  <a:srgbClr val="188038"/>
                </a:solidFill>
                <a:latin typeface="Comic Sans MS"/>
                <a:ea typeface="Comic Sans MS"/>
                <a:cs typeface="Comic Sans MS"/>
                <a:sym typeface="Comic Sans MS"/>
              </a:rPr>
              <a:t>java HelloWorld</a:t>
            </a:r>
            <a:endParaRPr b="1" i="0" sz="2000" u="none" cap="none" strike="noStrike">
              <a:solidFill>
                <a:srgbClr val="188038"/>
              </a:solidFill>
              <a:latin typeface="Comic Sans MS"/>
              <a:ea typeface="Comic Sans MS"/>
              <a:cs typeface="Comic Sans MS"/>
              <a:sym typeface="Comic Sans MS"/>
            </a:endParaRPr>
          </a:p>
          <a:p>
            <a:pPr indent="0" lvl="0" marL="0" marR="0" rtl="0" algn="l">
              <a:lnSpc>
                <a:spcPct val="150000"/>
              </a:lnSpc>
              <a:spcBef>
                <a:spcPts val="1200"/>
              </a:spcBef>
              <a:spcAft>
                <a:spcPts val="0"/>
              </a:spcAft>
              <a:buClr>
                <a:srgbClr val="000000"/>
              </a:buClr>
              <a:buSzPts val="2000"/>
              <a:buFont typeface="Arial"/>
              <a:buNone/>
            </a:pPr>
            <a:r>
              <a:rPr b="0" i="0" lang="en-US" sz="2000" u="none" cap="none" strike="noStrike">
                <a:solidFill>
                  <a:srgbClr val="000000"/>
                </a:solidFill>
                <a:latin typeface="Comic Sans MS"/>
                <a:ea typeface="Comic Sans MS"/>
                <a:cs typeface="Comic Sans MS"/>
                <a:sym typeface="Comic Sans MS"/>
              </a:rPr>
              <a:t>If everything is set up correctly, the program will display the following output:</a:t>
            </a:r>
            <a:endParaRPr b="0" i="0" sz="2000" u="none" cap="none" strike="noStrike">
              <a:solidFill>
                <a:srgbClr val="000000"/>
              </a:solidFill>
              <a:latin typeface="Comic Sans MS"/>
              <a:ea typeface="Comic Sans MS"/>
              <a:cs typeface="Comic Sans MS"/>
              <a:sym typeface="Comic Sans MS"/>
            </a:endParaRPr>
          </a:p>
          <a:p>
            <a:pPr indent="0" lvl="0" marL="0" marR="0" rtl="0" algn="l">
              <a:lnSpc>
                <a:spcPct val="150000"/>
              </a:lnSpc>
              <a:spcBef>
                <a:spcPts val="1200"/>
              </a:spcBef>
              <a:spcAft>
                <a:spcPts val="0"/>
              </a:spcAft>
              <a:buClr>
                <a:srgbClr val="000000"/>
              </a:buClr>
              <a:buSzPts val="2000"/>
              <a:buFont typeface="Arial"/>
              <a:buNone/>
            </a:pPr>
            <a:r>
              <a:rPr b="1" i="0" lang="en-US" sz="2000" u="none" cap="none" strike="noStrike">
                <a:solidFill>
                  <a:srgbClr val="188038"/>
                </a:solidFill>
                <a:latin typeface="Comic Sans MS"/>
                <a:ea typeface="Comic Sans MS"/>
                <a:cs typeface="Comic Sans MS"/>
                <a:sym typeface="Comic Sans MS"/>
              </a:rPr>
              <a:t>Hello World! My name is [Your Name]</a:t>
            </a:r>
            <a:endParaRPr b="1" i="0" sz="1600" u="none" cap="none" strike="noStrike">
              <a:solidFill>
                <a:srgbClr val="188038"/>
              </a:solidFill>
              <a:latin typeface="Comic Sans MS"/>
              <a:ea typeface="Comic Sans MS"/>
              <a:cs typeface="Comic Sans MS"/>
              <a:sym typeface="Comic Sans MS"/>
            </a:endParaRPr>
          </a:p>
          <a:p>
            <a:pPr indent="-209550" lvl="1" marL="742950" marR="0" rtl="0" algn="l">
              <a:lnSpc>
                <a:spcPct val="150000"/>
              </a:lnSpc>
              <a:spcBef>
                <a:spcPts val="1200"/>
              </a:spcBef>
              <a:spcAft>
                <a:spcPts val="0"/>
              </a:spcAft>
              <a:buClr>
                <a:srgbClr val="000099"/>
              </a:buClr>
              <a:buSzPts val="1200"/>
              <a:buFont typeface="Noto Sans Symbols"/>
              <a:buNone/>
            </a:pPr>
            <a:r>
              <a:t/>
            </a:r>
            <a:endParaRPr b="0" i="0" sz="1600" u="none" cap="none" strike="noStrike">
              <a:solidFill>
                <a:schemeClr val="dk1"/>
              </a:solidFill>
              <a:latin typeface="Comic Sans MS"/>
              <a:ea typeface="Comic Sans MS"/>
              <a:cs typeface="Comic Sans MS"/>
              <a:sym typeface="Comic Sans MS"/>
            </a:endParaRPr>
          </a:p>
          <a:p>
            <a:pPr indent="0" lvl="0" marL="0" marR="0" rtl="0" algn="l">
              <a:lnSpc>
                <a:spcPct val="150000"/>
              </a:lnSpc>
              <a:spcBef>
                <a:spcPts val="960"/>
              </a:spcBef>
              <a:spcAft>
                <a:spcPts val="0"/>
              </a:spcAft>
              <a:buClr>
                <a:srgbClr val="006600"/>
              </a:buClr>
              <a:buSzPts val="1600"/>
              <a:buFont typeface="Noto Sans Symbols"/>
              <a:buNone/>
            </a:pPr>
            <a:r>
              <a:t/>
            </a:r>
            <a:endParaRPr b="0" i="0" sz="1600" u="none" cap="none" strike="noStrike">
              <a:solidFill>
                <a:schemeClr val="dk1"/>
              </a:solidFill>
              <a:latin typeface="Comic Sans MS"/>
              <a:ea typeface="Comic Sans MS"/>
              <a:cs typeface="Comic Sans MS"/>
              <a:sym typeface="Comic Sans MS"/>
            </a:endParaRPr>
          </a:p>
        </p:txBody>
      </p:sp>
      <p:pic>
        <p:nvPicPr>
          <p:cNvPr descr="http://www.sellmyapplication.com/wp-content/uploads/2012/03/Developer.jpg" id="198" name="Google Shape;198;p19"/>
          <p:cNvPicPr preferRelativeResize="0"/>
          <p:nvPr/>
        </p:nvPicPr>
        <p:blipFill rotWithShape="1">
          <a:blip r:embed="rId4">
            <a:alphaModFix/>
          </a:blip>
          <a:srcRect b="0" l="0" r="0" t="0"/>
          <a:stretch/>
        </p:blipFill>
        <p:spPr>
          <a:xfrm>
            <a:off x="3048000" y="4418425"/>
            <a:ext cx="2590800" cy="1943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17"/>
          <p:cNvPicPr preferRelativeResize="0"/>
          <p:nvPr/>
        </p:nvPicPr>
        <p:blipFill rotWithShape="1">
          <a:blip r:embed="rId3">
            <a:alphaModFix/>
          </a:blip>
          <a:srcRect b="0" l="0" r="0" t="0"/>
          <a:stretch/>
        </p:blipFill>
        <p:spPr>
          <a:xfrm>
            <a:off x="0" y="12700"/>
            <a:ext cx="9144000" cy="6845300"/>
          </a:xfrm>
          <a:prstGeom prst="rect">
            <a:avLst/>
          </a:prstGeom>
          <a:noFill/>
          <a:ln>
            <a:noFill/>
          </a:ln>
        </p:spPr>
      </p:pic>
      <p:sp>
        <p:nvSpPr>
          <p:cNvPr id="204" name="Google Shape;204;p17"/>
          <p:cNvSpPr txBox="1"/>
          <p:nvPr/>
        </p:nvSpPr>
        <p:spPr>
          <a:xfrm>
            <a:off x="241300" y="165100"/>
            <a:ext cx="4589400" cy="354000"/>
          </a:xfrm>
          <a:prstGeom prst="rect">
            <a:avLst/>
          </a:prstGeom>
          <a:noFill/>
          <a:ln>
            <a:noFill/>
          </a:ln>
        </p:spPr>
        <p:txBody>
          <a:bodyPr anchorCtr="0" anchor="t" bIns="0" lIns="0" spcFirstLastPara="1" rIns="0" wrap="square" tIns="0">
            <a:spAutoFit/>
          </a:bodyPr>
          <a:lstStyle/>
          <a:p>
            <a:pPr indent="0" lvl="0" marL="0" marR="0" rtl="0" algn="l">
              <a:lnSpc>
                <a:spcPct val="114904"/>
              </a:lnSpc>
              <a:spcBef>
                <a:spcPts val="0"/>
              </a:spcBef>
              <a:spcAft>
                <a:spcPts val="0"/>
              </a:spcAft>
              <a:buClr>
                <a:srgbClr val="000000"/>
              </a:buClr>
              <a:buSzPts val="2402"/>
              <a:buFont typeface="Arial"/>
              <a:buNone/>
            </a:pPr>
            <a:r>
              <a:rPr b="1" i="0" lang="en-US" sz="2300" u="none" cap="none" strike="noStrike">
                <a:solidFill>
                  <a:srgbClr val="663300"/>
                </a:solidFill>
                <a:latin typeface="Comic Sans MS"/>
                <a:ea typeface="Comic Sans MS"/>
                <a:cs typeface="Comic Sans MS"/>
                <a:sym typeface="Comic Sans MS"/>
              </a:rPr>
              <a:t>Command Line useful commands</a:t>
            </a:r>
            <a:endParaRPr b="0" i="0" sz="2402" u="none" cap="none" strike="noStrike">
              <a:solidFill>
                <a:srgbClr val="000000"/>
              </a:solidFill>
              <a:latin typeface="Calibri"/>
              <a:ea typeface="Calibri"/>
              <a:cs typeface="Calibri"/>
              <a:sym typeface="Calibri"/>
            </a:endParaRPr>
          </a:p>
        </p:txBody>
      </p:sp>
      <p:sp>
        <p:nvSpPr>
          <p:cNvPr id="205" name="Google Shape;205;p17"/>
          <p:cNvSpPr txBox="1"/>
          <p:nvPr/>
        </p:nvSpPr>
        <p:spPr>
          <a:xfrm>
            <a:off x="228600" y="838200"/>
            <a:ext cx="8610600" cy="51816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600"/>
              <a:buFont typeface="Noto Sans Symbols"/>
              <a:buNone/>
            </a:pPr>
            <a:r>
              <a:t/>
            </a:r>
            <a:endParaRPr b="0" i="0" sz="1600" u="none" cap="none" strike="noStrike">
              <a:solidFill>
                <a:schemeClr val="dk1"/>
              </a:solidFill>
              <a:latin typeface="Comic Sans MS"/>
              <a:ea typeface="Comic Sans MS"/>
              <a:cs typeface="Comic Sans MS"/>
              <a:sym typeface="Comic Sans MS"/>
            </a:endParaRPr>
          </a:p>
        </p:txBody>
      </p:sp>
      <p:pic>
        <p:nvPicPr>
          <p:cNvPr id="206" name="Google Shape;206;p17"/>
          <p:cNvPicPr preferRelativeResize="0"/>
          <p:nvPr/>
        </p:nvPicPr>
        <p:blipFill rotWithShape="1">
          <a:blip r:embed="rId4">
            <a:alphaModFix/>
          </a:blip>
          <a:srcRect b="0" l="0" r="0" t="0"/>
          <a:stretch/>
        </p:blipFill>
        <p:spPr>
          <a:xfrm>
            <a:off x="6084168" y="1183518"/>
            <a:ext cx="621556" cy="621556"/>
          </a:xfrm>
          <a:prstGeom prst="rect">
            <a:avLst/>
          </a:prstGeom>
          <a:noFill/>
          <a:ln>
            <a:noFill/>
          </a:ln>
        </p:spPr>
      </p:pic>
      <p:pic>
        <p:nvPicPr>
          <p:cNvPr id="207" name="Google Shape;207;p17"/>
          <p:cNvPicPr preferRelativeResize="0"/>
          <p:nvPr/>
        </p:nvPicPr>
        <p:blipFill rotWithShape="1">
          <a:blip r:embed="rId5">
            <a:alphaModFix/>
          </a:blip>
          <a:srcRect b="0" l="0" r="0" t="0"/>
          <a:stretch/>
        </p:blipFill>
        <p:spPr>
          <a:xfrm>
            <a:off x="4208148" y="1208617"/>
            <a:ext cx="651503" cy="575120"/>
          </a:xfrm>
          <a:prstGeom prst="rect">
            <a:avLst/>
          </a:prstGeom>
          <a:noFill/>
          <a:ln>
            <a:noFill/>
          </a:ln>
        </p:spPr>
      </p:pic>
      <p:graphicFrame>
        <p:nvGraphicFramePr>
          <p:cNvPr id="208" name="Google Shape;208;p17"/>
          <p:cNvGraphicFramePr/>
          <p:nvPr/>
        </p:nvGraphicFramePr>
        <p:xfrm>
          <a:off x="1524000" y="2031115"/>
          <a:ext cx="3000000" cy="3000000"/>
        </p:xfrm>
        <a:graphic>
          <a:graphicData uri="http://schemas.openxmlformats.org/drawingml/2006/table">
            <a:tbl>
              <a:tblPr bandRow="1" firstRow="1">
                <a:noFill/>
                <a:tableStyleId>{2C4847B1-CB00-402E-AB51-46358139D106}</a:tableStyleId>
              </a:tblPr>
              <a:tblGrid>
                <a:gridCol w="2032000"/>
                <a:gridCol w="2032000"/>
                <a:gridCol w="203200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Command</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cmd</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terminal</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Navigate Directory</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cd</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cd</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List Directory</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dir</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ls</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Clear</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cls</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clear</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Auto Complete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tab</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tab</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Previous Command</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Parent Directory</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none" cap="none" strike="noStrike"/>
                        <a:t>..</a:t>
                      </a:r>
                      <a:endParaRPr sz="14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And Many More…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sng" cap="none" strike="noStrike">
                          <a:solidFill>
                            <a:schemeClr val="hlink"/>
                          </a:solidFill>
                          <a:hlinkClick r:id="rId6"/>
                        </a:rPr>
                        <a:t>Go Explore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u="sng" cap="none" strike="noStrike">
                          <a:solidFill>
                            <a:schemeClr val="hlink"/>
                          </a:solidFill>
                          <a:hlinkClick r:id="rId7"/>
                        </a:rPr>
                        <a:t>Go Explore</a:t>
                      </a:r>
                      <a:endParaRPr sz="1800" u="none" cap="none" strike="noStrike"/>
                    </a:p>
                  </a:txBody>
                  <a:tcPr marT="45725" marB="45725" marR="91450" marL="9145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2"/>
          <p:cNvPicPr preferRelativeResize="0"/>
          <p:nvPr/>
        </p:nvPicPr>
        <p:blipFill rotWithShape="1">
          <a:blip r:embed="rId3">
            <a:alphaModFix/>
          </a:blip>
          <a:srcRect b="0" l="0" r="0" t="0"/>
          <a:stretch/>
        </p:blipFill>
        <p:spPr>
          <a:xfrm>
            <a:off x="0" y="12700"/>
            <a:ext cx="9144000" cy="6845300"/>
          </a:xfrm>
          <a:prstGeom prst="rect">
            <a:avLst/>
          </a:prstGeom>
          <a:noFill/>
          <a:ln>
            <a:noFill/>
          </a:ln>
        </p:spPr>
      </p:pic>
      <p:sp>
        <p:nvSpPr>
          <p:cNvPr id="97" name="Google Shape;97;p2"/>
          <p:cNvSpPr txBox="1"/>
          <p:nvPr/>
        </p:nvSpPr>
        <p:spPr>
          <a:xfrm>
            <a:off x="395536" y="1124744"/>
            <a:ext cx="7742076" cy="4495354"/>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400"/>
              </a:spcBef>
              <a:spcAft>
                <a:spcPts val="0"/>
              </a:spcAft>
              <a:buClr>
                <a:srgbClr val="000000"/>
              </a:buClr>
              <a:buSzPts val="2000"/>
              <a:buFont typeface="Arial"/>
              <a:buNone/>
            </a:pPr>
            <a:r>
              <a:rPr b="0" i="0" lang="en-US" sz="2000" u="none" cap="none" strike="noStrike">
                <a:solidFill>
                  <a:srgbClr val="000000"/>
                </a:solidFill>
                <a:latin typeface="Comic Sans MS"/>
                <a:ea typeface="Comic Sans MS"/>
                <a:cs typeface="Comic Sans MS"/>
                <a:sym typeface="Comic Sans MS"/>
              </a:rPr>
              <a:t>The three key tools:</a:t>
            </a:r>
            <a:endParaRPr b="0" i="0" sz="2000" u="none" cap="none" strike="noStrike">
              <a:solidFill>
                <a:srgbClr val="000000"/>
              </a:solidFill>
              <a:latin typeface="Comic Sans MS"/>
              <a:ea typeface="Comic Sans MS"/>
              <a:cs typeface="Comic Sans MS"/>
              <a:sym typeface="Comic Sans MS"/>
            </a:endParaRPr>
          </a:p>
          <a:p>
            <a:pPr indent="0" lvl="0" marL="1371600" marR="0" rtl="0" algn="l">
              <a:lnSpc>
                <a:spcPct val="150000"/>
              </a:lnSpc>
              <a:spcBef>
                <a:spcPts val="400"/>
              </a:spcBef>
              <a:spcAft>
                <a:spcPts val="0"/>
              </a:spcAft>
              <a:buClr>
                <a:srgbClr val="000000"/>
              </a:buClr>
              <a:buSzPts val="2000"/>
              <a:buFont typeface="Arial"/>
              <a:buNone/>
            </a:pPr>
            <a:r>
              <a:rPr b="0" i="0" lang="en-US" sz="2000" u="sng" cap="none" strike="noStrike">
                <a:solidFill>
                  <a:schemeClr val="hlink"/>
                </a:solidFill>
                <a:latin typeface="Comic Sans MS"/>
                <a:ea typeface="Comic Sans MS"/>
                <a:cs typeface="Comic Sans MS"/>
                <a:sym typeface="Comic Sans MS"/>
                <a:hlinkClick r:id="rId4"/>
              </a:rPr>
              <a:t>Java</a:t>
            </a:r>
            <a:r>
              <a:rPr b="0" i="0" lang="en-US" sz="2000" u="none" cap="none" strike="noStrike">
                <a:solidFill>
                  <a:srgbClr val="000000"/>
                </a:solidFill>
                <a:latin typeface="Comic Sans MS"/>
                <a:ea typeface="Comic Sans MS"/>
                <a:cs typeface="Comic Sans MS"/>
                <a:sym typeface="Comic Sans MS"/>
              </a:rPr>
              <a:t>: programming language for application development.</a:t>
            </a:r>
            <a:endParaRPr b="0" i="0" sz="2000" u="none" cap="none" strike="noStrike">
              <a:solidFill>
                <a:srgbClr val="000000"/>
              </a:solidFill>
              <a:latin typeface="Comic Sans MS"/>
              <a:ea typeface="Comic Sans MS"/>
              <a:cs typeface="Comic Sans MS"/>
              <a:sym typeface="Comic Sans MS"/>
            </a:endParaRPr>
          </a:p>
          <a:p>
            <a:pPr indent="0" lvl="0" marL="1371600" marR="0" rtl="0" algn="l">
              <a:lnSpc>
                <a:spcPct val="150000"/>
              </a:lnSpc>
              <a:spcBef>
                <a:spcPts val="400"/>
              </a:spcBef>
              <a:spcAft>
                <a:spcPts val="0"/>
              </a:spcAft>
              <a:buClr>
                <a:srgbClr val="000000"/>
              </a:buClr>
              <a:buSzPts val="2000"/>
              <a:buFont typeface="Arial"/>
              <a:buNone/>
            </a:pPr>
            <a:r>
              <a:t/>
            </a:r>
            <a:endParaRPr b="0" i="0" sz="2000" u="none" cap="none" strike="noStrike">
              <a:solidFill>
                <a:srgbClr val="000000"/>
              </a:solidFill>
              <a:latin typeface="Comic Sans MS"/>
              <a:ea typeface="Comic Sans MS"/>
              <a:cs typeface="Comic Sans MS"/>
              <a:sym typeface="Comic Sans MS"/>
            </a:endParaRPr>
          </a:p>
          <a:p>
            <a:pPr indent="0" lvl="0" marL="1371600" marR="0" rtl="0" algn="l">
              <a:lnSpc>
                <a:spcPct val="150000"/>
              </a:lnSpc>
              <a:spcBef>
                <a:spcPts val="400"/>
              </a:spcBef>
              <a:spcAft>
                <a:spcPts val="0"/>
              </a:spcAft>
              <a:buClr>
                <a:srgbClr val="000000"/>
              </a:buClr>
              <a:buSzPts val="2000"/>
              <a:buFont typeface="Arial"/>
              <a:buNone/>
            </a:pPr>
            <a:r>
              <a:rPr b="0" i="0" lang="en-US" sz="2000" u="sng" cap="none" strike="noStrike">
                <a:solidFill>
                  <a:schemeClr val="hlink"/>
                </a:solidFill>
                <a:latin typeface="Comic Sans MS"/>
                <a:ea typeface="Comic Sans MS"/>
                <a:cs typeface="Comic Sans MS"/>
                <a:sym typeface="Comic Sans MS"/>
                <a:hlinkClick r:id="rId5"/>
              </a:rPr>
              <a:t>VS Code</a:t>
            </a:r>
            <a:r>
              <a:rPr b="0" i="0" lang="en-US" sz="2000" u="none" cap="none" strike="noStrike">
                <a:solidFill>
                  <a:srgbClr val="000000"/>
                </a:solidFill>
                <a:latin typeface="Comic Sans MS"/>
                <a:ea typeface="Comic Sans MS"/>
                <a:cs typeface="Comic Sans MS"/>
                <a:sym typeface="Comic Sans MS"/>
              </a:rPr>
              <a:t>: an Integrated Development Environment  (IDE).</a:t>
            </a:r>
            <a:endParaRPr b="0" i="0" sz="2000" u="none" cap="none" strike="noStrike">
              <a:solidFill>
                <a:srgbClr val="000000"/>
              </a:solidFill>
              <a:latin typeface="Comic Sans MS"/>
              <a:ea typeface="Comic Sans MS"/>
              <a:cs typeface="Comic Sans MS"/>
              <a:sym typeface="Comic Sans MS"/>
            </a:endParaRPr>
          </a:p>
          <a:p>
            <a:pPr indent="0" lvl="0" marL="457200" marR="0" rtl="0" algn="l">
              <a:lnSpc>
                <a:spcPct val="150000"/>
              </a:lnSpc>
              <a:spcBef>
                <a:spcPts val="400"/>
              </a:spcBef>
              <a:spcAft>
                <a:spcPts val="0"/>
              </a:spcAft>
              <a:buClr>
                <a:srgbClr val="000000"/>
              </a:buClr>
              <a:buSzPts val="2000"/>
              <a:buFont typeface="Arial"/>
              <a:buNone/>
            </a:pPr>
            <a:r>
              <a:t/>
            </a:r>
            <a:endParaRPr b="0" i="0" sz="2000" u="none" cap="none" strike="noStrike">
              <a:solidFill>
                <a:srgbClr val="000000"/>
              </a:solidFill>
              <a:latin typeface="Comic Sans MS"/>
              <a:ea typeface="Comic Sans MS"/>
              <a:cs typeface="Comic Sans MS"/>
              <a:sym typeface="Comic Sans MS"/>
            </a:endParaRPr>
          </a:p>
          <a:p>
            <a:pPr indent="0" lvl="0" marL="1371600" marR="0" rtl="0" algn="l">
              <a:lnSpc>
                <a:spcPct val="150000"/>
              </a:lnSpc>
              <a:spcBef>
                <a:spcPts val="400"/>
              </a:spcBef>
              <a:spcAft>
                <a:spcPts val="0"/>
              </a:spcAft>
              <a:buClr>
                <a:srgbClr val="000000"/>
              </a:buClr>
              <a:buSzPts val="2000"/>
              <a:buFont typeface="Arial"/>
              <a:buNone/>
            </a:pPr>
            <a:r>
              <a:rPr b="0" i="0" lang="en-US" sz="2000" u="sng" cap="none" strike="noStrike">
                <a:solidFill>
                  <a:schemeClr val="hlink"/>
                </a:solidFill>
                <a:latin typeface="Comic Sans MS"/>
                <a:ea typeface="Comic Sans MS"/>
                <a:cs typeface="Comic Sans MS"/>
                <a:sym typeface="Comic Sans MS"/>
                <a:hlinkClick r:id="rId6"/>
              </a:rPr>
              <a:t>GitHub</a:t>
            </a:r>
            <a:r>
              <a:rPr b="0" i="0" lang="en-US" sz="2000" u="none" cap="none" strike="noStrike">
                <a:solidFill>
                  <a:srgbClr val="000000"/>
                </a:solidFill>
                <a:latin typeface="Comic Sans MS"/>
                <a:ea typeface="Comic Sans MS"/>
                <a:cs typeface="Comic Sans MS"/>
                <a:sym typeface="Comic Sans MS"/>
              </a:rPr>
              <a:t>:  version control and collaboration platform    (to be covered later).</a:t>
            </a:r>
            <a:br>
              <a:rPr b="0" i="0" lang="en-US" sz="3200" u="none" cap="none" strike="noStrike">
                <a:solidFill>
                  <a:srgbClr val="000000"/>
                </a:solidFill>
                <a:latin typeface="Times New Roman"/>
                <a:ea typeface="Times New Roman"/>
                <a:cs typeface="Times New Roman"/>
                <a:sym typeface="Times New Roman"/>
              </a:rPr>
            </a:br>
            <a:endParaRPr b="0" i="0" sz="3200" u="none" cap="none" strike="noStrike">
              <a:solidFill>
                <a:schemeClr val="dk1"/>
              </a:solidFill>
              <a:latin typeface="Calibri"/>
              <a:ea typeface="Calibri"/>
              <a:cs typeface="Calibri"/>
              <a:sym typeface="Calibri"/>
            </a:endParaRPr>
          </a:p>
        </p:txBody>
      </p:sp>
      <p:sp>
        <p:nvSpPr>
          <p:cNvPr id="98" name="Google Shape;98;p2"/>
          <p:cNvSpPr txBox="1"/>
          <p:nvPr/>
        </p:nvSpPr>
        <p:spPr>
          <a:xfrm>
            <a:off x="241300" y="165100"/>
            <a:ext cx="5744700" cy="776400"/>
          </a:xfrm>
          <a:prstGeom prst="rect">
            <a:avLst/>
          </a:prstGeom>
          <a:noFill/>
          <a:ln>
            <a:noFill/>
          </a:ln>
        </p:spPr>
        <p:txBody>
          <a:bodyPr anchorCtr="0" anchor="t" bIns="0" lIns="0" spcFirstLastPara="1" rIns="0" wrap="square" tIns="0">
            <a:spAutoFit/>
          </a:bodyPr>
          <a:lstStyle/>
          <a:p>
            <a:pPr indent="0" lvl="0" marL="0" marR="0" rtl="0" algn="l">
              <a:lnSpc>
                <a:spcPct val="114904"/>
              </a:lnSpc>
              <a:spcBef>
                <a:spcPts val="0"/>
              </a:spcBef>
              <a:spcAft>
                <a:spcPts val="0"/>
              </a:spcAft>
              <a:buClr>
                <a:srgbClr val="000000"/>
              </a:buClr>
              <a:buSzPts val="2402"/>
              <a:buFont typeface="Arial"/>
              <a:buNone/>
            </a:pPr>
            <a:r>
              <a:rPr b="1" i="0" lang="en-US" sz="2300" u="none" cap="none" strike="noStrike">
                <a:solidFill>
                  <a:srgbClr val="663300"/>
                </a:solidFill>
                <a:latin typeface="Comic Sans MS"/>
                <a:ea typeface="Comic Sans MS"/>
                <a:cs typeface="Comic Sans MS"/>
                <a:sym typeface="Comic Sans MS"/>
              </a:rPr>
              <a:t>Introduction to the Course Tools</a:t>
            </a:r>
            <a:endParaRPr b="1" i="0" sz="1700" u="none" cap="none" strike="noStrike">
              <a:solidFill>
                <a:srgbClr val="663300"/>
              </a:solidFill>
              <a:latin typeface="Arial"/>
              <a:ea typeface="Arial"/>
              <a:cs typeface="Arial"/>
              <a:sym typeface="Arial"/>
            </a:endParaRPr>
          </a:p>
          <a:p>
            <a:pPr indent="0" lvl="0" marL="0" marR="0" rtl="0" algn="l">
              <a:lnSpc>
                <a:spcPct val="114904"/>
              </a:lnSpc>
              <a:spcBef>
                <a:spcPts val="0"/>
              </a:spcBef>
              <a:spcAft>
                <a:spcPts val="0"/>
              </a:spcAft>
              <a:buClr>
                <a:srgbClr val="000000"/>
              </a:buClr>
              <a:buSzPts val="2402"/>
              <a:buFont typeface="Arial"/>
              <a:buNone/>
            </a:pPr>
            <a:r>
              <a:t/>
            </a:r>
            <a:endParaRPr b="0" i="0" sz="2402" u="none" cap="none" strike="noStrike">
              <a:solidFill>
                <a:srgbClr val="000000"/>
              </a:solidFill>
              <a:latin typeface="Calibri"/>
              <a:ea typeface="Calibri"/>
              <a:cs typeface="Calibri"/>
              <a:sym typeface="Calibri"/>
            </a:endParaRPr>
          </a:p>
        </p:txBody>
      </p:sp>
      <p:pic>
        <p:nvPicPr>
          <p:cNvPr id="99" name="Google Shape;99;p2"/>
          <p:cNvPicPr preferRelativeResize="0"/>
          <p:nvPr/>
        </p:nvPicPr>
        <p:blipFill rotWithShape="1">
          <a:blip r:embed="rId7">
            <a:alphaModFix/>
          </a:blip>
          <a:srcRect b="0" l="0" r="0" t="0"/>
          <a:stretch/>
        </p:blipFill>
        <p:spPr>
          <a:xfrm>
            <a:off x="430476" y="4133150"/>
            <a:ext cx="1317550" cy="1309500"/>
          </a:xfrm>
          <a:prstGeom prst="rect">
            <a:avLst/>
          </a:prstGeom>
          <a:noFill/>
          <a:ln>
            <a:noFill/>
          </a:ln>
        </p:spPr>
      </p:pic>
      <p:pic>
        <p:nvPicPr>
          <p:cNvPr id="100" name="Google Shape;100;p2"/>
          <p:cNvPicPr preferRelativeResize="0"/>
          <p:nvPr/>
        </p:nvPicPr>
        <p:blipFill rotWithShape="1">
          <a:blip r:embed="rId8">
            <a:alphaModFix/>
          </a:blip>
          <a:srcRect b="0" l="0" r="0" t="0"/>
          <a:stretch/>
        </p:blipFill>
        <p:spPr>
          <a:xfrm>
            <a:off x="698725" y="2916925"/>
            <a:ext cx="781050" cy="771525"/>
          </a:xfrm>
          <a:prstGeom prst="rect">
            <a:avLst/>
          </a:prstGeom>
          <a:noFill/>
          <a:ln>
            <a:noFill/>
          </a:ln>
        </p:spPr>
      </p:pic>
      <p:pic>
        <p:nvPicPr>
          <p:cNvPr id="101" name="Google Shape;101;p2"/>
          <p:cNvPicPr preferRelativeResize="0"/>
          <p:nvPr/>
        </p:nvPicPr>
        <p:blipFill rotWithShape="1">
          <a:blip r:embed="rId9">
            <a:alphaModFix/>
          </a:blip>
          <a:srcRect b="0" l="0" r="0" t="0"/>
          <a:stretch/>
        </p:blipFill>
        <p:spPr>
          <a:xfrm>
            <a:off x="778623" y="1613152"/>
            <a:ext cx="621265" cy="6321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5" name="Shape 105"/>
        <p:cNvGrpSpPr/>
        <p:nvPr/>
      </p:nvGrpSpPr>
      <p:grpSpPr>
        <a:xfrm>
          <a:off x="0" y="0"/>
          <a:ext cx="0" cy="0"/>
          <a:chOff x="0" y="0"/>
          <a:chExt cx="0" cy="0"/>
        </a:xfrm>
      </p:grpSpPr>
      <p:pic>
        <p:nvPicPr>
          <p:cNvPr id="106" name="Google Shape;106;p3"/>
          <p:cNvPicPr preferRelativeResize="0"/>
          <p:nvPr/>
        </p:nvPicPr>
        <p:blipFill rotWithShape="1">
          <a:blip r:embed="rId3">
            <a:alphaModFix/>
          </a:blip>
          <a:srcRect b="0" l="0" r="0" t="0"/>
          <a:stretch/>
        </p:blipFill>
        <p:spPr>
          <a:xfrm>
            <a:off x="0" y="12700"/>
            <a:ext cx="9144000" cy="6845300"/>
          </a:xfrm>
          <a:prstGeom prst="rect">
            <a:avLst/>
          </a:prstGeom>
          <a:noFill/>
          <a:ln>
            <a:noFill/>
          </a:ln>
        </p:spPr>
      </p:pic>
      <p:sp>
        <p:nvSpPr>
          <p:cNvPr id="107" name="Google Shape;107;p3"/>
          <p:cNvSpPr txBox="1"/>
          <p:nvPr/>
        </p:nvSpPr>
        <p:spPr>
          <a:xfrm>
            <a:off x="407511" y="1181319"/>
            <a:ext cx="7742100" cy="4495500"/>
          </a:xfrm>
          <a:prstGeom prst="rect">
            <a:avLst/>
          </a:prstGeom>
          <a:noFill/>
          <a:ln>
            <a:noFill/>
          </a:ln>
        </p:spPr>
        <p:txBody>
          <a:bodyPr anchorCtr="0" anchor="t" bIns="45700" lIns="91425" spcFirstLastPara="1" rIns="91425" wrap="square" tIns="45700">
            <a:noAutofit/>
          </a:bodyPr>
          <a:lstStyle/>
          <a:p>
            <a:pPr indent="0" lvl="0" marL="0" marR="0" rtl="0" algn="l">
              <a:lnSpc>
                <a:spcPct val="59375"/>
              </a:lnSpc>
              <a:spcBef>
                <a:spcPts val="640"/>
              </a:spcBef>
              <a:spcAft>
                <a:spcPts val="0"/>
              </a:spcAft>
              <a:buClr>
                <a:srgbClr val="000000"/>
              </a:buClr>
              <a:buSzPts val="2000"/>
              <a:buFont typeface="Arial"/>
              <a:buNone/>
            </a:pPr>
            <a:r>
              <a:rPr b="0" i="0" lang="en-US" sz="2000" u="none" cap="none" strike="noStrike">
                <a:solidFill>
                  <a:srgbClr val="000000"/>
                </a:solidFill>
                <a:latin typeface="Comic Sans MS"/>
                <a:ea typeface="Comic Sans MS"/>
                <a:cs typeface="Comic Sans MS"/>
                <a:sym typeface="Comic Sans MS"/>
              </a:rPr>
              <a:t>Java comes in two main configurations: The </a:t>
            </a:r>
            <a:r>
              <a:rPr b="1" i="0" lang="en-US" sz="2000" u="none" cap="none" strike="noStrike">
                <a:solidFill>
                  <a:srgbClr val="000000"/>
                </a:solidFill>
                <a:latin typeface="Comic Sans MS"/>
                <a:ea typeface="Comic Sans MS"/>
                <a:cs typeface="Comic Sans MS"/>
                <a:sym typeface="Comic Sans MS"/>
              </a:rPr>
              <a:t>JRE</a:t>
            </a:r>
            <a:r>
              <a:rPr b="0" i="0" lang="en-US" sz="2000" u="none" cap="none" strike="noStrike">
                <a:solidFill>
                  <a:srgbClr val="000000"/>
                </a:solidFill>
                <a:latin typeface="Comic Sans MS"/>
                <a:ea typeface="Comic Sans MS"/>
                <a:cs typeface="Comic Sans MS"/>
                <a:sym typeface="Comic Sans MS"/>
              </a:rPr>
              <a:t> and the </a:t>
            </a:r>
            <a:r>
              <a:rPr b="1" i="0" lang="en-US" sz="2000" u="none" cap="none" strike="noStrike">
                <a:solidFill>
                  <a:srgbClr val="000000"/>
                </a:solidFill>
                <a:latin typeface="Comic Sans MS"/>
                <a:ea typeface="Comic Sans MS"/>
                <a:cs typeface="Comic Sans MS"/>
                <a:sym typeface="Comic Sans MS"/>
              </a:rPr>
              <a:t>JDK</a:t>
            </a:r>
            <a:r>
              <a:rPr b="0" i="0" lang="en-US" sz="2000" u="none" cap="none" strike="noStrike">
                <a:solidFill>
                  <a:srgbClr val="000000"/>
                </a:solidFill>
                <a:latin typeface="Comic Sans MS"/>
                <a:ea typeface="Comic Sans MS"/>
                <a:cs typeface="Comic Sans MS"/>
                <a:sym typeface="Comic Sans MS"/>
              </a:rPr>
              <a:t>.</a:t>
            </a:r>
            <a:endParaRPr b="0" i="0" sz="2000" u="none" cap="none" strike="noStrike">
              <a:solidFill>
                <a:srgbClr val="000000"/>
              </a:solidFill>
              <a:latin typeface="Comic Sans MS"/>
              <a:ea typeface="Comic Sans MS"/>
              <a:cs typeface="Comic Sans MS"/>
              <a:sym typeface="Comic Sans MS"/>
            </a:endParaRPr>
          </a:p>
          <a:p>
            <a:pPr indent="-342900" lvl="0" marL="342900" marR="0" rtl="0" algn="l">
              <a:lnSpc>
                <a:spcPct val="95000"/>
              </a:lnSpc>
              <a:spcBef>
                <a:spcPts val="400"/>
              </a:spcBef>
              <a:spcAft>
                <a:spcPts val="0"/>
              </a:spcAft>
              <a:buClr>
                <a:srgbClr val="000000"/>
              </a:buClr>
              <a:buSzPts val="2000"/>
              <a:buFont typeface="Arial"/>
              <a:buChar char="•"/>
            </a:pPr>
            <a:r>
              <a:rPr b="1" i="0" lang="en-US" sz="2000" u="none" cap="none" strike="noStrike">
                <a:solidFill>
                  <a:srgbClr val="000000"/>
                </a:solidFill>
                <a:latin typeface="Comic Sans MS"/>
                <a:ea typeface="Comic Sans MS"/>
                <a:cs typeface="Comic Sans MS"/>
                <a:sym typeface="Comic Sans MS"/>
              </a:rPr>
              <a:t>To run</a:t>
            </a:r>
            <a:r>
              <a:rPr b="0" i="0" lang="en-US" sz="2000" u="none" cap="none" strike="noStrike">
                <a:solidFill>
                  <a:srgbClr val="000000"/>
                </a:solidFill>
                <a:latin typeface="Comic Sans MS"/>
                <a:ea typeface="Comic Sans MS"/>
                <a:cs typeface="Comic Sans MS"/>
                <a:sym typeface="Comic Sans MS"/>
              </a:rPr>
              <a:t> Java programs, you need to install the JRE (Java Runtime Environment) on your PC. This package provides thousands of pre-built libraries that support input/output operations, networking, and user interface management. </a:t>
            </a:r>
            <a:endParaRPr b="0" i="0" sz="2000" u="none" cap="none" strike="noStrike">
              <a:solidFill>
                <a:srgbClr val="000000"/>
              </a:solidFill>
              <a:latin typeface="Comic Sans MS"/>
              <a:ea typeface="Comic Sans MS"/>
              <a:cs typeface="Comic Sans MS"/>
              <a:sym typeface="Comic Sans MS"/>
            </a:endParaRPr>
          </a:p>
          <a:p>
            <a:pPr indent="-342900" lvl="0" marL="342900" marR="0" rtl="0" algn="l">
              <a:lnSpc>
                <a:spcPct val="95000"/>
              </a:lnSpc>
              <a:spcBef>
                <a:spcPts val="400"/>
              </a:spcBef>
              <a:spcAft>
                <a:spcPts val="0"/>
              </a:spcAft>
              <a:buClr>
                <a:srgbClr val="000000"/>
              </a:buClr>
              <a:buSzPts val="2000"/>
              <a:buFont typeface="Arial"/>
              <a:buChar char="•"/>
            </a:pPr>
            <a:r>
              <a:rPr b="1" i="0" lang="en-US" sz="2000" u="none" cap="none" strike="noStrike">
                <a:solidFill>
                  <a:srgbClr val="000000"/>
                </a:solidFill>
                <a:latin typeface="Comic Sans MS"/>
                <a:ea typeface="Comic Sans MS"/>
                <a:cs typeface="Comic Sans MS"/>
                <a:sym typeface="Comic Sans MS"/>
              </a:rPr>
              <a:t>To develop</a:t>
            </a:r>
            <a:r>
              <a:rPr b="0" i="0" lang="en-US" sz="2000" u="none" cap="none" strike="noStrike">
                <a:solidFill>
                  <a:srgbClr val="000000"/>
                </a:solidFill>
                <a:latin typeface="Comic Sans MS"/>
                <a:ea typeface="Comic Sans MS"/>
                <a:cs typeface="Comic Sans MS"/>
                <a:sym typeface="Comic Sans MS"/>
              </a:rPr>
              <a:t> Java programs, you need the JDK (Java Development Kit). The JDK includes the JRE, plus a Java compiler and other development tools. </a:t>
            </a:r>
            <a:endParaRPr b="0" i="0" sz="2000" u="none" cap="none" strike="noStrike">
              <a:solidFill>
                <a:srgbClr val="000000"/>
              </a:solidFill>
              <a:latin typeface="Comic Sans MS"/>
              <a:ea typeface="Comic Sans MS"/>
              <a:cs typeface="Comic Sans MS"/>
              <a:sym typeface="Comic Sans MS"/>
            </a:endParaRPr>
          </a:p>
          <a:p>
            <a:pPr indent="-342900" lvl="0" marL="342900" marR="0" rtl="0" algn="l">
              <a:lnSpc>
                <a:spcPct val="95000"/>
              </a:lnSpc>
              <a:spcBef>
                <a:spcPts val="400"/>
              </a:spcBef>
              <a:spcAft>
                <a:spcPts val="0"/>
              </a:spcAft>
              <a:buClr>
                <a:srgbClr val="000000"/>
              </a:buClr>
              <a:buSzPts val="2000"/>
              <a:buFont typeface="Arial"/>
              <a:buChar char="•"/>
            </a:pPr>
            <a:r>
              <a:rPr b="0" i="0" lang="en-US" sz="2000" u="none" cap="none" strike="noStrike">
                <a:solidFill>
                  <a:srgbClr val="000000"/>
                </a:solidFill>
                <a:latin typeface="Comic Sans MS"/>
                <a:ea typeface="Comic Sans MS"/>
                <a:cs typeface="Comic Sans MS"/>
                <a:sym typeface="Comic Sans MS"/>
              </a:rPr>
              <a:t>As a CS student at RUNI, you will write many Java programs, so you have to install the JDK on your PC.</a:t>
            </a:r>
            <a:endParaRPr b="0" i="0" sz="2000" u="none" cap="none" strike="noStrike">
              <a:solidFill>
                <a:srgbClr val="000000"/>
              </a:solidFill>
              <a:latin typeface="Comic Sans MS"/>
              <a:ea typeface="Comic Sans MS"/>
              <a:cs typeface="Comic Sans MS"/>
              <a:sym typeface="Comic Sans MS"/>
            </a:endParaRPr>
          </a:p>
          <a:p>
            <a:pPr indent="-342900" lvl="0" marL="342900" marR="0" rtl="0" algn="l">
              <a:lnSpc>
                <a:spcPct val="95000"/>
              </a:lnSpc>
              <a:spcBef>
                <a:spcPts val="400"/>
              </a:spcBef>
              <a:spcAft>
                <a:spcPts val="0"/>
              </a:spcAft>
              <a:buClr>
                <a:srgbClr val="000000"/>
              </a:buClr>
              <a:buSzPts val="2000"/>
              <a:buFont typeface="Arial"/>
              <a:buChar char="•"/>
            </a:pPr>
            <a:r>
              <a:rPr b="0" i="0" lang="en-US" sz="2000" u="none" cap="none" strike="noStrike">
                <a:solidFill>
                  <a:srgbClr val="000000"/>
                </a:solidFill>
                <a:latin typeface="Comic Sans MS"/>
                <a:ea typeface="Comic Sans MS"/>
                <a:cs typeface="Comic Sans MS"/>
                <a:sym typeface="Comic Sans MS"/>
              </a:rPr>
              <a:t>Start by downloading to your computer the JDK 23 (the latest JDK version) from the </a:t>
            </a:r>
            <a:r>
              <a:rPr b="0" i="0" lang="en-US" sz="2000" u="sng" cap="none" strike="noStrike">
                <a:solidFill>
                  <a:schemeClr val="hlink"/>
                </a:solidFill>
                <a:latin typeface="Comic Sans MS"/>
                <a:ea typeface="Comic Sans MS"/>
                <a:cs typeface="Comic Sans MS"/>
                <a:sym typeface="Comic Sans MS"/>
                <a:hlinkClick r:id="rId4"/>
              </a:rPr>
              <a:t>Oracle Java Downloads page</a:t>
            </a:r>
            <a:r>
              <a:rPr b="0" i="0" lang="en-US" sz="2000" u="none" cap="none" strike="noStrike">
                <a:solidFill>
                  <a:srgbClr val="000000"/>
                </a:solidFill>
                <a:latin typeface="Comic Sans MS"/>
                <a:ea typeface="Comic Sans MS"/>
                <a:cs typeface="Comic Sans MS"/>
                <a:sym typeface="Comic Sans MS"/>
              </a:rPr>
              <a:t>.</a:t>
            </a:r>
            <a:br>
              <a:rPr b="0" i="0" lang="en-US" sz="3200" u="none" cap="none" strike="noStrike">
                <a:solidFill>
                  <a:srgbClr val="000000"/>
                </a:solidFill>
                <a:latin typeface="Times New Roman"/>
                <a:ea typeface="Times New Roman"/>
                <a:cs typeface="Times New Roman"/>
                <a:sym typeface="Times New Roman"/>
              </a:rPr>
            </a:br>
            <a:endParaRPr b="0" i="0" sz="3200" u="none" cap="none" strike="noStrike">
              <a:solidFill>
                <a:schemeClr val="dk1"/>
              </a:solidFill>
              <a:latin typeface="Calibri"/>
              <a:ea typeface="Calibri"/>
              <a:cs typeface="Calibri"/>
              <a:sym typeface="Calibri"/>
            </a:endParaRPr>
          </a:p>
        </p:txBody>
      </p:sp>
      <p:sp>
        <p:nvSpPr>
          <p:cNvPr id="108" name="Google Shape;108;p3"/>
          <p:cNvSpPr txBox="1"/>
          <p:nvPr/>
        </p:nvSpPr>
        <p:spPr>
          <a:xfrm>
            <a:off x="241300" y="165100"/>
            <a:ext cx="5277900" cy="794700"/>
          </a:xfrm>
          <a:prstGeom prst="rect">
            <a:avLst/>
          </a:prstGeom>
          <a:noFill/>
          <a:ln>
            <a:noFill/>
          </a:ln>
        </p:spPr>
        <p:txBody>
          <a:bodyPr anchorCtr="0" anchor="t" bIns="0" lIns="0" spcFirstLastPara="1" rIns="0" wrap="square" tIns="0">
            <a:spAutoFit/>
          </a:bodyPr>
          <a:lstStyle/>
          <a:p>
            <a:pPr indent="0" lvl="0" marL="0" marR="0" rtl="0" algn="l">
              <a:lnSpc>
                <a:spcPct val="114904"/>
              </a:lnSpc>
              <a:spcBef>
                <a:spcPts val="0"/>
              </a:spcBef>
              <a:spcAft>
                <a:spcPts val="0"/>
              </a:spcAft>
              <a:buClr>
                <a:srgbClr val="000000"/>
              </a:buClr>
              <a:buSzPts val="2402"/>
              <a:buFont typeface="Arial"/>
              <a:buNone/>
            </a:pPr>
            <a:r>
              <a:rPr b="0" i="0" lang="en-US" sz="2402" u="none" cap="none" strike="noStrike">
                <a:solidFill>
                  <a:srgbClr val="663300"/>
                </a:solidFill>
                <a:latin typeface="Arial"/>
                <a:ea typeface="Arial"/>
                <a:cs typeface="Arial"/>
                <a:sym typeface="Arial"/>
              </a:rPr>
              <a:t>Java Configurations</a:t>
            </a:r>
            <a:endParaRPr b="0" i="0" sz="1400" u="none" cap="none" strike="noStrike">
              <a:solidFill>
                <a:srgbClr val="000000"/>
              </a:solidFill>
              <a:latin typeface="Arial"/>
              <a:ea typeface="Arial"/>
              <a:cs typeface="Arial"/>
              <a:sym typeface="Arial"/>
            </a:endParaRPr>
          </a:p>
          <a:p>
            <a:pPr indent="0" lvl="0" marL="0" marR="0" rtl="0" algn="l">
              <a:lnSpc>
                <a:spcPct val="114904"/>
              </a:lnSpc>
              <a:spcBef>
                <a:spcPts val="0"/>
              </a:spcBef>
              <a:spcAft>
                <a:spcPts val="0"/>
              </a:spcAft>
              <a:buClr>
                <a:srgbClr val="000000"/>
              </a:buClr>
              <a:buSzPts val="2402"/>
              <a:buFont typeface="Arial"/>
              <a:buNone/>
            </a:pPr>
            <a:r>
              <a:t/>
            </a:r>
            <a:endParaRPr b="0" i="0" sz="2402" u="none" cap="none" strike="noStrik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g312050cdb19_0_3"/>
          <p:cNvPicPr preferRelativeResize="0"/>
          <p:nvPr/>
        </p:nvPicPr>
        <p:blipFill rotWithShape="1">
          <a:blip r:embed="rId3">
            <a:alphaModFix/>
          </a:blip>
          <a:srcRect b="0" l="0" r="0" t="0"/>
          <a:stretch/>
        </p:blipFill>
        <p:spPr>
          <a:xfrm>
            <a:off x="0" y="12700"/>
            <a:ext cx="9143999" cy="6845300"/>
          </a:xfrm>
          <a:prstGeom prst="rect">
            <a:avLst/>
          </a:prstGeom>
          <a:noFill/>
          <a:ln>
            <a:noFill/>
          </a:ln>
        </p:spPr>
      </p:pic>
      <p:sp>
        <p:nvSpPr>
          <p:cNvPr id="114" name="Google Shape;114;g312050cdb19_0_3"/>
          <p:cNvSpPr txBox="1"/>
          <p:nvPr/>
        </p:nvSpPr>
        <p:spPr>
          <a:xfrm>
            <a:off x="241300" y="814800"/>
            <a:ext cx="8187000" cy="505800"/>
          </a:xfrm>
          <a:prstGeom prst="rect">
            <a:avLst/>
          </a:prstGeom>
          <a:noFill/>
          <a:ln>
            <a:noFill/>
          </a:ln>
        </p:spPr>
        <p:txBody>
          <a:bodyPr anchorCtr="0" anchor="t" bIns="45700" lIns="91425" spcFirstLastPara="1" rIns="91425" wrap="square" tIns="45700">
            <a:noAutofit/>
          </a:bodyPr>
          <a:lstStyle/>
          <a:p>
            <a:pPr indent="0" lvl="0" marL="0" marR="0" rtl="0" algn="l">
              <a:lnSpc>
                <a:spcPct val="59375"/>
              </a:lnSpc>
              <a:spcBef>
                <a:spcPts val="640"/>
              </a:spcBef>
              <a:spcAft>
                <a:spcPts val="0"/>
              </a:spcAft>
              <a:buClr>
                <a:srgbClr val="000000"/>
              </a:buClr>
              <a:buSzPts val="2000"/>
              <a:buFont typeface="Arial"/>
              <a:buNone/>
            </a:pPr>
            <a:r>
              <a:rPr b="0" i="0" lang="en-US" sz="2100" u="none" cap="none" strike="noStrike">
                <a:solidFill>
                  <a:srgbClr val="000000"/>
                </a:solidFill>
                <a:latin typeface="Comic Sans MS"/>
                <a:ea typeface="Comic Sans MS"/>
                <a:cs typeface="Comic Sans MS"/>
                <a:sym typeface="Comic Sans MS"/>
              </a:rPr>
              <a:t>Java comes in two main configurations: The </a:t>
            </a:r>
            <a:r>
              <a:rPr b="1" i="0" lang="en-US" sz="2100" u="none" cap="none" strike="noStrike">
                <a:solidFill>
                  <a:srgbClr val="000000"/>
                </a:solidFill>
                <a:latin typeface="Comic Sans MS"/>
                <a:ea typeface="Comic Sans MS"/>
                <a:cs typeface="Comic Sans MS"/>
                <a:sym typeface="Comic Sans MS"/>
              </a:rPr>
              <a:t>JRE</a:t>
            </a:r>
            <a:r>
              <a:rPr b="0" i="0" lang="en-US" sz="2100" u="none" cap="none" strike="noStrike">
                <a:solidFill>
                  <a:srgbClr val="000000"/>
                </a:solidFill>
                <a:latin typeface="Comic Sans MS"/>
                <a:ea typeface="Comic Sans MS"/>
                <a:cs typeface="Comic Sans MS"/>
                <a:sym typeface="Comic Sans MS"/>
              </a:rPr>
              <a:t> and the </a:t>
            </a:r>
            <a:r>
              <a:rPr b="1" i="0" lang="en-US" sz="2100" u="none" cap="none" strike="noStrike">
                <a:solidFill>
                  <a:srgbClr val="000000"/>
                </a:solidFill>
                <a:latin typeface="Comic Sans MS"/>
                <a:ea typeface="Comic Sans MS"/>
                <a:cs typeface="Comic Sans MS"/>
                <a:sym typeface="Comic Sans MS"/>
              </a:rPr>
              <a:t>JDK</a:t>
            </a:r>
            <a:r>
              <a:rPr b="0" i="0" lang="en-US" sz="2100" u="none" cap="none" strike="noStrike">
                <a:solidFill>
                  <a:srgbClr val="000000"/>
                </a:solidFill>
                <a:latin typeface="Comic Sans MS"/>
                <a:ea typeface="Comic Sans MS"/>
                <a:cs typeface="Comic Sans MS"/>
                <a:sym typeface="Comic Sans MS"/>
              </a:rPr>
              <a:t>.</a:t>
            </a:r>
            <a:endParaRPr b="0" i="0" sz="2100" u="none" cap="none" strike="noStrike">
              <a:solidFill>
                <a:srgbClr val="000000"/>
              </a:solidFill>
              <a:latin typeface="Comic Sans MS"/>
              <a:ea typeface="Comic Sans MS"/>
              <a:cs typeface="Comic Sans MS"/>
              <a:sym typeface="Comic Sans MS"/>
            </a:endParaRPr>
          </a:p>
          <a:p>
            <a:pPr indent="0" lvl="0" marL="0" marR="0" rtl="0" algn="l">
              <a:lnSpc>
                <a:spcPct val="95000"/>
              </a:lnSpc>
              <a:spcBef>
                <a:spcPts val="400"/>
              </a:spcBef>
              <a:spcAft>
                <a:spcPts val="0"/>
              </a:spcAft>
              <a:buClr>
                <a:srgbClr val="000000"/>
              </a:buClr>
              <a:buSzPts val="2100"/>
              <a:buFont typeface="Arial"/>
              <a:buNone/>
            </a:pPr>
            <a:r>
              <a:t/>
            </a:r>
            <a:endParaRPr b="0" i="0" sz="2100" u="none" cap="none" strike="noStrike">
              <a:solidFill>
                <a:srgbClr val="000000"/>
              </a:solidFill>
              <a:latin typeface="Comic Sans MS"/>
              <a:ea typeface="Comic Sans MS"/>
              <a:cs typeface="Comic Sans MS"/>
              <a:sym typeface="Comic Sans MS"/>
            </a:endParaRPr>
          </a:p>
          <a:p>
            <a:pPr indent="0" lvl="0" marL="0" marR="0" rtl="0" algn="l">
              <a:lnSpc>
                <a:spcPct val="95000"/>
              </a:lnSpc>
              <a:spcBef>
                <a:spcPts val="400"/>
              </a:spcBef>
              <a:spcAft>
                <a:spcPts val="0"/>
              </a:spcAft>
              <a:buClr>
                <a:srgbClr val="000000"/>
              </a:buClr>
              <a:buSzPts val="2100"/>
              <a:buFont typeface="Arial"/>
              <a:buNone/>
            </a:pPr>
            <a:r>
              <a:t/>
            </a:r>
            <a:endParaRPr b="0" i="0" sz="2100" u="none" cap="none" strike="noStrike">
              <a:solidFill>
                <a:srgbClr val="000000"/>
              </a:solidFill>
              <a:latin typeface="Comic Sans MS"/>
              <a:ea typeface="Comic Sans MS"/>
              <a:cs typeface="Comic Sans MS"/>
              <a:sym typeface="Comic Sans MS"/>
            </a:endParaRPr>
          </a:p>
          <a:p>
            <a:pPr indent="0" lvl="0" marL="0" marR="0" rtl="0" algn="l">
              <a:lnSpc>
                <a:spcPct val="95000"/>
              </a:lnSpc>
              <a:spcBef>
                <a:spcPts val="400"/>
              </a:spcBef>
              <a:spcAft>
                <a:spcPts val="0"/>
              </a:spcAft>
              <a:buClr>
                <a:srgbClr val="000000"/>
              </a:buClr>
              <a:buSzPts val="2100"/>
              <a:buFont typeface="Arial"/>
              <a:buNone/>
            </a:pPr>
            <a:r>
              <a:t/>
            </a:r>
            <a:endParaRPr b="0" i="0" sz="2100" u="none" cap="none" strike="noStrike">
              <a:solidFill>
                <a:srgbClr val="000000"/>
              </a:solidFill>
              <a:latin typeface="Comic Sans MS"/>
              <a:ea typeface="Comic Sans MS"/>
              <a:cs typeface="Comic Sans MS"/>
              <a:sym typeface="Comic Sans MS"/>
            </a:endParaRPr>
          </a:p>
          <a:p>
            <a:pPr indent="0" lvl="0" marL="0" marR="0" rtl="0" algn="l">
              <a:lnSpc>
                <a:spcPct val="95000"/>
              </a:lnSpc>
              <a:spcBef>
                <a:spcPts val="400"/>
              </a:spcBef>
              <a:spcAft>
                <a:spcPts val="0"/>
              </a:spcAft>
              <a:buClr>
                <a:srgbClr val="000000"/>
              </a:buClr>
              <a:buSzPts val="2100"/>
              <a:buFont typeface="Arial"/>
              <a:buNone/>
            </a:pPr>
            <a:r>
              <a:t/>
            </a:r>
            <a:endParaRPr b="0" i="0" sz="2100" u="none" cap="none" strike="noStrike">
              <a:solidFill>
                <a:srgbClr val="000000"/>
              </a:solidFill>
              <a:latin typeface="Comic Sans MS"/>
              <a:ea typeface="Comic Sans MS"/>
              <a:cs typeface="Comic Sans MS"/>
              <a:sym typeface="Comic Sans MS"/>
            </a:endParaRPr>
          </a:p>
          <a:p>
            <a:pPr indent="0" lvl="0" marL="457200" marR="0" rtl="0" algn="l">
              <a:lnSpc>
                <a:spcPct val="95000"/>
              </a:lnSpc>
              <a:spcBef>
                <a:spcPts val="400"/>
              </a:spcBef>
              <a:spcAft>
                <a:spcPts val="0"/>
              </a:spcAft>
              <a:buClr>
                <a:srgbClr val="000000"/>
              </a:buClr>
              <a:buSzPts val="3300"/>
              <a:buFont typeface="Arial"/>
              <a:buNone/>
            </a:pPr>
            <a:br>
              <a:rPr b="0" i="0" lang="en-US" sz="3300" u="none" cap="none" strike="noStrike">
                <a:solidFill>
                  <a:srgbClr val="000000"/>
                </a:solidFill>
                <a:latin typeface="Times New Roman"/>
                <a:ea typeface="Times New Roman"/>
                <a:cs typeface="Times New Roman"/>
                <a:sym typeface="Times New Roman"/>
              </a:rPr>
            </a:br>
            <a:endParaRPr b="0" i="0" sz="3300" u="none" cap="none" strike="noStrike">
              <a:solidFill>
                <a:schemeClr val="dk1"/>
              </a:solidFill>
              <a:latin typeface="Calibri"/>
              <a:ea typeface="Calibri"/>
              <a:cs typeface="Calibri"/>
              <a:sym typeface="Calibri"/>
            </a:endParaRPr>
          </a:p>
        </p:txBody>
      </p:sp>
      <p:sp>
        <p:nvSpPr>
          <p:cNvPr id="115" name="Google Shape;115;g312050cdb19_0_3"/>
          <p:cNvSpPr txBox="1"/>
          <p:nvPr/>
        </p:nvSpPr>
        <p:spPr>
          <a:xfrm>
            <a:off x="241300" y="165100"/>
            <a:ext cx="5277900" cy="354000"/>
          </a:xfrm>
          <a:prstGeom prst="rect">
            <a:avLst/>
          </a:prstGeom>
          <a:noFill/>
          <a:ln>
            <a:noFill/>
          </a:ln>
        </p:spPr>
        <p:txBody>
          <a:bodyPr anchorCtr="0" anchor="t" bIns="0" lIns="0" spcFirstLastPara="1" rIns="0" wrap="square" tIns="0">
            <a:spAutoFit/>
          </a:bodyPr>
          <a:lstStyle/>
          <a:p>
            <a:pPr indent="0" lvl="0" marL="0" marR="0" rtl="0" algn="l">
              <a:lnSpc>
                <a:spcPct val="114904"/>
              </a:lnSpc>
              <a:spcBef>
                <a:spcPts val="0"/>
              </a:spcBef>
              <a:spcAft>
                <a:spcPts val="0"/>
              </a:spcAft>
              <a:buClr>
                <a:srgbClr val="000000"/>
              </a:buClr>
              <a:buSzPts val="2402"/>
              <a:buFont typeface="Arial"/>
              <a:buNone/>
            </a:pPr>
            <a:r>
              <a:rPr b="1" i="0" lang="en-US" sz="2300" u="none" cap="none" strike="noStrike">
                <a:solidFill>
                  <a:srgbClr val="663300"/>
                </a:solidFill>
                <a:latin typeface="Comic Sans MS"/>
                <a:ea typeface="Comic Sans MS"/>
                <a:cs typeface="Comic Sans MS"/>
                <a:sym typeface="Comic Sans MS"/>
              </a:rPr>
              <a:t>Java Configurations</a:t>
            </a:r>
            <a:endParaRPr b="1" i="0" sz="2702" u="none" cap="none" strike="noStrike">
              <a:solidFill>
                <a:srgbClr val="663300"/>
              </a:solidFill>
              <a:latin typeface="Calibri"/>
              <a:ea typeface="Calibri"/>
              <a:cs typeface="Calibri"/>
              <a:sym typeface="Calibri"/>
            </a:endParaRPr>
          </a:p>
        </p:txBody>
      </p:sp>
      <p:sp>
        <p:nvSpPr>
          <p:cNvPr id="116" name="Google Shape;116;g312050cdb19_0_3"/>
          <p:cNvSpPr txBox="1"/>
          <p:nvPr/>
        </p:nvSpPr>
        <p:spPr>
          <a:xfrm>
            <a:off x="478400" y="1439475"/>
            <a:ext cx="3872100" cy="2622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400"/>
              </a:spcBef>
              <a:spcAft>
                <a:spcPts val="0"/>
              </a:spcAft>
              <a:buClr>
                <a:srgbClr val="000000"/>
              </a:buClr>
              <a:buSzPts val="2000"/>
              <a:buFont typeface="Arial"/>
              <a:buNone/>
            </a:pPr>
            <a:r>
              <a:rPr b="1" i="0" lang="en-US" sz="2000" u="none" cap="none" strike="noStrike">
                <a:solidFill>
                  <a:schemeClr val="dk1"/>
                </a:solidFill>
                <a:latin typeface="Comic Sans MS"/>
                <a:ea typeface="Comic Sans MS"/>
                <a:cs typeface="Comic Sans MS"/>
                <a:sym typeface="Comic Sans MS"/>
              </a:rPr>
              <a:t>To run</a:t>
            </a:r>
            <a:r>
              <a:rPr b="0" i="0" lang="en-US" sz="2000" u="none" cap="none" strike="noStrike">
                <a:solidFill>
                  <a:schemeClr val="dk1"/>
                </a:solidFill>
                <a:latin typeface="Comic Sans MS"/>
                <a:ea typeface="Comic Sans MS"/>
                <a:cs typeface="Comic Sans MS"/>
                <a:sym typeface="Comic Sans MS"/>
              </a:rPr>
              <a:t> Java programs, you need to install the </a:t>
            </a:r>
            <a:r>
              <a:rPr b="1" i="0" lang="en-US" sz="2000" u="none" cap="none" strike="noStrike">
                <a:solidFill>
                  <a:schemeClr val="dk1"/>
                </a:solidFill>
                <a:latin typeface="Comic Sans MS"/>
                <a:ea typeface="Comic Sans MS"/>
                <a:cs typeface="Comic Sans MS"/>
                <a:sym typeface="Comic Sans MS"/>
              </a:rPr>
              <a:t>JRE</a:t>
            </a:r>
            <a:r>
              <a:rPr b="0" i="0" lang="en-US" sz="2000" u="none" cap="none" strike="noStrike">
                <a:solidFill>
                  <a:schemeClr val="dk1"/>
                </a:solidFill>
                <a:latin typeface="Comic Sans MS"/>
                <a:ea typeface="Comic Sans MS"/>
                <a:cs typeface="Comic Sans MS"/>
                <a:sym typeface="Comic Sans MS"/>
              </a:rPr>
              <a:t> (Java Runtime Environment). This package provides thousands of pre-built libraries that support input/output operations, networking, and user interface management. </a:t>
            </a:r>
            <a:endParaRPr b="0" i="0" sz="2000" u="none" cap="none" strike="noStrike">
              <a:solidFill>
                <a:schemeClr val="dk1"/>
              </a:solidFill>
              <a:latin typeface="Comic Sans MS"/>
              <a:ea typeface="Comic Sans MS"/>
              <a:cs typeface="Comic Sans MS"/>
              <a:sym typeface="Comic Sans MS"/>
            </a:endParaRPr>
          </a:p>
        </p:txBody>
      </p:sp>
      <p:sp>
        <p:nvSpPr>
          <p:cNvPr id="117" name="Google Shape;117;g312050cdb19_0_3"/>
          <p:cNvSpPr txBox="1"/>
          <p:nvPr/>
        </p:nvSpPr>
        <p:spPr>
          <a:xfrm>
            <a:off x="4785700" y="1455963"/>
            <a:ext cx="3642600" cy="2589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400"/>
              </a:spcBef>
              <a:spcAft>
                <a:spcPts val="0"/>
              </a:spcAft>
              <a:buClr>
                <a:srgbClr val="000000"/>
              </a:buClr>
              <a:buSzPts val="2000"/>
              <a:buFont typeface="Arial"/>
              <a:buNone/>
            </a:pPr>
            <a:r>
              <a:rPr b="1" i="0" lang="en-US" sz="2000" u="none" cap="none" strike="noStrike">
                <a:solidFill>
                  <a:schemeClr val="dk1"/>
                </a:solidFill>
                <a:latin typeface="Comic Sans MS"/>
                <a:ea typeface="Comic Sans MS"/>
                <a:cs typeface="Comic Sans MS"/>
                <a:sym typeface="Comic Sans MS"/>
              </a:rPr>
              <a:t>To develop</a:t>
            </a:r>
            <a:r>
              <a:rPr b="0" i="0" lang="en-US" sz="2000" u="none" cap="none" strike="noStrike">
                <a:solidFill>
                  <a:schemeClr val="dk1"/>
                </a:solidFill>
                <a:latin typeface="Comic Sans MS"/>
                <a:ea typeface="Comic Sans MS"/>
                <a:cs typeface="Comic Sans MS"/>
                <a:sym typeface="Comic Sans MS"/>
              </a:rPr>
              <a:t> Java programs, you need the</a:t>
            </a:r>
            <a:r>
              <a:rPr b="1" i="0" lang="en-US" sz="2000" u="none" cap="none" strike="noStrike">
                <a:solidFill>
                  <a:schemeClr val="dk1"/>
                </a:solidFill>
                <a:latin typeface="Comic Sans MS"/>
                <a:ea typeface="Comic Sans MS"/>
                <a:cs typeface="Comic Sans MS"/>
                <a:sym typeface="Comic Sans MS"/>
              </a:rPr>
              <a:t> JDK</a:t>
            </a:r>
            <a:r>
              <a:rPr b="0" i="0" lang="en-US" sz="2000" u="none" cap="none" strike="noStrike">
                <a:solidFill>
                  <a:schemeClr val="dk1"/>
                </a:solidFill>
                <a:latin typeface="Comic Sans MS"/>
                <a:ea typeface="Comic Sans MS"/>
                <a:cs typeface="Comic Sans MS"/>
                <a:sym typeface="Comic Sans MS"/>
              </a:rPr>
              <a:t> (Java Development Kit). The JDK includes the JRE, plus a Java compiler and other development tools. </a:t>
            </a:r>
            <a:endParaRPr b="0" i="0" sz="2000" u="none" cap="none" strike="noStrike">
              <a:solidFill>
                <a:schemeClr val="dk1"/>
              </a:solidFill>
              <a:latin typeface="Comic Sans MS"/>
              <a:ea typeface="Comic Sans MS"/>
              <a:cs typeface="Comic Sans MS"/>
              <a:sym typeface="Comic Sans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g312050cdb19_0_13"/>
          <p:cNvPicPr preferRelativeResize="0"/>
          <p:nvPr/>
        </p:nvPicPr>
        <p:blipFill rotWithShape="1">
          <a:blip r:embed="rId3">
            <a:alphaModFix/>
          </a:blip>
          <a:srcRect b="0" l="0" r="0" t="0"/>
          <a:stretch/>
        </p:blipFill>
        <p:spPr>
          <a:xfrm>
            <a:off x="0" y="12700"/>
            <a:ext cx="9143999" cy="6845300"/>
          </a:xfrm>
          <a:prstGeom prst="rect">
            <a:avLst/>
          </a:prstGeom>
          <a:noFill/>
          <a:ln>
            <a:noFill/>
          </a:ln>
        </p:spPr>
      </p:pic>
      <p:sp>
        <p:nvSpPr>
          <p:cNvPr id="123" name="Google Shape;123;g312050cdb19_0_13"/>
          <p:cNvSpPr txBox="1"/>
          <p:nvPr/>
        </p:nvSpPr>
        <p:spPr>
          <a:xfrm>
            <a:off x="241300" y="165100"/>
            <a:ext cx="5277900" cy="354000"/>
          </a:xfrm>
          <a:prstGeom prst="rect">
            <a:avLst/>
          </a:prstGeom>
          <a:noFill/>
          <a:ln>
            <a:noFill/>
          </a:ln>
        </p:spPr>
        <p:txBody>
          <a:bodyPr anchorCtr="0" anchor="t" bIns="0" lIns="0" spcFirstLastPara="1" rIns="0" wrap="square" tIns="0">
            <a:spAutoFit/>
          </a:bodyPr>
          <a:lstStyle/>
          <a:p>
            <a:pPr indent="0" lvl="0" marL="0" marR="0" rtl="0" algn="l">
              <a:lnSpc>
                <a:spcPct val="114904"/>
              </a:lnSpc>
              <a:spcBef>
                <a:spcPts val="0"/>
              </a:spcBef>
              <a:spcAft>
                <a:spcPts val="0"/>
              </a:spcAft>
              <a:buClr>
                <a:srgbClr val="000000"/>
              </a:buClr>
              <a:buSzPts val="2402"/>
              <a:buFont typeface="Arial"/>
              <a:buNone/>
            </a:pPr>
            <a:r>
              <a:rPr b="1" i="0" lang="en-US" sz="2300" u="none" cap="none" strike="noStrike">
                <a:solidFill>
                  <a:srgbClr val="663300"/>
                </a:solidFill>
                <a:latin typeface="Comic Sans MS"/>
                <a:ea typeface="Comic Sans MS"/>
                <a:cs typeface="Comic Sans MS"/>
                <a:sym typeface="Comic Sans MS"/>
              </a:rPr>
              <a:t>Java Configurations</a:t>
            </a:r>
            <a:endParaRPr b="1" i="0" sz="2702" u="none" cap="none" strike="noStrike">
              <a:solidFill>
                <a:srgbClr val="663300"/>
              </a:solidFill>
              <a:latin typeface="Calibri"/>
              <a:ea typeface="Calibri"/>
              <a:cs typeface="Calibri"/>
              <a:sym typeface="Calibri"/>
            </a:endParaRPr>
          </a:p>
        </p:txBody>
      </p:sp>
      <p:sp>
        <p:nvSpPr>
          <p:cNvPr id="124" name="Google Shape;124;g312050cdb19_0_13"/>
          <p:cNvSpPr txBox="1"/>
          <p:nvPr/>
        </p:nvSpPr>
        <p:spPr>
          <a:xfrm>
            <a:off x="825150" y="4595275"/>
            <a:ext cx="7493700" cy="1695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400"/>
              </a:spcBef>
              <a:spcAft>
                <a:spcPts val="0"/>
              </a:spcAft>
              <a:buClr>
                <a:srgbClr val="000000"/>
              </a:buClr>
              <a:buSzPts val="2000"/>
              <a:buFont typeface="Arial"/>
              <a:buNone/>
            </a:pPr>
            <a:r>
              <a:rPr b="0" i="0" lang="en-US" sz="2000" u="none" cap="none" strike="noStrike">
                <a:solidFill>
                  <a:schemeClr val="dk1"/>
                </a:solidFill>
                <a:latin typeface="Comic Sans MS"/>
                <a:ea typeface="Comic Sans MS"/>
                <a:cs typeface="Comic Sans MS"/>
                <a:sym typeface="Comic Sans MS"/>
              </a:rPr>
              <a:t>As a CS student at RUNI, you will write many Java programs, so you have to install the </a:t>
            </a:r>
            <a:r>
              <a:rPr b="1" i="0" lang="en-US" sz="2000" u="none" cap="none" strike="noStrike">
                <a:solidFill>
                  <a:schemeClr val="dk1"/>
                </a:solidFill>
                <a:latin typeface="Comic Sans MS"/>
                <a:ea typeface="Comic Sans MS"/>
                <a:cs typeface="Comic Sans MS"/>
                <a:sym typeface="Comic Sans MS"/>
              </a:rPr>
              <a:t>JDK </a:t>
            </a:r>
            <a:r>
              <a:rPr b="0" i="0" lang="en-US" sz="2000" u="none" cap="none" strike="noStrike">
                <a:solidFill>
                  <a:schemeClr val="dk1"/>
                </a:solidFill>
                <a:latin typeface="Comic Sans MS"/>
                <a:ea typeface="Comic Sans MS"/>
                <a:cs typeface="Comic Sans MS"/>
                <a:sym typeface="Comic Sans MS"/>
              </a:rPr>
              <a:t>on your PC.</a:t>
            </a:r>
            <a:endParaRPr b="0" i="0" sz="2000" u="none" cap="none" strike="noStrike">
              <a:solidFill>
                <a:schemeClr val="dk1"/>
              </a:solidFill>
              <a:latin typeface="Comic Sans MS"/>
              <a:ea typeface="Comic Sans MS"/>
              <a:cs typeface="Comic Sans MS"/>
              <a:sym typeface="Comic Sans MS"/>
            </a:endParaRPr>
          </a:p>
          <a:p>
            <a:pPr indent="0" lvl="0" marL="0" marR="0" rtl="0" algn="ctr">
              <a:lnSpc>
                <a:spcPct val="115000"/>
              </a:lnSpc>
              <a:spcBef>
                <a:spcPts val="400"/>
              </a:spcBef>
              <a:spcAft>
                <a:spcPts val="0"/>
              </a:spcAft>
              <a:buClr>
                <a:srgbClr val="000000"/>
              </a:buClr>
              <a:buSzPts val="2000"/>
              <a:buFont typeface="Arial"/>
              <a:buNone/>
            </a:pPr>
            <a:r>
              <a:rPr b="0" i="0" lang="en-US" sz="2000" u="none" cap="none" strike="noStrike">
                <a:solidFill>
                  <a:schemeClr val="dk1"/>
                </a:solidFill>
                <a:latin typeface="Comic Sans MS"/>
                <a:ea typeface="Comic Sans MS"/>
                <a:cs typeface="Comic Sans MS"/>
                <a:sym typeface="Comic Sans MS"/>
              </a:rPr>
              <a:t>Start by downloading to your computer the JDK 23 (the latest JDK version) from the </a:t>
            </a:r>
            <a:r>
              <a:rPr b="0" i="0" lang="en-US" sz="2000" u="sng" cap="none" strike="noStrike">
                <a:solidFill>
                  <a:schemeClr val="hlink"/>
                </a:solidFill>
                <a:latin typeface="Comic Sans MS"/>
                <a:ea typeface="Comic Sans MS"/>
                <a:cs typeface="Comic Sans MS"/>
                <a:sym typeface="Comic Sans MS"/>
                <a:hlinkClick r:id="rId4"/>
              </a:rPr>
              <a:t>Oracle Java Downloads page</a:t>
            </a:r>
            <a:r>
              <a:rPr b="0" i="0" lang="en-US" sz="2000" u="none" cap="none" strike="noStrike">
                <a:solidFill>
                  <a:schemeClr val="dk1"/>
                </a:solidFill>
                <a:latin typeface="Comic Sans MS"/>
                <a:ea typeface="Comic Sans MS"/>
                <a:cs typeface="Comic Sans MS"/>
                <a:sym typeface="Comic Sans MS"/>
              </a:rPr>
              <a:t>.</a:t>
            </a:r>
            <a:br>
              <a:rPr b="0" i="0" lang="en-US" sz="3200" u="none" cap="none" strike="noStrike">
                <a:solidFill>
                  <a:schemeClr val="dk1"/>
                </a:solidFill>
                <a:latin typeface="Times New Roman"/>
                <a:ea typeface="Times New Roman"/>
                <a:cs typeface="Times New Roman"/>
                <a:sym typeface="Times New Roman"/>
              </a:rPr>
            </a:br>
            <a:endParaRPr b="1" i="0" sz="2000" u="none" cap="none" strike="noStrike">
              <a:solidFill>
                <a:schemeClr val="dk1"/>
              </a:solidFill>
              <a:latin typeface="Comic Sans MS"/>
              <a:ea typeface="Comic Sans MS"/>
              <a:cs typeface="Comic Sans MS"/>
              <a:sym typeface="Comic Sans MS"/>
            </a:endParaRPr>
          </a:p>
        </p:txBody>
      </p:sp>
      <p:pic>
        <p:nvPicPr>
          <p:cNvPr id="125" name="Google Shape;125;g312050cdb19_0_13"/>
          <p:cNvPicPr preferRelativeResize="0"/>
          <p:nvPr/>
        </p:nvPicPr>
        <p:blipFill rotWithShape="1">
          <a:blip r:embed="rId5">
            <a:alphaModFix/>
          </a:blip>
          <a:srcRect b="0" l="0" r="0" t="0"/>
          <a:stretch/>
        </p:blipFill>
        <p:spPr>
          <a:xfrm>
            <a:off x="2183313" y="1035825"/>
            <a:ext cx="4777375" cy="3559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4"/>
          <p:cNvPicPr preferRelativeResize="0"/>
          <p:nvPr/>
        </p:nvPicPr>
        <p:blipFill rotWithShape="1">
          <a:blip r:embed="rId3">
            <a:alphaModFix/>
          </a:blip>
          <a:srcRect b="0" l="0" r="0" t="0"/>
          <a:stretch/>
        </p:blipFill>
        <p:spPr>
          <a:xfrm>
            <a:off x="0" y="12700"/>
            <a:ext cx="9144000" cy="6845300"/>
          </a:xfrm>
          <a:prstGeom prst="rect">
            <a:avLst/>
          </a:prstGeom>
          <a:noFill/>
          <a:ln>
            <a:noFill/>
          </a:ln>
        </p:spPr>
      </p:pic>
      <p:sp>
        <p:nvSpPr>
          <p:cNvPr id="131" name="Google Shape;131;p4"/>
          <p:cNvSpPr txBox="1"/>
          <p:nvPr/>
        </p:nvSpPr>
        <p:spPr>
          <a:xfrm>
            <a:off x="395536" y="1181319"/>
            <a:ext cx="7742100" cy="44955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400"/>
              </a:spcBef>
              <a:spcAft>
                <a:spcPts val="0"/>
              </a:spcAft>
              <a:buClr>
                <a:srgbClr val="000000"/>
              </a:buClr>
              <a:buSzPts val="2000"/>
              <a:buFont typeface="Arial"/>
              <a:buChar char="•"/>
            </a:pPr>
            <a:r>
              <a:rPr b="1" i="0" lang="en-US" sz="2000" u="none" cap="none" strike="noStrike">
                <a:solidFill>
                  <a:srgbClr val="000000"/>
                </a:solidFill>
                <a:latin typeface="Comic Sans MS"/>
                <a:ea typeface="Comic Sans MS"/>
                <a:cs typeface="Comic Sans MS"/>
                <a:sym typeface="Comic Sans MS"/>
              </a:rPr>
              <a:t>Compilers </a:t>
            </a:r>
            <a:r>
              <a:rPr b="0" i="0" lang="en-US" sz="2000" u="none" cap="none" strike="noStrike">
                <a:solidFill>
                  <a:srgbClr val="000000"/>
                </a:solidFill>
                <a:latin typeface="Comic Sans MS"/>
                <a:ea typeface="Comic Sans MS"/>
                <a:cs typeface="Comic Sans MS"/>
                <a:sym typeface="Comic Sans MS"/>
              </a:rPr>
              <a:t>takes our code (generally text files) and prepare a file that we can run from it.</a:t>
            </a:r>
            <a:endParaRPr b="0" i="0" sz="2000" u="none" cap="none" strike="noStrike">
              <a:solidFill>
                <a:srgbClr val="000000"/>
              </a:solidFill>
              <a:latin typeface="Comic Sans MS"/>
              <a:ea typeface="Comic Sans MS"/>
              <a:cs typeface="Comic Sans MS"/>
              <a:sym typeface="Comic Sans MS"/>
            </a:endParaRPr>
          </a:p>
          <a:p>
            <a:pPr indent="-342900" lvl="0" marL="342900" marR="0" rtl="0" algn="l">
              <a:lnSpc>
                <a:spcPct val="150000"/>
              </a:lnSpc>
              <a:spcBef>
                <a:spcPts val="400"/>
              </a:spcBef>
              <a:spcAft>
                <a:spcPts val="0"/>
              </a:spcAft>
              <a:buClr>
                <a:srgbClr val="000000"/>
              </a:buClr>
              <a:buSzPts val="2000"/>
              <a:buFont typeface="Arial"/>
              <a:buChar char="•"/>
            </a:pPr>
            <a:r>
              <a:rPr b="0" i="0" lang="en-US" sz="2000" u="none" cap="none" strike="noStrike">
                <a:solidFill>
                  <a:srgbClr val="000000"/>
                </a:solidFill>
                <a:latin typeface="Comic Sans MS"/>
                <a:ea typeface="Comic Sans MS"/>
                <a:cs typeface="Comic Sans MS"/>
                <a:sym typeface="Comic Sans MS"/>
              </a:rPr>
              <a:t>We will use the </a:t>
            </a:r>
            <a:r>
              <a:rPr b="1" i="0" lang="en-US" sz="2000" u="none" cap="none" strike="noStrike">
                <a:solidFill>
                  <a:srgbClr val="000000"/>
                </a:solidFill>
                <a:latin typeface="Comic Sans MS"/>
                <a:ea typeface="Comic Sans MS"/>
                <a:cs typeface="Comic Sans MS"/>
                <a:sym typeface="Comic Sans MS"/>
              </a:rPr>
              <a:t>Java Compiler</a:t>
            </a:r>
            <a:r>
              <a:rPr b="0" i="0" lang="en-US" sz="2000" u="none" cap="none" strike="noStrike">
                <a:solidFill>
                  <a:srgbClr val="000000"/>
                </a:solidFill>
                <a:latin typeface="Comic Sans MS"/>
                <a:ea typeface="Comic Sans MS"/>
                <a:cs typeface="Comic Sans MS"/>
                <a:sym typeface="Comic Sans MS"/>
              </a:rPr>
              <a:t> in order to make our text file an actual Java executable program.</a:t>
            </a:r>
            <a:br>
              <a:rPr b="0" i="0" lang="en-US" sz="3200" u="none" cap="none" strike="noStrike">
                <a:solidFill>
                  <a:srgbClr val="000000"/>
                </a:solidFill>
                <a:latin typeface="Times New Roman"/>
                <a:ea typeface="Times New Roman"/>
                <a:cs typeface="Times New Roman"/>
                <a:sym typeface="Times New Roman"/>
              </a:rPr>
            </a:br>
            <a:endParaRPr b="0" i="0" sz="3200" u="none" cap="none" strike="noStrike">
              <a:solidFill>
                <a:schemeClr val="dk1"/>
              </a:solidFill>
              <a:latin typeface="Calibri"/>
              <a:ea typeface="Calibri"/>
              <a:cs typeface="Calibri"/>
              <a:sym typeface="Calibri"/>
            </a:endParaRPr>
          </a:p>
        </p:txBody>
      </p:sp>
      <p:sp>
        <p:nvSpPr>
          <p:cNvPr id="132" name="Google Shape;132;p4"/>
          <p:cNvSpPr txBox="1"/>
          <p:nvPr/>
        </p:nvSpPr>
        <p:spPr>
          <a:xfrm>
            <a:off x="241300" y="165100"/>
            <a:ext cx="2005200" cy="354000"/>
          </a:xfrm>
          <a:prstGeom prst="rect">
            <a:avLst/>
          </a:prstGeom>
          <a:noFill/>
          <a:ln>
            <a:noFill/>
          </a:ln>
        </p:spPr>
        <p:txBody>
          <a:bodyPr anchorCtr="0" anchor="t" bIns="0" lIns="0" spcFirstLastPara="1" rIns="0" wrap="square" tIns="0">
            <a:spAutoFit/>
          </a:bodyPr>
          <a:lstStyle/>
          <a:p>
            <a:pPr indent="0" lvl="0" marL="0" marR="0" rtl="0" algn="l">
              <a:lnSpc>
                <a:spcPct val="114904"/>
              </a:lnSpc>
              <a:spcBef>
                <a:spcPts val="0"/>
              </a:spcBef>
              <a:spcAft>
                <a:spcPts val="0"/>
              </a:spcAft>
              <a:buClr>
                <a:srgbClr val="000000"/>
              </a:buClr>
              <a:buSzPts val="2402"/>
              <a:buFont typeface="Arial"/>
              <a:buNone/>
            </a:pPr>
            <a:r>
              <a:rPr b="1" i="0" lang="en-US" sz="2300" u="none" cap="none" strike="noStrike">
                <a:solidFill>
                  <a:srgbClr val="663300"/>
                </a:solidFill>
                <a:latin typeface="Comic Sans MS"/>
                <a:ea typeface="Comic Sans MS"/>
                <a:cs typeface="Comic Sans MS"/>
                <a:sym typeface="Comic Sans MS"/>
              </a:rPr>
              <a:t>Compilers</a:t>
            </a:r>
            <a:endParaRPr b="0" i="0" sz="2402" u="none" cap="none" strike="noStrike">
              <a:solidFill>
                <a:srgbClr val="000000"/>
              </a:solidFill>
              <a:latin typeface="Calibri"/>
              <a:ea typeface="Calibri"/>
              <a:cs typeface="Calibri"/>
              <a:sym typeface="Calibri"/>
            </a:endParaRPr>
          </a:p>
        </p:txBody>
      </p:sp>
      <p:grpSp>
        <p:nvGrpSpPr>
          <p:cNvPr id="133" name="Google Shape;133;p4"/>
          <p:cNvGrpSpPr/>
          <p:nvPr/>
        </p:nvGrpSpPr>
        <p:grpSpPr>
          <a:xfrm>
            <a:off x="1529357" y="3606682"/>
            <a:ext cx="6085284" cy="960834"/>
            <a:chOff x="5357" y="1551582"/>
            <a:chExt cx="6085284" cy="960834"/>
          </a:xfrm>
        </p:grpSpPr>
        <p:sp>
          <p:nvSpPr>
            <p:cNvPr id="134" name="Google Shape;134;p4"/>
            <p:cNvSpPr/>
            <p:nvPr/>
          </p:nvSpPr>
          <p:spPr>
            <a:xfrm>
              <a:off x="5357" y="1551582"/>
              <a:ext cx="1601390" cy="960834"/>
            </a:xfrm>
            <a:prstGeom prst="roundRect">
              <a:avLst>
                <a:gd fmla="val 10000" name="adj"/>
              </a:avLst>
            </a:pr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4"/>
            <p:cNvSpPr txBox="1"/>
            <p:nvPr/>
          </p:nvSpPr>
          <p:spPr>
            <a:xfrm>
              <a:off x="33499" y="1579724"/>
              <a:ext cx="1545106" cy="904550"/>
            </a:xfrm>
            <a:prstGeom prst="rect">
              <a:avLst/>
            </a:prstGeom>
            <a:noFill/>
            <a:ln>
              <a:noFill/>
            </a:ln>
          </p:spPr>
          <p:txBody>
            <a:bodyPr anchorCtr="0" anchor="ctr" bIns="114300" lIns="114300" spcFirstLastPara="1" rIns="114300" wrap="square" tIns="114300">
              <a:noAutofit/>
            </a:bodyPr>
            <a:lstStyle/>
            <a:p>
              <a:pPr indent="0" lvl="0" marL="0" marR="0" rtl="0" algn="ctr">
                <a:lnSpc>
                  <a:spcPct val="90000"/>
                </a:lnSpc>
                <a:spcBef>
                  <a:spcPts val="0"/>
                </a:spcBef>
                <a:spcAft>
                  <a:spcPts val="0"/>
                </a:spcAft>
                <a:buClr>
                  <a:srgbClr val="000000"/>
                </a:buClr>
                <a:buSzPts val="3000"/>
                <a:buFont typeface="Arial"/>
                <a:buNone/>
              </a:pPr>
              <a:r>
                <a:rPr b="0" i="0" lang="en-US" sz="2500" u="none" cap="none" strike="noStrike">
                  <a:solidFill>
                    <a:schemeClr val="lt1"/>
                  </a:solidFill>
                  <a:latin typeface="Comic Sans MS"/>
                  <a:ea typeface="Comic Sans MS"/>
                  <a:cs typeface="Comic Sans MS"/>
                  <a:sym typeface="Comic Sans MS"/>
                </a:rPr>
                <a:t>Edit</a:t>
              </a:r>
              <a:endParaRPr b="0" i="0" sz="3500" u="none" cap="none" strike="noStrike">
                <a:solidFill>
                  <a:schemeClr val="lt1"/>
                </a:solidFill>
                <a:latin typeface="Calibri"/>
                <a:ea typeface="Calibri"/>
                <a:cs typeface="Calibri"/>
                <a:sym typeface="Calibri"/>
              </a:endParaRPr>
            </a:p>
          </p:txBody>
        </p:sp>
        <p:sp>
          <p:nvSpPr>
            <p:cNvPr id="136" name="Google Shape;136;p4"/>
            <p:cNvSpPr/>
            <p:nvPr/>
          </p:nvSpPr>
          <p:spPr>
            <a:xfrm>
              <a:off x="1766887" y="1833427"/>
              <a:ext cx="339494" cy="397144"/>
            </a:xfrm>
            <a:prstGeom prst="rightArrow">
              <a:avLst>
                <a:gd fmla="val 60000" name="adj1"/>
                <a:gd fmla="val 50000" name="adj2"/>
              </a:avLst>
            </a:prstGeom>
            <a:gradFill>
              <a:gsLst>
                <a:gs pos="0">
                  <a:srgbClr val="7D8CA2"/>
                </a:gs>
                <a:gs pos="80000">
                  <a:srgbClr val="A5B7D5"/>
                </a:gs>
                <a:gs pos="100000">
                  <a:srgbClr val="A5B8D7"/>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4"/>
            <p:cNvSpPr txBox="1"/>
            <p:nvPr/>
          </p:nvSpPr>
          <p:spPr>
            <a:xfrm>
              <a:off x="1766887" y="1912856"/>
              <a:ext cx="237646" cy="23828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700"/>
                <a:buFont typeface="Arial"/>
                <a:buNone/>
              </a:pPr>
              <a:r>
                <a:t/>
              </a:r>
              <a:endParaRPr b="0" i="0" sz="1700" u="none" cap="none" strike="noStrike">
                <a:solidFill>
                  <a:schemeClr val="lt1"/>
                </a:solidFill>
                <a:latin typeface="Calibri"/>
                <a:ea typeface="Calibri"/>
                <a:cs typeface="Calibri"/>
                <a:sym typeface="Calibri"/>
              </a:endParaRPr>
            </a:p>
          </p:txBody>
        </p:sp>
        <p:sp>
          <p:nvSpPr>
            <p:cNvPr id="138" name="Google Shape;138;p4"/>
            <p:cNvSpPr/>
            <p:nvPr/>
          </p:nvSpPr>
          <p:spPr>
            <a:xfrm>
              <a:off x="2247304" y="1551582"/>
              <a:ext cx="1601390" cy="960834"/>
            </a:xfrm>
            <a:prstGeom prst="roundRect">
              <a:avLst>
                <a:gd fmla="val 10000" name="adj"/>
              </a:avLst>
            </a:pr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4"/>
            <p:cNvSpPr txBox="1"/>
            <p:nvPr/>
          </p:nvSpPr>
          <p:spPr>
            <a:xfrm>
              <a:off x="2275446" y="1579724"/>
              <a:ext cx="1545106" cy="904550"/>
            </a:xfrm>
            <a:prstGeom prst="rect">
              <a:avLst/>
            </a:prstGeom>
            <a:noFill/>
            <a:ln>
              <a:noFill/>
            </a:ln>
          </p:spPr>
          <p:txBody>
            <a:bodyPr anchorCtr="0" anchor="ctr" bIns="114300" lIns="114300" spcFirstLastPara="1" rIns="114300" wrap="square" tIns="114300">
              <a:noAutofit/>
            </a:bodyPr>
            <a:lstStyle/>
            <a:p>
              <a:pPr indent="0" lvl="0" marL="0" marR="0" rtl="0" algn="ctr">
                <a:lnSpc>
                  <a:spcPct val="90000"/>
                </a:lnSpc>
                <a:spcBef>
                  <a:spcPts val="0"/>
                </a:spcBef>
                <a:spcAft>
                  <a:spcPts val="0"/>
                </a:spcAft>
                <a:buClr>
                  <a:srgbClr val="000000"/>
                </a:buClr>
                <a:buSzPts val="3000"/>
                <a:buFont typeface="Arial"/>
                <a:buNone/>
              </a:pPr>
              <a:r>
                <a:rPr b="0" i="0" lang="en-US" sz="2500" u="none" cap="none" strike="noStrike">
                  <a:solidFill>
                    <a:schemeClr val="lt1"/>
                  </a:solidFill>
                  <a:latin typeface="Comic Sans MS"/>
                  <a:ea typeface="Comic Sans MS"/>
                  <a:cs typeface="Comic Sans MS"/>
                  <a:sym typeface="Comic Sans MS"/>
                </a:rPr>
                <a:t>Compile</a:t>
              </a:r>
              <a:endParaRPr b="0" i="0" sz="3000" u="none" cap="none" strike="noStrike">
                <a:solidFill>
                  <a:schemeClr val="lt1"/>
                </a:solidFill>
                <a:latin typeface="Calibri"/>
                <a:ea typeface="Calibri"/>
                <a:cs typeface="Calibri"/>
                <a:sym typeface="Calibri"/>
              </a:endParaRPr>
            </a:p>
          </p:txBody>
        </p:sp>
        <p:sp>
          <p:nvSpPr>
            <p:cNvPr id="140" name="Google Shape;140;p4"/>
            <p:cNvSpPr/>
            <p:nvPr/>
          </p:nvSpPr>
          <p:spPr>
            <a:xfrm>
              <a:off x="4008834" y="1833427"/>
              <a:ext cx="339494" cy="397144"/>
            </a:xfrm>
            <a:prstGeom prst="rightArrow">
              <a:avLst>
                <a:gd fmla="val 60000" name="adj1"/>
                <a:gd fmla="val 50000" name="adj2"/>
              </a:avLst>
            </a:prstGeom>
            <a:gradFill>
              <a:gsLst>
                <a:gs pos="0">
                  <a:srgbClr val="7D8CA2"/>
                </a:gs>
                <a:gs pos="80000">
                  <a:srgbClr val="A5B7D5"/>
                </a:gs>
                <a:gs pos="100000">
                  <a:srgbClr val="A5B8D7"/>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4"/>
            <p:cNvSpPr txBox="1"/>
            <p:nvPr/>
          </p:nvSpPr>
          <p:spPr>
            <a:xfrm>
              <a:off x="4008834" y="1912856"/>
              <a:ext cx="237646" cy="23828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rgbClr val="000000"/>
                </a:buClr>
                <a:buSzPts val="1700"/>
                <a:buFont typeface="Arial"/>
                <a:buNone/>
              </a:pPr>
              <a:r>
                <a:t/>
              </a:r>
              <a:endParaRPr b="0" i="0" sz="1700" u="none" cap="none" strike="noStrike">
                <a:solidFill>
                  <a:schemeClr val="lt1"/>
                </a:solidFill>
                <a:latin typeface="Calibri"/>
                <a:ea typeface="Calibri"/>
                <a:cs typeface="Calibri"/>
                <a:sym typeface="Calibri"/>
              </a:endParaRPr>
            </a:p>
          </p:txBody>
        </p:sp>
        <p:sp>
          <p:nvSpPr>
            <p:cNvPr id="142" name="Google Shape;142;p4"/>
            <p:cNvSpPr/>
            <p:nvPr/>
          </p:nvSpPr>
          <p:spPr>
            <a:xfrm>
              <a:off x="4489251" y="1551582"/>
              <a:ext cx="1601390" cy="960834"/>
            </a:xfrm>
            <a:prstGeom prst="roundRect">
              <a:avLst>
                <a:gd fmla="val 10000" name="adj"/>
              </a:avLst>
            </a:pr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3725"/>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4"/>
            <p:cNvSpPr txBox="1"/>
            <p:nvPr/>
          </p:nvSpPr>
          <p:spPr>
            <a:xfrm>
              <a:off x="4517393" y="1579724"/>
              <a:ext cx="1545106" cy="904550"/>
            </a:xfrm>
            <a:prstGeom prst="rect">
              <a:avLst/>
            </a:prstGeom>
            <a:noFill/>
            <a:ln>
              <a:noFill/>
            </a:ln>
          </p:spPr>
          <p:txBody>
            <a:bodyPr anchorCtr="0" anchor="ctr" bIns="114300" lIns="114300" spcFirstLastPara="1" rIns="114300" wrap="square" tIns="114300">
              <a:noAutofit/>
            </a:bodyPr>
            <a:lstStyle/>
            <a:p>
              <a:pPr indent="0" lvl="0" marL="0" marR="0" rtl="0" algn="ctr">
                <a:lnSpc>
                  <a:spcPct val="90000"/>
                </a:lnSpc>
                <a:spcBef>
                  <a:spcPts val="0"/>
                </a:spcBef>
                <a:spcAft>
                  <a:spcPts val="0"/>
                </a:spcAft>
                <a:buClr>
                  <a:srgbClr val="000000"/>
                </a:buClr>
                <a:buSzPts val="3000"/>
                <a:buFont typeface="Arial"/>
                <a:buNone/>
              </a:pPr>
              <a:r>
                <a:rPr b="0" i="0" lang="en-US" sz="2500" u="none" cap="none" strike="noStrike">
                  <a:solidFill>
                    <a:schemeClr val="lt1"/>
                  </a:solidFill>
                  <a:latin typeface="Comic Sans MS"/>
                  <a:ea typeface="Comic Sans MS"/>
                  <a:cs typeface="Comic Sans MS"/>
                  <a:sym typeface="Comic Sans MS"/>
                </a:rPr>
                <a:t>Run</a:t>
              </a:r>
              <a:endParaRPr b="0" i="0" sz="3000" u="none" cap="none" strike="noStrike">
                <a:solidFill>
                  <a:schemeClr val="lt1"/>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5"/>
          <p:cNvPicPr preferRelativeResize="0"/>
          <p:nvPr/>
        </p:nvPicPr>
        <p:blipFill rotWithShape="1">
          <a:blip r:embed="rId3">
            <a:alphaModFix/>
          </a:blip>
          <a:srcRect b="0" l="0" r="0" t="0"/>
          <a:stretch/>
        </p:blipFill>
        <p:spPr>
          <a:xfrm>
            <a:off x="0" y="12700"/>
            <a:ext cx="9143999" cy="6845300"/>
          </a:xfrm>
          <a:prstGeom prst="rect">
            <a:avLst/>
          </a:prstGeom>
          <a:noFill/>
          <a:ln>
            <a:noFill/>
          </a:ln>
        </p:spPr>
      </p:pic>
      <p:sp>
        <p:nvSpPr>
          <p:cNvPr id="149" name="Google Shape;149;p5"/>
          <p:cNvSpPr txBox="1"/>
          <p:nvPr/>
        </p:nvSpPr>
        <p:spPr>
          <a:xfrm>
            <a:off x="241300" y="165100"/>
            <a:ext cx="5162400" cy="369600"/>
          </a:xfrm>
          <a:prstGeom prst="rect">
            <a:avLst/>
          </a:prstGeom>
          <a:noFill/>
          <a:ln>
            <a:noFill/>
          </a:ln>
        </p:spPr>
        <p:txBody>
          <a:bodyPr anchorCtr="0" anchor="t" bIns="0" lIns="0" spcFirstLastPara="1" rIns="0" wrap="square" tIns="0">
            <a:spAutoFit/>
          </a:bodyPr>
          <a:lstStyle/>
          <a:p>
            <a:pPr indent="0" lvl="0" marL="0" marR="0" rtl="0" algn="l">
              <a:lnSpc>
                <a:spcPct val="114904"/>
              </a:lnSpc>
              <a:spcBef>
                <a:spcPts val="0"/>
              </a:spcBef>
              <a:spcAft>
                <a:spcPts val="0"/>
              </a:spcAft>
              <a:buClr>
                <a:srgbClr val="000000"/>
              </a:buClr>
              <a:buSzPts val="2402"/>
              <a:buFont typeface="Arial"/>
              <a:buNone/>
            </a:pPr>
            <a:r>
              <a:rPr b="1" i="0" lang="en-US" sz="2300" u="none" cap="none" strike="noStrike">
                <a:solidFill>
                  <a:srgbClr val="663300"/>
                </a:solidFill>
                <a:latin typeface="Comic Sans MS"/>
                <a:ea typeface="Comic Sans MS"/>
                <a:cs typeface="Comic Sans MS"/>
                <a:sym typeface="Comic Sans MS"/>
              </a:rPr>
              <a:t>Write your first Java program</a:t>
            </a:r>
            <a:r>
              <a:rPr b="0" i="0" lang="en-US" sz="2402" u="none" cap="none" strike="noStrike">
                <a:solidFill>
                  <a:srgbClr val="663300"/>
                </a:solidFill>
                <a:latin typeface="Arial"/>
                <a:ea typeface="Arial"/>
                <a:cs typeface="Arial"/>
                <a:sym typeface="Arial"/>
              </a:rPr>
              <a:t> </a:t>
            </a:r>
            <a:endParaRPr b="0" i="0" sz="2402" u="none" cap="none" strike="noStrike">
              <a:solidFill>
                <a:srgbClr val="000000"/>
              </a:solidFill>
              <a:latin typeface="Calibri"/>
              <a:ea typeface="Calibri"/>
              <a:cs typeface="Calibri"/>
              <a:sym typeface="Calibri"/>
            </a:endParaRPr>
          </a:p>
        </p:txBody>
      </p:sp>
      <p:sp>
        <p:nvSpPr>
          <p:cNvPr id="150" name="Google Shape;150;p5"/>
          <p:cNvSpPr txBox="1"/>
          <p:nvPr/>
        </p:nvSpPr>
        <p:spPr>
          <a:xfrm>
            <a:off x="395536" y="1124744"/>
            <a:ext cx="7742100" cy="44955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000000"/>
              </a:buClr>
              <a:buSzPts val="2000"/>
              <a:buFont typeface="Arial"/>
              <a:buChar char="•"/>
            </a:pPr>
            <a:r>
              <a:rPr b="0" i="0" lang="en-US" sz="2000" u="none" cap="none" strike="noStrike">
                <a:solidFill>
                  <a:srgbClr val="000000"/>
                </a:solidFill>
                <a:latin typeface="Comic Sans MS"/>
                <a:ea typeface="Comic Sans MS"/>
                <a:cs typeface="Comic Sans MS"/>
                <a:sym typeface="Comic Sans MS"/>
              </a:rPr>
              <a:t>We’ll go briefly through the steps required to install Java </a:t>
            </a:r>
            <a:endParaRPr b="0" i="0" sz="2000" u="none" cap="none" strike="noStrike">
              <a:solidFill>
                <a:srgbClr val="000000"/>
              </a:solidFill>
              <a:latin typeface="Comic Sans MS"/>
              <a:ea typeface="Comic Sans MS"/>
              <a:cs typeface="Comic Sans MS"/>
              <a:sym typeface="Comic Sans MS"/>
            </a:endParaRPr>
          </a:p>
          <a:p>
            <a:pPr indent="-342900" lvl="0" marL="342900" marR="0" rtl="0" algn="l">
              <a:lnSpc>
                <a:spcPct val="150000"/>
              </a:lnSpc>
              <a:spcBef>
                <a:spcPts val="400"/>
              </a:spcBef>
              <a:spcAft>
                <a:spcPts val="0"/>
              </a:spcAft>
              <a:buClr>
                <a:srgbClr val="000000"/>
              </a:buClr>
              <a:buSzPts val="2000"/>
              <a:buFont typeface="Arial"/>
              <a:buChar char="•"/>
            </a:pPr>
            <a:r>
              <a:rPr b="1" i="0" lang="en-US" sz="2000" u="none" cap="none" strike="noStrike">
                <a:solidFill>
                  <a:srgbClr val="000000"/>
                </a:solidFill>
                <a:latin typeface="Comic Sans MS"/>
                <a:ea typeface="Comic Sans MS"/>
                <a:cs typeface="Comic Sans MS"/>
                <a:sym typeface="Comic Sans MS"/>
              </a:rPr>
              <a:t>Note</a:t>
            </a:r>
            <a:r>
              <a:rPr b="0" i="0" lang="en-US" sz="2000" u="none" cap="none" strike="noStrike">
                <a:solidFill>
                  <a:srgbClr val="000000"/>
                </a:solidFill>
                <a:latin typeface="Comic Sans MS"/>
                <a:ea typeface="Comic Sans MS"/>
                <a:cs typeface="Comic Sans MS"/>
                <a:sym typeface="Comic Sans MS"/>
              </a:rPr>
              <a:t> - The course’s site contains a </a:t>
            </a:r>
            <a:r>
              <a:rPr b="1" i="0" lang="en-US" sz="2000" u="none" cap="none" strike="noStrike">
                <a:solidFill>
                  <a:srgbClr val="000000"/>
                </a:solidFill>
                <a:latin typeface="Comic Sans MS"/>
                <a:ea typeface="Comic Sans MS"/>
                <a:cs typeface="Comic Sans MS"/>
                <a:sym typeface="Comic Sans MS"/>
              </a:rPr>
              <a:t>‘from zero to code’ </a:t>
            </a:r>
            <a:r>
              <a:rPr b="0" i="0" lang="en-US" sz="2000" u="none" cap="none" strike="noStrike">
                <a:solidFill>
                  <a:srgbClr val="000000"/>
                </a:solidFill>
                <a:latin typeface="Comic Sans MS"/>
                <a:ea typeface="Comic Sans MS"/>
                <a:cs typeface="Comic Sans MS"/>
                <a:sym typeface="Comic Sans MS"/>
              </a:rPr>
              <a:t>tutorial</a:t>
            </a:r>
            <a:r>
              <a:rPr b="1" i="0" lang="en-US" sz="2000" u="none" cap="none" strike="noStrike">
                <a:solidFill>
                  <a:srgbClr val="000000"/>
                </a:solidFill>
                <a:latin typeface="Comic Sans MS"/>
                <a:ea typeface="Comic Sans MS"/>
                <a:cs typeface="Comic Sans MS"/>
                <a:sym typeface="Comic Sans MS"/>
              </a:rPr>
              <a:t> </a:t>
            </a:r>
            <a:r>
              <a:rPr b="0" i="0" lang="en-US" sz="2000" u="none" cap="none" strike="noStrike">
                <a:solidFill>
                  <a:srgbClr val="000000"/>
                </a:solidFill>
                <a:latin typeface="Comic Sans MS"/>
                <a:ea typeface="Comic Sans MS"/>
                <a:cs typeface="Comic Sans MS"/>
                <a:sym typeface="Comic Sans MS"/>
              </a:rPr>
              <a:t>with a detailed step–by–step guide on how to get Java working on your computer.</a:t>
            </a:r>
            <a:endParaRPr b="0" i="0" sz="1400" u="none" cap="none" strike="noStrike">
              <a:solidFill>
                <a:srgbClr val="000000"/>
              </a:solidFill>
              <a:latin typeface="Arial"/>
              <a:ea typeface="Arial"/>
              <a:cs typeface="Arial"/>
              <a:sym typeface="Arial"/>
            </a:endParaRPr>
          </a:p>
          <a:p>
            <a:pPr indent="-342900" lvl="0" marL="342900" marR="0" rtl="0" algn="l">
              <a:lnSpc>
                <a:spcPct val="150000"/>
              </a:lnSpc>
              <a:spcBef>
                <a:spcPts val="400"/>
              </a:spcBef>
              <a:spcAft>
                <a:spcPts val="0"/>
              </a:spcAft>
              <a:buClr>
                <a:srgbClr val="000000"/>
              </a:buClr>
              <a:buSzPts val="2000"/>
              <a:buFont typeface="Arial"/>
              <a:buChar char="•"/>
            </a:pPr>
            <a:r>
              <a:rPr b="0" i="0" lang="en-US" sz="2000" u="none" cap="none" strike="noStrike">
                <a:solidFill>
                  <a:srgbClr val="000000"/>
                </a:solidFill>
                <a:latin typeface="Comic Sans MS"/>
                <a:ea typeface="Comic Sans MS"/>
                <a:cs typeface="Comic Sans MS"/>
                <a:sym typeface="Comic Sans MS"/>
              </a:rPr>
              <a:t>Let’s go through the </a:t>
            </a:r>
            <a:r>
              <a:rPr b="0" i="0" lang="en-US" sz="2000" u="sng" cap="none" strike="noStrike">
                <a:solidFill>
                  <a:schemeClr val="hlink"/>
                </a:solidFill>
                <a:latin typeface="Comic Sans MS"/>
                <a:ea typeface="Comic Sans MS"/>
                <a:cs typeface="Comic Sans MS"/>
                <a:sym typeface="Comic Sans MS"/>
                <a:hlinkClick r:id="rId4"/>
              </a:rPr>
              <a:t>document</a:t>
            </a:r>
            <a:r>
              <a:rPr b="0" i="0" lang="en-US" sz="2000" u="none" cap="none" strike="noStrike">
                <a:solidFill>
                  <a:srgbClr val="000000"/>
                </a:solidFill>
                <a:latin typeface="Comic Sans MS"/>
                <a:ea typeface="Comic Sans MS"/>
                <a:cs typeface="Comic Sans MS"/>
                <a:sym typeface="Comic Sans MS"/>
              </a:rPr>
              <a:t> step by step.</a:t>
            </a:r>
            <a:endParaRPr b="0" i="0" sz="2000" u="none" cap="none" strike="noStrike">
              <a:solidFill>
                <a:srgbClr val="000000"/>
              </a:solidFill>
              <a:latin typeface="Comic Sans MS"/>
              <a:ea typeface="Comic Sans MS"/>
              <a:cs typeface="Comic Sans MS"/>
              <a:sym typeface="Comic Sans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14"/>
          <p:cNvPicPr preferRelativeResize="0"/>
          <p:nvPr/>
        </p:nvPicPr>
        <p:blipFill rotWithShape="1">
          <a:blip r:embed="rId3">
            <a:alphaModFix/>
          </a:blip>
          <a:srcRect b="0" l="0" r="0" t="0"/>
          <a:stretch/>
        </p:blipFill>
        <p:spPr>
          <a:xfrm>
            <a:off x="0" y="12700"/>
            <a:ext cx="9144000" cy="6845300"/>
          </a:xfrm>
          <a:prstGeom prst="rect">
            <a:avLst/>
          </a:prstGeom>
          <a:noFill/>
          <a:ln>
            <a:noFill/>
          </a:ln>
        </p:spPr>
      </p:pic>
      <p:sp>
        <p:nvSpPr>
          <p:cNvPr id="156" name="Google Shape;156;p14"/>
          <p:cNvSpPr txBox="1"/>
          <p:nvPr/>
        </p:nvSpPr>
        <p:spPr>
          <a:xfrm>
            <a:off x="241300" y="165100"/>
            <a:ext cx="4030800" cy="354000"/>
          </a:xfrm>
          <a:prstGeom prst="rect">
            <a:avLst/>
          </a:prstGeom>
          <a:noFill/>
          <a:ln>
            <a:noFill/>
          </a:ln>
        </p:spPr>
        <p:txBody>
          <a:bodyPr anchorCtr="0" anchor="t" bIns="0" lIns="0" spcFirstLastPara="1" rIns="0" wrap="square" tIns="0">
            <a:spAutoFit/>
          </a:bodyPr>
          <a:lstStyle/>
          <a:p>
            <a:pPr indent="0" lvl="0" marL="0" marR="0" rtl="0" algn="l">
              <a:lnSpc>
                <a:spcPct val="114904"/>
              </a:lnSpc>
              <a:spcBef>
                <a:spcPts val="0"/>
              </a:spcBef>
              <a:spcAft>
                <a:spcPts val="0"/>
              </a:spcAft>
              <a:buClr>
                <a:srgbClr val="000000"/>
              </a:buClr>
              <a:buSzPts val="2402"/>
              <a:buFont typeface="Arial"/>
              <a:buNone/>
            </a:pPr>
            <a:r>
              <a:rPr b="1" i="0" lang="en-US" sz="2300" u="none" cap="none" strike="noStrike">
                <a:solidFill>
                  <a:srgbClr val="663300"/>
                </a:solidFill>
                <a:latin typeface="Comic Sans MS"/>
                <a:ea typeface="Comic Sans MS"/>
                <a:cs typeface="Comic Sans MS"/>
                <a:sym typeface="Comic Sans MS"/>
              </a:rPr>
              <a:t>Writing a simple program </a:t>
            </a:r>
            <a:endParaRPr b="0" i="0" sz="2402" u="none" cap="none" strike="noStrike">
              <a:solidFill>
                <a:srgbClr val="000000"/>
              </a:solidFill>
              <a:latin typeface="Calibri"/>
              <a:ea typeface="Calibri"/>
              <a:cs typeface="Calibri"/>
              <a:sym typeface="Calibri"/>
            </a:endParaRPr>
          </a:p>
        </p:txBody>
      </p:sp>
      <p:sp>
        <p:nvSpPr>
          <p:cNvPr id="157" name="Google Shape;157;p14"/>
          <p:cNvSpPr txBox="1"/>
          <p:nvPr/>
        </p:nvSpPr>
        <p:spPr>
          <a:xfrm>
            <a:off x="228600" y="838200"/>
            <a:ext cx="8610600" cy="5181600"/>
          </a:xfrm>
          <a:prstGeom prst="rect">
            <a:avLst/>
          </a:prstGeom>
          <a:noFill/>
          <a:ln>
            <a:noFill/>
          </a:ln>
        </p:spPr>
        <p:txBody>
          <a:bodyPr anchorCtr="0" anchor="t" bIns="45700" lIns="91425" spcFirstLastPara="1" rIns="91425" wrap="square" tIns="45700">
            <a:normAutofit/>
          </a:bodyPr>
          <a:lstStyle/>
          <a:p>
            <a:pPr indent="-355600" lvl="0" marL="457200" marR="0" rtl="0" algn="l">
              <a:lnSpc>
                <a:spcPct val="150000"/>
              </a:lnSpc>
              <a:spcBef>
                <a:spcPts val="1200"/>
              </a:spcBef>
              <a:spcAft>
                <a:spcPts val="0"/>
              </a:spcAft>
              <a:buClr>
                <a:srgbClr val="000000"/>
              </a:buClr>
              <a:buSzPts val="2000"/>
              <a:buFont typeface="Comic Sans MS"/>
              <a:buChar char="●"/>
            </a:pPr>
            <a:r>
              <a:rPr b="0" i="0" lang="en-US" sz="2000" u="none" cap="none" strike="noStrike">
                <a:solidFill>
                  <a:srgbClr val="000000"/>
                </a:solidFill>
                <a:latin typeface="Comic Sans MS"/>
                <a:ea typeface="Comic Sans MS"/>
                <a:cs typeface="Comic Sans MS"/>
                <a:sym typeface="Comic Sans MS"/>
              </a:rPr>
              <a:t>Java is a modern and powerful programming language, but even a simple program involves many technical aspects that we haven't fully explained yet.  </a:t>
            </a:r>
            <a:endParaRPr b="0" i="0" sz="2000" u="none" cap="none" strike="noStrike">
              <a:solidFill>
                <a:srgbClr val="000000"/>
              </a:solidFill>
              <a:latin typeface="Comic Sans MS"/>
              <a:ea typeface="Comic Sans MS"/>
              <a:cs typeface="Comic Sans MS"/>
              <a:sym typeface="Comic Sans MS"/>
            </a:endParaRPr>
          </a:p>
          <a:p>
            <a:pPr indent="-355600" lvl="0" marL="457200" marR="0" rtl="0" algn="l">
              <a:lnSpc>
                <a:spcPct val="150000"/>
              </a:lnSpc>
              <a:spcBef>
                <a:spcPts val="0"/>
              </a:spcBef>
              <a:spcAft>
                <a:spcPts val="0"/>
              </a:spcAft>
              <a:buClr>
                <a:srgbClr val="000000"/>
              </a:buClr>
              <a:buSzPts val="2000"/>
              <a:buFont typeface="Comic Sans MS"/>
              <a:buChar char="●"/>
            </a:pPr>
            <a:r>
              <a:rPr b="1" i="0" lang="en-US" sz="2000" u="none" cap="none" strike="noStrike">
                <a:solidFill>
                  <a:srgbClr val="000000"/>
                </a:solidFill>
                <a:latin typeface="Comic Sans MS"/>
                <a:ea typeface="Comic Sans MS"/>
                <a:cs typeface="Comic Sans MS"/>
                <a:sym typeface="Comic Sans MS"/>
              </a:rPr>
              <a:t>Don’t worry about understanding the details now</a:t>
            </a:r>
            <a:r>
              <a:rPr b="0" i="0" lang="en-US" sz="2000" u="none" cap="none" strike="noStrike">
                <a:solidFill>
                  <a:srgbClr val="000000"/>
                </a:solidFill>
                <a:latin typeface="Comic Sans MS"/>
                <a:ea typeface="Comic Sans MS"/>
                <a:cs typeface="Comic Sans MS"/>
                <a:sym typeface="Comic Sans MS"/>
              </a:rPr>
              <a:t>—just follow along.</a:t>
            </a:r>
            <a:endParaRPr b="0" i="0" sz="2000" u="none" cap="none" strike="noStrike">
              <a:solidFill>
                <a:srgbClr val="000000"/>
              </a:solidFill>
              <a:latin typeface="Comic Sans MS"/>
              <a:ea typeface="Comic Sans MS"/>
              <a:cs typeface="Comic Sans MS"/>
              <a:sym typeface="Comic Sans MS"/>
            </a:endParaRPr>
          </a:p>
          <a:p>
            <a:pPr indent="-355600" lvl="0" marL="457200" marR="0" rtl="0" algn="l">
              <a:lnSpc>
                <a:spcPct val="150000"/>
              </a:lnSpc>
              <a:spcBef>
                <a:spcPts val="0"/>
              </a:spcBef>
              <a:spcAft>
                <a:spcPts val="0"/>
              </a:spcAft>
              <a:buClr>
                <a:srgbClr val="000000"/>
              </a:buClr>
              <a:buSzPts val="2000"/>
              <a:buFont typeface="Comic Sans MS"/>
              <a:buChar char="●"/>
            </a:pPr>
            <a:r>
              <a:rPr b="0" i="0" lang="en-US" sz="2000" u="none" cap="none" strike="noStrike">
                <a:solidFill>
                  <a:srgbClr val="000000"/>
                </a:solidFill>
                <a:latin typeface="Comic Sans MS"/>
                <a:ea typeface="Comic Sans MS"/>
                <a:cs typeface="Comic Sans MS"/>
                <a:sym typeface="Comic Sans MS"/>
              </a:rPr>
              <a:t>As the course progresses, these concepts will become clearer. </a:t>
            </a:r>
            <a:endParaRPr b="0" i="0" sz="2000" u="none" cap="none" strike="noStrike">
              <a:solidFill>
                <a:srgbClr val="000000"/>
              </a:solidFill>
              <a:latin typeface="Comic Sans MS"/>
              <a:ea typeface="Comic Sans MS"/>
              <a:cs typeface="Comic Sans MS"/>
              <a:sym typeface="Comic Sans MS"/>
            </a:endParaRPr>
          </a:p>
          <a:p>
            <a:pPr indent="-355600" lvl="0" marL="457200" marR="0" rtl="0" algn="l">
              <a:lnSpc>
                <a:spcPct val="150000"/>
              </a:lnSpc>
              <a:spcBef>
                <a:spcPts val="0"/>
              </a:spcBef>
              <a:spcAft>
                <a:spcPts val="0"/>
              </a:spcAft>
              <a:buClr>
                <a:srgbClr val="000000"/>
              </a:buClr>
              <a:buSzPts val="2000"/>
              <a:buFont typeface="Comic Sans MS"/>
              <a:buChar char="●"/>
            </a:pPr>
            <a:r>
              <a:rPr b="0" i="0" lang="en-US" sz="2000" u="none" cap="none" strike="noStrike">
                <a:solidFill>
                  <a:srgbClr val="000000"/>
                </a:solidFill>
                <a:latin typeface="Comic Sans MS"/>
                <a:ea typeface="Comic Sans MS"/>
                <a:cs typeface="Comic Sans MS"/>
                <a:sym typeface="Comic Sans MS"/>
              </a:rPr>
              <a:t>In Java, a program consists of one or more classes. A class contains zero or more methods (similar to functions in other languages), and each method comprises one or more statements.</a:t>
            </a:r>
            <a:endParaRPr b="0" i="0" sz="1600" u="none" cap="none" strike="noStrike">
              <a:solidFill>
                <a:schemeClr val="dk1"/>
              </a:solidFill>
              <a:latin typeface="Comic Sans MS"/>
              <a:ea typeface="Comic Sans MS"/>
              <a:cs typeface="Comic Sans MS"/>
              <a:sym typeface="Comic Sans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g30f8f7e9486_0_16"/>
          <p:cNvPicPr preferRelativeResize="0"/>
          <p:nvPr/>
        </p:nvPicPr>
        <p:blipFill rotWithShape="1">
          <a:blip r:embed="rId3">
            <a:alphaModFix/>
          </a:blip>
          <a:srcRect b="0" l="0" r="0" t="0"/>
          <a:stretch/>
        </p:blipFill>
        <p:spPr>
          <a:xfrm>
            <a:off x="0" y="12700"/>
            <a:ext cx="9143999" cy="6845300"/>
          </a:xfrm>
          <a:prstGeom prst="rect">
            <a:avLst/>
          </a:prstGeom>
          <a:noFill/>
          <a:ln>
            <a:noFill/>
          </a:ln>
        </p:spPr>
      </p:pic>
      <p:sp>
        <p:nvSpPr>
          <p:cNvPr id="163" name="Google Shape;163;g30f8f7e9486_0_16"/>
          <p:cNvSpPr txBox="1"/>
          <p:nvPr/>
        </p:nvSpPr>
        <p:spPr>
          <a:xfrm>
            <a:off x="241300" y="165100"/>
            <a:ext cx="4030800" cy="1201200"/>
          </a:xfrm>
          <a:prstGeom prst="rect">
            <a:avLst/>
          </a:prstGeom>
          <a:noFill/>
          <a:ln>
            <a:noFill/>
          </a:ln>
        </p:spPr>
        <p:txBody>
          <a:bodyPr anchorCtr="0" anchor="t" bIns="0" lIns="0" spcFirstLastPara="1" rIns="0" wrap="square" tIns="0">
            <a:spAutoFit/>
          </a:bodyPr>
          <a:lstStyle/>
          <a:p>
            <a:pPr indent="0" lvl="0" marL="0" marR="0" rtl="0" algn="l">
              <a:lnSpc>
                <a:spcPct val="114904"/>
              </a:lnSpc>
              <a:spcBef>
                <a:spcPts val="0"/>
              </a:spcBef>
              <a:spcAft>
                <a:spcPts val="0"/>
              </a:spcAft>
              <a:buClr>
                <a:srgbClr val="000000"/>
              </a:buClr>
              <a:buSzPts val="2402"/>
              <a:buFont typeface="Arial"/>
              <a:buNone/>
            </a:pPr>
            <a:r>
              <a:rPr b="1" i="0" lang="en-US" sz="2300" u="none" cap="none" strike="noStrike">
                <a:solidFill>
                  <a:srgbClr val="663300"/>
                </a:solidFill>
                <a:latin typeface="Comic Sans MS"/>
                <a:ea typeface="Comic Sans MS"/>
                <a:cs typeface="Comic Sans MS"/>
                <a:sym typeface="Comic Sans MS"/>
              </a:rPr>
              <a:t>Writing a simple program</a:t>
            </a:r>
            <a:endParaRPr b="1" i="0" sz="1700" u="none" cap="none" strike="noStrike">
              <a:solidFill>
                <a:schemeClr val="dk1"/>
              </a:solidFill>
              <a:latin typeface="Times New Roman"/>
              <a:ea typeface="Times New Roman"/>
              <a:cs typeface="Times New Roman"/>
              <a:sym typeface="Times New Roman"/>
            </a:endParaRPr>
          </a:p>
          <a:p>
            <a:pPr indent="0" lvl="0" marL="0" marR="0" rtl="0" algn="l">
              <a:lnSpc>
                <a:spcPct val="114904"/>
              </a:lnSpc>
              <a:spcBef>
                <a:spcPts val="0"/>
              </a:spcBef>
              <a:spcAft>
                <a:spcPts val="0"/>
              </a:spcAft>
              <a:buClr>
                <a:srgbClr val="000000"/>
              </a:buClr>
              <a:buSzPts val="2402"/>
              <a:buFont typeface="Arial"/>
              <a:buNone/>
            </a:pPr>
            <a:r>
              <a:rPr b="0" i="0" lang="en-US" sz="2402" u="none" cap="none" strike="noStrike">
                <a:solidFill>
                  <a:srgbClr val="6633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14904"/>
              </a:lnSpc>
              <a:spcBef>
                <a:spcPts val="0"/>
              </a:spcBef>
              <a:spcAft>
                <a:spcPts val="0"/>
              </a:spcAft>
              <a:buClr>
                <a:srgbClr val="000000"/>
              </a:buClr>
              <a:buSzPts val="2402"/>
              <a:buFont typeface="Arial"/>
              <a:buNone/>
            </a:pPr>
            <a:r>
              <a:t/>
            </a:r>
            <a:endParaRPr b="0" i="0" sz="2402" u="none" cap="none" strike="noStrike">
              <a:solidFill>
                <a:srgbClr val="000000"/>
              </a:solidFill>
              <a:latin typeface="Calibri"/>
              <a:ea typeface="Calibri"/>
              <a:cs typeface="Calibri"/>
              <a:sym typeface="Calibri"/>
            </a:endParaRPr>
          </a:p>
        </p:txBody>
      </p:sp>
      <p:sp>
        <p:nvSpPr>
          <p:cNvPr id="164" name="Google Shape;164;g30f8f7e9486_0_16"/>
          <p:cNvSpPr txBox="1"/>
          <p:nvPr/>
        </p:nvSpPr>
        <p:spPr>
          <a:xfrm>
            <a:off x="228600" y="688125"/>
            <a:ext cx="8610600" cy="5181600"/>
          </a:xfrm>
          <a:prstGeom prst="rect">
            <a:avLst/>
          </a:prstGeom>
          <a:noFill/>
          <a:ln>
            <a:noFill/>
          </a:ln>
        </p:spPr>
        <p:txBody>
          <a:bodyPr anchorCtr="0" anchor="t" bIns="45700" lIns="91425" spcFirstLastPara="1" rIns="91425" wrap="square" tIns="45700">
            <a:normAutofit lnSpcReduction="20000"/>
          </a:bodyPr>
          <a:lstStyle/>
          <a:p>
            <a:pPr indent="0" lvl="0" marL="0" marR="0" rtl="0" algn="l">
              <a:lnSpc>
                <a:spcPct val="125454"/>
              </a:lnSpc>
              <a:spcBef>
                <a:spcPts val="1200"/>
              </a:spcBef>
              <a:spcAft>
                <a:spcPts val="0"/>
              </a:spcAft>
              <a:buClr>
                <a:srgbClr val="000000"/>
              </a:buClr>
              <a:buSzPts val="1600"/>
              <a:buFont typeface="Arial"/>
              <a:buNone/>
            </a:pPr>
            <a:r>
              <a:rPr b="1" i="0" lang="en-US" sz="1600" u="none" cap="none" strike="noStrike">
                <a:solidFill>
                  <a:schemeClr val="dk1"/>
                </a:solidFill>
                <a:latin typeface="Comic Sans MS"/>
                <a:ea typeface="Comic Sans MS"/>
                <a:cs typeface="Comic Sans MS"/>
                <a:sym typeface="Comic Sans MS"/>
              </a:rPr>
              <a:t>Example of a Statement:</a:t>
            </a:r>
            <a:endParaRPr b="1" i="0" sz="1600" u="none" cap="none" strike="noStrike">
              <a:solidFill>
                <a:schemeClr val="dk1"/>
              </a:solidFill>
              <a:latin typeface="Comic Sans MS"/>
              <a:ea typeface="Comic Sans MS"/>
              <a:cs typeface="Comic Sans MS"/>
              <a:sym typeface="Comic Sans MS"/>
            </a:endParaRPr>
          </a:p>
          <a:p>
            <a:pPr indent="0" lvl="0" marL="0" marR="0" rtl="0" algn="l">
              <a:lnSpc>
                <a:spcPct val="125454"/>
              </a:lnSpc>
              <a:spcBef>
                <a:spcPts val="1200"/>
              </a:spcBef>
              <a:spcAft>
                <a:spcPts val="0"/>
              </a:spcAft>
              <a:buClr>
                <a:srgbClr val="000000"/>
              </a:buClr>
              <a:buSzPts val="1600"/>
              <a:buFont typeface="Arial"/>
              <a:buNone/>
            </a:pPr>
            <a:r>
              <a:rPr b="0" i="0" lang="en-US" sz="1600" u="none" cap="none" strike="noStrike">
                <a:solidFill>
                  <a:schemeClr val="dk1"/>
                </a:solidFill>
                <a:latin typeface="Comic Sans MS"/>
                <a:ea typeface="Comic Sans MS"/>
                <a:cs typeface="Comic Sans MS"/>
                <a:sym typeface="Comic Sans MS"/>
              </a:rPr>
              <a:t>The following Java statement prints to the screen the text between the double quotes (גרשיים):</a:t>
            </a:r>
            <a:endParaRPr b="0" i="0" sz="1400" u="none" cap="none" strike="noStrike">
              <a:solidFill>
                <a:srgbClr val="000000"/>
              </a:solidFill>
              <a:latin typeface="Arial"/>
              <a:ea typeface="Arial"/>
              <a:cs typeface="Arial"/>
              <a:sym typeface="Arial"/>
            </a:endParaRPr>
          </a:p>
          <a:p>
            <a:pPr indent="0" lvl="0" marL="0" marR="0" rtl="0" algn="l">
              <a:lnSpc>
                <a:spcPct val="125454"/>
              </a:lnSpc>
              <a:spcBef>
                <a:spcPts val="1200"/>
              </a:spcBef>
              <a:spcAft>
                <a:spcPts val="0"/>
              </a:spcAft>
              <a:buClr>
                <a:schemeClr val="dk1"/>
              </a:buClr>
              <a:buSzPts val="1100"/>
              <a:buFont typeface="Arial"/>
              <a:buNone/>
            </a:pPr>
            <a:r>
              <a:t/>
            </a:r>
            <a:endParaRPr b="0" i="0" sz="1600" u="none" cap="none" strike="noStrike">
              <a:solidFill>
                <a:schemeClr val="dk1"/>
              </a:solidFill>
              <a:latin typeface="Comic Sans MS"/>
              <a:ea typeface="Comic Sans MS"/>
              <a:cs typeface="Comic Sans MS"/>
              <a:sym typeface="Comic Sans MS"/>
            </a:endParaRPr>
          </a:p>
          <a:p>
            <a:pPr indent="0" lvl="0" marL="0" marR="0" rtl="0" algn="l">
              <a:lnSpc>
                <a:spcPct val="125454"/>
              </a:lnSpc>
              <a:spcBef>
                <a:spcPts val="1200"/>
              </a:spcBef>
              <a:spcAft>
                <a:spcPts val="0"/>
              </a:spcAft>
              <a:buClr>
                <a:schemeClr val="dk1"/>
              </a:buClr>
              <a:buSzPts val="1100"/>
              <a:buFont typeface="Arial"/>
              <a:buNone/>
            </a:pPr>
            <a:r>
              <a:t/>
            </a:r>
            <a:endParaRPr b="0" i="0" sz="1600" u="none" cap="none" strike="noStrike">
              <a:solidFill>
                <a:schemeClr val="dk1"/>
              </a:solidFill>
              <a:latin typeface="Comic Sans MS"/>
              <a:ea typeface="Comic Sans MS"/>
              <a:cs typeface="Comic Sans MS"/>
              <a:sym typeface="Comic Sans MS"/>
            </a:endParaRPr>
          </a:p>
          <a:p>
            <a:pPr indent="0" lvl="0" marL="0" marR="0" rtl="0" algn="l">
              <a:lnSpc>
                <a:spcPct val="125454"/>
              </a:lnSpc>
              <a:spcBef>
                <a:spcPts val="1200"/>
              </a:spcBef>
              <a:spcAft>
                <a:spcPts val="0"/>
              </a:spcAft>
              <a:buClr>
                <a:schemeClr val="dk1"/>
              </a:buClr>
              <a:buSzPts val="1100"/>
              <a:buFont typeface="Arial"/>
              <a:buNone/>
            </a:pPr>
            <a:r>
              <a:t/>
            </a:r>
            <a:endParaRPr b="0" i="0" sz="1600" u="none" cap="none" strike="noStrike">
              <a:solidFill>
                <a:schemeClr val="dk1"/>
              </a:solidFill>
              <a:latin typeface="Comic Sans MS"/>
              <a:ea typeface="Comic Sans MS"/>
              <a:cs typeface="Comic Sans MS"/>
              <a:sym typeface="Comic Sans MS"/>
            </a:endParaRPr>
          </a:p>
          <a:p>
            <a:pPr indent="0" lvl="0" marL="0" marR="0" rtl="0" algn="l">
              <a:lnSpc>
                <a:spcPct val="125454"/>
              </a:lnSpc>
              <a:spcBef>
                <a:spcPts val="1200"/>
              </a:spcBef>
              <a:spcAft>
                <a:spcPts val="0"/>
              </a:spcAft>
              <a:buClr>
                <a:schemeClr val="dk1"/>
              </a:buClr>
              <a:buSzPts val="1100"/>
              <a:buFont typeface="Arial"/>
              <a:buNone/>
            </a:pPr>
            <a:r>
              <a:rPr b="1" i="0" lang="en-US" sz="1600" u="none" cap="none" strike="noStrike">
                <a:solidFill>
                  <a:schemeClr val="dk1"/>
                </a:solidFill>
                <a:latin typeface="Comic Sans MS"/>
                <a:ea typeface="Comic Sans MS"/>
                <a:cs typeface="Comic Sans MS"/>
                <a:sym typeface="Comic Sans MS"/>
              </a:rPr>
              <a:t>Example of a Method:</a:t>
            </a:r>
            <a:r>
              <a:rPr b="0" i="0" lang="en-US" sz="1600" u="none" cap="none" strike="noStrike">
                <a:solidFill>
                  <a:schemeClr val="dk1"/>
                </a:solidFill>
                <a:latin typeface="Comic Sans MS"/>
                <a:ea typeface="Comic Sans MS"/>
                <a:cs typeface="Comic Sans MS"/>
                <a:sym typeface="Comic Sans MS"/>
              </a:rPr>
              <a:t> </a:t>
            </a:r>
            <a:endParaRPr b="0" i="0" sz="1600" u="none" cap="none" strike="noStrike">
              <a:solidFill>
                <a:schemeClr val="dk1"/>
              </a:solidFill>
              <a:latin typeface="Comic Sans MS"/>
              <a:ea typeface="Comic Sans MS"/>
              <a:cs typeface="Comic Sans MS"/>
              <a:sym typeface="Comic Sans MS"/>
            </a:endParaRPr>
          </a:p>
          <a:p>
            <a:pPr indent="0" lvl="0" marL="0" marR="0" rtl="0" algn="l">
              <a:lnSpc>
                <a:spcPct val="125454"/>
              </a:lnSpc>
              <a:spcBef>
                <a:spcPts val="1200"/>
              </a:spcBef>
              <a:spcAft>
                <a:spcPts val="0"/>
              </a:spcAft>
              <a:buClr>
                <a:schemeClr val="dk1"/>
              </a:buClr>
              <a:buSzPts val="1100"/>
              <a:buFont typeface="Arial"/>
              <a:buNone/>
            </a:pPr>
            <a:r>
              <a:rPr b="0" i="0" lang="en-US" sz="1600" u="none" cap="none" strike="noStrike">
                <a:solidFill>
                  <a:schemeClr val="dk1"/>
                </a:solidFill>
                <a:latin typeface="Comic Sans MS"/>
                <a:ea typeface="Comic Sans MS"/>
                <a:cs typeface="Comic Sans MS"/>
                <a:sym typeface="Comic Sans MS"/>
              </a:rPr>
              <a:t>In Java, program execution always starts with a method named main. Here is an example (be reminded not to worry for now about technical details):</a:t>
            </a:r>
            <a:endParaRPr b="0" i="0" sz="1100" u="none" cap="none" strike="noStrike">
              <a:solidFill>
                <a:schemeClr val="dk1"/>
              </a:solidFill>
              <a:latin typeface="Times New Roman"/>
              <a:ea typeface="Times New Roman"/>
              <a:cs typeface="Times New Roman"/>
              <a:sym typeface="Times New Roman"/>
            </a:endParaRPr>
          </a:p>
          <a:p>
            <a:pPr indent="0" lvl="0" marL="0" marR="0" rtl="0" algn="l">
              <a:lnSpc>
                <a:spcPct val="125454"/>
              </a:lnSpc>
              <a:spcBef>
                <a:spcPts val="1200"/>
              </a:spcBef>
              <a:spcAft>
                <a:spcPts val="0"/>
              </a:spcAft>
              <a:buClr>
                <a:schemeClr val="dk1"/>
              </a:buClr>
              <a:buSzPts val="1100"/>
              <a:buFont typeface="Arial"/>
              <a:buNone/>
            </a:pPr>
            <a:r>
              <a:t/>
            </a:r>
            <a:endParaRPr b="0" i="0" sz="1600" u="none" cap="none" strike="noStrike">
              <a:solidFill>
                <a:schemeClr val="dk1"/>
              </a:solidFill>
              <a:latin typeface="Comic Sans MS"/>
              <a:ea typeface="Comic Sans MS"/>
              <a:cs typeface="Comic Sans MS"/>
              <a:sym typeface="Comic Sans MS"/>
            </a:endParaRPr>
          </a:p>
          <a:p>
            <a:pPr indent="0" lvl="0" marL="0" marR="0" rtl="0" algn="l">
              <a:lnSpc>
                <a:spcPct val="125454"/>
              </a:lnSpc>
              <a:spcBef>
                <a:spcPts val="1200"/>
              </a:spcBef>
              <a:spcAft>
                <a:spcPts val="0"/>
              </a:spcAft>
              <a:buClr>
                <a:schemeClr val="dk1"/>
              </a:buClr>
              <a:buSzPts val="1100"/>
              <a:buFont typeface="Arial"/>
              <a:buNone/>
            </a:pPr>
            <a:r>
              <a:t/>
            </a:r>
            <a:endParaRPr b="0" i="0" sz="1600" u="none" cap="none" strike="noStrike">
              <a:solidFill>
                <a:schemeClr val="dk1"/>
              </a:solidFill>
              <a:latin typeface="Comic Sans MS"/>
              <a:ea typeface="Comic Sans MS"/>
              <a:cs typeface="Comic Sans MS"/>
              <a:sym typeface="Comic Sans MS"/>
            </a:endParaRPr>
          </a:p>
          <a:p>
            <a:pPr indent="0" lvl="0" marL="0" marR="0" rtl="0" algn="l">
              <a:lnSpc>
                <a:spcPct val="125454"/>
              </a:lnSpc>
              <a:spcBef>
                <a:spcPts val="1200"/>
              </a:spcBef>
              <a:spcAft>
                <a:spcPts val="0"/>
              </a:spcAft>
              <a:buClr>
                <a:schemeClr val="dk1"/>
              </a:buClr>
              <a:buSzPts val="1100"/>
              <a:buFont typeface="Arial"/>
              <a:buNone/>
            </a:pPr>
            <a:r>
              <a:t/>
            </a:r>
            <a:endParaRPr b="0" i="0" sz="1600" u="none" cap="none" strike="noStrike">
              <a:solidFill>
                <a:schemeClr val="dk1"/>
              </a:solidFill>
              <a:latin typeface="Comic Sans MS"/>
              <a:ea typeface="Comic Sans MS"/>
              <a:cs typeface="Comic Sans MS"/>
              <a:sym typeface="Comic Sans MS"/>
            </a:endParaRPr>
          </a:p>
          <a:p>
            <a:pPr indent="0" lvl="0" marL="0" marR="0" rtl="0" algn="l">
              <a:lnSpc>
                <a:spcPct val="125454"/>
              </a:lnSpc>
              <a:spcBef>
                <a:spcPts val="1200"/>
              </a:spcBef>
              <a:spcAft>
                <a:spcPts val="1200"/>
              </a:spcAft>
              <a:buClr>
                <a:schemeClr val="dk1"/>
              </a:buClr>
              <a:buSzPts val="1100"/>
              <a:buFont typeface="Arial"/>
              <a:buNone/>
            </a:pPr>
            <a:r>
              <a:t/>
            </a:r>
            <a:endParaRPr b="0" i="0" sz="1600" u="none" cap="none" strike="noStrike">
              <a:solidFill>
                <a:schemeClr val="dk1"/>
              </a:solidFill>
              <a:latin typeface="Comic Sans MS"/>
              <a:ea typeface="Comic Sans MS"/>
              <a:cs typeface="Comic Sans MS"/>
              <a:sym typeface="Comic Sans MS"/>
            </a:endParaRPr>
          </a:p>
        </p:txBody>
      </p:sp>
      <p:sp>
        <p:nvSpPr>
          <p:cNvPr id="165" name="Google Shape;165;g30f8f7e9486_0_16"/>
          <p:cNvSpPr txBox="1"/>
          <p:nvPr/>
        </p:nvSpPr>
        <p:spPr>
          <a:xfrm>
            <a:off x="565360" y="4214917"/>
            <a:ext cx="8153400" cy="1416000"/>
          </a:xfrm>
          <a:prstGeom prst="rect">
            <a:avLst/>
          </a:prstGeom>
          <a:noFill/>
          <a:ln cap="flat" cmpd="sng" w="9525">
            <a:solidFill>
              <a:schemeClr val="hlink"/>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5F497A"/>
                </a:solidFill>
                <a:latin typeface="Courier New"/>
                <a:ea typeface="Courier New"/>
                <a:cs typeface="Courier New"/>
                <a:sym typeface="Courier New"/>
              </a:rPr>
              <a:t>public static </a:t>
            </a:r>
            <a:r>
              <a:rPr b="1" i="0" lang="en-US" sz="1800" u="none" cap="none" strike="noStrike">
                <a:solidFill>
                  <a:schemeClr val="dk1"/>
                </a:solidFill>
                <a:latin typeface="Courier New"/>
                <a:ea typeface="Courier New"/>
                <a:cs typeface="Courier New"/>
                <a:sym typeface="Courier New"/>
              </a:rPr>
              <a:t>void main (String[] args)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System.out.println ("Hello world!");</a:t>
            </a:r>
            <a:endParaRPr b="1"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a:t>
            </a:r>
            <a:endParaRPr b="1"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ourier New"/>
              <a:ea typeface="Courier New"/>
              <a:cs typeface="Courier New"/>
              <a:sym typeface="Courier New"/>
            </a:endParaRPr>
          </a:p>
        </p:txBody>
      </p:sp>
      <p:sp>
        <p:nvSpPr>
          <p:cNvPr id="166" name="Google Shape;166;g30f8f7e9486_0_16"/>
          <p:cNvSpPr txBox="1"/>
          <p:nvPr/>
        </p:nvSpPr>
        <p:spPr>
          <a:xfrm>
            <a:off x="457210" y="1815554"/>
            <a:ext cx="8153400" cy="861900"/>
          </a:xfrm>
          <a:prstGeom prst="rect">
            <a:avLst/>
          </a:prstGeom>
          <a:noFill/>
          <a:ln cap="flat" cmpd="sng" w="9525">
            <a:solidFill>
              <a:schemeClr val="hlink"/>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System.out.println ("Hello world!");</a:t>
            </a:r>
            <a:endParaRPr b="1"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2014-10-20T13:10:58Z</dcterms:created>
  <dc:creator>A2E_Engine</dc:creator>
</cp:coreProperties>
</file>