
<file path=[Content_Types].xml><?xml version="1.0" encoding="utf-8"?>
<Types xmlns="http://schemas.openxmlformats.org/package/2006/content-types">
  <Default ContentType="image/jpeg" Extension="jpg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y="6858000" cx="9144000"/>
  <p:notesSz cx="7099300" cy="102346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>
        <p15:guide id="1" orient="horz" pos="3223">
          <p15:clr>
            <a:srgbClr val="A4A3A4"/>
          </p15:clr>
        </p15:guide>
        <p15:guide id="2" pos="2235">
          <p15:clr>
            <a:srgbClr val="A4A3A4"/>
          </p15:clr>
        </p15:guide>
      </p15:notesGuideLst>
    </p:ext>
    <p:ext uri="GoogleSlidesCustomDataVersion2">
      <go:slidesCustomData xmlns:go="http://customooxmlschemas.google.com/" r:id="rId22" roundtripDataSignature="AMtx7mj2DSSnXf6Is/77U8llxFfhupT70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C63F728-57F2-452F-ABAE-B5EC747E4813}">
  <a:tblStyle styleId="{EC63F728-57F2-452F-ABAE-B5EC747E481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4AF1299C-D448-45A5-8776-125EEBDAB870}" styleName="Table_1">
    <a:wholeTbl>
      <a:tcTxStyle b="off" i="off">
        <a:font>
          <a:latin typeface="Comic Sans MS"/>
          <a:ea typeface="Comic Sans MS"/>
          <a:cs typeface="Comic Sans MS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6F6EF"/>
          </a:solidFill>
        </a:fill>
      </a:tcStyle>
    </a:wholeTbl>
    <a:band1H>
      <a:tcTxStyle b="off" i="off"/>
      <a:tcStyle>
        <a:fill>
          <a:solidFill>
            <a:srgbClr val="CAECDD"/>
          </a:solidFill>
        </a:fill>
      </a:tcStyle>
    </a:band1H>
    <a:band2H>
      <a:tcTxStyle b="off" i="off"/>
    </a:band2H>
    <a:band1V>
      <a:tcTxStyle b="off" i="off"/>
      <a:tcStyle>
        <a:fill>
          <a:solidFill>
            <a:srgbClr val="CAECDD"/>
          </a:solidFill>
        </a:fill>
      </a:tcStyle>
    </a:band1V>
    <a:band2V>
      <a:tcTxStyle b="off" i="off"/>
    </a:band2V>
    <a:lastCol>
      <a:tcTxStyle b="on" i="off">
        <a:font>
          <a:latin typeface="Comic Sans MS"/>
          <a:ea typeface="Comic Sans MS"/>
          <a:cs typeface="Comic Sans MS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omic Sans MS"/>
          <a:ea typeface="Comic Sans MS"/>
          <a:cs typeface="Comic Sans MS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omic Sans MS"/>
          <a:ea typeface="Comic Sans MS"/>
          <a:cs typeface="Comic Sans MS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 b="off" i="off"/>
    </a:seCell>
    <a:swCell>
      <a:tcTxStyle b="off" i="off"/>
    </a:swCell>
    <a:firstRow>
      <a:tcTxStyle b="on" i="off">
        <a:font>
          <a:latin typeface="Comic Sans MS"/>
          <a:ea typeface="Comic Sans MS"/>
          <a:cs typeface="Comic Sans MS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3223" orient="horz"/>
        <p:guide pos="2235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22" Type="http://customschemas.google.com/relationships/presentationmetadata" Target="metadata"/><Relationship Id="rId10" Type="http://schemas.openxmlformats.org/officeDocument/2006/relationships/slide" Target="slides/slide4.xml"/><Relationship Id="rId21" Type="http://schemas.openxmlformats.org/officeDocument/2006/relationships/slide" Target="slides/slide15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-1588" y="11113"/>
            <a:ext cx="3076576" cy="4778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20050" spcFirstLastPara="1" rIns="2005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1" sz="1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4022725" y="11113"/>
            <a:ext cx="3076575" cy="4778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20050" spcFirstLastPara="1" rIns="20050" wrap="square" tIns="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1" sz="1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 txBox="1"/>
          <p:nvPr>
            <p:ph idx="11" type="ftr"/>
          </p:nvPr>
        </p:nvSpPr>
        <p:spPr>
          <a:xfrm>
            <a:off x="-1588" y="9745663"/>
            <a:ext cx="3076576" cy="47783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20050" spcFirstLastPara="1" rIns="2005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1" sz="1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" name="Google Shape;6;n"/>
          <p:cNvSpPr txBox="1"/>
          <p:nvPr>
            <p:ph idx="12" type="sldNum"/>
          </p:nvPr>
        </p:nvSpPr>
        <p:spPr>
          <a:xfrm>
            <a:off x="4022725" y="9745663"/>
            <a:ext cx="3076575" cy="47783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20050" spcFirstLastPara="1" rIns="2005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b="0" i="1" lang="en-US" sz="1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1" sz="11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" name="Google Shape;7;n"/>
          <p:cNvSpPr txBox="1"/>
          <p:nvPr>
            <p:ph idx="1" type="body"/>
          </p:nvPr>
        </p:nvSpPr>
        <p:spPr>
          <a:xfrm>
            <a:off x="944563" y="4864100"/>
            <a:ext cx="5208587" cy="4310063"/>
          </a:xfrm>
          <a:prstGeom prst="rect">
            <a:avLst/>
          </a:prstGeom>
          <a:noFill/>
          <a:ln>
            <a:noFill/>
          </a:ln>
        </p:spPr>
        <p:txBody>
          <a:bodyPr anchorCtr="0" anchor="t" bIns="48450" lIns="96900" spcFirstLastPara="1" rIns="96900" wrap="square" tIns="4845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marR="0" rt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/>
          <p:nvPr>
            <p:ph idx="3" type="sldImg"/>
          </p:nvPr>
        </p:nvSpPr>
        <p:spPr>
          <a:xfrm>
            <a:off x="1158875" y="893763"/>
            <a:ext cx="4779963" cy="358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9" name="Google Shape;9;n"/>
          <p:cNvSpPr/>
          <p:nvPr/>
        </p:nvSpPr>
        <p:spPr>
          <a:xfrm>
            <a:off x="7275513" y="9809163"/>
            <a:ext cx="415925" cy="327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8450" lIns="96900" spcFirstLastPara="1" rIns="96900" wrap="square" tIns="484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b="0" i="0" lang="en-US" sz="1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5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:notes"/>
          <p:cNvSpPr txBox="1"/>
          <p:nvPr/>
        </p:nvSpPr>
        <p:spPr>
          <a:xfrm>
            <a:off x="4022725" y="9745663"/>
            <a:ext cx="3076575" cy="47783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20050" spcFirstLastPara="1" rIns="2005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b="0" i="1" lang="en-US" sz="1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1" sz="11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7" name="Google Shape;67;p1:notes"/>
          <p:cNvSpPr/>
          <p:nvPr>
            <p:ph idx="2" type="sldImg"/>
          </p:nvPr>
        </p:nvSpPr>
        <p:spPr>
          <a:xfrm>
            <a:off x="993775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8" name="Google Shape;68;p1:notes"/>
          <p:cNvSpPr txBox="1"/>
          <p:nvPr>
            <p:ph idx="1" type="body"/>
          </p:nvPr>
        </p:nvSpPr>
        <p:spPr>
          <a:xfrm>
            <a:off x="947738" y="4860925"/>
            <a:ext cx="5203825" cy="4605338"/>
          </a:xfrm>
          <a:prstGeom prst="rect">
            <a:avLst/>
          </a:prstGeom>
          <a:noFill/>
          <a:ln>
            <a:noFill/>
          </a:ln>
        </p:spPr>
        <p:txBody>
          <a:bodyPr anchorCtr="0" anchor="t" bIns="48450" lIns="96900" spcFirstLastPara="1" rIns="96900" wrap="square" tIns="484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1025920d48_0_15:notes"/>
          <p:cNvSpPr txBox="1"/>
          <p:nvPr/>
        </p:nvSpPr>
        <p:spPr>
          <a:xfrm>
            <a:off x="4022725" y="9745663"/>
            <a:ext cx="3076500" cy="477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20050" spcFirstLastPara="1" rIns="2005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b="0" i="1" lang="en-US" sz="1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1" sz="11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1" name="Google Shape;151;g31025920d48_0_15:notes"/>
          <p:cNvSpPr/>
          <p:nvPr>
            <p:ph idx="2" type="sldImg"/>
          </p:nvPr>
        </p:nvSpPr>
        <p:spPr>
          <a:xfrm>
            <a:off x="1158875" y="893763"/>
            <a:ext cx="4779900" cy="3584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2" name="Google Shape;152;g31025920d48_0_15:notes"/>
          <p:cNvSpPr txBox="1"/>
          <p:nvPr>
            <p:ph idx="1" type="body"/>
          </p:nvPr>
        </p:nvSpPr>
        <p:spPr>
          <a:xfrm>
            <a:off x="944563" y="4864100"/>
            <a:ext cx="5208600" cy="43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8450" lIns="96900" spcFirstLastPara="1" rIns="96900" wrap="square" tIns="484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31025920d48_0_32:notes"/>
          <p:cNvSpPr txBox="1"/>
          <p:nvPr>
            <p:ph idx="12" type="sldNum"/>
          </p:nvPr>
        </p:nvSpPr>
        <p:spPr>
          <a:xfrm>
            <a:off x="4022725" y="9745663"/>
            <a:ext cx="3076500" cy="477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20075" spcFirstLastPara="1" rIns="20075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g31025920d48_0_32:notes"/>
          <p:cNvSpPr txBox="1"/>
          <p:nvPr>
            <p:ph idx="1" type="body"/>
          </p:nvPr>
        </p:nvSpPr>
        <p:spPr>
          <a:xfrm>
            <a:off x="944563" y="4864100"/>
            <a:ext cx="5208600" cy="43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8500" lIns="97025" spcFirstLastPara="1" rIns="97025" wrap="square" tIns="48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1" name="Google Shape;161;g31025920d48_0_32:notes"/>
          <p:cNvSpPr/>
          <p:nvPr>
            <p:ph idx="2" type="sldImg"/>
          </p:nvPr>
        </p:nvSpPr>
        <p:spPr>
          <a:xfrm>
            <a:off x="1158877" y="893764"/>
            <a:ext cx="4779900" cy="3584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31025920d48_0_97:notes"/>
          <p:cNvSpPr txBox="1"/>
          <p:nvPr>
            <p:ph idx="12" type="sldNum"/>
          </p:nvPr>
        </p:nvSpPr>
        <p:spPr>
          <a:xfrm>
            <a:off x="4022725" y="9745663"/>
            <a:ext cx="3076500" cy="477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20075" spcFirstLastPara="1" rIns="20075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g31025920d48_0_97:notes"/>
          <p:cNvSpPr txBox="1"/>
          <p:nvPr>
            <p:ph idx="1" type="body"/>
          </p:nvPr>
        </p:nvSpPr>
        <p:spPr>
          <a:xfrm>
            <a:off x="944563" y="4864100"/>
            <a:ext cx="5208600" cy="43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8500" lIns="97025" spcFirstLastPara="1" rIns="97025" wrap="square" tIns="48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9" name="Google Shape;169;g31025920d48_0_97:notes"/>
          <p:cNvSpPr/>
          <p:nvPr>
            <p:ph idx="2" type="sldImg"/>
          </p:nvPr>
        </p:nvSpPr>
        <p:spPr>
          <a:xfrm>
            <a:off x="1158877" y="893764"/>
            <a:ext cx="4779900" cy="3584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31025920d48_0_113:notes"/>
          <p:cNvSpPr txBox="1"/>
          <p:nvPr/>
        </p:nvSpPr>
        <p:spPr>
          <a:xfrm>
            <a:off x="4022725" y="9745663"/>
            <a:ext cx="3076500" cy="477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20075" spcFirstLastPara="1" rIns="20075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b="0" i="1" lang="en-US" sz="1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1" sz="11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5" name="Google Shape;185;g31025920d48_0_113:notes"/>
          <p:cNvSpPr/>
          <p:nvPr>
            <p:ph idx="2" type="sldImg"/>
          </p:nvPr>
        </p:nvSpPr>
        <p:spPr>
          <a:xfrm>
            <a:off x="1158877" y="893764"/>
            <a:ext cx="4779900" cy="3584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6" name="Google Shape;186;g31025920d48_0_113:notes"/>
          <p:cNvSpPr txBox="1"/>
          <p:nvPr>
            <p:ph idx="1" type="body"/>
          </p:nvPr>
        </p:nvSpPr>
        <p:spPr>
          <a:xfrm>
            <a:off x="944563" y="4864100"/>
            <a:ext cx="5208600" cy="43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8500" lIns="97025" spcFirstLastPara="1" rIns="97025" wrap="square" tIns="48500">
            <a:noAutofit/>
          </a:bodyPr>
          <a:lstStyle/>
          <a:p>
            <a:pPr indent="0" lvl="0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31025920d48_0_24:notes"/>
          <p:cNvSpPr txBox="1"/>
          <p:nvPr/>
        </p:nvSpPr>
        <p:spPr>
          <a:xfrm>
            <a:off x="4022725" y="9745663"/>
            <a:ext cx="3076500" cy="477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20050" spcFirstLastPara="1" rIns="2005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b="0" i="1" lang="en-US" sz="1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1" sz="11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3" name="Google Shape;193;g31025920d48_0_24:notes"/>
          <p:cNvSpPr/>
          <p:nvPr>
            <p:ph idx="2" type="sldImg"/>
          </p:nvPr>
        </p:nvSpPr>
        <p:spPr>
          <a:xfrm>
            <a:off x="1158875" y="893763"/>
            <a:ext cx="4779900" cy="3584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4" name="Google Shape;194;g31025920d48_0_24:notes"/>
          <p:cNvSpPr txBox="1"/>
          <p:nvPr>
            <p:ph idx="1" type="body"/>
          </p:nvPr>
        </p:nvSpPr>
        <p:spPr>
          <a:xfrm>
            <a:off x="944563" y="4864100"/>
            <a:ext cx="5208600" cy="43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8450" lIns="96900" spcFirstLastPara="1" rIns="96900" wrap="square" tIns="484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מחרוזות שני צופציקים</a:t>
            </a:r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1:notes"/>
          <p:cNvSpPr txBox="1"/>
          <p:nvPr/>
        </p:nvSpPr>
        <p:spPr>
          <a:xfrm>
            <a:off x="4022725" y="9745663"/>
            <a:ext cx="3076575" cy="47783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20050" spcFirstLastPara="1" rIns="2005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b="0" i="1" lang="en-US" sz="1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1" sz="11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2" name="Google Shape;202;p11:notes"/>
          <p:cNvSpPr/>
          <p:nvPr>
            <p:ph idx="2" type="sldImg"/>
          </p:nvPr>
        </p:nvSpPr>
        <p:spPr>
          <a:xfrm>
            <a:off x="1158875" y="893763"/>
            <a:ext cx="4779963" cy="358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3" name="Google Shape;203;p11:notes"/>
          <p:cNvSpPr txBox="1"/>
          <p:nvPr>
            <p:ph idx="1" type="body"/>
          </p:nvPr>
        </p:nvSpPr>
        <p:spPr>
          <a:xfrm>
            <a:off x="944563" y="4864100"/>
            <a:ext cx="5208587" cy="4310063"/>
          </a:xfrm>
          <a:prstGeom prst="rect">
            <a:avLst/>
          </a:prstGeom>
          <a:noFill/>
          <a:ln>
            <a:noFill/>
          </a:ln>
        </p:spPr>
        <p:txBody>
          <a:bodyPr anchorCtr="0" anchor="t" bIns="48450" lIns="96900" spcFirstLastPara="1" rIns="96900" wrap="square" tIns="484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:notes"/>
          <p:cNvSpPr txBox="1"/>
          <p:nvPr/>
        </p:nvSpPr>
        <p:spPr>
          <a:xfrm>
            <a:off x="4022725" y="9745663"/>
            <a:ext cx="3076575" cy="47783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20050" spcFirstLastPara="1" rIns="2005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b="0" i="1" lang="en-US" sz="1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1" sz="11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8" name="Google Shape;78;p2:notes"/>
          <p:cNvSpPr/>
          <p:nvPr>
            <p:ph idx="2" type="sldImg"/>
          </p:nvPr>
        </p:nvSpPr>
        <p:spPr>
          <a:xfrm>
            <a:off x="1158875" y="893763"/>
            <a:ext cx="4779963" cy="358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9" name="Google Shape;79;p2:notes"/>
          <p:cNvSpPr txBox="1"/>
          <p:nvPr>
            <p:ph idx="1" type="body"/>
          </p:nvPr>
        </p:nvSpPr>
        <p:spPr>
          <a:xfrm>
            <a:off x="944563" y="4864100"/>
            <a:ext cx="5208587" cy="4310063"/>
          </a:xfrm>
          <a:prstGeom prst="rect">
            <a:avLst/>
          </a:prstGeom>
          <a:noFill/>
          <a:ln>
            <a:noFill/>
          </a:ln>
        </p:spPr>
        <p:txBody>
          <a:bodyPr anchorCtr="0" anchor="t" bIns="48450" lIns="96900" spcFirstLastPara="1" rIns="96900" wrap="square" tIns="484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1025920d48_0_0:notes"/>
          <p:cNvSpPr txBox="1"/>
          <p:nvPr/>
        </p:nvSpPr>
        <p:spPr>
          <a:xfrm>
            <a:off x="4022725" y="9745663"/>
            <a:ext cx="3076500" cy="477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20050" spcFirstLastPara="1" rIns="2005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b="0" i="1" lang="en-US" sz="1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1" sz="11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6" name="Google Shape;86;g31025920d48_0_0:notes"/>
          <p:cNvSpPr/>
          <p:nvPr>
            <p:ph idx="2" type="sldImg"/>
          </p:nvPr>
        </p:nvSpPr>
        <p:spPr>
          <a:xfrm>
            <a:off x="1158875" y="893763"/>
            <a:ext cx="4779900" cy="3584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7" name="Google Shape;87;g31025920d48_0_0:notes"/>
          <p:cNvSpPr txBox="1"/>
          <p:nvPr>
            <p:ph idx="1" type="body"/>
          </p:nvPr>
        </p:nvSpPr>
        <p:spPr>
          <a:xfrm>
            <a:off x="944563" y="4864100"/>
            <a:ext cx="5208600" cy="43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8450" lIns="96900" spcFirstLastPara="1" rIns="96900" wrap="square" tIns="484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1025920d48_0_7:notes"/>
          <p:cNvSpPr txBox="1"/>
          <p:nvPr/>
        </p:nvSpPr>
        <p:spPr>
          <a:xfrm>
            <a:off x="4022725" y="9745663"/>
            <a:ext cx="3076500" cy="477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20050" spcFirstLastPara="1" rIns="2005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b="0" i="1" lang="en-US" sz="1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1" sz="11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6" name="Google Shape;96;g31025920d48_0_7:notes"/>
          <p:cNvSpPr/>
          <p:nvPr>
            <p:ph idx="2" type="sldImg"/>
          </p:nvPr>
        </p:nvSpPr>
        <p:spPr>
          <a:xfrm>
            <a:off x="1158875" y="893763"/>
            <a:ext cx="4779900" cy="3584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7" name="Google Shape;97;g31025920d48_0_7:notes"/>
          <p:cNvSpPr txBox="1"/>
          <p:nvPr>
            <p:ph idx="1" type="body"/>
          </p:nvPr>
        </p:nvSpPr>
        <p:spPr>
          <a:xfrm>
            <a:off x="944563" y="4864100"/>
            <a:ext cx="5208600" cy="43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8450" lIns="96900" spcFirstLastPara="1" rIns="96900" wrap="square" tIns="484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:notes"/>
          <p:cNvSpPr txBox="1"/>
          <p:nvPr/>
        </p:nvSpPr>
        <p:spPr>
          <a:xfrm>
            <a:off x="4022725" y="9745663"/>
            <a:ext cx="3076575" cy="47783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20050" spcFirstLastPara="1" rIns="2005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b="0" i="1" lang="en-US" sz="1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1" sz="11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4" name="Google Shape;104;p3:notes"/>
          <p:cNvSpPr/>
          <p:nvPr>
            <p:ph idx="2" type="sldImg"/>
          </p:nvPr>
        </p:nvSpPr>
        <p:spPr>
          <a:xfrm>
            <a:off x="1158875" y="893763"/>
            <a:ext cx="4779963" cy="358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5" name="Google Shape;105;p3:notes"/>
          <p:cNvSpPr txBox="1"/>
          <p:nvPr>
            <p:ph idx="1" type="body"/>
          </p:nvPr>
        </p:nvSpPr>
        <p:spPr>
          <a:xfrm>
            <a:off x="944563" y="4864100"/>
            <a:ext cx="5208587" cy="4310063"/>
          </a:xfrm>
          <a:prstGeom prst="rect">
            <a:avLst/>
          </a:prstGeom>
          <a:noFill/>
          <a:ln>
            <a:noFill/>
          </a:ln>
        </p:spPr>
        <p:txBody>
          <a:bodyPr anchorCtr="0" anchor="t" bIns="48450" lIns="96900" spcFirstLastPara="1" rIns="96900" wrap="square" tIns="484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:notes"/>
          <p:cNvSpPr txBox="1"/>
          <p:nvPr/>
        </p:nvSpPr>
        <p:spPr>
          <a:xfrm>
            <a:off x="4022725" y="9745663"/>
            <a:ext cx="3076575" cy="47783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20050" spcFirstLastPara="1" rIns="2005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b="0" i="1" lang="en-US" sz="1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1" sz="11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4" name="Google Shape;114;p4:notes"/>
          <p:cNvSpPr/>
          <p:nvPr>
            <p:ph idx="2" type="sldImg"/>
          </p:nvPr>
        </p:nvSpPr>
        <p:spPr>
          <a:xfrm>
            <a:off x="1158875" y="893763"/>
            <a:ext cx="4779963" cy="358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5" name="Google Shape;115;p4:notes"/>
          <p:cNvSpPr txBox="1"/>
          <p:nvPr>
            <p:ph idx="1" type="body"/>
          </p:nvPr>
        </p:nvSpPr>
        <p:spPr>
          <a:xfrm>
            <a:off x="944563" y="4864100"/>
            <a:ext cx="5208587" cy="4310063"/>
          </a:xfrm>
          <a:prstGeom prst="rect">
            <a:avLst/>
          </a:prstGeom>
          <a:noFill/>
          <a:ln>
            <a:noFill/>
          </a:ln>
        </p:spPr>
        <p:txBody>
          <a:bodyPr anchorCtr="0" anchor="t" bIns="48450" lIns="96900" spcFirstLastPara="1" rIns="96900" wrap="square" tIns="484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5:notes"/>
          <p:cNvSpPr txBox="1"/>
          <p:nvPr/>
        </p:nvSpPr>
        <p:spPr>
          <a:xfrm>
            <a:off x="4022725" y="9745663"/>
            <a:ext cx="3076575" cy="47783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20050" spcFirstLastPara="1" rIns="2005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b="0" i="1" lang="en-US" sz="1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1" sz="11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3" name="Google Shape;123;p5:notes"/>
          <p:cNvSpPr/>
          <p:nvPr>
            <p:ph idx="2" type="sldImg"/>
          </p:nvPr>
        </p:nvSpPr>
        <p:spPr>
          <a:xfrm>
            <a:off x="1158875" y="893763"/>
            <a:ext cx="4779963" cy="358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4" name="Google Shape;124;p5:notes"/>
          <p:cNvSpPr txBox="1"/>
          <p:nvPr>
            <p:ph idx="1" type="body"/>
          </p:nvPr>
        </p:nvSpPr>
        <p:spPr>
          <a:xfrm>
            <a:off x="944563" y="4864100"/>
            <a:ext cx="5208587" cy="4310063"/>
          </a:xfrm>
          <a:prstGeom prst="rect">
            <a:avLst/>
          </a:prstGeom>
          <a:noFill/>
          <a:ln>
            <a:noFill/>
          </a:ln>
        </p:spPr>
        <p:txBody>
          <a:bodyPr anchorCtr="0" anchor="t" bIns="48450" lIns="96900" spcFirstLastPara="1" rIns="96900" wrap="square" tIns="48450">
            <a:noAutofit/>
          </a:bodyPr>
          <a:lstStyle/>
          <a:p>
            <a:pPr indent="0" lvl="0" marL="0" marR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אפשר בתכנית שלנו ממש להשתמש בערכים true ו false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6:notes"/>
          <p:cNvSpPr txBox="1"/>
          <p:nvPr/>
        </p:nvSpPr>
        <p:spPr>
          <a:xfrm>
            <a:off x="4022725" y="9745663"/>
            <a:ext cx="3076575" cy="47783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20050" spcFirstLastPara="1" rIns="2005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b="0" i="1" lang="en-US" sz="1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1" sz="11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3" name="Google Shape;133;p6:notes"/>
          <p:cNvSpPr/>
          <p:nvPr>
            <p:ph idx="2" type="sldImg"/>
          </p:nvPr>
        </p:nvSpPr>
        <p:spPr>
          <a:xfrm>
            <a:off x="1158875" y="893763"/>
            <a:ext cx="4779963" cy="358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4" name="Google Shape;134;p6:notes"/>
          <p:cNvSpPr txBox="1"/>
          <p:nvPr>
            <p:ph idx="1" type="body"/>
          </p:nvPr>
        </p:nvSpPr>
        <p:spPr>
          <a:xfrm>
            <a:off x="944563" y="4864100"/>
            <a:ext cx="5208587" cy="4310063"/>
          </a:xfrm>
          <a:prstGeom prst="rect">
            <a:avLst/>
          </a:prstGeom>
          <a:noFill/>
          <a:ln>
            <a:noFill/>
          </a:ln>
        </p:spPr>
        <p:txBody>
          <a:bodyPr anchorCtr="0" anchor="t" bIns="48450" lIns="96900" spcFirstLastPara="1" rIns="96900" wrap="square" tIns="484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7:notes"/>
          <p:cNvSpPr txBox="1"/>
          <p:nvPr/>
        </p:nvSpPr>
        <p:spPr>
          <a:xfrm>
            <a:off x="4022725" y="9745663"/>
            <a:ext cx="3076575" cy="47783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20050" spcFirstLastPara="1" rIns="2005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b="0" i="1" lang="en-US" sz="1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1" sz="11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3" name="Google Shape;143;p7:notes"/>
          <p:cNvSpPr/>
          <p:nvPr>
            <p:ph idx="2" type="sldImg"/>
          </p:nvPr>
        </p:nvSpPr>
        <p:spPr>
          <a:xfrm>
            <a:off x="1158875" y="893763"/>
            <a:ext cx="4779963" cy="358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4" name="Google Shape;144;p7:notes"/>
          <p:cNvSpPr txBox="1"/>
          <p:nvPr>
            <p:ph idx="1" type="body"/>
          </p:nvPr>
        </p:nvSpPr>
        <p:spPr>
          <a:xfrm>
            <a:off x="944563" y="4864100"/>
            <a:ext cx="5208587" cy="4310063"/>
          </a:xfrm>
          <a:prstGeom prst="rect">
            <a:avLst/>
          </a:prstGeom>
          <a:noFill/>
          <a:ln>
            <a:noFill/>
          </a:ln>
        </p:spPr>
        <p:txBody>
          <a:bodyPr anchorCtr="0" anchor="t" bIns="48450" lIns="96900" spcFirstLastPara="1" rIns="96900" wrap="square" tIns="484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מחרוזות שני צופציקים</a:t>
            </a:r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מה יודפס </a:t>
            </a:r>
            <a:r>
              <a:rPr lang="en-US" sz="1100">
                <a:solidFill>
                  <a:srgbClr val="00B050"/>
                </a:solidFill>
                <a:latin typeface="Comic Sans MS"/>
                <a:ea typeface="Comic Sans MS"/>
                <a:cs typeface="Comic Sans MS"/>
                <a:sym typeface="Comic Sans MS"/>
              </a:rPr>
              <a:t>Introduction to Computer Science</a:t>
            </a:r>
            <a:endParaRPr sz="13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23"/>
          <p:cNvSpPr txBox="1"/>
          <p:nvPr>
            <p:ph type="title"/>
          </p:nvPr>
        </p:nvSpPr>
        <p:spPr>
          <a:xfrm>
            <a:off x="152400" y="76200"/>
            <a:ext cx="87630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6633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6633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6633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6633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6633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6633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6633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6633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6633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8" name="Google Shape;48;p23"/>
          <p:cNvSpPr txBox="1"/>
          <p:nvPr>
            <p:ph idx="1" type="body"/>
          </p:nvPr>
        </p:nvSpPr>
        <p:spPr>
          <a:xfrm rot="5400000">
            <a:off x="1752600" y="-685800"/>
            <a:ext cx="5562600" cy="86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342900" lvl="0" marL="457200" marR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Clr>
                <a:srgbClr val="006600"/>
              </a:buClr>
              <a:buSzPts val="1800"/>
              <a:buFont typeface="Noto Sans Symbols"/>
              <a:buChar char="■"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indent="-314325" lvl="1" marL="914400" marR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Clr>
                <a:srgbClr val="000099"/>
              </a:buClr>
              <a:buSzPts val="135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indent="-314325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3300"/>
              </a:buClr>
              <a:buSzPts val="1350"/>
              <a:buFont typeface="Noto Sans Symbols"/>
              <a:buChar char="❑"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indent="-342900" lvl="3" marL="18288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3300"/>
              </a:buClr>
              <a:buSzPts val="1800"/>
              <a:buFont typeface="Noto Sans Symbols"/>
              <a:buChar char="■"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indent="-342900" lvl="4" marL="22860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3300"/>
              </a:buClr>
              <a:buSzPts val="1800"/>
              <a:buFont typeface="Noto Sans Symbols"/>
              <a:buChar char="■"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indent="-342900" lvl="5" marL="27432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3300"/>
              </a:buClr>
              <a:buSzPts val="1800"/>
              <a:buFont typeface="Noto Sans Symbols"/>
              <a:buChar char="■"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indent="-342900" lvl="6" marL="32004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3300"/>
              </a:buClr>
              <a:buSzPts val="1800"/>
              <a:buFont typeface="Noto Sans Symbols"/>
              <a:buChar char="■"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indent="-342900" lvl="7" marL="3657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3300"/>
              </a:buClr>
              <a:buSzPts val="1800"/>
              <a:buFont typeface="Noto Sans Symbols"/>
              <a:buChar char="■"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indent="-342900" lvl="8" marL="41148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3300"/>
              </a:buClr>
              <a:buSzPts val="1800"/>
              <a:buFont typeface="Noto Sans Symbols"/>
              <a:buChar char="■"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4"/>
          <p:cNvSpPr txBox="1"/>
          <p:nvPr>
            <p:ph type="title"/>
          </p:nvPr>
        </p:nvSpPr>
        <p:spPr>
          <a:xfrm rot="5400000">
            <a:off x="4657725" y="2143125"/>
            <a:ext cx="6324600" cy="21907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6633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6633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6633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6633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6633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6633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6633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6633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6633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1" name="Google Shape;51;p24"/>
          <p:cNvSpPr txBox="1"/>
          <p:nvPr>
            <p:ph idx="1" type="body"/>
          </p:nvPr>
        </p:nvSpPr>
        <p:spPr>
          <a:xfrm rot="5400000">
            <a:off x="200025" y="28575"/>
            <a:ext cx="6324600" cy="641985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342900" lvl="0" marL="457200" marR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Clr>
                <a:srgbClr val="006600"/>
              </a:buClr>
              <a:buSzPts val="1800"/>
              <a:buFont typeface="Noto Sans Symbols"/>
              <a:buChar char="■"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indent="-314325" lvl="1" marL="914400" marR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Clr>
                <a:srgbClr val="000099"/>
              </a:buClr>
              <a:buSzPts val="135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indent="-314325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3300"/>
              </a:buClr>
              <a:buSzPts val="1350"/>
              <a:buFont typeface="Noto Sans Symbols"/>
              <a:buChar char="❑"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indent="-342900" lvl="3" marL="18288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3300"/>
              </a:buClr>
              <a:buSzPts val="1800"/>
              <a:buFont typeface="Noto Sans Symbols"/>
              <a:buChar char="■"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indent="-342900" lvl="4" marL="22860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3300"/>
              </a:buClr>
              <a:buSzPts val="1800"/>
              <a:buFont typeface="Noto Sans Symbols"/>
              <a:buChar char="■"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indent="-342900" lvl="5" marL="27432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3300"/>
              </a:buClr>
              <a:buSzPts val="1800"/>
              <a:buFont typeface="Noto Sans Symbols"/>
              <a:buChar char="■"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indent="-342900" lvl="6" marL="32004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3300"/>
              </a:buClr>
              <a:buSzPts val="1800"/>
              <a:buFont typeface="Noto Sans Symbols"/>
              <a:buChar char="■"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indent="-342900" lvl="7" marL="3657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3300"/>
              </a:buClr>
              <a:buSzPts val="1800"/>
              <a:buFont typeface="Noto Sans Symbols"/>
              <a:buChar char="■"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indent="-342900" lvl="8" marL="41148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3300"/>
              </a:buClr>
              <a:buSzPts val="1800"/>
              <a:buFont typeface="Noto Sans Symbols"/>
              <a:buChar char="■"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slide">
  <p:cSld name="Main slide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31025920d48_1_120"/>
          <p:cNvSpPr txBox="1"/>
          <p:nvPr>
            <p:ph idx="1" type="body"/>
          </p:nvPr>
        </p:nvSpPr>
        <p:spPr>
          <a:xfrm>
            <a:off x="247650" y="1148080"/>
            <a:ext cx="6511200" cy="5028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1pPr>
            <a:lvl2pPr indent="-323850" lvl="1" marL="9144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500"/>
              <a:buChar char="o"/>
              <a:defRPr sz="1500"/>
            </a:lvl2pPr>
            <a:lvl3pPr indent="-317500" lvl="2" marL="13716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cxnSp>
        <p:nvCxnSpPr>
          <p:cNvPr id="54" name="Google Shape;54;g31025920d48_1_120"/>
          <p:cNvCxnSpPr/>
          <p:nvPr/>
        </p:nvCxnSpPr>
        <p:spPr>
          <a:xfrm>
            <a:off x="247650" y="962371"/>
            <a:ext cx="6511200" cy="0"/>
          </a:xfrm>
          <a:prstGeom prst="straightConnector1">
            <a:avLst/>
          </a:prstGeom>
          <a:noFill/>
          <a:ln cap="flat" cmpd="sng" w="22225">
            <a:solidFill>
              <a:srgbClr val="595959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5" name="Google Shape;55;g31025920d48_1_120"/>
          <p:cNvSpPr txBox="1"/>
          <p:nvPr>
            <p:ph type="title"/>
          </p:nvPr>
        </p:nvSpPr>
        <p:spPr>
          <a:xfrm>
            <a:off x="247650" y="365125"/>
            <a:ext cx="6511200" cy="59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6" name="Google Shape;56;g31025920d48_1_120"/>
          <p:cNvSpPr txBox="1"/>
          <p:nvPr>
            <p:ph idx="11" type="ftr"/>
          </p:nvPr>
        </p:nvSpPr>
        <p:spPr>
          <a:xfrm>
            <a:off x="247651" y="6356349"/>
            <a:ext cx="954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7" name="Google Shape;57;g31025920d48_1_120"/>
          <p:cNvSpPr txBox="1"/>
          <p:nvPr>
            <p:ph idx="12" type="sldNum"/>
          </p:nvPr>
        </p:nvSpPr>
        <p:spPr>
          <a:xfrm>
            <a:off x="5807783" y="6356349"/>
            <a:ext cx="954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de and text">
  <p:cSld name="Code and 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1025920d48_1_126"/>
          <p:cNvSpPr txBox="1"/>
          <p:nvPr>
            <p:ph idx="1" type="body"/>
          </p:nvPr>
        </p:nvSpPr>
        <p:spPr>
          <a:xfrm>
            <a:off x="4633332" y="1148080"/>
            <a:ext cx="2125500" cy="5028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1pPr>
            <a:lvl2pPr indent="-32385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Char char="o"/>
              <a:defRPr sz="1500"/>
            </a:lvl2pPr>
            <a:lvl3pPr indent="-3175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 sz="1400"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cxnSp>
        <p:nvCxnSpPr>
          <p:cNvPr id="60" name="Google Shape;60;g31025920d48_1_126"/>
          <p:cNvCxnSpPr/>
          <p:nvPr/>
        </p:nvCxnSpPr>
        <p:spPr>
          <a:xfrm>
            <a:off x="247650" y="962371"/>
            <a:ext cx="6511200" cy="0"/>
          </a:xfrm>
          <a:prstGeom prst="straightConnector1">
            <a:avLst/>
          </a:prstGeom>
          <a:noFill/>
          <a:ln cap="flat" cmpd="sng" w="22225">
            <a:solidFill>
              <a:srgbClr val="595959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61" name="Google Shape;61;g31025920d48_1_126"/>
          <p:cNvSpPr txBox="1"/>
          <p:nvPr>
            <p:ph type="title"/>
          </p:nvPr>
        </p:nvSpPr>
        <p:spPr>
          <a:xfrm>
            <a:off x="247650" y="365125"/>
            <a:ext cx="6511200" cy="59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2" name="Google Shape;62;g31025920d48_1_126"/>
          <p:cNvSpPr txBox="1"/>
          <p:nvPr>
            <p:ph idx="2" type="body"/>
          </p:nvPr>
        </p:nvSpPr>
        <p:spPr>
          <a:xfrm>
            <a:off x="247649" y="1134427"/>
            <a:ext cx="4263000" cy="5028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t" bIns="81000" lIns="108000" spcFirstLastPara="1" rIns="68575" wrap="square" tIns="810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latin typeface="Consolas"/>
                <a:ea typeface="Consolas"/>
                <a:cs typeface="Consolas"/>
                <a:sym typeface="Consolas"/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latin typeface="Consolas"/>
                <a:ea typeface="Consolas"/>
                <a:cs typeface="Consolas"/>
                <a:sym typeface="Consolas"/>
              </a:defRPr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latin typeface="Consolas"/>
                <a:ea typeface="Consolas"/>
                <a:cs typeface="Consolas"/>
                <a:sym typeface="Consolas"/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latin typeface="Consolas"/>
                <a:ea typeface="Consolas"/>
                <a:cs typeface="Consolas"/>
                <a:sym typeface="Consolas"/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latin typeface="Consolas"/>
                <a:ea typeface="Consolas"/>
                <a:cs typeface="Consolas"/>
                <a:sym typeface="Consolas"/>
              </a:defRPr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63" name="Google Shape;63;g31025920d48_1_126"/>
          <p:cNvSpPr txBox="1"/>
          <p:nvPr>
            <p:ph idx="11" type="ftr"/>
          </p:nvPr>
        </p:nvSpPr>
        <p:spPr>
          <a:xfrm>
            <a:off x="247651" y="6356349"/>
            <a:ext cx="954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4" name="Google Shape;64;g31025920d48_1_126"/>
          <p:cNvSpPr txBox="1"/>
          <p:nvPr>
            <p:ph idx="12" type="sldNum"/>
          </p:nvPr>
        </p:nvSpPr>
        <p:spPr>
          <a:xfrm>
            <a:off x="5807783" y="6356349"/>
            <a:ext cx="954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5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6633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6633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6633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6633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6633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6633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6633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6633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6633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" name="Google Shape;19;p15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lvl="0" marR="0" algn="ctr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Clr>
                <a:srgbClr val="006600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lvl="1" marR="0" algn="ctr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Clr>
                <a:srgbClr val="000099"/>
              </a:buClr>
              <a:buSzPts val="1350"/>
              <a:buFont typeface="Noto Sans Symbols"/>
              <a:buNone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lvl="2" marR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3300"/>
              </a:buClr>
              <a:buSzPts val="1350"/>
              <a:buFont typeface="Noto Sans Symbols"/>
              <a:buNone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lvl="3" marR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3300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lvl="4" marR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3300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lvl="5" marR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3300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lvl="6" marR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3300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lvl="7" marR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3300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lvl="8" marR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3300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6"/>
          <p:cNvSpPr txBox="1"/>
          <p:nvPr>
            <p:ph type="title"/>
          </p:nvPr>
        </p:nvSpPr>
        <p:spPr>
          <a:xfrm>
            <a:off x="152400" y="76200"/>
            <a:ext cx="87630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6633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6633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6633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6633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6633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6633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6633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6633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6633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" name="Google Shape;22;p16"/>
          <p:cNvSpPr txBox="1"/>
          <p:nvPr>
            <p:ph idx="1" type="body"/>
          </p:nvPr>
        </p:nvSpPr>
        <p:spPr>
          <a:xfrm>
            <a:off x="228600" y="838200"/>
            <a:ext cx="8610600" cy="55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342900" lvl="0" marL="457200" marR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Clr>
                <a:srgbClr val="006600"/>
              </a:buClr>
              <a:buSzPts val="1800"/>
              <a:buFont typeface="Noto Sans Symbols"/>
              <a:buChar char="■"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indent="-314325" lvl="1" marL="914400" marR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Clr>
                <a:srgbClr val="000099"/>
              </a:buClr>
              <a:buSzPts val="135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indent="-314325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3300"/>
              </a:buClr>
              <a:buSzPts val="1350"/>
              <a:buFont typeface="Noto Sans Symbols"/>
              <a:buChar char="❑"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indent="-342900" lvl="3" marL="18288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3300"/>
              </a:buClr>
              <a:buSzPts val="1800"/>
              <a:buFont typeface="Noto Sans Symbols"/>
              <a:buChar char="■"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indent="-342900" lvl="4" marL="22860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3300"/>
              </a:buClr>
              <a:buSzPts val="1800"/>
              <a:buFont typeface="Noto Sans Symbols"/>
              <a:buChar char="■"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indent="-342900" lvl="5" marL="27432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3300"/>
              </a:buClr>
              <a:buSzPts val="1800"/>
              <a:buFont typeface="Noto Sans Symbols"/>
              <a:buChar char="■"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indent="-342900" lvl="6" marL="32004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3300"/>
              </a:buClr>
              <a:buSzPts val="1800"/>
              <a:buFont typeface="Noto Sans Symbols"/>
              <a:buChar char="■"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indent="-342900" lvl="7" marL="3657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3300"/>
              </a:buClr>
              <a:buSzPts val="1800"/>
              <a:buFont typeface="Noto Sans Symbols"/>
              <a:buChar char="■"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indent="-342900" lvl="8" marL="41148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3300"/>
              </a:buClr>
              <a:buSzPts val="1800"/>
              <a:buFont typeface="Noto Sans Symbols"/>
              <a:buChar char="■"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7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lv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rgbClr val="6633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6633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6633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6633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6633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6633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6633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6633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6633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" name="Google Shape;25;p17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6600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Clr>
                <a:srgbClr val="000099"/>
              </a:buClr>
              <a:buSzPts val="1350"/>
              <a:buFont typeface="Noto Sans Symbols"/>
              <a:buNone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3300"/>
              </a:buClr>
              <a:buSzPts val="1200"/>
              <a:buFont typeface="Noto Sans Symbols"/>
              <a:buNone/>
              <a:defRPr b="0" i="0" sz="16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3300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3300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3300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3300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3300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3300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8"/>
          <p:cNvSpPr txBox="1"/>
          <p:nvPr>
            <p:ph type="title"/>
          </p:nvPr>
        </p:nvSpPr>
        <p:spPr>
          <a:xfrm>
            <a:off x="152400" y="76200"/>
            <a:ext cx="87630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6633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6633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6633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6633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6633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6633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6633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6633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6633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" name="Google Shape;28;p18"/>
          <p:cNvSpPr txBox="1"/>
          <p:nvPr>
            <p:ph idx="1" type="body"/>
          </p:nvPr>
        </p:nvSpPr>
        <p:spPr>
          <a:xfrm>
            <a:off x="228600" y="838200"/>
            <a:ext cx="4229100" cy="55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406400" lvl="0" marL="457200" marR="0" algn="l">
              <a:lnSpc>
                <a:spcPct val="100000"/>
              </a:lnSpc>
              <a:spcBef>
                <a:spcPts val="1680"/>
              </a:spcBef>
              <a:spcAft>
                <a:spcPts val="0"/>
              </a:spcAft>
              <a:buClr>
                <a:srgbClr val="006600"/>
              </a:buClr>
              <a:buSzPts val="2800"/>
              <a:buFont typeface="Noto Sans Symbols"/>
              <a:buChar char="■"/>
              <a:defRPr b="0" i="0" sz="2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indent="-342900" lvl="1" marL="914400" marR="0" algn="l">
              <a:lnSpc>
                <a:spcPct val="100000"/>
              </a:lnSpc>
              <a:spcBef>
                <a:spcPts val="1440"/>
              </a:spcBef>
              <a:spcAft>
                <a:spcPts val="0"/>
              </a:spcAft>
              <a:buClr>
                <a:srgbClr val="000099"/>
              </a:buClr>
              <a:buSzPts val="1800"/>
              <a:buFont typeface="Noto Sans Symbols"/>
              <a:buChar char="●"/>
              <a:defRPr b="0" i="0" sz="2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indent="-323850" lvl="2" marL="13716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3300"/>
              </a:buClr>
              <a:buSzPts val="1500"/>
              <a:buFont typeface="Noto Sans Symbols"/>
              <a:buChar char="❑"/>
              <a:defRPr b="0" i="0" sz="2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indent="-342900" lvl="3" marL="18288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3300"/>
              </a:buClr>
              <a:buSzPts val="1800"/>
              <a:buFont typeface="Noto Sans Symbols"/>
              <a:buChar char="■"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indent="-342900" lvl="4" marL="22860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3300"/>
              </a:buClr>
              <a:buSzPts val="1800"/>
              <a:buFont typeface="Noto Sans Symbols"/>
              <a:buChar char="■"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indent="-342900" lvl="5" marL="27432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3300"/>
              </a:buClr>
              <a:buSzPts val="1800"/>
              <a:buFont typeface="Noto Sans Symbols"/>
              <a:buChar char="■"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indent="-342900" lvl="6" marL="32004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3300"/>
              </a:buClr>
              <a:buSzPts val="1800"/>
              <a:buFont typeface="Noto Sans Symbols"/>
              <a:buChar char="■"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indent="-342900" lvl="7" marL="3657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3300"/>
              </a:buClr>
              <a:buSzPts val="1800"/>
              <a:buFont typeface="Noto Sans Symbols"/>
              <a:buChar char="■"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indent="-342900" lvl="8" marL="41148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3300"/>
              </a:buClr>
              <a:buSzPts val="1800"/>
              <a:buFont typeface="Noto Sans Symbols"/>
              <a:buChar char="■"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/>
        </p:txBody>
      </p:sp>
      <p:sp>
        <p:nvSpPr>
          <p:cNvPr id="29" name="Google Shape;29;p18"/>
          <p:cNvSpPr txBox="1"/>
          <p:nvPr>
            <p:ph idx="2" type="body"/>
          </p:nvPr>
        </p:nvSpPr>
        <p:spPr>
          <a:xfrm>
            <a:off x="4610100" y="838200"/>
            <a:ext cx="4229100" cy="55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406400" lvl="0" marL="457200" marR="0" algn="l">
              <a:lnSpc>
                <a:spcPct val="100000"/>
              </a:lnSpc>
              <a:spcBef>
                <a:spcPts val="1680"/>
              </a:spcBef>
              <a:spcAft>
                <a:spcPts val="0"/>
              </a:spcAft>
              <a:buClr>
                <a:srgbClr val="006600"/>
              </a:buClr>
              <a:buSzPts val="2800"/>
              <a:buFont typeface="Noto Sans Symbols"/>
              <a:buChar char="■"/>
              <a:defRPr b="0" i="0" sz="2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indent="-342900" lvl="1" marL="914400" marR="0" algn="l">
              <a:lnSpc>
                <a:spcPct val="100000"/>
              </a:lnSpc>
              <a:spcBef>
                <a:spcPts val="1440"/>
              </a:spcBef>
              <a:spcAft>
                <a:spcPts val="0"/>
              </a:spcAft>
              <a:buClr>
                <a:srgbClr val="000099"/>
              </a:buClr>
              <a:buSzPts val="1800"/>
              <a:buFont typeface="Noto Sans Symbols"/>
              <a:buChar char="●"/>
              <a:defRPr b="0" i="0" sz="2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indent="-323850" lvl="2" marL="13716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3300"/>
              </a:buClr>
              <a:buSzPts val="1500"/>
              <a:buFont typeface="Noto Sans Symbols"/>
              <a:buChar char="❑"/>
              <a:defRPr b="0" i="0" sz="2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indent="-342900" lvl="3" marL="18288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3300"/>
              </a:buClr>
              <a:buSzPts val="1800"/>
              <a:buFont typeface="Noto Sans Symbols"/>
              <a:buChar char="■"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indent="-342900" lvl="4" marL="22860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3300"/>
              </a:buClr>
              <a:buSzPts val="1800"/>
              <a:buFont typeface="Noto Sans Symbols"/>
              <a:buChar char="■"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indent="-342900" lvl="5" marL="27432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3300"/>
              </a:buClr>
              <a:buSzPts val="1800"/>
              <a:buFont typeface="Noto Sans Symbols"/>
              <a:buChar char="■"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indent="-342900" lvl="6" marL="32004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3300"/>
              </a:buClr>
              <a:buSzPts val="1800"/>
              <a:buFont typeface="Noto Sans Symbols"/>
              <a:buChar char="■"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indent="-342900" lvl="7" marL="3657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3300"/>
              </a:buClr>
              <a:buSzPts val="1800"/>
              <a:buFont typeface="Noto Sans Symbols"/>
              <a:buChar char="■"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indent="-342900" lvl="8" marL="41148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3300"/>
              </a:buClr>
              <a:buSzPts val="1800"/>
              <a:buFont typeface="Noto Sans Symbols"/>
              <a:buChar char="■"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6633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6633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6633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6633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6633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6633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6633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6633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6633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" name="Google Shape;32;p19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1440"/>
              </a:spcBef>
              <a:spcAft>
                <a:spcPts val="0"/>
              </a:spcAft>
              <a:buClr>
                <a:srgbClr val="006600"/>
              </a:buClr>
              <a:buSzPts val="2400"/>
              <a:buFont typeface="Noto Sans Symbols"/>
              <a:buNone/>
              <a:defRPr b="1" i="0" sz="2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99"/>
              </a:buClr>
              <a:buSzPts val="1500"/>
              <a:buFont typeface="Noto Sans Symbols"/>
              <a:buNone/>
              <a:defRPr b="1" i="0" sz="2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3300"/>
              </a:buClr>
              <a:buSzPts val="1350"/>
              <a:buFont typeface="Noto Sans Symbols"/>
              <a:buNone/>
              <a:defRPr b="1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3300"/>
              </a:buClr>
              <a:buSzPts val="160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3300"/>
              </a:buClr>
              <a:buSzPts val="160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3300"/>
              </a:buClr>
              <a:buSzPts val="160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3300"/>
              </a:buClr>
              <a:buSzPts val="160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3300"/>
              </a:buClr>
              <a:buSzPts val="160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3300"/>
              </a:buClr>
              <a:buSzPts val="160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/>
        </p:txBody>
      </p:sp>
      <p:sp>
        <p:nvSpPr>
          <p:cNvPr id="33" name="Google Shape;33;p19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381000" lvl="0" marL="457200" marR="0" algn="l">
              <a:lnSpc>
                <a:spcPct val="100000"/>
              </a:lnSpc>
              <a:spcBef>
                <a:spcPts val="1440"/>
              </a:spcBef>
              <a:spcAft>
                <a:spcPts val="0"/>
              </a:spcAft>
              <a:buClr>
                <a:srgbClr val="006600"/>
              </a:buClr>
              <a:buSzPts val="2400"/>
              <a:buFont typeface="Noto Sans Symbols"/>
              <a:buChar char="■"/>
              <a:defRPr b="0" i="0" sz="2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indent="-323850" lvl="1" marL="914400" marR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99"/>
              </a:buClr>
              <a:buSzPts val="15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indent="-314325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3300"/>
              </a:buClr>
              <a:buSzPts val="1350"/>
              <a:buFont typeface="Noto Sans Symbols"/>
              <a:buChar char="❑"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indent="-3302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3300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indent="-3302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3300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indent="-3302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3300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indent="-3302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3300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indent="-3302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3300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indent="-3302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3300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/>
        </p:txBody>
      </p:sp>
      <p:sp>
        <p:nvSpPr>
          <p:cNvPr id="34" name="Google Shape;34;p19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1440"/>
              </a:spcBef>
              <a:spcAft>
                <a:spcPts val="0"/>
              </a:spcAft>
              <a:buClr>
                <a:srgbClr val="006600"/>
              </a:buClr>
              <a:buSzPts val="2400"/>
              <a:buFont typeface="Noto Sans Symbols"/>
              <a:buNone/>
              <a:defRPr b="1" i="0" sz="2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99"/>
              </a:buClr>
              <a:buSzPts val="1500"/>
              <a:buFont typeface="Noto Sans Symbols"/>
              <a:buNone/>
              <a:defRPr b="1" i="0" sz="2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3300"/>
              </a:buClr>
              <a:buSzPts val="1350"/>
              <a:buFont typeface="Noto Sans Symbols"/>
              <a:buNone/>
              <a:defRPr b="1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3300"/>
              </a:buClr>
              <a:buSzPts val="160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3300"/>
              </a:buClr>
              <a:buSzPts val="160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3300"/>
              </a:buClr>
              <a:buSzPts val="160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3300"/>
              </a:buClr>
              <a:buSzPts val="160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3300"/>
              </a:buClr>
              <a:buSzPts val="160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3300"/>
              </a:buClr>
              <a:buSzPts val="160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/>
        </p:txBody>
      </p:sp>
      <p:sp>
        <p:nvSpPr>
          <p:cNvPr id="35" name="Google Shape;35;p19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381000" lvl="0" marL="457200" marR="0" algn="l">
              <a:lnSpc>
                <a:spcPct val="100000"/>
              </a:lnSpc>
              <a:spcBef>
                <a:spcPts val="1440"/>
              </a:spcBef>
              <a:spcAft>
                <a:spcPts val="0"/>
              </a:spcAft>
              <a:buClr>
                <a:srgbClr val="006600"/>
              </a:buClr>
              <a:buSzPts val="2400"/>
              <a:buFont typeface="Noto Sans Symbols"/>
              <a:buChar char="■"/>
              <a:defRPr b="0" i="0" sz="2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indent="-323850" lvl="1" marL="914400" marR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99"/>
              </a:buClr>
              <a:buSzPts val="15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indent="-314325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3300"/>
              </a:buClr>
              <a:buSzPts val="1350"/>
              <a:buFont typeface="Noto Sans Symbols"/>
              <a:buChar char="❑"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indent="-3302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3300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indent="-3302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3300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indent="-3302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3300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indent="-3302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3300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indent="-3302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3300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indent="-3302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3300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0"/>
          <p:cNvSpPr txBox="1"/>
          <p:nvPr>
            <p:ph type="title"/>
          </p:nvPr>
        </p:nvSpPr>
        <p:spPr>
          <a:xfrm>
            <a:off x="152400" y="76200"/>
            <a:ext cx="87630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6633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6633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6633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6633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6633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6633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6633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6633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6633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21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>
            <a:lvl1pPr lv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rgbClr val="6633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6633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6633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6633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6633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6633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6633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6633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6633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0" name="Google Shape;40;p21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431800" lvl="0" marL="457200" marR="0" algn="l">
              <a:lnSpc>
                <a:spcPct val="100000"/>
              </a:lnSpc>
              <a:spcBef>
                <a:spcPts val="1920"/>
              </a:spcBef>
              <a:spcAft>
                <a:spcPts val="0"/>
              </a:spcAft>
              <a:buClr>
                <a:srgbClr val="006600"/>
              </a:buClr>
              <a:buSzPts val="3200"/>
              <a:buFont typeface="Noto Sans Symbols"/>
              <a:buChar char="■"/>
              <a:defRPr b="0" i="0" sz="32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indent="-361950" lvl="1" marL="914400" marR="0" algn="l">
              <a:lnSpc>
                <a:spcPct val="100000"/>
              </a:lnSpc>
              <a:spcBef>
                <a:spcPts val="1680"/>
              </a:spcBef>
              <a:spcAft>
                <a:spcPts val="0"/>
              </a:spcAft>
              <a:buClr>
                <a:srgbClr val="000099"/>
              </a:buClr>
              <a:buSzPts val="2100"/>
              <a:buFont typeface="Noto Sans Symbols"/>
              <a:buChar char="●"/>
              <a:defRPr b="0" i="0" sz="2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indent="-342900" lvl="2" marL="13716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3300"/>
              </a:buClr>
              <a:buSzPts val="1800"/>
              <a:buFont typeface="Noto Sans Symbols"/>
              <a:buChar char="❑"/>
              <a:defRPr b="0" i="0" sz="2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indent="-355600" lvl="3" marL="1828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3300"/>
              </a:buClr>
              <a:buSzPts val="2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indent="-355600" lvl="4" marL="22860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3300"/>
              </a:buClr>
              <a:buSzPts val="2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indent="-355600" lvl="5" marL="27432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3300"/>
              </a:buClr>
              <a:buSzPts val="2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indent="-355600" lvl="6" marL="3200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3300"/>
              </a:buClr>
              <a:buSzPts val="2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indent="-355600" lvl="7" marL="36576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3300"/>
              </a:buClr>
              <a:buSzPts val="2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indent="-355600" lvl="8" marL="4114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3300"/>
              </a:buClr>
              <a:buSzPts val="2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/>
        </p:txBody>
      </p:sp>
      <p:sp>
        <p:nvSpPr>
          <p:cNvPr id="41" name="Google Shape;41;p21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840"/>
              </a:spcBef>
              <a:spcAft>
                <a:spcPts val="0"/>
              </a:spcAft>
              <a:buClr>
                <a:srgbClr val="006600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000099"/>
              </a:buClr>
              <a:buSzPts val="900"/>
              <a:buFont typeface="Noto Sans Symbols"/>
              <a:buNone/>
              <a:defRPr b="0" i="0" sz="12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3300"/>
              </a:buClr>
              <a:buSzPts val="750"/>
              <a:buFont typeface="Noto Sans Symbols"/>
              <a:buNone/>
              <a:defRPr b="0" i="0" sz="1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003300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003300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003300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003300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003300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003300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22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>
            <a:lvl1pPr lv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rgbClr val="6633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6633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6633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6633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6633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6633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6633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6633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6633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4" name="Google Shape;44;p22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45" name="Google Shape;45;p22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840"/>
              </a:spcBef>
              <a:spcAft>
                <a:spcPts val="0"/>
              </a:spcAft>
              <a:buClr>
                <a:srgbClr val="006600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000099"/>
              </a:buClr>
              <a:buSzPts val="900"/>
              <a:buFont typeface="Noto Sans Symbols"/>
              <a:buNone/>
              <a:defRPr b="0" i="0" sz="12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3300"/>
              </a:buClr>
              <a:buSzPts val="750"/>
              <a:buFont typeface="Noto Sans Symbols"/>
              <a:buNone/>
              <a:defRPr b="0" i="0" sz="1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003300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003300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003300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003300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003300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003300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13"/>
          <p:cNvSpPr txBox="1"/>
          <p:nvPr>
            <p:ph type="title"/>
          </p:nvPr>
        </p:nvSpPr>
        <p:spPr>
          <a:xfrm>
            <a:off x="152400" y="76200"/>
            <a:ext cx="87630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6633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6633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6633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6633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6633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6633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6633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6633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6633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3"/>
          <p:cNvSpPr txBox="1"/>
          <p:nvPr>
            <p:ph idx="1" type="body"/>
          </p:nvPr>
        </p:nvSpPr>
        <p:spPr>
          <a:xfrm>
            <a:off x="228600" y="838200"/>
            <a:ext cx="8610600" cy="55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342900" lvl="0" marL="457200" marR="0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Clr>
                <a:srgbClr val="006600"/>
              </a:buClr>
              <a:buSzPts val="1800"/>
              <a:buFont typeface="Noto Sans Symbols"/>
              <a:buChar char="■"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indent="-314325" lvl="1" marL="914400" marR="0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Clr>
                <a:srgbClr val="000099"/>
              </a:buClr>
              <a:buSzPts val="135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indent="-314325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3300"/>
              </a:buClr>
              <a:buSzPts val="1350"/>
              <a:buFont typeface="Noto Sans Symbols"/>
              <a:buChar char="❑"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3300"/>
              </a:buClr>
              <a:buSzPts val="1800"/>
              <a:buFont typeface="Noto Sans Symbols"/>
              <a:buChar char="■"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3300"/>
              </a:buClr>
              <a:buSzPts val="1800"/>
              <a:buFont typeface="Noto Sans Symbols"/>
              <a:buChar char="■"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3300"/>
              </a:buClr>
              <a:buSzPts val="1800"/>
              <a:buFont typeface="Noto Sans Symbols"/>
              <a:buChar char="■"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3300"/>
              </a:buClr>
              <a:buSzPts val="1800"/>
              <a:buFont typeface="Noto Sans Symbols"/>
              <a:buChar char="■"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3300"/>
              </a:buClr>
              <a:buSzPts val="1800"/>
              <a:buFont typeface="Noto Sans Symbols"/>
              <a:buChar char="■"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3300"/>
              </a:buClr>
              <a:buSzPts val="1800"/>
              <a:buFont typeface="Noto Sans Symbols"/>
              <a:buChar char="■"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/>
        </p:txBody>
      </p:sp>
      <p:cxnSp>
        <p:nvCxnSpPr>
          <p:cNvPr id="13" name="Google Shape;13;p13"/>
          <p:cNvCxnSpPr/>
          <p:nvPr/>
        </p:nvCxnSpPr>
        <p:spPr>
          <a:xfrm>
            <a:off x="152400" y="609600"/>
            <a:ext cx="8763000" cy="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" name="Google Shape;14;p13"/>
          <p:cNvCxnSpPr/>
          <p:nvPr/>
        </p:nvCxnSpPr>
        <p:spPr>
          <a:xfrm>
            <a:off x="0" y="6629400"/>
            <a:ext cx="914400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descr="Bouquet" id="15" name="Google Shape;15;p13"/>
          <p:cNvSpPr txBox="1"/>
          <p:nvPr/>
        </p:nvSpPr>
        <p:spPr>
          <a:xfrm>
            <a:off x="76200" y="6597650"/>
            <a:ext cx="90678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Introduction to Computer Science, Shimon Schocken, IDC Herzliya                                                                                            </a:t>
            </a: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Relationship Id="rId4" Type="http://schemas.openxmlformats.org/officeDocument/2006/relationships/image" Target="../media/image3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gif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OPENOAM" id="70" name="Google Shape;70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6851650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"/>
          <p:cNvSpPr txBox="1"/>
          <p:nvPr>
            <p:ph idx="4294967295" type="ctrTitle"/>
          </p:nvPr>
        </p:nvSpPr>
        <p:spPr>
          <a:xfrm>
            <a:off x="1524000" y="1828800"/>
            <a:ext cx="6172200" cy="14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Variables and Data Types</a:t>
            </a:r>
            <a:endParaRPr b="0" i="0" sz="2800" u="none" cap="none" strike="noStrik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72" name="Google Shape;72;p1"/>
          <p:cNvSpPr/>
          <p:nvPr/>
        </p:nvSpPr>
        <p:spPr>
          <a:xfrm>
            <a:off x="152400" y="76200"/>
            <a:ext cx="28956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Introduction to Computer Science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Workshop, RUNI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1"/>
          <p:cNvSpPr/>
          <p:nvPr/>
        </p:nvSpPr>
        <p:spPr>
          <a:xfrm>
            <a:off x="1447800" y="1600200"/>
            <a:ext cx="61722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737373"/>
                </a:solidFill>
                <a:latin typeface="Comic Sans MS"/>
                <a:ea typeface="Comic Sans MS"/>
                <a:cs typeface="Comic Sans MS"/>
                <a:sym typeface="Comic Sans MS"/>
              </a:rPr>
              <a:t>Workshop 2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data:image/jpeg;base64,/9j/4AAQSkZJRgABAQAAAQABAAD/2wCEAAkGBxMTEhQUERQWFhQWGBQYGRgUGBggHBgbGBUWHxUWFxcZHCggHBolHBcXITEiJikrLi4uGB8zODMsNygtLisBCgoKDg0OGxAQGywkICQsLCwsLCwsLDAsLSwsLCwwLCwsLCwsLCwsLCwsLCwsLCwsLCwsLCwsLCwsLCwsLCwsLP/AABEIAKoBKQMBEQACEQEDEQH/xAAcAAEAAgMBAQEAAAAAAAAAAAAABAUDBgcIAQL/xABLEAACAgEBBAYHAwcJBQkAAAABAgADEQQFEiExBhNBUWFxByIyQoGRkhRSwTNDcoKhsdEIIyQ0U2JjssKDk7Ph8BUlNVRzoqPD8f/EABsBAQACAwEBAAAAAAAAAAAAAAABAwIEBQYH/8QAMxEBAAIBAgUDAwIEBwEBAAAAAAECAwQRBRIhMUEyUWETInEGsRRCgdEjM1KRocHw4RX/2gAMAwEAAhEDEQA/ALzpt0l6QU56jQ1LWPzlRNzc+YHDHkUgcw2D0i1u0NfTTrbbLkZ91qGt6pG48VYDAOOJ3cZOMdsD0D0j2pqdL1S6PQtqUwwIrdEFe7u7ow3YQTy7oFUnTLX+9sfU/q2VH8YF7tbbz0aVL/st9jNuZpqANibwyQeOPV5GBrq+lfRpgaurVaQnl9oocA+RXOYG47J2pTqalu09i2VtnDLyOOY8wYEyAgICAgICAgICB+XcAEkgAcSTyHiTArdH0j0ltxoq1FVlwUsURgSAMZJx+kIFFtLptal1lNGzdZcayV3wqrW2O1HY8R4wP1sbbm1LbUF2zVppY+s51CFlGDg9WBxOcDn2wJHSTVbVW0DQUaZ6t0Ete7Bt7LZUBezG7x8YFYu2tuL7ezdO47TXqQPkGEC86U9KqdAqPqEuNbEgvVWWWvGPWsxyHHxgZ9hdJtJrBnS3128M4U+sPND6w+IgW8BAQEBAQEBAQEBAQEBArNsdHtLqh/SKK7D2FlG8McsMOI+BgWFFW6oUEkAAZYknh3k8SfEwP3AQPjKCMHiD3wKzamxEt0z6etn06uPa02EZTvBiVIGBkjj5mBp1m2No7KP9PzrdD/5mpcW0jP55B7S494ePlA3zZ2vrvqS2lw9bgFWXkQYEmAgICAgIFBZ0nqGtfS7yjqqDdczHATLIKwTyHAsT+r3wMXRzplTrrra9Klr1Vj+sbpFTNnBRGPFj25x+GQqtT6O/tVjPtLV36lN9ilAPV1KN4lAVTixAwM5HbA2fZGwNLpRjTUVVeKIAfiecCygICAgIGrdIPR/odUd819TcDlbtOersU9hDLwPxBgZuk22rdBVUyaa3U1LwuZGBsRVXg+6eLnI48oFlsHblGspW7TWCys9o5g/dYHip8DAsYCAgICAgICAgICAgICAgICBi1OpStd6x1RR2uQB8zAq6ulGhclV1WnY8QR1ifEc4FX0p26+goou0tNdmjrbF4q9qurGFapV4YBOT4DxyA2XR62u2pLa2DVuodWB4FSMg/KBTbS6baCglX1Cs49yoNY/0VhjMq1m3aGF8laRvaYj8qi70j1/mtJqnHeRWnyDuD+yX10ea3arSvxTSU73hI0XpF0rMq3rbpixwDcnqZ7usQsq/rETDJp8mP1Quw63Bm/y7RLb1ORkcQZS2lR0t2/XodJbqbOSL6o+854Ig8ziB5m2BsXaW1dTZdUhfrLN617MinO9vBXz7SggeqMngOED0z0X2bdRSqX2o7AABaqlrrQDsRRx+Z+AgXEBAQEBAQEBAQNO13QgLq01mz7PstpYdeoXNV6Z9berGPX54I7/jA2XT7Upe2ylLEa2rdNiAjeTe9neHZmBMgICAgICAgICAgICAgICBF2pr0opsusOEqRnbyUEn90Dj1wfVP9o1uHsbiqNxSlTyrRTwyAeLcyfhj0Gk0VKV5rRvLxHE+L5MuSaY52rH/LK+krIwa0I7iq/wm79KntDkRqMsdrT/ALojbD0/EipVJ4E15U47RlccJVbSYbd6trHxTVU7Xn+qp2VsApZbTYrWaYYakO7FFyTlNwtjgeOcTUw6KtcsxaN48OnquL3yaelqX2t2mP8AtsdFKoMIqqO5QAPkJ0a0rXtDgXy3v6pmWSZq3x1BBBGQeBB5HwMiYiY2llW01neO6R0c29Zs87pDW6I8dwcX0/eahzarmSnMe73TiazQTX78fb2ev4XxqMm2LPPXxPv+W5bR2Jo9qii6xxfp09dK1YdWzn37McWIHALwxvNkHPDlPRtj09C1qErUKijAVQAAO4AcBAyQEBAQEBAQEBAQEDTOnHRayxl12gIr19A9U+7enbTaO0Ecj/0AtuhvSerX6cW1gq6nctqb2qrB7SMDx+MC9gICAgICAgICAgICAgIGo+lK3Gz3Qc7bdNX5g31lx8UDCWYa82SI+VGqvFMN7T4iWmz1kdnzOZ3nckoIFZ0kstXT2PQcOmG5ZyFOWX4jM1tVN645tTvDf4bXFbURTLHSen9UvZ+rW2pLF5OqsPiOXw5S3FeL0i0eWvqcM4ctsc+JSJYoICBFXRBXNlL2UWHm9DFS36a+y/6wM1M2ixZOsxtPw6el4vqdPG0TvHtK30fSnaNOMvVqkHMWruWHysT1c+afKc/LwuY9E/7u3p/1FS07Za7fMN46MdJ6darbm8lteOsqsGHTPLlwZTg4YEg4PiJy70tSeW0dXosWWmWvPSd4XcxWEBAQEBAQEBAQEDXOlW0l2dp7dVVpuszYjX9XhW3ThXubh6xVQP8AkMmBeaHWJdWltTB63UMrDkQRkGBngICAgICAgICAgIGDWauupC9rqiDmzkADzJgaHtn0w7OqyKTZqGH9kpC/W+AfMZE3tPw3U5/RSfz4Yzesd2pXdObtrWInUCmih+sJ394u+6wrU+qAMb29gZ5CbeHh2TDniL7dPZxuNayuPTTWO9uiwnYeGICB8ZcjB5HhImN42ZUtNbRMKboppbKqnqsUgJbYEJ95M5Vh4cZqaOl6Vmto7T0/Dp8Vy48uSuSk771jf8rqbjlEBAQECM+1F0d+n1bHdVHWu04JzVacPkDid07rjAJ9XhznM4lh5qxaI6vR/p7PaMs4/Ew6xsXbum1ab+luS1e3cPEfpLzB8xOFMTE7S9isZAQEBAQEBAQEBA/NiBgVYAgggg8iDzBHdA0ToJp7NBq9Rs1lc6fH2jS2YJVUdsPSWxgFWzgHjz8IG+wEBAQEBAQEBAQNZ9IPSxdm6U3bu/YzBKkPIsQTlj90AEnyx2y/TYLZ8kY6d5RM7Ru827d27qdY5s1VrWHJIBPqL4InJRPoOi4HptLXmvG8+8tS2WbJfR7ozZqcO2a6fve836APZ4ma+r4nbJvj0/SPM/2czW8Rx6Xp3t7e35dF0GhrpQV1KFUft8Se0+M51axV5HUajJnvz3nqkTJQQEBAQEBAQEBA0v0i67hVSOZPWN5Dgo+JJPwl2ixfW1VY8V6y9LwLBtFs0/iGn6PVWVOLKXeuwcmrYqR8RO9rOF6bVR99evvHd6Gt5r2d59EfpAfW72m1WDqK13lcDHWICASwHAOCRy5585894pw22hy8s9YntLbpfmh0ucxmQEBAQEBAq9vbfo0ihr3ILHCIqszucckRQSf3DtxCYrNp2hrzdPmz6uz9SV7y2nB+lrczLks2P4PP/p/ZnT0g6YflqtVV4tQ7D51B5HLLC2nyV71Zz6QNnYz9o/VFdpb6Am9+yNpYfTt7Shajp7vf1XSXW55PbilPDO/6+PJD5SYpMrqaTNftCus6QbTc+1paF7lrexh+uzqp+kTP6ctuvDLfzS+JtzaaHIt09w7VsqZCfAOjnd8yp8o+mm/DJ2+2Wz9GulNeqJrZWp1CDL0vzx99GHCxPEfEAyuYmHOyY7Y52tC/kKyAgICAgcx/lAaXe2fU49pNRXjw3lcH8JuaCbxqKzTvuxv26uD6PdNta2cAXQMD3Fhnj3T2vEeIc2nnHf7bdpj+zSvW0UtavfadnZQoHADAHICc2u23R89vMzaZt3fZkwIGLUahK13rGVV5ZYgDjy4mY3vWkb2nZZjxXyzy0jeWCratDHC3Vk9wdf4yuNRjntaF1tFqKxvNJTJc1SB8zI3TtO277JQQED5ImdkxG87OR7Y1puvtsPvMQPBV4Lj4DPxnc4Lh5cM5Z72l73T4ow4a448Qgs4H8Ju6jXYcHS09faO6+KzLpf8AJ/0pbaF1jD2NOQPAvYvP4KZ4Xj+fNlzVnJG0bdI/u2sUREdHoCcBaQEBAQEBA5TpbvtN12sfizu9dWfcprYqgXuDFS5794d0ux16bu5w/DFcfPPeVhLHRIHzEI2h9hJAQImu0Is3WDNXbWd6u1PbrPaQe0EcCp4EHBkWrEqM+Cuau0rrZXTrqwE2kvVMOAvRSabP7xIyaj3huA7CZRNZhws2lyYp6x09236LXVXKGpsSxTggowI48uIMxayRAQEBA0f00072yNQcZKNQw+F9eT9JM2NJblz0n5j90W7PPKICMEZHjPqWbDjy12vG8NGJmFrodbdXjq7nA+6x3l+TcvgRONl4RTvjtNf2UZdJgzeukLrT9JdSParqf9Esh/bvCad9Fqadtpc7JwLBb02mE+rpQPfotXy3G/ytma8/Wr6sc/8ADSt+n8v8t4lW9Kts03UBFFmesqJVqn9kN62fVxymjrb89IrtPePEtrhvDNRps02tHTaeu8d0u07KsUqfs65H3VRh4gkAgyZppprtMbf0a8RxWl9/umN/yibC6S11aWwWWCxqHetBvDesUEbhHeOPPwlen1UUxTE9dp2j5Wa3hd82orasbRaN5+J8s9nSi2sK9q6c1sVBFVuXTePAnhg47cTKdZeu02iNlf8A+RhvvWk25o7bx0lH2jtf/vCpkegoK3ALW4GCV3i3DAbuHbMMmef4iJjbbZfp9DX+BtS0TvM+3nx/RJ1XS4Gx0oNG6mBv3WEByexFUEkDvlt9ZabTFI7KcHBI+nFsvNvPiI7flm2d0vqZCbgyOCQVVLGBx7ysF5HxlmHV80fdExP4lVqOBZ63/wALrHzMQzWdKK/cqub9Xd/zES+L5Lemkz/75K8Az/zWiP8A3wg6npPcQQlCrntsfJ+lB+MujTanJG20V/P/AMbuHgVKTFr33mPZpq7LwPWcny4f850sOjzckUvknaPEO9No332OoVfZH/XnOhp9JixemOvuxm0y63/J60x/p1nYTQg/VFjN/nX5TxP6ivzayY9obGH0uxzhLSAgICAgRdq6sU022nlWjvx/uqT+EDmPRvTmvSadDzWqsH6RmbNez0+nry46x8LKSuICAgICAgfIRMbq+3YdBbfVOqs59ZQzVvnv3qyDmYzSJUZNLiv3hZ7K6S36R0TVub9MxCdcwHWUljhOs3Rh0JIG9gEZyc8SKrU2cnVaKcUc1esOh7wmDQfYCBrnpFo39ma1cZPUWEeYGR+0TPHO1on5JeZaDkAz6vinfHWfhoT3TqZjZKdVKLJTqZRZKbTKLJTalHcJrXpWe8MoSq9Mh5op81H8Jr2w4/aE7yzDZ9OPyVf0L/CUfRx/6YTvLDZpKxyrQeSr/CW1w4/9MI3lGsQDkB8pfTHSPEImUO2bVYiGKFdL6oQbpfVCFdLqoQbpfVDt3oE027oLX/tL3P0qi/hPmvF78+tyW+f+obmP0w6ZOazICAgICBoPTjbS6ne0GnO8CQNVYvsogwTSG7bH4AgeypJODiZVrvLa0unnLf4jujzYeiiNiEkBAQEBAQEBAh7ZCHT3dZjc6t97PLG6c5kW7Ks230539nPftm3P8b6zNZ5ro9KQwIELbdO/p70571Vg+aGB5N0R9VfIT6porc2mpPxDRt3lYUyywnVSiyU6mUWSm0yiyU6qU2SnVSiyUteUpSjWyyog3S+rFBul1UIV0vqhBul9UIV0uqhBul0TtCHoL0L6fd2Rpyebm5z8bnx/7QJ8s1d+bPefmf3b1ezeJrpICAgIHONt7ft1zNXp3arSKSrWoSLLypwwrPuVZyN4cWxwwOJspTd0NJopyfdbsxaTSpUoStQiDkqjA/8A2XRGzt0pWkbVhmhkQEBAQEBAQEBAga/THUWUaQfn39fwprw1xPgRhP8AaCYZJ6NDiGXkx8vmXT/sqfdEocFmgIHwiB5FWncZ0PNHdPpYj8J9K4Pfm0dJaeT1JlM3rMU6qUWSnUyiyU2mU2SnVSiyU6qUWSlrylKUa2WVEG6X1YoN0uqhCul9UIN0vqhCul1UIGpOAT3Ayc9uXFa3tEkd3p3oHper2do0IwRRTnzKAt+0mfK7zvaZby+mIQEBA/Ni5BHeCIHJeiyldLVW3B6QaXHc9RKt8MjI8CDNinZ6PR2i2GNltMm0QMd9u6rMeSgtw8BmGNp2jdrOl6ZGxA9ei1bI3EMqKQR3jDTDn+GnXWTaN4pOy42JtqrVKWqJyp3XRwQyHuZT++ZRaJbGLNXLHRZSVyJtLaFdCb9pwCyqMAnLMcKPnEzswyZK0jeyXDMgICBL6A0b+q1l5/N9Vp0z2YQWWEefWJ9MovPV5/X35su3s3uYNIgICB5Y6T6c16/WqezUXn4M5YfsafQP07bfRRHtM/u1MvqYKZ2LMEjSahWLAc1ODmaOPU0y2tWveO7KYmE23VLWAW5EgDHaTyGJVqM9MUb289ExG6zpmNhOqlNkpF2pWtGsf2VBJwM8B4TVy3ilZtLKE7T2hkVhyYAjyIyJXE79RhtltRU06xLQxQ53WZDkdqnjMsOWuTfl8ImNkPaOpWtd5+AyB8zgS++WuKvNZERuwWzapO8bsUG6bFUIV0uqhX6lN4bo5thfqOPxmvxK/LpMk/E/syp6oettFVuVov3VUfIAT5k3GaAgICAgc66U6L7LrhaOFOs4HuXUIpwf9pWvzr8ZZjnadnS4fn5bck9pfJc7ZAjbS/I2/wDp2f5TE9mGT0T+FR0C/wDD9N+h+JmNPSo0X+TCHUNzbThOVmkDuB2stuFJ8cY+cj+ZT6dVtXzCs1d6+v8AaNpWDU5bFeldt1ME7q9WgOfHemM/Mq7WjrzZOvwwbXvfVbM0l1ljhzbUrbhADE2Y3yMe0MZHdmJ61RltOTBW0z5j91/t5GrWlLNaaKAG6yxnAusPuqGx8yOMyt08tjNE1iIm+0efdX9G9p413UVam3UUPSz5u3iVdWA9R2AJXEis9dlWDLtm5K2mY28t3ljpPkkWHo7fF+vr/wASi7/eUhP/AKZr3jq89rq7ZpbvMGmQEBA82ekygptbVg+81b/VWv8ACe3/AExbfBePaWtm7qOmehsqfkepqFPu2jdP6Q5fMcJwcsfQ1sW8Xjb+vhbHWqU46zUovu1DfbxY5Cj4c5Xn/wAfV1p4r1n8kdKpl5uLt/OrRWuMMQpLd54nAEr1F8s3mJtFa/umNtn3Z+17DRqjvq70Bt2xMYb1CVOOXZNOmsvOG87xM18x5ZcsbwkVarVDTPqXsTBp31rCeycAqS3bw5jxlfPn+jOW0x2322No32W99+parT9UUrDoGsuYA7nqAgKhIySc+UyvfJNa8sxHvJ0Vuz9pONSKG1CahWRm3lCgoVPssFJHKRgz2jN9ObRaNiY6bqvY9Oofr+rsWpRfbg7m8WO9xzkjAkaSma3PyTtG8+C2zBtLWtbpX3wA6Wqj45ZVxxEty55y6eYt3i20kRtL9bT1x6wVK614UMztjt5BQSOM2smrt9SMNbRXp1mWMV6boun1h3zWzrZwyGXHxBAJ4zY0ertOf6NrRbpvEwi1em7JdO5VU+bIo6zV6Wv7+o06/BrUB/ZOZx6/LorfmGeL1PVs+etsgICAgIFX0m2Mur01lJO6WAKP2o6nNbjxDAGExMxO8NB2VqmsrBdd2xSyWL92xDhx5ZGQe0EGbNZ3h6XT5fq44smSV7DrKy1bqObKwHmVIESxvG9ZiGqbF0+09PRXStOmYIMBmtfjx7QFlcRaI2aGKupx0isRH+6x2LsKxGuu1FgbUXLulkGFrUD1VTPHgeOfKZRX3XYsFo5rXnrP/Cu2LsvWUUfZlpoHtD7RvniGJ9c17mS2P70xiJiNlOPDlpXkiI/L8p0avGza9N6nXV2K4yTundt3hk44ZEnlnl2T/D3+hyeYZtdszVNqKNX1NVjrU1bUs+ApLE79blSM4IHLkPlExO+5fFlm8ZJiJ6dt2TS7K1Ta6vVWipUFT1dWjE7g5qd4gb5JPHgMcJMRO+7KuLLOaMlojbZtMzbxA/fRe3c2nj+30zD40WKR8cXH5GU5I6uLxOu1os6HK3MICAgefvTRTu7VJ+/p6X+TWL/onrf0vk65KfiVGaOzUaZ6uyh+9dQXrO77S4ZfMHl8eU5fEcFsuL7PVHWPyzpO0pexKGAZ3GHsYsR3Dkq/ATV0OG9azfJH3WneU2nxDCumIusa3TtfvEbhAUgDHs4Y4Wc62K9c1rZKTbfsz36dEjQ6C7q9aGr3WtX1ApGOKMAoPhwEprgy8mWJr37J3jourdG52f1QU9Z1Cpu9u8EAI+cuy47TpeTbrsiJ+5H2ls6zOkaylr6a6gr1KRlX3RhihOG7pp5sVt6TNd4iOsMoljp0ln2umxdN1NISxcDcBGRnedV4DJ4DGeUsxY7/AF63iu0bSTPRG0D30daGod1a2xk3CueLe8CeAPPMs09s2Dmjkmd56bbInafKJqNmWfZ3yM2WWixlHZlgcZ8AJn/C5PoT0+607zCOaN2PaekIu63qhapUKy4BKkcmAPOX5dPamWMsU5omNphETvGzDpqzvluqWtcYA3QGPeTjkPCbmjpe2Wb8nLXx7sbdu793TtVVrb0dafrNq6MYyA7Of1K3IP1bs4H6kvtgrX3lbhjq9LTxLZICAgICAgcz1SgbQ14T2d+ljjkHahN/48FJ85djdnhkzyyzSx1CAgJISAgICAgIEelsa/ZxHbdcp8m0t+fhkA/CV5XM4nH2RLp0pcUgICBxD086bGs0tn36LE/3dgI/4pno/wBNX21M194lTmjo5/TPa2a6dVKLJTqZRZKbTKLJTqZTZKdVKLJSl5SmUo90sqIN0vqxQbpfVCFdLqoQbpfVCFdLqobb6GNPvbU3uyui1vqZFE8t+p79cdfz/wBL8Md3f55NeQEBAQECp6T7bXR6drSN5uC1oOdljcEQeZ5nsAJ7ITWs2naGh7M0rIpNjb9tjNZa/wB529rHgOCjwUTZrG0PS6fD9KkVTJK8gICAgICAgICB86PUdftKvHFNIju57BbahSpM9/VtaSPFZVknw43EssTMUjw6PKnLICAgcl9PunG7orO0WWp9SZ/0TtcBvy6yPmJhXl9LlVM99Zqp1UoslOplFkptMpslOqlFkp1UoslLXlKUo1ssqIN0vqxQbpfVCFdLqoQbpfVCFdLqodC9AunzqdZZ9yqhPrewn/hieK/Ud99VFfaIbOHs7VPPrSAgICAgaN6Q8/aNAX/J71wGeXWmv+b+O4LcfGZ07tzQ7fWjdCl70JAQEBAQEBAQECHrbrC1dOnUNfcSEDeyoAy9r49xRx8SVHbMb22hq6rURhr8t96NbDTR0itCWYkvZY3tW2HG87eeAAOQAAHKa7ztrTad5WsIICAgc39O9GdBU/amor+TK4P7xOjwm3LrMf5YZPTLjNM+j2aibVKLJTqZRZKbTKLJTqpTZKdVKLJS15SlKNbLKiDdL6sUG6XVQhXS+qEG6X1QhXS6qHWvQJp8UauzHFrlXPeErX8WafP+NX5tZb46NvH6XUpymZAQEBAQIO2tk1aqlqb1yjYPA4KsDlXRhxVgeIIgidurTbeievr4VXUXr2G4NXZ5MUBVj44XylkZJdDHxHJWNp6vidGdpNzbSV+P865HwwoPzj6ks54nfxCTX0GvP5XaDg/4FFSD5WdYf2yJvKi2uzW87I21eieq09Zt0+os1JTi1NyVAuo5it60XD45A5B5cM5iLzDLHr8tZ+6d4RNHqktRbKzvI4DAjtBl8Tu7tLxevNDNDIgICAgSegun6zW6q88RSlenXhyZv5y7B8jT8h3SjJPVweIZObLt7N9mDQICAgIGk+mWne2TqDjJRqH+V9e8fpLTY0tuXNSfmEW7OD0z6f4hpJtUpslOplFkptMoslOqlNkp1UoslLXlKUo1ssqIN0vqxQbpdVCFdL6oQbpfVCFdLo6Idv8AQlTjZatj8pbe3/yFf9M+ba+/Nqbz8y3Kdob7NNkQEBAQEBAQEBAQOZ7V0P2PWtUBijU71tXctn5+kef5QDxfuluO3h1eHZ9v8Of6MstdjdAp2i1zFNHS+pYHBavhUp7Q17epkdwyfCYTkiGjl1+OnSOqXboNooN59GrjuovVm+l1QH5zH6iivE481Ql23SG3LS1L8tzUK1bE+AsAz8MzOLxLcx6vFftKTrNfXUjWWOoVRkkkfADvJ5ASZmIW3y1rXeZbZ0A2e1OiQ2ArbcXvsDc1a1i26fFQVXHZu4mvLzOS3Nabe7Y5DAgICAgVXSnZX2rR6jT5ANtboCewkeqfgcSYnad4Hml9PZVY1VyGu1DhkYYPDtGeansI4ET6LoOIYtVjjaevmGpak1lKqm3ZinUyiyU2mUWSnVSmyU6qUWSlrylKUa2WVEG6X1YoN0uqhCul9UIN0vqhBsDMy11qXtc7qIoyzE8gB+M1tbr8WmxzNp6+I8sq1m0vR3QLYj6LQafT2EF0UlyOW87s7Ad4BYjPhPnd7Ta02ny21/MQgICAgICAgICAgV23ti1aurqrgcZDKykhkZfZdGHEMP4g8DCYmYneGvUej6on+lX36lRjCWFUQ/prSq7/AJNkeEmbTK6+py3ja1m3aehUUJWoVVGAqgAAdwA5SFDJAw6vSV2ru2orqex1BHyMCq0nQ/Z9TiyrR6dHHEMtSAjxHDhAu4CAgICAgIFJ0m6KaTXKBqagWHs2L6tifouOOPDl4TOmS1J5qztJs5rtb0TaqrjpL0vX7l3qP2cnUFW7eYHxna0/Hs9OmT7lU4o8Na1mydXp/wCsaS9AM+siGxOBxnfqzj9bE6ePjmC/q3hhOKWCnaVOcGxVPc53T8mxNmNdp7+m0I5Zhbae1TyYHyIkzkpPaTZYUmU2tHuJi8pVvCUW6WVmBX6ixRzIHmRLYyVjvKNlTdtOnOBYpPcp3j8lzInW4Keq0HLLJpNnarUf1bSaiwH3ihRPrs3Qfhma+TjeCnSu8/hMY5bHsr0Vay051VtenT7tX85Ye/1iAq+freU5uo47mv0x/azjFHl0fot0N0mgB6iv+cPtWud6xvNjyHgMCcXJktktzXneVkRs2GYJICAgICAgICAgICAgICAgICAgICAgICAgICAgRtZoqrAesrR+BHrqp/eIGh9IujGiWmxl0mmDYJyKawfnuyY7jgO2b2Rm3GZcE+ySO3wlsXt7oVX/AGpf/bW/W38Zh9S/vKdlhsrUu5G+7Nx94k/vmfPb3Q730U6NaJ9PWz6TTsx5lqayfmVlU9Uug7P2fVWq9XVWmBw3EUY+QkCZAQEBAQEBAQEBAQEBAQEBAQEBAQEBAQED/9k=" id="74" name="Google Shape;74;p1"/>
          <p:cNvSpPr/>
          <p:nvPr/>
        </p:nvSpPr>
        <p:spPr>
          <a:xfrm>
            <a:off x="8923338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https://encrypted-tbn3.gstatic.com/images?q=tbn:ANd9GcQmhYX5gclgZdnlbvgHI1sH6LJs57p6GdpMMJ-7WfjxqBwoiOPl" id="75" name="Google Shape;75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657600" y="3352800"/>
            <a:ext cx="1943100" cy="1943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31025920d48_0_15"/>
          <p:cNvSpPr txBox="1"/>
          <p:nvPr>
            <p:ph idx="4294967295" type="title"/>
          </p:nvPr>
        </p:nvSpPr>
        <p:spPr>
          <a:xfrm>
            <a:off x="152400" y="76200"/>
            <a:ext cx="87630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 sz="2600">
                <a:latin typeface="Comic Sans MS"/>
                <a:ea typeface="Comic Sans MS"/>
                <a:cs typeface="Comic Sans MS"/>
                <a:sym typeface="Comic Sans MS"/>
              </a:rPr>
              <a:t>Question 1</a:t>
            </a:r>
            <a:endParaRPr sz="2600"/>
          </a:p>
        </p:txBody>
      </p:sp>
      <p:sp>
        <p:nvSpPr>
          <p:cNvPr id="155" name="Google Shape;155;g31025920d48_0_15"/>
          <p:cNvSpPr/>
          <p:nvPr/>
        </p:nvSpPr>
        <p:spPr>
          <a:xfrm>
            <a:off x="95250" y="6671310"/>
            <a:ext cx="4724400" cy="15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g31025920d48_0_15"/>
          <p:cNvSpPr/>
          <p:nvPr/>
        </p:nvSpPr>
        <p:spPr>
          <a:xfrm>
            <a:off x="247650" y="849525"/>
            <a:ext cx="5905800" cy="35091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t" bIns="81000" lIns="108000" spcFirstLastPara="1" rIns="68575" wrap="square" tIns="810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0" lang="en-US" sz="1700" u="none" cap="none" strike="noStrike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i="0" lang="en-US" sz="1700" u="none" cap="none" strike="noStrike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0" lang="en-US" sz="1700" u="none" cap="none" strike="noStrike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i="0" lang="en-US" sz="1700" u="none" cap="none" strike="noStrike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0" lang="en-US" sz="1700" u="none" cap="none" strike="noStrike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i="0" lang="en-US" sz="1700" u="none" cap="none" strike="noStrike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i="0" sz="1700" u="none" cap="none" strike="noStrike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0" lang="en-US" sz="1700" u="none" cap="none" strike="noStrike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i="0" lang="en-US" sz="1700" u="none" cap="none" strike="noStrike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0" lang="en-US" sz="1700" u="none" cap="none" strike="noStrike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rPr i="0" lang="en-US" sz="1700" u="none" cap="none" strike="noStrike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0" lang="en-US" sz="1700" u="none" cap="none" strike="noStrike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i="0" lang="en-US" sz="1700" u="none" cap="none" strike="noStrike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0" lang="en-US" sz="1700" u="none" cap="none" strike="noStrike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i="0" lang="en-US" sz="1700" u="none" cap="none" strike="noStrike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i="0" lang="en-US" sz="1700" u="none" cap="none" strike="noStrike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i="0" lang="en-US" sz="1700" u="none" cap="none" strike="noStrike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[] </a:t>
            </a:r>
            <a:r>
              <a:rPr i="0" lang="en-US" sz="1700" u="none" cap="none" strike="noStrike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args</a:t>
            </a:r>
            <a:r>
              <a:rPr i="0" lang="en-US" sz="1700" u="none" cap="none" strike="noStrike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i="0" sz="1700" u="none" cap="none" strike="noStrike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0" lang="en-US" sz="1700" u="none" cap="none" strike="noStrike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i="0" lang="en-US" sz="1700" u="none" cap="none" strike="noStrike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0" lang="en-US" sz="1700" u="none" cap="none" strike="noStrike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i="0" lang="en-US" sz="1700" u="none" cap="none" strike="noStrike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0" lang="en-US" sz="170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i="0" lang="en-US" sz="1700" u="none" cap="none" strike="noStrike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0" lang="en-US" sz="1700" u="none" cap="none" strike="noStrike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i="0" lang="en-US" sz="1700" u="none" cap="none" strike="noStrike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i="0" sz="1700" u="none" cap="none" strike="noStrike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0" lang="en-US" sz="1700" u="none" cap="none" strike="noStrike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i="0" lang="en-US" sz="1700" u="none" cap="none" strike="noStrike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0" lang="en-US" sz="1700" u="none" cap="none" strike="noStrike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i="0" lang="en-US" sz="1700" u="none" cap="none" strike="noStrike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0" lang="en-US" sz="170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i="0" lang="en-US" sz="1700" u="none" cap="none" strike="noStrike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0" lang="en-US" sz="1700" u="none" cap="none" strike="noStrike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i="0" lang="en-US" sz="1700" u="none" cap="none" strike="noStrike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i="0" sz="1700" u="none" cap="none" strike="noStrike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0" lang="en-US" sz="1700" u="none" cap="none" strike="noStrike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i="0" lang="en-US" sz="1700" u="none" cap="none" strike="noStrike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0" lang="en-US" sz="170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i="0" lang="en-US" sz="1700" u="none" cap="none" strike="noStrike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0" lang="en-US" sz="1700" u="none" cap="none" strike="noStrike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i="0" lang="en-US" sz="1700" u="none" cap="none" strike="noStrike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0" lang="en-US" sz="170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i="0" lang="en-US" sz="1700" u="none" cap="none" strike="noStrike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0" lang="en-US" sz="1700" u="none" cap="none" strike="noStrike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i="0" lang="en-US" sz="1700" u="none" cap="none" strike="noStrike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i="0" sz="1700" u="none" cap="none" strike="noStrike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0" lang="en-US" sz="1700" u="none" cap="none" strike="noStrike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i="0" lang="en-US" sz="1700" u="none" cap="none" strike="noStrike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0" lang="en-US" sz="1700" u="none" cap="none" strike="noStrike">
                <a:solidFill>
                  <a:srgbClr val="4FC1FF"/>
                </a:solidFill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i="0" lang="en-US" sz="1700" u="none" cap="none" strike="noStrike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0" lang="en-US" sz="1700" u="none" cap="none" strike="noStrike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println</a:t>
            </a:r>
            <a:r>
              <a:rPr i="0" lang="en-US" sz="1700" u="none" cap="none" strike="noStrike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i="0" lang="en-US" sz="1700" u="none" cap="none" strike="noStrike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i="0" lang="en-US" sz="1700" u="none" cap="none" strike="noStrike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i="0" sz="1700" u="none" cap="none" strike="noStrike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0" lang="en-US" sz="1700" u="none" cap="none" strike="noStrike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i="0" lang="en-US" sz="1700" u="none" cap="none" strike="noStrike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0" lang="en-US" sz="1700" u="none" cap="none" strike="noStrike">
                <a:solidFill>
                  <a:srgbClr val="4FC1FF"/>
                </a:solidFill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i="0" lang="en-US" sz="1700" u="none" cap="none" strike="noStrike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0" lang="en-US" sz="1700" u="none" cap="none" strike="noStrike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println</a:t>
            </a:r>
            <a:r>
              <a:rPr i="0" lang="en-US" sz="1700" u="none" cap="none" strike="noStrike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i="0" lang="en-US" sz="1700" u="none" cap="none" strike="noStrike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i="0" lang="en-US" sz="1700" u="none" cap="none" strike="noStrike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i="0" sz="1700" u="none" cap="none" strike="noStrike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0" lang="en-US" sz="1700" u="none" cap="none" strike="noStrike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i="0" sz="1700" u="none" cap="none" strike="noStrike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0" lang="en-US" sz="1700" u="none" cap="none" strike="noStrike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br>
              <a:rPr i="0" lang="en-US" sz="1900" u="none" cap="none" strike="noStrike">
                <a:solidFill>
                  <a:srgbClr val="BCBEC4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 i="0" sz="1900" u="none" cap="none" strike="noStrike">
              <a:solidFill>
                <a:srgbClr val="BCBEC4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57" name="Google Shape;157;g31025920d48_0_15"/>
          <p:cNvSpPr txBox="1"/>
          <p:nvPr/>
        </p:nvSpPr>
        <p:spPr>
          <a:xfrm>
            <a:off x="336750" y="4743950"/>
            <a:ext cx="7025700" cy="104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1.1 What is the output?</a:t>
            </a:r>
            <a:endParaRPr b="0" i="0" sz="1800" u="none" cap="none" strike="noStrik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1.2 Does the second assignment to x change y’s value?</a:t>
            </a:r>
            <a:endParaRPr b="0" i="0" sz="1800" u="none" cap="none" strike="noStrik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31025920d48_0_32"/>
          <p:cNvSpPr/>
          <p:nvPr/>
        </p:nvSpPr>
        <p:spPr>
          <a:xfrm>
            <a:off x="95250" y="6671311"/>
            <a:ext cx="4724400" cy="15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g31025920d48_0_32"/>
          <p:cNvSpPr txBox="1"/>
          <p:nvPr>
            <p:ph idx="4294967295" type="title"/>
          </p:nvPr>
        </p:nvSpPr>
        <p:spPr>
          <a:xfrm>
            <a:off x="152400" y="76200"/>
            <a:ext cx="8763000" cy="53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 sz="2600">
                <a:latin typeface="Comic Sans MS"/>
                <a:ea typeface="Comic Sans MS"/>
                <a:cs typeface="Comic Sans MS"/>
                <a:sym typeface="Comic Sans MS"/>
              </a:rPr>
              <a:t>Question 2</a:t>
            </a:r>
            <a:endParaRPr sz="2600"/>
          </a:p>
        </p:txBody>
      </p:sp>
      <p:sp>
        <p:nvSpPr>
          <p:cNvPr id="165" name="Google Shape;165;g31025920d48_0_32"/>
          <p:cNvSpPr txBox="1"/>
          <p:nvPr/>
        </p:nvSpPr>
        <p:spPr>
          <a:xfrm>
            <a:off x="193350" y="729000"/>
            <a:ext cx="8681100" cy="546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1950" lvl="0" marL="457200" marR="0" rtl="0" algn="l">
              <a:lnSpc>
                <a:spcPct val="115000"/>
              </a:lnSpc>
              <a:spcBef>
                <a:spcPts val="960"/>
              </a:spcBef>
              <a:spcAft>
                <a:spcPts val="0"/>
              </a:spcAft>
              <a:buClr>
                <a:srgbClr val="006600"/>
              </a:buClr>
              <a:buSzPts val="2100"/>
              <a:buFont typeface="Noto Sans"/>
              <a:buChar char="●"/>
            </a:pPr>
            <a:r>
              <a:rPr b="0" i="0" lang="en-US" sz="21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Write a simple Java program that swaps the values of two integer variables </a:t>
            </a:r>
            <a:r>
              <a:rPr b="0" i="0" lang="en-US" sz="2100" u="sng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without using any </a:t>
            </a:r>
            <a:r>
              <a:rPr lang="en-US" sz="2100" u="sng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operations</a:t>
            </a:r>
            <a:r>
              <a:rPr lang="en-US" sz="21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, </a:t>
            </a:r>
            <a:r>
              <a:rPr b="0" i="0" lang="en-US" sz="21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or losing data.</a:t>
            </a:r>
            <a:endParaRPr b="0" i="0" sz="2100" u="none" cap="none" strike="noStrik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61950" lvl="0" marL="457200" marR="0" rtl="0" algn="l">
              <a:lnSpc>
                <a:spcPct val="115000"/>
              </a:lnSpc>
              <a:spcBef>
                <a:spcPts val="960"/>
              </a:spcBef>
              <a:spcAft>
                <a:spcPts val="0"/>
              </a:spcAft>
              <a:buClr>
                <a:srgbClr val="006600"/>
              </a:buClr>
              <a:buSzPts val="2100"/>
              <a:buFont typeface="Noto Sans"/>
              <a:buChar char="●"/>
            </a:pPr>
            <a:r>
              <a:rPr b="0" i="0" lang="en-US" sz="21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Example: </a:t>
            </a:r>
            <a:endParaRPr b="0" i="0" sz="2100" u="none" cap="none" strike="noStrik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61950" lvl="1" marL="914400" marR="0" rtl="0" algn="l">
              <a:lnSpc>
                <a:spcPct val="115000"/>
              </a:lnSpc>
              <a:spcBef>
                <a:spcPts val="960"/>
              </a:spcBef>
              <a:spcAft>
                <a:spcPts val="0"/>
              </a:spcAft>
              <a:buClr>
                <a:srgbClr val="006600"/>
              </a:buClr>
              <a:buSzPts val="2100"/>
              <a:buFont typeface="Noto Sans"/>
              <a:buChar char="○"/>
            </a:pPr>
            <a:r>
              <a:rPr b="0" i="0" lang="en-US" sz="21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if a=5 and b=7 in the start of the program. </a:t>
            </a:r>
            <a:endParaRPr b="0" i="0" sz="2100" u="none" cap="none" strike="noStrik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61950" lvl="1" marL="914400" marR="0" rtl="0" algn="l">
              <a:lnSpc>
                <a:spcPct val="115000"/>
              </a:lnSpc>
              <a:spcBef>
                <a:spcPts val="960"/>
              </a:spcBef>
              <a:spcAft>
                <a:spcPts val="0"/>
              </a:spcAft>
              <a:buClr>
                <a:srgbClr val="006600"/>
              </a:buClr>
              <a:buSzPts val="2100"/>
              <a:buFont typeface="Noto Sans"/>
              <a:buChar char="○"/>
            </a:pPr>
            <a:r>
              <a:rPr b="0" i="0" lang="en-US" sz="21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by the end of the program a=7, b=5; </a:t>
            </a:r>
            <a:endParaRPr b="0" i="0" sz="2100" u="none" cap="none" strike="noStrik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960"/>
              </a:spcBef>
              <a:spcAft>
                <a:spcPts val="0"/>
              </a:spcAft>
              <a:buNone/>
            </a:pPr>
            <a:r>
              <a:t/>
            </a:r>
            <a:endParaRPr b="0" i="0" sz="2100" u="none" cap="none" strike="noStrik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914400" marR="0" rtl="1" algn="r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914400" marR="0" rtl="1" algn="r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914400" marR="0" rtl="1" algn="r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914400" marR="0" rtl="1" algn="r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914400" marR="0" rtl="1" algn="r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31025920d48_0_97"/>
          <p:cNvSpPr/>
          <p:nvPr/>
        </p:nvSpPr>
        <p:spPr>
          <a:xfrm>
            <a:off x="95250" y="6671311"/>
            <a:ext cx="4724400" cy="15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g31025920d48_0_97"/>
          <p:cNvSpPr txBox="1"/>
          <p:nvPr>
            <p:ph idx="4294967295" type="title"/>
          </p:nvPr>
        </p:nvSpPr>
        <p:spPr>
          <a:xfrm>
            <a:off x="152400" y="76200"/>
            <a:ext cx="8763000" cy="53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 sz="2600">
                <a:latin typeface="Comic Sans MS"/>
                <a:ea typeface="Comic Sans MS"/>
                <a:cs typeface="Comic Sans MS"/>
                <a:sym typeface="Comic Sans MS"/>
              </a:rPr>
              <a:t>Question 2: Strategy Illustration</a:t>
            </a:r>
            <a:r>
              <a:rPr b="0" i="0" lang="en-US" sz="2600" u="none" cap="none" strike="noStrike">
                <a:solidFill>
                  <a:srgbClr val="6633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2600"/>
          </a:p>
        </p:txBody>
      </p:sp>
      <p:sp>
        <p:nvSpPr>
          <p:cNvPr id="173" name="Google Shape;173;g31025920d48_0_97"/>
          <p:cNvSpPr txBox="1"/>
          <p:nvPr/>
        </p:nvSpPr>
        <p:spPr>
          <a:xfrm>
            <a:off x="193350" y="706800"/>
            <a:ext cx="86811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800" u="sng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Step 1: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initial declaration of ‘a’ and ‘b’</a:t>
            </a:r>
            <a:endParaRPr b="0" i="0" sz="1800" u="none" cap="none" strike="noStrik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800" u="sng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Step 2: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declaration of ‘temp’ and give it the initial value stored in ‘a’</a:t>
            </a:r>
            <a:endParaRPr b="0" i="0" sz="1800" u="none" cap="none" strike="noStrik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800" u="sng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Step 3: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reassign the value of variable ‘a’ to be the value store in variable ‘b’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800" u="sng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Step 4: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reassign b’s value to be a copy of b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g31025920d48_0_97"/>
          <p:cNvSpPr/>
          <p:nvPr/>
        </p:nvSpPr>
        <p:spPr>
          <a:xfrm>
            <a:off x="800750" y="2465400"/>
            <a:ext cx="2281500" cy="13161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variable name: a</a:t>
            </a:r>
            <a:endParaRPr b="0" i="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variable original value: 5</a:t>
            </a:r>
            <a:endParaRPr b="0" i="0" u="none" cap="none" strike="noStrik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variable current value: 7</a:t>
            </a:r>
            <a:endParaRPr b="0" i="0" u="none" cap="none" strike="noStrik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changed after step: </a:t>
            </a:r>
            <a:r>
              <a:rPr b="0" i="0" lang="en-US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3</a:t>
            </a:r>
            <a:endParaRPr b="0" i="0" u="none" cap="none" strike="noStrik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75" name="Google Shape;175;g31025920d48_0_97"/>
          <p:cNvSpPr/>
          <p:nvPr/>
        </p:nvSpPr>
        <p:spPr>
          <a:xfrm>
            <a:off x="6387250" y="2465400"/>
            <a:ext cx="2281500" cy="1316100"/>
          </a:xfrm>
          <a:prstGeom prst="rect">
            <a:avLst/>
          </a:prstGeom>
          <a:solidFill>
            <a:srgbClr val="6D9EEB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variable name: b</a:t>
            </a:r>
            <a:endParaRPr b="0" i="0" sz="1400" u="none" cap="none" strike="noStrik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variable original value: 7</a:t>
            </a:r>
            <a:endParaRPr b="0" i="0" sz="1400" u="none" cap="none" strike="noStrik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variable current value: 5</a:t>
            </a:r>
            <a:endParaRPr b="0" i="0" sz="1400" u="none" cap="none" strike="noStrik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changed after step: 4</a:t>
            </a:r>
            <a:endParaRPr b="0" i="0" sz="1400" u="none" cap="none" strike="noStrik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76" name="Google Shape;176;g31025920d48_0_97"/>
          <p:cNvSpPr/>
          <p:nvPr/>
        </p:nvSpPr>
        <p:spPr>
          <a:xfrm>
            <a:off x="3818500" y="4828375"/>
            <a:ext cx="1922400" cy="1316100"/>
          </a:xfrm>
          <a:prstGeom prst="rect">
            <a:avLst/>
          </a:prstGeom>
          <a:solidFill>
            <a:srgbClr val="F6B26B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variable name: temp</a:t>
            </a:r>
            <a:endParaRPr b="0" i="0" sz="1400" u="none" cap="none" strike="noStrik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variable value: 5</a:t>
            </a:r>
            <a:endParaRPr b="0" i="0" sz="1400" u="none" cap="none" strike="noStrik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177" name="Google Shape;177;g31025920d48_0_97"/>
          <p:cNvCxnSpPr>
            <a:stCxn id="174" idx="2"/>
            <a:endCxn id="176" idx="0"/>
          </p:cNvCxnSpPr>
          <p:nvPr/>
        </p:nvCxnSpPr>
        <p:spPr>
          <a:xfrm>
            <a:off x="1941500" y="3781500"/>
            <a:ext cx="2838300" cy="1047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78" name="Google Shape;178;g31025920d48_0_97"/>
          <p:cNvSpPr txBox="1"/>
          <p:nvPr/>
        </p:nvSpPr>
        <p:spPr>
          <a:xfrm>
            <a:off x="2796225" y="3860713"/>
            <a:ext cx="1744500" cy="23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step 2</a:t>
            </a:r>
            <a:endParaRPr b="0" i="0" sz="14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179" name="Google Shape;179;g31025920d48_0_97"/>
          <p:cNvCxnSpPr>
            <a:stCxn id="175" idx="1"/>
            <a:endCxn id="174" idx="3"/>
          </p:cNvCxnSpPr>
          <p:nvPr/>
        </p:nvCxnSpPr>
        <p:spPr>
          <a:xfrm rot="10800000">
            <a:off x="3082150" y="3123450"/>
            <a:ext cx="3305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80" name="Google Shape;180;g31025920d48_0_97"/>
          <p:cNvSpPr txBox="1"/>
          <p:nvPr/>
        </p:nvSpPr>
        <p:spPr>
          <a:xfrm>
            <a:off x="3907450" y="2733775"/>
            <a:ext cx="1744500" cy="23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step 3</a:t>
            </a:r>
            <a:endParaRPr b="0" i="0" sz="14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181" name="Google Shape;181;g31025920d48_0_97"/>
          <p:cNvCxnSpPr>
            <a:stCxn id="176" idx="0"/>
            <a:endCxn id="175" idx="2"/>
          </p:cNvCxnSpPr>
          <p:nvPr/>
        </p:nvCxnSpPr>
        <p:spPr>
          <a:xfrm flipH="1" rot="10800000">
            <a:off x="4779700" y="3781375"/>
            <a:ext cx="2748300" cy="1047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82" name="Google Shape;182;g31025920d48_0_97"/>
          <p:cNvSpPr txBox="1"/>
          <p:nvPr/>
        </p:nvSpPr>
        <p:spPr>
          <a:xfrm>
            <a:off x="5890375" y="3844700"/>
            <a:ext cx="1744500" cy="23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step 4</a:t>
            </a:r>
            <a:endParaRPr b="0" i="0" sz="14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31025920d48_0_113"/>
          <p:cNvSpPr txBox="1"/>
          <p:nvPr>
            <p:ph idx="4294967295" type="title"/>
          </p:nvPr>
        </p:nvSpPr>
        <p:spPr>
          <a:xfrm>
            <a:off x="152400" y="76200"/>
            <a:ext cx="8763000" cy="53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 sz="2600">
                <a:latin typeface="Comic Sans MS"/>
                <a:ea typeface="Comic Sans MS"/>
                <a:cs typeface="Comic Sans MS"/>
                <a:sym typeface="Comic Sans MS"/>
              </a:rPr>
              <a:t>Question 2: Solution</a:t>
            </a:r>
            <a:endParaRPr sz="2600"/>
          </a:p>
        </p:txBody>
      </p:sp>
      <p:sp>
        <p:nvSpPr>
          <p:cNvPr id="189" name="Google Shape;189;g31025920d48_0_113"/>
          <p:cNvSpPr txBox="1"/>
          <p:nvPr/>
        </p:nvSpPr>
        <p:spPr>
          <a:xfrm>
            <a:off x="533400" y="1143000"/>
            <a:ext cx="7944900" cy="4849200"/>
          </a:xfrm>
          <a:prstGeom prst="rect">
            <a:avLst/>
          </a:prstGeom>
          <a:solidFill>
            <a:srgbClr val="DBD8D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85725" lvl="0" marL="857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00"/>
              </a:buClr>
              <a:buSzPts val="1600"/>
              <a:buFont typeface="Courier New"/>
              <a:buNone/>
            </a:pPr>
            <a:r>
              <a:rPr b="1" i="0" lang="en-US" sz="1600" u="none" cap="none" strike="noStrike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/*                                                         </a:t>
            </a:r>
            <a:endParaRPr b="1" i="0" sz="1600" u="none" cap="none" strike="noStrike">
              <a:solidFill>
                <a:srgbClr val="00B05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85725" lvl="0" marL="857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00"/>
              </a:buClr>
              <a:buSzPts val="1600"/>
              <a:buFont typeface="Courier New"/>
              <a:buNone/>
            </a:pPr>
            <a:r>
              <a:rPr b="1" i="0" lang="en-US" sz="1600" u="none" cap="none" strike="noStrike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* This program initializes two integers with arbitrary </a:t>
            </a:r>
            <a:endParaRPr b="1" i="0" sz="1600" u="none" cap="none" strike="noStrike">
              <a:solidFill>
                <a:srgbClr val="00B05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85725" lvl="0" marL="857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00"/>
              </a:buClr>
              <a:buSzPts val="1600"/>
              <a:buFont typeface="Courier New"/>
              <a:buNone/>
            </a:pPr>
            <a:r>
              <a:rPr b="1" i="0" lang="en-US" sz="1600" u="none" cap="none" strike="noStrike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* values then flips their values. Meaning, the first</a:t>
            </a:r>
            <a:endParaRPr b="1" i="0" sz="1600" u="none" cap="none" strike="noStrike">
              <a:solidFill>
                <a:srgbClr val="00B05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85725" lvl="0" marL="857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00"/>
              </a:buClr>
              <a:buSzPts val="1600"/>
              <a:buFont typeface="Courier New"/>
              <a:buNone/>
            </a:pPr>
            <a:r>
              <a:rPr b="1" i="0" lang="en-US" sz="1600" u="none" cap="none" strike="noStrike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* variable will now have the value of the second variable</a:t>
            </a:r>
            <a:endParaRPr b="1" i="0" sz="1600" u="none" cap="none" strike="noStrike">
              <a:solidFill>
                <a:srgbClr val="00B05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85725" lvl="0" marL="857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00"/>
              </a:buClr>
              <a:buSzPts val="1600"/>
              <a:buFont typeface="Courier New"/>
              <a:buNone/>
            </a:pPr>
            <a:r>
              <a:rPr b="1" i="0" lang="en-US" sz="1600" u="none" cap="none" strike="noStrike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ֿ* and vice versa.</a:t>
            </a:r>
            <a:endParaRPr b="1" i="0" sz="1600" u="none" cap="none" strike="noStrike">
              <a:solidFill>
                <a:srgbClr val="00B05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85725" lvl="0" marL="857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00"/>
              </a:buClr>
              <a:buSzPts val="1600"/>
              <a:buFont typeface="Courier New"/>
              <a:buNone/>
            </a:pPr>
            <a:r>
              <a:rPr b="1" i="0" lang="en-US" sz="1600" u="none" cap="none" strike="noStrike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*/</a:t>
            </a:r>
            <a:endParaRPr b="1" i="0" sz="1600" u="none" cap="none" strike="noStrike">
              <a:solidFill>
                <a:srgbClr val="00B05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960"/>
              </a:spcBef>
              <a:spcAft>
                <a:spcPts val="0"/>
              </a:spcAft>
              <a:buClr>
                <a:srgbClr val="006600"/>
              </a:buClr>
              <a:buSzPts val="1600"/>
              <a:buFont typeface="Courier New"/>
              <a:buNone/>
            </a:pPr>
            <a:r>
              <a:rPr b="1" i="0" lang="en-US" sz="16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i="0" lang="en-US" sz="16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FlipFlop {</a:t>
            </a:r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960"/>
              </a:spcBef>
              <a:spcAft>
                <a:spcPts val="0"/>
              </a:spcAft>
              <a:buClr>
                <a:srgbClr val="006600"/>
              </a:buClr>
              <a:buSzPts val="1600"/>
              <a:buFont typeface="Courier New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i="0" lang="en-US" sz="16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i="0" lang="en-US" sz="16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i="0" lang="en-US" sz="16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main(String[] args){</a:t>
            </a:r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960"/>
              </a:spcBef>
              <a:spcAft>
                <a:spcPts val="0"/>
              </a:spcAft>
              <a:buClr>
                <a:srgbClr val="006600"/>
              </a:buClr>
              <a:buSzPts val="1600"/>
              <a:buFont typeface="Courier New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  </a:t>
            </a:r>
            <a:r>
              <a:rPr b="1" i="0" lang="en-US" sz="16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a = 5;         </a:t>
            </a:r>
            <a:endParaRPr b="0" i="0" sz="1600" u="none" cap="none" strike="noStrike">
              <a:solidFill>
                <a:srgbClr val="00B05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96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  </a:t>
            </a:r>
            <a:r>
              <a:rPr b="1" i="0" lang="en-US" sz="16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b = 7; 	</a:t>
            </a:r>
            <a:endParaRPr b="0" i="0" sz="1600" u="none" cap="none" strike="noStrike">
              <a:solidFill>
                <a:srgbClr val="00B05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960"/>
              </a:spcBef>
              <a:spcAft>
                <a:spcPts val="0"/>
              </a:spcAft>
              <a:buClr>
                <a:srgbClr val="006600"/>
              </a:buClr>
              <a:buSzPts val="1600"/>
              <a:buFont typeface="Courier New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</a:t>
            </a:r>
            <a:r>
              <a:rPr b="1" i="0" lang="en-US" sz="16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temp = a;		      </a:t>
            </a:r>
            <a:endParaRPr b="0" i="0" sz="16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960"/>
              </a:spcBef>
              <a:spcAft>
                <a:spcPts val="0"/>
              </a:spcAft>
              <a:buClr>
                <a:srgbClr val="006600"/>
              </a:buClr>
              <a:buSzPts val="1600"/>
              <a:buFont typeface="Courier New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  a = b;</a:t>
            </a:r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96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  b = temp;	</a:t>
            </a:r>
            <a:endParaRPr b="0" i="0" sz="1600" u="none" cap="none" strike="noStrike">
              <a:solidFill>
                <a:srgbClr val="00B05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960"/>
              </a:spcBef>
              <a:spcAft>
                <a:spcPts val="0"/>
              </a:spcAft>
              <a:buClr>
                <a:srgbClr val="006600"/>
              </a:buClr>
              <a:buSzPts val="1600"/>
              <a:buFont typeface="Courier New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}</a:t>
            </a:r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960"/>
              </a:spcBef>
              <a:spcAft>
                <a:spcPts val="0"/>
              </a:spcAft>
              <a:buClr>
                <a:srgbClr val="006600"/>
              </a:buClr>
              <a:buSzPts val="1600"/>
              <a:buFont typeface="Courier New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90" name="Google Shape;190;g31025920d48_0_113"/>
          <p:cNvSpPr/>
          <p:nvPr/>
        </p:nvSpPr>
        <p:spPr>
          <a:xfrm>
            <a:off x="95250" y="6671311"/>
            <a:ext cx="4724400" cy="15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31025920d48_0_24"/>
          <p:cNvSpPr txBox="1"/>
          <p:nvPr>
            <p:ph idx="4294967295" type="title"/>
          </p:nvPr>
        </p:nvSpPr>
        <p:spPr>
          <a:xfrm>
            <a:off x="152400" y="76200"/>
            <a:ext cx="87630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 sz="2600">
                <a:latin typeface="Comic Sans MS"/>
                <a:ea typeface="Comic Sans MS"/>
                <a:cs typeface="Comic Sans MS"/>
                <a:sym typeface="Comic Sans MS"/>
              </a:rPr>
              <a:t>Question 2</a:t>
            </a:r>
            <a:endParaRPr sz="2800"/>
          </a:p>
        </p:txBody>
      </p:sp>
      <p:sp>
        <p:nvSpPr>
          <p:cNvPr id="197" name="Google Shape;197;g31025920d48_0_24"/>
          <p:cNvSpPr/>
          <p:nvPr/>
        </p:nvSpPr>
        <p:spPr>
          <a:xfrm>
            <a:off x="95250" y="6671310"/>
            <a:ext cx="4724400" cy="15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g31025920d48_0_24"/>
          <p:cNvSpPr/>
          <p:nvPr/>
        </p:nvSpPr>
        <p:spPr>
          <a:xfrm>
            <a:off x="247650" y="849525"/>
            <a:ext cx="5905800" cy="38217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t" bIns="81000" lIns="108000" spcFirstLastPara="1" rIns="68575" wrap="square" tIns="810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700" u="none" cap="none" strike="noStrike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b="0" i="0" lang="en-US" sz="1700" u="none" cap="none" strike="noStrike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700" u="none" cap="none" strike="noStrike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b="0" i="0" lang="en-US" sz="1700" u="none" cap="none" strike="noStrike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700" u="none" cap="none" strike="noStrike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b="0" i="0" lang="en-US" sz="1700" u="none" cap="none" strike="noStrike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0" i="0" sz="1700" u="none" cap="none" strike="noStrike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700" u="none" cap="none" strike="noStrike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b="0" i="0" lang="en-US" sz="1700" u="none" cap="none" strike="noStrike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700" u="none" cap="none" strike="noStrike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rPr b="0" i="0" lang="en-US" sz="1700" u="none" cap="none" strike="noStrike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700" u="none" cap="none" strike="noStrike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b="0" i="0" lang="en-US" sz="1700" u="none" cap="none" strike="noStrike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700" u="none" cap="none" strike="noStrike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b="0" i="0" lang="en-US" sz="1700" u="none" cap="none" strike="noStrike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i="0" lang="en-US" sz="1700" u="none" cap="none" strike="noStrike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b="0" i="0" lang="en-US" sz="1700" u="none" cap="none" strike="noStrike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[] </a:t>
            </a:r>
            <a:r>
              <a:rPr b="0" i="0" lang="en-US" sz="1700" u="none" cap="none" strike="noStrike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args</a:t>
            </a:r>
            <a:r>
              <a:rPr b="0" i="0" lang="en-US" sz="1700" u="none" cap="none" strike="noStrike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b="0" i="0" sz="1700" u="none" cap="none" strike="noStrike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700" u="none" cap="none" strike="noStrike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0" i="0" lang="en-US" sz="1700" u="none" cap="none" strike="noStrike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700" u="none" cap="none" strike="noStrike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="0" i="0" lang="en-US" sz="1700" u="none" cap="none" strike="noStrike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70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0" i="0" lang="en-US" sz="1700" u="none" cap="none" strike="noStrike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700" u="none" cap="none" strike="noStrike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0" i="0" lang="en-US" sz="1700" u="none" cap="none" strike="noStrike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0" i="0" sz="1700" u="none" cap="none" strike="noStrike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700" u="none" cap="none" strike="noStrike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0" i="0" lang="en-US" sz="1700" u="none" cap="none" strike="noStrike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700" u="none" cap="none" strike="noStrike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b="0" i="0" lang="en-US" sz="1700" u="none" cap="none" strike="noStrike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70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0" i="0" lang="en-US" sz="1700" u="none" cap="none" strike="noStrike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700" u="none" cap="none" strike="noStrike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="0" i="0" lang="en-US" sz="1700" u="none" cap="none" strike="noStrike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0" i="0" sz="1700" u="none" cap="none" strike="noStrike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700" u="none" cap="none" strike="noStrike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="0" i="0" lang="en-US" sz="1700" u="none" cap="none" strike="noStrike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70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0" i="0" lang="en-US" sz="1700" u="none" cap="none" strike="noStrike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700" u="none" cap="none" strike="noStrike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="0" i="0" lang="en-US" sz="1700" u="none" cap="none" strike="noStrike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70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b="0" i="0" lang="en-US" sz="1700" u="none" cap="none" strike="noStrike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700" u="none" cap="none" strike="noStrike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0" i="0" lang="en-US" sz="1700" u="none" cap="none" strike="noStrike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0" i="0" sz="1700" u="none" cap="none" strike="noStrike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700" u="none" cap="none" strike="noStrike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b="0" i="0" lang="en-US" sz="1700" u="none" cap="none" strike="noStrike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0" i="0" lang="en-US" sz="1700" u="none" cap="none" strike="noStrike">
                <a:solidFill>
                  <a:srgbClr val="4FC1FF"/>
                </a:solidFill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b="0" i="0" lang="en-US" sz="1700" u="none" cap="none" strike="noStrike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0" i="0" lang="en-US" sz="1700" u="none" cap="none" strike="noStrike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println</a:t>
            </a:r>
            <a:r>
              <a:rPr b="0" i="0" lang="en-US" sz="1700" u="none" cap="none" strike="noStrike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i="0" lang="en-US" sz="1700" u="none" cap="none" strike="noStrike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="0" i="0" lang="en-US" sz="1700" u="none" cap="none" strike="noStrike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0" i="0" sz="1700" u="none" cap="none" strike="noStrike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700" u="none" cap="none" strike="noStrike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b="0" i="0" lang="en-US" sz="1700" u="none" cap="none" strike="noStrike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0" i="0" lang="en-US" sz="1700" u="none" cap="none" strike="noStrike">
                <a:solidFill>
                  <a:srgbClr val="4FC1FF"/>
                </a:solidFill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b="0" i="0" lang="en-US" sz="1700" u="none" cap="none" strike="noStrike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0" i="0" lang="en-US" sz="1700" u="none" cap="none" strike="noStrike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println</a:t>
            </a:r>
            <a:r>
              <a:rPr b="0" i="0" lang="en-US" sz="1700" u="none" cap="none" strike="noStrike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i="0" lang="en-US" sz="1700" u="none" cap="none" strike="noStrike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b="0" i="0" lang="en-US" sz="1700" u="none" cap="none" strike="noStrike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0" i="0" sz="1700" u="none" cap="none" strike="noStrike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700" u="none" cap="none" strike="noStrike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1700" u="none" cap="none" strike="noStrike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700" u="none" cap="none" strike="noStrike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1700" u="none" cap="none" strike="noStrike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CBEC4"/>
              </a:buClr>
              <a:buSzPts val="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BCBEC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CBEC4"/>
              </a:buClr>
              <a:buSzPts val="900"/>
              <a:buFont typeface="Arial"/>
              <a:buNone/>
            </a:pPr>
            <a:br>
              <a:rPr b="0" i="0" lang="en-US" sz="1900" u="none" cap="none" strike="noStrike">
                <a:solidFill>
                  <a:srgbClr val="BCBEC4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 b="0" i="0" sz="1900" u="none" cap="none" strike="noStrike">
              <a:solidFill>
                <a:srgbClr val="BCBEC4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99" name="Google Shape;199;g31025920d48_0_24"/>
          <p:cNvSpPr txBox="1"/>
          <p:nvPr/>
        </p:nvSpPr>
        <p:spPr>
          <a:xfrm>
            <a:off x="336750" y="4994375"/>
            <a:ext cx="7025700" cy="104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1.1 What is the output?</a:t>
            </a:r>
            <a:endParaRPr b="0" i="0" sz="1800" u="none" cap="none" strike="noStrik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1.2 Does the second assignment to x change y’s value?</a:t>
            </a:r>
            <a:endParaRPr b="0" i="0" sz="1800" u="none" cap="none" strike="noStrik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1"/>
          <p:cNvSpPr txBox="1"/>
          <p:nvPr>
            <p:ph idx="4294967295" type="title"/>
          </p:nvPr>
        </p:nvSpPr>
        <p:spPr>
          <a:xfrm>
            <a:off x="152400" y="76200"/>
            <a:ext cx="87630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 sz="2200">
                <a:latin typeface="Comic Sans MS"/>
                <a:ea typeface="Comic Sans MS"/>
                <a:cs typeface="Comic Sans MS"/>
                <a:sym typeface="Comic Sans MS"/>
              </a:rPr>
              <a:t>Type Conversion</a:t>
            </a:r>
            <a:endParaRPr b="1"/>
          </a:p>
        </p:txBody>
      </p:sp>
      <p:sp>
        <p:nvSpPr>
          <p:cNvPr id="206" name="Google Shape;206;p11"/>
          <p:cNvSpPr/>
          <p:nvPr/>
        </p:nvSpPr>
        <p:spPr>
          <a:xfrm>
            <a:off x="95250" y="6671310"/>
            <a:ext cx="4724400" cy="15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7" name="Google Shape;207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18348" y="952499"/>
            <a:ext cx="3751913" cy="53224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"/>
          <p:cNvSpPr txBox="1"/>
          <p:nvPr>
            <p:ph idx="4294967295" type="title"/>
          </p:nvPr>
        </p:nvSpPr>
        <p:spPr>
          <a:xfrm>
            <a:off x="152400" y="76200"/>
            <a:ext cx="87630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 sz="2600">
                <a:latin typeface="Comic Sans MS"/>
                <a:ea typeface="Comic Sans MS"/>
                <a:cs typeface="Comic Sans MS"/>
                <a:sym typeface="Comic Sans MS"/>
              </a:rPr>
              <a:t>Today</a:t>
            </a:r>
            <a:endParaRPr b="1" sz="3200"/>
          </a:p>
        </p:txBody>
      </p:sp>
      <p:sp>
        <p:nvSpPr>
          <p:cNvPr id="82" name="Google Shape;82;p2"/>
          <p:cNvSpPr txBox="1"/>
          <p:nvPr>
            <p:ph idx="4294967295" type="body"/>
          </p:nvPr>
        </p:nvSpPr>
        <p:spPr>
          <a:xfrm>
            <a:off x="228600" y="990600"/>
            <a:ext cx="8610600" cy="35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●"/>
            </a:pPr>
            <a:r>
              <a:rPr lang="en-US" sz="2400"/>
              <a:t>Variables</a:t>
            </a:r>
            <a:endParaRPr sz="2400"/>
          </a:p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Comic Sans MS"/>
              <a:buChar char="●"/>
            </a:pPr>
            <a:r>
              <a:rPr b="0" i="0" lang="en-US" sz="2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Types of variables</a:t>
            </a:r>
            <a:endParaRPr b="0" i="0" sz="2400" u="none" cap="none" strike="noStrik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83" name="Google Shape;83;p2"/>
          <p:cNvSpPr/>
          <p:nvPr/>
        </p:nvSpPr>
        <p:spPr>
          <a:xfrm>
            <a:off x="95250" y="6671310"/>
            <a:ext cx="4724400" cy="15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1025920d48_0_0"/>
          <p:cNvSpPr txBox="1"/>
          <p:nvPr>
            <p:ph idx="4294967295" type="title"/>
          </p:nvPr>
        </p:nvSpPr>
        <p:spPr>
          <a:xfrm>
            <a:off x="152400" y="76200"/>
            <a:ext cx="87630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 sz="2600">
                <a:latin typeface="Comic Sans MS"/>
                <a:ea typeface="Comic Sans MS"/>
                <a:cs typeface="Comic Sans MS"/>
                <a:sym typeface="Comic Sans MS"/>
              </a:rPr>
              <a:t>Variables</a:t>
            </a:r>
            <a:endParaRPr sz="2600"/>
          </a:p>
        </p:txBody>
      </p:sp>
      <p:sp>
        <p:nvSpPr>
          <p:cNvPr id="90" name="Google Shape;90;g31025920d48_0_0"/>
          <p:cNvSpPr txBox="1"/>
          <p:nvPr>
            <p:ph idx="4294967295" type="body"/>
          </p:nvPr>
        </p:nvSpPr>
        <p:spPr>
          <a:xfrm>
            <a:off x="95250" y="3949125"/>
            <a:ext cx="5213700" cy="172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600"/>
              <a:buChar char="●"/>
            </a:pPr>
            <a:r>
              <a:rPr lang="en-US" sz="1600"/>
              <a:t>Each variable has a…</a:t>
            </a:r>
            <a:endParaRPr sz="1600"/>
          </a:p>
          <a:p>
            <a:pPr indent="-330200" lvl="1" marL="914400" marR="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600"/>
              <a:buChar char="○"/>
            </a:pPr>
            <a:r>
              <a:rPr lang="en-US" sz="1600"/>
              <a:t>value (content, the stored data)</a:t>
            </a:r>
            <a:endParaRPr sz="1600"/>
          </a:p>
          <a:p>
            <a:pPr indent="-330200" lvl="1" marL="914400" marR="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600"/>
              <a:buChar char="○"/>
            </a:pPr>
            <a:r>
              <a:rPr lang="en-US" sz="1600"/>
              <a:t>name (a shortcut to its address in memory)</a:t>
            </a:r>
            <a:endParaRPr sz="1600"/>
          </a:p>
          <a:p>
            <a:pPr indent="-330200" lvl="1" marL="914400" marR="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600"/>
              <a:buChar char="○"/>
            </a:pPr>
            <a:r>
              <a:rPr lang="en-US" sz="1600"/>
              <a:t>type (str, int, float, bool)</a:t>
            </a:r>
            <a:endParaRPr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63500" lvl="0" marL="17780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63500" lvl="0" marL="17780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91" name="Google Shape;91;g31025920d48_0_0"/>
          <p:cNvSpPr/>
          <p:nvPr/>
        </p:nvSpPr>
        <p:spPr>
          <a:xfrm>
            <a:off x="95250" y="6671310"/>
            <a:ext cx="4724400" cy="15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2" name="Google Shape;92;g31025920d48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08942" y="3949125"/>
            <a:ext cx="3581558" cy="17235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93" name="Google Shape;93;g31025920d48_0_0"/>
          <p:cNvGraphicFramePr/>
          <p:nvPr/>
        </p:nvGraphicFramePr>
        <p:xfrm>
          <a:off x="663975" y="1025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{EC63F728-57F2-452F-ABAE-B5EC747E4813}</a:tableStyleId>
              </a:tblPr>
              <a:tblGrid>
                <a:gridCol w="2579950"/>
                <a:gridCol w="2579950"/>
                <a:gridCol w="2579950"/>
              </a:tblGrid>
              <a:tr h="1298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96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Variables are containers for storing data values</a:t>
                      </a:r>
                      <a:endParaRPr sz="1700">
                        <a:solidFill>
                          <a:schemeClr val="dk1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96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Data is given either as input, or calculated by the program</a:t>
                      </a:r>
                      <a:endParaRPr sz="1700">
                        <a:solidFill>
                          <a:schemeClr val="dk1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96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To access it later, data must be remembered</a:t>
                      </a:r>
                      <a:endParaRPr sz="1500"/>
                    </a:p>
                  </a:txBody>
                  <a:tcPr marT="91425" marB="91425" marR="91425" marL="91425" anchor="ctr"/>
                </a:tc>
              </a:tr>
              <a:tr h="1298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96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Computer programs manipulate data</a:t>
                      </a:r>
                      <a:endParaRPr sz="1700">
                        <a:solidFill>
                          <a:schemeClr val="dk1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96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We use variables to store data in the memory</a:t>
                      </a:r>
                      <a:endParaRPr sz="1700">
                        <a:solidFill>
                          <a:schemeClr val="dk1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1025920d48_0_7"/>
          <p:cNvSpPr txBox="1"/>
          <p:nvPr>
            <p:ph idx="4294967295" type="title"/>
          </p:nvPr>
        </p:nvSpPr>
        <p:spPr>
          <a:xfrm>
            <a:off x="152400" y="76200"/>
            <a:ext cx="87630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 sz="2600">
                <a:latin typeface="Comic Sans MS"/>
                <a:ea typeface="Comic Sans MS"/>
                <a:cs typeface="Comic Sans MS"/>
                <a:sym typeface="Comic Sans MS"/>
              </a:rPr>
              <a:t>Variables</a:t>
            </a:r>
            <a:endParaRPr b="1" sz="26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00" name="Google Shape;100;g31025920d48_0_7"/>
          <p:cNvSpPr txBox="1"/>
          <p:nvPr>
            <p:ph idx="4294967295" type="body"/>
          </p:nvPr>
        </p:nvSpPr>
        <p:spPr>
          <a:xfrm>
            <a:off x="228600" y="990600"/>
            <a:ext cx="8610600" cy="44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55600" lvl="0" marL="342900" marR="0" rtl="0" algn="l">
              <a:lnSpc>
                <a:spcPct val="115000"/>
              </a:lnSpc>
              <a:spcBef>
                <a:spcPts val="96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In Java we create variables simply by specifying the type and assign a value to a variable name:</a:t>
            </a:r>
            <a:endParaRPr/>
          </a:p>
          <a:p>
            <a:pPr indent="-342900" lvl="1" marL="914400" marR="0" rtl="0" algn="l">
              <a:lnSpc>
                <a:spcPct val="115000"/>
              </a:lnSpc>
              <a:spcBef>
                <a:spcPts val="960"/>
              </a:spcBef>
              <a:spcAft>
                <a:spcPts val="0"/>
              </a:spcAft>
              <a:buSzPts val="1800"/>
              <a:buChar char="○"/>
            </a:pPr>
            <a:r>
              <a:rPr b="1" lang="en-US"/>
              <a:t>int </a:t>
            </a:r>
            <a:r>
              <a:rPr lang="en-US"/>
              <a:t>myNum = 4;</a:t>
            </a:r>
            <a:endParaRPr/>
          </a:p>
          <a:p>
            <a:pPr indent="-342900" lvl="1" marL="914400" marR="0" rtl="0" algn="l">
              <a:lnSpc>
                <a:spcPct val="115000"/>
              </a:lnSpc>
              <a:spcBef>
                <a:spcPts val="960"/>
              </a:spcBef>
              <a:spcAft>
                <a:spcPts val="0"/>
              </a:spcAft>
              <a:buSzPts val="1800"/>
              <a:buChar char="○"/>
            </a:pPr>
            <a:r>
              <a:rPr b="1" lang="en-US"/>
              <a:t>double </a:t>
            </a:r>
            <a:r>
              <a:rPr lang="en-US"/>
              <a:t>myDoubleNum = 2.5;</a:t>
            </a:r>
            <a:endParaRPr/>
          </a:p>
          <a:p>
            <a:pPr indent="-342900" lvl="1" marL="914400" marR="0" rtl="0" algn="l">
              <a:lnSpc>
                <a:spcPct val="115000"/>
              </a:lnSpc>
              <a:spcBef>
                <a:spcPts val="960"/>
              </a:spcBef>
              <a:spcAft>
                <a:spcPts val="0"/>
              </a:spcAft>
              <a:buSzPts val="1800"/>
              <a:buChar char="○"/>
            </a:pPr>
            <a:r>
              <a:rPr b="1" lang="en-US"/>
              <a:t>String </a:t>
            </a:r>
            <a:r>
              <a:rPr lang="en-US"/>
              <a:t>name = “David”;</a:t>
            </a:r>
            <a:endParaRPr/>
          </a:p>
          <a:p>
            <a:pPr indent="0" lvl="0" marL="914400" marR="0" rtl="0" algn="l">
              <a:lnSpc>
                <a:spcPct val="115000"/>
              </a:lnSpc>
              <a:spcBef>
                <a:spcPts val="9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55600" lvl="0" marL="342900" marR="0" rtl="0" algn="l">
              <a:lnSpc>
                <a:spcPct val="115000"/>
              </a:lnSpc>
              <a:spcBef>
                <a:spcPts val="96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In Java you can also declare a variable without assigning the value, and assign the value later: </a:t>
            </a:r>
            <a:endParaRPr/>
          </a:p>
          <a:p>
            <a:pPr indent="-342900" lvl="1" marL="914400" marR="0" rtl="0" algn="l">
              <a:lnSpc>
                <a:spcPct val="115000"/>
              </a:lnSpc>
              <a:spcBef>
                <a:spcPts val="960"/>
              </a:spcBef>
              <a:spcAft>
                <a:spcPts val="0"/>
              </a:spcAft>
              <a:buSzPts val="1800"/>
              <a:buChar char="○"/>
            </a:pPr>
            <a:r>
              <a:rPr b="1" lang="en-US"/>
              <a:t>int </a:t>
            </a:r>
            <a:r>
              <a:rPr lang="en-US"/>
              <a:t>myNum;</a:t>
            </a:r>
            <a:endParaRPr/>
          </a:p>
          <a:p>
            <a:pPr indent="-342900" lvl="1" marL="914400" marR="0" rtl="0" algn="l">
              <a:lnSpc>
                <a:spcPct val="115000"/>
              </a:lnSpc>
              <a:spcBef>
                <a:spcPts val="96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myNum = 15;</a:t>
            </a:r>
            <a:endParaRPr sz="14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lang="en-US"/>
              <a:t>Java follows the camelCase syntax for naming variables.</a:t>
            </a:r>
            <a:endParaRPr sz="20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101" name="Google Shape;101;g31025920d48_0_7"/>
          <p:cNvSpPr/>
          <p:nvPr/>
        </p:nvSpPr>
        <p:spPr>
          <a:xfrm>
            <a:off x="95250" y="6671310"/>
            <a:ext cx="4724400" cy="15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3"/>
          <p:cNvSpPr txBox="1"/>
          <p:nvPr>
            <p:ph idx="4294967295" type="title"/>
          </p:nvPr>
        </p:nvSpPr>
        <p:spPr>
          <a:xfrm>
            <a:off x="152400" y="76200"/>
            <a:ext cx="87630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 sz="2600">
                <a:latin typeface="Comic Sans MS"/>
                <a:ea typeface="Comic Sans MS"/>
                <a:cs typeface="Comic Sans MS"/>
                <a:sym typeface="Comic Sans MS"/>
              </a:rPr>
              <a:t>Types of Variables</a:t>
            </a:r>
            <a:endParaRPr sz="2600"/>
          </a:p>
        </p:txBody>
      </p:sp>
      <p:sp>
        <p:nvSpPr>
          <p:cNvPr id="108" name="Google Shape;108;p3"/>
          <p:cNvSpPr txBox="1"/>
          <p:nvPr>
            <p:ph idx="4294967295" type="body"/>
          </p:nvPr>
        </p:nvSpPr>
        <p:spPr>
          <a:xfrm>
            <a:off x="76200" y="3940348"/>
            <a:ext cx="8763000" cy="215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00"/>
              </a:buClr>
              <a:buSzPts val="1600"/>
              <a:buFont typeface="Noto Sans Symbols"/>
              <a:buChar char="●"/>
            </a:pPr>
            <a:r>
              <a:rPr b="0" i="0" lang="en-US" sz="16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Represent</a:t>
            </a:r>
            <a:r>
              <a:rPr lang="en-US" sz="1600"/>
              <a:t> </a:t>
            </a:r>
            <a:r>
              <a:rPr b="0" i="0" lang="en-US" sz="16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“whole” numbers.</a:t>
            </a:r>
            <a:endParaRPr/>
          </a:p>
          <a:p>
            <a:pPr indent="-241300" lvl="0" marL="342900" marR="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rgbClr val="006600"/>
              </a:buClr>
              <a:buSzPts val="1600"/>
              <a:buFont typeface="Noto Sans Symbols"/>
              <a:buNone/>
            </a:pPr>
            <a:r>
              <a:t/>
            </a:r>
            <a:endParaRPr/>
          </a:p>
        </p:txBody>
      </p:sp>
      <p:sp>
        <p:nvSpPr>
          <p:cNvPr id="109" name="Google Shape;109;p3"/>
          <p:cNvSpPr txBox="1"/>
          <p:nvPr/>
        </p:nvSpPr>
        <p:spPr>
          <a:xfrm>
            <a:off x="228600" y="685800"/>
            <a:ext cx="87630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3300"/>
              </a:buClr>
              <a:buSzPts val="2400"/>
              <a:buFont typeface="Arial"/>
              <a:buNone/>
            </a:pPr>
            <a:r>
              <a:rPr b="1" lang="en-US"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Integers</a:t>
            </a:r>
            <a:endParaRPr b="1" i="0" sz="2200" u="none" cap="none" strike="noStrike">
              <a:solidFill>
                <a:schemeClr val="dk2"/>
              </a:solidFill>
            </a:endParaRPr>
          </a:p>
        </p:txBody>
      </p:sp>
      <p:graphicFrame>
        <p:nvGraphicFramePr>
          <p:cNvPr id="110" name="Google Shape;110;p3"/>
          <p:cNvGraphicFramePr/>
          <p:nvPr/>
        </p:nvGraphicFramePr>
        <p:xfrm>
          <a:off x="381000" y="12192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{4AF1299C-D448-45A5-8776-125EEBDAB870}</a:tableStyleId>
              </a:tblPr>
              <a:tblGrid>
                <a:gridCol w="4014400"/>
                <a:gridCol w="3316950"/>
                <a:gridCol w="1203075"/>
              </a:tblGrid>
              <a:tr h="517250">
                <a:tc>
                  <a:txBody>
                    <a:bodyPr/>
                    <a:lstStyle/>
                    <a:p>
                      <a:pPr indent="0" lvl="0" marL="0" marR="0" rtl="1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Maximum Value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1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Minimum Value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1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Type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517250">
                <a:tc>
                  <a:txBody>
                    <a:bodyPr/>
                    <a:lstStyle/>
                    <a:p>
                      <a:pPr indent="0" lvl="0" marL="0" marR="0" rtl="1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127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-128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1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byte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517250">
                <a:tc>
                  <a:txBody>
                    <a:bodyPr/>
                    <a:lstStyle/>
                    <a:p>
                      <a:pPr indent="0" lvl="0" marL="0" marR="0" rtl="1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32767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-32,768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1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short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517250">
                <a:tc>
                  <a:txBody>
                    <a:bodyPr/>
                    <a:lstStyle/>
                    <a:p>
                      <a:pPr indent="0" lvl="0" marL="0" marR="0" rtl="1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2,147,483,647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-2,147,483,648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1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int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517250">
                <a:tc>
                  <a:txBody>
                    <a:bodyPr/>
                    <a:lstStyle/>
                    <a:p>
                      <a:pPr indent="0" lvl="0" marL="0" marR="0" rtl="1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9,223,372,036,854,775,807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-9,223,372,036,854,775,808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1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long</a:t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111" name="Google Shape;111;p3"/>
          <p:cNvSpPr/>
          <p:nvPr/>
        </p:nvSpPr>
        <p:spPr>
          <a:xfrm>
            <a:off x="95250" y="6671310"/>
            <a:ext cx="4724400" cy="15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4"/>
          <p:cNvSpPr txBox="1"/>
          <p:nvPr>
            <p:ph idx="4294967295" type="title"/>
          </p:nvPr>
        </p:nvSpPr>
        <p:spPr>
          <a:xfrm>
            <a:off x="152400" y="76200"/>
            <a:ext cx="87630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 sz="2600">
                <a:latin typeface="Comic Sans MS"/>
                <a:ea typeface="Comic Sans MS"/>
                <a:cs typeface="Comic Sans MS"/>
                <a:sym typeface="Comic Sans MS"/>
              </a:rPr>
              <a:t>Types of Variables</a:t>
            </a:r>
            <a:endParaRPr sz="2600"/>
          </a:p>
        </p:txBody>
      </p:sp>
      <p:sp>
        <p:nvSpPr>
          <p:cNvPr id="118" name="Google Shape;118;p4"/>
          <p:cNvSpPr txBox="1"/>
          <p:nvPr>
            <p:ph idx="4294967295" type="body"/>
          </p:nvPr>
        </p:nvSpPr>
        <p:spPr>
          <a:xfrm>
            <a:off x="228600" y="1143000"/>
            <a:ext cx="8610600" cy="297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68300" lvl="0" marL="3429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6600"/>
              </a:buClr>
              <a:buSzPts val="2000"/>
              <a:buFont typeface="Noto Sans Symbols"/>
              <a:buChar char="●"/>
            </a:pPr>
            <a:r>
              <a:rPr b="0" i="0" lang="en-US" sz="2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Have two types:</a:t>
            </a:r>
            <a:endParaRPr sz="2200"/>
          </a:p>
          <a:p>
            <a:pPr indent="-311150" lvl="1" marL="742950" marR="0" rtl="0" algn="l">
              <a:lnSpc>
                <a:spcPct val="115000"/>
              </a:lnSpc>
              <a:spcBef>
                <a:spcPts val="960"/>
              </a:spcBef>
              <a:spcAft>
                <a:spcPts val="0"/>
              </a:spcAft>
              <a:buClr>
                <a:srgbClr val="000099"/>
              </a:buClr>
              <a:buSzPts val="1600"/>
              <a:buFont typeface="Noto Sans Symbols"/>
              <a:buChar char="○"/>
            </a:pPr>
            <a:r>
              <a:rPr b="0" i="0" lang="en-US" sz="2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float</a:t>
            </a:r>
            <a:endParaRPr sz="2200"/>
          </a:p>
          <a:p>
            <a:pPr indent="-311150" lvl="1" marL="742950" marR="0" rtl="0" algn="l">
              <a:lnSpc>
                <a:spcPct val="115000"/>
              </a:lnSpc>
              <a:spcBef>
                <a:spcPts val="960"/>
              </a:spcBef>
              <a:spcAft>
                <a:spcPts val="0"/>
              </a:spcAft>
              <a:buClr>
                <a:srgbClr val="000099"/>
              </a:buClr>
              <a:buSzPts val="1600"/>
              <a:buFont typeface="Noto Sans Symbols"/>
              <a:buChar char="○"/>
            </a:pPr>
            <a:r>
              <a:rPr b="0" i="0" lang="en-US" sz="2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double</a:t>
            </a:r>
            <a:endParaRPr sz="2200"/>
          </a:p>
          <a:p>
            <a:pPr indent="-368300" lvl="0" marL="342900" marR="0" rtl="0" algn="l">
              <a:lnSpc>
                <a:spcPct val="115000"/>
              </a:lnSpc>
              <a:spcBef>
                <a:spcPts val="960"/>
              </a:spcBef>
              <a:spcAft>
                <a:spcPts val="0"/>
              </a:spcAft>
              <a:buClr>
                <a:srgbClr val="006600"/>
              </a:buClr>
              <a:buSzPts val="2000"/>
              <a:buFont typeface="Noto Sans Symbols"/>
              <a:buChar char="●"/>
            </a:pPr>
            <a:r>
              <a:rPr b="0" i="0" lang="en-US" sz="2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The only difference between types is precision.</a:t>
            </a:r>
            <a:endParaRPr sz="2200"/>
          </a:p>
          <a:p>
            <a:pPr indent="-368300" lvl="0" marL="342900" marR="0" rtl="0" algn="l">
              <a:lnSpc>
                <a:spcPct val="115000"/>
              </a:lnSpc>
              <a:spcBef>
                <a:spcPts val="960"/>
              </a:spcBef>
              <a:spcAft>
                <a:spcPts val="0"/>
              </a:spcAft>
              <a:buClr>
                <a:srgbClr val="006600"/>
              </a:buClr>
              <a:buSzPts val="2000"/>
              <a:buFont typeface="Noto Sans Symbols"/>
              <a:buChar char="●"/>
            </a:pPr>
            <a:r>
              <a:rPr b="0" i="0" lang="en-US" sz="2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Since double is more precise, we will only use that type.</a:t>
            </a:r>
            <a:endParaRPr sz="2200"/>
          </a:p>
          <a:p>
            <a:pPr indent="0" lvl="0" marL="0" marR="0" rtl="0" algn="l">
              <a:lnSpc>
                <a:spcPct val="115000"/>
              </a:lnSpc>
              <a:spcBef>
                <a:spcPts val="960"/>
              </a:spcBef>
              <a:spcAft>
                <a:spcPts val="0"/>
              </a:spcAft>
              <a:buClr>
                <a:srgbClr val="006600"/>
              </a:buClr>
              <a:buSzPts val="1600"/>
              <a:buFont typeface="Noto Sans Symbols"/>
              <a:buNone/>
            </a:pPr>
            <a:r>
              <a:t/>
            </a:r>
            <a:endParaRPr sz="2200"/>
          </a:p>
        </p:txBody>
      </p:sp>
      <p:sp>
        <p:nvSpPr>
          <p:cNvPr id="119" name="Google Shape;119;p4"/>
          <p:cNvSpPr txBox="1"/>
          <p:nvPr/>
        </p:nvSpPr>
        <p:spPr>
          <a:xfrm>
            <a:off x="228600" y="685800"/>
            <a:ext cx="87630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3300"/>
              </a:buClr>
              <a:buSzPts val="2400"/>
              <a:buFont typeface="Arial"/>
              <a:buNone/>
            </a:pPr>
            <a:r>
              <a:rPr b="1" lang="en-US"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Real Numbers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4"/>
          <p:cNvSpPr/>
          <p:nvPr/>
        </p:nvSpPr>
        <p:spPr>
          <a:xfrm>
            <a:off x="95250" y="6671310"/>
            <a:ext cx="4724400" cy="15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5"/>
          <p:cNvSpPr txBox="1"/>
          <p:nvPr>
            <p:ph idx="4294967295" type="title"/>
          </p:nvPr>
        </p:nvSpPr>
        <p:spPr>
          <a:xfrm>
            <a:off x="152400" y="76200"/>
            <a:ext cx="87630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 sz="2600">
                <a:latin typeface="Comic Sans MS"/>
                <a:ea typeface="Comic Sans MS"/>
                <a:cs typeface="Comic Sans MS"/>
                <a:sym typeface="Comic Sans MS"/>
              </a:rPr>
              <a:t>Types of Variables</a:t>
            </a:r>
            <a:endParaRPr sz="2600"/>
          </a:p>
        </p:txBody>
      </p:sp>
      <p:sp>
        <p:nvSpPr>
          <p:cNvPr id="127" name="Google Shape;127;p5"/>
          <p:cNvSpPr txBox="1"/>
          <p:nvPr>
            <p:ph idx="4294967295" type="body"/>
          </p:nvPr>
        </p:nvSpPr>
        <p:spPr>
          <a:xfrm>
            <a:off x="228600" y="1219200"/>
            <a:ext cx="8610600" cy="152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7465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00"/>
              </a:buClr>
              <a:buSzPts val="2100"/>
              <a:buFont typeface="Noto Sans Symbols"/>
              <a:buChar char="●"/>
            </a:pPr>
            <a:r>
              <a:rPr b="0" i="0" lang="en-US" sz="21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‘boolean’ type.</a:t>
            </a:r>
            <a:endParaRPr sz="2300"/>
          </a:p>
          <a:p>
            <a:pPr indent="-374650" lvl="0" marL="342900" marR="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rgbClr val="006600"/>
              </a:buClr>
              <a:buSzPts val="2100"/>
              <a:buFont typeface="Noto Sans Symbols"/>
              <a:buChar char="●"/>
            </a:pPr>
            <a:r>
              <a:rPr b="0" i="0" lang="en-US" sz="21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Can have only two values: ‘true’ or ‘false’</a:t>
            </a:r>
            <a:endParaRPr sz="2300"/>
          </a:p>
          <a:p>
            <a:pPr indent="-374650" lvl="0" marL="342900" marR="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rgbClr val="006600"/>
              </a:buClr>
              <a:buSzPts val="2100"/>
              <a:buFont typeface="Noto Sans Symbols"/>
              <a:buChar char="●"/>
            </a:pPr>
            <a:r>
              <a:rPr b="0" i="0" lang="en-US" sz="21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Uses the logical operators : ‘and’, ‘or’ and ‘not’</a:t>
            </a:r>
            <a:endParaRPr sz="2300"/>
          </a:p>
        </p:txBody>
      </p:sp>
      <p:sp>
        <p:nvSpPr>
          <p:cNvPr id="128" name="Google Shape;128;p5"/>
          <p:cNvSpPr txBox="1"/>
          <p:nvPr/>
        </p:nvSpPr>
        <p:spPr>
          <a:xfrm>
            <a:off x="228600" y="685800"/>
            <a:ext cx="87630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3300"/>
              </a:buClr>
              <a:buSzPts val="2400"/>
              <a:buFont typeface="Arial"/>
              <a:buNone/>
            </a:pPr>
            <a:r>
              <a:rPr b="1" lang="en-US"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Logical Variables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29" name="Google Shape;129;p5"/>
          <p:cNvGraphicFramePr/>
          <p:nvPr/>
        </p:nvGraphicFramePr>
        <p:xfrm>
          <a:off x="266688" y="291925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{4AF1299C-D448-45A5-8776-125EEBDAB870}</a:tableStyleId>
              </a:tblPr>
              <a:tblGrid>
                <a:gridCol w="6274400"/>
                <a:gridCol w="1056950"/>
                <a:gridCol w="1203075"/>
              </a:tblGrid>
              <a:tr h="477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Description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Name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Operator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477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mic Sans MS"/>
                        <a:buNone/>
                      </a:pPr>
                      <a:r>
                        <a:rPr lang="en-US" sz="1800"/>
                        <a:t>‘true’ if both x and y are true, otherwise ‘false’.</a:t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CAECD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mic Sans MS"/>
                        <a:buNone/>
                      </a:pPr>
                      <a:r>
                        <a:rPr lang="en-US" sz="1800"/>
                        <a:t>and</a:t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CAECD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mic Sans MS"/>
                        <a:buNone/>
                      </a:pPr>
                      <a:r>
                        <a:rPr lang="en-US" sz="1800"/>
                        <a:t>x &amp;&amp; y</a:t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CAECDD"/>
                    </a:solidFill>
                  </a:tcPr>
                </a:tc>
              </a:tr>
              <a:tr h="8241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mic Sans MS"/>
                        <a:buNone/>
                      </a:pPr>
                      <a:r>
                        <a:rPr lang="en-US" sz="1800"/>
                        <a:t>‘true’ if either x or y are true (or both), otherwise ‘false’.</a:t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CAECD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mic Sans MS"/>
                        <a:buNone/>
                      </a:pPr>
                      <a:r>
                        <a:rPr lang="en-US" sz="1800"/>
                        <a:t>or</a:t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CAECD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mic Sans MS"/>
                        <a:buNone/>
                      </a:pPr>
                      <a:r>
                        <a:rPr lang="en-US" sz="1800"/>
                        <a:t>x || y</a:t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CAECDD"/>
                    </a:solidFill>
                  </a:tcPr>
                </a:tc>
              </a:tr>
              <a:tr h="477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mic Sans MS"/>
                        <a:buNone/>
                      </a:pPr>
                      <a:r>
                        <a:rPr lang="en-US" sz="1800"/>
                        <a:t>‘true’ if x is false, otherwise ‘false’.</a:t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CAECD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mic Sans MS"/>
                        <a:buNone/>
                      </a:pPr>
                      <a:r>
                        <a:rPr lang="en-US" sz="1800"/>
                        <a:t>not</a:t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CAECD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mic Sans MS"/>
                        <a:buNone/>
                      </a:pPr>
                      <a:r>
                        <a:rPr lang="en-US" sz="1800"/>
                        <a:t>!x</a:t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CAECDD"/>
                    </a:solidFill>
                  </a:tcPr>
                </a:tc>
              </a:tr>
            </a:tbl>
          </a:graphicData>
        </a:graphic>
      </p:graphicFrame>
      <p:sp>
        <p:nvSpPr>
          <p:cNvPr id="130" name="Google Shape;130;p5"/>
          <p:cNvSpPr/>
          <p:nvPr/>
        </p:nvSpPr>
        <p:spPr>
          <a:xfrm>
            <a:off x="95250" y="6686300"/>
            <a:ext cx="4724400" cy="15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6"/>
          <p:cNvSpPr txBox="1"/>
          <p:nvPr>
            <p:ph idx="4294967295" type="title"/>
          </p:nvPr>
        </p:nvSpPr>
        <p:spPr>
          <a:xfrm>
            <a:off x="152400" y="76200"/>
            <a:ext cx="87630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 sz="2600">
                <a:latin typeface="Comic Sans MS"/>
                <a:ea typeface="Comic Sans MS"/>
                <a:cs typeface="Comic Sans MS"/>
                <a:sym typeface="Comic Sans MS"/>
              </a:rPr>
              <a:t>Types of Variables</a:t>
            </a:r>
            <a:endParaRPr sz="2600"/>
          </a:p>
        </p:txBody>
      </p:sp>
      <p:sp>
        <p:nvSpPr>
          <p:cNvPr id="137" name="Google Shape;137;p6"/>
          <p:cNvSpPr txBox="1"/>
          <p:nvPr>
            <p:ph idx="4294967295" type="body"/>
          </p:nvPr>
        </p:nvSpPr>
        <p:spPr>
          <a:xfrm>
            <a:off x="228600" y="1142999"/>
            <a:ext cx="8610600" cy="5182849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556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00"/>
              </a:buClr>
              <a:buSzPts val="1800"/>
              <a:buFont typeface="Noto Sans Symbols"/>
              <a:buChar char="●"/>
            </a:pPr>
            <a:r>
              <a:rPr b="0" i="0" lang="en-US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‘char’ type.</a:t>
            </a:r>
            <a:endParaRPr sz="2000"/>
          </a:p>
          <a:p>
            <a:pPr indent="-355600" lvl="0" marL="342900" marR="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rgbClr val="006600"/>
              </a:buClr>
              <a:buSzPts val="1800"/>
              <a:buFont typeface="Noto Sans Symbols"/>
              <a:buChar char="●"/>
            </a:pPr>
            <a:r>
              <a:rPr b="0" i="0" lang="en-US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Holds the value of a single character or “letter”.</a:t>
            </a:r>
            <a:endParaRPr sz="2000"/>
          </a:p>
          <a:p>
            <a:pPr indent="-355600" lvl="0" marL="342900" marR="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rgbClr val="006600"/>
              </a:buClr>
              <a:buSzPts val="1800"/>
              <a:buFont typeface="Noto Sans Symbols"/>
              <a:buChar char="●"/>
            </a:pPr>
            <a:r>
              <a:rPr b="0" i="0" lang="en-US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The value assigned needs to be between single quotes.</a:t>
            </a:r>
            <a:endParaRPr sz="2000"/>
          </a:p>
          <a:p>
            <a:pPr indent="-355600" lvl="0" marL="342900" marR="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rgbClr val="006600"/>
              </a:buClr>
              <a:buSzPts val="1800"/>
              <a:buFont typeface="Noto Sans Symbols"/>
              <a:buChar char="●"/>
            </a:pPr>
            <a:r>
              <a:rPr b="0" i="0" lang="en-US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Java supports a small set of special characters</a:t>
            </a:r>
            <a:endParaRPr b="0" i="0" u="none" cap="none" strike="noStrik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marR="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marR="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marR="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marR="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marR="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rgbClr val="006600"/>
              </a:buClr>
              <a:buSzPts val="1600"/>
              <a:buFont typeface="Noto Sans Symbols"/>
              <a:buChar char="●"/>
            </a:pPr>
            <a:r>
              <a:rPr b="0" i="0" lang="en-US" sz="16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Examples: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rgbClr val="000099"/>
              </a:buClr>
              <a:buSzPts val="1200"/>
              <a:buFont typeface="Noto Sans Symbols"/>
              <a:buChar char="○"/>
            </a:pPr>
            <a:r>
              <a:rPr b="0" i="0" lang="en-US" sz="1600" u="none" cap="none" strike="noStrike">
                <a:solidFill>
                  <a:srgbClr val="7030A0"/>
                </a:solidFill>
                <a:latin typeface="Comic Sans MS"/>
                <a:ea typeface="Comic Sans MS"/>
                <a:cs typeface="Comic Sans MS"/>
                <a:sym typeface="Comic Sans MS"/>
              </a:rPr>
              <a:t>char</a:t>
            </a:r>
            <a:r>
              <a:rPr b="0" i="0" lang="en-US" sz="16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a = ‘a’;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rgbClr val="000099"/>
              </a:buClr>
              <a:buSzPts val="1200"/>
              <a:buFont typeface="Noto Sans Symbols"/>
              <a:buChar char="○"/>
            </a:pPr>
            <a:r>
              <a:rPr b="0" i="0" lang="en-US" sz="1600" u="none" cap="none" strike="noStrike">
                <a:solidFill>
                  <a:srgbClr val="7030A0"/>
                </a:solidFill>
                <a:latin typeface="Comic Sans MS"/>
                <a:ea typeface="Comic Sans MS"/>
                <a:cs typeface="Comic Sans MS"/>
                <a:sym typeface="Comic Sans MS"/>
              </a:rPr>
              <a:t>char</a:t>
            </a:r>
            <a:r>
              <a:rPr b="0" i="0" lang="en-US" sz="16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b = ‘\b’;</a:t>
            </a:r>
            <a:endParaRPr/>
          </a:p>
        </p:txBody>
      </p:sp>
      <p:sp>
        <p:nvSpPr>
          <p:cNvPr id="138" name="Google Shape;138;p6"/>
          <p:cNvSpPr txBox="1"/>
          <p:nvPr/>
        </p:nvSpPr>
        <p:spPr>
          <a:xfrm>
            <a:off x="228600" y="685800"/>
            <a:ext cx="87630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3300"/>
              </a:buClr>
              <a:buSzPts val="2400"/>
              <a:buFont typeface="Arial"/>
              <a:buNone/>
            </a:pPr>
            <a:r>
              <a:rPr b="1" lang="en-US"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Characters Variables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39" name="Google Shape;139;p6"/>
          <p:cNvGraphicFramePr/>
          <p:nvPr/>
        </p:nvGraphicFramePr>
        <p:xfrm>
          <a:off x="575663" y="28555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{4AF1299C-D448-45A5-8776-125EEBDAB870}</a:tableStyleId>
              </a:tblPr>
              <a:tblGrid>
                <a:gridCol w="6535100"/>
                <a:gridCol w="1381375"/>
              </a:tblGrid>
              <a:tr h="320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Description</a:t>
                      </a:r>
                      <a:endParaRPr sz="18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Character</a:t>
                      </a:r>
                      <a:endParaRPr sz="18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5725" marB="45725" marR="91450" marL="91450"/>
                </a:tc>
              </a:tr>
              <a:tr h="320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mic Sans M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Backspace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mic Sans M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\b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5725" marB="45725" marR="91450" marL="91450"/>
                </a:tc>
              </a:tr>
              <a:tr h="320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Tab</a:t>
                      </a:r>
                      <a:endParaRPr sz="18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\t</a:t>
                      </a:r>
                      <a:endParaRPr sz="18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5725" marB="45725" marR="91450" marL="91450"/>
                </a:tc>
              </a:tr>
              <a:tr h="320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New line</a:t>
                      </a:r>
                      <a:endParaRPr sz="18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\n</a:t>
                      </a:r>
                      <a:endParaRPr sz="18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5725" marB="45725" marR="91450" marL="91450"/>
                </a:tc>
              </a:tr>
              <a:tr h="320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Double quote</a:t>
                      </a:r>
                      <a:endParaRPr sz="18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\”</a:t>
                      </a:r>
                      <a:endParaRPr sz="18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5725" marB="45725" marR="91450" marL="91450"/>
                </a:tc>
              </a:tr>
              <a:tr h="320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Single quote</a:t>
                      </a:r>
                      <a:endParaRPr sz="18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\’</a:t>
                      </a:r>
                      <a:endParaRPr sz="18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140" name="Google Shape;140;p6"/>
          <p:cNvSpPr/>
          <p:nvPr/>
        </p:nvSpPr>
        <p:spPr>
          <a:xfrm>
            <a:off x="95250" y="6686300"/>
            <a:ext cx="4724400" cy="15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7"/>
          <p:cNvSpPr txBox="1"/>
          <p:nvPr>
            <p:ph idx="4294967295" type="body"/>
          </p:nvPr>
        </p:nvSpPr>
        <p:spPr>
          <a:xfrm>
            <a:off x="228600" y="685800"/>
            <a:ext cx="8610600" cy="469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/>
              <a:t>Strings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68300" lvl="0" marL="3429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6600"/>
              </a:buClr>
              <a:buSzPts val="2000"/>
              <a:buFont typeface="Noto Sans Symbols"/>
              <a:buChar char="●"/>
            </a:pPr>
            <a:r>
              <a:rPr b="0" i="0" lang="en-US" sz="2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A String is a sequence of characters.</a:t>
            </a:r>
            <a:endParaRPr sz="2200"/>
          </a:p>
          <a:p>
            <a:pPr indent="-311150" lvl="1" marL="742950" marR="0" rtl="0" algn="l">
              <a:lnSpc>
                <a:spcPct val="115000"/>
              </a:lnSpc>
              <a:spcBef>
                <a:spcPts val="960"/>
              </a:spcBef>
              <a:spcAft>
                <a:spcPts val="0"/>
              </a:spcAft>
              <a:buClr>
                <a:srgbClr val="000099"/>
              </a:buClr>
              <a:buSzPts val="1600"/>
              <a:buFont typeface="Noto Sans Symbols"/>
              <a:buChar char="○"/>
            </a:pPr>
            <a:r>
              <a:rPr b="0" i="0" lang="en-US" sz="2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String a = “This is a string”;</a:t>
            </a:r>
            <a:endParaRPr sz="2200"/>
          </a:p>
          <a:p>
            <a:pPr indent="-311150" lvl="1" marL="742950" marR="0" rtl="0" algn="l">
              <a:lnSpc>
                <a:spcPct val="115000"/>
              </a:lnSpc>
              <a:spcBef>
                <a:spcPts val="960"/>
              </a:spcBef>
              <a:spcAft>
                <a:spcPts val="0"/>
              </a:spcAft>
              <a:buClr>
                <a:srgbClr val="000099"/>
              </a:buClr>
              <a:buSzPts val="1600"/>
              <a:buFont typeface="Noto Sans Symbols"/>
              <a:buChar char="○"/>
            </a:pPr>
            <a:r>
              <a:rPr b="0" i="0" lang="en-US" sz="2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String b = “1”;</a:t>
            </a:r>
            <a:endParaRPr sz="2200"/>
          </a:p>
          <a:p>
            <a:pPr indent="-311150" lvl="1" marL="742950" marR="0" rtl="0" algn="l">
              <a:lnSpc>
                <a:spcPct val="115000"/>
              </a:lnSpc>
              <a:spcBef>
                <a:spcPts val="960"/>
              </a:spcBef>
              <a:spcAft>
                <a:spcPts val="0"/>
              </a:spcAft>
              <a:buClr>
                <a:srgbClr val="000099"/>
              </a:buClr>
              <a:buSzPts val="1600"/>
              <a:buFont typeface="Noto Sans Symbols"/>
              <a:buChar char="○"/>
            </a:pPr>
            <a:r>
              <a:rPr b="0" i="0" lang="en-US" sz="2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String c = “true”;</a:t>
            </a:r>
            <a:endParaRPr sz="2200"/>
          </a:p>
          <a:p>
            <a:pPr indent="-368300" lvl="0" marL="342900" marR="0" rtl="0" algn="l">
              <a:lnSpc>
                <a:spcPct val="115000"/>
              </a:lnSpc>
              <a:spcBef>
                <a:spcPts val="960"/>
              </a:spcBef>
              <a:spcAft>
                <a:spcPts val="0"/>
              </a:spcAft>
              <a:buClr>
                <a:srgbClr val="006600"/>
              </a:buClr>
              <a:buSzPts val="2000"/>
              <a:buFont typeface="Noto Sans Symbols"/>
              <a:buChar char="●"/>
            </a:pPr>
            <a:r>
              <a:rPr b="0" i="0" lang="en-US" sz="2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Different Strings can be concatenated using the ‘+’ operator.  Resulting in joining their characters end-to-end.</a:t>
            </a:r>
            <a:endParaRPr sz="2200"/>
          </a:p>
          <a:p>
            <a:pPr indent="-311150" lvl="1" marL="742950" marR="0" rtl="0" algn="l">
              <a:lnSpc>
                <a:spcPct val="115000"/>
              </a:lnSpc>
              <a:spcBef>
                <a:spcPts val="960"/>
              </a:spcBef>
              <a:spcAft>
                <a:spcPts val="0"/>
              </a:spcAft>
              <a:buClr>
                <a:srgbClr val="000099"/>
              </a:buClr>
              <a:buSzPts val="1600"/>
              <a:buFont typeface="Noto Sans Symbols"/>
              <a:buChar char="○"/>
            </a:pPr>
            <a:r>
              <a:rPr b="0" i="0" lang="en-US" sz="2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String a = “Introduction to “;</a:t>
            </a:r>
            <a:endParaRPr sz="2200"/>
          </a:p>
          <a:p>
            <a:pPr indent="-311150" lvl="1" marL="742950" marR="0" rtl="0" algn="l">
              <a:lnSpc>
                <a:spcPct val="115000"/>
              </a:lnSpc>
              <a:spcBef>
                <a:spcPts val="960"/>
              </a:spcBef>
              <a:spcAft>
                <a:spcPts val="0"/>
              </a:spcAft>
              <a:buClr>
                <a:srgbClr val="000099"/>
              </a:buClr>
              <a:buSzPts val="1600"/>
              <a:buFont typeface="Noto Sans Symbols"/>
              <a:buChar char="○"/>
            </a:pPr>
            <a:r>
              <a:rPr b="0" i="0" lang="en-US" sz="2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String b = “Computer Science”;</a:t>
            </a:r>
            <a:endParaRPr sz="2200"/>
          </a:p>
          <a:p>
            <a:pPr indent="-311150" lvl="1" marL="742950" marR="0" rtl="0" algn="l">
              <a:lnSpc>
                <a:spcPct val="115000"/>
              </a:lnSpc>
              <a:spcBef>
                <a:spcPts val="960"/>
              </a:spcBef>
              <a:spcAft>
                <a:spcPts val="0"/>
              </a:spcAft>
              <a:buClr>
                <a:srgbClr val="000099"/>
              </a:buClr>
              <a:buSzPts val="1600"/>
              <a:buFont typeface="Noto Sans Symbols"/>
              <a:buChar char="○"/>
            </a:pPr>
            <a:r>
              <a:rPr b="0" i="0" lang="en-US" sz="2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System.out.println (a + b)  </a:t>
            </a:r>
            <a:r>
              <a:rPr lang="en-US" sz="2000"/>
              <a:t>//</a:t>
            </a:r>
            <a:r>
              <a:rPr lang="en-US" sz="2000">
                <a:solidFill>
                  <a:srgbClr val="00B050"/>
                </a:solidFill>
              </a:rPr>
              <a:t> what will be printed?</a:t>
            </a:r>
            <a:endParaRPr sz="2200">
              <a:solidFill>
                <a:srgbClr val="00B050"/>
              </a:solidFill>
            </a:endParaRPr>
          </a:p>
        </p:txBody>
      </p:sp>
      <p:sp>
        <p:nvSpPr>
          <p:cNvPr id="147" name="Google Shape;147;p7"/>
          <p:cNvSpPr txBox="1"/>
          <p:nvPr>
            <p:ph idx="4294967295" type="title"/>
          </p:nvPr>
        </p:nvSpPr>
        <p:spPr>
          <a:xfrm>
            <a:off x="152400" y="76200"/>
            <a:ext cx="87630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 sz="2600">
                <a:latin typeface="Comic Sans MS"/>
                <a:ea typeface="Comic Sans MS"/>
                <a:cs typeface="Comic Sans MS"/>
                <a:sym typeface="Comic Sans MS"/>
              </a:rPr>
              <a:t>Types of Variables</a:t>
            </a:r>
            <a:endParaRPr b="1" sz="26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48" name="Google Shape;148;p7"/>
          <p:cNvSpPr/>
          <p:nvPr/>
        </p:nvSpPr>
        <p:spPr>
          <a:xfrm>
            <a:off x="95250" y="6671310"/>
            <a:ext cx="4724400" cy="15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debarb">
  <a:themeElements>
    <a:clrScheme name="sidebarb 9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0099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קאי גולן</dc:creator>
</cp:coreProperties>
</file>