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50" r:id="rId1"/>
  </p:sldMasterIdLst>
  <p:notesMasterIdLst>
    <p:notesMasterId r:id="rId36"/>
  </p:notesMasterIdLst>
  <p:handoutMasterIdLst>
    <p:handoutMasterId r:id="rId37"/>
  </p:handoutMasterIdLst>
  <p:sldIdLst>
    <p:sldId id="489" r:id="rId2"/>
    <p:sldId id="498" r:id="rId3"/>
    <p:sldId id="492" r:id="rId4"/>
    <p:sldId id="493" r:id="rId5"/>
    <p:sldId id="494" r:id="rId6"/>
    <p:sldId id="495" r:id="rId7"/>
    <p:sldId id="496" r:id="rId8"/>
    <p:sldId id="497" r:id="rId9"/>
    <p:sldId id="500" r:id="rId10"/>
    <p:sldId id="501" r:id="rId11"/>
    <p:sldId id="502" r:id="rId12"/>
    <p:sldId id="503" r:id="rId13"/>
    <p:sldId id="504" r:id="rId14"/>
    <p:sldId id="505" r:id="rId15"/>
    <p:sldId id="506" r:id="rId16"/>
    <p:sldId id="507" r:id="rId17"/>
    <p:sldId id="508" r:id="rId18"/>
    <p:sldId id="509" r:id="rId19"/>
    <p:sldId id="510" r:id="rId20"/>
    <p:sldId id="511" r:id="rId21"/>
    <p:sldId id="512" r:id="rId22"/>
    <p:sldId id="513" r:id="rId23"/>
    <p:sldId id="514" r:id="rId24"/>
    <p:sldId id="515" r:id="rId25"/>
    <p:sldId id="516" r:id="rId26"/>
    <p:sldId id="517" r:id="rId27"/>
    <p:sldId id="518" r:id="rId28"/>
    <p:sldId id="519" r:id="rId29"/>
    <p:sldId id="520" r:id="rId30"/>
    <p:sldId id="521" r:id="rId31"/>
    <p:sldId id="522" r:id="rId32"/>
    <p:sldId id="523" r:id="rId33"/>
    <p:sldId id="524" r:id="rId34"/>
    <p:sldId id="525" r:id="rId35"/>
  </p:sldIdLst>
  <p:sldSz cx="9144000" cy="6858000" type="screen4x3"/>
  <p:notesSz cx="699135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5pPr>
    <a:lvl6pPr marL="22860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6pPr>
    <a:lvl7pPr marL="27432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7pPr>
    <a:lvl8pPr marL="32004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8pPr>
    <a:lvl9pPr marL="36576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990033"/>
    <a:srgbClr val="CC0000"/>
    <a:srgbClr val="003399"/>
    <a:srgbClr val="FFFFE5"/>
    <a:srgbClr val="660066"/>
    <a:srgbClr val="EAEAEA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95" autoAdjust="0"/>
    <p:restoredTop sz="90552" autoAdjust="0"/>
  </p:normalViewPr>
  <p:slideViewPr>
    <p:cSldViewPr snapToGrid="0" snapToObjects="1">
      <p:cViewPr>
        <p:scale>
          <a:sx n="152" d="100"/>
          <a:sy n="152" d="100"/>
        </p:scale>
        <p:origin x="-168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-1704" y="-112"/>
      </p:cViewPr>
      <p:guideLst>
        <p:guide orient="horz" pos="2923"/>
        <p:guide pos="220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t" anchorCtr="0" compatLnSpc="1">
            <a:prstTxWarp prst="textNoShape">
              <a:avLst/>
            </a:prstTxWarp>
          </a:bodyPr>
          <a:lstStyle>
            <a:lvl1pPr defTabSz="928688">
              <a:defRPr kumimoji="0" sz="1200"/>
            </a:lvl1pPr>
          </a:lstStyle>
          <a:p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t" anchorCtr="0" compatLnSpc="1">
            <a:prstTxWarp prst="textNoShape">
              <a:avLst/>
            </a:prstTxWarp>
          </a:bodyPr>
          <a:lstStyle>
            <a:lvl1pPr algn="r" defTabSz="928688">
              <a:defRPr kumimoji="0" sz="1200"/>
            </a:lvl1pPr>
          </a:lstStyle>
          <a:p>
            <a:fld id="{F0D2C31F-C683-5A4A-B55D-EBDD7546B284}" type="datetime1">
              <a:rPr lang="en-US"/>
              <a:pPr/>
              <a:t>09/11/16</a:t>
            </a:fld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b" anchorCtr="0" compatLnSpc="1">
            <a:prstTxWarp prst="textNoShape">
              <a:avLst/>
            </a:prstTxWarp>
          </a:bodyPr>
          <a:lstStyle>
            <a:lvl1pPr defTabSz="928688">
              <a:defRPr kumimoji="0" sz="1200"/>
            </a:lvl1pPr>
          </a:lstStyle>
          <a:p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b" anchorCtr="0" compatLnSpc="1">
            <a:prstTxWarp prst="textNoShape">
              <a:avLst/>
            </a:prstTxWarp>
          </a:bodyPr>
          <a:lstStyle>
            <a:lvl1pPr algn="r" defTabSz="928688">
              <a:defRPr kumimoji="0" sz="1200"/>
            </a:lvl1pPr>
          </a:lstStyle>
          <a:p>
            <a:fld id="{A52B6155-CBD1-1348-94CD-64B98E35A7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1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t" anchorCtr="0" compatLnSpc="1">
            <a:prstTxWarp prst="textNoShape">
              <a:avLst/>
            </a:prstTxWarp>
          </a:bodyPr>
          <a:lstStyle>
            <a:lvl1pPr defTabSz="928688">
              <a:defRPr kumimoji="0" sz="1200"/>
            </a:lvl1pPr>
          </a:lstStyle>
          <a:p>
            <a:endParaRPr lang="en-US"/>
          </a:p>
        </p:txBody>
      </p:sp>
      <p:sp>
        <p:nvSpPr>
          <p:cNvPr id="205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77925" y="698500"/>
            <a:ext cx="4637088" cy="34782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0075"/>
            <a:ext cx="5121275" cy="417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t" anchorCtr="0" compatLnSpc="1">
            <a:prstTxWarp prst="textNoShape">
              <a:avLst/>
            </a:prstTxWarp>
          </a:bodyPr>
          <a:lstStyle>
            <a:lvl1pPr algn="r" defTabSz="928688">
              <a:defRPr kumimoji="0" sz="1200"/>
            </a:lvl1pPr>
          </a:lstStyle>
          <a:p>
            <a:fld id="{9B029E08-AA32-F841-9850-6BD74B135E76}" type="datetime1">
              <a:rPr lang="en-US"/>
              <a:pPr/>
              <a:t>09/11/16</a:t>
            </a:fld>
            <a:endParaRPr 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b" anchorCtr="0" compatLnSpc="1">
            <a:prstTxWarp prst="textNoShape">
              <a:avLst/>
            </a:prstTxWarp>
          </a:bodyPr>
          <a:lstStyle>
            <a:lvl1pPr defTabSz="928688">
              <a:defRPr kumimoji="0" sz="1200"/>
            </a:lvl1pPr>
          </a:lstStyle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b" anchorCtr="0" compatLnSpc="1">
            <a:prstTxWarp prst="textNoShape">
              <a:avLst/>
            </a:prstTxWarp>
          </a:bodyPr>
          <a:lstStyle>
            <a:lvl1pPr algn="r" defTabSz="928688">
              <a:defRPr kumimoji="0" sz="1200"/>
            </a:lvl1pPr>
          </a:lstStyle>
          <a:p>
            <a:fld id="{9830394C-FF05-7F4A-8CA1-FD97CF60A4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499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8500"/>
            <a:ext cx="4637088" cy="34782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410075"/>
            <a:ext cx="5121275" cy="4173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6" tIns="45713" rIns="91426" bIns="45713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8500"/>
            <a:ext cx="4637088" cy="34782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410075"/>
            <a:ext cx="5121275" cy="4173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6" tIns="45713" rIns="91426" bIns="45713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8500"/>
            <a:ext cx="4637088" cy="34782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410075"/>
            <a:ext cx="5121275" cy="4173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6" tIns="45713" rIns="91426" bIns="45713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8500"/>
            <a:ext cx="4637088" cy="34782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410075"/>
            <a:ext cx="5121275" cy="4173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6" tIns="45713" rIns="91426" bIns="45713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8500"/>
            <a:ext cx="4637088" cy="34782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410075"/>
            <a:ext cx="5121275" cy="4173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6" tIns="45713" rIns="91426" bIns="45713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8500"/>
            <a:ext cx="4637088" cy="34782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410075"/>
            <a:ext cx="5121275" cy="4173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6" tIns="45713" rIns="91426" bIns="45713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8500"/>
            <a:ext cx="4637088" cy="34782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410075"/>
            <a:ext cx="5121275" cy="4173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6" tIns="45713" rIns="91426" bIns="45713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8500"/>
            <a:ext cx="4637088" cy="34782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410075"/>
            <a:ext cx="5121275" cy="4173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6" tIns="45713" rIns="91426" bIns="45713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8500"/>
            <a:ext cx="4637088" cy="34782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410075"/>
            <a:ext cx="5121275" cy="4173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6" tIns="45713" rIns="91426" bIns="45713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8500"/>
            <a:ext cx="4637088" cy="34782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410075"/>
            <a:ext cx="5121275" cy="4173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6" tIns="45713" rIns="91426" bIns="45713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8500"/>
            <a:ext cx="4637088" cy="34782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410075"/>
            <a:ext cx="5121275" cy="4173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6" tIns="45713" rIns="91426" bIns="45713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8500"/>
            <a:ext cx="4637088" cy="34782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410075"/>
            <a:ext cx="5121275" cy="4173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6" tIns="45713" rIns="91426" bIns="45713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8500"/>
            <a:ext cx="4637088" cy="34782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410075"/>
            <a:ext cx="5121275" cy="4173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6" tIns="45713" rIns="91426" bIns="45713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8500"/>
            <a:ext cx="4637088" cy="34782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410075"/>
            <a:ext cx="5121275" cy="4173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6" tIns="45713" rIns="91426" bIns="45713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8500"/>
            <a:ext cx="4637088" cy="34782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410075"/>
            <a:ext cx="5121275" cy="4173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6" tIns="45713" rIns="91426" bIns="45713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8500"/>
            <a:ext cx="4637088" cy="34782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3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410075"/>
            <a:ext cx="5121275" cy="4173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6" tIns="45713" rIns="91426" bIns="45713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8500"/>
            <a:ext cx="4637088" cy="34782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5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410075"/>
            <a:ext cx="5121275" cy="4173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6" tIns="45713" rIns="91426" bIns="45713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8500"/>
            <a:ext cx="4637088" cy="34782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410075"/>
            <a:ext cx="5121275" cy="4173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6" tIns="45713" rIns="91426" bIns="45713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8500"/>
            <a:ext cx="4637088" cy="34782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410075"/>
            <a:ext cx="5121275" cy="4173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6" tIns="45713" rIns="91426" bIns="45713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8500"/>
            <a:ext cx="4637088" cy="34782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410075"/>
            <a:ext cx="5121275" cy="4173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6" tIns="45713" rIns="91426" bIns="45713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8500"/>
            <a:ext cx="4637088" cy="34782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410075"/>
            <a:ext cx="5121275" cy="4173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6" tIns="45713" rIns="91426" bIns="45713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8500"/>
            <a:ext cx="4637088" cy="34782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410075"/>
            <a:ext cx="5121275" cy="4173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6" tIns="45713" rIns="91426" bIns="45713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8500"/>
            <a:ext cx="4637088" cy="34782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410075"/>
            <a:ext cx="5121275" cy="4173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6" tIns="45713" rIns="91426" bIns="45713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8500"/>
            <a:ext cx="4637088" cy="34782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7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410075"/>
            <a:ext cx="5121275" cy="4173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6" tIns="45713" rIns="91426" bIns="45713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8500"/>
            <a:ext cx="4637088" cy="34782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410075"/>
            <a:ext cx="5121275" cy="4173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6" tIns="45713" rIns="91426" bIns="45713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8500"/>
            <a:ext cx="4637088" cy="34782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1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410075"/>
            <a:ext cx="5121275" cy="4173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6" tIns="45713" rIns="91426" bIns="45713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8500"/>
            <a:ext cx="4637088" cy="34782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410075"/>
            <a:ext cx="5121275" cy="4173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6" tIns="45713" rIns="91426" bIns="45713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8500"/>
            <a:ext cx="4637088" cy="34782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410075"/>
            <a:ext cx="5121275" cy="4173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6" tIns="45713" rIns="91426" bIns="45713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8500"/>
            <a:ext cx="4637088" cy="34782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410075"/>
            <a:ext cx="5121275" cy="4173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6" tIns="45713" rIns="91426" bIns="45713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8500"/>
            <a:ext cx="4637088" cy="34782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410075"/>
            <a:ext cx="5121275" cy="4173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6" tIns="45713" rIns="91426" bIns="45713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8500"/>
            <a:ext cx="4637088" cy="34782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410075"/>
            <a:ext cx="5121275" cy="4173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6" tIns="45713" rIns="91426" bIns="45713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8500"/>
            <a:ext cx="4637088" cy="34782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410075"/>
            <a:ext cx="5121275" cy="4173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6" tIns="45713" rIns="91426" bIns="45713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8500"/>
            <a:ext cx="4637088" cy="34782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410075"/>
            <a:ext cx="5121275" cy="4173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6" tIns="45713" rIns="91426" bIns="45713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8500"/>
            <a:ext cx="4637088" cy="34782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410075"/>
            <a:ext cx="5121275" cy="41735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6" tIns="45713" rIns="91426" bIns="45713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9525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>
                <a:solidFill>
                  <a:schemeClr val="folHlink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183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0"/>
            <a:ext cx="7848600" cy="5410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29CD8-AAF7-CD4D-98B5-92505D4E9142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682055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6E061A-3206-4D44-9C5A-1674BE5EB4CE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085255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78523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8486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5F7522-F9AF-4840-AC93-C82AFB8ED311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15097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3F650-96CD-2B45-9CB0-B66A0A0715E2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31645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FA62AD-8B9F-3042-9EC9-EBDCC2F161CF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477687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261C7-29F4-A242-8EED-DF162EA5855F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86498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D1987-1499-D342-9BBD-9F50F4C0B810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66525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EF287-DEB1-F44A-B131-B827309A09B0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764417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9B4CB-47DC-1D47-A2CD-6C9716C11B8D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43858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7A089D-543D-F14B-9F67-02CE393170D7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28758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5860" y="203538"/>
            <a:ext cx="786754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1" sz="800"/>
            </a:lvl1pPr>
          </a:lstStyle>
          <a:p>
            <a:pPr>
              <a:defRPr/>
            </a:pPr>
            <a:fld id="{0E022C0D-3723-2343-B86A-05A05703B5CB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  <p:cxnSp>
        <p:nvCxnSpPr>
          <p:cNvPr id="3" name="Straight Connector 2"/>
          <p:cNvCxnSpPr/>
          <p:nvPr userDrawn="1"/>
        </p:nvCxnSpPr>
        <p:spPr bwMode="auto">
          <a:xfrm flipV="1">
            <a:off x="596672" y="596626"/>
            <a:ext cx="7841976" cy="17047"/>
          </a:xfrm>
          <a:prstGeom prst="line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Rectangle 142"/>
          <p:cNvSpPr>
            <a:spLocks noChangeArrowheads="1"/>
          </p:cNvSpPr>
          <p:nvPr userDrawn="1"/>
        </p:nvSpPr>
        <p:spPr bwMode="auto">
          <a:xfrm>
            <a:off x="609600" y="2654300"/>
            <a:ext cx="4691729" cy="1990288"/>
          </a:xfrm>
          <a:prstGeom prst="rect">
            <a:avLst/>
          </a:prstGeom>
          <a:solidFill>
            <a:schemeClr val="tx2"/>
          </a:solidFill>
          <a:ln w="15875">
            <a:noFill/>
            <a:miter lim="800000"/>
            <a:headEnd/>
            <a:tailEnd/>
          </a:ln>
          <a:effectLst/>
        </p:spPr>
        <p:txBody>
          <a:bodyPr wrap="none" lIns="182880" tIns="182880" rIns="182880" bIns="182880">
            <a:prstTxWarp prst="textNoShape">
              <a:avLst/>
            </a:prstTxWarp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b="1">
                <a:solidFill>
                  <a:srgbClr val="0000FF"/>
                </a:solidFill>
                <a:latin typeface="Courier New" charset="0"/>
              </a:rPr>
              <a:t>int</a:t>
            </a:r>
            <a:r>
              <a:rPr lang="en-US" sz="1600" b="1">
                <a:solidFill>
                  <a:schemeClr val="bg2"/>
                </a:solidFill>
                <a:latin typeface="Courier New" charset="0"/>
              </a:rPr>
              <a:t> i </a:t>
            </a:r>
            <a:r>
              <a:rPr lang="en-US" sz="1600" b="1">
                <a:solidFill>
                  <a:srgbClr val="9A1900"/>
                </a:solidFill>
                <a:latin typeface="Courier New" charset="0"/>
              </a:rPr>
              <a:t>=</a:t>
            </a:r>
            <a:r>
              <a:rPr lang="en-US" sz="1600" b="1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600" b="1">
                <a:solidFill>
                  <a:srgbClr val="993399"/>
                </a:solidFill>
                <a:latin typeface="Courier New" charset="0"/>
              </a:rPr>
              <a:t>0</a:t>
            </a:r>
            <a:r>
              <a:rPr lang="en-US" sz="1600" b="1">
                <a:solidFill>
                  <a:srgbClr val="9A1900"/>
                </a:solidFill>
                <a:latin typeface="Courier New" charset="0"/>
              </a:rPr>
              <a:t>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b="1">
                <a:solidFill>
                  <a:srgbClr val="0000FF"/>
                </a:solidFill>
                <a:latin typeface="Courier New" charset="0"/>
              </a:rPr>
              <a:t>int</a:t>
            </a:r>
            <a:r>
              <a:rPr lang="en-US" sz="1600" b="1">
                <a:solidFill>
                  <a:schemeClr val="bg2"/>
                </a:solidFill>
                <a:latin typeface="Courier New" charset="0"/>
              </a:rPr>
              <a:t> v </a:t>
            </a:r>
            <a:r>
              <a:rPr lang="en-US" sz="1600" b="1">
                <a:solidFill>
                  <a:srgbClr val="9A1900"/>
                </a:solidFill>
                <a:latin typeface="Courier New" charset="0"/>
              </a:rPr>
              <a:t>=</a:t>
            </a:r>
            <a:r>
              <a:rPr lang="en-US" sz="1600" b="1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600" b="1">
                <a:solidFill>
                  <a:srgbClr val="993399"/>
                </a:solidFill>
                <a:latin typeface="Courier New" charset="0"/>
              </a:rPr>
              <a:t>1</a:t>
            </a:r>
            <a:r>
              <a:rPr lang="en-US" sz="1600" b="1">
                <a:solidFill>
                  <a:srgbClr val="9A1900"/>
                </a:solidFill>
                <a:latin typeface="Courier New" charset="0"/>
              </a:rPr>
              <a:t>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b="1">
                <a:solidFill>
                  <a:srgbClr val="0000FF"/>
                </a:solidFill>
                <a:latin typeface="Courier New" charset="0"/>
              </a:rPr>
              <a:t>while</a:t>
            </a:r>
            <a:r>
              <a:rPr lang="en-US" sz="1600" b="1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600" b="1">
                <a:solidFill>
                  <a:srgbClr val="9A1900"/>
                </a:solidFill>
                <a:latin typeface="Courier New" charset="0"/>
              </a:rPr>
              <a:t>(</a:t>
            </a:r>
            <a:r>
              <a:rPr lang="en-US" sz="1600" b="1">
                <a:solidFill>
                  <a:schemeClr val="bg2"/>
                </a:solidFill>
                <a:latin typeface="Courier New" charset="0"/>
              </a:rPr>
              <a:t>i </a:t>
            </a:r>
            <a:r>
              <a:rPr lang="en-US" sz="1600" b="1">
                <a:solidFill>
                  <a:srgbClr val="9A1900"/>
                </a:solidFill>
                <a:latin typeface="Courier New" charset="0"/>
              </a:rPr>
              <a:t>&lt;=</a:t>
            </a:r>
            <a:r>
              <a:rPr lang="en-US" sz="1600" b="1">
                <a:solidFill>
                  <a:schemeClr val="bg2"/>
                </a:solidFill>
                <a:latin typeface="Courier New" charset="0"/>
              </a:rPr>
              <a:t> 6</a:t>
            </a:r>
            <a:r>
              <a:rPr lang="en-US" sz="1600" b="1">
                <a:solidFill>
                  <a:srgbClr val="9A1900"/>
                </a:solidFill>
                <a:latin typeface="Courier New" charset="0"/>
              </a:rPr>
              <a:t>)</a:t>
            </a:r>
            <a:r>
              <a:rPr lang="en-US" sz="1600" b="1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600" b="1">
                <a:solidFill>
                  <a:srgbClr val="000000"/>
                </a:solidFill>
                <a:latin typeface="Courier New" charset="0"/>
              </a:rPr>
              <a:t>{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sz="1600" b="1">
                <a:solidFill>
                  <a:schemeClr val="bg2"/>
                </a:solidFill>
                <a:latin typeface="Courier New" charset="0"/>
              </a:rPr>
              <a:t>System</a:t>
            </a:r>
            <a:r>
              <a:rPr lang="en-US" sz="1600" b="1">
                <a:solidFill>
                  <a:srgbClr val="9A1900"/>
                </a:solidFill>
                <a:latin typeface="Courier New" charset="0"/>
              </a:rPr>
              <a:t>.</a:t>
            </a:r>
            <a:r>
              <a:rPr lang="en-US" sz="1600" b="1">
                <a:solidFill>
                  <a:schemeClr val="bg2"/>
                </a:solidFill>
                <a:latin typeface="Courier New" charset="0"/>
              </a:rPr>
              <a:t>out</a:t>
            </a:r>
            <a:r>
              <a:rPr lang="en-US" sz="1600" b="1">
                <a:solidFill>
                  <a:srgbClr val="9A1900"/>
                </a:solidFill>
                <a:latin typeface="Courier New" charset="0"/>
              </a:rPr>
              <a:t>.</a:t>
            </a:r>
            <a:r>
              <a:rPr lang="en-US" sz="1600" b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1600" b="1">
                <a:solidFill>
                  <a:srgbClr val="9A1900"/>
                </a:solidFill>
                <a:latin typeface="Courier New" charset="0"/>
              </a:rPr>
              <a:t>(</a:t>
            </a:r>
            <a:r>
              <a:rPr lang="en-US" sz="1600" b="1">
                <a:solidFill>
                  <a:schemeClr val="bg2"/>
                </a:solidFill>
                <a:latin typeface="Courier New" charset="0"/>
              </a:rPr>
              <a:t>i </a:t>
            </a:r>
            <a:r>
              <a:rPr lang="en-US" sz="1600" b="1">
                <a:solidFill>
                  <a:srgbClr val="9A1900"/>
                </a:solidFill>
                <a:latin typeface="Courier New" charset="0"/>
              </a:rPr>
              <a:t>+</a:t>
            </a:r>
            <a:r>
              <a:rPr lang="en-US" sz="1600" b="1">
                <a:solidFill>
                  <a:schemeClr val="bg2"/>
                </a:solidFill>
                <a:latin typeface="Courier New" charset="0"/>
              </a:rPr>
              <a:t> </a:t>
            </a:r>
            <a:r>
              <a:rPr kumimoji="0" lang="en-US" sz="1600" b="1">
                <a:solidFill>
                  <a:srgbClr val="10660F"/>
                </a:solidFill>
                <a:latin typeface="Courier New" charset="0"/>
                <a:ea typeface="ＭＳ Ｐゴシック" charset="-128"/>
                <a:cs typeface="ＭＳ Ｐゴシック" charset="-128"/>
              </a:rPr>
              <a:t>" " </a:t>
            </a:r>
            <a:r>
              <a:rPr lang="en-US" sz="1600" b="1">
                <a:solidFill>
                  <a:srgbClr val="9A1900"/>
                </a:solidFill>
                <a:latin typeface="Courier New" charset="0"/>
              </a:rPr>
              <a:t>+</a:t>
            </a:r>
            <a:r>
              <a:rPr lang="en-US" sz="1600" b="1">
                <a:solidFill>
                  <a:schemeClr val="bg2"/>
                </a:solidFill>
                <a:latin typeface="Courier New" charset="0"/>
              </a:rPr>
              <a:t> v</a:t>
            </a:r>
            <a:r>
              <a:rPr lang="en-US" sz="1600" b="1">
                <a:solidFill>
                  <a:srgbClr val="9A1900"/>
                </a:solidFill>
                <a:latin typeface="Courier New" charset="0"/>
              </a:rPr>
              <a:t>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b="1">
                <a:solidFill>
                  <a:schemeClr val="bg2"/>
                </a:solidFill>
                <a:latin typeface="Courier New" charset="0"/>
              </a:rPr>
              <a:t>   i </a:t>
            </a:r>
            <a:r>
              <a:rPr lang="en-US" sz="1600" b="1">
                <a:solidFill>
                  <a:srgbClr val="9A1900"/>
                </a:solidFill>
                <a:latin typeface="Courier New" charset="0"/>
              </a:rPr>
              <a:t>=</a:t>
            </a:r>
            <a:r>
              <a:rPr lang="en-US" sz="1600" b="1">
                <a:solidFill>
                  <a:schemeClr val="bg2"/>
                </a:solidFill>
                <a:latin typeface="Courier New" charset="0"/>
              </a:rPr>
              <a:t> i </a:t>
            </a:r>
            <a:r>
              <a:rPr lang="en-US" sz="1600" b="1">
                <a:solidFill>
                  <a:srgbClr val="9A1900"/>
                </a:solidFill>
                <a:latin typeface="Courier New" charset="0"/>
              </a:rPr>
              <a:t>+</a:t>
            </a:r>
            <a:r>
              <a:rPr lang="en-US" sz="1600" b="1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600" b="1">
                <a:solidFill>
                  <a:srgbClr val="993399"/>
                </a:solidFill>
                <a:latin typeface="Courier New" charset="0"/>
              </a:rPr>
              <a:t>1</a:t>
            </a:r>
            <a:r>
              <a:rPr lang="en-US" sz="1600" b="1">
                <a:solidFill>
                  <a:srgbClr val="9A1900"/>
                </a:solidFill>
                <a:latin typeface="Courier New" charset="0"/>
              </a:rPr>
              <a:t>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b="1">
                <a:solidFill>
                  <a:srgbClr val="9A1900"/>
                </a:solidFill>
                <a:latin typeface="Courier New" charset="0"/>
              </a:rPr>
              <a:t>   </a:t>
            </a:r>
            <a:r>
              <a:rPr lang="en-US" sz="1600" b="1">
                <a:solidFill>
                  <a:schemeClr val="bg2"/>
                </a:solidFill>
                <a:latin typeface="Courier New" charset="0"/>
              </a:rPr>
              <a:t>v </a:t>
            </a:r>
            <a:r>
              <a:rPr lang="en-US" sz="1600" b="1">
                <a:solidFill>
                  <a:srgbClr val="9A1900"/>
                </a:solidFill>
                <a:latin typeface="Courier New" charset="0"/>
              </a:rPr>
              <a:t>=</a:t>
            </a:r>
            <a:r>
              <a:rPr lang="en-US" sz="1600" b="1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600" b="1">
                <a:solidFill>
                  <a:srgbClr val="993399"/>
                </a:solidFill>
                <a:latin typeface="Courier New" charset="0"/>
              </a:rPr>
              <a:t>2</a:t>
            </a:r>
            <a:r>
              <a:rPr lang="en-US" sz="1600" b="1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600" b="1">
                <a:solidFill>
                  <a:srgbClr val="9A1900"/>
                </a:solidFill>
                <a:latin typeface="Courier New" charset="0"/>
              </a:rPr>
              <a:t>*</a:t>
            </a:r>
            <a:r>
              <a:rPr lang="en-US" sz="1600" b="1">
                <a:solidFill>
                  <a:schemeClr val="bg2"/>
                </a:solidFill>
                <a:latin typeface="Courier New" charset="0"/>
              </a:rPr>
              <a:t> v</a:t>
            </a:r>
            <a:r>
              <a:rPr lang="en-US" sz="1600" b="1">
                <a:solidFill>
                  <a:srgbClr val="9A1900"/>
                </a:solidFill>
                <a:latin typeface="Courier New" charset="0"/>
              </a:rPr>
              <a:t>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Courier New" charset="0"/>
              </a:rPr>
              <a:t>}</a:t>
            </a:r>
            <a:r>
              <a:rPr lang="en-US" sz="1600" b="1">
                <a:solidFill>
                  <a:schemeClr val="bg2"/>
                </a:solidFill>
                <a:latin typeface="Courier New" charset="0"/>
              </a:rPr>
              <a:t> </a:t>
            </a:r>
          </a:p>
        </p:txBody>
      </p:sp>
      <p:sp>
        <p:nvSpPr>
          <p:cNvPr id="7" name="Rectangle 3"/>
          <p:cNvSpPr txBox="1">
            <a:spLocks noChangeArrowheads="1"/>
          </p:cNvSpPr>
          <p:nvPr userDrawn="1"/>
        </p:nvSpPr>
        <p:spPr>
          <a:xfrm>
            <a:off x="5255542" y="1489021"/>
            <a:ext cx="1478611" cy="34077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kumimoji="0" lang="en-US" sz="1400">
                <a:solidFill>
                  <a:srgbClr val="000000"/>
                </a:solidFill>
              </a:rPr>
              <a:t>Trace:</a:t>
            </a:r>
            <a:endParaRPr kumimoji="0" lang="en-US" baseline="3000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 userDrawn="1"/>
        </p:nvSpPr>
        <p:spPr>
          <a:xfrm>
            <a:off x="7657034" y="1858554"/>
            <a:ext cx="1478611" cy="34077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kumimoji="0" lang="en-US" sz="1400">
                <a:solidFill>
                  <a:srgbClr val="000000"/>
                </a:solidFill>
              </a:rPr>
              <a:t>Output:</a:t>
            </a:r>
            <a:endParaRPr kumimoji="0" lang="en-US" baseline="3000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069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Arial"/>
          <a:ea typeface="ＭＳ Ｐゴシック" charset="-128"/>
          <a:cs typeface="Arial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9pPr>
    </p:titleStyle>
    <p:bodyStyle>
      <a:lvl1pPr marL="342900" indent="-342900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charset="2"/>
        <a:defRPr kumimoji="1">
          <a:solidFill>
            <a:srgbClr val="003399"/>
          </a:solidFill>
          <a:latin typeface="+mn-lt"/>
          <a:ea typeface="ＭＳ Ｐゴシック" charset="-128"/>
          <a:cs typeface="ＭＳ Ｐゴシック" charset="-128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charset="2"/>
        <a:buChar char="!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Powers of Two:  Trace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6F377-668A-854F-AE70-2FB8D279BFCA}" type="slidenum">
              <a:rPr lang="en-US"/>
              <a:pPr/>
              <a:t>1</a:t>
            </a:fld>
            <a:endParaRPr lang="en-US" sz="1400"/>
          </a:p>
        </p:txBody>
      </p:sp>
      <p:sp>
        <p:nvSpPr>
          <p:cNvPr id="718992" name="Rectangle 144"/>
          <p:cNvSpPr>
            <a:spLocks noChangeArrowheads="1"/>
          </p:cNvSpPr>
          <p:nvPr/>
        </p:nvSpPr>
        <p:spPr bwMode="auto">
          <a:xfrm>
            <a:off x="7740650" y="2281238"/>
            <a:ext cx="1008063" cy="17573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182880" rIns="92075" bIns="182880">
            <a:prstTxWarp prst="textNoShape">
              <a:avLst/>
            </a:prstTxWarp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7848600" cy="681552"/>
          </a:xfrm>
        </p:spPr>
        <p:txBody>
          <a:bodyPr/>
          <a:lstStyle/>
          <a:p>
            <a:r>
              <a:rPr kumimoji="0" lang="en-US"/>
              <a:t>Task:  </a:t>
            </a:r>
            <a:r>
              <a:rPr kumimoji="0" lang="en-US" sz="2200">
                <a:solidFill>
                  <a:schemeClr val="tx1"/>
                </a:solidFill>
                <a:latin typeface="Times New Roman"/>
                <a:cs typeface="Times New Roman"/>
              </a:rPr>
              <a:t>print powers of 2 up to 2</a:t>
            </a:r>
            <a:r>
              <a:rPr kumimoji="0" lang="en-US" sz="2200" baseline="30000">
                <a:solidFill>
                  <a:schemeClr val="tx1"/>
                </a:solidFill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5355846" y="914400"/>
            <a:ext cx="3526002" cy="34640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Powers of Two:  Trace</a:t>
            </a:r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F932E-59E3-CE46-A0B6-ACEE06D8E3ED}" type="slidenum">
              <a:rPr lang="en-US"/>
              <a:pPr/>
              <a:t>10</a:t>
            </a:fld>
            <a:endParaRPr lang="en-US" sz="1400"/>
          </a:p>
        </p:txBody>
      </p:sp>
      <p:sp>
        <p:nvSpPr>
          <p:cNvPr id="745589" name="Rectangle 117"/>
          <p:cNvSpPr>
            <a:spLocks noChangeArrowheads="1"/>
          </p:cNvSpPr>
          <p:nvPr/>
        </p:nvSpPr>
        <p:spPr bwMode="auto">
          <a:xfrm>
            <a:off x="609600" y="3695700"/>
            <a:ext cx="4392613" cy="290513"/>
          </a:xfrm>
          <a:prstGeom prst="rect">
            <a:avLst/>
          </a:prstGeom>
          <a:solidFill>
            <a:srgbClr val="003399">
              <a:alpha val="25000"/>
            </a:srgbClr>
          </a:solidFill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5590" name="Rectangle 118"/>
          <p:cNvSpPr>
            <a:spLocks noChangeArrowheads="1"/>
          </p:cNvSpPr>
          <p:nvPr/>
        </p:nvSpPr>
        <p:spPr bwMode="auto">
          <a:xfrm>
            <a:off x="7740650" y="2281238"/>
            <a:ext cx="1008063" cy="17573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182880" rIns="92075" bIns="182880">
            <a:prstTxWarp prst="textNoShape">
              <a:avLst/>
            </a:prstTxWarp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0 1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1 2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</p:txBody>
      </p:sp>
      <p:sp>
        <p:nvSpPr>
          <p:cNvPr id="745591" name="Rectangle 119"/>
          <p:cNvSpPr>
            <a:spLocks noChangeArrowheads="1"/>
          </p:cNvSpPr>
          <p:nvPr/>
        </p:nvSpPr>
        <p:spPr bwMode="auto">
          <a:xfrm>
            <a:off x="5364163" y="2286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0</a:t>
            </a:r>
          </a:p>
        </p:txBody>
      </p:sp>
      <p:sp>
        <p:nvSpPr>
          <p:cNvPr id="745592" name="Rectangle 120"/>
          <p:cNvSpPr>
            <a:spLocks noChangeArrowheads="1"/>
          </p:cNvSpPr>
          <p:nvPr/>
        </p:nvSpPr>
        <p:spPr bwMode="auto">
          <a:xfrm>
            <a:off x="5897563" y="2286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1</a:t>
            </a:r>
          </a:p>
        </p:txBody>
      </p:sp>
      <p:sp>
        <p:nvSpPr>
          <p:cNvPr id="745593" name="Rectangle 121"/>
          <p:cNvSpPr>
            <a:spLocks noChangeArrowheads="1"/>
          </p:cNvSpPr>
          <p:nvPr/>
        </p:nvSpPr>
        <p:spPr bwMode="auto">
          <a:xfrm>
            <a:off x="5364163" y="1905000"/>
            <a:ext cx="533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urier New" charset="0"/>
              </a:rPr>
              <a:t>i</a:t>
            </a:r>
          </a:p>
        </p:txBody>
      </p:sp>
      <p:sp>
        <p:nvSpPr>
          <p:cNvPr id="745594" name="Rectangle 122"/>
          <p:cNvSpPr>
            <a:spLocks noChangeArrowheads="1"/>
          </p:cNvSpPr>
          <p:nvPr/>
        </p:nvSpPr>
        <p:spPr bwMode="auto">
          <a:xfrm>
            <a:off x="5897563" y="1905000"/>
            <a:ext cx="533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urier New" charset="0"/>
              </a:rPr>
              <a:t>v</a:t>
            </a:r>
          </a:p>
        </p:txBody>
      </p:sp>
      <p:sp>
        <p:nvSpPr>
          <p:cNvPr id="745595" name="Rectangle 123"/>
          <p:cNvSpPr>
            <a:spLocks noChangeArrowheads="1"/>
          </p:cNvSpPr>
          <p:nvPr/>
        </p:nvSpPr>
        <p:spPr bwMode="auto">
          <a:xfrm>
            <a:off x="5364163" y="2667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1</a:t>
            </a:r>
          </a:p>
        </p:txBody>
      </p:sp>
      <p:sp>
        <p:nvSpPr>
          <p:cNvPr id="745596" name="Rectangle 124"/>
          <p:cNvSpPr>
            <a:spLocks noChangeArrowheads="1"/>
          </p:cNvSpPr>
          <p:nvPr/>
        </p:nvSpPr>
        <p:spPr bwMode="auto">
          <a:xfrm>
            <a:off x="5897563" y="2667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2</a:t>
            </a:r>
          </a:p>
        </p:txBody>
      </p:sp>
      <p:sp>
        <p:nvSpPr>
          <p:cNvPr id="745597" name="Rectangle 125"/>
          <p:cNvSpPr>
            <a:spLocks noChangeArrowheads="1"/>
          </p:cNvSpPr>
          <p:nvPr/>
        </p:nvSpPr>
        <p:spPr bwMode="auto">
          <a:xfrm>
            <a:off x="5364163" y="3048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2</a:t>
            </a:r>
          </a:p>
        </p:txBody>
      </p:sp>
      <p:sp>
        <p:nvSpPr>
          <p:cNvPr id="745598" name="Rectangle 126"/>
          <p:cNvSpPr>
            <a:spLocks noChangeArrowheads="1"/>
          </p:cNvSpPr>
          <p:nvPr/>
        </p:nvSpPr>
        <p:spPr bwMode="auto">
          <a:xfrm>
            <a:off x="5897563" y="3048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Courier New" charset="0"/>
            </a:endParaRPr>
          </a:p>
        </p:txBody>
      </p:sp>
      <p:sp>
        <p:nvSpPr>
          <p:cNvPr id="745599" name="Rectangle 127"/>
          <p:cNvSpPr>
            <a:spLocks noChangeArrowheads="1"/>
          </p:cNvSpPr>
          <p:nvPr/>
        </p:nvSpPr>
        <p:spPr bwMode="auto">
          <a:xfrm>
            <a:off x="6430963" y="2286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45600" name="Rectangle 128"/>
          <p:cNvSpPr>
            <a:spLocks noChangeArrowheads="1"/>
          </p:cNvSpPr>
          <p:nvPr/>
        </p:nvSpPr>
        <p:spPr bwMode="auto">
          <a:xfrm>
            <a:off x="6430963" y="19050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urier New" charset="0"/>
              </a:rPr>
              <a:t>i &lt;= 6</a:t>
            </a:r>
          </a:p>
        </p:txBody>
      </p:sp>
      <p:sp>
        <p:nvSpPr>
          <p:cNvPr id="745601" name="Rectangle 129"/>
          <p:cNvSpPr>
            <a:spLocks noChangeArrowheads="1"/>
          </p:cNvSpPr>
          <p:nvPr/>
        </p:nvSpPr>
        <p:spPr bwMode="auto">
          <a:xfrm>
            <a:off x="6430963" y="2667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45602" name="Rectangle 130"/>
          <p:cNvSpPr>
            <a:spLocks noChangeArrowheads="1"/>
          </p:cNvSpPr>
          <p:nvPr/>
        </p:nvSpPr>
        <p:spPr bwMode="auto">
          <a:xfrm>
            <a:off x="6430963" y="3048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Courier New" charset="0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7848600" cy="681552"/>
          </a:xfrm>
        </p:spPr>
        <p:txBody>
          <a:bodyPr/>
          <a:lstStyle/>
          <a:p>
            <a:r>
              <a:rPr kumimoji="0" lang="en-US"/>
              <a:t>Task:  </a:t>
            </a:r>
            <a:r>
              <a:rPr kumimoji="0" lang="en-US" sz="2200">
                <a:solidFill>
                  <a:schemeClr val="tx1"/>
                </a:solidFill>
                <a:latin typeface="Times New Roman"/>
                <a:cs typeface="Times New Roman"/>
              </a:rPr>
              <a:t>print powers of 2 up to 2</a:t>
            </a:r>
            <a:r>
              <a:rPr kumimoji="0" lang="en-US" sz="2200" baseline="30000">
                <a:solidFill>
                  <a:schemeClr val="tx1"/>
                </a:solidFill>
                <a:latin typeface="Times New Roman"/>
                <a:cs typeface="Times New Roman"/>
              </a:rPr>
              <a:t>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Powers of Two:  Trace</a:t>
            </a:r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06C52-1FA2-CE4C-99E4-AE54D456B323}" type="slidenum">
              <a:rPr lang="en-US"/>
              <a:pPr/>
              <a:t>11</a:t>
            </a:fld>
            <a:endParaRPr lang="en-US" sz="1400"/>
          </a:p>
        </p:txBody>
      </p:sp>
      <p:sp>
        <p:nvSpPr>
          <p:cNvPr id="747606" name="Rectangle 86"/>
          <p:cNvSpPr>
            <a:spLocks noChangeArrowheads="1"/>
          </p:cNvSpPr>
          <p:nvPr/>
        </p:nvSpPr>
        <p:spPr bwMode="auto">
          <a:xfrm>
            <a:off x="609600" y="3949700"/>
            <a:ext cx="4392613" cy="290513"/>
          </a:xfrm>
          <a:prstGeom prst="rect">
            <a:avLst/>
          </a:prstGeom>
          <a:solidFill>
            <a:srgbClr val="003399">
              <a:alpha val="25000"/>
            </a:srgbClr>
          </a:solidFill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7607" name="Rectangle 87"/>
          <p:cNvSpPr>
            <a:spLocks noChangeArrowheads="1"/>
          </p:cNvSpPr>
          <p:nvPr/>
        </p:nvSpPr>
        <p:spPr bwMode="auto">
          <a:xfrm>
            <a:off x="7740650" y="2281238"/>
            <a:ext cx="1008063" cy="17573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182880" rIns="92075" bIns="182880">
            <a:prstTxWarp prst="textNoShape">
              <a:avLst/>
            </a:prstTxWarp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0 1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1 2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</p:txBody>
      </p:sp>
      <p:sp>
        <p:nvSpPr>
          <p:cNvPr id="747608" name="Rectangle 88"/>
          <p:cNvSpPr>
            <a:spLocks noChangeArrowheads="1"/>
          </p:cNvSpPr>
          <p:nvPr/>
        </p:nvSpPr>
        <p:spPr bwMode="auto">
          <a:xfrm>
            <a:off x="5364163" y="2286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0</a:t>
            </a:r>
          </a:p>
        </p:txBody>
      </p:sp>
      <p:sp>
        <p:nvSpPr>
          <p:cNvPr id="747609" name="Rectangle 89"/>
          <p:cNvSpPr>
            <a:spLocks noChangeArrowheads="1"/>
          </p:cNvSpPr>
          <p:nvPr/>
        </p:nvSpPr>
        <p:spPr bwMode="auto">
          <a:xfrm>
            <a:off x="5897563" y="2286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1</a:t>
            </a:r>
          </a:p>
        </p:txBody>
      </p:sp>
      <p:sp>
        <p:nvSpPr>
          <p:cNvPr id="747610" name="Rectangle 90"/>
          <p:cNvSpPr>
            <a:spLocks noChangeArrowheads="1"/>
          </p:cNvSpPr>
          <p:nvPr/>
        </p:nvSpPr>
        <p:spPr bwMode="auto">
          <a:xfrm>
            <a:off x="5364163" y="1905000"/>
            <a:ext cx="533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urier New" charset="0"/>
              </a:rPr>
              <a:t>i</a:t>
            </a:r>
          </a:p>
        </p:txBody>
      </p:sp>
      <p:sp>
        <p:nvSpPr>
          <p:cNvPr id="747611" name="Rectangle 91"/>
          <p:cNvSpPr>
            <a:spLocks noChangeArrowheads="1"/>
          </p:cNvSpPr>
          <p:nvPr/>
        </p:nvSpPr>
        <p:spPr bwMode="auto">
          <a:xfrm>
            <a:off x="5897563" y="1905000"/>
            <a:ext cx="533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urier New" charset="0"/>
              </a:rPr>
              <a:t>v</a:t>
            </a:r>
          </a:p>
        </p:txBody>
      </p:sp>
      <p:sp>
        <p:nvSpPr>
          <p:cNvPr id="747612" name="Rectangle 92"/>
          <p:cNvSpPr>
            <a:spLocks noChangeArrowheads="1"/>
          </p:cNvSpPr>
          <p:nvPr/>
        </p:nvSpPr>
        <p:spPr bwMode="auto">
          <a:xfrm>
            <a:off x="5364163" y="2667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1</a:t>
            </a:r>
          </a:p>
        </p:txBody>
      </p:sp>
      <p:sp>
        <p:nvSpPr>
          <p:cNvPr id="747613" name="Rectangle 93"/>
          <p:cNvSpPr>
            <a:spLocks noChangeArrowheads="1"/>
          </p:cNvSpPr>
          <p:nvPr/>
        </p:nvSpPr>
        <p:spPr bwMode="auto">
          <a:xfrm>
            <a:off x="5897563" y="2667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2</a:t>
            </a:r>
          </a:p>
        </p:txBody>
      </p:sp>
      <p:sp>
        <p:nvSpPr>
          <p:cNvPr id="747614" name="Rectangle 94"/>
          <p:cNvSpPr>
            <a:spLocks noChangeArrowheads="1"/>
          </p:cNvSpPr>
          <p:nvPr/>
        </p:nvSpPr>
        <p:spPr bwMode="auto">
          <a:xfrm>
            <a:off x="5364163" y="3048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2</a:t>
            </a:r>
          </a:p>
        </p:txBody>
      </p:sp>
      <p:sp>
        <p:nvSpPr>
          <p:cNvPr id="747615" name="Rectangle 95"/>
          <p:cNvSpPr>
            <a:spLocks noChangeArrowheads="1"/>
          </p:cNvSpPr>
          <p:nvPr/>
        </p:nvSpPr>
        <p:spPr bwMode="auto">
          <a:xfrm>
            <a:off x="5897563" y="3048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4</a:t>
            </a:r>
          </a:p>
        </p:txBody>
      </p:sp>
      <p:sp>
        <p:nvSpPr>
          <p:cNvPr id="747616" name="Rectangle 96"/>
          <p:cNvSpPr>
            <a:spLocks noChangeArrowheads="1"/>
          </p:cNvSpPr>
          <p:nvPr/>
        </p:nvSpPr>
        <p:spPr bwMode="auto">
          <a:xfrm>
            <a:off x="6430963" y="2286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47617" name="Rectangle 97"/>
          <p:cNvSpPr>
            <a:spLocks noChangeArrowheads="1"/>
          </p:cNvSpPr>
          <p:nvPr/>
        </p:nvSpPr>
        <p:spPr bwMode="auto">
          <a:xfrm>
            <a:off x="6430963" y="19050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urier New" charset="0"/>
              </a:rPr>
              <a:t>i &lt;= 6</a:t>
            </a:r>
          </a:p>
        </p:txBody>
      </p:sp>
      <p:sp>
        <p:nvSpPr>
          <p:cNvPr id="747618" name="Rectangle 98"/>
          <p:cNvSpPr>
            <a:spLocks noChangeArrowheads="1"/>
          </p:cNvSpPr>
          <p:nvPr/>
        </p:nvSpPr>
        <p:spPr bwMode="auto">
          <a:xfrm>
            <a:off x="6430963" y="2667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47619" name="Rectangle 99"/>
          <p:cNvSpPr>
            <a:spLocks noChangeArrowheads="1"/>
          </p:cNvSpPr>
          <p:nvPr/>
        </p:nvSpPr>
        <p:spPr bwMode="auto">
          <a:xfrm>
            <a:off x="6430963" y="3048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Courier New" charset="0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7848600" cy="681552"/>
          </a:xfrm>
        </p:spPr>
        <p:txBody>
          <a:bodyPr/>
          <a:lstStyle/>
          <a:p>
            <a:r>
              <a:rPr kumimoji="0" lang="en-US"/>
              <a:t>Task:  </a:t>
            </a:r>
            <a:r>
              <a:rPr kumimoji="0" lang="en-US" sz="2200">
                <a:solidFill>
                  <a:schemeClr val="tx1"/>
                </a:solidFill>
                <a:latin typeface="Times New Roman"/>
                <a:cs typeface="Times New Roman"/>
              </a:rPr>
              <a:t>print powers of 2 up to 2</a:t>
            </a:r>
            <a:r>
              <a:rPr kumimoji="0" lang="en-US" sz="2200" baseline="30000">
                <a:solidFill>
                  <a:schemeClr val="tx1"/>
                </a:solidFill>
                <a:latin typeface="Times New Roman"/>
                <a:cs typeface="Times New Roman"/>
              </a:rPr>
              <a:t>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Powers of Two:  Trace</a:t>
            </a:r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26340-7429-324B-B571-A8FD3ED4CE4D}" type="slidenum">
              <a:rPr lang="en-US"/>
              <a:pPr/>
              <a:t>12</a:t>
            </a:fld>
            <a:endParaRPr lang="en-US" sz="1400"/>
          </a:p>
        </p:txBody>
      </p:sp>
      <p:sp>
        <p:nvSpPr>
          <p:cNvPr id="749665" name="Rectangle 97"/>
          <p:cNvSpPr>
            <a:spLocks noChangeArrowheads="1"/>
          </p:cNvSpPr>
          <p:nvPr/>
        </p:nvSpPr>
        <p:spPr bwMode="auto">
          <a:xfrm>
            <a:off x="609600" y="3188623"/>
            <a:ext cx="4392613" cy="290513"/>
          </a:xfrm>
          <a:prstGeom prst="rect">
            <a:avLst/>
          </a:prstGeom>
          <a:solidFill>
            <a:srgbClr val="003399">
              <a:alpha val="25000"/>
            </a:srgbClr>
          </a:solidFill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9666" name="Rectangle 98"/>
          <p:cNvSpPr>
            <a:spLocks noChangeArrowheads="1"/>
          </p:cNvSpPr>
          <p:nvPr/>
        </p:nvSpPr>
        <p:spPr bwMode="auto">
          <a:xfrm>
            <a:off x="7740650" y="2281238"/>
            <a:ext cx="1008063" cy="17573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182880" rIns="92075" bIns="182880">
            <a:prstTxWarp prst="textNoShape">
              <a:avLst/>
            </a:prstTxWarp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0 1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1 2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</p:txBody>
      </p:sp>
      <p:sp>
        <p:nvSpPr>
          <p:cNvPr id="749667" name="Rectangle 99"/>
          <p:cNvSpPr>
            <a:spLocks noChangeArrowheads="1"/>
          </p:cNvSpPr>
          <p:nvPr/>
        </p:nvSpPr>
        <p:spPr bwMode="auto">
          <a:xfrm>
            <a:off x="5364163" y="2286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0</a:t>
            </a:r>
          </a:p>
        </p:txBody>
      </p:sp>
      <p:sp>
        <p:nvSpPr>
          <p:cNvPr id="749668" name="Rectangle 100"/>
          <p:cNvSpPr>
            <a:spLocks noChangeArrowheads="1"/>
          </p:cNvSpPr>
          <p:nvPr/>
        </p:nvSpPr>
        <p:spPr bwMode="auto">
          <a:xfrm>
            <a:off x="5897563" y="2286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1</a:t>
            </a:r>
          </a:p>
        </p:txBody>
      </p:sp>
      <p:sp>
        <p:nvSpPr>
          <p:cNvPr id="749669" name="Rectangle 101"/>
          <p:cNvSpPr>
            <a:spLocks noChangeArrowheads="1"/>
          </p:cNvSpPr>
          <p:nvPr/>
        </p:nvSpPr>
        <p:spPr bwMode="auto">
          <a:xfrm>
            <a:off x="5364163" y="1905000"/>
            <a:ext cx="533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urier New" charset="0"/>
              </a:rPr>
              <a:t>i</a:t>
            </a:r>
          </a:p>
        </p:txBody>
      </p:sp>
      <p:sp>
        <p:nvSpPr>
          <p:cNvPr id="749670" name="Rectangle 102"/>
          <p:cNvSpPr>
            <a:spLocks noChangeArrowheads="1"/>
          </p:cNvSpPr>
          <p:nvPr/>
        </p:nvSpPr>
        <p:spPr bwMode="auto">
          <a:xfrm>
            <a:off x="5897563" y="1905000"/>
            <a:ext cx="533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urier New" charset="0"/>
              </a:rPr>
              <a:t>v</a:t>
            </a:r>
          </a:p>
        </p:txBody>
      </p:sp>
      <p:sp>
        <p:nvSpPr>
          <p:cNvPr id="749671" name="Rectangle 103"/>
          <p:cNvSpPr>
            <a:spLocks noChangeArrowheads="1"/>
          </p:cNvSpPr>
          <p:nvPr/>
        </p:nvSpPr>
        <p:spPr bwMode="auto">
          <a:xfrm>
            <a:off x="5364163" y="2667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1</a:t>
            </a:r>
          </a:p>
        </p:txBody>
      </p:sp>
      <p:sp>
        <p:nvSpPr>
          <p:cNvPr id="749672" name="Rectangle 104"/>
          <p:cNvSpPr>
            <a:spLocks noChangeArrowheads="1"/>
          </p:cNvSpPr>
          <p:nvPr/>
        </p:nvSpPr>
        <p:spPr bwMode="auto">
          <a:xfrm>
            <a:off x="5897563" y="2667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2</a:t>
            </a:r>
          </a:p>
        </p:txBody>
      </p:sp>
      <p:sp>
        <p:nvSpPr>
          <p:cNvPr id="749673" name="Rectangle 105"/>
          <p:cNvSpPr>
            <a:spLocks noChangeArrowheads="1"/>
          </p:cNvSpPr>
          <p:nvPr/>
        </p:nvSpPr>
        <p:spPr bwMode="auto">
          <a:xfrm>
            <a:off x="5364163" y="3048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2</a:t>
            </a:r>
          </a:p>
        </p:txBody>
      </p:sp>
      <p:sp>
        <p:nvSpPr>
          <p:cNvPr id="749674" name="Rectangle 106"/>
          <p:cNvSpPr>
            <a:spLocks noChangeArrowheads="1"/>
          </p:cNvSpPr>
          <p:nvPr/>
        </p:nvSpPr>
        <p:spPr bwMode="auto">
          <a:xfrm>
            <a:off x="5897563" y="3048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4</a:t>
            </a:r>
          </a:p>
        </p:txBody>
      </p:sp>
      <p:sp>
        <p:nvSpPr>
          <p:cNvPr id="749675" name="Rectangle 107"/>
          <p:cNvSpPr>
            <a:spLocks noChangeArrowheads="1"/>
          </p:cNvSpPr>
          <p:nvPr/>
        </p:nvSpPr>
        <p:spPr bwMode="auto">
          <a:xfrm>
            <a:off x="6430963" y="2286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49676" name="Rectangle 108"/>
          <p:cNvSpPr>
            <a:spLocks noChangeArrowheads="1"/>
          </p:cNvSpPr>
          <p:nvPr/>
        </p:nvSpPr>
        <p:spPr bwMode="auto">
          <a:xfrm>
            <a:off x="6430963" y="19050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urier New" charset="0"/>
              </a:rPr>
              <a:t>i &lt;= 6</a:t>
            </a:r>
          </a:p>
        </p:txBody>
      </p:sp>
      <p:sp>
        <p:nvSpPr>
          <p:cNvPr id="749677" name="Rectangle 109"/>
          <p:cNvSpPr>
            <a:spLocks noChangeArrowheads="1"/>
          </p:cNvSpPr>
          <p:nvPr/>
        </p:nvSpPr>
        <p:spPr bwMode="auto">
          <a:xfrm>
            <a:off x="6430963" y="2667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49678" name="Rectangle 110"/>
          <p:cNvSpPr>
            <a:spLocks noChangeArrowheads="1"/>
          </p:cNvSpPr>
          <p:nvPr/>
        </p:nvSpPr>
        <p:spPr bwMode="auto">
          <a:xfrm>
            <a:off x="6430963" y="3048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2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7848600" cy="681552"/>
          </a:xfrm>
        </p:spPr>
        <p:txBody>
          <a:bodyPr/>
          <a:lstStyle/>
          <a:p>
            <a:r>
              <a:rPr kumimoji="0" lang="en-US"/>
              <a:t>Task:  </a:t>
            </a:r>
            <a:r>
              <a:rPr kumimoji="0" lang="en-US" sz="2200">
                <a:solidFill>
                  <a:schemeClr val="tx1"/>
                </a:solidFill>
                <a:latin typeface="Times New Roman"/>
                <a:cs typeface="Times New Roman"/>
              </a:rPr>
              <a:t>print powers of 2 up to 2</a:t>
            </a:r>
            <a:r>
              <a:rPr kumimoji="0" lang="en-US" sz="2200" baseline="30000">
                <a:solidFill>
                  <a:schemeClr val="tx1"/>
                </a:solidFill>
                <a:latin typeface="Times New Roman"/>
                <a:cs typeface="Times New Roman"/>
              </a:rPr>
              <a:t>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Powers of Two:  Trace</a:t>
            </a:r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2ED98-BDE3-334F-82F3-FB13B5B94352}" type="slidenum">
              <a:rPr lang="en-US"/>
              <a:pPr/>
              <a:t>13</a:t>
            </a:fld>
            <a:endParaRPr lang="en-US" sz="1400"/>
          </a:p>
        </p:txBody>
      </p:sp>
      <p:sp>
        <p:nvSpPr>
          <p:cNvPr id="751712" name="Rectangle 96"/>
          <p:cNvSpPr>
            <a:spLocks noChangeArrowheads="1"/>
          </p:cNvSpPr>
          <p:nvPr/>
        </p:nvSpPr>
        <p:spPr bwMode="auto">
          <a:xfrm>
            <a:off x="609600" y="3433763"/>
            <a:ext cx="4392613" cy="290512"/>
          </a:xfrm>
          <a:prstGeom prst="rect">
            <a:avLst/>
          </a:prstGeom>
          <a:solidFill>
            <a:srgbClr val="003399">
              <a:alpha val="25000"/>
            </a:srgbClr>
          </a:solidFill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1713" name="Rectangle 97"/>
          <p:cNvSpPr>
            <a:spLocks noChangeArrowheads="1"/>
          </p:cNvSpPr>
          <p:nvPr/>
        </p:nvSpPr>
        <p:spPr bwMode="auto">
          <a:xfrm>
            <a:off x="7740650" y="2281238"/>
            <a:ext cx="1008063" cy="17573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182880" rIns="92075" bIns="182880">
            <a:prstTxWarp prst="textNoShape">
              <a:avLst/>
            </a:prstTxWarp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0 1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1 2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2 4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</p:txBody>
      </p:sp>
      <p:sp>
        <p:nvSpPr>
          <p:cNvPr id="751714" name="Rectangle 98"/>
          <p:cNvSpPr>
            <a:spLocks noChangeArrowheads="1"/>
          </p:cNvSpPr>
          <p:nvPr/>
        </p:nvSpPr>
        <p:spPr bwMode="auto">
          <a:xfrm>
            <a:off x="5364163" y="2286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0</a:t>
            </a:r>
          </a:p>
        </p:txBody>
      </p:sp>
      <p:sp>
        <p:nvSpPr>
          <p:cNvPr id="751715" name="Rectangle 99"/>
          <p:cNvSpPr>
            <a:spLocks noChangeArrowheads="1"/>
          </p:cNvSpPr>
          <p:nvPr/>
        </p:nvSpPr>
        <p:spPr bwMode="auto">
          <a:xfrm>
            <a:off x="5897563" y="2286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1</a:t>
            </a:r>
          </a:p>
        </p:txBody>
      </p:sp>
      <p:sp>
        <p:nvSpPr>
          <p:cNvPr id="751716" name="Rectangle 100"/>
          <p:cNvSpPr>
            <a:spLocks noChangeArrowheads="1"/>
          </p:cNvSpPr>
          <p:nvPr/>
        </p:nvSpPr>
        <p:spPr bwMode="auto">
          <a:xfrm>
            <a:off x="5364163" y="1905000"/>
            <a:ext cx="533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urier New" charset="0"/>
              </a:rPr>
              <a:t>i</a:t>
            </a:r>
          </a:p>
        </p:txBody>
      </p:sp>
      <p:sp>
        <p:nvSpPr>
          <p:cNvPr id="751717" name="Rectangle 101"/>
          <p:cNvSpPr>
            <a:spLocks noChangeArrowheads="1"/>
          </p:cNvSpPr>
          <p:nvPr/>
        </p:nvSpPr>
        <p:spPr bwMode="auto">
          <a:xfrm>
            <a:off x="5897563" y="1905000"/>
            <a:ext cx="533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urier New" charset="0"/>
              </a:rPr>
              <a:t>v</a:t>
            </a:r>
          </a:p>
        </p:txBody>
      </p:sp>
      <p:sp>
        <p:nvSpPr>
          <p:cNvPr id="751718" name="Rectangle 102"/>
          <p:cNvSpPr>
            <a:spLocks noChangeArrowheads="1"/>
          </p:cNvSpPr>
          <p:nvPr/>
        </p:nvSpPr>
        <p:spPr bwMode="auto">
          <a:xfrm>
            <a:off x="5364163" y="2667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1</a:t>
            </a:r>
          </a:p>
        </p:txBody>
      </p:sp>
      <p:sp>
        <p:nvSpPr>
          <p:cNvPr id="751719" name="Rectangle 103"/>
          <p:cNvSpPr>
            <a:spLocks noChangeArrowheads="1"/>
          </p:cNvSpPr>
          <p:nvPr/>
        </p:nvSpPr>
        <p:spPr bwMode="auto">
          <a:xfrm>
            <a:off x="5897563" y="2667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2</a:t>
            </a:r>
          </a:p>
        </p:txBody>
      </p:sp>
      <p:sp>
        <p:nvSpPr>
          <p:cNvPr id="751720" name="Rectangle 104"/>
          <p:cNvSpPr>
            <a:spLocks noChangeArrowheads="1"/>
          </p:cNvSpPr>
          <p:nvPr/>
        </p:nvSpPr>
        <p:spPr bwMode="auto">
          <a:xfrm>
            <a:off x="5364163" y="3048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2</a:t>
            </a:r>
          </a:p>
        </p:txBody>
      </p:sp>
      <p:sp>
        <p:nvSpPr>
          <p:cNvPr id="751721" name="Rectangle 105"/>
          <p:cNvSpPr>
            <a:spLocks noChangeArrowheads="1"/>
          </p:cNvSpPr>
          <p:nvPr/>
        </p:nvSpPr>
        <p:spPr bwMode="auto">
          <a:xfrm>
            <a:off x="5897563" y="3048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4</a:t>
            </a:r>
          </a:p>
        </p:txBody>
      </p:sp>
      <p:sp>
        <p:nvSpPr>
          <p:cNvPr id="751724" name="Rectangle 108"/>
          <p:cNvSpPr>
            <a:spLocks noChangeArrowheads="1"/>
          </p:cNvSpPr>
          <p:nvPr/>
        </p:nvSpPr>
        <p:spPr bwMode="auto">
          <a:xfrm>
            <a:off x="6430963" y="2286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51725" name="Rectangle 109"/>
          <p:cNvSpPr>
            <a:spLocks noChangeArrowheads="1"/>
          </p:cNvSpPr>
          <p:nvPr/>
        </p:nvSpPr>
        <p:spPr bwMode="auto">
          <a:xfrm>
            <a:off x="6430963" y="19050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urier New" charset="0"/>
              </a:rPr>
              <a:t>i &lt;= N</a:t>
            </a:r>
          </a:p>
        </p:txBody>
      </p:sp>
      <p:sp>
        <p:nvSpPr>
          <p:cNvPr id="751726" name="Rectangle 110"/>
          <p:cNvSpPr>
            <a:spLocks noChangeArrowheads="1"/>
          </p:cNvSpPr>
          <p:nvPr/>
        </p:nvSpPr>
        <p:spPr bwMode="auto">
          <a:xfrm>
            <a:off x="6430963" y="2667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51727" name="Rectangle 111"/>
          <p:cNvSpPr>
            <a:spLocks noChangeArrowheads="1"/>
          </p:cNvSpPr>
          <p:nvPr/>
        </p:nvSpPr>
        <p:spPr bwMode="auto">
          <a:xfrm>
            <a:off x="6430963" y="3048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24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7848600" cy="681552"/>
          </a:xfrm>
        </p:spPr>
        <p:txBody>
          <a:bodyPr/>
          <a:lstStyle/>
          <a:p>
            <a:r>
              <a:rPr kumimoji="0" lang="en-US"/>
              <a:t>Task:  </a:t>
            </a:r>
            <a:r>
              <a:rPr kumimoji="0" lang="en-US" sz="2200">
                <a:solidFill>
                  <a:schemeClr val="tx1"/>
                </a:solidFill>
                <a:latin typeface="Times New Roman"/>
                <a:cs typeface="Times New Roman"/>
              </a:rPr>
              <a:t>print powers of 2 up to 2</a:t>
            </a:r>
            <a:r>
              <a:rPr kumimoji="0" lang="en-US" sz="2200" baseline="30000">
                <a:solidFill>
                  <a:schemeClr val="tx1"/>
                </a:solidFill>
                <a:latin typeface="Times New Roman"/>
                <a:cs typeface="Times New Roman"/>
              </a:rPr>
              <a:t>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Powers of Two:  Trace</a:t>
            </a:r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D4859-0B45-D149-AD5D-836C5E07E1DB}" type="slidenum">
              <a:rPr lang="en-US"/>
              <a:pPr/>
              <a:t>14</a:t>
            </a:fld>
            <a:endParaRPr lang="en-US" sz="1400"/>
          </a:p>
        </p:txBody>
      </p:sp>
      <p:sp>
        <p:nvSpPr>
          <p:cNvPr id="753754" name="Rectangle 90"/>
          <p:cNvSpPr>
            <a:spLocks noChangeArrowheads="1"/>
          </p:cNvSpPr>
          <p:nvPr/>
        </p:nvSpPr>
        <p:spPr bwMode="auto">
          <a:xfrm>
            <a:off x="609600" y="3679825"/>
            <a:ext cx="4392613" cy="290513"/>
          </a:xfrm>
          <a:prstGeom prst="rect">
            <a:avLst/>
          </a:prstGeom>
          <a:solidFill>
            <a:srgbClr val="003399">
              <a:alpha val="25000"/>
            </a:srgbClr>
          </a:solidFill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3755" name="Rectangle 91"/>
          <p:cNvSpPr>
            <a:spLocks noChangeArrowheads="1"/>
          </p:cNvSpPr>
          <p:nvPr/>
        </p:nvSpPr>
        <p:spPr bwMode="auto">
          <a:xfrm>
            <a:off x="7740650" y="2281238"/>
            <a:ext cx="1008063" cy="17573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182880" rIns="92075" bIns="182880">
            <a:prstTxWarp prst="textNoShape">
              <a:avLst/>
            </a:prstTxWarp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0 1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1 2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2 4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</p:txBody>
      </p:sp>
      <p:sp>
        <p:nvSpPr>
          <p:cNvPr id="753756" name="Rectangle 92"/>
          <p:cNvSpPr>
            <a:spLocks noChangeArrowheads="1"/>
          </p:cNvSpPr>
          <p:nvPr/>
        </p:nvSpPr>
        <p:spPr bwMode="auto">
          <a:xfrm>
            <a:off x="5364163" y="2286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0</a:t>
            </a:r>
          </a:p>
        </p:txBody>
      </p:sp>
      <p:sp>
        <p:nvSpPr>
          <p:cNvPr id="753757" name="Rectangle 93"/>
          <p:cNvSpPr>
            <a:spLocks noChangeArrowheads="1"/>
          </p:cNvSpPr>
          <p:nvPr/>
        </p:nvSpPr>
        <p:spPr bwMode="auto">
          <a:xfrm>
            <a:off x="5897563" y="2286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1</a:t>
            </a:r>
          </a:p>
        </p:txBody>
      </p:sp>
      <p:sp>
        <p:nvSpPr>
          <p:cNvPr id="753758" name="Rectangle 94"/>
          <p:cNvSpPr>
            <a:spLocks noChangeArrowheads="1"/>
          </p:cNvSpPr>
          <p:nvPr/>
        </p:nvSpPr>
        <p:spPr bwMode="auto">
          <a:xfrm>
            <a:off x="5364163" y="1905000"/>
            <a:ext cx="533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urier New" charset="0"/>
              </a:rPr>
              <a:t>i</a:t>
            </a:r>
          </a:p>
        </p:txBody>
      </p:sp>
      <p:sp>
        <p:nvSpPr>
          <p:cNvPr id="753759" name="Rectangle 95"/>
          <p:cNvSpPr>
            <a:spLocks noChangeArrowheads="1"/>
          </p:cNvSpPr>
          <p:nvPr/>
        </p:nvSpPr>
        <p:spPr bwMode="auto">
          <a:xfrm>
            <a:off x="5897563" y="1905000"/>
            <a:ext cx="533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urier New" charset="0"/>
              </a:rPr>
              <a:t>v</a:t>
            </a:r>
          </a:p>
        </p:txBody>
      </p:sp>
      <p:sp>
        <p:nvSpPr>
          <p:cNvPr id="753760" name="Rectangle 96"/>
          <p:cNvSpPr>
            <a:spLocks noChangeArrowheads="1"/>
          </p:cNvSpPr>
          <p:nvPr/>
        </p:nvSpPr>
        <p:spPr bwMode="auto">
          <a:xfrm>
            <a:off x="5364163" y="2667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1</a:t>
            </a:r>
          </a:p>
        </p:txBody>
      </p:sp>
      <p:sp>
        <p:nvSpPr>
          <p:cNvPr id="753761" name="Rectangle 97"/>
          <p:cNvSpPr>
            <a:spLocks noChangeArrowheads="1"/>
          </p:cNvSpPr>
          <p:nvPr/>
        </p:nvSpPr>
        <p:spPr bwMode="auto">
          <a:xfrm>
            <a:off x="5897563" y="2667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2</a:t>
            </a:r>
          </a:p>
        </p:txBody>
      </p:sp>
      <p:sp>
        <p:nvSpPr>
          <p:cNvPr id="753762" name="Rectangle 98"/>
          <p:cNvSpPr>
            <a:spLocks noChangeArrowheads="1"/>
          </p:cNvSpPr>
          <p:nvPr/>
        </p:nvSpPr>
        <p:spPr bwMode="auto">
          <a:xfrm>
            <a:off x="5364163" y="3048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2</a:t>
            </a:r>
          </a:p>
        </p:txBody>
      </p:sp>
      <p:sp>
        <p:nvSpPr>
          <p:cNvPr id="753763" name="Rectangle 99"/>
          <p:cNvSpPr>
            <a:spLocks noChangeArrowheads="1"/>
          </p:cNvSpPr>
          <p:nvPr/>
        </p:nvSpPr>
        <p:spPr bwMode="auto">
          <a:xfrm>
            <a:off x="5897563" y="3048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4</a:t>
            </a:r>
          </a:p>
        </p:txBody>
      </p:sp>
      <p:sp>
        <p:nvSpPr>
          <p:cNvPr id="753764" name="Rectangle 100"/>
          <p:cNvSpPr>
            <a:spLocks noChangeArrowheads="1"/>
          </p:cNvSpPr>
          <p:nvPr/>
        </p:nvSpPr>
        <p:spPr bwMode="auto">
          <a:xfrm>
            <a:off x="5364163" y="3429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3</a:t>
            </a:r>
          </a:p>
        </p:txBody>
      </p:sp>
      <p:sp>
        <p:nvSpPr>
          <p:cNvPr id="753765" name="Rectangle 101"/>
          <p:cNvSpPr>
            <a:spLocks noChangeArrowheads="1"/>
          </p:cNvSpPr>
          <p:nvPr/>
        </p:nvSpPr>
        <p:spPr bwMode="auto">
          <a:xfrm>
            <a:off x="5897563" y="3429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Courier New" charset="0"/>
            </a:endParaRPr>
          </a:p>
        </p:txBody>
      </p:sp>
      <p:sp>
        <p:nvSpPr>
          <p:cNvPr id="753766" name="Rectangle 102"/>
          <p:cNvSpPr>
            <a:spLocks noChangeArrowheads="1"/>
          </p:cNvSpPr>
          <p:nvPr/>
        </p:nvSpPr>
        <p:spPr bwMode="auto">
          <a:xfrm>
            <a:off x="6430963" y="2286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53767" name="Rectangle 103"/>
          <p:cNvSpPr>
            <a:spLocks noChangeArrowheads="1"/>
          </p:cNvSpPr>
          <p:nvPr/>
        </p:nvSpPr>
        <p:spPr bwMode="auto">
          <a:xfrm>
            <a:off x="6430963" y="19050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urier New" charset="0"/>
              </a:rPr>
              <a:t>i &lt;= N</a:t>
            </a:r>
          </a:p>
        </p:txBody>
      </p:sp>
      <p:sp>
        <p:nvSpPr>
          <p:cNvPr id="753768" name="Rectangle 104"/>
          <p:cNvSpPr>
            <a:spLocks noChangeArrowheads="1"/>
          </p:cNvSpPr>
          <p:nvPr/>
        </p:nvSpPr>
        <p:spPr bwMode="auto">
          <a:xfrm>
            <a:off x="6430963" y="2667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53769" name="Rectangle 105"/>
          <p:cNvSpPr>
            <a:spLocks noChangeArrowheads="1"/>
          </p:cNvSpPr>
          <p:nvPr/>
        </p:nvSpPr>
        <p:spPr bwMode="auto">
          <a:xfrm>
            <a:off x="6430963" y="3048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53770" name="Rectangle 106"/>
          <p:cNvSpPr>
            <a:spLocks noChangeArrowheads="1"/>
          </p:cNvSpPr>
          <p:nvPr/>
        </p:nvSpPr>
        <p:spPr bwMode="auto">
          <a:xfrm>
            <a:off x="6430963" y="3429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Courier New" charset="0"/>
            </a:endParaRPr>
          </a:p>
        </p:txBody>
      </p:sp>
      <p:sp>
        <p:nvSpPr>
          <p:cNvPr id="2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7848600" cy="681552"/>
          </a:xfrm>
        </p:spPr>
        <p:txBody>
          <a:bodyPr/>
          <a:lstStyle/>
          <a:p>
            <a:r>
              <a:rPr kumimoji="0" lang="en-US"/>
              <a:t>Task:  </a:t>
            </a:r>
            <a:r>
              <a:rPr kumimoji="0" lang="en-US" sz="2200">
                <a:solidFill>
                  <a:schemeClr val="tx1"/>
                </a:solidFill>
                <a:latin typeface="Times New Roman"/>
                <a:cs typeface="Times New Roman"/>
              </a:rPr>
              <a:t>print powers of 2 up to 2</a:t>
            </a:r>
            <a:r>
              <a:rPr kumimoji="0" lang="en-US" sz="2200" baseline="30000">
                <a:solidFill>
                  <a:schemeClr val="tx1"/>
                </a:solidFill>
                <a:latin typeface="Times New Roman"/>
                <a:cs typeface="Times New Roman"/>
              </a:rPr>
              <a:t>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Powers of Two:  Trace</a:t>
            </a:r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954F7-4C9E-2F4C-B65E-4F56AE8A4F1B}" type="slidenum">
              <a:rPr lang="en-US"/>
              <a:pPr/>
              <a:t>15</a:t>
            </a:fld>
            <a:endParaRPr lang="en-US" sz="1400"/>
          </a:p>
        </p:txBody>
      </p:sp>
      <p:sp>
        <p:nvSpPr>
          <p:cNvPr id="755801" name="Rectangle 89"/>
          <p:cNvSpPr>
            <a:spLocks noChangeArrowheads="1"/>
          </p:cNvSpPr>
          <p:nvPr/>
        </p:nvSpPr>
        <p:spPr bwMode="auto">
          <a:xfrm>
            <a:off x="609600" y="3932238"/>
            <a:ext cx="4392613" cy="290512"/>
          </a:xfrm>
          <a:prstGeom prst="rect">
            <a:avLst/>
          </a:prstGeom>
          <a:solidFill>
            <a:srgbClr val="003399">
              <a:alpha val="25000"/>
            </a:srgbClr>
          </a:solidFill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5802" name="Rectangle 90"/>
          <p:cNvSpPr>
            <a:spLocks noChangeArrowheads="1"/>
          </p:cNvSpPr>
          <p:nvPr/>
        </p:nvSpPr>
        <p:spPr bwMode="auto">
          <a:xfrm>
            <a:off x="7740650" y="2281238"/>
            <a:ext cx="1008063" cy="17573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182880" rIns="92075" bIns="182880">
            <a:prstTxWarp prst="textNoShape">
              <a:avLst/>
            </a:prstTxWarp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0 1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1 2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2 4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</p:txBody>
      </p:sp>
      <p:sp>
        <p:nvSpPr>
          <p:cNvPr id="755803" name="Rectangle 91"/>
          <p:cNvSpPr>
            <a:spLocks noChangeArrowheads="1"/>
          </p:cNvSpPr>
          <p:nvPr/>
        </p:nvSpPr>
        <p:spPr bwMode="auto">
          <a:xfrm>
            <a:off x="5364163" y="2286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0</a:t>
            </a:r>
          </a:p>
        </p:txBody>
      </p:sp>
      <p:sp>
        <p:nvSpPr>
          <p:cNvPr id="755804" name="Rectangle 92"/>
          <p:cNvSpPr>
            <a:spLocks noChangeArrowheads="1"/>
          </p:cNvSpPr>
          <p:nvPr/>
        </p:nvSpPr>
        <p:spPr bwMode="auto">
          <a:xfrm>
            <a:off x="5897563" y="2286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1</a:t>
            </a:r>
          </a:p>
        </p:txBody>
      </p:sp>
      <p:sp>
        <p:nvSpPr>
          <p:cNvPr id="755805" name="Rectangle 93"/>
          <p:cNvSpPr>
            <a:spLocks noChangeArrowheads="1"/>
          </p:cNvSpPr>
          <p:nvPr/>
        </p:nvSpPr>
        <p:spPr bwMode="auto">
          <a:xfrm>
            <a:off x="5364163" y="1905000"/>
            <a:ext cx="533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urier New" charset="0"/>
              </a:rPr>
              <a:t>i</a:t>
            </a:r>
          </a:p>
        </p:txBody>
      </p:sp>
      <p:sp>
        <p:nvSpPr>
          <p:cNvPr id="755806" name="Rectangle 94"/>
          <p:cNvSpPr>
            <a:spLocks noChangeArrowheads="1"/>
          </p:cNvSpPr>
          <p:nvPr/>
        </p:nvSpPr>
        <p:spPr bwMode="auto">
          <a:xfrm>
            <a:off x="5897563" y="1905000"/>
            <a:ext cx="533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urier New" charset="0"/>
              </a:rPr>
              <a:t>v</a:t>
            </a:r>
          </a:p>
        </p:txBody>
      </p:sp>
      <p:sp>
        <p:nvSpPr>
          <p:cNvPr id="755807" name="Rectangle 95"/>
          <p:cNvSpPr>
            <a:spLocks noChangeArrowheads="1"/>
          </p:cNvSpPr>
          <p:nvPr/>
        </p:nvSpPr>
        <p:spPr bwMode="auto">
          <a:xfrm>
            <a:off x="5364163" y="2667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1</a:t>
            </a:r>
          </a:p>
        </p:txBody>
      </p:sp>
      <p:sp>
        <p:nvSpPr>
          <p:cNvPr id="755808" name="Rectangle 96"/>
          <p:cNvSpPr>
            <a:spLocks noChangeArrowheads="1"/>
          </p:cNvSpPr>
          <p:nvPr/>
        </p:nvSpPr>
        <p:spPr bwMode="auto">
          <a:xfrm>
            <a:off x="5897563" y="2667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2</a:t>
            </a:r>
          </a:p>
        </p:txBody>
      </p:sp>
      <p:sp>
        <p:nvSpPr>
          <p:cNvPr id="755809" name="Rectangle 97"/>
          <p:cNvSpPr>
            <a:spLocks noChangeArrowheads="1"/>
          </p:cNvSpPr>
          <p:nvPr/>
        </p:nvSpPr>
        <p:spPr bwMode="auto">
          <a:xfrm>
            <a:off x="5364163" y="3048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2</a:t>
            </a:r>
          </a:p>
        </p:txBody>
      </p:sp>
      <p:sp>
        <p:nvSpPr>
          <p:cNvPr id="755810" name="Rectangle 98"/>
          <p:cNvSpPr>
            <a:spLocks noChangeArrowheads="1"/>
          </p:cNvSpPr>
          <p:nvPr/>
        </p:nvSpPr>
        <p:spPr bwMode="auto">
          <a:xfrm>
            <a:off x="5897563" y="3048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4</a:t>
            </a:r>
          </a:p>
        </p:txBody>
      </p:sp>
      <p:sp>
        <p:nvSpPr>
          <p:cNvPr id="755811" name="Rectangle 99"/>
          <p:cNvSpPr>
            <a:spLocks noChangeArrowheads="1"/>
          </p:cNvSpPr>
          <p:nvPr/>
        </p:nvSpPr>
        <p:spPr bwMode="auto">
          <a:xfrm>
            <a:off x="5364163" y="3429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3</a:t>
            </a:r>
          </a:p>
        </p:txBody>
      </p:sp>
      <p:sp>
        <p:nvSpPr>
          <p:cNvPr id="755812" name="Rectangle 100"/>
          <p:cNvSpPr>
            <a:spLocks noChangeArrowheads="1"/>
          </p:cNvSpPr>
          <p:nvPr/>
        </p:nvSpPr>
        <p:spPr bwMode="auto">
          <a:xfrm>
            <a:off x="5897563" y="3429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8</a:t>
            </a:r>
          </a:p>
        </p:txBody>
      </p:sp>
      <p:sp>
        <p:nvSpPr>
          <p:cNvPr id="755813" name="Rectangle 101"/>
          <p:cNvSpPr>
            <a:spLocks noChangeArrowheads="1"/>
          </p:cNvSpPr>
          <p:nvPr/>
        </p:nvSpPr>
        <p:spPr bwMode="auto">
          <a:xfrm>
            <a:off x="6430963" y="2286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55814" name="Rectangle 102"/>
          <p:cNvSpPr>
            <a:spLocks noChangeArrowheads="1"/>
          </p:cNvSpPr>
          <p:nvPr/>
        </p:nvSpPr>
        <p:spPr bwMode="auto">
          <a:xfrm>
            <a:off x="6430963" y="19050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urier New" charset="0"/>
              </a:rPr>
              <a:t>i &lt;= N</a:t>
            </a:r>
          </a:p>
        </p:txBody>
      </p:sp>
      <p:sp>
        <p:nvSpPr>
          <p:cNvPr id="755815" name="Rectangle 103"/>
          <p:cNvSpPr>
            <a:spLocks noChangeArrowheads="1"/>
          </p:cNvSpPr>
          <p:nvPr/>
        </p:nvSpPr>
        <p:spPr bwMode="auto">
          <a:xfrm>
            <a:off x="6430963" y="2667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55816" name="Rectangle 104"/>
          <p:cNvSpPr>
            <a:spLocks noChangeArrowheads="1"/>
          </p:cNvSpPr>
          <p:nvPr/>
        </p:nvSpPr>
        <p:spPr bwMode="auto">
          <a:xfrm>
            <a:off x="6430963" y="3048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55817" name="Rectangle 105"/>
          <p:cNvSpPr>
            <a:spLocks noChangeArrowheads="1"/>
          </p:cNvSpPr>
          <p:nvPr/>
        </p:nvSpPr>
        <p:spPr bwMode="auto">
          <a:xfrm>
            <a:off x="6430963" y="3429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Courier New" charset="0"/>
            </a:endParaRPr>
          </a:p>
        </p:txBody>
      </p:sp>
      <p:sp>
        <p:nvSpPr>
          <p:cNvPr id="2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7848600" cy="681552"/>
          </a:xfrm>
        </p:spPr>
        <p:txBody>
          <a:bodyPr/>
          <a:lstStyle/>
          <a:p>
            <a:r>
              <a:rPr kumimoji="0" lang="en-US"/>
              <a:t>Task:  </a:t>
            </a:r>
            <a:r>
              <a:rPr kumimoji="0" lang="en-US" sz="2200">
                <a:solidFill>
                  <a:schemeClr val="tx1"/>
                </a:solidFill>
                <a:latin typeface="Times New Roman"/>
                <a:cs typeface="Times New Roman"/>
              </a:rPr>
              <a:t>print powers of 2 up to 2</a:t>
            </a:r>
            <a:r>
              <a:rPr kumimoji="0" lang="en-US" sz="2200" baseline="30000">
                <a:solidFill>
                  <a:schemeClr val="tx1"/>
                </a:solidFill>
                <a:latin typeface="Times New Roman"/>
                <a:cs typeface="Times New Roman"/>
              </a:rPr>
              <a:t>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Powers of Two:  Trace</a:t>
            </a:r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B2E1-15F7-A241-9242-BD3414F1CADE}" type="slidenum">
              <a:rPr lang="en-US"/>
              <a:pPr/>
              <a:t>16</a:t>
            </a:fld>
            <a:endParaRPr lang="en-US" sz="1400"/>
          </a:p>
        </p:txBody>
      </p:sp>
      <p:sp>
        <p:nvSpPr>
          <p:cNvPr id="757859" name="Rectangle 99"/>
          <p:cNvSpPr>
            <a:spLocks noChangeArrowheads="1"/>
          </p:cNvSpPr>
          <p:nvPr/>
        </p:nvSpPr>
        <p:spPr bwMode="auto">
          <a:xfrm>
            <a:off x="609600" y="3201988"/>
            <a:ext cx="4392613" cy="290512"/>
          </a:xfrm>
          <a:prstGeom prst="rect">
            <a:avLst/>
          </a:prstGeom>
          <a:solidFill>
            <a:srgbClr val="003399">
              <a:alpha val="25000"/>
            </a:srgbClr>
          </a:solidFill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7860" name="Rectangle 100"/>
          <p:cNvSpPr>
            <a:spLocks noChangeArrowheads="1"/>
          </p:cNvSpPr>
          <p:nvPr/>
        </p:nvSpPr>
        <p:spPr bwMode="auto">
          <a:xfrm>
            <a:off x="7740650" y="2281238"/>
            <a:ext cx="1008063" cy="17573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182880" rIns="92075" bIns="182880">
            <a:prstTxWarp prst="textNoShape">
              <a:avLst/>
            </a:prstTxWarp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0 1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1 2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2 4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</p:txBody>
      </p:sp>
      <p:sp>
        <p:nvSpPr>
          <p:cNvPr id="757861" name="Rectangle 101"/>
          <p:cNvSpPr>
            <a:spLocks noChangeArrowheads="1"/>
          </p:cNvSpPr>
          <p:nvPr/>
        </p:nvSpPr>
        <p:spPr bwMode="auto">
          <a:xfrm>
            <a:off x="5364163" y="2286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0</a:t>
            </a:r>
          </a:p>
        </p:txBody>
      </p:sp>
      <p:sp>
        <p:nvSpPr>
          <p:cNvPr id="757862" name="Rectangle 102"/>
          <p:cNvSpPr>
            <a:spLocks noChangeArrowheads="1"/>
          </p:cNvSpPr>
          <p:nvPr/>
        </p:nvSpPr>
        <p:spPr bwMode="auto">
          <a:xfrm>
            <a:off x="5897563" y="2286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1</a:t>
            </a:r>
          </a:p>
        </p:txBody>
      </p:sp>
      <p:sp>
        <p:nvSpPr>
          <p:cNvPr id="757863" name="Rectangle 103"/>
          <p:cNvSpPr>
            <a:spLocks noChangeArrowheads="1"/>
          </p:cNvSpPr>
          <p:nvPr/>
        </p:nvSpPr>
        <p:spPr bwMode="auto">
          <a:xfrm>
            <a:off x="5364163" y="1905000"/>
            <a:ext cx="533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urier New" charset="0"/>
              </a:rPr>
              <a:t>i</a:t>
            </a:r>
          </a:p>
        </p:txBody>
      </p:sp>
      <p:sp>
        <p:nvSpPr>
          <p:cNvPr id="757864" name="Rectangle 104"/>
          <p:cNvSpPr>
            <a:spLocks noChangeArrowheads="1"/>
          </p:cNvSpPr>
          <p:nvPr/>
        </p:nvSpPr>
        <p:spPr bwMode="auto">
          <a:xfrm>
            <a:off x="5897563" y="1905000"/>
            <a:ext cx="533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urier New" charset="0"/>
              </a:rPr>
              <a:t>v</a:t>
            </a:r>
          </a:p>
        </p:txBody>
      </p:sp>
      <p:sp>
        <p:nvSpPr>
          <p:cNvPr id="757865" name="Rectangle 105"/>
          <p:cNvSpPr>
            <a:spLocks noChangeArrowheads="1"/>
          </p:cNvSpPr>
          <p:nvPr/>
        </p:nvSpPr>
        <p:spPr bwMode="auto">
          <a:xfrm>
            <a:off x="5364163" y="2667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1</a:t>
            </a:r>
          </a:p>
        </p:txBody>
      </p:sp>
      <p:sp>
        <p:nvSpPr>
          <p:cNvPr id="757866" name="Rectangle 106"/>
          <p:cNvSpPr>
            <a:spLocks noChangeArrowheads="1"/>
          </p:cNvSpPr>
          <p:nvPr/>
        </p:nvSpPr>
        <p:spPr bwMode="auto">
          <a:xfrm>
            <a:off x="5897563" y="2667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2</a:t>
            </a:r>
          </a:p>
        </p:txBody>
      </p:sp>
      <p:sp>
        <p:nvSpPr>
          <p:cNvPr id="757867" name="Rectangle 107"/>
          <p:cNvSpPr>
            <a:spLocks noChangeArrowheads="1"/>
          </p:cNvSpPr>
          <p:nvPr/>
        </p:nvSpPr>
        <p:spPr bwMode="auto">
          <a:xfrm>
            <a:off x="5364163" y="3048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2</a:t>
            </a:r>
          </a:p>
        </p:txBody>
      </p:sp>
      <p:sp>
        <p:nvSpPr>
          <p:cNvPr id="757868" name="Rectangle 108"/>
          <p:cNvSpPr>
            <a:spLocks noChangeArrowheads="1"/>
          </p:cNvSpPr>
          <p:nvPr/>
        </p:nvSpPr>
        <p:spPr bwMode="auto">
          <a:xfrm>
            <a:off x="5897563" y="3048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4</a:t>
            </a:r>
          </a:p>
        </p:txBody>
      </p:sp>
      <p:sp>
        <p:nvSpPr>
          <p:cNvPr id="757869" name="Rectangle 109"/>
          <p:cNvSpPr>
            <a:spLocks noChangeArrowheads="1"/>
          </p:cNvSpPr>
          <p:nvPr/>
        </p:nvSpPr>
        <p:spPr bwMode="auto">
          <a:xfrm>
            <a:off x="5364163" y="3429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3</a:t>
            </a:r>
          </a:p>
        </p:txBody>
      </p:sp>
      <p:sp>
        <p:nvSpPr>
          <p:cNvPr id="757870" name="Rectangle 110"/>
          <p:cNvSpPr>
            <a:spLocks noChangeArrowheads="1"/>
          </p:cNvSpPr>
          <p:nvPr/>
        </p:nvSpPr>
        <p:spPr bwMode="auto">
          <a:xfrm>
            <a:off x="5897563" y="3429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8</a:t>
            </a:r>
          </a:p>
        </p:txBody>
      </p:sp>
      <p:sp>
        <p:nvSpPr>
          <p:cNvPr id="757871" name="Rectangle 111"/>
          <p:cNvSpPr>
            <a:spLocks noChangeArrowheads="1"/>
          </p:cNvSpPr>
          <p:nvPr/>
        </p:nvSpPr>
        <p:spPr bwMode="auto">
          <a:xfrm>
            <a:off x="6430963" y="2286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57872" name="Rectangle 112"/>
          <p:cNvSpPr>
            <a:spLocks noChangeArrowheads="1"/>
          </p:cNvSpPr>
          <p:nvPr/>
        </p:nvSpPr>
        <p:spPr bwMode="auto">
          <a:xfrm>
            <a:off x="6430963" y="19050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urier New" charset="0"/>
              </a:rPr>
              <a:t>i &lt;= N</a:t>
            </a:r>
          </a:p>
        </p:txBody>
      </p:sp>
      <p:sp>
        <p:nvSpPr>
          <p:cNvPr id="757873" name="Rectangle 113"/>
          <p:cNvSpPr>
            <a:spLocks noChangeArrowheads="1"/>
          </p:cNvSpPr>
          <p:nvPr/>
        </p:nvSpPr>
        <p:spPr bwMode="auto">
          <a:xfrm>
            <a:off x="6430963" y="2667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57874" name="Rectangle 114"/>
          <p:cNvSpPr>
            <a:spLocks noChangeArrowheads="1"/>
          </p:cNvSpPr>
          <p:nvPr/>
        </p:nvSpPr>
        <p:spPr bwMode="auto">
          <a:xfrm>
            <a:off x="6430963" y="3048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57875" name="Rectangle 115"/>
          <p:cNvSpPr>
            <a:spLocks noChangeArrowheads="1"/>
          </p:cNvSpPr>
          <p:nvPr/>
        </p:nvSpPr>
        <p:spPr bwMode="auto">
          <a:xfrm>
            <a:off x="6430963" y="3429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2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7848600" cy="681552"/>
          </a:xfrm>
        </p:spPr>
        <p:txBody>
          <a:bodyPr/>
          <a:lstStyle/>
          <a:p>
            <a:r>
              <a:rPr kumimoji="0" lang="en-US"/>
              <a:t>Task:  </a:t>
            </a:r>
            <a:r>
              <a:rPr kumimoji="0" lang="en-US" sz="2200">
                <a:solidFill>
                  <a:schemeClr val="tx1"/>
                </a:solidFill>
                <a:latin typeface="Times New Roman"/>
                <a:cs typeface="Times New Roman"/>
              </a:rPr>
              <a:t>print powers of 2 up to 2</a:t>
            </a:r>
            <a:r>
              <a:rPr kumimoji="0" lang="en-US" sz="2200" baseline="30000">
                <a:solidFill>
                  <a:schemeClr val="tx1"/>
                </a:solidFill>
                <a:latin typeface="Times New Roman"/>
                <a:cs typeface="Times New Roman"/>
              </a:rPr>
              <a:t>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Powers of Two:  Trace</a:t>
            </a:r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D6D17-0190-D84A-B27D-6416EB3C173F}" type="slidenum">
              <a:rPr lang="en-US"/>
              <a:pPr/>
              <a:t>17</a:t>
            </a:fld>
            <a:endParaRPr lang="en-US" sz="1400"/>
          </a:p>
        </p:txBody>
      </p:sp>
      <p:sp>
        <p:nvSpPr>
          <p:cNvPr id="759907" name="Rectangle 99"/>
          <p:cNvSpPr>
            <a:spLocks noChangeArrowheads="1"/>
          </p:cNvSpPr>
          <p:nvPr/>
        </p:nvSpPr>
        <p:spPr bwMode="auto">
          <a:xfrm>
            <a:off x="609600" y="3448050"/>
            <a:ext cx="4392613" cy="290513"/>
          </a:xfrm>
          <a:prstGeom prst="rect">
            <a:avLst/>
          </a:prstGeom>
          <a:solidFill>
            <a:srgbClr val="003399">
              <a:alpha val="25000"/>
            </a:srgbClr>
          </a:solidFill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9908" name="Rectangle 100"/>
          <p:cNvSpPr>
            <a:spLocks noChangeArrowheads="1"/>
          </p:cNvSpPr>
          <p:nvPr/>
        </p:nvSpPr>
        <p:spPr bwMode="auto">
          <a:xfrm>
            <a:off x="7740650" y="2281238"/>
            <a:ext cx="1008063" cy="17573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182880" rIns="92075" bIns="182880">
            <a:prstTxWarp prst="textNoShape">
              <a:avLst/>
            </a:prstTxWarp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0 1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1 2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2 4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3 8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</p:txBody>
      </p:sp>
      <p:sp>
        <p:nvSpPr>
          <p:cNvPr id="759909" name="Rectangle 101"/>
          <p:cNvSpPr>
            <a:spLocks noChangeArrowheads="1"/>
          </p:cNvSpPr>
          <p:nvPr/>
        </p:nvSpPr>
        <p:spPr bwMode="auto">
          <a:xfrm>
            <a:off x="5364163" y="2286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0</a:t>
            </a:r>
          </a:p>
        </p:txBody>
      </p:sp>
      <p:sp>
        <p:nvSpPr>
          <p:cNvPr id="759910" name="Rectangle 102"/>
          <p:cNvSpPr>
            <a:spLocks noChangeArrowheads="1"/>
          </p:cNvSpPr>
          <p:nvPr/>
        </p:nvSpPr>
        <p:spPr bwMode="auto">
          <a:xfrm>
            <a:off x="5897563" y="2286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1</a:t>
            </a:r>
          </a:p>
        </p:txBody>
      </p:sp>
      <p:sp>
        <p:nvSpPr>
          <p:cNvPr id="759911" name="Rectangle 103"/>
          <p:cNvSpPr>
            <a:spLocks noChangeArrowheads="1"/>
          </p:cNvSpPr>
          <p:nvPr/>
        </p:nvSpPr>
        <p:spPr bwMode="auto">
          <a:xfrm>
            <a:off x="5364163" y="1905000"/>
            <a:ext cx="533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urier New" charset="0"/>
              </a:rPr>
              <a:t>i</a:t>
            </a:r>
          </a:p>
        </p:txBody>
      </p:sp>
      <p:sp>
        <p:nvSpPr>
          <p:cNvPr id="759912" name="Rectangle 104"/>
          <p:cNvSpPr>
            <a:spLocks noChangeArrowheads="1"/>
          </p:cNvSpPr>
          <p:nvPr/>
        </p:nvSpPr>
        <p:spPr bwMode="auto">
          <a:xfrm>
            <a:off x="5897563" y="1905000"/>
            <a:ext cx="533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urier New" charset="0"/>
              </a:rPr>
              <a:t>v</a:t>
            </a:r>
          </a:p>
        </p:txBody>
      </p:sp>
      <p:sp>
        <p:nvSpPr>
          <p:cNvPr id="759913" name="Rectangle 105"/>
          <p:cNvSpPr>
            <a:spLocks noChangeArrowheads="1"/>
          </p:cNvSpPr>
          <p:nvPr/>
        </p:nvSpPr>
        <p:spPr bwMode="auto">
          <a:xfrm>
            <a:off x="5364163" y="2667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1</a:t>
            </a:r>
          </a:p>
        </p:txBody>
      </p:sp>
      <p:sp>
        <p:nvSpPr>
          <p:cNvPr id="759914" name="Rectangle 106"/>
          <p:cNvSpPr>
            <a:spLocks noChangeArrowheads="1"/>
          </p:cNvSpPr>
          <p:nvPr/>
        </p:nvSpPr>
        <p:spPr bwMode="auto">
          <a:xfrm>
            <a:off x="5897563" y="2667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2</a:t>
            </a:r>
          </a:p>
        </p:txBody>
      </p:sp>
      <p:sp>
        <p:nvSpPr>
          <p:cNvPr id="759915" name="Rectangle 107"/>
          <p:cNvSpPr>
            <a:spLocks noChangeArrowheads="1"/>
          </p:cNvSpPr>
          <p:nvPr/>
        </p:nvSpPr>
        <p:spPr bwMode="auto">
          <a:xfrm>
            <a:off x="5364163" y="3048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2</a:t>
            </a:r>
          </a:p>
        </p:txBody>
      </p:sp>
      <p:sp>
        <p:nvSpPr>
          <p:cNvPr id="759916" name="Rectangle 108"/>
          <p:cNvSpPr>
            <a:spLocks noChangeArrowheads="1"/>
          </p:cNvSpPr>
          <p:nvPr/>
        </p:nvSpPr>
        <p:spPr bwMode="auto">
          <a:xfrm>
            <a:off x="5897563" y="3048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4</a:t>
            </a:r>
          </a:p>
        </p:txBody>
      </p:sp>
      <p:sp>
        <p:nvSpPr>
          <p:cNvPr id="759917" name="Rectangle 109"/>
          <p:cNvSpPr>
            <a:spLocks noChangeArrowheads="1"/>
          </p:cNvSpPr>
          <p:nvPr/>
        </p:nvSpPr>
        <p:spPr bwMode="auto">
          <a:xfrm>
            <a:off x="5364163" y="3429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3</a:t>
            </a:r>
          </a:p>
        </p:txBody>
      </p:sp>
      <p:sp>
        <p:nvSpPr>
          <p:cNvPr id="759918" name="Rectangle 110"/>
          <p:cNvSpPr>
            <a:spLocks noChangeArrowheads="1"/>
          </p:cNvSpPr>
          <p:nvPr/>
        </p:nvSpPr>
        <p:spPr bwMode="auto">
          <a:xfrm>
            <a:off x="5897563" y="3429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8</a:t>
            </a:r>
          </a:p>
        </p:txBody>
      </p:sp>
      <p:sp>
        <p:nvSpPr>
          <p:cNvPr id="759919" name="Rectangle 111"/>
          <p:cNvSpPr>
            <a:spLocks noChangeArrowheads="1"/>
          </p:cNvSpPr>
          <p:nvPr/>
        </p:nvSpPr>
        <p:spPr bwMode="auto">
          <a:xfrm>
            <a:off x="6430963" y="2286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59920" name="Rectangle 112"/>
          <p:cNvSpPr>
            <a:spLocks noChangeArrowheads="1"/>
          </p:cNvSpPr>
          <p:nvPr/>
        </p:nvSpPr>
        <p:spPr bwMode="auto">
          <a:xfrm>
            <a:off x="6430963" y="19050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urier New" charset="0"/>
              </a:rPr>
              <a:t>i &lt;= N</a:t>
            </a:r>
          </a:p>
        </p:txBody>
      </p:sp>
      <p:sp>
        <p:nvSpPr>
          <p:cNvPr id="759921" name="Rectangle 113"/>
          <p:cNvSpPr>
            <a:spLocks noChangeArrowheads="1"/>
          </p:cNvSpPr>
          <p:nvPr/>
        </p:nvSpPr>
        <p:spPr bwMode="auto">
          <a:xfrm>
            <a:off x="6430963" y="2667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59922" name="Rectangle 114"/>
          <p:cNvSpPr>
            <a:spLocks noChangeArrowheads="1"/>
          </p:cNvSpPr>
          <p:nvPr/>
        </p:nvSpPr>
        <p:spPr bwMode="auto">
          <a:xfrm>
            <a:off x="6430963" y="3048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59923" name="Rectangle 115"/>
          <p:cNvSpPr>
            <a:spLocks noChangeArrowheads="1"/>
          </p:cNvSpPr>
          <p:nvPr/>
        </p:nvSpPr>
        <p:spPr bwMode="auto">
          <a:xfrm>
            <a:off x="6430963" y="3429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2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7848600" cy="681552"/>
          </a:xfrm>
        </p:spPr>
        <p:txBody>
          <a:bodyPr/>
          <a:lstStyle/>
          <a:p>
            <a:r>
              <a:rPr kumimoji="0" lang="en-US"/>
              <a:t>Task:  </a:t>
            </a:r>
            <a:r>
              <a:rPr kumimoji="0" lang="en-US" sz="2200">
                <a:solidFill>
                  <a:schemeClr val="tx1"/>
                </a:solidFill>
                <a:latin typeface="Times New Roman"/>
                <a:cs typeface="Times New Roman"/>
              </a:rPr>
              <a:t>print powers of 2 up to 2</a:t>
            </a:r>
            <a:r>
              <a:rPr kumimoji="0" lang="en-US" sz="2200" baseline="30000">
                <a:solidFill>
                  <a:schemeClr val="tx1"/>
                </a:solidFill>
                <a:latin typeface="Times New Roman"/>
                <a:cs typeface="Times New Roman"/>
              </a:rPr>
              <a:t>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Powers of Two:  Trace</a:t>
            </a: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E4625-5F1E-EA44-AFD8-C11503F41E9E}" type="slidenum">
              <a:rPr lang="en-US"/>
              <a:pPr/>
              <a:t>18</a:t>
            </a:fld>
            <a:endParaRPr lang="en-US" sz="1400"/>
          </a:p>
        </p:txBody>
      </p:sp>
      <p:sp>
        <p:nvSpPr>
          <p:cNvPr id="761948" name="Rectangle 92"/>
          <p:cNvSpPr>
            <a:spLocks noChangeArrowheads="1"/>
          </p:cNvSpPr>
          <p:nvPr/>
        </p:nvSpPr>
        <p:spPr bwMode="auto">
          <a:xfrm>
            <a:off x="609600" y="3702050"/>
            <a:ext cx="4392613" cy="290513"/>
          </a:xfrm>
          <a:prstGeom prst="rect">
            <a:avLst/>
          </a:prstGeom>
          <a:solidFill>
            <a:srgbClr val="003399">
              <a:alpha val="25000"/>
            </a:srgbClr>
          </a:solidFill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1949" name="Rectangle 93"/>
          <p:cNvSpPr>
            <a:spLocks noChangeArrowheads="1"/>
          </p:cNvSpPr>
          <p:nvPr/>
        </p:nvSpPr>
        <p:spPr bwMode="auto">
          <a:xfrm>
            <a:off x="7740650" y="2281238"/>
            <a:ext cx="1008063" cy="17573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182880" rIns="92075" bIns="182880">
            <a:prstTxWarp prst="textNoShape">
              <a:avLst/>
            </a:prstTxWarp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0 1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1 2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2 4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3 8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</p:txBody>
      </p:sp>
      <p:sp>
        <p:nvSpPr>
          <p:cNvPr id="761950" name="Rectangle 94"/>
          <p:cNvSpPr>
            <a:spLocks noChangeArrowheads="1"/>
          </p:cNvSpPr>
          <p:nvPr/>
        </p:nvSpPr>
        <p:spPr bwMode="auto">
          <a:xfrm>
            <a:off x="5364163" y="2286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0</a:t>
            </a:r>
          </a:p>
        </p:txBody>
      </p:sp>
      <p:sp>
        <p:nvSpPr>
          <p:cNvPr id="761951" name="Rectangle 95"/>
          <p:cNvSpPr>
            <a:spLocks noChangeArrowheads="1"/>
          </p:cNvSpPr>
          <p:nvPr/>
        </p:nvSpPr>
        <p:spPr bwMode="auto">
          <a:xfrm>
            <a:off x="5897563" y="2286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1</a:t>
            </a:r>
          </a:p>
        </p:txBody>
      </p:sp>
      <p:sp>
        <p:nvSpPr>
          <p:cNvPr id="761952" name="Rectangle 96"/>
          <p:cNvSpPr>
            <a:spLocks noChangeArrowheads="1"/>
          </p:cNvSpPr>
          <p:nvPr/>
        </p:nvSpPr>
        <p:spPr bwMode="auto">
          <a:xfrm>
            <a:off x="5364163" y="1905000"/>
            <a:ext cx="533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urier New" charset="0"/>
              </a:rPr>
              <a:t>i</a:t>
            </a:r>
          </a:p>
        </p:txBody>
      </p:sp>
      <p:sp>
        <p:nvSpPr>
          <p:cNvPr id="761953" name="Rectangle 97"/>
          <p:cNvSpPr>
            <a:spLocks noChangeArrowheads="1"/>
          </p:cNvSpPr>
          <p:nvPr/>
        </p:nvSpPr>
        <p:spPr bwMode="auto">
          <a:xfrm>
            <a:off x="5897563" y="1905000"/>
            <a:ext cx="533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urier New" charset="0"/>
              </a:rPr>
              <a:t>v</a:t>
            </a:r>
          </a:p>
        </p:txBody>
      </p:sp>
      <p:sp>
        <p:nvSpPr>
          <p:cNvPr id="761954" name="Rectangle 98"/>
          <p:cNvSpPr>
            <a:spLocks noChangeArrowheads="1"/>
          </p:cNvSpPr>
          <p:nvPr/>
        </p:nvSpPr>
        <p:spPr bwMode="auto">
          <a:xfrm>
            <a:off x="5364163" y="2667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1</a:t>
            </a:r>
          </a:p>
        </p:txBody>
      </p:sp>
      <p:sp>
        <p:nvSpPr>
          <p:cNvPr id="761955" name="Rectangle 99"/>
          <p:cNvSpPr>
            <a:spLocks noChangeArrowheads="1"/>
          </p:cNvSpPr>
          <p:nvPr/>
        </p:nvSpPr>
        <p:spPr bwMode="auto">
          <a:xfrm>
            <a:off x="5897563" y="2667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2</a:t>
            </a:r>
          </a:p>
        </p:txBody>
      </p:sp>
      <p:sp>
        <p:nvSpPr>
          <p:cNvPr id="761956" name="Rectangle 100"/>
          <p:cNvSpPr>
            <a:spLocks noChangeArrowheads="1"/>
          </p:cNvSpPr>
          <p:nvPr/>
        </p:nvSpPr>
        <p:spPr bwMode="auto">
          <a:xfrm>
            <a:off x="5364163" y="3048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2</a:t>
            </a:r>
          </a:p>
        </p:txBody>
      </p:sp>
      <p:sp>
        <p:nvSpPr>
          <p:cNvPr id="761957" name="Rectangle 101"/>
          <p:cNvSpPr>
            <a:spLocks noChangeArrowheads="1"/>
          </p:cNvSpPr>
          <p:nvPr/>
        </p:nvSpPr>
        <p:spPr bwMode="auto">
          <a:xfrm>
            <a:off x="5897563" y="3048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4</a:t>
            </a:r>
          </a:p>
        </p:txBody>
      </p:sp>
      <p:sp>
        <p:nvSpPr>
          <p:cNvPr id="761958" name="Rectangle 102"/>
          <p:cNvSpPr>
            <a:spLocks noChangeArrowheads="1"/>
          </p:cNvSpPr>
          <p:nvPr/>
        </p:nvSpPr>
        <p:spPr bwMode="auto">
          <a:xfrm>
            <a:off x="5364163" y="3429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3</a:t>
            </a:r>
          </a:p>
        </p:txBody>
      </p:sp>
      <p:sp>
        <p:nvSpPr>
          <p:cNvPr id="761959" name="Rectangle 103"/>
          <p:cNvSpPr>
            <a:spLocks noChangeArrowheads="1"/>
          </p:cNvSpPr>
          <p:nvPr/>
        </p:nvSpPr>
        <p:spPr bwMode="auto">
          <a:xfrm>
            <a:off x="5897563" y="3429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8</a:t>
            </a:r>
          </a:p>
        </p:txBody>
      </p:sp>
      <p:sp>
        <p:nvSpPr>
          <p:cNvPr id="761960" name="Rectangle 104"/>
          <p:cNvSpPr>
            <a:spLocks noChangeArrowheads="1"/>
          </p:cNvSpPr>
          <p:nvPr/>
        </p:nvSpPr>
        <p:spPr bwMode="auto">
          <a:xfrm>
            <a:off x="6430963" y="2286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61961" name="Rectangle 105"/>
          <p:cNvSpPr>
            <a:spLocks noChangeArrowheads="1"/>
          </p:cNvSpPr>
          <p:nvPr/>
        </p:nvSpPr>
        <p:spPr bwMode="auto">
          <a:xfrm>
            <a:off x="6430963" y="19050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urier New" charset="0"/>
              </a:rPr>
              <a:t>i &lt;= N</a:t>
            </a:r>
          </a:p>
        </p:txBody>
      </p:sp>
      <p:sp>
        <p:nvSpPr>
          <p:cNvPr id="761962" name="Rectangle 106"/>
          <p:cNvSpPr>
            <a:spLocks noChangeArrowheads="1"/>
          </p:cNvSpPr>
          <p:nvPr/>
        </p:nvSpPr>
        <p:spPr bwMode="auto">
          <a:xfrm>
            <a:off x="6430963" y="2667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61963" name="Rectangle 107"/>
          <p:cNvSpPr>
            <a:spLocks noChangeArrowheads="1"/>
          </p:cNvSpPr>
          <p:nvPr/>
        </p:nvSpPr>
        <p:spPr bwMode="auto">
          <a:xfrm>
            <a:off x="6430963" y="3048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61964" name="Rectangle 108"/>
          <p:cNvSpPr>
            <a:spLocks noChangeArrowheads="1"/>
          </p:cNvSpPr>
          <p:nvPr/>
        </p:nvSpPr>
        <p:spPr bwMode="auto">
          <a:xfrm>
            <a:off x="6430963" y="3429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61965" name="Rectangle 109"/>
          <p:cNvSpPr>
            <a:spLocks noChangeArrowheads="1"/>
          </p:cNvSpPr>
          <p:nvPr/>
        </p:nvSpPr>
        <p:spPr bwMode="auto">
          <a:xfrm>
            <a:off x="5364163" y="3810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4</a:t>
            </a:r>
          </a:p>
        </p:txBody>
      </p:sp>
      <p:sp>
        <p:nvSpPr>
          <p:cNvPr id="761966" name="Rectangle 110"/>
          <p:cNvSpPr>
            <a:spLocks noChangeArrowheads="1"/>
          </p:cNvSpPr>
          <p:nvPr/>
        </p:nvSpPr>
        <p:spPr bwMode="auto">
          <a:xfrm>
            <a:off x="5897563" y="3810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endParaRPr lang="en-US" sz="1400">
              <a:latin typeface="Courier New" charset="0"/>
            </a:endParaRPr>
          </a:p>
        </p:txBody>
      </p:sp>
      <p:sp>
        <p:nvSpPr>
          <p:cNvPr id="761967" name="Rectangle 111"/>
          <p:cNvSpPr>
            <a:spLocks noChangeArrowheads="1"/>
          </p:cNvSpPr>
          <p:nvPr/>
        </p:nvSpPr>
        <p:spPr bwMode="auto">
          <a:xfrm>
            <a:off x="6430963" y="3810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endParaRPr lang="en-US" sz="1400">
              <a:latin typeface="Courier New" charset="0"/>
            </a:endParaRPr>
          </a:p>
        </p:txBody>
      </p:sp>
      <p:sp>
        <p:nvSpPr>
          <p:cNvPr id="30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7848600" cy="681552"/>
          </a:xfrm>
        </p:spPr>
        <p:txBody>
          <a:bodyPr/>
          <a:lstStyle/>
          <a:p>
            <a:r>
              <a:rPr kumimoji="0" lang="en-US"/>
              <a:t>Task:  </a:t>
            </a:r>
            <a:r>
              <a:rPr kumimoji="0" lang="en-US" sz="2200">
                <a:solidFill>
                  <a:schemeClr val="tx1"/>
                </a:solidFill>
                <a:latin typeface="Times New Roman"/>
                <a:cs typeface="Times New Roman"/>
              </a:rPr>
              <a:t>print powers of 2 up to 2</a:t>
            </a:r>
            <a:r>
              <a:rPr kumimoji="0" lang="en-US" sz="2200" baseline="30000">
                <a:solidFill>
                  <a:schemeClr val="tx1"/>
                </a:solidFill>
                <a:latin typeface="Times New Roman"/>
                <a:cs typeface="Times New Roman"/>
              </a:rPr>
              <a:t>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Powers of Two:  Trace</a:t>
            </a: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BD7DF-304C-B44C-A470-803E24988571}" type="slidenum">
              <a:rPr lang="en-US"/>
              <a:pPr/>
              <a:t>19</a:t>
            </a:fld>
            <a:endParaRPr lang="en-US" sz="1400"/>
          </a:p>
        </p:txBody>
      </p:sp>
      <p:sp>
        <p:nvSpPr>
          <p:cNvPr id="763996" name="Rectangle 92"/>
          <p:cNvSpPr>
            <a:spLocks noChangeArrowheads="1"/>
          </p:cNvSpPr>
          <p:nvPr/>
        </p:nvSpPr>
        <p:spPr bwMode="auto">
          <a:xfrm>
            <a:off x="609600" y="3940175"/>
            <a:ext cx="4392613" cy="290513"/>
          </a:xfrm>
          <a:prstGeom prst="rect">
            <a:avLst/>
          </a:prstGeom>
          <a:solidFill>
            <a:srgbClr val="003399">
              <a:alpha val="25000"/>
            </a:srgbClr>
          </a:solidFill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3997" name="Rectangle 93"/>
          <p:cNvSpPr>
            <a:spLocks noChangeArrowheads="1"/>
          </p:cNvSpPr>
          <p:nvPr/>
        </p:nvSpPr>
        <p:spPr bwMode="auto">
          <a:xfrm>
            <a:off x="7740650" y="2281238"/>
            <a:ext cx="1008063" cy="17573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182880" rIns="92075" bIns="182880">
            <a:prstTxWarp prst="textNoShape">
              <a:avLst/>
            </a:prstTxWarp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0 1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1 2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2 4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3 8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</p:txBody>
      </p:sp>
      <p:sp>
        <p:nvSpPr>
          <p:cNvPr id="763998" name="Rectangle 94"/>
          <p:cNvSpPr>
            <a:spLocks noChangeArrowheads="1"/>
          </p:cNvSpPr>
          <p:nvPr/>
        </p:nvSpPr>
        <p:spPr bwMode="auto">
          <a:xfrm>
            <a:off x="5364163" y="2286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0</a:t>
            </a:r>
          </a:p>
        </p:txBody>
      </p:sp>
      <p:sp>
        <p:nvSpPr>
          <p:cNvPr id="763999" name="Rectangle 95"/>
          <p:cNvSpPr>
            <a:spLocks noChangeArrowheads="1"/>
          </p:cNvSpPr>
          <p:nvPr/>
        </p:nvSpPr>
        <p:spPr bwMode="auto">
          <a:xfrm>
            <a:off x="5897563" y="2286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1</a:t>
            </a:r>
          </a:p>
        </p:txBody>
      </p:sp>
      <p:sp>
        <p:nvSpPr>
          <p:cNvPr id="764000" name="Rectangle 96"/>
          <p:cNvSpPr>
            <a:spLocks noChangeArrowheads="1"/>
          </p:cNvSpPr>
          <p:nvPr/>
        </p:nvSpPr>
        <p:spPr bwMode="auto">
          <a:xfrm>
            <a:off x="5364163" y="1905000"/>
            <a:ext cx="533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urier New" charset="0"/>
              </a:rPr>
              <a:t>i</a:t>
            </a:r>
          </a:p>
        </p:txBody>
      </p:sp>
      <p:sp>
        <p:nvSpPr>
          <p:cNvPr id="764001" name="Rectangle 97"/>
          <p:cNvSpPr>
            <a:spLocks noChangeArrowheads="1"/>
          </p:cNvSpPr>
          <p:nvPr/>
        </p:nvSpPr>
        <p:spPr bwMode="auto">
          <a:xfrm>
            <a:off x="5897563" y="1905000"/>
            <a:ext cx="533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urier New" charset="0"/>
              </a:rPr>
              <a:t>v</a:t>
            </a:r>
          </a:p>
        </p:txBody>
      </p:sp>
      <p:sp>
        <p:nvSpPr>
          <p:cNvPr id="764002" name="Rectangle 98"/>
          <p:cNvSpPr>
            <a:spLocks noChangeArrowheads="1"/>
          </p:cNvSpPr>
          <p:nvPr/>
        </p:nvSpPr>
        <p:spPr bwMode="auto">
          <a:xfrm>
            <a:off x="5364163" y="2667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1</a:t>
            </a:r>
          </a:p>
        </p:txBody>
      </p:sp>
      <p:sp>
        <p:nvSpPr>
          <p:cNvPr id="764003" name="Rectangle 99"/>
          <p:cNvSpPr>
            <a:spLocks noChangeArrowheads="1"/>
          </p:cNvSpPr>
          <p:nvPr/>
        </p:nvSpPr>
        <p:spPr bwMode="auto">
          <a:xfrm>
            <a:off x="5897563" y="2667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2</a:t>
            </a:r>
          </a:p>
        </p:txBody>
      </p:sp>
      <p:sp>
        <p:nvSpPr>
          <p:cNvPr id="764004" name="Rectangle 100"/>
          <p:cNvSpPr>
            <a:spLocks noChangeArrowheads="1"/>
          </p:cNvSpPr>
          <p:nvPr/>
        </p:nvSpPr>
        <p:spPr bwMode="auto">
          <a:xfrm>
            <a:off x="5364163" y="3048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2</a:t>
            </a:r>
          </a:p>
        </p:txBody>
      </p:sp>
      <p:sp>
        <p:nvSpPr>
          <p:cNvPr id="764005" name="Rectangle 101"/>
          <p:cNvSpPr>
            <a:spLocks noChangeArrowheads="1"/>
          </p:cNvSpPr>
          <p:nvPr/>
        </p:nvSpPr>
        <p:spPr bwMode="auto">
          <a:xfrm>
            <a:off x="5897563" y="3048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4</a:t>
            </a:r>
          </a:p>
        </p:txBody>
      </p:sp>
      <p:sp>
        <p:nvSpPr>
          <p:cNvPr id="764006" name="Rectangle 102"/>
          <p:cNvSpPr>
            <a:spLocks noChangeArrowheads="1"/>
          </p:cNvSpPr>
          <p:nvPr/>
        </p:nvSpPr>
        <p:spPr bwMode="auto">
          <a:xfrm>
            <a:off x="5364163" y="3429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3</a:t>
            </a:r>
          </a:p>
        </p:txBody>
      </p:sp>
      <p:sp>
        <p:nvSpPr>
          <p:cNvPr id="764007" name="Rectangle 103"/>
          <p:cNvSpPr>
            <a:spLocks noChangeArrowheads="1"/>
          </p:cNvSpPr>
          <p:nvPr/>
        </p:nvSpPr>
        <p:spPr bwMode="auto">
          <a:xfrm>
            <a:off x="5897563" y="3429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8</a:t>
            </a:r>
          </a:p>
        </p:txBody>
      </p:sp>
      <p:sp>
        <p:nvSpPr>
          <p:cNvPr id="764008" name="Rectangle 104"/>
          <p:cNvSpPr>
            <a:spLocks noChangeArrowheads="1"/>
          </p:cNvSpPr>
          <p:nvPr/>
        </p:nvSpPr>
        <p:spPr bwMode="auto">
          <a:xfrm>
            <a:off x="6430963" y="2286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64009" name="Rectangle 105"/>
          <p:cNvSpPr>
            <a:spLocks noChangeArrowheads="1"/>
          </p:cNvSpPr>
          <p:nvPr/>
        </p:nvSpPr>
        <p:spPr bwMode="auto">
          <a:xfrm>
            <a:off x="6430963" y="19050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urier New" charset="0"/>
              </a:rPr>
              <a:t>i &lt;= N</a:t>
            </a:r>
          </a:p>
        </p:txBody>
      </p:sp>
      <p:sp>
        <p:nvSpPr>
          <p:cNvPr id="764010" name="Rectangle 106"/>
          <p:cNvSpPr>
            <a:spLocks noChangeArrowheads="1"/>
          </p:cNvSpPr>
          <p:nvPr/>
        </p:nvSpPr>
        <p:spPr bwMode="auto">
          <a:xfrm>
            <a:off x="6430963" y="2667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64011" name="Rectangle 107"/>
          <p:cNvSpPr>
            <a:spLocks noChangeArrowheads="1"/>
          </p:cNvSpPr>
          <p:nvPr/>
        </p:nvSpPr>
        <p:spPr bwMode="auto">
          <a:xfrm>
            <a:off x="6430963" y="3048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64012" name="Rectangle 108"/>
          <p:cNvSpPr>
            <a:spLocks noChangeArrowheads="1"/>
          </p:cNvSpPr>
          <p:nvPr/>
        </p:nvSpPr>
        <p:spPr bwMode="auto">
          <a:xfrm>
            <a:off x="6430963" y="3429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64013" name="Rectangle 109"/>
          <p:cNvSpPr>
            <a:spLocks noChangeArrowheads="1"/>
          </p:cNvSpPr>
          <p:nvPr/>
        </p:nvSpPr>
        <p:spPr bwMode="auto">
          <a:xfrm>
            <a:off x="5364163" y="3810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4</a:t>
            </a:r>
          </a:p>
        </p:txBody>
      </p:sp>
      <p:sp>
        <p:nvSpPr>
          <p:cNvPr id="764014" name="Rectangle 110"/>
          <p:cNvSpPr>
            <a:spLocks noChangeArrowheads="1"/>
          </p:cNvSpPr>
          <p:nvPr/>
        </p:nvSpPr>
        <p:spPr bwMode="auto">
          <a:xfrm>
            <a:off x="5897563" y="3810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16</a:t>
            </a:r>
          </a:p>
        </p:txBody>
      </p:sp>
      <p:sp>
        <p:nvSpPr>
          <p:cNvPr id="764015" name="Rectangle 111"/>
          <p:cNvSpPr>
            <a:spLocks noChangeArrowheads="1"/>
          </p:cNvSpPr>
          <p:nvPr/>
        </p:nvSpPr>
        <p:spPr bwMode="auto">
          <a:xfrm>
            <a:off x="6430963" y="3810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endParaRPr lang="en-US" sz="1400">
              <a:latin typeface="Courier New" charset="0"/>
            </a:endParaRPr>
          </a:p>
        </p:txBody>
      </p:sp>
      <p:sp>
        <p:nvSpPr>
          <p:cNvPr id="28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7848600" cy="681552"/>
          </a:xfrm>
        </p:spPr>
        <p:txBody>
          <a:bodyPr/>
          <a:lstStyle/>
          <a:p>
            <a:r>
              <a:rPr kumimoji="0" lang="en-US"/>
              <a:t>Task:  </a:t>
            </a:r>
            <a:r>
              <a:rPr kumimoji="0" lang="en-US" sz="2200">
                <a:solidFill>
                  <a:schemeClr val="tx1"/>
                </a:solidFill>
                <a:latin typeface="Times New Roman"/>
                <a:cs typeface="Times New Roman"/>
              </a:rPr>
              <a:t>print powers of 2 up to 2</a:t>
            </a:r>
            <a:r>
              <a:rPr kumimoji="0" lang="en-US" sz="2200" baseline="30000">
                <a:solidFill>
                  <a:schemeClr val="tx1"/>
                </a:solidFill>
                <a:latin typeface="Times New Roman"/>
                <a:cs typeface="Times New Roman"/>
              </a:rPr>
              <a:t>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Powers of Two:  Trace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24AF3-CC35-7940-9FE8-35B62FC1522B}" type="slidenum">
              <a:rPr lang="en-US"/>
              <a:pPr/>
              <a:t>2</a:t>
            </a:fld>
            <a:endParaRPr lang="en-US" sz="1400"/>
          </a:p>
        </p:txBody>
      </p:sp>
      <p:sp>
        <p:nvSpPr>
          <p:cNvPr id="739354" name="Rectangle 26"/>
          <p:cNvSpPr>
            <a:spLocks noChangeArrowheads="1"/>
          </p:cNvSpPr>
          <p:nvPr/>
        </p:nvSpPr>
        <p:spPr bwMode="auto">
          <a:xfrm>
            <a:off x="606425" y="2716213"/>
            <a:ext cx="4392613" cy="290512"/>
          </a:xfrm>
          <a:prstGeom prst="rect">
            <a:avLst/>
          </a:prstGeom>
          <a:solidFill>
            <a:srgbClr val="003399">
              <a:alpha val="25000"/>
            </a:srgbClr>
          </a:solidFill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9355" name="Rectangle 27"/>
          <p:cNvSpPr>
            <a:spLocks noChangeArrowheads="1"/>
          </p:cNvSpPr>
          <p:nvPr/>
        </p:nvSpPr>
        <p:spPr bwMode="auto">
          <a:xfrm>
            <a:off x="7740650" y="2281238"/>
            <a:ext cx="1008063" cy="17573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182880" rIns="92075" bIns="182880">
            <a:prstTxWarp prst="textNoShape">
              <a:avLst/>
            </a:prstTxWarp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</p:txBody>
      </p:sp>
      <p:sp>
        <p:nvSpPr>
          <p:cNvPr id="739356" name="Rectangle 28"/>
          <p:cNvSpPr>
            <a:spLocks noChangeArrowheads="1"/>
          </p:cNvSpPr>
          <p:nvPr/>
        </p:nvSpPr>
        <p:spPr bwMode="auto">
          <a:xfrm>
            <a:off x="5364163" y="2286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0</a:t>
            </a:r>
          </a:p>
        </p:txBody>
      </p:sp>
      <p:sp>
        <p:nvSpPr>
          <p:cNvPr id="739358" name="Rectangle 30"/>
          <p:cNvSpPr>
            <a:spLocks noChangeArrowheads="1"/>
          </p:cNvSpPr>
          <p:nvPr/>
        </p:nvSpPr>
        <p:spPr bwMode="auto">
          <a:xfrm>
            <a:off x="5364163" y="1905000"/>
            <a:ext cx="533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urier New" charset="0"/>
              </a:rPr>
              <a:t>i</a:t>
            </a:r>
          </a:p>
        </p:txBody>
      </p:sp>
      <p:sp>
        <p:nvSpPr>
          <p:cNvPr id="1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7848600" cy="681552"/>
          </a:xfrm>
        </p:spPr>
        <p:txBody>
          <a:bodyPr/>
          <a:lstStyle/>
          <a:p>
            <a:r>
              <a:rPr kumimoji="0" lang="en-US"/>
              <a:t>Task:  </a:t>
            </a:r>
            <a:r>
              <a:rPr kumimoji="0" lang="en-US" sz="2200">
                <a:solidFill>
                  <a:schemeClr val="tx1"/>
                </a:solidFill>
                <a:latin typeface="Times New Roman"/>
                <a:cs typeface="Times New Roman"/>
              </a:rPr>
              <a:t>print powers of 2 up to 2</a:t>
            </a:r>
            <a:r>
              <a:rPr kumimoji="0" lang="en-US" sz="2200" baseline="30000">
                <a:solidFill>
                  <a:schemeClr val="tx1"/>
                </a:solidFill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801340" y="914400"/>
            <a:ext cx="2080508" cy="34640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Powers of Two:  Trace</a:t>
            </a: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D4F16-1628-EE40-AB38-29A801DDB3FD}" type="slidenum">
              <a:rPr lang="en-US"/>
              <a:pPr/>
              <a:t>20</a:t>
            </a:fld>
            <a:endParaRPr lang="en-US" sz="1400"/>
          </a:p>
        </p:txBody>
      </p:sp>
      <p:sp>
        <p:nvSpPr>
          <p:cNvPr id="766053" name="Rectangle 101"/>
          <p:cNvSpPr>
            <a:spLocks noChangeArrowheads="1"/>
          </p:cNvSpPr>
          <p:nvPr/>
        </p:nvSpPr>
        <p:spPr bwMode="auto">
          <a:xfrm>
            <a:off x="609600" y="2654300"/>
            <a:ext cx="4632325" cy="1954213"/>
          </a:xfrm>
          <a:prstGeom prst="rect">
            <a:avLst/>
          </a:prstGeom>
          <a:solidFill>
            <a:schemeClr val="tx2"/>
          </a:solidFill>
          <a:ln w="15875">
            <a:noFill/>
            <a:miter lim="800000"/>
            <a:headEnd/>
            <a:tailEnd/>
          </a:ln>
          <a:effectLst/>
        </p:spPr>
        <p:txBody>
          <a:bodyPr wrap="none" lIns="182880" tIns="182880" rIns="182880" bIns="182880">
            <a:prstTxWarp prst="textNoShape">
              <a:avLst/>
            </a:prstTxWarp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b="1">
                <a:solidFill>
                  <a:srgbClr val="0000FF"/>
                </a:solidFill>
                <a:latin typeface="Courier New" charset="0"/>
              </a:rPr>
              <a:t>int</a:t>
            </a:r>
            <a:r>
              <a:rPr lang="en-US" sz="1600" b="1">
                <a:solidFill>
                  <a:schemeClr val="bg2"/>
                </a:solidFill>
                <a:latin typeface="Courier New" charset="0"/>
              </a:rPr>
              <a:t> i </a:t>
            </a:r>
            <a:r>
              <a:rPr lang="en-US" sz="1600" b="1">
                <a:solidFill>
                  <a:srgbClr val="9A1900"/>
                </a:solidFill>
                <a:latin typeface="Courier New" charset="0"/>
              </a:rPr>
              <a:t>=</a:t>
            </a:r>
            <a:r>
              <a:rPr lang="en-US" sz="1600" b="1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600" b="1">
                <a:solidFill>
                  <a:srgbClr val="993399"/>
                </a:solidFill>
                <a:latin typeface="Courier New" charset="0"/>
              </a:rPr>
              <a:t>0</a:t>
            </a:r>
            <a:r>
              <a:rPr lang="en-US" sz="1600" b="1">
                <a:solidFill>
                  <a:srgbClr val="9A1900"/>
                </a:solidFill>
                <a:latin typeface="Courier New" charset="0"/>
              </a:rPr>
              <a:t>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b="1">
                <a:solidFill>
                  <a:srgbClr val="0000FF"/>
                </a:solidFill>
                <a:latin typeface="Courier New" charset="0"/>
              </a:rPr>
              <a:t>int</a:t>
            </a:r>
            <a:r>
              <a:rPr lang="en-US" sz="1600" b="1">
                <a:solidFill>
                  <a:schemeClr val="bg2"/>
                </a:solidFill>
                <a:latin typeface="Courier New" charset="0"/>
              </a:rPr>
              <a:t> v </a:t>
            </a:r>
            <a:r>
              <a:rPr lang="en-US" sz="1600" b="1">
                <a:solidFill>
                  <a:srgbClr val="9A1900"/>
                </a:solidFill>
                <a:latin typeface="Courier New" charset="0"/>
              </a:rPr>
              <a:t>=</a:t>
            </a:r>
            <a:r>
              <a:rPr lang="en-US" sz="1600" b="1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600" b="1">
                <a:solidFill>
                  <a:srgbClr val="993399"/>
                </a:solidFill>
                <a:latin typeface="Courier New" charset="0"/>
              </a:rPr>
              <a:t>1</a:t>
            </a:r>
            <a:r>
              <a:rPr lang="en-US" sz="1600" b="1">
                <a:solidFill>
                  <a:srgbClr val="9A1900"/>
                </a:solidFill>
                <a:latin typeface="Courier New" charset="0"/>
              </a:rPr>
              <a:t>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b="1">
                <a:solidFill>
                  <a:srgbClr val="0000FF"/>
                </a:solidFill>
                <a:latin typeface="Courier New" charset="0"/>
              </a:rPr>
              <a:t>while</a:t>
            </a:r>
            <a:r>
              <a:rPr lang="en-US" sz="1600" b="1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600" b="1">
                <a:solidFill>
                  <a:srgbClr val="9A1900"/>
                </a:solidFill>
                <a:latin typeface="Courier New" charset="0"/>
              </a:rPr>
              <a:t>(</a:t>
            </a:r>
            <a:r>
              <a:rPr lang="en-US" sz="1600" b="1">
                <a:solidFill>
                  <a:schemeClr val="bg2"/>
                </a:solidFill>
                <a:latin typeface="Courier New" charset="0"/>
              </a:rPr>
              <a:t>i </a:t>
            </a:r>
            <a:r>
              <a:rPr lang="en-US" sz="1600" b="1">
                <a:solidFill>
                  <a:srgbClr val="9A1900"/>
                </a:solidFill>
                <a:latin typeface="Courier New" charset="0"/>
              </a:rPr>
              <a:t>&lt;=</a:t>
            </a:r>
            <a:r>
              <a:rPr lang="en-US" sz="1600" b="1">
                <a:solidFill>
                  <a:schemeClr val="bg2"/>
                </a:solidFill>
                <a:latin typeface="Courier New" charset="0"/>
              </a:rPr>
              <a:t> N</a:t>
            </a:r>
            <a:r>
              <a:rPr lang="en-US" sz="1600" b="1">
                <a:solidFill>
                  <a:srgbClr val="9A1900"/>
                </a:solidFill>
                <a:latin typeface="Courier New" charset="0"/>
              </a:rPr>
              <a:t>)</a:t>
            </a:r>
            <a:r>
              <a:rPr lang="en-US" sz="1600" b="1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600" b="1">
                <a:solidFill>
                  <a:srgbClr val="000000"/>
                </a:solidFill>
                <a:latin typeface="Courier New" charset="0"/>
              </a:rPr>
              <a:t>{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sz="1600" b="1">
                <a:solidFill>
                  <a:schemeClr val="bg2"/>
                </a:solidFill>
                <a:latin typeface="Courier New" charset="0"/>
              </a:rPr>
              <a:t>System</a:t>
            </a:r>
            <a:r>
              <a:rPr lang="en-US" sz="1600" b="1">
                <a:solidFill>
                  <a:srgbClr val="9A1900"/>
                </a:solidFill>
                <a:latin typeface="Courier New" charset="0"/>
              </a:rPr>
              <a:t>.</a:t>
            </a:r>
            <a:r>
              <a:rPr lang="en-US" sz="1600" b="1">
                <a:solidFill>
                  <a:schemeClr val="bg2"/>
                </a:solidFill>
                <a:latin typeface="Courier New" charset="0"/>
              </a:rPr>
              <a:t>out</a:t>
            </a:r>
            <a:r>
              <a:rPr lang="en-US" sz="1600" b="1">
                <a:solidFill>
                  <a:srgbClr val="9A1900"/>
                </a:solidFill>
                <a:latin typeface="Courier New" charset="0"/>
              </a:rPr>
              <a:t>.</a:t>
            </a:r>
            <a:r>
              <a:rPr lang="en-US" sz="1600" b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1600" b="1">
                <a:solidFill>
                  <a:srgbClr val="9A1900"/>
                </a:solidFill>
                <a:latin typeface="Courier New" charset="0"/>
              </a:rPr>
              <a:t>(</a:t>
            </a:r>
            <a:r>
              <a:rPr lang="en-US" sz="1600" b="1">
                <a:solidFill>
                  <a:schemeClr val="bg2"/>
                </a:solidFill>
                <a:latin typeface="Courier New" charset="0"/>
              </a:rPr>
              <a:t>i </a:t>
            </a:r>
            <a:r>
              <a:rPr lang="en-US" sz="1600" b="1">
                <a:solidFill>
                  <a:srgbClr val="9A1900"/>
                </a:solidFill>
                <a:latin typeface="Courier New" charset="0"/>
              </a:rPr>
              <a:t>+</a:t>
            </a:r>
            <a:r>
              <a:rPr lang="en-US" sz="1600" b="1">
                <a:solidFill>
                  <a:schemeClr val="bg2"/>
                </a:solidFill>
                <a:latin typeface="Courier New" charset="0"/>
              </a:rPr>
              <a:t> </a:t>
            </a:r>
            <a:r>
              <a:rPr kumimoji="0" lang="en-US" sz="1600" b="1">
                <a:solidFill>
                  <a:srgbClr val="10660F"/>
                </a:solidFill>
                <a:latin typeface="Courier New" charset="0"/>
                <a:ea typeface="ＭＳ Ｐゴシック" charset="-128"/>
                <a:cs typeface="ＭＳ Ｐゴシック" charset="-128"/>
              </a:rPr>
              <a:t>" " </a:t>
            </a:r>
            <a:r>
              <a:rPr lang="en-US" sz="1600" b="1">
                <a:solidFill>
                  <a:srgbClr val="9A1900"/>
                </a:solidFill>
                <a:latin typeface="Courier New" charset="0"/>
              </a:rPr>
              <a:t>+</a:t>
            </a:r>
            <a:r>
              <a:rPr lang="en-US" sz="1600" b="1">
                <a:solidFill>
                  <a:schemeClr val="bg2"/>
                </a:solidFill>
                <a:latin typeface="Courier New" charset="0"/>
              </a:rPr>
              <a:t> v</a:t>
            </a:r>
            <a:r>
              <a:rPr lang="en-US" sz="1600" b="1">
                <a:solidFill>
                  <a:srgbClr val="9A1900"/>
                </a:solidFill>
                <a:latin typeface="Courier New" charset="0"/>
              </a:rPr>
              <a:t>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b="1">
                <a:solidFill>
                  <a:schemeClr val="bg2"/>
                </a:solidFill>
                <a:latin typeface="Courier New" charset="0"/>
              </a:rPr>
              <a:t>   i </a:t>
            </a:r>
            <a:r>
              <a:rPr lang="en-US" sz="1600" b="1">
                <a:solidFill>
                  <a:srgbClr val="9A1900"/>
                </a:solidFill>
                <a:latin typeface="Courier New" charset="0"/>
              </a:rPr>
              <a:t>=</a:t>
            </a:r>
            <a:r>
              <a:rPr lang="en-US" sz="1600" b="1">
                <a:solidFill>
                  <a:schemeClr val="bg2"/>
                </a:solidFill>
                <a:latin typeface="Courier New" charset="0"/>
              </a:rPr>
              <a:t> i </a:t>
            </a:r>
            <a:r>
              <a:rPr lang="en-US" sz="1600" b="1">
                <a:solidFill>
                  <a:srgbClr val="9A1900"/>
                </a:solidFill>
                <a:latin typeface="Courier New" charset="0"/>
              </a:rPr>
              <a:t>+</a:t>
            </a:r>
            <a:r>
              <a:rPr lang="en-US" sz="1600" b="1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600" b="1">
                <a:solidFill>
                  <a:srgbClr val="993399"/>
                </a:solidFill>
                <a:latin typeface="Courier New" charset="0"/>
              </a:rPr>
              <a:t>1</a:t>
            </a:r>
            <a:r>
              <a:rPr lang="en-US" sz="1600" b="1">
                <a:solidFill>
                  <a:srgbClr val="9A1900"/>
                </a:solidFill>
                <a:latin typeface="Courier New" charset="0"/>
              </a:rPr>
              <a:t>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b="1">
                <a:solidFill>
                  <a:srgbClr val="9A1900"/>
                </a:solidFill>
                <a:latin typeface="Courier New" charset="0"/>
              </a:rPr>
              <a:t>   </a:t>
            </a:r>
            <a:r>
              <a:rPr lang="en-US" sz="1600" b="1">
                <a:solidFill>
                  <a:schemeClr val="bg2"/>
                </a:solidFill>
                <a:latin typeface="Courier New" charset="0"/>
              </a:rPr>
              <a:t>v </a:t>
            </a:r>
            <a:r>
              <a:rPr lang="en-US" sz="1600" b="1">
                <a:solidFill>
                  <a:srgbClr val="9A1900"/>
                </a:solidFill>
                <a:latin typeface="Courier New" charset="0"/>
              </a:rPr>
              <a:t>=</a:t>
            </a:r>
            <a:r>
              <a:rPr lang="en-US" sz="1600" b="1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600" b="1">
                <a:solidFill>
                  <a:srgbClr val="993399"/>
                </a:solidFill>
                <a:latin typeface="Courier New" charset="0"/>
              </a:rPr>
              <a:t>2</a:t>
            </a:r>
            <a:r>
              <a:rPr lang="en-US" sz="1600" b="1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600" b="1">
                <a:solidFill>
                  <a:srgbClr val="9A1900"/>
                </a:solidFill>
                <a:latin typeface="Courier New" charset="0"/>
              </a:rPr>
              <a:t>*</a:t>
            </a:r>
            <a:r>
              <a:rPr lang="en-US" sz="1600" b="1">
                <a:solidFill>
                  <a:schemeClr val="bg2"/>
                </a:solidFill>
                <a:latin typeface="Courier New" charset="0"/>
              </a:rPr>
              <a:t> v</a:t>
            </a:r>
            <a:r>
              <a:rPr lang="en-US" sz="1600" b="1">
                <a:solidFill>
                  <a:srgbClr val="9A1900"/>
                </a:solidFill>
                <a:latin typeface="Courier New" charset="0"/>
              </a:rPr>
              <a:t>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Courier New" charset="0"/>
              </a:rPr>
              <a:t>}</a:t>
            </a:r>
            <a:r>
              <a:rPr lang="en-US" sz="1600" b="1">
                <a:solidFill>
                  <a:schemeClr val="bg2"/>
                </a:solidFill>
                <a:latin typeface="Courier New" charset="0"/>
              </a:rPr>
              <a:t> </a:t>
            </a:r>
          </a:p>
        </p:txBody>
      </p:sp>
      <p:sp>
        <p:nvSpPr>
          <p:cNvPr id="766054" name="Rectangle 102"/>
          <p:cNvSpPr>
            <a:spLocks noChangeArrowheads="1"/>
          </p:cNvSpPr>
          <p:nvPr/>
        </p:nvSpPr>
        <p:spPr bwMode="auto">
          <a:xfrm>
            <a:off x="609600" y="3209925"/>
            <a:ext cx="4392613" cy="290513"/>
          </a:xfrm>
          <a:prstGeom prst="rect">
            <a:avLst/>
          </a:prstGeom>
          <a:solidFill>
            <a:srgbClr val="003399">
              <a:alpha val="25000"/>
            </a:srgbClr>
          </a:solidFill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6055" name="Rectangle 103"/>
          <p:cNvSpPr>
            <a:spLocks noChangeArrowheads="1"/>
          </p:cNvSpPr>
          <p:nvPr/>
        </p:nvSpPr>
        <p:spPr bwMode="auto">
          <a:xfrm>
            <a:off x="7740650" y="2281238"/>
            <a:ext cx="1008063" cy="17573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182880" rIns="92075" bIns="182880">
            <a:prstTxWarp prst="textNoShape">
              <a:avLst/>
            </a:prstTxWarp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0 1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1 2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2 4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3 8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</p:txBody>
      </p:sp>
      <p:sp>
        <p:nvSpPr>
          <p:cNvPr id="766056" name="Rectangle 104"/>
          <p:cNvSpPr>
            <a:spLocks noChangeArrowheads="1"/>
          </p:cNvSpPr>
          <p:nvPr/>
        </p:nvSpPr>
        <p:spPr bwMode="auto">
          <a:xfrm>
            <a:off x="5364163" y="2286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0</a:t>
            </a:r>
          </a:p>
        </p:txBody>
      </p:sp>
      <p:sp>
        <p:nvSpPr>
          <p:cNvPr id="766057" name="Rectangle 105"/>
          <p:cNvSpPr>
            <a:spLocks noChangeArrowheads="1"/>
          </p:cNvSpPr>
          <p:nvPr/>
        </p:nvSpPr>
        <p:spPr bwMode="auto">
          <a:xfrm>
            <a:off x="5897563" y="2286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1</a:t>
            </a:r>
          </a:p>
        </p:txBody>
      </p:sp>
      <p:sp>
        <p:nvSpPr>
          <p:cNvPr id="766058" name="Rectangle 106"/>
          <p:cNvSpPr>
            <a:spLocks noChangeArrowheads="1"/>
          </p:cNvSpPr>
          <p:nvPr/>
        </p:nvSpPr>
        <p:spPr bwMode="auto">
          <a:xfrm>
            <a:off x="5364163" y="1905000"/>
            <a:ext cx="533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urier New" charset="0"/>
              </a:rPr>
              <a:t>i</a:t>
            </a:r>
          </a:p>
        </p:txBody>
      </p:sp>
      <p:sp>
        <p:nvSpPr>
          <p:cNvPr id="766059" name="Rectangle 107"/>
          <p:cNvSpPr>
            <a:spLocks noChangeArrowheads="1"/>
          </p:cNvSpPr>
          <p:nvPr/>
        </p:nvSpPr>
        <p:spPr bwMode="auto">
          <a:xfrm>
            <a:off x="5897563" y="1905000"/>
            <a:ext cx="533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urier New" charset="0"/>
              </a:rPr>
              <a:t>v</a:t>
            </a:r>
          </a:p>
        </p:txBody>
      </p:sp>
      <p:sp>
        <p:nvSpPr>
          <p:cNvPr id="766060" name="Rectangle 108"/>
          <p:cNvSpPr>
            <a:spLocks noChangeArrowheads="1"/>
          </p:cNvSpPr>
          <p:nvPr/>
        </p:nvSpPr>
        <p:spPr bwMode="auto">
          <a:xfrm>
            <a:off x="5364163" y="2667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1</a:t>
            </a:r>
          </a:p>
        </p:txBody>
      </p:sp>
      <p:sp>
        <p:nvSpPr>
          <p:cNvPr id="766061" name="Rectangle 109"/>
          <p:cNvSpPr>
            <a:spLocks noChangeArrowheads="1"/>
          </p:cNvSpPr>
          <p:nvPr/>
        </p:nvSpPr>
        <p:spPr bwMode="auto">
          <a:xfrm>
            <a:off x="5897563" y="2667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2</a:t>
            </a:r>
          </a:p>
        </p:txBody>
      </p:sp>
      <p:sp>
        <p:nvSpPr>
          <p:cNvPr id="766062" name="Rectangle 110"/>
          <p:cNvSpPr>
            <a:spLocks noChangeArrowheads="1"/>
          </p:cNvSpPr>
          <p:nvPr/>
        </p:nvSpPr>
        <p:spPr bwMode="auto">
          <a:xfrm>
            <a:off x="5364163" y="3048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2</a:t>
            </a:r>
          </a:p>
        </p:txBody>
      </p:sp>
      <p:sp>
        <p:nvSpPr>
          <p:cNvPr id="766063" name="Rectangle 111"/>
          <p:cNvSpPr>
            <a:spLocks noChangeArrowheads="1"/>
          </p:cNvSpPr>
          <p:nvPr/>
        </p:nvSpPr>
        <p:spPr bwMode="auto">
          <a:xfrm>
            <a:off x="5897563" y="3048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4</a:t>
            </a:r>
          </a:p>
        </p:txBody>
      </p:sp>
      <p:sp>
        <p:nvSpPr>
          <p:cNvPr id="766064" name="Rectangle 112"/>
          <p:cNvSpPr>
            <a:spLocks noChangeArrowheads="1"/>
          </p:cNvSpPr>
          <p:nvPr/>
        </p:nvSpPr>
        <p:spPr bwMode="auto">
          <a:xfrm>
            <a:off x="5364163" y="3429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3</a:t>
            </a:r>
          </a:p>
        </p:txBody>
      </p:sp>
      <p:sp>
        <p:nvSpPr>
          <p:cNvPr id="766065" name="Rectangle 113"/>
          <p:cNvSpPr>
            <a:spLocks noChangeArrowheads="1"/>
          </p:cNvSpPr>
          <p:nvPr/>
        </p:nvSpPr>
        <p:spPr bwMode="auto">
          <a:xfrm>
            <a:off x="5897563" y="3429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8</a:t>
            </a:r>
          </a:p>
        </p:txBody>
      </p:sp>
      <p:sp>
        <p:nvSpPr>
          <p:cNvPr id="766066" name="Rectangle 114"/>
          <p:cNvSpPr>
            <a:spLocks noChangeArrowheads="1"/>
          </p:cNvSpPr>
          <p:nvPr/>
        </p:nvSpPr>
        <p:spPr bwMode="auto">
          <a:xfrm>
            <a:off x="6430963" y="2286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66067" name="Rectangle 115"/>
          <p:cNvSpPr>
            <a:spLocks noChangeArrowheads="1"/>
          </p:cNvSpPr>
          <p:nvPr/>
        </p:nvSpPr>
        <p:spPr bwMode="auto">
          <a:xfrm>
            <a:off x="6430963" y="19050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urier New" charset="0"/>
              </a:rPr>
              <a:t>i &lt;= N</a:t>
            </a:r>
          </a:p>
        </p:txBody>
      </p:sp>
      <p:sp>
        <p:nvSpPr>
          <p:cNvPr id="766068" name="Rectangle 116"/>
          <p:cNvSpPr>
            <a:spLocks noChangeArrowheads="1"/>
          </p:cNvSpPr>
          <p:nvPr/>
        </p:nvSpPr>
        <p:spPr bwMode="auto">
          <a:xfrm>
            <a:off x="6430963" y="2667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66069" name="Rectangle 117"/>
          <p:cNvSpPr>
            <a:spLocks noChangeArrowheads="1"/>
          </p:cNvSpPr>
          <p:nvPr/>
        </p:nvSpPr>
        <p:spPr bwMode="auto">
          <a:xfrm>
            <a:off x="6430963" y="3048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66070" name="Rectangle 118"/>
          <p:cNvSpPr>
            <a:spLocks noChangeArrowheads="1"/>
          </p:cNvSpPr>
          <p:nvPr/>
        </p:nvSpPr>
        <p:spPr bwMode="auto">
          <a:xfrm>
            <a:off x="6430963" y="3429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66071" name="Rectangle 119"/>
          <p:cNvSpPr>
            <a:spLocks noChangeArrowheads="1"/>
          </p:cNvSpPr>
          <p:nvPr/>
        </p:nvSpPr>
        <p:spPr bwMode="auto">
          <a:xfrm>
            <a:off x="5364163" y="3810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4</a:t>
            </a:r>
          </a:p>
        </p:txBody>
      </p:sp>
      <p:sp>
        <p:nvSpPr>
          <p:cNvPr id="766072" name="Rectangle 120"/>
          <p:cNvSpPr>
            <a:spLocks noChangeArrowheads="1"/>
          </p:cNvSpPr>
          <p:nvPr/>
        </p:nvSpPr>
        <p:spPr bwMode="auto">
          <a:xfrm>
            <a:off x="5897563" y="3810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16</a:t>
            </a:r>
          </a:p>
        </p:txBody>
      </p:sp>
      <p:sp>
        <p:nvSpPr>
          <p:cNvPr id="766073" name="Rectangle 121"/>
          <p:cNvSpPr>
            <a:spLocks noChangeArrowheads="1"/>
          </p:cNvSpPr>
          <p:nvPr/>
        </p:nvSpPr>
        <p:spPr bwMode="auto">
          <a:xfrm>
            <a:off x="6430963" y="3810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28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7848600" cy="681552"/>
          </a:xfrm>
        </p:spPr>
        <p:txBody>
          <a:bodyPr/>
          <a:lstStyle/>
          <a:p>
            <a:r>
              <a:rPr kumimoji="0" lang="en-US"/>
              <a:t>Task:  </a:t>
            </a:r>
            <a:r>
              <a:rPr kumimoji="0" lang="en-US" sz="2200">
                <a:solidFill>
                  <a:schemeClr val="tx1"/>
                </a:solidFill>
                <a:latin typeface="Times New Roman"/>
                <a:cs typeface="Times New Roman"/>
              </a:rPr>
              <a:t>print powers of 2 up to 2</a:t>
            </a:r>
            <a:r>
              <a:rPr kumimoji="0" lang="en-US" sz="2200" baseline="30000">
                <a:solidFill>
                  <a:schemeClr val="tx1"/>
                </a:solidFill>
                <a:latin typeface="Times New Roman"/>
                <a:cs typeface="Times New Roman"/>
              </a:rPr>
              <a:t>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Powers of Two:  Trace</a:t>
            </a: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55EE9-BF5B-894E-80B8-06D16AC134CA}" type="slidenum">
              <a:rPr lang="en-US"/>
              <a:pPr/>
              <a:t>21</a:t>
            </a:fld>
            <a:endParaRPr lang="en-US" sz="1400"/>
          </a:p>
        </p:txBody>
      </p:sp>
      <p:sp>
        <p:nvSpPr>
          <p:cNvPr id="768102" name="Rectangle 102"/>
          <p:cNvSpPr>
            <a:spLocks noChangeArrowheads="1"/>
          </p:cNvSpPr>
          <p:nvPr/>
        </p:nvSpPr>
        <p:spPr bwMode="auto">
          <a:xfrm>
            <a:off x="609600" y="3448050"/>
            <a:ext cx="4392613" cy="290513"/>
          </a:xfrm>
          <a:prstGeom prst="rect">
            <a:avLst/>
          </a:prstGeom>
          <a:solidFill>
            <a:srgbClr val="003399">
              <a:alpha val="25000"/>
            </a:srgbClr>
          </a:solidFill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8103" name="Rectangle 103"/>
          <p:cNvSpPr>
            <a:spLocks noChangeArrowheads="1"/>
          </p:cNvSpPr>
          <p:nvPr/>
        </p:nvSpPr>
        <p:spPr bwMode="auto">
          <a:xfrm>
            <a:off x="7740650" y="2281238"/>
            <a:ext cx="1008063" cy="17573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182880" rIns="92075" bIns="182880">
            <a:prstTxWarp prst="textNoShape">
              <a:avLst/>
            </a:prstTxWarp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0 1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1 2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2 4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3 8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4 16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</p:txBody>
      </p:sp>
      <p:sp>
        <p:nvSpPr>
          <p:cNvPr id="768104" name="Rectangle 104"/>
          <p:cNvSpPr>
            <a:spLocks noChangeArrowheads="1"/>
          </p:cNvSpPr>
          <p:nvPr/>
        </p:nvSpPr>
        <p:spPr bwMode="auto">
          <a:xfrm>
            <a:off x="5364163" y="2286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0</a:t>
            </a:r>
          </a:p>
        </p:txBody>
      </p:sp>
      <p:sp>
        <p:nvSpPr>
          <p:cNvPr id="768105" name="Rectangle 105"/>
          <p:cNvSpPr>
            <a:spLocks noChangeArrowheads="1"/>
          </p:cNvSpPr>
          <p:nvPr/>
        </p:nvSpPr>
        <p:spPr bwMode="auto">
          <a:xfrm>
            <a:off x="5897563" y="2286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1</a:t>
            </a:r>
          </a:p>
        </p:txBody>
      </p:sp>
      <p:sp>
        <p:nvSpPr>
          <p:cNvPr id="768106" name="Rectangle 106"/>
          <p:cNvSpPr>
            <a:spLocks noChangeArrowheads="1"/>
          </p:cNvSpPr>
          <p:nvPr/>
        </p:nvSpPr>
        <p:spPr bwMode="auto">
          <a:xfrm>
            <a:off x="5364163" y="1905000"/>
            <a:ext cx="533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urier New" charset="0"/>
              </a:rPr>
              <a:t>i</a:t>
            </a:r>
          </a:p>
        </p:txBody>
      </p:sp>
      <p:sp>
        <p:nvSpPr>
          <p:cNvPr id="768107" name="Rectangle 107"/>
          <p:cNvSpPr>
            <a:spLocks noChangeArrowheads="1"/>
          </p:cNvSpPr>
          <p:nvPr/>
        </p:nvSpPr>
        <p:spPr bwMode="auto">
          <a:xfrm>
            <a:off x="5897563" y="1905000"/>
            <a:ext cx="533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urier New" charset="0"/>
              </a:rPr>
              <a:t>v</a:t>
            </a:r>
          </a:p>
        </p:txBody>
      </p:sp>
      <p:sp>
        <p:nvSpPr>
          <p:cNvPr id="768108" name="Rectangle 108"/>
          <p:cNvSpPr>
            <a:spLocks noChangeArrowheads="1"/>
          </p:cNvSpPr>
          <p:nvPr/>
        </p:nvSpPr>
        <p:spPr bwMode="auto">
          <a:xfrm>
            <a:off x="5364163" y="2667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1</a:t>
            </a:r>
          </a:p>
        </p:txBody>
      </p:sp>
      <p:sp>
        <p:nvSpPr>
          <p:cNvPr id="768109" name="Rectangle 109"/>
          <p:cNvSpPr>
            <a:spLocks noChangeArrowheads="1"/>
          </p:cNvSpPr>
          <p:nvPr/>
        </p:nvSpPr>
        <p:spPr bwMode="auto">
          <a:xfrm>
            <a:off x="5897563" y="2667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2</a:t>
            </a:r>
          </a:p>
        </p:txBody>
      </p:sp>
      <p:sp>
        <p:nvSpPr>
          <p:cNvPr id="768110" name="Rectangle 110"/>
          <p:cNvSpPr>
            <a:spLocks noChangeArrowheads="1"/>
          </p:cNvSpPr>
          <p:nvPr/>
        </p:nvSpPr>
        <p:spPr bwMode="auto">
          <a:xfrm>
            <a:off x="5364163" y="3048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2</a:t>
            </a:r>
          </a:p>
        </p:txBody>
      </p:sp>
      <p:sp>
        <p:nvSpPr>
          <p:cNvPr id="768111" name="Rectangle 111"/>
          <p:cNvSpPr>
            <a:spLocks noChangeArrowheads="1"/>
          </p:cNvSpPr>
          <p:nvPr/>
        </p:nvSpPr>
        <p:spPr bwMode="auto">
          <a:xfrm>
            <a:off x="5897563" y="3048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4</a:t>
            </a:r>
          </a:p>
        </p:txBody>
      </p:sp>
      <p:sp>
        <p:nvSpPr>
          <p:cNvPr id="768112" name="Rectangle 112"/>
          <p:cNvSpPr>
            <a:spLocks noChangeArrowheads="1"/>
          </p:cNvSpPr>
          <p:nvPr/>
        </p:nvSpPr>
        <p:spPr bwMode="auto">
          <a:xfrm>
            <a:off x="5364163" y="3429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3</a:t>
            </a:r>
          </a:p>
        </p:txBody>
      </p:sp>
      <p:sp>
        <p:nvSpPr>
          <p:cNvPr id="768113" name="Rectangle 113"/>
          <p:cNvSpPr>
            <a:spLocks noChangeArrowheads="1"/>
          </p:cNvSpPr>
          <p:nvPr/>
        </p:nvSpPr>
        <p:spPr bwMode="auto">
          <a:xfrm>
            <a:off x="5897563" y="3429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8</a:t>
            </a:r>
          </a:p>
        </p:txBody>
      </p:sp>
      <p:sp>
        <p:nvSpPr>
          <p:cNvPr id="768114" name="Rectangle 114"/>
          <p:cNvSpPr>
            <a:spLocks noChangeArrowheads="1"/>
          </p:cNvSpPr>
          <p:nvPr/>
        </p:nvSpPr>
        <p:spPr bwMode="auto">
          <a:xfrm>
            <a:off x="6430963" y="2286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68115" name="Rectangle 115"/>
          <p:cNvSpPr>
            <a:spLocks noChangeArrowheads="1"/>
          </p:cNvSpPr>
          <p:nvPr/>
        </p:nvSpPr>
        <p:spPr bwMode="auto">
          <a:xfrm>
            <a:off x="6430963" y="19050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urier New" charset="0"/>
              </a:rPr>
              <a:t>i &lt;= N</a:t>
            </a:r>
          </a:p>
        </p:txBody>
      </p:sp>
      <p:sp>
        <p:nvSpPr>
          <p:cNvPr id="768116" name="Rectangle 116"/>
          <p:cNvSpPr>
            <a:spLocks noChangeArrowheads="1"/>
          </p:cNvSpPr>
          <p:nvPr/>
        </p:nvSpPr>
        <p:spPr bwMode="auto">
          <a:xfrm>
            <a:off x="6430963" y="2667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68117" name="Rectangle 117"/>
          <p:cNvSpPr>
            <a:spLocks noChangeArrowheads="1"/>
          </p:cNvSpPr>
          <p:nvPr/>
        </p:nvSpPr>
        <p:spPr bwMode="auto">
          <a:xfrm>
            <a:off x="6430963" y="3048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68118" name="Rectangle 118"/>
          <p:cNvSpPr>
            <a:spLocks noChangeArrowheads="1"/>
          </p:cNvSpPr>
          <p:nvPr/>
        </p:nvSpPr>
        <p:spPr bwMode="auto">
          <a:xfrm>
            <a:off x="6430963" y="3429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68119" name="Rectangle 119"/>
          <p:cNvSpPr>
            <a:spLocks noChangeArrowheads="1"/>
          </p:cNvSpPr>
          <p:nvPr/>
        </p:nvSpPr>
        <p:spPr bwMode="auto">
          <a:xfrm>
            <a:off x="5364163" y="3810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4</a:t>
            </a:r>
          </a:p>
        </p:txBody>
      </p:sp>
      <p:sp>
        <p:nvSpPr>
          <p:cNvPr id="768120" name="Rectangle 120"/>
          <p:cNvSpPr>
            <a:spLocks noChangeArrowheads="1"/>
          </p:cNvSpPr>
          <p:nvPr/>
        </p:nvSpPr>
        <p:spPr bwMode="auto">
          <a:xfrm>
            <a:off x="5897563" y="3810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16</a:t>
            </a:r>
          </a:p>
        </p:txBody>
      </p:sp>
      <p:sp>
        <p:nvSpPr>
          <p:cNvPr id="768123" name="Rectangle 123"/>
          <p:cNvSpPr>
            <a:spLocks noChangeArrowheads="1"/>
          </p:cNvSpPr>
          <p:nvPr/>
        </p:nvSpPr>
        <p:spPr bwMode="auto">
          <a:xfrm>
            <a:off x="6430963" y="3810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28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7848600" cy="681552"/>
          </a:xfrm>
        </p:spPr>
        <p:txBody>
          <a:bodyPr/>
          <a:lstStyle/>
          <a:p>
            <a:r>
              <a:rPr kumimoji="0" lang="en-US"/>
              <a:t>Task:  </a:t>
            </a:r>
            <a:r>
              <a:rPr kumimoji="0" lang="en-US" sz="2200">
                <a:solidFill>
                  <a:schemeClr val="tx1"/>
                </a:solidFill>
                <a:latin typeface="Times New Roman"/>
                <a:cs typeface="Times New Roman"/>
              </a:rPr>
              <a:t>print powers of 2 up to 2</a:t>
            </a:r>
            <a:r>
              <a:rPr kumimoji="0" lang="en-US" sz="2200" baseline="30000">
                <a:solidFill>
                  <a:schemeClr val="tx1"/>
                </a:solidFill>
                <a:latin typeface="Times New Roman"/>
                <a:cs typeface="Times New Roman"/>
              </a:rPr>
              <a:t>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Powers of Two:  Trace</a:t>
            </a:r>
          </a:p>
        </p:txBody>
      </p:sp>
      <p:sp>
        <p:nvSpPr>
          <p:cNvPr id="2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1EF69-C572-F242-AAEF-766A19BC6A52}" type="slidenum">
              <a:rPr lang="en-US"/>
              <a:pPr/>
              <a:t>22</a:t>
            </a:fld>
            <a:endParaRPr lang="en-US" sz="1400"/>
          </a:p>
        </p:txBody>
      </p:sp>
      <p:sp>
        <p:nvSpPr>
          <p:cNvPr id="770143" name="Rectangle 95"/>
          <p:cNvSpPr>
            <a:spLocks noChangeArrowheads="1"/>
          </p:cNvSpPr>
          <p:nvPr/>
        </p:nvSpPr>
        <p:spPr bwMode="auto">
          <a:xfrm>
            <a:off x="609600" y="3702050"/>
            <a:ext cx="4392613" cy="290513"/>
          </a:xfrm>
          <a:prstGeom prst="rect">
            <a:avLst/>
          </a:prstGeom>
          <a:solidFill>
            <a:srgbClr val="003399">
              <a:alpha val="25000"/>
            </a:srgbClr>
          </a:solidFill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0144" name="Rectangle 96"/>
          <p:cNvSpPr>
            <a:spLocks noChangeArrowheads="1"/>
          </p:cNvSpPr>
          <p:nvPr/>
        </p:nvSpPr>
        <p:spPr bwMode="auto">
          <a:xfrm>
            <a:off x="7740650" y="2281238"/>
            <a:ext cx="1008063" cy="17573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182880" rIns="92075" bIns="182880">
            <a:prstTxWarp prst="textNoShape">
              <a:avLst/>
            </a:prstTxWarp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0 1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1 2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2 4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3 8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4 16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</p:txBody>
      </p:sp>
      <p:sp>
        <p:nvSpPr>
          <p:cNvPr id="770145" name="Rectangle 97"/>
          <p:cNvSpPr>
            <a:spLocks noChangeArrowheads="1"/>
          </p:cNvSpPr>
          <p:nvPr/>
        </p:nvSpPr>
        <p:spPr bwMode="auto">
          <a:xfrm>
            <a:off x="5364163" y="2286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0</a:t>
            </a:r>
          </a:p>
        </p:txBody>
      </p:sp>
      <p:sp>
        <p:nvSpPr>
          <p:cNvPr id="770146" name="Rectangle 98"/>
          <p:cNvSpPr>
            <a:spLocks noChangeArrowheads="1"/>
          </p:cNvSpPr>
          <p:nvPr/>
        </p:nvSpPr>
        <p:spPr bwMode="auto">
          <a:xfrm>
            <a:off x="5897563" y="2286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1</a:t>
            </a:r>
          </a:p>
        </p:txBody>
      </p:sp>
      <p:sp>
        <p:nvSpPr>
          <p:cNvPr id="770147" name="Rectangle 99"/>
          <p:cNvSpPr>
            <a:spLocks noChangeArrowheads="1"/>
          </p:cNvSpPr>
          <p:nvPr/>
        </p:nvSpPr>
        <p:spPr bwMode="auto">
          <a:xfrm>
            <a:off x="5364163" y="1905000"/>
            <a:ext cx="533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urier New" charset="0"/>
              </a:rPr>
              <a:t>i</a:t>
            </a:r>
          </a:p>
        </p:txBody>
      </p:sp>
      <p:sp>
        <p:nvSpPr>
          <p:cNvPr id="770148" name="Rectangle 100"/>
          <p:cNvSpPr>
            <a:spLocks noChangeArrowheads="1"/>
          </p:cNvSpPr>
          <p:nvPr/>
        </p:nvSpPr>
        <p:spPr bwMode="auto">
          <a:xfrm>
            <a:off x="5897563" y="1905000"/>
            <a:ext cx="533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urier New" charset="0"/>
              </a:rPr>
              <a:t>v</a:t>
            </a:r>
          </a:p>
        </p:txBody>
      </p:sp>
      <p:sp>
        <p:nvSpPr>
          <p:cNvPr id="770149" name="Rectangle 101"/>
          <p:cNvSpPr>
            <a:spLocks noChangeArrowheads="1"/>
          </p:cNvSpPr>
          <p:nvPr/>
        </p:nvSpPr>
        <p:spPr bwMode="auto">
          <a:xfrm>
            <a:off x="5364163" y="2667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1</a:t>
            </a:r>
          </a:p>
        </p:txBody>
      </p:sp>
      <p:sp>
        <p:nvSpPr>
          <p:cNvPr id="770150" name="Rectangle 102"/>
          <p:cNvSpPr>
            <a:spLocks noChangeArrowheads="1"/>
          </p:cNvSpPr>
          <p:nvPr/>
        </p:nvSpPr>
        <p:spPr bwMode="auto">
          <a:xfrm>
            <a:off x="5897563" y="2667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2</a:t>
            </a:r>
          </a:p>
        </p:txBody>
      </p:sp>
      <p:sp>
        <p:nvSpPr>
          <p:cNvPr id="770151" name="Rectangle 103"/>
          <p:cNvSpPr>
            <a:spLocks noChangeArrowheads="1"/>
          </p:cNvSpPr>
          <p:nvPr/>
        </p:nvSpPr>
        <p:spPr bwMode="auto">
          <a:xfrm>
            <a:off x="5364163" y="3048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2</a:t>
            </a:r>
          </a:p>
        </p:txBody>
      </p:sp>
      <p:sp>
        <p:nvSpPr>
          <p:cNvPr id="770152" name="Rectangle 104"/>
          <p:cNvSpPr>
            <a:spLocks noChangeArrowheads="1"/>
          </p:cNvSpPr>
          <p:nvPr/>
        </p:nvSpPr>
        <p:spPr bwMode="auto">
          <a:xfrm>
            <a:off x="5897563" y="3048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4</a:t>
            </a:r>
          </a:p>
        </p:txBody>
      </p:sp>
      <p:sp>
        <p:nvSpPr>
          <p:cNvPr id="770153" name="Rectangle 105"/>
          <p:cNvSpPr>
            <a:spLocks noChangeArrowheads="1"/>
          </p:cNvSpPr>
          <p:nvPr/>
        </p:nvSpPr>
        <p:spPr bwMode="auto">
          <a:xfrm>
            <a:off x="5364163" y="3429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3</a:t>
            </a:r>
          </a:p>
        </p:txBody>
      </p:sp>
      <p:sp>
        <p:nvSpPr>
          <p:cNvPr id="770154" name="Rectangle 106"/>
          <p:cNvSpPr>
            <a:spLocks noChangeArrowheads="1"/>
          </p:cNvSpPr>
          <p:nvPr/>
        </p:nvSpPr>
        <p:spPr bwMode="auto">
          <a:xfrm>
            <a:off x="5897563" y="3429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8</a:t>
            </a:r>
          </a:p>
        </p:txBody>
      </p:sp>
      <p:sp>
        <p:nvSpPr>
          <p:cNvPr id="770155" name="Rectangle 107"/>
          <p:cNvSpPr>
            <a:spLocks noChangeArrowheads="1"/>
          </p:cNvSpPr>
          <p:nvPr/>
        </p:nvSpPr>
        <p:spPr bwMode="auto">
          <a:xfrm>
            <a:off x="6430963" y="2286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70156" name="Rectangle 108"/>
          <p:cNvSpPr>
            <a:spLocks noChangeArrowheads="1"/>
          </p:cNvSpPr>
          <p:nvPr/>
        </p:nvSpPr>
        <p:spPr bwMode="auto">
          <a:xfrm>
            <a:off x="6430963" y="19050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urier New" charset="0"/>
              </a:rPr>
              <a:t>i &lt;= N</a:t>
            </a:r>
          </a:p>
        </p:txBody>
      </p:sp>
      <p:sp>
        <p:nvSpPr>
          <p:cNvPr id="770157" name="Rectangle 109"/>
          <p:cNvSpPr>
            <a:spLocks noChangeArrowheads="1"/>
          </p:cNvSpPr>
          <p:nvPr/>
        </p:nvSpPr>
        <p:spPr bwMode="auto">
          <a:xfrm>
            <a:off x="6430963" y="2667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70158" name="Rectangle 110"/>
          <p:cNvSpPr>
            <a:spLocks noChangeArrowheads="1"/>
          </p:cNvSpPr>
          <p:nvPr/>
        </p:nvSpPr>
        <p:spPr bwMode="auto">
          <a:xfrm>
            <a:off x="6430963" y="3048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70159" name="Rectangle 111"/>
          <p:cNvSpPr>
            <a:spLocks noChangeArrowheads="1"/>
          </p:cNvSpPr>
          <p:nvPr/>
        </p:nvSpPr>
        <p:spPr bwMode="auto">
          <a:xfrm>
            <a:off x="6430963" y="3429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70160" name="Rectangle 112"/>
          <p:cNvSpPr>
            <a:spLocks noChangeArrowheads="1"/>
          </p:cNvSpPr>
          <p:nvPr/>
        </p:nvSpPr>
        <p:spPr bwMode="auto">
          <a:xfrm>
            <a:off x="5364163" y="3810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4</a:t>
            </a:r>
          </a:p>
        </p:txBody>
      </p:sp>
      <p:sp>
        <p:nvSpPr>
          <p:cNvPr id="770161" name="Rectangle 113"/>
          <p:cNvSpPr>
            <a:spLocks noChangeArrowheads="1"/>
          </p:cNvSpPr>
          <p:nvPr/>
        </p:nvSpPr>
        <p:spPr bwMode="auto">
          <a:xfrm>
            <a:off x="5897563" y="3810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16</a:t>
            </a:r>
          </a:p>
        </p:txBody>
      </p:sp>
      <p:sp>
        <p:nvSpPr>
          <p:cNvPr id="770162" name="Rectangle 114"/>
          <p:cNvSpPr>
            <a:spLocks noChangeArrowheads="1"/>
          </p:cNvSpPr>
          <p:nvPr/>
        </p:nvSpPr>
        <p:spPr bwMode="auto">
          <a:xfrm>
            <a:off x="5364163" y="4191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5</a:t>
            </a:r>
          </a:p>
        </p:txBody>
      </p:sp>
      <p:sp>
        <p:nvSpPr>
          <p:cNvPr id="770163" name="Rectangle 115"/>
          <p:cNvSpPr>
            <a:spLocks noChangeArrowheads="1"/>
          </p:cNvSpPr>
          <p:nvPr/>
        </p:nvSpPr>
        <p:spPr bwMode="auto">
          <a:xfrm>
            <a:off x="5897563" y="4191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Courier New" charset="0"/>
            </a:endParaRPr>
          </a:p>
        </p:txBody>
      </p:sp>
      <p:sp>
        <p:nvSpPr>
          <p:cNvPr id="770164" name="Rectangle 116"/>
          <p:cNvSpPr>
            <a:spLocks noChangeArrowheads="1"/>
          </p:cNvSpPr>
          <p:nvPr/>
        </p:nvSpPr>
        <p:spPr bwMode="auto">
          <a:xfrm>
            <a:off x="6430963" y="3810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70165" name="Rectangle 117"/>
          <p:cNvSpPr>
            <a:spLocks noChangeArrowheads="1"/>
          </p:cNvSpPr>
          <p:nvPr/>
        </p:nvSpPr>
        <p:spPr bwMode="auto">
          <a:xfrm>
            <a:off x="6430963" y="4191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Courier New" charset="0"/>
            </a:endParaRPr>
          </a:p>
        </p:txBody>
      </p:sp>
      <p:sp>
        <p:nvSpPr>
          <p:cNvPr id="3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7848600" cy="681552"/>
          </a:xfrm>
        </p:spPr>
        <p:txBody>
          <a:bodyPr/>
          <a:lstStyle/>
          <a:p>
            <a:r>
              <a:rPr kumimoji="0" lang="en-US"/>
              <a:t>Task:  </a:t>
            </a:r>
            <a:r>
              <a:rPr kumimoji="0" lang="en-US" sz="2200">
                <a:solidFill>
                  <a:schemeClr val="tx1"/>
                </a:solidFill>
                <a:latin typeface="Times New Roman"/>
                <a:cs typeface="Times New Roman"/>
              </a:rPr>
              <a:t>print powers of 2 up to 2</a:t>
            </a:r>
            <a:r>
              <a:rPr kumimoji="0" lang="en-US" sz="2200" baseline="30000">
                <a:solidFill>
                  <a:schemeClr val="tx1"/>
                </a:solidFill>
                <a:latin typeface="Times New Roman"/>
                <a:cs typeface="Times New Roman"/>
              </a:rPr>
              <a:t>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Powers of Two:  Trace</a:t>
            </a:r>
          </a:p>
        </p:txBody>
      </p:sp>
      <p:sp>
        <p:nvSpPr>
          <p:cNvPr id="2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47987-919E-164D-B9EA-F110CBAD388F}" type="slidenum">
              <a:rPr lang="en-US"/>
              <a:pPr/>
              <a:t>23</a:t>
            </a:fld>
            <a:endParaRPr lang="en-US" sz="1400"/>
          </a:p>
        </p:txBody>
      </p:sp>
      <p:sp>
        <p:nvSpPr>
          <p:cNvPr id="772191" name="Rectangle 95"/>
          <p:cNvSpPr>
            <a:spLocks noChangeArrowheads="1"/>
          </p:cNvSpPr>
          <p:nvPr/>
        </p:nvSpPr>
        <p:spPr bwMode="auto">
          <a:xfrm>
            <a:off x="609600" y="3940175"/>
            <a:ext cx="4392613" cy="290513"/>
          </a:xfrm>
          <a:prstGeom prst="rect">
            <a:avLst/>
          </a:prstGeom>
          <a:solidFill>
            <a:srgbClr val="003399">
              <a:alpha val="25000"/>
            </a:srgbClr>
          </a:solidFill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2192" name="Rectangle 96"/>
          <p:cNvSpPr>
            <a:spLocks noChangeArrowheads="1"/>
          </p:cNvSpPr>
          <p:nvPr/>
        </p:nvSpPr>
        <p:spPr bwMode="auto">
          <a:xfrm>
            <a:off x="7740650" y="2281238"/>
            <a:ext cx="1008063" cy="17573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182880" rIns="92075" bIns="182880">
            <a:prstTxWarp prst="textNoShape">
              <a:avLst/>
            </a:prstTxWarp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0 1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1 2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2 4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3 8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4 16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</p:txBody>
      </p:sp>
      <p:sp>
        <p:nvSpPr>
          <p:cNvPr id="772193" name="Rectangle 97"/>
          <p:cNvSpPr>
            <a:spLocks noChangeArrowheads="1"/>
          </p:cNvSpPr>
          <p:nvPr/>
        </p:nvSpPr>
        <p:spPr bwMode="auto">
          <a:xfrm>
            <a:off x="5364163" y="2286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0</a:t>
            </a:r>
          </a:p>
        </p:txBody>
      </p:sp>
      <p:sp>
        <p:nvSpPr>
          <p:cNvPr id="772194" name="Rectangle 98"/>
          <p:cNvSpPr>
            <a:spLocks noChangeArrowheads="1"/>
          </p:cNvSpPr>
          <p:nvPr/>
        </p:nvSpPr>
        <p:spPr bwMode="auto">
          <a:xfrm>
            <a:off x="5897563" y="2286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1</a:t>
            </a:r>
          </a:p>
        </p:txBody>
      </p:sp>
      <p:sp>
        <p:nvSpPr>
          <p:cNvPr id="772195" name="Rectangle 99"/>
          <p:cNvSpPr>
            <a:spLocks noChangeArrowheads="1"/>
          </p:cNvSpPr>
          <p:nvPr/>
        </p:nvSpPr>
        <p:spPr bwMode="auto">
          <a:xfrm>
            <a:off x="5364163" y="1905000"/>
            <a:ext cx="533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urier New" charset="0"/>
              </a:rPr>
              <a:t>i</a:t>
            </a:r>
          </a:p>
        </p:txBody>
      </p:sp>
      <p:sp>
        <p:nvSpPr>
          <p:cNvPr id="772196" name="Rectangle 100"/>
          <p:cNvSpPr>
            <a:spLocks noChangeArrowheads="1"/>
          </p:cNvSpPr>
          <p:nvPr/>
        </p:nvSpPr>
        <p:spPr bwMode="auto">
          <a:xfrm>
            <a:off x="5897563" y="1905000"/>
            <a:ext cx="533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urier New" charset="0"/>
              </a:rPr>
              <a:t>v</a:t>
            </a:r>
          </a:p>
        </p:txBody>
      </p:sp>
      <p:sp>
        <p:nvSpPr>
          <p:cNvPr id="772197" name="Rectangle 101"/>
          <p:cNvSpPr>
            <a:spLocks noChangeArrowheads="1"/>
          </p:cNvSpPr>
          <p:nvPr/>
        </p:nvSpPr>
        <p:spPr bwMode="auto">
          <a:xfrm>
            <a:off x="5364163" y="2667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1</a:t>
            </a:r>
          </a:p>
        </p:txBody>
      </p:sp>
      <p:sp>
        <p:nvSpPr>
          <p:cNvPr id="772198" name="Rectangle 102"/>
          <p:cNvSpPr>
            <a:spLocks noChangeArrowheads="1"/>
          </p:cNvSpPr>
          <p:nvPr/>
        </p:nvSpPr>
        <p:spPr bwMode="auto">
          <a:xfrm>
            <a:off x="5897563" y="2667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2</a:t>
            </a:r>
          </a:p>
        </p:txBody>
      </p:sp>
      <p:sp>
        <p:nvSpPr>
          <p:cNvPr id="772199" name="Rectangle 103"/>
          <p:cNvSpPr>
            <a:spLocks noChangeArrowheads="1"/>
          </p:cNvSpPr>
          <p:nvPr/>
        </p:nvSpPr>
        <p:spPr bwMode="auto">
          <a:xfrm>
            <a:off x="5364163" y="3048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2</a:t>
            </a:r>
          </a:p>
        </p:txBody>
      </p:sp>
      <p:sp>
        <p:nvSpPr>
          <p:cNvPr id="772200" name="Rectangle 104"/>
          <p:cNvSpPr>
            <a:spLocks noChangeArrowheads="1"/>
          </p:cNvSpPr>
          <p:nvPr/>
        </p:nvSpPr>
        <p:spPr bwMode="auto">
          <a:xfrm>
            <a:off x="5897563" y="3048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4</a:t>
            </a:r>
          </a:p>
        </p:txBody>
      </p:sp>
      <p:sp>
        <p:nvSpPr>
          <p:cNvPr id="772201" name="Rectangle 105"/>
          <p:cNvSpPr>
            <a:spLocks noChangeArrowheads="1"/>
          </p:cNvSpPr>
          <p:nvPr/>
        </p:nvSpPr>
        <p:spPr bwMode="auto">
          <a:xfrm>
            <a:off x="5364163" y="3429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3</a:t>
            </a:r>
          </a:p>
        </p:txBody>
      </p:sp>
      <p:sp>
        <p:nvSpPr>
          <p:cNvPr id="772202" name="Rectangle 106"/>
          <p:cNvSpPr>
            <a:spLocks noChangeArrowheads="1"/>
          </p:cNvSpPr>
          <p:nvPr/>
        </p:nvSpPr>
        <p:spPr bwMode="auto">
          <a:xfrm>
            <a:off x="5897563" y="3429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8</a:t>
            </a:r>
          </a:p>
        </p:txBody>
      </p:sp>
      <p:sp>
        <p:nvSpPr>
          <p:cNvPr id="772203" name="Rectangle 107"/>
          <p:cNvSpPr>
            <a:spLocks noChangeArrowheads="1"/>
          </p:cNvSpPr>
          <p:nvPr/>
        </p:nvSpPr>
        <p:spPr bwMode="auto">
          <a:xfrm>
            <a:off x="6430963" y="2286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72204" name="Rectangle 108"/>
          <p:cNvSpPr>
            <a:spLocks noChangeArrowheads="1"/>
          </p:cNvSpPr>
          <p:nvPr/>
        </p:nvSpPr>
        <p:spPr bwMode="auto">
          <a:xfrm>
            <a:off x="6430963" y="19050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urier New" charset="0"/>
              </a:rPr>
              <a:t>i &lt;= N</a:t>
            </a:r>
          </a:p>
        </p:txBody>
      </p:sp>
      <p:sp>
        <p:nvSpPr>
          <p:cNvPr id="772205" name="Rectangle 109"/>
          <p:cNvSpPr>
            <a:spLocks noChangeArrowheads="1"/>
          </p:cNvSpPr>
          <p:nvPr/>
        </p:nvSpPr>
        <p:spPr bwMode="auto">
          <a:xfrm>
            <a:off x="6430963" y="2667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72206" name="Rectangle 110"/>
          <p:cNvSpPr>
            <a:spLocks noChangeArrowheads="1"/>
          </p:cNvSpPr>
          <p:nvPr/>
        </p:nvSpPr>
        <p:spPr bwMode="auto">
          <a:xfrm>
            <a:off x="6430963" y="3048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72207" name="Rectangle 111"/>
          <p:cNvSpPr>
            <a:spLocks noChangeArrowheads="1"/>
          </p:cNvSpPr>
          <p:nvPr/>
        </p:nvSpPr>
        <p:spPr bwMode="auto">
          <a:xfrm>
            <a:off x="6430963" y="3429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72208" name="Rectangle 112"/>
          <p:cNvSpPr>
            <a:spLocks noChangeArrowheads="1"/>
          </p:cNvSpPr>
          <p:nvPr/>
        </p:nvSpPr>
        <p:spPr bwMode="auto">
          <a:xfrm>
            <a:off x="5364163" y="3810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4</a:t>
            </a:r>
          </a:p>
        </p:txBody>
      </p:sp>
      <p:sp>
        <p:nvSpPr>
          <p:cNvPr id="772209" name="Rectangle 113"/>
          <p:cNvSpPr>
            <a:spLocks noChangeArrowheads="1"/>
          </p:cNvSpPr>
          <p:nvPr/>
        </p:nvSpPr>
        <p:spPr bwMode="auto">
          <a:xfrm>
            <a:off x="5897563" y="3810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16</a:t>
            </a:r>
          </a:p>
        </p:txBody>
      </p:sp>
      <p:sp>
        <p:nvSpPr>
          <p:cNvPr id="772210" name="Rectangle 114"/>
          <p:cNvSpPr>
            <a:spLocks noChangeArrowheads="1"/>
          </p:cNvSpPr>
          <p:nvPr/>
        </p:nvSpPr>
        <p:spPr bwMode="auto">
          <a:xfrm>
            <a:off x="5364163" y="4191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5</a:t>
            </a:r>
          </a:p>
        </p:txBody>
      </p:sp>
      <p:sp>
        <p:nvSpPr>
          <p:cNvPr id="772211" name="Rectangle 115"/>
          <p:cNvSpPr>
            <a:spLocks noChangeArrowheads="1"/>
          </p:cNvSpPr>
          <p:nvPr/>
        </p:nvSpPr>
        <p:spPr bwMode="auto">
          <a:xfrm>
            <a:off x="5897563" y="4191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32</a:t>
            </a:r>
          </a:p>
        </p:txBody>
      </p:sp>
      <p:sp>
        <p:nvSpPr>
          <p:cNvPr id="772212" name="Rectangle 116"/>
          <p:cNvSpPr>
            <a:spLocks noChangeArrowheads="1"/>
          </p:cNvSpPr>
          <p:nvPr/>
        </p:nvSpPr>
        <p:spPr bwMode="auto">
          <a:xfrm>
            <a:off x="6430963" y="3810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72213" name="Rectangle 117"/>
          <p:cNvSpPr>
            <a:spLocks noChangeArrowheads="1"/>
          </p:cNvSpPr>
          <p:nvPr/>
        </p:nvSpPr>
        <p:spPr bwMode="auto">
          <a:xfrm>
            <a:off x="6430963" y="4191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Courier New" charset="0"/>
            </a:endParaRPr>
          </a:p>
        </p:txBody>
      </p:sp>
      <p:sp>
        <p:nvSpPr>
          <p:cNvPr id="3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7848600" cy="681552"/>
          </a:xfrm>
        </p:spPr>
        <p:txBody>
          <a:bodyPr/>
          <a:lstStyle/>
          <a:p>
            <a:r>
              <a:rPr kumimoji="0" lang="en-US"/>
              <a:t>Task:  </a:t>
            </a:r>
            <a:r>
              <a:rPr kumimoji="0" lang="en-US" sz="2200">
                <a:solidFill>
                  <a:schemeClr val="tx1"/>
                </a:solidFill>
                <a:latin typeface="Times New Roman"/>
                <a:cs typeface="Times New Roman"/>
              </a:rPr>
              <a:t>print powers of 2 up to 2</a:t>
            </a:r>
            <a:r>
              <a:rPr kumimoji="0" lang="en-US" sz="2200" baseline="30000">
                <a:solidFill>
                  <a:schemeClr val="tx1"/>
                </a:solidFill>
                <a:latin typeface="Times New Roman"/>
                <a:cs typeface="Times New Roman"/>
              </a:rPr>
              <a:t>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Powers of Two:  Trace</a:t>
            </a:r>
          </a:p>
        </p:txBody>
      </p:sp>
      <p:sp>
        <p:nvSpPr>
          <p:cNvPr id="2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811A7-D3A0-FB49-A82D-EA532BC05220}" type="slidenum">
              <a:rPr lang="en-US"/>
              <a:pPr/>
              <a:t>24</a:t>
            </a:fld>
            <a:endParaRPr lang="en-US" sz="1400"/>
          </a:p>
        </p:txBody>
      </p:sp>
      <p:sp>
        <p:nvSpPr>
          <p:cNvPr id="774245" name="Rectangle 101"/>
          <p:cNvSpPr>
            <a:spLocks noChangeArrowheads="1"/>
          </p:cNvSpPr>
          <p:nvPr/>
        </p:nvSpPr>
        <p:spPr bwMode="auto">
          <a:xfrm>
            <a:off x="609600" y="2654300"/>
            <a:ext cx="4632325" cy="1954213"/>
          </a:xfrm>
          <a:prstGeom prst="rect">
            <a:avLst/>
          </a:prstGeom>
          <a:solidFill>
            <a:schemeClr val="tx2"/>
          </a:solidFill>
          <a:ln w="15875">
            <a:noFill/>
            <a:miter lim="800000"/>
            <a:headEnd/>
            <a:tailEnd/>
          </a:ln>
          <a:effectLst/>
        </p:spPr>
        <p:txBody>
          <a:bodyPr wrap="none" lIns="182880" tIns="182880" rIns="182880" bIns="182880">
            <a:prstTxWarp prst="textNoShape">
              <a:avLst/>
            </a:prstTxWarp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b="1">
                <a:solidFill>
                  <a:srgbClr val="0000FF"/>
                </a:solidFill>
                <a:latin typeface="Courier New" charset="0"/>
              </a:rPr>
              <a:t>int</a:t>
            </a:r>
            <a:r>
              <a:rPr lang="en-US" sz="1600" b="1">
                <a:solidFill>
                  <a:schemeClr val="bg2"/>
                </a:solidFill>
                <a:latin typeface="Courier New" charset="0"/>
              </a:rPr>
              <a:t> i </a:t>
            </a:r>
            <a:r>
              <a:rPr lang="en-US" sz="1600" b="1">
                <a:solidFill>
                  <a:srgbClr val="9A1900"/>
                </a:solidFill>
                <a:latin typeface="Courier New" charset="0"/>
              </a:rPr>
              <a:t>=</a:t>
            </a:r>
            <a:r>
              <a:rPr lang="en-US" sz="1600" b="1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600" b="1">
                <a:solidFill>
                  <a:srgbClr val="993399"/>
                </a:solidFill>
                <a:latin typeface="Courier New" charset="0"/>
              </a:rPr>
              <a:t>0</a:t>
            </a:r>
            <a:r>
              <a:rPr lang="en-US" sz="1600" b="1">
                <a:solidFill>
                  <a:srgbClr val="9A1900"/>
                </a:solidFill>
                <a:latin typeface="Courier New" charset="0"/>
              </a:rPr>
              <a:t>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b="1">
                <a:solidFill>
                  <a:srgbClr val="0000FF"/>
                </a:solidFill>
                <a:latin typeface="Courier New" charset="0"/>
              </a:rPr>
              <a:t>int</a:t>
            </a:r>
            <a:r>
              <a:rPr lang="en-US" sz="1600" b="1">
                <a:solidFill>
                  <a:schemeClr val="bg2"/>
                </a:solidFill>
                <a:latin typeface="Courier New" charset="0"/>
              </a:rPr>
              <a:t> v </a:t>
            </a:r>
            <a:r>
              <a:rPr lang="en-US" sz="1600" b="1">
                <a:solidFill>
                  <a:srgbClr val="9A1900"/>
                </a:solidFill>
                <a:latin typeface="Courier New" charset="0"/>
              </a:rPr>
              <a:t>=</a:t>
            </a:r>
            <a:r>
              <a:rPr lang="en-US" sz="1600" b="1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600" b="1">
                <a:solidFill>
                  <a:srgbClr val="993399"/>
                </a:solidFill>
                <a:latin typeface="Courier New" charset="0"/>
              </a:rPr>
              <a:t>1</a:t>
            </a:r>
            <a:r>
              <a:rPr lang="en-US" sz="1600" b="1">
                <a:solidFill>
                  <a:srgbClr val="9A1900"/>
                </a:solidFill>
                <a:latin typeface="Courier New" charset="0"/>
              </a:rPr>
              <a:t>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b="1">
                <a:solidFill>
                  <a:srgbClr val="0000FF"/>
                </a:solidFill>
                <a:latin typeface="Courier New" charset="0"/>
              </a:rPr>
              <a:t>while</a:t>
            </a:r>
            <a:r>
              <a:rPr lang="en-US" sz="1600" b="1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600" b="1">
                <a:solidFill>
                  <a:srgbClr val="9A1900"/>
                </a:solidFill>
                <a:latin typeface="Courier New" charset="0"/>
              </a:rPr>
              <a:t>(</a:t>
            </a:r>
            <a:r>
              <a:rPr lang="en-US" sz="1600" b="1">
                <a:solidFill>
                  <a:schemeClr val="bg2"/>
                </a:solidFill>
                <a:latin typeface="Courier New" charset="0"/>
              </a:rPr>
              <a:t>i </a:t>
            </a:r>
            <a:r>
              <a:rPr lang="en-US" sz="1600" b="1">
                <a:solidFill>
                  <a:srgbClr val="9A1900"/>
                </a:solidFill>
                <a:latin typeface="Courier New" charset="0"/>
              </a:rPr>
              <a:t>&lt;=</a:t>
            </a:r>
            <a:r>
              <a:rPr lang="en-US" sz="1600" b="1">
                <a:solidFill>
                  <a:schemeClr val="bg2"/>
                </a:solidFill>
                <a:latin typeface="Courier New" charset="0"/>
              </a:rPr>
              <a:t> N</a:t>
            </a:r>
            <a:r>
              <a:rPr lang="en-US" sz="1600" b="1">
                <a:solidFill>
                  <a:srgbClr val="9A1900"/>
                </a:solidFill>
                <a:latin typeface="Courier New" charset="0"/>
              </a:rPr>
              <a:t>)</a:t>
            </a:r>
            <a:r>
              <a:rPr lang="en-US" sz="1600" b="1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600" b="1">
                <a:solidFill>
                  <a:srgbClr val="000000"/>
                </a:solidFill>
                <a:latin typeface="Courier New" charset="0"/>
              </a:rPr>
              <a:t>{</a:t>
            </a:r>
          </a:p>
          <a:p>
            <a:r>
              <a:rPr lang="en-US" sz="1600" b="1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sz="1600" b="1">
                <a:solidFill>
                  <a:schemeClr val="bg2"/>
                </a:solidFill>
                <a:latin typeface="Courier New" charset="0"/>
              </a:rPr>
              <a:t>System</a:t>
            </a:r>
            <a:r>
              <a:rPr lang="en-US" sz="1600" b="1">
                <a:solidFill>
                  <a:srgbClr val="9A1900"/>
                </a:solidFill>
                <a:latin typeface="Courier New" charset="0"/>
              </a:rPr>
              <a:t>.</a:t>
            </a:r>
            <a:r>
              <a:rPr lang="en-US" sz="1600" b="1">
                <a:solidFill>
                  <a:schemeClr val="bg2"/>
                </a:solidFill>
                <a:latin typeface="Courier New" charset="0"/>
              </a:rPr>
              <a:t>out</a:t>
            </a:r>
            <a:r>
              <a:rPr lang="en-US" sz="1600" b="1">
                <a:solidFill>
                  <a:srgbClr val="9A1900"/>
                </a:solidFill>
                <a:latin typeface="Courier New" charset="0"/>
              </a:rPr>
              <a:t>.</a:t>
            </a:r>
            <a:r>
              <a:rPr lang="en-US" sz="1600" b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sz="1600" b="1">
                <a:solidFill>
                  <a:srgbClr val="9A1900"/>
                </a:solidFill>
                <a:latin typeface="Courier New" charset="0"/>
              </a:rPr>
              <a:t>(</a:t>
            </a:r>
            <a:r>
              <a:rPr lang="en-US" sz="1600" b="1">
                <a:solidFill>
                  <a:schemeClr val="bg2"/>
                </a:solidFill>
                <a:latin typeface="Courier New" charset="0"/>
              </a:rPr>
              <a:t>i </a:t>
            </a:r>
            <a:r>
              <a:rPr lang="en-US" sz="1600" b="1">
                <a:solidFill>
                  <a:srgbClr val="9A1900"/>
                </a:solidFill>
                <a:latin typeface="Courier New" charset="0"/>
              </a:rPr>
              <a:t>+</a:t>
            </a:r>
            <a:r>
              <a:rPr lang="en-US" sz="1600" b="1">
                <a:solidFill>
                  <a:schemeClr val="bg2"/>
                </a:solidFill>
                <a:latin typeface="Courier New" charset="0"/>
              </a:rPr>
              <a:t> </a:t>
            </a:r>
            <a:r>
              <a:rPr kumimoji="0" lang="en-US" sz="1600" b="1">
                <a:solidFill>
                  <a:srgbClr val="10660F"/>
                </a:solidFill>
                <a:latin typeface="Courier New" charset="0"/>
                <a:ea typeface="ＭＳ Ｐゴシック" charset="-128"/>
                <a:cs typeface="ＭＳ Ｐゴシック" charset="-128"/>
              </a:rPr>
              <a:t>" " </a:t>
            </a:r>
            <a:r>
              <a:rPr lang="en-US" sz="1600" b="1">
                <a:solidFill>
                  <a:srgbClr val="9A1900"/>
                </a:solidFill>
                <a:latin typeface="Courier New" charset="0"/>
              </a:rPr>
              <a:t>+</a:t>
            </a:r>
            <a:r>
              <a:rPr lang="en-US" sz="1600" b="1">
                <a:solidFill>
                  <a:schemeClr val="bg2"/>
                </a:solidFill>
                <a:latin typeface="Courier New" charset="0"/>
              </a:rPr>
              <a:t> v</a:t>
            </a:r>
            <a:r>
              <a:rPr lang="en-US" sz="1600" b="1">
                <a:solidFill>
                  <a:srgbClr val="9A1900"/>
                </a:solidFill>
                <a:latin typeface="Courier New" charset="0"/>
              </a:rPr>
              <a:t>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b="1">
                <a:solidFill>
                  <a:schemeClr val="bg2"/>
                </a:solidFill>
                <a:latin typeface="Courier New" charset="0"/>
              </a:rPr>
              <a:t>   i </a:t>
            </a:r>
            <a:r>
              <a:rPr lang="en-US" sz="1600" b="1">
                <a:solidFill>
                  <a:srgbClr val="9A1900"/>
                </a:solidFill>
                <a:latin typeface="Courier New" charset="0"/>
              </a:rPr>
              <a:t>=</a:t>
            </a:r>
            <a:r>
              <a:rPr lang="en-US" sz="1600" b="1">
                <a:solidFill>
                  <a:schemeClr val="bg2"/>
                </a:solidFill>
                <a:latin typeface="Courier New" charset="0"/>
              </a:rPr>
              <a:t> i </a:t>
            </a:r>
            <a:r>
              <a:rPr lang="en-US" sz="1600" b="1">
                <a:solidFill>
                  <a:srgbClr val="9A1900"/>
                </a:solidFill>
                <a:latin typeface="Courier New" charset="0"/>
              </a:rPr>
              <a:t>+</a:t>
            </a:r>
            <a:r>
              <a:rPr lang="en-US" sz="1600" b="1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600" b="1">
                <a:solidFill>
                  <a:srgbClr val="993399"/>
                </a:solidFill>
                <a:latin typeface="Courier New" charset="0"/>
              </a:rPr>
              <a:t>1</a:t>
            </a:r>
            <a:r>
              <a:rPr lang="en-US" sz="1600" b="1">
                <a:solidFill>
                  <a:srgbClr val="9A1900"/>
                </a:solidFill>
                <a:latin typeface="Courier New" charset="0"/>
              </a:rPr>
              <a:t>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b="1">
                <a:solidFill>
                  <a:srgbClr val="9A1900"/>
                </a:solidFill>
                <a:latin typeface="Courier New" charset="0"/>
              </a:rPr>
              <a:t>   </a:t>
            </a:r>
            <a:r>
              <a:rPr lang="en-US" sz="1600" b="1">
                <a:solidFill>
                  <a:schemeClr val="bg2"/>
                </a:solidFill>
                <a:latin typeface="Courier New" charset="0"/>
              </a:rPr>
              <a:t>v </a:t>
            </a:r>
            <a:r>
              <a:rPr lang="en-US" sz="1600" b="1">
                <a:solidFill>
                  <a:srgbClr val="9A1900"/>
                </a:solidFill>
                <a:latin typeface="Courier New" charset="0"/>
              </a:rPr>
              <a:t>=</a:t>
            </a:r>
            <a:r>
              <a:rPr lang="en-US" sz="1600" b="1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600" b="1">
                <a:solidFill>
                  <a:srgbClr val="993399"/>
                </a:solidFill>
                <a:latin typeface="Courier New" charset="0"/>
              </a:rPr>
              <a:t>2</a:t>
            </a:r>
            <a:r>
              <a:rPr lang="en-US" sz="1600" b="1">
                <a:solidFill>
                  <a:schemeClr val="bg2"/>
                </a:solidFill>
                <a:latin typeface="Courier New" charset="0"/>
              </a:rPr>
              <a:t> </a:t>
            </a:r>
            <a:r>
              <a:rPr lang="en-US" sz="1600" b="1">
                <a:solidFill>
                  <a:srgbClr val="9A1900"/>
                </a:solidFill>
                <a:latin typeface="Courier New" charset="0"/>
              </a:rPr>
              <a:t>*</a:t>
            </a:r>
            <a:r>
              <a:rPr lang="en-US" sz="1600" b="1">
                <a:solidFill>
                  <a:schemeClr val="bg2"/>
                </a:solidFill>
                <a:latin typeface="Courier New" charset="0"/>
              </a:rPr>
              <a:t> v</a:t>
            </a:r>
            <a:r>
              <a:rPr lang="en-US" sz="1600" b="1">
                <a:solidFill>
                  <a:srgbClr val="9A1900"/>
                </a:solidFill>
                <a:latin typeface="Courier New" charset="0"/>
              </a:rPr>
              <a:t>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600" b="1">
                <a:solidFill>
                  <a:srgbClr val="000000"/>
                </a:solidFill>
                <a:latin typeface="Courier New" charset="0"/>
              </a:rPr>
              <a:t>}</a:t>
            </a:r>
            <a:r>
              <a:rPr lang="en-US" sz="1600" b="1">
                <a:solidFill>
                  <a:schemeClr val="bg2"/>
                </a:solidFill>
                <a:latin typeface="Courier New" charset="0"/>
              </a:rPr>
              <a:t> </a:t>
            </a:r>
          </a:p>
        </p:txBody>
      </p:sp>
      <p:sp>
        <p:nvSpPr>
          <p:cNvPr id="774246" name="Rectangle 102"/>
          <p:cNvSpPr>
            <a:spLocks noChangeArrowheads="1"/>
          </p:cNvSpPr>
          <p:nvPr/>
        </p:nvSpPr>
        <p:spPr bwMode="auto">
          <a:xfrm>
            <a:off x="606425" y="3206750"/>
            <a:ext cx="4392613" cy="290513"/>
          </a:xfrm>
          <a:prstGeom prst="rect">
            <a:avLst/>
          </a:prstGeom>
          <a:solidFill>
            <a:srgbClr val="003399">
              <a:alpha val="25000"/>
            </a:srgbClr>
          </a:solidFill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4247" name="Rectangle 103"/>
          <p:cNvSpPr>
            <a:spLocks noChangeArrowheads="1"/>
          </p:cNvSpPr>
          <p:nvPr/>
        </p:nvSpPr>
        <p:spPr bwMode="auto">
          <a:xfrm>
            <a:off x="7740650" y="2281238"/>
            <a:ext cx="1008063" cy="17573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182880" rIns="92075" bIns="182880">
            <a:prstTxWarp prst="textNoShape">
              <a:avLst/>
            </a:prstTxWarp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0 1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1 2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2 4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3 8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4 16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</p:txBody>
      </p:sp>
      <p:sp>
        <p:nvSpPr>
          <p:cNvPr id="774248" name="Rectangle 104"/>
          <p:cNvSpPr>
            <a:spLocks noChangeArrowheads="1"/>
          </p:cNvSpPr>
          <p:nvPr/>
        </p:nvSpPr>
        <p:spPr bwMode="auto">
          <a:xfrm>
            <a:off x="5364163" y="2286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0</a:t>
            </a:r>
          </a:p>
        </p:txBody>
      </p:sp>
      <p:sp>
        <p:nvSpPr>
          <p:cNvPr id="774249" name="Rectangle 105"/>
          <p:cNvSpPr>
            <a:spLocks noChangeArrowheads="1"/>
          </p:cNvSpPr>
          <p:nvPr/>
        </p:nvSpPr>
        <p:spPr bwMode="auto">
          <a:xfrm>
            <a:off x="5897563" y="2286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1</a:t>
            </a:r>
          </a:p>
        </p:txBody>
      </p:sp>
      <p:sp>
        <p:nvSpPr>
          <p:cNvPr id="774250" name="Rectangle 106"/>
          <p:cNvSpPr>
            <a:spLocks noChangeArrowheads="1"/>
          </p:cNvSpPr>
          <p:nvPr/>
        </p:nvSpPr>
        <p:spPr bwMode="auto">
          <a:xfrm>
            <a:off x="5364163" y="1905000"/>
            <a:ext cx="533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urier New" charset="0"/>
              </a:rPr>
              <a:t>i</a:t>
            </a:r>
          </a:p>
        </p:txBody>
      </p:sp>
      <p:sp>
        <p:nvSpPr>
          <p:cNvPr id="774251" name="Rectangle 107"/>
          <p:cNvSpPr>
            <a:spLocks noChangeArrowheads="1"/>
          </p:cNvSpPr>
          <p:nvPr/>
        </p:nvSpPr>
        <p:spPr bwMode="auto">
          <a:xfrm>
            <a:off x="5897563" y="1905000"/>
            <a:ext cx="533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urier New" charset="0"/>
              </a:rPr>
              <a:t>v</a:t>
            </a:r>
          </a:p>
        </p:txBody>
      </p:sp>
      <p:sp>
        <p:nvSpPr>
          <p:cNvPr id="774252" name="Rectangle 108"/>
          <p:cNvSpPr>
            <a:spLocks noChangeArrowheads="1"/>
          </p:cNvSpPr>
          <p:nvPr/>
        </p:nvSpPr>
        <p:spPr bwMode="auto">
          <a:xfrm>
            <a:off x="5364163" y="2667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1</a:t>
            </a:r>
          </a:p>
        </p:txBody>
      </p:sp>
      <p:sp>
        <p:nvSpPr>
          <p:cNvPr id="774253" name="Rectangle 109"/>
          <p:cNvSpPr>
            <a:spLocks noChangeArrowheads="1"/>
          </p:cNvSpPr>
          <p:nvPr/>
        </p:nvSpPr>
        <p:spPr bwMode="auto">
          <a:xfrm>
            <a:off x="5897563" y="2667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2</a:t>
            </a:r>
          </a:p>
        </p:txBody>
      </p:sp>
      <p:sp>
        <p:nvSpPr>
          <p:cNvPr id="774254" name="Rectangle 110"/>
          <p:cNvSpPr>
            <a:spLocks noChangeArrowheads="1"/>
          </p:cNvSpPr>
          <p:nvPr/>
        </p:nvSpPr>
        <p:spPr bwMode="auto">
          <a:xfrm>
            <a:off x="5364163" y="3048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2</a:t>
            </a:r>
          </a:p>
        </p:txBody>
      </p:sp>
      <p:sp>
        <p:nvSpPr>
          <p:cNvPr id="774255" name="Rectangle 111"/>
          <p:cNvSpPr>
            <a:spLocks noChangeArrowheads="1"/>
          </p:cNvSpPr>
          <p:nvPr/>
        </p:nvSpPr>
        <p:spPr bwMode="auto">
          <a:xfrm>
            <a:off x="5897563" y="3048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4</a:t>
            </a:r>
          </a:p>
        </p:txBody>
      </p:sp>
      <p:sp>
        <p:nvSpPr>
          <p:cNvPr id="774256" name="Rectangle 112"/>
          <p:cNvSpPr>
            <a:spLocks noChangeArrowheads="1"/>
          </p:cNvSpPr>
          <p:nvPr/>
        </p:nvSpPr>
        <p:spPr bwMode="auto">
          <a:xfrm>
            <a:off x="5364163" y="3429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3</a:t>
            </a:r>
          </a:p>
        </p:txBody>
      </p:sp>
      <p:sp>
        <p:nvSpPr>
          <p:cNvPr id="774257" name="Rectangle 113"/>
          <p:cNvSpPr>
            <a:spLocks noChangeArrowheads="1"/>
          </p:cNvSpPr>
          <p:nvPr/>
        </p:nvSpPr>
        <p:spPr bwMode="auto">
          <a:xfrm>
            <a:off x="5897563" y="3429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8</a:t>
            </a:r>
          </a:p>
        </p:txBody>
      </p:sp>
      <p:sp>
        <p:nvSpPr>
          <p:cNvPr id="774258" name="Rectangle 114"/>
          <p:cNvSpPr>
            <a:spLocks noChangeArrowheads="1"/>
          </p:cNvSpPr>
          <p:nvPr/>
        </p:nvSpPr>
        <p:spPr bwMode="auto">
          <a:xfrm>
            <a:off x="6430963" y="2286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74259" name="Rectangle 115"/>
          <p:cNvSpPr>
            <a:spLocks noChangeArrowheads="1"/>
          </p:cNvSpPr>
          <p:nvPr/>
        </p:nvSpPr>
        <p:spPr bwMode="auto">
          <a:xfrm>
            <a:off x="6430963" y="19050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urier New" charset="0"/>
              </a:rPr>
              <a:t>i &lt;= N</a:t>
            </a:r>
          </a:p>
        </p:txBody>
      </p:sp>
      <p:sp>
        <p:nvSpPr>
          <p:cNvPr id="774260" name="Rectangle 116"/>
          <p:cNvSpPr>
            <a:spLocks noChangeArrowheads="1"/>
          </p:cNvSpPr>
          <p:nvPr/>
        </p:nvSpPr>
        <p:spPr bwMode="auto">
          <a:xfrm>
            <a:off x="6430963" y="2667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74261" name="Rectangle 117"/>
          <p:cNvSpPr>
            <a:spLocks noChangeArrowheads="1"/>
          </p:cNvSpPr>
          <p:nvPr/>
        </p:nvSpPr>
        <p:spPr bwMode="auto">
          <a:xfrm>
            <a:off x="6430963" y="3048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74262" name="Rectangle 118"/>
          <p:cNvSpPr>
            <a:spLocks noChangeArrowheads="1"/>
          </p:cNvSpPr>
          <p:nvPr/>
        </p:nvSpPr>
        <p:spPr bwMode="auto">
          <a:xfrm>
            <a:off x="6430963" y="3429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74263" name="Rectangle 119"/>
          <p:cNvSpPr>
            <a:spLocks noChangeArrowheads="1"/>
          </p:cNvSpPr>
          <p:nvPr/>
        </p:nvSpPr>
        <p:spPr bwMode="auto">
          <a:xfrm>
            <a:off x="5364163" y="3810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4</a:t>
            </a:r>
          </a:p>
        </p:txBody>
      </p:sp>
      <p:sp>
        <p:nvSpPr>
          <p:cNvPr id="774264" name="Rectangle 120"/>
          <p:cNvSpPr>
            <a:spLocks noChangeArrowheads="1"/>
          </p:cNvSpPr>
          <p:nvPr/>
        </p:nvSpPr>
        <p:spPr bwMode="auto">
          <a:xfrm>
            <a:off x="5897563" y="3810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16</a:t>
            </a:r>
          </a:p>
        </p:txBody>
      </p:sp>
      <p:sp>
        <p:nvSpPr>
          <p:cNvPr id="774265" name="Rectangle 121"/>
          <p:cNvSpPr>
            <a:spLocks noChangeArrowheads="1"/>
          </p:cNvSpPr>
          <p:nvPr/>
        </p:nvSpPr>
        <p:spPr bwMode="auto">
          <a:xfrm>
            <a:off x="5364163" y="4191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5</a:t>
            </a:r>
          </a:p>
        </p:txBody>
      </p:sp>
      <p:sp>
        <p:nvSpPr>
          <p:cNvPr id="774266" name="Rectangle 122"/>
          <p:cNvSpPr>
            <a:spLocks noChangeArrowheads="1"/>
          </p:cNvSpPr>
          <p:nvPr/>
        </p:nvSpPr>
        <p:spPr bwMode="auto">
          <a:xfrm>
            <a:off x="5897563" y="4191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32</a:t>
            </a:r>
          </a:p>
        </p:txBody>
      </p:sp>
      <p:sp>
        <p:nvSpPr>
          <p:cNvPr id="774267" name="Rectangle 123"/>
          <p:cNvSpPr>
            <a:spLocks noChangeArrowheads="1"/>
          </p:cNvSpPr>
          <p:nvPr/>
        </p:nvSpPr>
        <p:spPr bwMode="auto">
          <a:xfrm>
            <a:off x="6430963" y="3810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74268" name="Rectangle 124"/>
          <p:cNvSpPr>
            <a:spLocks noChangeArrowheads="1"/>
          </p:cNvSpPr>
          <p:nvPr/>
        </p:nvSpPr>
        <p:spPr bwMode="auto">
          <a:xfrm>
            <a:off x="6430963" y="4191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3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7848600" cy="681552"/>
          </a:xfrm>
        </p:spPr>
        <p:txBody>
          <a:bodyPr/>
          <a:lstStyle/>
          <a:p>
            <a:r>
              <a:rPr kumimoji="0" lang="en-US"/>
              <a:t>Task:  </a:t>
            </a:r>
            <a:r>
              <a:rPr kumimoji="0" lang="en-US" sz="2200">
                <a:solidFill>
                  <a:schemeClr val="tx1"/>
                </a:solidFill>
                <a:latin typeface="Times New Roman"/>
                <a:cs typeface="Times New Roman"/>
              </a:rPr>
              <a:t>print powers of 2 up to 2</a:t>
            </a:r>
            <a:r>
              <a:rPr kumimoji="0" lang="en-US" sz="2200" baseline="30000">
                <a:solidFill>
                  <a:schemeClr val="tx1"/>
                </a:solidFill>
                <a:latin typeface="Times New Roman"/>
                <a:cs typeface="Times New Roman"/>
              </a:rPr>
              <a:t>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Powers of Two:  Trace</a:t>
            </a:r>
          </a:p>
        </p:txBody>
      </p:sp>
      <p:sp>
        <p:nvSpPr>
          <p:cNvPr id="2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6F0CF-9FEB-CB42-BA9D-AB95712FEF43}" type="slidenum">
              <a:rPr lang="en-US"/>
              <a:pPr/>
              <a:t>25</a:t>
            </a:fld>
            <a:endParaRPr lang="en-US" sz="1400"/>
          </a:p>
        </p:txBody>
      </p:sp>
      <p:sp>
        <p:nvSpPr>
          <p:cNvPr id="776296" name="Rectangle 104"/>
          <p:cNvSpPr>
            <a:spLocks noChangeArrowheads="1"/>
          </p:cNvSpPr>
          <p:nvPr/>
        </p:nvSpPr>
        <p:spPr bwMode="auto">
          <a:xfrm>
            <a:off x="606425" y="3429000"/>
            <a:ext cx="4392613" cy="290513"/>
          </a:xfrm>
          <a:prstGeom prst="rect">
            <a:avLst/>
          </a:prstGeom>
          <a:solidFill>
            <a:srgbClr val="003399">
              <a:alpha val="25000"/>
            </a:srgbClr>
          </a:solidFill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6297" name="Rectangle 105"/>
          <p:cNvSpPr>
            <a:spLocks noChangeArrowheads="1"/>
          </p:cNvSpPr>
          <p:nvPr/>
        </p:nvSpPr>
        <p:spPr bwMode="auto">
          <a:xfrm>
            <a:off x="7740650" y="2281238"/>
            <a:ext cx="1008063" cy="17573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182880" rIns="92075" bIns="182880">
            <a:prstTxWarp prst="textNoShape">
              <a:avLst/>
            </a:prstTxWarp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0 1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1 2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2 4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3 8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4 16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5 32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</p:txBody>
      </p:sp>
      <p:sp>
        <p:nvSpPr>
          <p:cNvPr id="776298" name="Rectangle 106"/>
          <p:cNvSpPr>
            <a:spLocks noChangeArrowheads="1"/>
          </p:cNvSpPr>
          <p:nvPr/>
        </p:nvSpPr>
        <p:spPr bwMode="auto">
          <a:xfrm>
            <a:off x="5364163" y="2286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0</a:t>
            </a:r>
          </a:p>
        </p:txBody>
      </p:sp>
      <p:sp>
        <p:nvSpPr>
          <p:cNvPr id="776299" name="Rectangle 107"/>
          <p:cNvSpPr>
            <a:spLocks noChangeArrowheads="1"/>
          </p:cNvSpPr>
          <p:nvPr/>
        </p:nvSpPr>
        <p:spPr bwMode="auto">
          <a:xfrm>
            <a:off x="5897563" y="2286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1</a:t>
            </a:r>
          </a:p>
        </p:txBody>
      </p:sp>
      <p:sp>
        <p:nvSpPr>
          <p:cNvPr id="776300" name="Rectangle 108"/>
          <p:cNvSpPr>
            <a:spLocks noChangeArrowheads="1"/>
          </p:cNvSpPr>
          <p:nvPr/>
        </p:nvSpPr>
        <p:spPr bwMode="auto">
          <a:xfrm>
            <a:off x="5364163" y="1905000"/>
            <a:ext cx="533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urier New" charset="0"/>
              </a:rPr>
              <a:t>i</a:t>
            </a:r>
          </a:p>
        </p:txBody>
      </p:sp>
      <p:sp>
        <p:nvSpPr>
          <p:cNvPr id="776301" name="Rectangle 109"/>
          <p:cNvSpPr>
            <a:spLocks noChangeArrowheads="1"/>
          </p:cNvSpPr>
          <p:nvPr/>
        </p:nvSpPr>
        <p:spPr bwMode="auto">
          <a:xfrm>
            <a:off x="5897563" y="1905000"/>
            <a:ext cx="533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urier New" charset="0"/>
              </a:rPr>
              <a:t>v</a:t>
            </a:r>
          </a:p>
        </p:txBody>
      </p:sp>
      <p:sp>
        <p:nvSpPr>
          <p:cNvPr id="776302" name="Rectangle 110"/>
          <p:cNvSpPr>
            <a:spLocks noChangeArrowheads="1"/>
          </p:cNvSpPr>
          <p:nvPr/>
        </p:nvSpPr>
        <p:spPr bwMode="auto">
          <a:xfrm>
            <a:off x="5364163" y="2667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1</a:t>
            </a:r>
          </a:p>
        </p:txBody>
      </p:sp>
      <p:sp>
        <p:nvSpPr>
          <p:cNvPr id="776303" name="Rectangle 111"/>
          <p:cNvSpPr>
            <a:spLocks noChangeArrowheads="1"/>
          </p:cNvSpPr>
          <p:nvPr/>
        </p:nvSpPr>
        <p:spPr bwMode="auto">
          <a:xfrm>
            <a:off x="5897563" y="2667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2</a:t>
            </a:r>
          </a:p>
        </p:txBody>
      </p:sp>
      <p:sp>
        <p:nvSpPr>
          <p:cNvPr id="776304" name="Rectangle 112"/>
          <p:cNvSpPr>
            <a:spLocks noChangeArrowheads="1"/>
          </p:cNvSpPr>
          <p:nvPr/>
        </p:nvSpPr>
        <p:spPr bwMode="auto">
          <a:xfrm>
            <a:off x="5364163" y="3048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2</a:t>
            </a:r>
          </a:p>
        </p:txBody>
      </p:sp>
      <p:sp>
        <p:nvSpPr>
          <p:cNvPr id="776305" name="Rectangle 113"/>
          <p:cNvSpPr>
            <a:spLocks noChangeArrowheads="1"/>
          </p:cNvSpPr>
          <p:nvPr/>
        </p:nvSpPr>
        <p:spPr bwMode="auto">
          <a:xfrm>
            <a:off x="5897563" y="3048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4</a:t>
            </a:r>
          </a:p>
        </p:txBody>
      </p:sp>
      <p:sp>
        <p:nvSpPr>
          <p:cNvPr id="776306" name="Rectangle 114"/>
          <p:cNvSpPr>
            <a:spLocks noChangeArrowheads="1"/>
          </p:cNvSpPr>
          <p:nvPr/>
        </p:nvSpPr>
        <p:spPr bwMode="auto">
          <a:xfrm>
            <a:off x="5364163" y="3429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3</a:t>
            </a:r>
          </a:p>
        </p:txBody>
      </p:sp>
      <p:sp>
        <p:nvSpPr>
          <p:cNvPr id="776307" name="Rectangle 115"/>
          <p:cNvSpPr>
            <a:spLocks noChangeArrowheads="1"/>
          </p:cNvSpPr>
          <p:nvPr/>
        </p:nvSpPr>
        <p:spPr bwMode="auto">
          <a:xfrm>
            <a:off x="5897563" y="3429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8</a:t>
            </a:r>
          </a:p>
        </p:txBody>
      </p:sp>
      <p:sp>
        <p:nvSpPr>
          <p:cNvPr id="776308" name="Rectangle 116"/>
          <p:cNvSpPr>
            <a:spLocks noChangeArrowheads="1"/>
          </p:cNvSpPr>
          <p:nvPr/>
        </p:nvSpPr>
        <p:spPr bwMode="auto">
          <a:xfrm>
            <a:off x="6430963" y="2286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76309" name="Rectangle 117"/>
          <p:cNvSpPr>
            <a:spLocks noChangeArrowheads="1"/>
          </p:cNvSpPr>
          <p:nvPr/>
        </p:nvSpPr>
        <p:spPr bwMode="auto">
          <a:xfrm>
            <a:off x="6430963" y="19050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urier New" charset="0"/>
              </a:rPr>
              <a:t>i &lt;= N</a:t>
            </a:r>
          </a:p>
        </p:txBody>
      </p:sp>
      <p:sp>
        <p:nvSpPr>
          <p:cNvPr id="776310" name="Rectangle 118"/>
          <p:cNvSpPr>
            <a:spLocks noChangeArrowheads="1"/>
          </p:cNvSpPr>
          <p:nvPr/>
        </p:nvSpPr>
        <p:spPr bwMode="auto">
          <a:xfrm>
            <a:off x="6430963" y="2667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76311" name="Rectangle 119"/>
          <p:cNvSpPr>
            <a:spLocks noChangeArrowheads="1"/>
          </p:cNvSpPr>
          <p:nvPr/>
        </p:nvSpPr>
        <p:spPr bwMode="auto">
          <a:xfrm>
            <a:off x="6430963" y="3048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76312" name="Rectangle 120"/>
          <p:cNvSpPr>
            <a:spLocks noChangeArrowheads="1"/>
          </p:cNvSpPr>
          <p:nvPr/>
        </p:nvSpPr>
        <p:spPr bwMode="auto">
          <a:xfrm>
            <a:off x="6430963" y="3429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76313" name="Rectangle 121"/>
          <p:cNvSpPr>
            <a:spLocks noChangeArrowheads="1"/>
          </p:cNvSpPr>
          <p:nvPr/>
        </p:nvSpPr>
        <p:spPr bwMode="auto">
          <a:xfrm>
            <a:off x="5364163" y="3810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4</a:t>
            </a:r>
          </a:p>
        </p:txBody>
      </p:sp>
      <p:sp>
        <p:nvSpPr>
          <p:cNvPr id="776314" name="Rectangle 122"/>
          <p:cNvSpPr>
            <a:spLocks noChangeArrowheads="1"/>
          </p:cNvSpPr>
          <p:nvPr/>
        </p:nvSpPr>
        <p:spPr bwMode="auto">
          <a:xfrm>
            <a:off x="5897563" y="3810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16</a:t>
            </a:r>
          </a:p>
        </p:txBody>
      </p:sp>
      <p:sp>
        <p:nvSpPr>
          <p:cNvPr id="776315" name="Rectangle 123"/>
          <p:cNvSpPr>
            <a:spLocks noChangeArrowheads="1"/>
          </p:cNvSpPr>
          <p:nvPr/>
        </p:nvSpPr>
        <p:spPr bwMode="auto">
          <a:xfrm>
            <a:off x="5364163" y="4191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5</a:t>
            </a:r>
          </a:p>
        </p:txBody>
      </p:sp>
      <p:sp>
        <p:nvSpPr>
          <p:cNvPr id="776316" name="Rectangle 124"/>
          <p:cNvSpPr>
            <a:spLocks noChangeArrowheads="1"/>
          </p:cNvSpPr>
          <p:nvPr/>
        </p:nvSpPr>
        <p:spPr bwMode="auto">
          <a:xfrm>
            <a:off x="5897563" y="4191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32</a:t>
            </a:r>
          </a:p>
        </p:txBody>
      </p:sp>
      <p:sp>
        <p:nvSpPr>
          <p:cNvPr id="776319" name="Rectangle 127"/>
          <p:cNvSpPr>
            <a:spLocks noChangeArrowheads="1"/>
          </p:cNvSpPr>
          <p:nvPr/>
        </p:nvSpPr>
        <p:spPr bwMode="auto">
          <a:xfrm>
            <a:off x="6430963" y="3810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76320" name="Rectangle 128"/>
          <p:cNvSpPr>
            <a:spLocks noChangeArrowheads="1"/>
          </p:cNvSpPr>
          <p:nvPr/>
        </p:nvSpPr>
        <p:spPr bwMode="auto">
          <a:xfrm>
            <a:off x="6430963" y="4191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3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7848600" cy="681552"/>
          </a:xfrm>
        </p:spPr>
        <p:txBody>
          <a:bodyPr/>
          <a:lstStyle/>
          <a:p>
            <a:r>
              <a:rPr kumimoji="0" lang="en-US"/>
              <a:t>Task:  </a:t>
            </a:r>
            <a:r>
              <a:rPr kumimoji="0" lang="en-US" sz="2200">
                <a:solidFill>
                  <a:schemeClr val="tx1"/>
                </a:solidFill>
                <a:latin typeface="Times New Roman"/>
                <a:cs typeface="Times New Roman"/>
              </a:rPr>
              <a:t>print powers of 2 up to 2</a:t>
            </a:r>
            <a:r>
              <a:rPr kumimoji="0" lang="en-US" sz="2200" baseline="30000">
                <a:solidFill>
                  <a:schemeClr val="tx1"/>
                </a:solidFill>
                <a:latin typeface="Times New Roman"/>
                <a:cs typeface="Times New Roman"/>
              </a:rPr>
              <a:t>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Powers of Two:  Trace</a:t>
            </a:r>
          </a:p>
        </p:txBody>
      </p:sp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A8854-E707-5845-A9C6-F6EAF8179E71}" type="slidenum">
              <a:rPr lang="en-US"/>
              <a:pPr/>
              <a:t>26</a:t>
            </a:fld>
            <a:endParaRPr lang="en-US" sz="1400"/>
          </a:p>
        </p:txBody>
      </p:sp>
      <p:sp>
        <p:nvSpPr>
          <p:cNvPr id="778338" name="Rectangle 98"/>
          <p:cNvSpPr>
            <a:spLocks noChangeArrowheads="1"/>
          </p:cNvSpPr>
          <p:nvPr/>
        </p:nvSpPr>
        <p:spPr bwMode="auto">
          <a:xfrm>
            <a:off x="606425" y="3690938"/>
            <a:ext cx="4392613" cy="290512"/>
          </a:xfrm>
          <a:prstGeom prst="rect">
            <a:avLst/>
          </a:prstGeom>
          <a:solidFill>
            <a:srgbClr val="003399">
              <a:alpha val="25000"/>
            </a:srgbClr>
          </a:solidFill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339" name="Rectangle 99"/>
          <p:cNvSpPr>
            <a:spLocks noChangeArrowheads="1"/>
          </p:cNvSpPr>
          <p:nvPr/>
        </p:nvSpPr>
        <p:spPr bwMode="auto">
          <a:xfrm>
            <a:off x="7740650" y="2281238"/>
            <a:ext cx="1008063" cy="17573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182880" rIns="92075" bIns="182880">
            <a:prstTxWarp prst="textNoShape">
              <a:avLst/>
            </a:prstTxWarp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0 1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1 2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2 4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3 8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4 16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5 32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</p:txBody>
      </p:sp>
      <p:sp>
        <p:nvSpPr>
          <p:cNvPr id="778340" name="Rectangle 100"/>
          <p:cNvSpPr>
            <a:spLocks noChangeArrowheads="1"/>
          </p:cNvSpPr>
          <p:nvPr/>
        </p:nvSpPr>
        <p:spPr bwMode="auto">
          <a:xfrm>
            <a:off x="5364163" y="2286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0</a:t>
            </a:r>
          </a:p>
        </p:txBody>
      </p:sp>
      <p:sp>
        <p:nvSpPr>
          <p:cNvPr id="778341" name="Rectangle 101"/>
          <p:cNvSpPr>
            <a:spLocks noChangeArrowheads="1"/>
          </p:cNvSpPr>
          <p:nvPr/>
        </p:nvSpPr>
        <p:spPr bwMode="auto">
          <a:xfrm>
            <a:off x="5897563" y="2286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1</a:t>
            </a:r>
          </a:p>
        </p:txBody>
      </p:sp>
      <p:sp>
        <p:nvSpPr>
          <p:cNvPr id="778342" name="Rectangle 102"/>
          <p:cNvSpPr>
            <a:spLocks noChangeArrowheads="1"/>
          </p:cNvSpPr>
          <p:nvPr/>
        </p:nvSpPr>
        <p:spPr bwMode="auto">
          <a:xfrm>
            <a:off x="5364163" y="1905000"/>
            <a:ext cx="533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urier New" charset="0"/>
              </a:rPr>
              <a:t>i</a:t>
            </a:r>
          </a:p>
        </p:txBody>
      </p:sp>
      <p:sp>
        <p:nvSpPr>
          <p:cNvPr id="778343" name="Rectangle 103"/>
          <p:cNvSpPr>
            <a:spLocks noChangeArrowheads="1"/>
          </p:cNvSpPr>
          <p:nvPr/>
        </p:nvSpPr>
        <p:spPr bwMode="auto">
          <a:xfrm>
            <a:off x="5897563" y="1905000"/>
            <a:ext cx="533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urier New" charset="0"/>
              </a:rPr>
              <a:t>v</a:t>
            </a:r>
          </a:p>
        </p:txBody>
      </p:sp>
      <p:sp>
        <p:nvSpPr>
          <p:cNvPr id="778344" name="Rectangle 104"/>
          <p:cNvSpPr>
            <a:spLocks noChangeArrowheads="1"/>
          </p:cNvSpPr>
          <p:nvPr/>
        </p:nvSpPr>
        <p:spPr bwMode="auto">
          <a:xfrm>
            <a:off x="5364163" y="2667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1</a:t>
            </a:r>
          </a:p>
        </p:txBody>
      </p:sp>
      <p:sp>
        <p:nvSpPr>
          <p:cNvPr id="778345" name="Rectangle 105"/>
          <p:cNvSpPr>
            <a:spLocks noChangeArrowheads="1"/>
          </p:cNvSpPr>
          <p:nvPr/>
        </p:nvSpPr>
        <p:spPr bwMode="auto">
          <a:xfrm>
            <a:off x="5897563" y="2667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2</a:t>
            </a:r>
          </a:p>
        </p:txBody>
      </p:sp>
      <p:sp>
        <p:nvSpPr>
          <p:cNvPr id="778346" name="Rectangle 106"/>
          <p:cNvSpPr>
            <a:spLocks noChangeArrowheads="1"/>
          </p:cNvSpPr>
          <p:nvPr/>
        </p:nvSpPr>
        <p:spPr bwMode="auto">
          <a:xfrm>
            <a:off x="5364163" y="3048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2</a:t>
            </a:r>
          </a:p>
        </p:txBody>
      </p:sp>
      <p:sp>
        <p:nvSpPr>
          <p:cNvPr id="778347" name="Rectangle 107"/>
          <p:cNvSpPr>
            <a:spLocks noChangeArrowheads="1"/>
          </p:cNvSpPr>
          <p:nvPr/>
        </p:nvSpPr>
        <p:spPr bwMode="auto">
          <a:xfrm>
            <a:off x="5897563" y="3048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4</a:t>
            </a:r>
          </a:p>
        </p:txBody>
      </p:sp>
      <p:sp>
        <p:nvSpPr>
          <p:cNvPr id="778348" name="Rectangle 108"/>
          <p:cNvSpPr>
            <a:spLocks noChangeArrowheads="1"/>
          </p:cNvSpPr>
          <p:nvPr/>
        </p:nvSpPr>
        <p:spPr bwMode="auto">
          <a:xfrm>
            <a:off x="5364163" y="3429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3</a:t>
            </a:r>
          </a:p>
        </p:txBody>
      </p:sp>
      <p:sp>
        <p:nvSpPr>
          <p:cNvPr id="778349" name="Rectangle 109"/>
          <p:cNvSpPr>
            <a:spLocks noChangeArrowheads="1"/>
          </p:cNvSpPr>
          <p:nvPr/>
        </p:nvSpPr>
        <p:spPr bwMode="auto">
          <a:xfrm>
            <a:off x="5897563" y="3429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8</a:t>
            </a:r>
          </a:p>
        </p:txBody>
      </p:sp>
      <p:sp>
        <p:nvSpPr>
          <p:cNvPr id="778350" name="Rectangle 110"/>
          <p:cNvSpPr>
            <a:spLocks noChangeArrowheads="1"/>
          </p:cNvSpPr>
          <p:nvPr/>
        </p:nvSpPr>
        <p:spPr bwMode="auto">
          <a:xfrm>
            <a:off x="6430963" y="2286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78351" name="Rectangle 111"/>
          <p:cNvSpPr>
            <a:spLocks noChangeArrowheads="1"/>
          </p:cNvSpPr>
          <p:nvPr/>
        </p:nvSpPr>
        <p:spPr bwMode="auto">
          <a:xfrm>
            <a:off x="6430963" y="19050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urier New" charset="0"/>
              </a:rPr>
              <a:t>i &lt;= N</a:t>
            </a:r>
          </a:p>
        </p:txBody>
      </p:sp>
      <p:sp>
        <p:nvSpPr>
          <p:cNvPr id="778352" name="Rectangle 112"/>
          <p:cNvSpPr>
            <a:spLocks noChangeArrowheads="1"/>
          </p:cNvSpPr>
          <p:nvPr/>
        </p:nvSpPr>
        <p:spPr bwMode="auto">
          <a:xfrm>
            <a:off x="6430963" y="2667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78353" name="Rectangle 113"/>
          <p:cNvSpPr>
            <a:spLocks noChangeArrowheads="1"/>
          </p:cNvSpPr>
          <p:nvPr/>
        </p:nvSpPr>
        <p:spPr bwMode="auto">
          <a:xfrm>
            <a:off x="6430963" y="3048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78354" name="Rectangle 114"/>
          <p:cNvSpPr>
            <a:spLocks noChangeArrowheads="1"/>
          </p:cNvSpPr>
          <p:nvPr/>
        </p:nvSpPr>
        <p:spPr bwMode="auto">
          <a:xfrm>
            <a:off x="6430963" y="3429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78355" name="Rectangle 115"/>
          <p:cNvSpPr>
            <a:spLocks noChangeArrowheads="1"/>
          </p:cNvSpPr>
          <p:nvPr/>
        </p:nvSpPr>
        <p:spPr bwMode="auto">
          <a:xfrm>
            <a:off x="5364163" y="3810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4</a:t>
            </a:r>
          </a:p>
        </p:txBody>
      </p:sp>
      <p:sp>
        <p:nvSpPr>
          <p:cNvPr id="778356" name="Rectangle 116"/>
          <p:cNvSpPr>
            <a:spLocks noChangeArrowheads="1"/>
          </p:cNvSpPr>
          <p:nvPr/>
        </p:nvSpPr>
        <p:spPr bwMode="auto">
          <a:xfrm>
            <a:off x="5897563" y="3810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16</a:t>
            </a:r>
          </a:p>
        </p:txBody>
      </p:sp>
      <p:sp>
        <p:nvSpPr>
          <p:cNvPr id="778357" name="Rectangle 117"/>
          <p:cNvSpPr>
            <a:spLocks noChangeArrowheads="1"/>
          </p:cNvSpPr>
          <p:nvPr/>
        </p:nvSpPr>
        <p:spPr bwMode="auto">
          <a:xfrm>
            <a:off x="5364163" y="4191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5</a:t>
            </a:r>
          </a:p>
        </p:txBody>
      </p:sp>
      <p:sp>
        <p:nvSpPr>
          <p:cNvPr id="778358" name="Rectangle 118"/>
          <p:cNvSpPr>
            <a:spLocks noChangeArrowheads="1"/>
          </p:cNvSpPr>
          <p:nvPr/>
        </p:nvSpPr>
        <p:spPr bwMode="auto">
          <a:xfrm>
            <a:off x="5897563" y="4191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32</a:t>
            </a:r>
          </a:p>
        </p:txBody>
      </p:sp>
      <p:sp>
        <p:nvSpPr>
          <p:cNvPr id="778359" name="Rectangle 119"/>
          <p:cNvSpPr>
            <a:spLocks noChangeArrowheads="1"/>
          </p:cNvSpPr>
          <p:nvPr/>
        </p:nvSpPr>
        <p:spPr bwMode="auto">
          <a:xfrm>
            <a:off x="5364163" y="4572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6</a:t>
            </a:r>
          </a:p>
        </p:txBody>
      </p:sp>
      <p:sp>
        <p:nvSpPr>
          <p:cNvPr id="778360" name="Rectangle 120"/>
          <p:cNvSpPr>
            <a:spLocks noChangeArrowheads="1"/>
          </p:cNvSpPr>
          <p:nvPr/>
        </p:nvSpPr>
        <p:spPr bwMode="auto">
          <a:xfrm>
            <a:off x="5897563" y="4572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Courier New" charset="0"/>
            </a:endParaRPr>
          </a:p>
        </p:txBody>
      </p:sp>
      <p:sp>
        <p:nvSpPr>
          <p:cNvPr id="778361" name="Rectangle 121"/>
          <p:cNvSpPr>
            <a:spLocks noChangeArrowheads="1"/>
          </p:cNvSpPr>
          <p:nvPr/>
        </p:nvSpPr>
        <p:spPr bwMode="auto">
          <a:xfrm>
            <a:off x="6430963" y="3810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78362" name="Rectangle 122"/>
          <p:cNvSpPr>
            <a:spLocks noChangeArrowheads="1"/>
          </p:cNvSpPr>
          <p:nvPr/>
        </p:nvSpPr>
        <p:spPr bwMode="auto">
          <a:xfrm>
            <a:off x="6430963" y="4191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78363" name="Rectangle 123"/>
          <p:cNvSpPr>
            <a:spLocks noChangeArrowheads="1"/>
          </p:cNvSpPr>
          <p:nvPr/>
        </p:nvSpPr>
        <p:spPr bwMode="auto">
          <a:xfrm>
            <a:off x="6430963" y="4572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Courier New" charset="0"/>
            </a:endParaRPr>
          </a:p>
        </p:txBody>
      </p:sp>
      <p:sp>
        <p:nvSpPr>
          <p:cNvPr id="34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7848600" cy="681552"/>
          </a:xfrm>
        </p:spPr>
        <p:txBody>
          <a:bodyPr/>
          <a:lstStyle/>
          <a:p>
            <a:r>
              <a:rPr kumimoji="0" lang="en-US"/>
              <a:t>Task:  </a:t>
            </a:r>
            <a:r>
              <a:rPr kumimoji="0" lang="en-US" sz="2200">
                <a:solidFill>
                  <a:schemeClr val="tx1"/>
                </a:solidFill>
                <a:latin typeface="Times New Roman"/>
                <a:cs typeface="Times New Roman"/>
              </a:rPr>
              <a:t>print powers of 2 up to 2</a:t>
            </a:r>
            <a:r>
              <a:rPr kumimoji="0" lang="en-US" sz="2200" baseline="30000">
                <a:solidFill>
                  <a:schemeClr val="tx1"/>
                </a:solidFill>
                <a:latin typeface="Times New Roman"/>
                <a:cs typeface="Times New Roman"/>
              </a:rPr>
              <a:t>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Powers of Two:  Trace</a:t>
            </a:r>
          </a:p>
        </p:txBody>
      </p:sp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3D861-8E38-C043-B10C-52C7F90B9228}" type="slidenum">
              <a:rPr lang="en-US"/>
              <a:pPr/>
              <a:t>27</a:t>
            </a:fld>
            <a:endParaRPr lang="en-US" sz="1400"/>
          </a:p>
        </p:txBody>
      </p:sp>
      <p:sp>
        <p:nvSpPr>
          <p:cNvPr id="780386" name="Rectangle 98"/>
          <p:cNvSpPr>
            <a:spLocks noChangeArrowheads="1"/>
          </p:cNvSpPr>
          <p:nvPr/>
        </p:nvSpPr>
        <p:spPr bwMode="auto">
          <a:xfrm>
            <a:off x="606425" y="3937000"/>
            <a:ext cx="4392613" cy="290513"/>
          </a:xfrm>
          <a:prstGeom prst="rect">
            <a:avLst/>
          </a:prstGeom>
          <a:solidFill>
            <a:srgbClr val="003399">
              <a:alpha val="25000"/>
            </a:srgbClr>
          </a:solidFill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0387" name="Rectangle 99"/>
          <p:cNvSpPr>
            <a:spLocks noChangeArrowheads="1"/>
          </p:cNvSpPr>
          <p:nvPr/>
        </p:nvSpPr>
        <p:spPr bwMode="auto">
          <a:xfrm>
            <a:off x="7740650" y="2281238"/>
            <a:ext cx="1008063" cy="17573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182880" rIns="92075" bIns="182880">
            <a:prstTxWarp prst="textNoShape">
              <a:avLst/>
            </a:prstTxWarp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0 1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1 2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2 4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3 8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4 16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5 32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</p:txBody>
      </p:sp>
      <p:sp>
        <p:nvSpPr>
          <p:cNvPr id="780388" name="Rectangle 100"/>
          <p:cNvSpPr>
            <a:spLocks noChangeArrowheads="1"/>
          </p:cNvSpPr>
          <p:nvPr/>
        </p:nvSpPr>
        <p:spPr bwMode="auto">
          <a:xfrm>
            <a:off x="5364163" y="2286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0</a:t>
            </a:r>
          </a:p>
        </p:txBody>
      </p:sp>
      <p:sp>
        <p:nvSpPr>
          <p:cNvPr id="780389" name="Rectangle 101"/>
          <p:cNvSpPr>
            <a:spLocks noChangeArrowheads="1"/>
          </p:cNvSpPr>
          <p:nvPr/>
        </p:nvSpPr>
        <p:spPr bwMode="auto">
          <a:xfrm>
            <a:off x="5897563" y="2286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1</a:t>
            </a:r>
          </a:p>
        </p:txBody>
      </p:sp>
      <p:sp>
        <p:nvSpPr>
          <p:cNvPr id="780390" name="Rectangle 102"/>
          <p:cNvSpPr>
            <a:spLocks noChangeArrowheads="1"/>
          </p:cNvSpPr>
          <p:nvPr/>
        </p:nvSpPr>
        <p:spPr bwMode="auto">
          <a:xfrm>
            <a:off x="5364163" y="1905000"/>
            <a:ext cx="533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urier New" charset="0"/>
              </a:rPr>
              <a:t>i</a:t>
            </a:r>
          </a:p>
        </p:txBody>
      </p:sp>
      <p:sp>
        <p:nvSpPr>
          <p:cNvPr id="780391" name="Rectangle 103"/>
          <p:cNvSpPr>
            <a:spLocks noChangeArrowheads="1"/>
          </p:cNvSpPr>
          <p:nvPr/>
        </p:nvSpPr>
        <p:spPr bwMode="auto">
          <a:xfrm>
            <a:off x="5897563" y="1905000"/>
            <a:ext cx="533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urier New" charset="0"/>
              </a:rPr>
              <a:t>v</a:t>
            </a:r>
          </a:p>
        </p:txBody>
      </p:sp>
      <p:sp>
        <p:nvSpPr>
          <p:cNvPr id="780392" name="Rectangle 104"/>
          <p:cNvSpPr>
            <a:spLocks noChangeArrowheads="1"/>
          </p:cNvSpPr>
          <p:nvPr/>
        </p:nvSpPr>
        <p:spPr bwMode="auto">
          <a:xfrm>
            <a:off x="5364163" y="2667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1</a:t>
            </a:r>
          </a:p>
        </p:txBody>
      </p:sp>
      <p:sp>
        <p:nvSpPr>
          <p:cNvPr id="780393" name="Rectangle 105"/>
          <p:cNvSpPr>
            <a:spLocks noChangeArrowheads="1"/>
          </p:cNvSpPr>
          <p:nvPr/>
        </p:nvSpPr>
        <p:spPr bwMode="auto">
          <a:xfrm>
            <a:off x="5897563" y="2667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2</a:t>
            </a:r>
          </a:p>
        </p:txBody>
      </p:sp>
      <p:sp>
        <p:nvSpPr>
          <p:cNvPr id="780394" name="Rectangle 106"/>
          <p:cNvSpPr>
            <a:spLocks noChangeArrowheads="1"/>
          </p:cNvSpPr>
          <p:nvPr/>
        </p:nvSpPr>
        <p:spPr bwMode="auto">
          <a:xfrm>
            <a:off x="5364163" y="3048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2</a:t>
            </a:r>
          </a:p>
        </p:txBody>
      </p:sp>
      <p:sp>
        <p:nvSpPr>
          <p:cNvPr id="780395" name="Rectangle 107"/>
          <p:cNvSpPr>
            <a:spLocks noChangeArrowheads="1"/>
          </p:cNvSpPr>
          <p:nvPr/>
        </p:nvSpPr>
        <p:spPr bwMode="auto">
          <a:xfrm>
            <a:off x="5897563" y="3048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4</a:t>
            </a:r>
          </a:p>
        </p:txBody>
      </p:sp>
      <p:sp>
        <p:nvSpPr>
          <p:cNvPr id="780396" name="Rectangle 108"/>
          <p:cNvSpPr>
            <a:spLocks noChangeArrowheads="1"/>
          </p:cNvSpPr>
          <p:nvPr/>
        </p:nvSpPr>
        <p:spPr bwMode="auto">
          <a:xfrm>
            <a:off x="5364163" y="3429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3</a:t>
            </a:r>
          </a:p>
        </p:txBody>
      </p:sp>
      <p:sp>
        <p:nvSpPr>
          <p:cNvPr id="780397" name="Rectangle 109"/>
          <p:cNvSpPr>
            <a:spLocks noChangeArrowheads="1"/>
          </p:cNvSpPr>
          <p:nvPr/>
        </p:nvSpPr>
        <p:spPr bwMode="auto">
          <a:xfrm>
            <a:off x="5897563" y="3429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8</a:t>
            </a:r>
          </a:p>
        </p:txBody>
      </p:sp>
      <p:sp>
        <p:nvSpPr>
          <p:cNvPr id="780398" name="Rectangle 110"/>
          <p:cNvSpPr>
            <a:spLocks noChangeArrowheads="1"/>
          </p:cNvSpPr>
          <p:nvPr/>
        </p:nvSpPr>
        <p:spPr bwMode="auto">
          <a:xfrm>
            <a:off x="6430963" y="2286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80399" name="Rectangle 111"/>
          <p:cNvSpPr>
            <a:spLocks noChangeArrowheads="1"/>
          </p:cNvSpPr>
          <p:nvPr/>
        </p:nvSpPr>
        <p:spPr bwMode="auto">
          <a:xfrm>
            <a:off x="6430963" y="19050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urier New" charset="0"/>
              </a:rPr>
              <a:t>i &lt;= N</a:t>
            </a:r>
          </a:p>
        </p:txBody>
      </p:sp>
      <p:sp>
        <p:nvSpPr>
          <p:cNvPr id="780400" name="Rectangle 112"/>
          <p:cNvSpPr>
            <a:spLocks noChangeArrowheads="1"/>
          </p:cNvSpPr>
          <p:nvPr/>
        </p:nvSpPr>
        <p:spPr bwMode="auto">
          <a:xfrm>
            <a:off x="6430963" y="2667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80401" name="Rectangle 113"/>
          <p:cNvSpPr>
            <a:spLocks noChangeArrowheads="1"/>
          </p:cNvSpPr>
          <p:nvPr/>
        </p:nvSpPr>
        <p:spPr bwMode="auto">
          <a:xfrm>
            <a:off x="6430963" y="3048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80402" name="Rectangle 114"/>
          <p:cNvSpPr>
            <a:spLocks noChangeArrowheads="1"/>
          </p:cNvSpPr>
          <p:nvPr/>
        </p:nvSpPr>
        <p:spPr bwMode="auto">
          <a:xfrm>
            <a:off x="6430963" y="3429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80403" name="Rectangle 115"/>
          <p:cNvSpPr>
            <a:spLocks noChangeArrowheads="1"/>
          </p:cNvSpPr>
          <p:nvPr/>
        </p:nvSpPr>
        <p:spPr bwMode="auto">
          <a:xfrm>
            <a:off x="5364163" y="3810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4</a:t>
            </a:r>
          </a:p>
        </p:txBody>
      </p:sp>
      <p:sp>
        <p:nvSpPr>
          <p:cNvPr id="780404" name="Rectangle 116"/>
          <p:cNvSpPr>
            <a:spLocks noChangeArrowheads="1"/>
          </p:cNvSpPr>
          <p:nvPr/>
        </p:nvSpPr>
        <p:spPr bwMode="auto">
          <a:xfrm>
            <a:off x="5897563" y="3810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16</a:t>
            </a:r>
          </a:p>
        </p:txBody>
      </p:sp>
      <p:sp>
        <p:nvSpPr>
          <p:cNvPr id="780405" name="Rectangle 117"/>
          <p:cNvSpPr>
            <a:spLocks noChangeArrowheads="1"/>
          </p:cNvSpPr>
          <p:nvPr/>
        </p:nvSpPr>
        <p:spPr bwMode="auto">
          <a:xfrm>
            <a:off x="5364163" y="4191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5</a:t>
            </a:r>
          </a:p>
        </p:txBody>
      </p:sp>
      <p:sp>
        <p:nvSpPr>
          <p:cNvPr id="780406" name="Rectangle 118"/>
          <p:cNvSpPr>
            <a:spLocks noChangeArrowheads="1"/>
          </p:cNvSpPr>
          <p:nvPr/>
        </p:nvSpPr>
        <p:spPr bwMode="auto">
          <a:xfrm>
            <a:off x="5897563" y="4191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32</a:t>
            </a:r>
          </a:p>
        </p:txBody>
      </p:sp>
      <p:sp>
        <p:nvSpPr>
          <p:cNvPr id="780407" name="Rectangle 119"/>
          <p:cNvSpPr>
            <a:spLocks noChangeArrowheads="1"/>
          </p:cNvSpPr>
          <p:nvPr/>
        </p:nvSpPr>
        <p:spPr bwMode="auto">
          <a:xfrm>
            <a:off x="5364163" y="4572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6</a:t>
            </a:r>
          </a:p>
        </p:txBody>
      </p:sp>
      <p:sp>
        <p:nvSpPr>
          <p:cNvPr id="780408" name="Rectangle 120"/>
          <p:cNvSpPr>
            <a:spLocks noChangeArrowheads="1"/>
          </p:cNvSpPr>
          <p:nvPr/>
        </p:nvSpPr>
        <p:spPr bwMode="auto">
          <a:xfrm>
            <a:off x="5897563" y="4572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64</a:t>
            </a:r>
          </a:p>
        </p:txBody>
      </p:sp>
      <p:sp>
        <p:nvSpPr>
          <p:cNvPr id="780409" name="Rectangle 121"/>
          <p:cNvSpPr>
            <a:spLocks noChangeArrowheads="1"/>
          </p:cNvSpPr>
          <p:nvPr/>
        </p:nvSpPr>
        <p:spPr bwMode="auto">
          <a:xfrm>
            <a:off x="6430963" y="3810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80410" name="Rectangle 122"/>
          <p:cNvSpPr>
            <a:spLocks noChangeArrowheads="1"/>
          </p:cNvSpPr>
          <p:nvPr/>
        </p:nvSpPr>
        <p:spPr bwMode="auto">
          <a:xfrm>
            <a:off x="6430963" y="4191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80411" name="Rectangle 123"/>
          <p:cNvSpPr>
            <a:spLocks noChangeArrowheads="1"/>
          </p:cNvSpPr>
          <p:nvPr/>
        </p:nvSpPr>
        <p:spPr bwMode="auto">
          <a:xfrm>
            <a:off x="6430963" y="4572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Courier New" charset="0"/>
            </a:endParaRPr>
          </a:p>
        </p:txBody>
      </p:sp>
      <p:sp>
        <p:nvSpPr>
          <p:cNvPr id="34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7848600" cy="681552"/>
          </a:xfrm>
        </p:spPr>
        <p:txBody>
          <a:bodyPr/>
          <a:lstStyle/>
          <a:p>
            <a:r>
              <a:rPr kumimoji="0" lang="en-US"/>
              <a:t>Task:  </a:t>
            </a:r>
            <a:r>
              <a:rPr kumimoji="0" lang="en-US" sz="2200">
                <a:solidFill>
                  <a:schemeClr val="tx1"/>
                </a:solidFill>
                <a:latin typeface="Times New Roman"/>
                <a:cs typeface="Times New Roman"/>
              </a:rPr>
              <a:t>print powers of 2 up to 2</a:t>
            </a:r>
            <a:r>
              <a:rPr kumimoji="0" lang="en-US" sz="2200" baseline="30000">
                <a:solidFill>
                  <a:schemeClr val="tx1"/>
                </a:solidFill>
                <a:latin typeface="Times New Roman"/>
                <a:cs typeface="Times New Roman"/>
              </a:rPr>
              <a:t>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Powers of Two:  Trace</a:t>
            </a:r>
          </a:p>
        </p:txBody>
      </p:sp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2217A-14A0-D74F-B401-6B2C8FCC511A}" type="slidenum">
              <a:rPr lang="en-US"/>
              <a:pPr/>
              <a:t>28</a:t>
            </a:fld>
            <a:endParaRPr lang="en-US" sz="1400"/>
          </a:p>
        </p:txBody>
      </p:sp>
      <p:sp>
        <p:nvSpPr>
          <p:cNvPr id="782441" name="Rectangle 105"/>
          <p:cNvSpPr>
            <a:spLocks noChangeArrowheads="1"/>
          </p:cNvSpPr>
          <p:nvPr/>
        </p:nvSpPr>
        <p:spPr bwMode="auto">
          <a:xfrm>
            <a:off x="606425" y="3198813"/>
            <a:ext cx="4392613" cy="290512"/>
          </a:xfrm>
          <a:prstGeom prst="rect">
            <a:avLst/>
          </a:prstGeom>
          <a:solidFill>
            <a:srgbClr val="003399">
              <a:alpha val="25000"/>
            </a:srgbClr>
          </a:solidFill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2442" name="Rectangle 106"/>
          <p:cNvSpPr>
            <a:spLocks noChangeArrowheads="1"/>
          </p:cNvSpPr>
          <p:nvPr/>
        </p:nvSpPr>
        <p:spPr bwMode="auto">
          <a:xfrm>
            <a:off x="7740650" y="2281238"/>
            <a:ext cx="1008063" cy="17573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182880" rIns="92075" bIns="182880">
            <a:prstTxWarp prst="textNoShape">
              <a:avLst/>
            </a:prstTxWarp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0 1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1 2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2 4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3 8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4 16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5 32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</p:txBody>
      </p:sp>
      <p:sp>
        <p:nvSpPr>
          <p:cNvPr id="782443" name="Rectangle 107"/>
          <p:cNvSpPr>
            <a:spLocks noChangeArrowheads="1"/>
          </p:cNvSpPr>
          <p:nvPr/>
        </p:nvSpPr>
        <p:spPr bwMode="auto">
          <a:xfrm>
            <a:off x="5364163" y="2286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0</a:t>
            </a:r>
          </a:p>
        </p:txBody>
      </p:sp>
      <p:sp>
        <p:nvSpPr>
          <p:cNvPr id="782444" name="Rectangle 108"/>
          <p:cNvSpPr>
            <a:spLocks noChangeArrowheads="1"/>
          </p:cNvSpPr>
          <p:nvPr/>
        </p:nvSpPr>
        <p:spPr bwMode="auto">
          <a:xfrm>
            <a:off x="5897563" y="2286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1</a:t>
            </a:r>
          </a:p>
        </p:txBody>
      </p:sp>
      <p:sp>
        <p:nvSpPr>
          <p:cNvPr id="782445" name="Rectangle 109"/>
          <p:cNvSpPr>
            <a:spLocks noChangeArrowheads="1"/>
          </p:cNvSpPr>
          <p:nvPr/>
        </p:nvSpPr>
        <p:spPr bwMode="auto">
          <a:xfrm>
            <a:off x="5364163" y="1905000"/>
            <a:ext cx="533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urier New" charset="0"/>
              </a:rPr>
              <a:t>i</a:t>
            </a:r>
          </a:p>
        </p:txBody>
      </p:sp>
      <p:sp>
        <p:nvSpPr>
          <p:cNvPr id="782446" name="Rectangle 110"/>
          <p:cNvSpPr>
            <a:spLocks noChangeArrowheads="1"/>
          </p:cNvSpPr>
          <p:nvPr/>
        </p:nvSpPr>
        <p:spPr bwMode="auto">
          <a:xfrm>
            <a:off x="5897563" y="1905000"/>
            <a:ext cx="533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urier New" charset="0"/>
              </a:rPr>
              <a:t>v</a:t>
            </a:r>
          </a:p>
        </p:txBody>
      </p:sp>
      <p:sp>
        <p:nvSpPr>
          <p:cNvPr id="782447" name="Rectangle 111"/>
          <p:cNvSpPr>
            <a:spLocks noChangeArrowheads="1"/>
          </p:cNvSpPr>
          <p:nvPr/>
        </p:nvSpPr>
        <p:spPr bwMode="auto">
          <a:xfrm>
            <a:off x="5364163" y="2667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1</a:t>
            </a:r>
          </a:p>
        </p:txBody>
      </p:sp>
      <p:sp>
        <p:nvSpPr>
          <p:cNvPr id="782448" name="Rectangle 112"/>
          <p:cNvSpPr>
            <a:spLocks noChangeArrowheads="1"/>
          </p:cNvSpPr>
          <p:nvPr/>
        </p:nvSpPr>
        <p:spPr bwMode="auto">
          <a:xfrm>
            <a:off x="5897563" y="2667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2</a:t>
            </a:r>
          </a:p>
        </p:txBody>
      </p:sp>
      <p:sp>
        <p:nvSpPr>
          <p:cNvPr id="782449" name="Rectangle 113"/>
          <p:cNvSpPr>
            <a:spLocks noChangeArrowheads="1"/>
          </p:cNvSpPr>
          <p:nvPr/>
        </p:nvSpPr>
        <p:spPr bwMode="auto">
          <a:xfrm>
            <a:off x="5364163" y="3048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2</a:t>
            </a:r>
          </a:p>
        </p:txBody>
      </p:sp>
      <p:sp>
        <p:nvSpPr>
          <p:cNvPr id="782450" name="Rectangle 114"/>
          <p:cNvSpPr>
            <a:spLocks noChangeArrowheads="1"/>
          </p:cNvSpPr>
          <p:nvPr/>
        </p:nvSpPr>
        <p:spPr bwMode="auto">
          <a:xfrm>
            <a:off x="5897563" y="3048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4</a:t>
            </a:r>
          </a:p>
        </p:txBody>
      </p:sp>
      <p:sp>
        <p:nvSpPr>
          <p:cNvPr id="782451" name="Rectangle 115"/>
          <p:cNvSpPr>
            <a:spLocks noChangeArrowheads="1"/>
          </p:cNvSpPr>
          <p:nvPr/>
        </p:nvSpPr>
        <p:spPr bwMode="auto">
          <a:xfrm>
            <a:off x="5364163" y="3429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3</a:t>
            </a:r>
          </a:p>
        </p:txBody>
      </p:sp>
      <p:sp>
        <p:nvSpPr>
          <p:cNvPr id="782452" name="Rectangle 116"/>
          <p:cNvSpPr>
            <a:spLocks noChangeArrowheads="1"/>
          </p:cNvSpPr>
          <p:nvPr/>
        </p:nvSpPr>
        <p:spPr bwMode="auto">
          <a:xfrm>
            <a:off x="5897563" y="3429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8</a:t>
            </a:r>
          </a:p>
        </p:txBody>
      </p:sp>
      <p:sp>
        <p:nvSpPr>
          <p:cNvPr id="782453" name="Rectangle 117"/>
          <p:cNvSpPr>
            <a:spLocks noChangeArrowheads="1"/>
          </p:cNvSpPr>
          <p:nvPr/>
        </p:nvSpPr>
        <p:spPr bwMode="auto">
          <a:xfrm>
            <a:off x="6430963" y="2286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82454" name="Rectangle 118"/>
          <p:cNvSpPr>
            <a:spLocks noChangeArrowheads="1"/>
          </p:cNvSpPr>
          <p:nvPr/>
        </p:nvSpPr>
        <p:spPr bwMode="auto">
          <a:xfrm>
            <a:off x="6430963" y="19050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urier New" charset="0"/>
              </a:rPr>
              <a:t>i &lt;= N</a:t>
            </a:r>
          </a:p>
        </p:txBody>
      </p:sp>
      <p:sp>
        <p:nvSpPr>
          <p:cNvPr id="782455" name="Rectangle 119"/>
          <p:cNvSpPr>
            <a:spLocks noChangeArrowheads="1"/>
          </p:cNvSpPr>
          <p:nvPr/>
        </p:nvSpPr>
        <p:spPr bwMode="auto">
          <a:xfrm>
            <a:off x="6430963" y="2667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82456" name="Rectangle 120"/>
          <p:cNvSpPr>
            <a:spLocks noChangeArrowheads="1"/>
          </p:cNvSpPr>
          <p:nvPr/>
        </p:nvSpPr>
        <p:spPr bwMode="auto">
          <a:xfrm>
            <a:off x="6430963" y="3048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82457" name="Rectangle 121"/>
          <p:cNvSpPr>
            <a:spLocks noChangeArrowheads="1"/>
          </p:cNvSpPr>
          <p:nvPr/>
        </p:nvSpPr>
        <p:spPr bwMode="auto">
          <a:xfrm>
            <a:off x="6430963" y="3429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82458" name="Rectangle 122"/>
          <p:cNvSpPr>
            <a:spLocks noChangeArrowheads="1"/>
          </p:cNvSpPr>
          <p:nvPr/>
        </p:nvSpPr>
        <p:spPr bwMode="auto">
          <a:xfrm>
            <a:off x="5364163" y="3810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4</a:t>
            </a:r>
          </a:p>
        </p:txBody>
      </p:sp>
      <p:sp>
        <p:nvSpPr>
          <p:cNvPr id="782459" name="Rectangle 123"/>
          <p:cNvSpPr>
            <a:spLocks noChangeArrowheads="1"/>
          </p:cNvSpPr>
          <p:nvPr/>
        </p:nvSpPr>
        <p:spPr bwMode="auto">
          <a:xfrm>
            <a:off x="5897563" y="3810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16</a:t>
            </a:r>
          </a:p>
        </p:txBody>
      </p:sp>
      <p:sp>
        <p:nvSpPr>
          <p:cNvPr id="782460" name="Rectangle 124"/>
          <p:cNvSpPr>
            <a:spLocks noChangeArrowheads="1"/>
          </p:cNvSpPr>
          <p:nvPr/>
        </p:nvSpPr>
        <p:spPr bwMode="auto">
          <a:xfrm>
            <a:off x="5364163" y="4191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5</a:t>
            </a:r>
          </a:p>
        </p:txBody>
      </p:sp>
      <p:sp>
        <p:nvSpPr>
          <p:cNvPr id="782461" name="Rectangle 125"/>
          <p:cNvSpPr>
            <a:spLocks noChangeArrowheads="1"/>
          </p:cNvSpPr>
          <p:nvPr/>
        </p:nvSpPr>
        <p:spPr bwMode="auto">
          <a:xfrm>
            <a:off x="5897563" y="4191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32</a:t>
            </a:r>
          </a:p>
        </p:txBody>
      </p:sp>
      <p:sp>
        <p:nvSpPr>
          <p:cNvPr id="782462" name="Rectangle 126"/>
          <p:cNvSpPr>
            <a:spLocks noChangeArrowheads="1"/>
          </p:cNvSpPr>
          <p:nvPr/>
        </p:nvSpPr>
        <p:spPr bwMode="auto">
          <a:xfrm>
            <a:off x="5364163" y="4572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6</a:t>
            </a:r>
          </a:p>
        </p:txBody>
      </p:sp>
      <p:sp>
        <p:nvSpPr>
          <p:cNvPr id="782463" name="Rectangle 127"/>
          <p:cNvSpPr>
            <a:spLocks noChangeArrowheads="1"/>
          </p:cNvSpPr>
          <p:nvPr/>
        </p:nvSpPr>
        <p:spPr bwMode="auto">
          <a:xfrm>
            <a:off x="5897563" y="4572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64</a:t>
            </a:r>
          </a:p>
        </p:txBody>
      </p:sp>
      <p:sp>
        <p:nvSpPr>
          <p:cNvPr id="782464" name="Rectangle 128"/>
          <p:cNvSpPr>
            <a:spLocks noChangeArrowheads="1"/>
          </p:cNvSpPr>
          <p:nvPr/>
        </p:nvSpPr>
        <p:spPr bwMode="auto">
          <a:xfrm>
            <a:off x="6430963" y="3810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82465" name="Rectangle 129"/>
          <p:cNvSpPr>
            <a:spLocks noChangeArrowheads="1"/>
          </p:cNvSpPr>
          <p:nvPr/>
        </p:nvSpPr>
        <p:spPr bwMode="auto">
          <a:xfrm>
            <a:off x="6430963" y="4191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82466" name="Rectangle 130"/>
          <p:cNvSpPr>
            <a:spLocks noChangeArrowheads="1"/>
          </p:cNvSpPr>
          <p:nvPr/>
        </p:nvSpPr>
        <p:spPr bwMode="auto">
          <a:xfrm>
            <a:off x="6430963" y="4572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34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7848600" cy="681552"/>
          </a:xfrm>
        </p:spPr>
        <p:txBody>
          <a:bodyPr/>
          <a:lstStyle/>
          <a:p>
            <a:r>
              <a:rPr kumimoji="0" lang="en-US"/>
              <a:t>Task:  </a:t>
            </a:r>
            <a:r>
              <a:rPr kumimoji="0" lang="en-US" sz="2200">
                <a:solidFill>
                  <a:schemeClr val="tx1"/>
                </a:solidFill>
                <a:latin typeface="Times New Roman"/>
                <a:cs typeface="Times New Roman"/>
              </a:rPr>
              <a:t>print powers of 2 up to 2</a:t>
            </a:r>
            <a:r>
              <a:rPr kumimoji="0" lang="en-US" sz="2200" baseline="30000">
                <a:solidFill>
                  <a:schemeClr val="tx1"/>
                </a:solidFill>
                <a:latin typeface="Times New Roman"/>
                <a:cs typeface="Times New Roman"/>
              </a:rPr>
              <a:t>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Powers of Two:  Trace</a:t>
            </a:r>
          </a:p>
        </p:txBody>
      </p:sp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D0EEB-5071-5945-B7C9-9CAF71F3FA4A}" type="slidenum">
              <a:rPr lang="en-US"/>
              <a:pPr/>
              <a:t>29</a:t>
            </a:fld>
            <a:endParaRPr lang="en-US" sz="1400"/>
          </a:p>
        </p:txBody>
      </p:sp>
      <p:sp>
        <p:nvSpPr>
          <p:cNvPr id="784492" name="Rectangle 108"/>
          <p:cNvSpPr>
            <a:spLocks noChangeArrowheads="1"/>
          </p:cNvSpPr>
          <p:nvPr/>
        </p:nvSpPr>
        <p:spPr bwMode="auto">
          <a:xfrm>
            <a:off x="606425" y="3429000"/>
            <a:ext cx="4392613" cy="290513"/>
          </a:xfrm>
          <a:prstGeom prst="rect">
            <a:avLst/>
          </a:prstGeom>
          <a:solidFill>
            <a:srgbClr val="003399">
              <a:alpha val="25000"/>
            </a:srgbClr>
          </a:solidFill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4493" name="Rectangle 109"/>
          <p:cNvSpPr>
            <a:spLocks noChangeArrowheads="1"/>
          </p:cNvSpPr>
          <p:nvPr/>
        </p:nvSpPr>
        <p:spPr bwMode="auto">
          <a:xfrm>
            <a:off x="7740650" y="2281238"/>
            <a:ext cx="1008063" cy="17573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182880" rIns="92075" bIns="182880">
            <a:prstTxWarp prst="textNoShape">
              <a:avLst/>
            </a:prstTxWarp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0 1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1 2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2 4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3 8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4 16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5 32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6 64</a:t>
            </a:r>
          </a:p>
        </p:txBody>
      </p:sp>
      <p:sp>
        <p:nvSpPr>
          <p:cNvPr id="784494" name="Rectangle 110"/>
          <p:cNvSpPr>
            <a:spLocks noChangeArrowheads="1"/>
          </p:cNvSpPr>
          <p:nvPr/>
        </p:nvSpPr>
        <p:spPr bwMode="auto">
          <a:xfrm>
            <a:off x="5364163" y="2286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0</a:t>
            </a:r>
          </a:p>
        </p:txBody>
      </p:sp>
      <p:sp>
        <p:nvSpPr>
          <p:cNvPr id="784495" name="Rectangle 111"/>
          <p:cNvSpPr>
            <a:spLocks noChangeArrowheads="1"/>
          </p:cNvSpPr>
          <p:nvPr/>
        </p:nvSpPr>
        <p:spPr bwMode="auto">
          <a:xfrm>
            <a:off x="5897563" y="2286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1</a:t>
            </a:r>
          </a:p>
        </p:txBody>
      </p:sp>
      <p:sp>
        <p:nvSpPr>
          <p:cNvPr id="784496" name="Rectangle 112"/>
          <p:cNvSpPr>
            <a:spLocks noChangeArrowheads="1"/>
          </p:cNvSpPr>
          <p:nvPr/>
        </p:nvSpPr>
        <p:spPr bwMode="auto">
          <a:xfrm>
            <a:off x="5364163" y="1905000"/>
            <a:ext cx="533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urier New" charset="0"/>
              </a:rPr>
              <a:t>i</a:t>
            </a:r>
          </a:p>
        </p:txBody>
      </p:sp>
      <p:sp>
        <p:nvSpPr>
          <p:cNvPr id="784497" name="Rectangle 113"/>
          <p:cNvSpPr>
            <a:spLocks noChangeArrowheads="1"/>
          </p:cNvSpPr>
          <p:nvPr/>
        </p:nvSpPr>
        <p:spPr bwMode="auto">
          <a:xfrm>
            <a:off x="5897563" y="1905000"/>
            <a:ext cx="533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urier New" charset="0"/>
              </a:rPr>
              <a:t>v</a:t>
            </a:r>
          </a:p>
        </p:txBody>
      </p:sp>
      <p:sp>
        <p:nvSpPr>
          <p:cNvPr id="784498" name="Rectangle 114"/>
          <p:cNvSpPr>
            <a:spLocks noChangeArrowheads="1"/>
          </p:cNvSpPr>
          <p:nvPr/>
        </p:nvSpPr>
        <p:spPr bwMode="auto">
          <a:xfrm>
            <a:off x="5364163" y="2667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1</a:t>
            </a:r>
          </a:p>
        </p:txBody>
      </p:sp>
      <p:sp>
        <p:nvSpPr>
          <p:cNvPr id="784499" name="Rectangle 115"/>
          <p:cNvSpPr>
            <a:spLocks noChangeArrowheads="1"/>
          </p:cNvSpPr>
          <p:nvPr/>
        </p:nvSpPr>
        <p:spPr bwMode="auto">
          <a:xfrm>
            <a:off x="5897563" y="2667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2</a:t>
            </a:r>
          </a:p>
        </p:txBody>
      </p:sp>
      <p:sp>
        <p:nvSpPr>
          <p:cNvPr id="784500" name="Rectangle 116"/>
          <p:cNvSpPr>
            <a:spLocks noChangeArrowheads="1"/>
          </p:cNvSpPr>
          <p:nvPr/>
        </p:nvSpPr>
        <p:spPr bwMode="auto">
          <a:xfrm>
            <a:off x="5364163" y="3048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2</a:t>
            </a:r>
          </a:p>
        </p:txBody>
      </p:sp>
      <p:sp>
        <p:nvSpPr>
          <p:cNvPr id="784501" name="Rectangle 117"/>
          <p:cNvSpPr>
            <a:spLocks noChangeArrowheads="1"/>
          </p:cNvSpPr>
          <p:nvPr/>
        </p:nvSpPr>
        <p:spPr bwMode="auto">
          <a:xfrm>
            <a:off x="5897563" y="3048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4</a:t>
            </a:r>
          </a:p>
        </p:txBody>
      </p:sp>
      <p:sp>
        <p:nvSpPr>
          <p:cNvPr id="784502" name="Rectangle 118"/>
          <p:cNvSpPr>
            <a:spLocks noChangeArrowheads="1"/>
          </p:cNvSpPr>
          <p:nvPr/>
        </p:nvSpPr>
        <p:spPr bwMode="auto">
          <a:xfrm>
            <a:off x="5364163" y="3429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3</a:t>
            </a:r>
          </a:p>
        </p:txBody>
      </p:sp>
      <p:sp>
        <p:nvSpPr>
          <p:cNvPr id="784503" name="Rectangle 119"/>
          <p:cNvSpPr>
            <a:spLocks noChangeArrowheads="1"/>
          </p:cNvSpPr>
          <p:nvPr/>
        </p:nvSpPr>
        <p:spPr bwMode="auto">
          <a:xfrm>
            <a:off x="5897563" y="3429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8</a:t>
            </a:r>
          </a:p>
        </p:txBody>
      </p:sp>
      <p:sp>
        <p:nvSpPr>
          <p:cNvPr id="784504" name="Rectangle 120"/>
          <p:cNvSpPr>
            <a:spLocks noChangeArrowheads="1"/>
          </p:cNvSpPr>
          <p:nvPr/>
        </p:nvSpPr>
        <p:spPr bwMode="auto">
          <a:xfrm>
            <a:off x="6430963" y="2286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84505" name="Rectangle 121"/>
          <p:cNvSpPr>
            <a:spLocks noChangeArrowheads="1"/>
          </p:cNvSpPr>
          <p:nvPr/>
        </p:nvSpPr>
        <p:spPr bwMode="auto">
          <a:xfrm>
            <a:off x="6430963" y="19050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urier New" charset="0"/>
              </a:rPr>
              <a:t>i &lt;= N</a:t>
            </a:r>
          </a:p>
        </p:txBody>
      </p:sp>
      <p:sp>
        <p:nvSpPr>
          <p:cNvPr id="784506" name="Rectangle 122"/>
          <p:cNvSpPr>
            <a:spLocks noChangeArrowheads="1"/>
          </p:cNvSpPr>
          <p:nvPr/>
        </p:nvSpPr>
        <p:spPr bwMode="auto">
          <a:xfrm>
            <a:off x="6430963" y="2667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84507" name="Rectangle 123"/>
          <p:cNvSpPr>
            <a:spLocks noChangeArrowheads="1"/>
          </p:cNvSpPr>
          <p:nvPr/>
        </p:nvSpPr>
        <p:spPr bwMode="auto">
          <a:xfrm>
            <a:off x="6430963" y="3048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84508" name="Rectangle 124"/>
          <p:cNvSpPr>
            <a:spLocks noChangeArrowheads="1"/>
          </p:cNvSpPr>
          <p:nvPr/>
        </p:nvSpPr>
        <p:spPr bwMode="auto">
          <a:xfrm>
            <a:off x="6430963" y="3429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84509" name="Rectangle 125"/>
          <p:cNvSpPr>
            <a:spLocks noChangeArrowheads="1"/>
          </p:cNvSpPr>
          <p:nvPr/>
        </p:nvSpPr>
        <p:spPr bwMode="auto">
          <a:xfrm>
            <a:off x="5364163" y="3810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4</a:t>
            </a:r>
          </a:p>
        </p:txBody>
      </p:sp>
      <p:sp>
        <p:nvSpPr>
          <p:cNvPr id="784510" name="Rectangle 126"/>
          <p:cNvSpPr>
            <a:spLocks noChangeArrowheads="1"/>
          </p:cNvSpPr>
          <p:nvPr/>
        </p:nvSpPr>
        <p:spPr bwMode="auto">
          <a:xfrm>
            <a:off x="5897563" y="3810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16</a:t>
            </a:r>
          </a:p>
        </p:txBody>
      </p:sp>
      <p:sp>
        <p:nvSpPr>
          <p:cNvPr id="784511" name="Rectangle 127"/>
          <p:cNvSpPr>
            <a:spLocks noChangeArrowheads="1"/>
          </p:cNvSpPr>
          <p:nvPr/>
        </p:nvSpPr>
        <p:spPr bwMode="auto">
          <a:xfrm>
            <a:off x="5364163" y="4191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5</a:t>
            </a:r>
          </a:p>
        </p:txBody>
      </p:sp>
      <p:sp>
        <p:nvSpPr>
          <p:cNvPr id="784512" name="Rectangle 128"/>
          <p:cNvSpPr>
            <a:spLocks noChangeArrowheads="1"/>
          </p:cNvSpPr>
          <p:nvPr/>
        </p:nvSpPr>
        <p:spPr bwMode="auto">
          <a:xfrm>
            <a:off x="5897563" y="4191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32</a:t>
            </a:r>
          </a:p>
        </p:txBody>
      </p:sp>
      <p:sp>
        <p:nvSpPr>
          <p:cNvPr id="784513" name="Rectangle 129"/>
          <p:cNvSpPr>
            <a:spLocks noChangeArrowheads="1"/>
          </p:cNvSpPr>
          <p:nvPr/>
        </p:nvSpPr>
        <p:spPr bwMode="auto">
          <a:xfrm>
            <a:off x="5364163" y="4572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6</a:t>
            </a:r>
          </a:p>
        </p:txBody>
      </p:sp>
      <p:sp>
        <p:nvSpPr>
          <p:cNvPr id="784514" name="Rectangle 130"/>
          <p:cNvSpPr>
            <a:spLocks noChangeArrowheads="1"/>
          </p:cNvSpPr>
          <p:nvPr/>
        </p:nvSpPr>
        <p:spPr bwMode="auto">
          <a:xfrm>
            <a:off x="5897563" y="4572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64</a:t>
            </a:r>
          </a:p>
        </p:txBody>
      </p:sp>
      <p:sp>
        <p:nvSpPr>
          <p:cNvPr id="784517" name="Rectangle 133"/>
          <p:cNvSpPr>
            <a:spLocks noChangeArrowheads="1"/>
          </p:cNvSpPr>
          <p:nvPr/>
        </p:nvSpPr>
        <p:spPr bwMode="auto">
          <a:xfrm>
            <a:off x="6430963" y="3810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84518" name="Rectangle 134"/>
          <p:cNvSpPr>
            <a:spLocks noChangeArrowheads="1"/>
          </p:cNvSpPr>
          <p:nvPr/>
        </p:nvSpPr>
        <p:spPr bwMode="auto">
          <a:xfrm>
            <a:off x="6430963" y="4191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84519" name="Rectangle 135"/>
          <p:cNvSpPr>
            <a:spLocks noChangeArrowheads="1"/>
          </p:cNvSpPr>
          <p:nvPr/>
        </p:nvSpPr>
        <p:spPr bwMode="auto">
          <a:xfrm>
            <a:off x="6430963" y="4572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34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7848600" cy="681552"/>
          </a:xfrm>
        </p:spPr>
        <p:txBody>
          <a:bodyPr/>
          <a:lstStyle/>
          <a:p>
            <a:r>
              <a:rPr kumimoji="0" lang="en-US"/>
              <a:t>Task:  </a:t>
            </a:r>
            <a:r>
              <a:rPr kumimoji="0" lang="en-US" sz="2200">
                <a:solidFill>
                  <a:schemeClr val="tx1"/>
                </a:solidFill>
                <a:latin typeface="Times New Roman"/>
                <a:cs typeface="Times New Roman"/>
              </a:rPr>
              <a:t>print powers of 2 up to 2</a:t>
            </a:r>
            <a:r>
              <a:rPr kumimoji="0" lang="en-US" sz="2200" baseline="30000">
                <a:solidFill>
                  <a:schemeClr val="tx1"/>
                </a:solidFill>
                <a:latin typeface="Times New Roman"/>
                <a:cs typeface="Times New Roman"/>
              </a:rPr>
              <a:t>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Powers of Two:  Trace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79534-79D7-1A41-9F1C-3A60F3C7DE02}" type="slidenum">
              <a:rPr lang="en-US"/>
              <a:pPr/>
              <a:t>3</a:t>
            </a:fld>
            <a:endParaRPr lang="en-US" sz="1400"/>
          </a:p>
        </p:txBody>
      </p:sp>
      <p:sp>
        <p:nvSpPr>
          <p:cNvPr id="725062" name="Rectangle 70"/>
          <p:cNvSpPr>
            <a:spLocks noChangeArrowheads="1"/>
          </p:cNvSpPr>
          <p:nvPr/>
        </p:nvSpPr>
        <p:spPr bwMode="auto">
          <a:xfrm>
            <a:off x="606425" y="2962275"/>
            <a:ext cx="4392613" cy="290513"/>
          </a:xfrm>
          <a:prstGeom prst="rect">
            <a:avLst/>
          </a:prstGeom>
          <a:solidFill>
            <a:srgbClr val="003399">
              <a:alpha val="25000"/>
            </a:srgbClr>
          </a:solidFill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5063" name="Rectangle 71"/>
          <p:cNvSpPr>
            <a:spLocks noChangeArrowheads="1"/>
          </p:cNvSpPr>
          <p:nvPr/>
        </p:nvSpPr>
        <p:spPr bwMode="auto">
          <a:xfrm>
            <a:off x="7740650" y="2281238"/>
            <a:ext cx="1008063" cy="17573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182880" rIns="92075" bIns="182880">
            <a:prstTxWarp prst="textNoShape">
              <a:avLst/>
            </a:prstTxWarp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</p:txBody>
      </p:sp>
      <p:sp>
        <p:nvSpPr>
          <p:cNvPr id="725064" name="Rectangle 72"/>
          <p:cNvSpPr>
            <a:spLocks noChangeArrowheads="1"/>
          </p:cNvSpPr>
          <p:nvPr/>
        </p:nvSpPr>
        <p:spPr bwMode="auto">
          <a:xfrm>
            <a:off x="5364163" y="2286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0</a:t>
            </a:r>
          </a:p>
        </p:txBody>
      </p:sp>
      <p:sp>
        <p:nvSpPr>
          <p:cNvPr id="725065" name="Rectangle 73"/>
          <p:cNvSpPr>
            <a:spLocks noChangeArrowheads="1"/>
          </p:cNvSpPr>
          <p:nvPr/>
        </p:nvSpPr>
        <p:spPr bwMode="auto">
          <a:xfrm>
            <a:off x="5897563" y="2286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1</a:t>
            </a:r>
          </a:p>
        </p:txBody>
      </p:sp>
      <p:sp>
        <p:nvSpPr>
          <p:cNvPr id="725066" name="Rectangle 74"/>
          <p:cNvSpPr>
            <a:spLocks noChangeArrowheads="1"/>
          </p:cNvSpPr>
          <p:nvPr/>
        </p:nvSpPr>
        <p:spPr bwMode="auto">
          <a:xfrm>
            <a:off x="5364163" y="1905000"/>
            <a:ext cx="533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urier New" charset="0"/>
              </a:rPr>
              <a:t>i</a:t>
            </a:r>
          </a:p>
        </p:txBody>
      </p:sp>
      <p:sp>
        <p:nvSpPr>
          <p:cNvPr id="725067" name="Rectangle 75"/>
          <p:cNvSpPr>
            <a:spLocks noChangeArrowheads="1"/>
          </p:cNvSpPr>
          <p:nvPr/>
        </p:nvSpPr>
        <p:spPr bwMode="auto">
          <a:xfrm>
            <a:off x="5897563" y="1905000"/>
            <a:ext cx="533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urier New" charset="0"/>
              </a:rPr>
              <a:t>v</a:t>
            </a:r>
          </a:p>
        </p:txBody>
      </p:sp>
      <p:sp>
        <p:nvSpPr>
          <p:cNvPr id="1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7848600" cy="681552"/>
          </a:xfrm>
        </p:spPr>
        <p:txBody>
          <a:bodyPr/>
          <a:lstStyle/>
          <a:p>
            <a:r>
              <a:rPr kumimoji="0" lang="en-US"/>
              <a:t>Task:  </a:t>
            </a:r>
            <a:r>
              <a:rPr kumimoji="0" lang="en-US" sz="2200">
                <a:solidFill>
                  <a:schemeClr val="tx1"/>
                </a:solidFill>
                <a:latin typeface="Times New Roman"/>
                <a:cs typeface="Times New Roman"/>
              </a:rPr>
              <a:t>print powers of 2 up to 2</a:t>
            </a:r>
            <a:r>
              <a:rPr kumimoji="0" lang="en-US" sz="2200" baseline="30000">
                <a:solidFill>
                  <a:schemeClr val="tx1"/>
                </a:solidFill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801340" y="914400"/>
            <a:ext cx="2080508" cy="34640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Powers of Two:  Trace</a:t>
            </a:r>
          </a:p>
        </p:txBody>
      </p:sp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8F6AD-99C2-BC42-ACA6-8D5B902D8C79}" type="slidenum">
              <a:rPr lang="en-US"/>
              <a:pPr/>
              <a:t>30</a:t>
            </a:fld>
            <a:endParaRPr lang="en-US" sz="1400"/>
          </a:p>
        </p:txBody>
      </p:sp>
      <p:sp>
        <p:nvSpPr>
          <p:cNvPr id="786532" name="Rectangle 100"/>
          <p:cNvSpPr>
            <a:spLocks noChangeArrowheads="1"/>
          </p:cNvSpPr>
          <p:nvPr/>
        </p:nvSpPr>
        <p:spPr bwMode="auto">
          <a:xfrm>
            <a:off x="606425" y="3683000"/>
            <a:ext cx="4392613" cy="290513"/>
          </a:xfrm>
          <a:prstGeom prst="rect">
            <a:avLst/>
          </a:prstGeom>
          <a:solidFill>
            <a:srgbClr val="003399">
              <a:alpha val="25000"/>
            </a:srgbClr>
          </a:solidFill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6533" name="Rectangle 101"/>
          <p:cNvSpPr>
            <a:spLocks noChangeArrowheads="1"/>
          </p:cNvSpPr>
          <p:nvPr/>
        </p:nvSpPr>
        <p:spPr bwMode="auto">
          <a:xfrm>
            <a:off x="7740650" y="2281238"/>
            <a:ext cx="1008063" cy="17573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182880" rIns="92075" bIns="182880">
            <a:prstTxWarp prst="textNoShape">
              <a:avLst/>
            </a:prstTxWarp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0 1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1 2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2 4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3 8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4 16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5 32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6 64</a:t>
            </a:r>
          </a:p>
        </p:txBody>
      </p:sp>
      <p:sp>
        <p:nvSpPr>
          <p:cNvPr id="786534" name="Rectangle 102"/>
          <p:cNvSpPr>
            <a:spLocks noChangeArrowheads="1"/>
          </p:cNvSpPr>
          <p:nvPr/>
        </p:nvSpPr>
        <p:spPr bwMode="auto">
          <a:xfrm>
            <a:off x="5364163" y="2286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0</a:t>
            </a:r>
          </a:p>
        </p:txBody>
      </p:sp>
      <p:sp>
        <p:nvSpPr>
          <p:cNvPr id="786535" name="Rectangle 103"/>
          <p:cNvSpPr>
            <a:spLocks noChangeArrowheads="1"/>
          </p:cNvSpPr>
          <p:nvPr/>
        </p:nvSpPr>
        <p:spPr bwMode="auto">
          <a:xfrm>
            <a:off x="5897563" y="2286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1</a:t>
            </a:r>
          </a:p>
        </p:txBody>
      </p:sp>
      <p:sp>
        <p:nvSpPr>
          <p:cNvPr id="786536" name="Rectangle 104"/>
          <p:cNvSpPr>
            <a:spLocks noChangeArrowheads="1"/>
          </p:cNvSpPr>
          <p:nvPr/>
        </p:nvSpPr>
        <p:spPr bwMode="auto">
          <a:xfrm>
            <a:off x="5364163" y="1905000"/>
            <a:ext cx="533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urier New" charset="0"/>
              </a:rPr>
              <a:t>i</a:t>
            </a:r>
          </a:p>
        </p:txBody>
      </p:sp>
      <p:sp>
        <p:nvSpPr>
          <p:cNvPr id="786537" name="Rectangle 105"/>
          <p:cNvSpPr>
            <a:spLocks noChangeArrowheads="1"/>
          </p:cNvSpPr>
          <p:nvPr/>
        </p:nvSpPr>
        <p:spPr bwMode="auto">
          <a:xfrm>
            <a:off x="5897563" y="1905000"/>
            <a:ext cx="533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urier New" charset="0"/>
              </a:rPr>
              <a:t>v</a:t>
            </a:r>
          </a:p>
        </p:txBody>
      </p:sp>
      <p:sp>
        <p:nvSpPr>
          <p:cNvPr id="786538" name="Rectangle 106"/>
          <p:cNvSpPr>
            <a:spLocks noChangeArrowheads="1"/>
          </p:cNvSpPr>
          <p:nvPr/>
        </p:nvSpPr>
        <p:spPr bwMode="auto">
          <a:xfrm>
            <a:off x="5364163" y="2667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1</a:t>
            </a:r>
          </a:p>
        </p:txBody>
      </p:sp>
      <p:sp>
        <p:nvSpPr>
          <p:cNvPr id="786539" name="Rectangle 107"/>
          <p:cNvSpPr>
            <a:spLocks noChangeArrowheads="1"/>
          </p:cNvSpPr>
          <p:nvPr/>
        </p:nvSpPr>
        <p:spPr bwMode="auto">
          <a:xfrm>
            <a:off x="5897563" y="2667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2</a:t>
            </a:r>
          </a:p>
        </p:txBody>
      </p:sp>
      <p:sp>
        <p:nvSpPr>
          <p:cNvPr id="786540" name="Rectangle 108"/>
          <p:cNvSpPr>
            <a:spLocks noChangeArrowheads="1"/>
          </p:cNvSpPr>
          <p:nvPr/>
        </p:nvSpPr>
        <p:spPr bwMode="auto">
          <a:xfrm>
            <a:off x="5364163" y="3048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2</a:t>
            </a:r>
          </a:p>
        </p:txBody>
      </p:sp>
      <p:sp>
        <p:nvSpPr>
          <p:cNvPr id="786541" name="Rectangle 109"/>
          <p:cNvSpPr>
            <a:spLocks noChangeArrowheads="1"/>
          </p:cNvSpPr>
          <p:nvPr/>
        </p:nvSpPr>
        <p:spPr bwMode="auto">
          <a:xfrm>
            <a:off x="5897563" y="3048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4</a:t>
            </a:r>
          </a:p>
        </p:txBody>
      </p:sp>
      <p:sp>
        <p:nvSpPr>
          <p:cNvPr id="786542" name="Rectangle 110"/>
          <p:cNvSpPr>
            <a:spLocks noChangeArrowheads="1"/>
          </p:cNvSpPr>
          <p:nvPr/>
        </p:nvSpPr>
        <p:spPr bwMode="auto">
          <a:xfrm>
            <a:off x="5364163" y="3429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3</a:t>
            </a:r>
          </a:p>
        </p:txBody>
      </p:sp>
      <p:sp>
        <p:nvSpPr>
          <p:cNvPr id="786543" name="Rectangle 111"/>
          <p:cNvSpPr>
            <a:spLocks noChangeArrowheads="1"/>
          </p:cNvSpPr>
          <p:nvPr/>
        </p:nvSpPr>
        <p:spPr bwMode="auto">
          <a:xfrm>
            <a:off x="5897563" y="3429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8</a:t>
            </a:r>
          </a:p>
        </p:txBody>
      </p:sp>
      <p:sp>
        <p:nvSpPr>
          <p:cNvPr id="786544" name="Rectangle 112"/>
          <p:cNvSpPr>
            <a:spLocks noChangeArrowheads="1"/>
          </p:cNvSpPr>
          <p:nvPr/>
        </p:nvSpPr>
        <p:spPr bwMode="auto">
          <a:xfrm>
            <a:off x="6430963" y="2286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86545" name="Rectangle 113"/>
          <p:cNvSpPr>
            <a:spLocks noChangeArrowheads="1"/>
          </p:cNvSpPr>
          <p:nvPr/>
        </p:nvSpPr>
        <p:spPr bwMode="auto">
          <a:xfrm>
            <a:off x="6430963" y="19050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urier New" charset="0"/>
              </a:rPr>
              <a:t>i &lt;= N</a:t>
            </a:r>
          </a:p>
        </p:txBody>
      </p:sp>
      <p:sp>
        <p:nvSpPr>
          <p:cNvPr id="786546" name="Rectangle 114"/>
          <p:cNvSpPr>
            <a:spLocks noChangeArrowheads="1"/>
          </p:cNvSpPr>
          <p:nvPr/>
        </p:nvSpPr>
        <p:spPr bwMode="auto">
          <a:xfrm>
            <a:off x="6430963" y="2667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86547" name="Rectangle 115"/>
          <p:cNvSpPr>
            <a:spLocks noChangeArrowheads="1"/>
          </p:cNvSpPr>
          <p:nvPr/>
        </p:nvSpPr>
        <p:spPr bwMode="auto">
          <a:xfrm>
            <a:off x="6430963" y="3048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86548" name="Rectangle 116"/>
          <p:cNvSpPr>
            <a:spLocks noChangeArrowheads="1"/>
          </p:cNvSpPr>
          <p:nvPr/>
        </p:nvSpPr>
        <p:spPr bwMode="auto">
          <a:xfrm>
            <a:off x="6430963" y="3429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86549" name="Rectangle 117"/>
          <p:cNvSpPr>
            <a:spLocks noChangeArrowheads="1"/>
          </p:cNvSpPr>
          <p:nvPr/>
        </p:nvSpPr>
        <p:spPr bwMode="auto">
          <a:xfrm>
            <a:off x="5364163" y="3810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4</a:t>
            </a:r>
          </a:p>
        </p:txBody>
      </p:sp>
      <p:sp>
        <p:nvSpPr>
          <p:cNvPr id="786550" name="Rectangle 118"/>
          <p:cNvSpPr>
            <a:spLocks noChangeArrowheads="1"/>
          </p:cNvSpPr>
          <p:nvPr/>
        </p:nvSpPr>
        <p:spPr bwMode="auto">
          <a:xfrm>
            <a:off x="5897563" y="3810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16</a:t>
            </a:r>
          </a:p>
        </p:txBody>
      </p:sp>
      <p:sp>
        <p:nvSpPr>
          <p:cNvPr id="786551" name="Rectangle 119"/>
          <p:cNvSpPr>
            <a:spLocks noChangeArrowheads="1"/>
          </p:cNvSpPr>
          <p:nvPr/>
        </p:nvSpPr>
        <p:spPr bwMode="auto">
          <a:xfrm>
            <a:off x="5364163" y="4191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5</a:t>
            </a:r>
          </a:p>
        </p:txBody>
      </p:sp>
      <p:sp>
        <p:nvSpPr>
          <p:cNvPr id="786552" name="Rectangle 120"/>
          <p:cNvSpPr>
            <a:spLocks noChangeArrowheads="1"/>
          </p:cNvSpPr>
          <p:nvPr/>
        </p:nvSpPr>
        <p:spPr bwMode="auto">
          <a:xfrm>
            <a:off x="5897563" y="4191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32</a:t>
            </a:r>
          </a:p>
        </p:txBody>
      </p:sp>
      <p:sp>
        <p:nvSpPr>
          <p:cNvPr id="786553" name="Rectangle 121"/>
          <p:cNvSpPr>
            <a:spLocks noChangeArrowheads="1"/>
          </p:cNvSpPr>
          <p:nvPr/>
        </p:nvSpPr>
        <p:spPr bwMode="auto">
          <a:xfrm>
            <a:off x="5364163" y="4572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6</a:t>
            </a:r>
          </a:p>
        </p:txBody>
      </p:sp>
      <p:sp>
        <p:nvSpPr>
          <p:cNvPr id="786554" name="Rectangle 122"/>
          <p:cNvSpPr>
            <a:spLocks noChangeArrowheads="1"/>
          </p:cNvSpPr>
          <p:nvPr/>
        </p:nvSpPr>
        <p:spPr bwMode="auto">
          <a:xfrm>
            <a:off x="5897563" y="4572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64</a:t>
            </a:r>
          </a:p>
        </p:txBody>
      </p:sp>
      <p:sp>
        <p:nvSpPr>
          <p:cNvPr id="786555" name="Rectangle 123"/>
          <p:cNvSpPr>
            <a:spLocks noChangeArrowheads="1"/>
          </p:cNvSpPr>
          <p:nvPr/>
        </p:nvSpPr>
        <p:spPr bwMode="auto">
          <a:xfrm>
            <a:off x="5364163" y="4953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7</a:t>
            </a:r>
          </a:p>
        </p:txBody>
      </p:sp>
      <p:sp>
        <p:nvSpPr>
          <p:cNvPr id="786556" name="Rectangle 124"/>
          <p:cNvSpPr>
            <a:spLocks noChangeArrowheads="1"/>
          </p:cNvSpPr>
          <p:nvPr/>
        </p:nvSpPr>
        <p:spPr bwMode="auto">
          <a:xfrm>
            <a:off x="5897563" y="4953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Courier New" charset="0"/>
            </a:endParaRPr>
          </a:p>
        </p:txBody>
      </p:sp>
      <p:sp>
        <p:nvSpPr>
          <p:cNvPr id="786557" name="Rectangle 125"/>
          <p:cNvSpPr>
            <a:spLocks noChangeArrowheads="1"/>
          </p:cNvSpPr>
          <p:nvPr/>
        </p:nvSpPr>
        <p:spPr bwMode="auto">
          <a:xfrm>
            <a:off x="6430963" y="3810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86558" name="Rectangle 126"/>
          <p:cNvSpPr>
            <a:spLocks noChangeArrowheads="1"/>
          </p:cNvSpPr>
          <p:nvPr/>
        </p:nvSpPr>
        <p:spPr bwMode="auto">
          <a:xfrm>
            <a:off x="6430963" y="4191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86559" name="Rectangle 127"/>
          <p:cNvSpPr>
            <a:spLocks noChangeArrowheads="1"/>
          </p:cNvSpPr>
          <p:nvPr/>
        </p:nvSpPr>
        <p:spPr bwMode="auto">
          <a:xfrm>
            <a:off x="6430963" y="4572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86560" name="Rectangle 128"/>
          <p:cNvSpPr>
            <a:spLocks noChangeArrowheads="1"/>
          </p:cNvSpPr>
          <p:nvPr/>
        </p:nvSpPr>
        <p:spPr bwMode="auto">
          <a:xfrm>
            <a:off x="6430963" y="4953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Courier New" charset="0"/>
            </a:endParaRPr>
          </a:p>
        </p:txBody>
      </p:sp>
      <p:sp>
        <p:nvSpPr>
          <p:cNvPr id="3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7848600" cy="681552"/>
          </a:xfrm>
        </p:spPr>
        <p:txBody>
          <a:bodyPr/>
          <a:lstStyle/>
          <a:p>
            <a:r>
              <a:rPr kumimoji="0" lang="en-US"/>
              <a:t>Task:  </a:t>
            </a:r>
            <a:r>
              <a:rPr kumimoji="0" lang="en-US" sz="2200">
                <a:solidFill>
                  <a:schemeClr val="tx1"/>
                </a:solidFill>
                <a:latin typeface="Times New Roman"/>
                <a:cs typeface="Times New Roman"/>
              </a:rPr>
              <a:t>print powers of 2 up to 2</a:t>
            </a:r>
            <a:r>
              <a:rPr kumimoji="0" lang="en-US" sz="2200" baseline="30000">
                <a:solidFill>
                  <a:schemeClr val="tx1"/>
                </a:solidFill>
                <a:latin typeface="Times New Roman"/>
                <a:cs typeface="Times New Roman"/>
              </a:rPr>
              <a:t>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Powers of Two:  Trace</a:t>
            </a:r>
          </a:p>
        </p:txBody>
      </p:sp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C36EE-9DA3-1249-B1AA-AF9A52EAC178}" type="slidenum">
              <a:rPr lang="en-US"/>
              <a:pPr/>
              <a:t>31</a:t>
            </a:fld>
            <a:endParaRPr lang="en-US" sz="1400"/>
          </a:p>
        </p:txBody>
      </p:sp>
      <p:sp>
        <p:nvSpPr>
          <p:cNvPr id="788580" name="Rectangle 100"/>
          <p:cNvSpPr>
            <a:spLocks noChangeArrowheads="1"/>
          </p:cNvSpPr>
          <p:nvPr/>
        </p:nvSpPr>
        <p:spPr bwMode="auto">
          <a:xfrm>
            <a:off x="606425" y="3944938"/>
            <a:ext cx="4392613" cy="290512"/>
          </a:xfrm>
          <a:prstGeom prst="rect">
            <a:avLst/>
          </a:prstGeom>
          <a:solidFill>
            <a:srgbClr val="003399">
              <a:alpha val="25000"/>
            </a:srgbClr>
          </a:solidFill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8581" name="Rectangle 101"/>
          <p:cNvSpPr>
            <a:spLocks noChangeArrowheads="1"/>
          </p:cNvSpPr>
          <p:nvPr/>
        </p:nvSpPr>
        <p:spPr bwMode="auto">
          <a:xfrm>
            <a:off x="7740650" y="2281238"/>
            <a:ext cx="1008063" cy="17573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182880" rIns="92075" bIns="182880">
            <a:prstTxWarp prst="textNoShape">
              <a:avLst/>
            </a:prstTxWarp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0 1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1 2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2 4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3 8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4 16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5 32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6 64</a:t>
            </a:r>
          </a:p>
        </p:txBody>
      </p:sp>
      <p:sp>
        <p:nvSpPr>
          <p:cNvPr id="788582" name="Rectangle 102"/>
          <p:cNvSpPr>
            <a:spLocks noChangeArrowheads="1"/>
          </p:cNvSpPr>
          <p:nvPr/>
        </p:nvSpPr>
        <p:spPr bwMode="auto">
          <a:xfrm>
            <a:off x="5364163" y="2286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0</a:t>
            </a:r>
          </a:p>
        </p:txBody>
      </p:sp>
      <p:sp>
        <p:nvSpPr>
          <p:cNvPr id="788583" name="Rectangle 103"/>
          <p:cNvSpPr>
            <a:spLocks noChangeArrowheads="1"/>
          </p:cNvSpPr>
          <p:nvPr/>
        </p:nvSpPr>
        <p:spPr bwMode="auto">
          <a:xfrm>
            <a:off x="5897563" y="2286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1</a:t>
            </a:r>
          </a:p>
        </p:txBody>
      </p:sp>
      <p:sp>
        <p:nvSpPr>
          <p:cNvPr id="788584" name="Rectangle 104"/>
          <p:cNvSpPr>
            <a:spLocks noChangeArrowheads="1"/>
          </p:cNvSpPr>
          <p:nvPr/>
        </p:nvSpPr>
        <p:spPr bwMode="auto">
          <a:xfrm>
            <a:off x="5364163" y="1905000"/>
            <a:ext cx="533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urier New" charset="0"/>
              </a:rPr>
              <a:t>i</a:t>
            </a:r>
          </a:p>
        </p:txBody>
      </p:sp>
      <p:sp>
        <p:nvSpPr>
          <p:cNvPr id="788585" name="Rectangle 105"/>
          <p:cNvSpPr>
            <a:spLocks noChangeArrowheads="1"/>
          </p:cNvSpPr>
          <p:nvPr/>
        </p:nvSpPr>
        <p:spPr bwMode="auto">
          <a:xfrm>
            <a:off x="5897563" y="1905000"/>
            <a:ext cx="533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urier New" charset="0"/>
              </a:rPr>
              <a:t>v</a:t>
            </a:r>
          </a:p>
        </p:txBody>
      </p:sp>
      <p:sp>
        <p:nvSpPr>
          <p:cNvPr id="788586" name="Rectangle 106"/>
          <p:cNvSpPr>
            <a:spLocks noChangeArrowheads="1"/>
          </p:cNvSpPr>
          <p:nvPr/>
        </p:nvSpPr>
        <p:spPr bwMode="auto">
          <a:xfrm>
            <a:off x="5364163" y="2667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1</a:t>
            </a:r>
          </a:p>
        </p:txBody>
      </p:sp>
      <p:sp>
        <p:nvSpPr>
          <p:cNvPr id="788587" name="Rectangle 107"/>
          <p:cNvSpPr>
            <a:spLocks noChangeArrowheads="1"/>
          </p:cNvSpPr>
          <p:nvPr/>
        </p:nvSpPr>
        <p:spPr bwMode="auto">
          <a:xfrm>
            <a:off x="5897563" y="2667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2</a:t>
            </a:r>
          </a:p>
        </p:txBody>
      </p:sp>
      <p:sp>
        <p:nvSpPr>
          <p:cNvPr id="788588" name="Rectangle 108"/>
          <p:cNvSpPr>
            <a:spLocks noChangeArrowheads="1"/>
          </p:cNvSpPr>
          <p:nvPr/>
        </p:nvSpPr>
        <p:spPr bwMode="auto">
          <a:xfrm>
            <a:off x="5364163" y="3048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2</a:t>
            </a:r>
          </a:p>
        </p:txBody>
      </p:sp>
      <p:sp>
        <p:nvSpPr>
          <p:cNvPr id="788589" name="Rectangle 109"/>
          <p:cNvSpPr>
            <a:spLocks noChangeArrowheads="1"/>
          </p:cNvSpPr>
          <p:nvPr/>
        </p:nvSpPr>
        <p:spPr bwMode="auto">
          <a:xfrm>
            <a:off x="5897563" y="3048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4</a:t>
            </a:r>
          </a:p>
        </p:txBody>
      </p:sp>
      <p:sp>
        <p:nvSpPr>
          <p:cNvPr id="788590" name="Rectangle 110"/>
          <p:cNvSpPr>
            <a:spLocks noChangeArrowheads="1"/>
          </p:cNvSpPr>
          <p:nvPr/>
        </p:nvSpPr>
        <p:spPr bwMode="auto">
          <a:xfrm>
            <a:off x="5364163" y="3429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3</a:t>
            </a:r>
          </a:p>
        </p:txBody>
      </p:sp>
      <p:sp>
        <p:nvSpPr>
          <p:cNvPr id="788591" name="Rectangle 111"/>
          <p:cNvSpPr>
            <a:spLocks noChangeArrowheads="1"/>
          </p:cNvSpPr>
          <p:nvPr/>
        </p:nvSpPr>
        <p:spPr bwMode="auto">
          <a:xfrm>
            <a:off x="5897563" y="3429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8</a:t>
            </a:r>
          </a:p>
        </p:txBody>
      </p:sp>
      <p:sp>
        <p:nvSpPr>
          <p:cNvPr id="788592" name="Rectangle 112"/>
          <p:cNvSpPr>
            <a:spLocks noChangeArrowheads="1"/>
          </p:cNvSpPr>
          <p:nvPr/>
        </p:nvSpPr>
        <p:spPr bwMode="auto">
          <a:xfrm>
            <a:off x="6430963" y="2286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88593" name="Rectangle 113"/>
          <p:cNvSpPr>
            <a:spLocks noChangeArrowheads="1"/>
          </p:cNvSpPr>
          <p:nvPr/>
        </p:nvSpPr>
        <p:spPr bwMode="auto">
          <a:xfrm>
            <a:off x="6430963" y="19050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urier New" charset="0"/>
              </a:rPr>
              <a:t>i &lt;= N</a:t>
            </a:r>
          </a:p>
        </p:txBody>
      </p:sp>
      <p:sp>
        <p:nvSpPr>
          <p:cNvPr id="788594" name="Rectangle 114"/>
          <p:cNvSpPr>
            <a:spLocks noChangeArrowheads="1"/>
          </p:cNvSpPr>
          <p:nvPr/>
        </p:nvSpPr>
        <p:spPr bwMode="auto">
          <a:xfrm>
            <a:off x="6430963" y="2667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88595" name="Rectangle 115"/>
          <p:cNvSpPr>
            <a:spLocks noChangeArrowheads="1"/>
          </p:cNvSpPr>
          <p:nvPr/>
        </p:nvSpPr>
        <p:spPr bwMode="auto">
          <a:xfrm>
            <a:off x="6430963" y="3048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88596" name="Rectangle 116"/>
          <p:cNvSpPr>
            <a:spLocks noChangeArrowheads="1"/>
          </p:cNvSpPr>
          <p:nvPr/>
        </p:nvSpPr>
        <p:spPr bwMode="auto">
          <a:xfrm>
            <a:off x="6430963" y="3429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88597" name="Rectangle 117"/>
          <p:cNvSpPr>
            <a:spLocks noChangeArrowheads="1"/>
          </p:cNvSpPr>
          <p:nvPr/>
        </p:nvSpPr>
        <p:spPr bwMode="auto">
          <a:xfrm>
            <a:off x="5364163" y="3810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4</a:t>
            </a:r>
          </a:p>
        </p:txBody>
      </p:sp>
      <p:sp>
        <p:nvSpPr>
          <p:cNvPr id="788598" name="Rectangle 118"/>
          <p:cNvSpPr>
            <a:spLocks noChangeArrowheads="1"/>
          </p:cNvSpPr>
          <p:nvPr/>
        </p:nvSpPr>
        <p:spPr bwMode="auto">
          <a:xfrm>
            <a:off x="5897563" y="3810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16</a:t>
            </a:r>
          </a:p>
        </p:txBody>
      </p:sp>
      <p:sp>
        <p:nvSpPr>
          <p:cNvPr id="788599" name="Rectangle 119"/>
          <p:cNvSpPr>
            <a:spLocks noChangeArrowheads="1"/>
          </p:cNvSpPr>
          <p:nvPr/>
        </p:nvSpPr>
        <p:spPr bwMode="auto">
          <a:xfrm>
            <a:off x="5364163" y="4191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5</a:t>
            </a:r>
          </a:p>
        </p:txBody>
      </p:sp>
      <p:sp>
        <p:nvSpPr>
          <p:cNvPr id="788600" name="Rectangle 120"/>
          <p:cNvSpPr>
            <a:spLocks noChangeArrowheads="1"/>
          </p:cNvSpPr>
          <p:nvPr/>
        </p:nvSpPr>
        <p:spPr bwMode="auto">
          <a:xfrm>
            <a:off x="5897563" y="4191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32</a:t>
            </a:r>
          </a:p>
        </p:txBody>
      </p:sp>
      <p:sp>
        <p:nvSpPr>
          <p:cNvPr id="788601" name="Rectangle 121"/>
          <p:cNvSpPr>
            <a:spLocks noChangeArrowheads="1"/>
          </p:cNvSpPr>
          <p:nvPr/>
        </p:nvSpPr>
        <p:spPr bwMode="auto">
          <a:xfrm>
            <a:off x="5364163" y="4572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6</a:t>
            </a:r>
          </a:p>
        </p:txBody>
      </p:sp>
      <p:sp>
        <p:nvSpPr>
          <p:cNvPr id="788602" name="Rectangle 122"/>
          <p:cNvSpPr>
            <a:spLocks noChangeArrowheads="1"/>
          </p:cNvSpPr>
          <p:nvPr/>
        </p:nvSpPr>
        <p:spPr bwMode="auto">
          <a:xfrm>
            <a:off x="5897563" y="4572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64</a:t>
            </a:r>
          </a:p>
        </p:txBody>
      </p:sp>
      <p:sp>
        <p:nvSpPr>
          <p:cNvPr id="788603" name="Rectangle 123"/>
          <p:cNvSpPr>
            <a:spLocks noChangeArrowheads="1"/>
          </p:cNvSpPr>
          <p:nvPr/>
        </p:nvSpPr>
        <p:spPr bwMode="auto">
          <a:xfrm>
            <a:off x="5364163" y="4953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7</a:t>
            </a:r>
          </a:p>
        </p:txBody>
      </p:sp>
      <p:sp>
        <p:nvSpPr>
          <p:cNvPr id="788604" name="Rectangle 124"/>
          <p:cNvSpPr>
            <a:spLocks noChangeArrowheads="1"/>
          </p:cNvSpPr>
          <p:nvPr/>
        </p:nvSpPr>
        <p:spPr bwMode="auto">
          <a:xfrm>
            <a:off x="5897563" y="4953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128</a:t>
            </a:r>
          </a:p>
        </p:txBody>
      </p:sp>
      <p:sp>
        <p:nvSpPr>
          <p:cNvPr id="788605" name="Rectangle 125"/>
          <p:cNvSpPr>
            <a:spLocks noChangeArrowheads="1"/>
          </p:cNvSpPr>
          <p:nvPr/>
        </p:nvSpPr>
        <p:spPr bwMode="auto">
          <a:xfrm>
            <a:off x="6430963" y="3810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88606" name="Rectangle 126"/>
          <p:cNvSpPr>
            <a:spLocks noChangeArrowheads="1"/>
          </p:cNvSpPr>
          <p:nvPr/>
        </p:nvSpPr>
        <p:spPr bwMode="auto">
          <a:xfrm>
            <a:off x="6430963" y="4191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88607" name="Rectangle 127"/>
          <p:cNvSpPr>
            <a:spLocks noChangeArrowheads="1"/>
          </p:cNvSpPr>
          <p:nvPr/>
        </p:nvSpPr>
        <p:spPr bwMode="auto">
          <a:xfrm>
            <a:off x="6430963" y="4572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88608" name="Rectangle 128"/>
          <p:cNvSpPr>
            <a:spLocks noChangeArrowheads="1"/>
          </p:cNvSpPr>
          <p:nvPr/>
        </p:nvSpPr>
        <p:spPr bwMode="auto">
          <a:xfrm>
            <a:off x="6430963" y="4953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Courier New" charset="0"/>
            </a:endParaRPr>
          </a:p>
        </p:txBody>
      </p:sp>
      <p:sp>
        <p:nvSpPr>
          <p:cNvPr id="3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7848600" cy="681552"/>
          </a:xfrm>
        </p:spPr>
        <p:txBody>
          <a:bodyPr/>
          <a:lstStyle/>
          <a:p>
            <a:r>
              <a:rPr kumimoji="0" lang="en-US"/>
              <a:t>Task:  </a:t>
            </a:r>
            <a:r>
              <a:rPr kumimoji="0" lang="en-US" sz="2200">
                <a:solidFill>
                  <a:schemeClr val="tx1"/>
                </a:solidFill>
                <a:latin typeface="Times New Roman"/>
                <a:cs typeface="Times New Roman"/>
              </a:rPr>
              <a:t>print powers of 2 up to 2</a:t>
            </a:r>
            <a:r>
              <a:rPr kumimoji="0" lang="en-US" sz="2200" baseline="30000">
                <a:solidFill>
                  <a:schemeClr val="tx1"/>
                </a:solidFill>
                <a:latin typeface="Times New Roman"/>
                <a:cs typeface="Times New Roman"/>
              </a:rPr>
              <a:t>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Powers of Two:  Trace</a:t>
            </a:r>
          </a:p>
        </p:txBody>
      </p:sp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97FC-E400-7841-84B2-28C397A4BEEB}" type="slidenum">
              <a:rPr lang="en-US"/>
              <a:pPr/>
              <a:t>32</a:t>
            </a:fld>
            <a:endParaRPr lang="en-US" sz="1400"/>
          </a:p>
        </p:txBody>
      </p:sp>
      <p:sp>
        <p:nvSpPr>
          <p:cNvPr id="790635" name="Rectangle 107"/>
          <p:cNvSpPr>
            <a:spLocks noChangeArrowheads="1"/>
          </p:cNvSpPr>
          <p:nvPr/>
        </p:nvSpPr>
        <p:spPr bwMode="auto">
          <a:xfrm>
            <a:off x="609600" y="3203575"/>
            <a:ext cx="4392613" cy="290513"/>
          </a:xfrm>
          <a:prstGeom prst="rect">
            <a:avLst/>
          </a:prstGeom>
          <a:solidFill>
            <a:srgbClr val="003399">
              <a:alpha val="25000"/>
            </a:srgbClr>
          </a:solidFill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0636" name="Rectangle 108"/>
          <p:cNvSpPr>
            <a:spLocks noChangeArrowheads="1"/>
          </p:cNvSpPr>
          <p:nvPr/>
        </p:nvSpPr>
        <p:spPr bwMode="auto">
          <a:xfrm>
            <a:off x="7740650" y="2281238"/>
            <a:ext cx="1008063" cy="17573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182880" rIns="92075" bIns="182880">
            <a:prstTxWarp prst="textNoShape">
              <a:avLst/>
            </a:prstTxWarp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0 1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1 2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2 4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3 8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4 16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5 32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6 64</a:t>
            </a:r>
          </a:p>
        </p:txBody>
      </p:sp>
      <p:sp>
        <p:nvSpPr>
          <p:cNvPr id="790637" name="Rectangle 109"/>
          <p:cNvSpPr>
            <a:spLocks noChangeArrowheads="1"/>
          </p:cNvSpPr>
          <p:nvPr/>
        </p:nvSpPr>
        <p:spPr bwMode="auto">
          <a:xfrm>
            <a:off x="5364163" y="2286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0</a:t>
            </a:r>
          </a:p>
        </p:txBody>
      </p:sp>
      <p:sp>
        <p:nvSpPr>
          <p:cNvPr id="790638" name="Rectangle 110"/>
          <p:cNvSpPr>
            <a:spLocks noChangeArrowheads="1"/>
          </p:cNvSpPr>
          <p:nvPr/>
        </p:nvSpPr>
        <p:spPr bwMode="auto">
          <a:xfrm>
            <a:off x="5897563" y="2286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1</a:t>
            </a:r>
          </a:p>
        </p:txBody>
      </p:sp>
      <p:sp>
        <p:nvSpPr>
          <p:cNvPr id="790639" name="Rectangle 111"/>
          <p:cNvSpPr>
            <a:spLocks noChangeArrowheads="1"/>
          </p:cNvSpPr>
          <p:nvPr/>
        </p:nvSpPr>
        <p:spPr bwMode="auto">
          <a:xfrm>
            <a:off x="5364163" y="1905000"/>
            <a:ext cx="533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urier New" charset="0"/>
              </a:rPr>
              <a:t>i</a:t>
            </a:r>
          </a:p>
        </p:txBody>
      </p:sp>
      <p:sp>
        <p:nvSpPr>
          <p:cNvPr id="790640" name="Rectangle 112"/>
          <p:cNvSpPr>
            <a:spLocks noChangeArrowheads="1"/>
          </p:cNvSpPr>
          <p:nvPr/>
        </p:nvSpPr>
        <p:spPr bwMode="auto">
          <a:xfrm>
            <a:off x="5897563" y="1905000"/>
            <a:ext cx="533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urier New" charset="0"/>
              </a:rPr>
              <a:t>v</a:t>
            </a:r>
          </a:p>
        </p:txBody>
      </p:sp>
      <p:sp>
        <p:nvSpPr>
          <p:cNvPr id="790641" name="Rectangle 113"/>
          <p:cNvSpPr>
            <a:spLocks noChangeArrowheads="1"/>
          </p:cNvSpPr>
          <p:nvPr/>
        </p:nvSpPr>
        <p:spPr bwMode="auto">
          <a:xfrm>
            <a:off x="5364163" y="2667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1</a:t>
            </a:r>
          </a:p>
        </p:txBody>
      </p:sp>
      <p:sp>
        <p:nvSpPr>
          <p:cNvPr id="790642" name="Rectangle 114"/>
          <p:cNvSpPr>
            <a:spLocks noChangeArrowheads="1"/>
          </p:cNvSpPr>
          <p:nvPr/>
        </p:nvSpPr>
        <p:spPr bwMode="auto">
          <a:xfrm>
            <a:off x="5897563" y="2667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2</a:t>
            </a:r>
          </a:p>
        </p:txBody>
      </p:sp>
      <p:sp>
        <p:nvSpPr>
          <p:cNvPr id="790643" name="Rectangle 115"/>
          <p:cNvSpPr>
            <a:spLocks noChangeArrowheads="1"/>
          </p:cNvSpPr>
          <p:nvPr/>
        </p:nvSpPr>
        <p:spPr bwMode="auto">
          <a:xfrm>
            <a:off x="5364163" y="3048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2</a:t>
            </a:r>
          </a:p>
        </p:txBody>
      </p:sp>
      <p:sp>
        <p:nvSpPr>
          <p:cNvPr id="790644" name="Rectangle 116"/>
          <p:cNvSpPr>
            <a:spLocks noChangeArrowheads="1"/>
          </p:cNvSpPr>
          <p:nvPr/>
        </p:nvSpPr>
        <p:spPr bwMode="auto">
          <a:xfrm>
            <a:off x="5897563" y="3048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4</a:t>
            </a:r>
          </a:p>
        </p:txBody>
      </p:sp>
      <p:sp>
        <p:nvSpPr>
          <p:cNvPr id="790645" name="Rectangle 117"/>
          <p:cNvSpPr>
            <a:spLocks noChangeArrowheads="1"/>
          </p:cNvSpPr>
          <p:nvPr/>
        </p:nvSpPr>
        <p:spPr bwMode="auto">
          <a:xfrm>
            <a:off x="5364163" y="3429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3</a:t>
            </a:r>
          </a:p>
        </p:txBody>
      </p:sp>
      <p:sp>
        <p:nvSpPr>
          <p:cNvPr id="790646" name="Rectangle 118"/>
          <p:cNvSpPr>
            <a:spLocks noChangeArrowheads="1"/>
          </p:cNvSpPr>
          <p:nvPr/>
        </p:nvSpPr>
        <p:spPr bwMode="auto">
          <a:xfrm>
            <a:off x="5897563" y="3429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8</a:t>
            </a:r>
          </a:p>
        </p:txBody>
      </p:sp>
      <p:sp>
        <p:nvSpPr>
          <p:cNvPr id="790647" name="Rectangle 119"/>
          <p:cNvSpPr>
            <a:spLocks noChangeArrowheads="1"/>
          </p:cNvSpPr>
          <p:nvPr/>
        </p:nvSpPr>
        <p:spPr bwMode="auto">
          <a:xfrm>
            <a:off x="6430963" y="2286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90648" name="Rectangle 120"/>
          <p:cNvSpPr>
            <a:spLocks noChangeArrowheads="1"/>
          </p:cNvSpPr>
          <p:nvPr/>
        </p:nvSpPr>
        <p:spPr bwMode="auto">
          <a:xfrm>
            <a:off x="6430963" y="19050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urier New" charset="0"/>
              </a:rPr>
              <a:t>i &lt;= N</a:t>
            </a:r>
          </a:p>
        </p:txBody>
      </p:sp>
      <p:sp>
        <p:nvSpPr>
          <p:cNvPr id="790649" name="Rectangle 121"/>
          <p:cNvSpPr>
            <a:spLocks noChangeArrowheads="1"/>
          </p:cNvSpPr>
          <p:nvPr/>
        </p:nvSpPr>
        <p:spPr bwMode="auto">
          <a:xfrm>
            <a:off x="6430963" y="2667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90650" name="Rectangle 122"/>
          <p:cNvSpPr>
            <a:spLocks noChangeArrowheads="1"/>
          </p:cNvSpPr>
          <p:nvPr/>
        </p:nvSpPr>
        <p:spPr bwMode="auto">
          <a:xfrm>
            <a:off x="6430963" y="3048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90651" name="Rectangle 123"/>
          <p:cNvSpPr>
            <a:spLocks noChangeArrowheads="1"/>
          </p:cNvSpPr>
          <p:nvPr/>
        </p:nvSpPr>
        <p:spPr bwMode="auto">
          <a:xfrm>
            <a:off x="6430963" y="3429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90652" name="Rectangle 124"/>
          <p:cNvSpPr>
            <a:spLocks noChangeArrowheads="1"/>
          </p:cNvSpPr>
          <p:nvPr/>
        </p:nvSpPr>
        <p:spPr bwMode="auto">
          <a:xfrm>
            <a:off x="5364163" y="3810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4</a:t>
            </a:r>
          </a:p>
        </p:txBody>
      </p:sp>
      <p:sp>
        <p:nvSpPr>
          <p:cNvPr id="790653" name="Rectangle 125"/>
          <p:cNvSpPr>
            <a:spLocks noChangeArrowheads="1"/>
          </p:cNvSpPr>
          <p:nvPr/>
        </p:nvSpPr>
        <p:spPr bwMode="auto">
          <a:xfrm>
            <a:off x="5897563" y="3810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16</a:t>
            </a:r>
          </a:p>
        </p:txBody>
      </p:sp>
      <p:sp>
        <p:nvSpPr>
          <p:cNvPr id="790654" name="Rectangle 126"/>
          <p:cNvSpPr>
            <a:spLocks noChangeArrowheads="1"/>
          </p:cNvSpPr>
          <p:nvPr/>
        </p:nvSpPr>
        <p:spPr bwMode="auto">
          <a:xfrm>
            <a:off x="5364163" y="4191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5</a:t>
            </a:r>
          </a:p>
        </p:txBody>
      </p:sp>
      <p:sp>
        <p:nvSpPr>
          <p:cNvPr id="790655" name="Rectangle 127"/>
          <p:cNvSpPr>
            <a:spLocks noChangeArrowheads="1"/>
          </p:cNvSpPr>
          <p:nvPr/>
        </p:nvSpPr>
        <p:spPr bwMode="auto">
          <a:xfrm>
            <a:off x="5897563" y="4191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32</a:t>
            </a:r>
          </a:p>
        </p:txBody>
      </p:sp>
      <p:sp>
        <p:nvSpPr>
          <p:cNvPr id="790656" name="Rectangle 128"/>
          <p:cNvSpPr>
            <a:spLocks noChangeArrowheads="1"/>
          </p:cNvSpPr>
          <p:nvPr/>
        </p:nvSpPr>
        <p:spPr bwMode="auto">
          <a:xfrm>
            <a:off x="5364163" y="4572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6</a:t>
            </a:r>
          </a:p>
        </p:txBody>
      </p:sp>
      <p:sp>
        <p:nvSpPr>
          <p:cNvPr id="790657" name="Rectangle 129"/>
          <p:cNvSpPr>
            <a:spLocks noChangeArrowheads="1"/>
          </p:cNvSpPr>
          <p:nvPr/>
        </p:nvSpPr>
        <p:spPr bwMode="auto">
          <a:xfrm>
            <a:off x="5897563" y="4572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64</a:t>
            </a:r>
          </a:p>
        </p:txBody>
      </p:sp>
      <p:sp>
        <p:nvSpPr>
          <p:cNvPr id="790658" name="Rectangle 130"/>
          <p:cNvSpPr>
            <a:spLocks noChangeArrowheads="1"/>
          </p:cNvSpPr>
          <p:nvPr/>
        </p:nvSpPr>
        <p:spPr bwMode="auto">
          <a:xfrm>
            <a:off x="5364163" y="4953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7</a:t>
            </a:r>
          </a:p>
        </p:txBody>
      </p:sp>
      <p:sp>
        <p:nvSpPr>
          <p:cNvPr id="790659" name="Rectangle 131"/>
          <p:cNvSpPr>
            <a:spLocks noChangeArrowheads="1"/>
          </p:cNvSpPr>
          <p:nvPr/>
        </p:nvSpPr>
        <p:spPr bwMode="auto">
          <a:xfrm>
            <a:off x="5897563" y="4953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128</a:t>
            </a:r>
          </a:p>
        </p:txBody>
      </p:sp>
      <p:sp>
        <p:nvSpPr>
          <p:cNvPr id="790660" name="Rectangle 132"/>
          <p:cNvSpPr>
            <a:spLocks noChangeArrowheads="1"/>
          </p:cNvSpPr>
          <p:nvPr/>
        </p:nvSpPr>
        <p:spPr bwMode="auto">
          <a:xfrm>
            <a:off x="6430963" y="3810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90661" name="Rectangle 133"/>
          <p:cNvSpPr>
            <a:spLocks noChangeArrowheads="1"/>
          </p:cNvSpPr>
          <p:nvPr/>
        </p:nvSpPr>
        <p:spPr bwMode="auto">
          <a:xfrm>
            <a:off x="6430963" y="4191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90662" name="Rectangle 134"/>
          <p:cNvSpPr>
            <a:spLocks noChangeArrowheads="1"/>
          </p:cNvSpPr>
          <p:nvPr/>
        </p:nvSpPr>
        <p:spPr bwMode="auto">
          <a:xfrm>
            <a:off x="6430963" y="4572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90663" name="Rectangle 135"/>
          <p:cNvSpPr>
            <a:spLocks noChangeArrowheads="1"/>
          </p:cNvSpPr>
          <p:nvPr/>
        </p:nvSpPr>
        <p:spPr bwMode="auto">
          <a:xfrm>
            <a:off x="6430963" y="4953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false</a:t>
            </a:r>
          </a:p>
        </p:txBody>
      </p:sp>
      <p:sp>
        <p:nvSpPr>
          <p:cNvPr id="3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7848600" cy="681552"/>
          </a:xfrm>
        </p:spPr>
        <p:txBody>
          <a:bodyPr/>
          <a:lstStyle/>
          <a:p>
            <a:r>
              <a:rPr kumimoji="0" lang="en-US"/>
              <a:t>Task:  </a:t>
            </a:r>
            <a:r>
              <a:rPr kumimoji="0" lang="en-US" sz="2200">
                <a:solidFill>
                  <a:schemeClr val="tx1"/>
                </a:solidFill>
                <a:latin typeface="Times New Roman"/>
                <a:cs typeface="Times New Roman"/>
              </a:rPr>
              <a:t>print powers of 2 up to 2</a:t>
            </a:r>
            <a:r>
              <a:rPr kumimoji="0" lang="en-US" sz="2200" baseline="30000">
                <a:solidFill>
                  <a:schemeClr val="tx1"/>
                </a:solidFill>
                <a:latin typeface="Times New Roman"/>
                <a:cs typeface="Times New Roman"/>
              </a:rPr>
              <a:t>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Powers of Two:  Trace</a:t>
            </a:r>
          </a:p>
        </p:txBody>
      </p:sp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0B23E-AF4F-F647-B353-412DE2275D1E}" type="slidenum">
              <a:rPr lang="en-US"/>
              <a:pPr/>
              <a:t>33</a:t>
            </a:fld>
            <a:endParaRPr lang="en-US" sz="1400"/>
          </a:p>
        </p:txBody>
      </p:sp>
      <p:sp>
        <p:nvSpPr>
          <p:cNvPr id="792583" name="Rectangle 7"/>
          <p:cNvSpPr>
            <a:spLocks noChangeArrowheads="1"/>
          </p:cNvSpPr>
          <p:nvPr/>
        </p:nvSpPr>
        <p:spPr bwMode="auto">
          <a:xfrm>
            <a:off x="606425" y="4191000"/>
            <a:ext cx="4392613" cy="290513"/>
          </a:xfrm>
          <a:prstGeom prst="rect">
            <a:avLst/>
          </a:prstGeom>
          <a:solidFill>
            <a:srgbClr val="003399">
              <a:alpha val="25000"/>
            </a:srgbClr>
          </a:solidFill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2653" name="Rectangle 77"/>
          <p:cNvSpPr>
            <a:spLocks noChangeArrowheads="1"/>
          </p:cNvSpPr>
          <p:nvPr/>
        </p:nvSpPr>
        <p:spPr bwMode="auto">
          <a:xfrm>
            <a:off x="7740650" y="2281238"/>
            <a:ext cx="1008063" cy="17573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182880" rIns="92075" bIns="182880">
            <a:prstTxWarp prst="textNoShape">
              <a:avLst/>
            </a:prstTxWarp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0 1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1 2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2 4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3 8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4 16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5 32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6 64</a:t>
            </a:r>
          </a:p>
        </p:txBody>
      </p:sp>
      <p:sp>
        <p:nvSpPr>
          <p:cNvPr id="792654" name="Rectangle 78"/>
          <p:cNvSpPr>
            <a:spLocks noChangeArrowheads="1"/>
          </p:cNvSpPr>
          <p:nvPr/>
        </p:nvSpPr>
        <p:spPr bwMode="auto">
          <a:xfrm>
            <a:off x="5364163" y="2286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0</a:t>
            </a:r>
          </a:p>
        </p:txBody>
      </p:sp>
      <p:sp>
        <p:nvSpPr>
          <p:cNvPr id="792655" name="Rectangle 79"/>
          <p:cNvSpPr>
            <a:spLocks noChangeArrowheads="1"/>
          </p:cNvSpPr>
          <p:nvPr/>
        </p:nvSpPr>
        <p:spPr bwMode="auto">
          <a:xfrm>
            <a:off x="5897563" y="2286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1</a:t>
            </a:r>
          </a:p>
        </p:txBody>
      </p:sp>
      <p:sp>
        <p:nvSpPr>
          <p:cNvPr id="792656" name="Rectangle 80"/>
          <p:cNvSpPr>
            <a:spLocks noChangeArrowheads="1"/>
          </p:cNvSpPr>
          <p:nvPr/>
        </p:nvSpPr>
        <p:spPr bwMode="auto">
          <a:xfrm>
            <a:off x="5364163" y="1905000"/>
            <a:ext cx="533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urier New" charset="0"/>
              </a:rPr>
              <a:t>i</a:t>
            </a:r>
          </a:p>
        </p:txBody>
      </p:sp>
      <p:sp>
        <p:nvSpPr>
          <p:cNvPr id="792657" name="Rectangle 81"/>
          <p:cNvSpPr>
            <a:spLocks noChangeArrowheads="1"/>
          </p:cNvSpPr>
          <p:nvPr/>
        </p:nvSpPr>
        <p:spPr bwMode="auto">
          <a:xfrm>
            <a:off x="5897563" y="1905000"/>
            <a:ext cx="533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urier New" charset="0"/>
              </a:rPr>
              <a:t>v</a:t>
            </a:r>
          </a:p>
        </p:txBody>
      </p:sp>
      <p:sp>
        <p:nvSpPr>
          <p:cNvPr id="792658" name="Rectangle 82"/>
          <p:cNvSpPr>
            <a:spLocks noChangeArrowheads="1"/>
          </p:cNvSpPr>
          <p:nvPr/>
        </p:nvSpPr>
        <p:spPr bwMode="auto">
          <a:xfrm>
            <a:off x="5364163" y="2667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1</a:t>
            </a:r>
          </a:p>
        </p:txBody>
      </p:sp>
      <p:sp>
        <p:nvSpPr>
          <p:cNvPr id="792659" name="Rectangle 83"/>
          <p:cNvSpPr>
            <a:spLocks noChangeArrowheads="1"/>
          </p:cNvSpPr>
          <p:nvPr/>
        </p:nvSpPr>
        <p:spPr bwMode="auto">
          <a:xfrm>
            <a:off x="5897563" y="2667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2</a:t>
            </a:r>
          </a:p>
        </p:txBody>
      </p:sp>
      <p:sp>
        <p:nvSpPr>
          <p:cNvPr id="792660" name="Rectangle 84"/>
          <p:cNvSpPr>
            <a:spLocks noChangeArrowheads="1"/>
          </p:cNvSpPr>
          <p:nvPr/>
        </p:nvSpPr>
        <p:spPr bwMode="auto">
          <a:xfrm>
            <a:off x="5364163" y="3048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2</a:t>
            </a:r>
          </a:p>
        </p:txBody>
      </p:sp>
      <p:sp>
        <p:nvSpPr>
          <p:cNvPr id="792661" name="Rectangle 85"/>
          <p:cNvSpPr>
            <a:spLocks noChangeArrowheads="1"/>
          </p:cNvSpPr>
          <p:nvPr/>
        </p:nvSpPr>
        <p:spPr bwMode="auto">
          <a:xfrm>
            <a:off x="5897563" y="3048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4</a:t>
            </a:r>
          </a:p>
        </p:txBody>
      </p:sp>
      <p:sp>
        <p:nvSpPr>
          <p:cNvPr id="792662" name="Rectangle 86"/>
          <p:cNvSpPr>
            <a:spLocks noChangeArrowheads="1"/>
          </p:cNvSpPr>
          <p:nvPr/>
        </p:nvSpPr>
        <p:spPr bwMode="auto">
          <a:xfrm>
            <a:off x="5364163" y="3429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3</a:t>
            </a:r>
          </a:p>
        </p:txBody>
      </p:sp>
      <p:sp>
        <p:nvSpPr>
          <p:cNvPr id="792663" name="Rectangle 87"/>
          <p:cNvSpPr>
            <a:spLocks noChangeArrowheads="1"/>
          </p:cNvSpPr>
          <p:nvPr/>
        </p:nvSpPr>
        <p:spPr bwMode="auto">
          <a:xfrm>
            <a:off x="5897563" y="3429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8</a:t>
            </a:r>
          </a:p>
        </p:txBody>
      </p:sp>
      <p:sp>
        <p:nvSpPr>
          <p:cNvPr id="792664" name="Rectangle 88"/>
          <p:cNvSpPr>
            <a:spLocks noChangeArrowheads="1"/>
          </p:cNvSpPr>
          <p:nvPr/>
        </p:nvSpPr>
        <p:spPr bwMode="auto">
          <a:xfrm>
            <a:off x="6430963" y="2286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92665" name="Rectangle 89"/>
          <p:cNvSpPr>
            <a:spLocks noChangeArrowheads="1"/>
          </p:cNvSpPr>
          <p:nvPr/>
        </p:nvSpPr>
        <p:spPr bwMode="auto">
          <a:xfrm>
            <a:off x="6430963" y="19050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urier New" charset="0"/>
              </a:rPr>
              <a:t>i &lt;= N</a:t>
            </a:r>
          </a:p>
        </p:txBody>
      </p:sp>
      <p:sp>
        <p:nvSpPr>
          <p:cNvPr id="792666" name="Rectangle 90"/>
          <p:cNvSpPr>
            <a:spLocks noChangeArrowheads="1"/>
          </p:cNvSpPr>
          <p:nvPr/>
        </p:nvSpPr>
        <p:spPr bwMode="auto">
          <a:xfrm>
            <a:off x="6430963" y="2667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92667" name="Rectangle 91"/>
          <p:cNvSpPr>
            <a:spLocks noChangeArrowheads="1"/>
          </p:cNvSpPr>
          <p:nvPr/>
        </p:nvSpPr>
        <p:spPr bwMode="auto">
          <a:xfrm>
            <a:off x="6430963" y="3048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92668" name="Rectangle 92"/>
          <p:cNvSpPr>
            <a:spLocks noChangeArrowheads="1"/>
          </p:cNvSpPr>
          <p:nvPr/>
        </p:nvSpPr>
        <p:spPr bwMode="auto">
          <a:xfrm>
            <a:off x="6430963" y="3429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92669" name="Rectangle 93"/>
          <p:cNvSpPr>
            <a:spLocks noChangeArrowheads="1"/>
          </p:cNvSpPr>
          <p:nvPr/>
        </p:nvSpPr>
        <p:spPr bwMode="auto">
          <a:xfrm>
            <a:off x="5364163" y="3810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4</a:t>
            </a:r>
          </a:p>
        </p:txBody>
      </p:sp>
      <p:sp>
        <p:nvSpPr>
          <p:cNvPr id="792670" name="Rectangle 94"/>
          <p:cNvSpPr>
            <a:spLocks noChangeArrowheads="1"/>
          </p:cNvSpPr>
          <p:nvPr/>
        </p:nvSpPr>
        <p:spPr bwMode="auto">
          <a:xfrm>
            <a:off x="5897563" y="3810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16</a:t>
            </a:r>
          </a:p>
        </p:txBody>
      </p:sp>
      <p:sp>
        <p:nvSpPr>
          <p:cNvPr id="792671" name="Rectangle 95"/>
          <p:cNvSpPr>
            <a:spLocks noChangeArrowheads="1"/>
          </p:cNvSpPr>
          <p:nvPr/>
        </p:nvSpPr>
        <p:spPr bwMode="auto">
          <a:xfrm>
            <a:off x="5364163" y="4191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5</a:t>
            </a:r>
          </a:p>
        </p:txBody>
      </p:sp>
      <p:sp>
        <p:nvSpPr>
          <p:cNvPr id="792672" name="Rectangle 96"/>
          <p:cNvSpPr>
            <a:spLocks noChangeArrowheads="1"/>
          </p:cNvSpPr>
          <p:nvPr/>
        </p:nvSpPr>
        <p:spPr bwMode="auto">
          <a:xfrm>
            <a:off x="5897563" y="4191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32</a:t>
            </a:r>
          </a:p>
        </p:txBody>
      </p:sp>
      <p:sp>
        <p:nvSpPr>
          <p:cNvPr id="792673" name="Rectangle 97"/>
          <p:cNvSpPr>
            <a:spLocks noChangeArrowheads="1"/>
          </p:cNvSpPr>
          <p:nvPr/>
        </p:nvSpPr>
        <p:spPr bwMode="auto">
          <a:xfrm>
            <a:off x="5364163" y="4572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6</a:t>
            </a:r>
          </a:p>
        </p:txBody>
      </p:sp>
      <p:sp>
        <p:nvSpPr>
          <p:cNvPr id="792674" name="Rectangle 98"/>
          <p:cNvSpPr>
            <a:spLocks noChangeArrowheads="1"/>
          </p:cNvSpPr>
          <p:nvPr/>
        </p:nvSpPr>
        <p:spPr bwMode="auto">
          <a:xfrm>
            <a:off x="5897563" y="4572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64</a:t>
            </a:r>
          </a:p>
        </p:txBody>
      </p:sp>
      <p:sp>
        <p:nvSpPr>
          <p:cNvPr id="792675" name="Rectangle 99"/>
          <p:cNvSpPr>
            <a:spLocks noChangeArrowheads="1"/>
          </p:cNvSpPr>
          <p:nvPr/>
        </p:nvSpPr>
        <p:spPr bwMode="auto">
          <a:xfrm>
            <a:off x="5364163" y="4953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7</a:t>
            </a:r>
          </a:p>
        </p:txBody>
      </p:sp>
      <p:sp>
        <p:nvSpPr>
          <p:cNvPr id="792676" name="Rectangle 100"/>
          <p:cNvSpPr>
            <a:spLocks noChangeArrowheads="1"/>
          </p:cNvSpPr>
          <p:nvPr/>
        </p:nvSpPr>
        <p:spPr bwMode="auto">
          <a:xfrm>
            <a:off x="5897563" y="4953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128</a:t>
            </a:r>
          </a:p>
        </p:txBody>
      </p:sp>
      <p:sp>
        <p:nvSpPr>
          <p:cNvPr id="792677" name="Rectangle 101"/>
          <p:cNvSpPr>
            <a:spLocks noChangeArrowheads="1"/>
          </p:cNvSpPr>
          <p:nvPr/>
        </p:nvSpPr>
        <p:spPr bwMode="auto">
          <a:xfrm>
            <a:off x="6430963" y="3810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92678" name="Rectangle 102"/>
          <p:cNvSpPr>
            <a:spLocks noChangeArrowheads="1"/>
          </p:cNvSpPr>
          <p:nvPr/>
        </p:nvSpPr>
        <p:spPr bwMode="auto">
          <a:xfrm>
            <a:off x="6430963" y="4191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92679" name="Rectangle 103"/>
          <p:cNvSpPr>
            <a:spLocks noChangeArrowheads="1"/>
          </p:cNvSpPr>
          <p:nvPr/>
        </p:nvSpPr>
        <p:spPr bwMode="auto">
          <a:xfrm>
            <a:off x="6430963" y="4572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92680" name="Rectangle 104"/>
          <p:cNvSpPr>
            <a:spLocks noChangeArrowheads="1"/>
          </p:cNvSpPr>
          <p:nvPr/>
        </p:nvSpPr>
        <p:spPr bwMode="auto">
          <a:xfrm>
            <a:off x="6430963" y="4953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false</a:t>
            </a:r>
          </a:p>
        </p:txBody>
      </p:sp>
      <p:sp>
        <p:nvSpPr>
          <p:cNvPr id="3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7848600" cy="681552"/>
          </a:xfrm>
        </p:spPr>
        <p:txBody>
          <a:bodyPr/>
          <a:lstStyle/>
          <a:p>
            <a:r>
              <a:rPr kumimoji="0" lang="en-US"/>
              <a:t>Task:  </a:t>
            </a:r>
            <a:r>
              <a:rPr kumimoji="0" lang="en-US" sz="2200">
                <a:solidFill>
                  <a:schemeClr val="tx1"/>
                </a:solidFill>
                <a:latin typeface="Times New Roman"/>
                <a:cs typeface="Times New Roman"/>
              </a:rPr>
              <a:t>print powers of 2 up to 2</a:t>
            </a:r>
            <a:r>
              <a:rPr kumimoji="0" lang="en-US" sz="2200" baseline="30000">
                <a:solidFill>
                  <a:schemeClr val="tx1"/>
                </a:solidFill>
                <a:latin typeface="Times New Roman"/>
                <a:cs typeface="Times New Roman"/>
              </a:rPr>
              <a:t>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Powers of Two:  Trace</a:t>
            </a:r>
          </a:p>
        </p:txBody>
      </p:sp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0B23E-AF4F-F647-B353-412DE2275D1E}" type="slidenum">
              <a:rPr lang="en-US"/>
              <a:pPr/>
              <a:t>34</a:t>
            </a:fld>
            <a:endParaRPr lang="en-US" sz="1400"/>
          </a:p>
        </p:txBody>
      </p:sp>
      <p:sp>
        <p:nvSpPr>
          <p:cNvPr id="1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7848600" cy="681552"/>
          </a:xfrm>
        </p:spPr>
        <p:txBody>
          <a:bodyPr/>
          <a:lstStyle/>
          <a:p>
            <a:r>
              <a:rPr kumimoji="0" lang="en-US"/>
              <a:t>Task:  </a:t>
            </a:r>
            <a:r>
              <a:rPr kumimoji="0" lang="en-US" sz="2200">
                <a:solidFill>
                  <a:schemeClr val="tx1"/>
                </a:solidFill>
                <a:latin typeface="Times New Roman"/>
                <a:cs typeface="Times New Roman"/>
              </a:rPr>
              <a:t>Print powers of 2 up to 2</a:t>
            </a:r>
            <a:r>
              <a:rPr kumimoji="0" lang="en-US" sz="2200" baseline="30000">
                <a:solidFill>
                  <a:schemeClr val="tx1"/>
                </a:solidFill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355846" y="1370347"/>
            <a:ext cx="1579181" cy="171293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Rectangle 77"/>
          <p:cNvSpPr>
            <a:spLocks noChangeArrowheads="1"/>
          </p:cNvSpPr>
          <p:nvPr/>
        </p:nvSpPr>
        <p:spPr bwMode="auto">
          <a:xfrm>
            <a:off x="7740650" y="2281238"/>
            <a:ext cx="1008063" cy="17573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182880" rIns="92075" bIns="182880">
            <a:prstTxWarp prst="textNoShape">
              <a:avLst/>
            </a:prstTxWarp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0 1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1 2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2 4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3 8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4 16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5 32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6 64</a:t>
            </a:r>
          </a:p>
        </p:txBody>
      </p:sp>
    </p:spTree>
    <p:extLst>
      <p:ext uri="{BB962C8B-B14F-4D97-AF65-F5344CB8AC3E}">
        <p14:creationId xmlns:p14="http://schemas.microsoft.com/office/powerpoint/2010/main" val="953818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Powers of Two:  Trace</a:t>
            </a: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C58CE-D594-8941-AC70-4EFA1237748F}" type="slidenum">
              <a:rPr lang="en-US"/>
              <a:pPr/>
              <a:t>4</a:t>
            </a:fld>
            <a:endParaRPr lang="en-US" sz="1400"/>
          </a:p>
        </p:txBody>
      </p:sp>
      <p:sp>
        <p:nvSpPr>
          <p:cNvPr id="727117" name="Rectangle 77"/>
          <p:cNvSpPr>
            <a:spLocks noChangeArrowheads="1"/>
          </p:cNvSpPr>
          <p:nvPr/>
        </p:nvSpPr>
        <p:spPr bwMode="auto">
          <a:xfrm>
            <a:off x="606425" y="3200400"/>
            <a:ext cx="4392613" cy="290513"/>
          </a:xfrm>
          <a:prstGeom prst="rect">
            <a:avLst/>
          </a:prstGeom>
          <a:solidFill>
            <a:srgbClr val="003399">
              <a:alpha val="25000"/>
            </a:srgbClr>
          </a:solidFill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118" name="Rectangle 78"/>
          <p:cNvSpPr>
            <a:spLocks noChangeArrowheads="1"/>
          </p:cNvSpPr>
          <p:nvPr/>
        </p:nvSpPr>
        <p:spPr bwMode="auto">
          <a:xfrm>
            <a:off x="7740650" y="2281238"/>
            <a:ext cx="1008063" cy="17573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182880" rIns="92075" bIns="182880">
            <a:prstTxWarp prst="textNoShape">
              <a:avLst/>
            </a:prstTxWarp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</p:txBody>
      </p:sp>
      <p:sp>
        <p:nvSpPr>
          <p:cNvPr id="727119" name="Rectangle 79"/>
          <p:cNvSpPr>
            <a:spLocks noChangeArrowheads="1"/>
          </p:cNvSpPr>
          <p:nvPr/>
        </p:nvSpPr>
        <p:spPr bwMode="auto">
          <a:xfrm>
            <a:off x="5364163" y="2286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0</a:t>
            </a:r>
          </a:p>
        </p:txBody>
      </p:sp>
      <p:sp>
        <p:nvSpPr>
          <p:cNvPr id="727120" name="Rectangle 80"/>
          <p:cNvSpPr>
            <a:spLocks noChangeArrowheads="1"/>
          </p:cNvSpPr>
          <p:nvPr/>
        </p:nvSpPr>
        <p:spPr bwMode="auto">
          <a:xfrm>
            <a:off x="5897563" y="2286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1</a:t>
            </a:r>
          </a:p>
        </p:txBody>
      </p:sp>
      <p:sp>
        <p:nvSpPr>
          <p:cNvPr id="727121" name="Rectangle 81"/>
          <p:cNvSpPr>
            <a:spLocks noChangeArrowheads="1"/>
          </p:cNvSpPr>
          <p:nvPr/>
        </p:nvSpPr>
        <p:spPr bwMode="auto">
          <a:xfrm>
            <a:off x="5364163" y="1905000"/>
            <a:ext cx="533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urier New" charset="0"/>
              </a:rPr>
              <a:t>i</a:t>
            </a:r>
          </a:p>
        </p:txBody>
      </p:sp>
      <p:sp>
        <p:nvSpPr>
          <p:cNvPr id="727122" name="Rectangle 82"/>
          <p:cNvSpPr>
            <a:spLocks noChangeArrowheads="1"/>
          </p:cNvSpPr>
          <p:nvPr/>
        </p:nvSpPr>
        <p:spPr bwMode="auto">
          <a:xfrm>
            <a:off x="5897563" y="1905000"/>
            <a:ext cx="533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urier New" charset="0"/>
              </a:rPr>
              <a:t>v</a:t>
            </a:r>
          </a:p>
        </p:txBody>
      </p:sp>
      <p:sp>
        <p:nvSpPr>
          <p:cNvPr id="727123" name="Rectangle 83"/>
          <p:cNvSpPr>
            <a:spLocks noChangeArrowheads="1"/>
          </p:cNvSpPr>
          <p:nvPr/>
        </p:nvSpPr>
        <p:spPr bwMode="auto">
          <a:xfrm>
            <a:off x="6430963" y="2286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27124" name="Rectangle 84"/>
          <p:cNvSpPr>
            <a:spLocks noChangeArrowheads="1"/>
          </p:cNvSpPr>
          <p:nvPr/>
        </p:nvSpPr>
        <p:spPr bwMode="auto">
          <a:xfrm>
            <a:off x="6430963" y="19050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urier New" charset="0"/>
              </a:rPr>
              <a:t>i &lt;= 6</a:t>
            </a:r>
          </a:p>
        </p:txBody>
      </p:sp>
      <p:sp>
        <p:nvSpPr>
          <p:cNvPr id="1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7848600" cy="681552"/>
          </a:xfrm>
        </p:spPr>
        <p:txBody>
          <a:bodyPr/>
          <a:lstStyle/>
          <a:p>
            <a:r>
              <a:rPr kumimoji="0" lang="en-US"/>
              <a:t>Task:  </a:t>
            </a:r>
            <a:r>
              <a:rPr kumimoji="0" lang="en-US" sz="2200">
                <a:solidFill>
                  <a:schemeClr val="tx1"/>
                </a:solidFill>
                <a:latin typeface="Times New Roman"/>
                <a:cs typeface="Times New Roman"/>
              </a:rPr>
              <a:t>print powers of 2 up to 2</a:t>
            </a:r>
            <a:r>
              <a:rPr kumimoji="0" lang="en-US" sz="2200" baseline="30000">
                <a:solidFill>
                  <a:schemeClr val="tx1"/>
                </a:solidFill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7419642" y="914400"/>
            <a:ext cx="1462205" cy="34640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Powers of Two:  Trace</a:t>
            </a: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03E1-959B-CE43-A698-3B9CCF1C878F}" type="slidenum">
              <a:rPr lang="en-US"/>
              <a:pPr/>
              <a:t>5</a:t>
            </a:fld>
            <a:endParaRPr lang="en-US" sz="1400"/>
          </a:p>
        </p:txBody>
      </p:sp>
      <p:sp>
        <p:nvSpPr>
          <p:cNvPr id="729136" name="Rectangle 48"/>
          <p:cNvSpPr>
            <a:spLocks noChangeArrowheads="1"/>
          </p:cNvSpPr>
          <p:nvPr/>
        </p:nvSpPr>
        <p:spPr bwMode="auto">
          <a:xfrm>
            <a:off x="609600" y="3433763"/>
            <a:ext cx="4632325" cy="290512"/>
          </a:xfrm>
          <a:prstGeom prst="rect">
            <a:avLst/>
          </a:prstGeom>
          <a:solidFill>
            <a:srgbClr val="003399">
              <a:alpha val="25000"/>
            </a:srgbClr>
          </a:solidFill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729137" name="Rectangle 49"/>
          <p:cNvSpPr>
            <a:spLocks noChangeArrowheads="1"/>
          </p:cNvSpPr>
          <p:nvPr/>
        </p:nvSpPr>
        <p:spPr bwMode="auto">
          <a:xfrm>
            <a:off x="7740650" y="2281238"/>
            <a:ext cx="1008063" cy="17573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182880" rIns="92075" bIns="182880">
            <a:prstTxWarp prst="textNoShape">
              <a:avLst/>
            </a:prstTxWarp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0 1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</p:txBody>
      </p:sp>
      <p:sp>
        <p:nvSpPr>
          <p:cNvPr id="729138" name="Rectangle 50"/>
          <p:cNvSpPr>
            <a:spLocks noChangeArrowheads="1"/>
          </p:cNvSpPr>
          <p:nvPr/>
        </p:nvSpPr>
        <p:spPr bwMode="auto">
          <a:xfrm>
            <a:off x="5364163" y="2286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0</a:t>
            </a:r>
          </a:p>
        </p:txBody>
      </p:sp>
      <p:sp>
        <p:nvSpPr>
          <p:cNvPr id="729139" name="Rectangle 51"/>
          <p:cNvSpPr>
            <a:spLocks noChangeArrowheads="1"/>
          </p:cNvSpPr>
          <p:nvPr/>
        </p:nvSpPr>
        <p:spPr bwMode="auto">
          <a:xfrm>
            <a:off x="5897563" y="2286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1</a:t>
            </a:r>
          </a:p>
        </p:txBody>
      </p:sp>
      <p:sp>
        <p:nvSpPr>
          <p:cNvPr id="729140" name="Rectangle 52"/>
          <p:cNvSpPr>
            <a:spLocks noChangeArrowheads="1"/>
          </p:cNvSpPr>
          <p:nvPr/>
        </p:nvSpPr>
        <p:spPr bwMode="auto">
          <a:xfrm>
            <a:off x="5364163" y="1905000"/>
            <a:ext cx="533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urier New" charset="0"/>
              </a:rPr>
              <a:t>i</a:t>
            </a:r>
          </a:p>
        </p:txBody>
      </p:sp>
      <p:sp>
        <p:nvSpPr>
          <p:cNvPr id="729141" name="Rectangle 53"/>
          <p:cNvSpPr>
            <a:spLocks noChangeArrowheads="1"/>
          </p:cNvSpPr>
          <p:nvPr/>
        </p:nvSpPr>
        <p:spPr bwMode="auto">
          <a:xfrm>
            <a:off x="5897563" y="1905000"/>
            <a:ext cx="533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urier New" charset="0"/>
              </a:rPr>
              <a:t>v</a:t>
            </a:r>
          </a:p>
        </p:txBody>
      </p:sp>
      <p:sp>
        <p:nvSpPr>
          <p:cNvPr id="729144" name="Rectangle 56"/>
          <p:cNvSpPr>
            <a:spLocks noChangeArrowheads="1"/>
          </p:cNvSpPr>
          <p:nvPr/>
        </p:nvSpPr>
        <p:spPr bwMode="auto">
          <a:xfrm>
            <a:off x="6430963" y="2286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29145" name="Rectangle 57"/>
          <p:cNvSpPr>
            <a:spLocks noChangeArrowheads="1"/>
          </p:cNvSpPr>
          <p:nvPr/>
        </p:nvSpPr>
        <p:spPr bwMode="auto">
          <a:xfrm>
            <a:off x="6430963" y="19050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urier New" charset="0"/>
              </a:rPr>
              <a:t>i &lt;= 6</a:t>
            </a:r>
          </a:p>
        </p:txBody>
      </p:sp>
      <p:sp>
        <p:nvSpPr>
          <p:cNvPr id="1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7848600" cy="681552"/>
          </a:xfrm>
        </p:spPr>
        <p:txBody>
          <a:bodyPr/>
          <a:lstStyle/>
          <a:p>
            <a:r>
              <a:rPr kumimoji="0" lang="en-US"/>
              <a:t>Task:  </a:t>
            </a:r>
            <a:r>
              <a:rPr kumimoji="0" lang="en-US" sz="2200">
                <a:solidFill>
                  <a:schemeClr val="tx1"/>
                </a:solidFill>
                <a:latin typeface="Times New Roman"/>
                <a:cs typeface="Times New Roman"/>
              </a:rPr>
              <a:t>print powers of 2 up to 2</a:t>
            </a:r>
            <a:r>
              <a:rPr kumimoji="0" lang="en-US" sz="2200" baseline="30000">
                <a:solidFill>
                  <a:schemeClr val="tx1"/>
                </a:solidFill>
                <a:latin typeface="Times New Roman"/>
                <a:cs typeface="Times New Roman"/>
              </a:rPr>
              <a:t>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Powers of Two:  Trace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F0438-AE99-0A4E-AA0E-79BF176C5F42}" type="slidenum">
              <a:rPr lang="en-US"/>
              <a:pPr/>
              <a:t>6</a:t>
            </a:fld>
            <a:endParaRPr lang="en-US" sz="1400"/>
          </a:p>
        </p:txBody>
      </p:sp>
      <p:sp>
        <p:nvSpPr>
          <p:cNvPr id="731225" name="Rectangle 89"/>
          <p:cNvSpPr>
            <a:spLocks noChangeArrowheads="1"/>
          </p:cNvSpPr>
          <p:nvPr/>
        </p:nvSpPr>
        <p:spPr bwMode="auto">
          <a:xfrm>
            <a:off x="609600" y="3700463"/>
            <a:ext cx="4392613" cy="290512"/>
          </a:xfrm>
          <a:prstGeom prst="rect">
            <a:avLst/>
          </a:prstGeom>
          <a:solidFill>
            <a:srgbClr val="003399">
              <a:alpha val="25000"/>
            </a:srgbClr>
          </a:solidFill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1226" name="Rectangle 90"/>
          <p:cNvSpPr>
            <a:spLocks noChangeArrowheads="1"/>
          </p:cNvSpPr>
          <p:nvPr/>
        </p:nvSpPr>
        <p:spPr bwMode="auto">
          <a:xfrm>
            <a:off x="7740650" y="2281238"/>
            <a:ext cx="1008063" cy="17573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182880" rIns="92075" bIns="182880">
            <a:prstTxWarp prst="textNoShape">
              <a:avLst/>
            </a:prstTxWarp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0 1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</p:txBody>
      </p:sp>
      <p:sp>
        <p:nvSpPr>
          <p:cNvPr id="731227" name="Rectangle 91"/>
          <p:cNvSpPr>
            <a:spLocks noChangeArrowheads="1"/>
          </p:cNvSpPr>
          <p:nvPr/>
        </p:nvSpPr>
        <p:spPr bwMode="auto">
          <a:xfrm>
            <a:off x="5364163" y="2286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0</a:t>
            </a:r>
          </a:p>
        </p:txBody>
      </p:sp>
      <p:sp>
        <p:nvSpPr>
          <p:cNvPr id="731228" name="Rectangle 92"/>
          <p:cNvSpPr>
            <a:spLocks noChangeArrowheads="1"/>
          </p:cNvSpPr>
          <p:nvPr/>
        </p:nvSpPr>
        <p:spPr bwMode="auto">
          <a:xfrm>
            <a:off x="5897563" y="2286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1</a:t>
            </a:r>
          </a:p>
        </p:txBody>
      </p:sp>
      <p:sp>
        <p:nvSpPr>
          <p:cNvPr id="731229" name="Rectangle 93"/>
          <p:cNvSpPr>
            <a:spLocks noChangeArrowheads="1"/>
          </p:cNvSpPr>
          <p:nvPr/>
        </p:nvSpPr>
        <p:spPr bwMode="auto">
          <a:xfrm>
            <a:off x="5364163" y="1905000"/>
            <a:ext cx="533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urier New" charset="0"/>
              </a:rPr>
              <a:t>i</a:t>
            </a:r>
          </a:p>
        </p:txBody>
      </p:sp>
      <p:sp>
        <p:nvSpPr>
          <p:cNvPr id="731230" name="Rectangle 94"/>
          <p:cNvSpPr>
            <a:spLocks noChangeArrowheads="1"/>
          </p:cNvSpPr>
          <p:nvPr/>
        </p:nvSpPr>
        <p:spPr bwMode="auto">
          <a:xfrm>
            <a:off x="5897563" y="1905000"/>
            <a:ext cx="533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urier New" charset="0"/>
              </a:rPr>
              <a:t>v</a:t>
            </a:r>
          </a:p>
        </p:txBody>
      </p:sp>
      <p:sp>
        <p:nvSpPr>
          <p:cNvPr id="731231" name="Rectangle 95"/>
          <p:cNvSpPr>
            <a:spLocks noChangeArrowheads="1"/>
          </p:cNvSpPr>
          <p:nvPr/>
        </p:nvSpPr>
        <p:spPr bwMode="auto">
          <a:xfrm>
            <a:off x="5364163" y="2667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1</a:t>
            </a:r>
          </a:p>
        </p:txBody>
      </p:sp>
      <p:sp>
        <p:nvSpPr>
          <p:cNvPr id="731232" name="Rectangle 96"/>
          <p:cNvSpPr>
            <a:spLocks noChangeArrowheads="1"/>
          </p:cNvSpPr>
          <p:nvPr/>
        </p:nvSpPr>
        <p:spPr bwMode="auto">
          <a:xfrm>
            <a:off x="5897563" y="2667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Courier New" charset="0"/>
            </a:endParaRPr>
          </a:p>
        </p:txBody>
      </p:sp>
      <p:sp>
        <p:nvSpPr>
          <p:cNvPr id="731233" name="Rectangle 97"/>
          <p:cNvSpPr>
            <a:spLocks noChangeArrowheads="1"/>
          </p:cNvSpPr>
          <p:nvPr/>
        </p:nvSpPr>
        <p:spPr bwMode="auto">
          <a:xfrm>
            <a:off x="6430963" y="2286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31234" name="Rectangle 98"/>
          <p:cNvSpPr>
            <a:spLocks noChangeArrowheads="1"/>
          </p:cNvSpPr>
          <p:nvPr/>
        </p:nvSpPr>
        <p:spPr bwMode="auto">
          <a:xfrm>
            <a:off x="6430963" y="19050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urier New" charset="0"/>
              </a:rPr>
              <a:t>i &lt;= 6</a:t>
            </a:r>
          </a:p>
        </p:txBody>
      </p:sp>
      <p:sp>
        <p:nvSpPr>
          <p:cNvPr id="731235" name="Rectangle 99"/>
          <p:cNvSpPr>
            <a:spLocks noChangeArrowheads="1"/>
          </p:cNvSpPr>
          <p:nvPr/>
        </p:nvSpPr>
        <p:spPr bwMode="auto">
          <a:xfrm>
            <a:off x="6430963" y="2667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Courier New" charset="0"/>
            </a:endParaRPr>
          </a:p>
        </p:txBody>
      </p:sp>
      <p:sp>
        <p:nvSpPr>
          <p:cNvPr id="18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7848600" cy="681552"/>
          </a:xfrm>
        </p:spPr>
        <p:txBody>
          <a:bodyPr/>
          <a:lstStyle/>
          <a:p>
            <a:r>
              <a:rPr kumimoji="0" lang="en-US"/>
              <a:t>Task:  </a:t>
            </a:r>
            <a:r>
              <a:rPr kumimoji="0" lang="en-US" sz="2200">
                <a:solidFill>
                  <a:schemeClr val="tx1"/>
                </a:solidFill>
                <a:latin typeface="Times New Roman"/>
                <a:cs typeface="Times New Roman"/>
              </a:rPr>
              <a:t>print powers of 2 up to 2</a:t>
            </a:r>
            <a:r>
              <a:rPr kumimoji="0" lang="en-US" sz="2200" baseline="30000">
                <a:solidFill>
                  <a:schemeClr val="tx1"/>
                </a:solidFill>
                <a:latin typeface="Times New Roman"/>
                <a:cs typeface="Times New Roman"/>
              </a:rPr>
              <a:t>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Powers of Two:  Trace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8CECE-2E9E-7448-B4F3-7520C2A76530}" type="slidenum">
              <a:rPr lang="en-US"/>
              <a:pPr/>
              <a:t>7</a:t>
            </a:fld>
            <a:endParaRPr lang="en-US" sz="1400"/>
          </a:p>
        </p:txBody>
      </p:sp>
      <p:sp>
        <p:nvSpPr>
          <p:cNvPr id="733223" name="Rectangle 39"/>
          <p:cNvSpPr>
            <a:spLocks noChangeArrowheads="1"/>
          </p:cNvSpPr>
          <p:nvPr/>
        </p:nvSpPr>
        <p:spPr bwMode="auto">
          <a:xfrm>
            <a:off x="609600" y="3916363"/>
            <a:ext cx="4392613" cy="290512"/>
          </a:xfrm>
          <a:prstGeom prst="rect">
            <a:avLst/>
          </a:prstGeom>
          <a:solidFill>
            <a:srgbClr val="003399">
              <a:alpha val="25000"/>
            </a:srgbClr>
          </a:solidFill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3224" name="Rectangle 40"/>
          <p:cNvSpPr>
            <a:spLocks noChangeArrowheads="1"/>
          </p:cNvSpPr>
          <p:nvPr/>
        </p:nvSpPr>
        <p:spPr bwMode="auto">
          <a:xfrm>
            <a:off x="7740650" y="2281238"/>
            <a:ext cx="1008063" cy="17573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182880" rIns="92075" bIns="182880">
            <a:prstTxWarp prst="textNoShape">
              <a:avLst/>
            </a:prstTxWarp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0 1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</p:txBody>
      </p:sp>
      <p:sp>
        <p:nvSpPr>
          <p:cNvPr id="733225" name="Rectangle 41"/>
          <p:cNvSpPr>
            <a:spLocks noChangeArrowheads="1"/>
          </p:cNvSpPr>
          <p:nvPr/>
        </p:nvSpPr>
        <p:spPr bwMode="auto">
          <a:xfrm>
            <a:off x="5364163" y="2286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0</a:t>
            </a:r>
          </a:p>
        </p:txBody>
      </p:sp>
      <p:sp>
        <p:nvSpPr>
          <p:cNvPr id="733226" name="Rectangle 42"/>
          <p:cNvSpPr>
            <a:spLocks noChangeArrowheads="1"/>
          </p:cNvSpPr>
          <p:nvPr/>
        </p:nvSpPr>
        <p:spPr bwMode="auto">
          <a:xfrm>
            <a:off x="5897563" y="2286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1</a:t>
            </a:r>
          </a:p>
        </p:txBody>
      </p:sp>
      <p:sp>
        <p:nvSpPr>
          <p:cNvPr id="733227" name="Rectangle 43"/>
          <p:cNvSpPr>
            <a:spLocks noChangeArrowheads="1"/>
          </p:cNvSpPr>
          <p:nvPr/>
        </p:nvSpPr>
        <p:spPr bwMode="auto">
          <a:xfrm>
            <a:off x="5364163" y="1905000"/>
            <a:ext cx="533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urier New" charset="0"/>
              </a:rPr>
              <a:t>i</a:t>
            </a:r>
          </a:p>
        </p:txBody>
      </p:sp>
      <p:sp>
        <p:nvSpPr>
          <p:cNvPr id="733228" name="Rectangle 44"/>
          <p:cNvSpPr>
            <a:spLocks noChangeArrowheads="1"/>
          </p:cNvSpPr>
          <p:nvPr/>
        </p:nvSpPr>
        <p:spPr bwMode="auto">
          <a:xfrm>
            <a:off x="5897563" y="1905000"/>
            <a:ext cx="533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urier New" charset="0"/>
              </a:rPr>
              <a:t>v</a:t>
            </a:r>
          </a:p>
        </p:txBody>
      </p:sp>
      <p:sp>
        <p:nvSpPr>
          <p:cNvPr id="733229" name="Rectangle 45"/>
          <p:cNvSpPr>
            <a:spLocks noChangeArrowheads="1"/>
          </p:cNvSpPr>
          <p:nvPr/>
        </p:nvSpPr>
        <p:spPr bwMode="auto">
          <a:xfrm>
            <a:off x="5364163" y="2667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1</a:t>
            </a:r>
          </a:p>
        </p:txBody>
      </p:sp>
      <p:sp>
        <p:nvSpPr>
          <p:cNvPr id="733230" name="Rectangle 46"/>
          <p:cNvSpPr>
            <a:spLocks noChangeArrowheads="1"/>
          </p:cNvSpPr>
          <p:nvPr/>
        </p:nvSpPr>
        <p:spPr bwMode="auto">
          <a:xfrm>
            <a:off x="5897563" y="2667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2</a:t>
            </a:r>
          </a:p>
        </p:txBody>
      </p:sp>
      <p:sp>
        <p:nvSpPr>
          <p:cNvPr id="733231" name="Rectangle 47"/>
          <p:cNvSpPr>
            <a:spLocks noChangeArrowheads="1"/>
          </p:cNvSpPr>
          <p:nvPr/>
        </p:nvSpPr>
        <p:spPr bwMode="auto">
          <a:xfrm>
            <a:off x="6430963" y="2286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33232" name="Rectangle 48"/>
          <p:cNvSpPr>
            <a:spLocks noChangeArrowheads="1"/>
          </p:cNvSpPr>
          <p:nvPr/>
        </p:nvSpPr>
        <p:spPr bwMode="auto">
          <a:xfrm>
            <a:off x="6430963" y="19050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urier New" charset="0"/>
              </a:rPr>
              <a:t>i &lt;= 6</a:t>
            </a:r>
          </a:p>
        </p:txBody>
      </p:sp>
      <p:sp>
        <p:nvSpPr>
          <p:cNvPr id="733233" name="Rectangle 49"/>
          <p:cNvSpPr>
            <a:spLocks noChangeArrowheads="1"/>
          </p:cNvSpPr>
          <p:nvPr/>
        </p:nvSpPr>
        <p:spPr bwMode="auto">
          <a:xfrm>
            <a:off x="6430963" y="2667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endParaRPr lang="en-US" sz="1400">
              <a:latin typeface="Courier New" charset="0"/>
            </a:endParaRPr>
          </a:p>
        </p:txBody>
      </p:sp>
      <p:sp>
        <p:nvSpPr>
          <p:cNvPr id="18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7848600" cy="681552"/>
          </a:xfrm>
        </p:spPr>
        <p:txBody>
          <a:bodyPr/>
          <a:lstStyle/>
          <a:p>
            <a:r>
              <a:rPr kumimoji="0" lang="en-US"/>
              <a:t>Task:  </a:t>
            </a:r>
            <a:r>
              <a:rPr kumimoji="0" lang="en-US" sz="2200">
                <a:solidFill>
                  <a:schemeClr val="tx1"/>
                </a:solidFill>
                <a:latin typeface="Times New Roman"/>
                <a:cs typeface="Times New Roman"/>
              </a:rPr>
              <a:t>print powers of 2 up to 2</a:t>
            </a:r>
            <a:r>
              <a:rPr kumimoji="0" lang="en-US" sz="2200" baseline="30000">
                <a:solidFill>
                  <a:schemeClr val="tx1"/>
                </a:solidFill>
                <a:latin typeface="Times New Roman"/>
                <a:cs typeface="Times New Roman"/>
              </a:rPr>
              <a:t>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Powers of Two:  Trace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EC908-D8F1-AD4C-B15D-52C25C5F775D}" type="slidenum">
              <a:rPr lang="en-US"/>
              <a:pPr/>
              <a:t>8</a:t>
            </a:fld>
            <a:endParaRPr lang="en-US" sz="1400"/>
          </a:p>
        </p:txBody>
      </p:sp>
      <p:sp>
        <p:nvSpPr>
          <p:cNvPr id="735295" name="Rectangle 63"/>
          <p:cNvSpPr>
            <a:spLocks noChangeArrowheads="1"/>
          </p:cNvSpPr>
          <p:nvPr/>
        </p:nvSpPr>
        <p:spPr bwMode="auto">
          <a:xfrm>
            <a:off x="609600" y="3211513"/>
            <a:ext cx="4392613" cy="290512"/>
          </a:xfrm>
          <a:prstGeom prst="rect">
            <a:avLst/>
          </a:prstGeom>
          <a:solidFill>
            <a:srgbClr val="003399">
              <a:alpha val="25000"/>
            </a:srgbClr>
          </a:solidFill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5296" name="Rectangle 64"/>
          <p:cNvSpPr>
            <a:spLocks noChangeArrowheads="1"/>
          </p:cNvSpPr>
          <p:nvPr/>
        </p:nvSpPr>
        <p:spPr bwMode="auto">
          <a:xfrm>
            <a:off x="7740650" y="2281238"/>
            <a:ext cx="1008063" cy="17573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182880" rIns="92075" bIns="182880">
            <a:prstTxWarp prst="textNoShape">
              <a:avLst/>
            </a:prstTxWarp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0 1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</p:txBody>
      </p:sp>
      <p:sp>
        <p:nvSpPr>
          <p:cNvPr id="735297" name="Rectangle 65"/>
          <p:cNvSpPr>
            <a:spLocks noChangeArrowheads="1"/>
          </p:cNvSpPr>
          <p:nvPr/>
        </p:nvSpPr>
        <p:spPr bwMode="auto">
          <a:xfrm>
            <a:off x="5364163" y="2286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0</a:t>
            </a:r>
          </a:p>
        </p:txBody>
      </p:sp>
      <p:sp>
        <p:nvSpPr>
          <p:cNvPr id="735298" name="Rectangle 66"/>
          <p:cNvSpPr>
            <a:spLocks noChangeArrowheads="1"/>
          </p:cNvSpPr>
          <p:nvPr/>
        </p:nvSpPr>
        <p:spPr bwMode="auto">
          <a:xfrm>
            <a:off x="5897563" y="2286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1</a:t>
            </a:r>
          </a:p>
        </p:txBody>
      </p:sp>
      <p:sp>
        <p:nvSpPr>
          <p:cNvPr id="735299" name="Rectangle 67"/>
          <p:cNvSpPr>
            <a:spLocks noChangeArrowheads="1"/>
          </p:cNvSpPr>
          <p:nvPr/>
        </p:nvSpPr>
        <p:spPr bwMode="auto">
          <a:xfrm>
            <a:off x="5364163" y="1905000"/>
            <a:ext cx="533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urier New" charset="0"/>
              </a:rPr>
              <a:t>i</a:t>
            </a:r>
          </a:p>
        </p:txBody>
      </p:sp>
      <p:sp>
        <p:nvSpPr>
          <p:cNvPr id="735300" name="Rectangle 68"/>
          <p:cNvSpPr>
            <a:spLocks noChangeArrowheads="1"/>
          </p:cNvSpPr>
          <p:nvPr/>
        </p:nvSpPr>
        <p:spPr bwMode="auto">
          <a:xfrm>
            <a:off x="5897563" y="1905000"/>
            <a:ext cx="533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urier New" charset="0"/>
              </a:rPr>
              <a:t>v</a:t>
            </a:r>
          </a:p>
        </p:txBody>
      </p:sp>
      <p:sp>
        <p:nvSpPr>
          <p:cNvPr id="735301" name="Rectangle 69"/>
          <p:cNvSpPr>
            <a:spLocks noChangeArrowheads="1"/>
          </p:cNvSpPr>
          <p:nvPr/>
        </p:nvSpPr>
        <p:spPr bwMode="auto">
          <a:xfrm>
            <a:off x="5364163" y="2667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1</a:t>
            </a:r>
          </a:p>
        </p:txBody>
      </p:sp>
      <p:sp>
        <p:nvSpPr>
          <p:cNvPr id="735302" name="Rectangle 70"/>
          <p:cNvSpPr>
            <a:spLocks noChangeArrowheads="1"/>
          </p:cNvSpPr>
          <p:nvPr/>
        </p:nvSpPr>
        <p:spPr bwMode="auto">
          <a:xfrm>
            <a:off x="5897563" y="2667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2</a:t>
            </a:r>
          </a:p>
        </p:txBody>
      </p:sp>
      <p:sp>
        <p:nvSpPr>
          <p:cNvPr id="735303" name="Rectangle 71"/>
          <p:cNvSpPr>
            <a:spLocks noChangeArrowheads="1"/>
          </p:cNvSpPr>
          <p:nvPr/>
        </p:nvSpPr>
        <p:spPr bwMode="auto">
          <a:xfrm>
            <a:off x="6430963" y="2286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35304" name="Rectangle 72"/>
          <p:cNvSpPr>
            <a:spLocks noChangeArrowheads="1"/>
          </p:cNvSpPr>
          <p:nvPr/>
        </p:nvSpPr>
        <p:spPr bwMode="auto">
          <a:xfrm>
            <a:off x="6430963" y="19050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urier New" charset="0"/>
              </a:rPr>
              <a:t>i &lt;= 6</a:t>
            </a:r>
          </a:p>
        </p:txBody>
      </p:sp>
      <p:sp>
        <p:nvSpPr>
          <p:cNvPr id="735305" name="Rectangle 73"/>
          <p:cNvSpPr>
            <a:spLocks noChangeArrowheads="1"/>
          </p:cNvSpPr>
          <p:nvPr/>
        </p:nvSpPr>
        <p:spPr bwMode="auto">
          <a:xfrm>
            <a:off x="6430963" y="2667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7848600" cy="681552"/>
          </a:xfrm>
        </p:spPr>
        <p:txBody>
          <a:bodyPr/>
          <a:lstStyle/>
          <a:p>
            <a:r>
              <a:rPr kumimoji="0" lang="en-US"/>
              <a:t>Task:  </a:t>
            </a:r>
            <a:r>
              <a:rPr kumimoji="0" lang="en-US" sz="2200">
                <a:solidFill>
                  <a:schemeClr val="tx1"/>
                </a:solidFill>
                <a:latin typeface="Times New Roman"/>
                <a:cs typeface="Times New Roman"/>
              </a:rPr>
              <a:t>print powers of 2 up to 2</a:t>
            </a:r>
            <a:r>
              <a:rPr kumimoji="0" lang="en-US" sz="2200" baseline="30000">
                <a:solidFill>
                  <a:schemeClr val="tx1"/>
                </a:solidFill>
                <a:latin typeface="Times New Roman"/>
                <a:cs typeface="Times New Roman"/>
              </a:rPr>
              <a:t>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Powers of Two:  Trace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51D42-B55F-0F4F-B12C-E5CB3D434028}" type="slidenum">
              <a:rPr lang="en-US"/>
              <a:pPr/>
              <a:t>9</a:t>
            </a:fld>
            <a:endParaRPr lang="en-US" sz="1400"/>
          </a:p>
        </p:txBody>
      </p:sp>
      <p:sp>
        <p:nvSpPr>
          <p:cNvPr id="743560" name="Rectangle 136"/>
          <p:cNvSpPr>
            <a:spLocks noChangeArrowheads="1"/>
          </p:cNvSpPr>
          <p:nvPr/>
        </p:nvSpPr>
        <p:spPr bwMode="auto">
          <a:xfrm>
            <a:off x="609600" y="3429000"/>
            <a:ext cx="4392613" cy="290513"/>
          </a:xfrm>
          <a:prstGeom prst="rect">
            <a:avLst/>
          </a:prstGeom>
          <a:solidFill>
            <a:srgbClr val="003399">
              <a:alpha val="25000"/>
            </a:srgbClr>
          </a:solidFill>
          <a:ln w="1587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3561" name="Rectangle 137"/>
          <p:cNvSpPr>
            <a:spLocks noChangeArrowheads="1"/>
          </p:cNvSpPr>
          <p:nvPr/>
        </p:nvSpPr>
        <p:spPr bwMode="auto">
          <a:xfrm>
            <a:off x="7740650" y="2281238"/>
            <a:ext cx="1008063" cy="17573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182880" rIns="92075" bIns="182880">
            <a:prstTxWarp prst="textNoShape">
              <a:avLst/>
            </a:prstTxWarp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0 1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0" lang="en-US" sz="1400">
                <a:latin typeface="Courier New" charset="0"/>
              </a:rPr>
              <a:t>1 2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kumimoji="0" lang="en-US" sz="1400">
              <a:latin typeface="Courier New" charset="0"/>
            </a:endParaRPr>
          </a:p>
        </p:txBody>
      </p:sp>
      <p:sp>
        <p:nvSpPr>
          <p:cNvPr id="743562" name="Rectangle 138"/>
          <p:cNvSpPr>
            <a:spLocks noChangeArrowheads="1"/>
          </p:cNvSpPr>
          <p:nvPr/>
        </p:nvSpPr>
        <p:spPr bwMode="auto">
          <a:xfrm>
            <a:off x="5364163" y="2286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0</a:t>
            </a:r>
          </a:p>
        </p:txBody>
      </p:sp>
      <p:sp>
        <p:nvSpPr>
          <p:cNvPr id="743563" name="Rectangle 139"/>
          <p:cNvSpPr>
            <a:spLocks noChangeArrowheads="1"/>
          </p:cNvSpPr>
          <p:nvPr/>
        </p:nvSpPr>
        <p:spPr bwMode="auto">
          <a:xfrm>
            <a:off x="5897563" y="2286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1</a:t>
            </a:r>
          </a:p>
        </p:txBody>
      </p:sp>
      <p:sp>
        <p:nvSpPr>
          <p:cNvPr id="743564" name="Rectangle 140"/>
          <p:cNvSpPr>
            <a:spLocks noChangeArrowheads="1"/>
          </p:cNvSpPr>
          <p:nvPr/>
        </p:nvSpPr>
        <p:spPr bwMode="auto">
          <a:xfrm>
            <a:off x="5364163" y="1905000"/>
            <a:ext cx="533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urier New" charset="0"/>
              </a:rPr>
              <a:t>i</a:t>
            </a:r>
          </a:p>
        </p:txBody>
      </p:sp>
      <p:sp>
        <p:nvSpPr>
          <p:cNvPr id="743565" name="Rectangle 141"/>
          <p:cNvSpPr>
            <a:spLocks noChangeArrowheads="1"/>
          </p:cNvSpPr>
          <p:nvPr/>
        </p:nvSpPr>
        <p:spPr bwMode="auto">
          <a:xfrm>
            <a:off x="5897563" y="1905000"/>
            <a:ext cx="533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urier New" charset="0"/>
              </a:rPr>
              <a:t>v</a:t>
            </a:r>
          </a:p>
        </p:txBody>
      </p:sp>
      <p:sp>
        <p:nvSpPr>
          <p:cNvPr id="743566" name="Rectangle 142"/>
          <p:cNvSpPr>
            <a:spLocks noChangeArrowheads="1"/>
          </p:cNvSpPr>
          <p:nvPr/>
        </p:nvSpPr>
        <p:spPr bwMode="auto">
          <a:xfrm>
            <a:off x="5364163" y="2667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1</a:t>
            </a:r>
          </a:p>
        </p:txBody>
      </p:sp>
      <p:sp>
        <p:nvSpPr>
          <p:cNvPr id="743567" name="Rectangle 143"/>
          <p:cNvSpPr>
            <a:spLocks noChangeArrowheads="1"/>
          </p:cNvSpPr>
          <p:nvPr/>
        </p:nvSpPr>
        <p:spPr bwMode="auto">
          <a:xfrm>
            <a:off x="5897563" y="26670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2</a:t>
            </a:r>
          </a:p>
        </p:txBody>
      </p:sp>
      <p:sp>
        <p:nvSpPr>
          <p:cNvPr id="743570" name="Rectangle 146"/>
          <p:cNvSpPr>
            <a:spLocks noChangeArrowheads="1"/>
          </p:cNvSpPr>
          <p:nvPr/>
        </p:nvSpPr>
        <p:spPr bwMode="auto">
          <a:xfrm>
            <a:off x="6430963" y="2286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>
              <a:buFont typeface="Monotype Sorts" charset="2"/>
              <a:buNone/>
            </a:pPr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743571" name="Rectangle 147"/>
          <p:cNvSpPr>
            <a:spLocks noChangeArrowheads="1"/>
          </p:cNvSpPr>
          <p:nvPr/>
        </p:nvSpPr>
        <p:spPr bwMode="auto">
          <a:xfrm>
            <a:off x="6430963" y="1905000"/>
            <a:ext cx="9144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ourier New" charset="0"/>
              </a:rPr>
              <a:t>i &lt;= 6</a:t>
            </a:r>
          </a:p>
        </p:txBody>
      </p:sp>
      <p:sp>
        <p:nvSpPr>
          <p:cNvPr id="743572" name="Rectangle 148"/>
          <p:cNvSpPr>
            <a:spLocks noChangeArrowheads="1"/>
          </p:cNvSpPr>
          <p:nvPr/>
        </p:nvSpPr>
        <p:spPr bwMode="auto">
          <a:xfrm>
            <a:off x="6430963" y="2667000"/>
            <a:ext cx="914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Courier New" charset="0"/>
              </a:rPr>
              <a:t>true</a:t>
            </a:r>
          </a:p>
        </p:txBody>
      </p:sp>
      <p:sp>
        <p:nvSpPr>
          <p:cNvPr id="20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7848600" cy="681552"/>
          </a:xfrm>
        </p:spPr>
        <p:txBody>
          <a:bodyPr/>
          <a:lstStyle/>
          <a:p>
            <a:r>
              <a:rPr kumimoji="0" lang="en-US"/>
              <a:t>Task:  </a:t>
            </a:r>
            <a:r>
              <a:rPr kumimoji="0" lang="en-US" sz="2200">
                <a:solidFill>
                  <a:schemeClr val="tx1"/>
                </a:solidFill>
                <a:latin typeface="Times New Roman"/>
                <a:cs typeface="Times New Roman"/>
              </a:rPr>
              <a:t>print powers of 2 up to 2</a:t>
            </a:r>
            <a:r>
              <a:rPr kumimoji="0" lang="en-US" sz="2200" baseline="30000">
                <a:solidFill>
                  <a:schemeClr val="tx1"/>
                </a:solidFill>
                <a:latin typeface="Times New Roman"/>
                <a:cs typeface="Times New Roman"/>
              </a:rPr>
              <a:t>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introcs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introc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mic Sans MS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mic Sans MS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introcs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cs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13455</TotalTime>
  <Words>1441</Words>
  <Application>Microsoft Macintosh PowerPoint</Application>
  <PresentationFormat>On-screen Show (4:3)</PresentationFormat>
  <Paragraphs>803</Paragraphs>
  <Slides>34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1_introcs</vt:lpstr>
      <vt:lpstr>Powers of Two:  Trace</vt:lpstr>
      <vt:lpstr>Powers of Two:  Trace</vt:lpstr>
      <vt:lpstr>Powers of Two:  Trace</vt:lpstr>
      <vt:lpstr>Powers of Two:  Trace</vt:lpstr>
      <vt:lpstr>Powers of Two:  Trace</vt:lpstr>
      <vt:lpstr>Powers of Two:  Trace</vt:lpstr>
      <vt:lpstr>Powers of Two:  Trace</vt:lpstr>
      <vt:lpstr>Powers of Two:  Trace</vt:lpstr>
      <vt:lpstr>Powers of Two:  Trace</vt:lpstr>
      <vt:lpstr>Powers of Two:  Trace</vt:lpstr>
      <vt:lpstr>Powers of Two:  Trace</vt:lpstr>
      <vt:lpstr>Powers of Two:  Trace</vt:lpstr>
      <vt:lpstr>Powers of Two:  Trace</vt:lpstr>
      <vt:lpstr>Powers of Two:  Trace</vt:lpstr>
      <vt:lpstr>Powers of Two:  Trace</vt:lpstr>
      <vt:lpstr>Powers of Two:  Trace</vt:lpstr>
      <vt:lpstr>Powers of Two:  Trace</vt:lpstr>
      <vt:lpstr>Powers of Two:  Trace</vt:lpstr>
      <vt:lpstr>Powers of Two:  Trace</vt:lpstr>
      <vt:lpstr>Powers of Two:  Trace</vt:lpstr>
      <vt:lpstr>Powers of Two:  Trace</vt:lpstr>
      <vt:lpstr>Powers of Two:  Trace</vt:lpstr>
      <vt:lpstr>Powers of Two:  Trace</vt:lpstr>
      <vt:lpstr>Powers of Two:  Trace</vt:lpstr>
      <vt:lpstr>Powers of Two:  Trace</vt:lpstr>
      <vt:lpstr>Powers of Two:  Trace</vt:lpstr>
      <vt:lpstr>Powers of Two:  Trace</vt:lpstr>
      <vt:lpstr>Powers of Two:  Trace</vt:lpstr>
      <vt:lpstr>Powers of Two:  Trace</vt:lpstr>
      <vt:lpstr>Powers of Two:  Trace</vt:lpstr>
      <vt:lpstr>Powers of Two:  Trace</vt:lpstr>
      <vt:lpstr>Powers of Two:  Trace</vt:lpstr>
      <vt:lpstr>Powers of Two:  Trace</vt:lpstr>
      <vt:lpstr>Powers of Two:  Trace</vt:lpstr>
    </vt:vector>
  </TitlesOfParts>
  <Manager/>
  <Company>Princeton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 of Two:  Trace</dc:title>
  <dc:subject/>
  <dc:creator>Kevin Wayne</dc:creator>
  <cp:keywords/>
  <dc:description/>
  <cp:lastModifiedBy>Shimon Schocken</cp:lastModifiedBy>
  <cp:revision>430</cp:revision>
  <dcterms:created xsi:type="dcterms:W3CDTF">2010-03-25T13:24:56Z</dcterms:created>
  <dcterms:modified xsi:type="dcterms:W3CDTF">2016-11-09T20:37:04Z</dcterms:modified>
  <cp:category/>
</cp:coreProperties>
</file>