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10" roundtripDataSignature="AMtx7mi7jHWogRBMISoPGfNorfX6pMC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9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9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6" name="Google Shape;36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🖉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cxnSp>
        <p:nvCxnSpPr>
          <p:cNvPr id="13" name="Google Shape;13;p7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7"/>
          <p:cNvSpPr txBox="1"/>
          <p:nvPr/>
        </p:nvSpPr>
        <p:spPr>
          <a:xfrm>
            <a:off x="596672" y="6578262"/>
            <a:ext cx="786152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CS, Reichman University, lecture 5-2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9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7.jp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Relationship Id="rId5" Type="http://schemas.openxmlformats.org/officeDocument/2006/relationships/image" Target="../media/image8.jpg"/><Relationship Id="rId6" Type="http://schemas.openxmlformats.org/officeDocument/2006/relationships/image" Target="../media/image15.jpg"/><Relationship Id="rId7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I/O </a:t>
            </a:r>
            <a:r>
              <a:rPr lang="en-US" sz="1600"/>
              <a:t>(Input/ Output)</a:t>
            </a:r>
            <a:r>
              <a:rPr lang="en-US"/>
              <a:t> devices</a:t>
            </a:r>
            <a:endParaRPr/>
          </a:p>
        </p:txBody>
      </p:sp>
      <p:grpSp>
        <p:nvGrpSpPr>
          <p:cNvPr id="70" name="Google Shape;70;p1"/>
          <p:cNvGrpSpPr/>
          <p:nvPr/>
        </p:nvGrpSpPr>
        <p:grpSpPr>
          <a:xfrm>
            <a:off x="595826" y="2974378"/>
            <a:ext cx="7759170" cy="1697179"/>
            <a:chOff x="595826" y="2974378"/>
            <a:chExt cx="7759170" cy="1697179"/>
          </a:xfrm>
        </p:grpSpPr>
        <p:pic>
          <p:nvPicPr>
            <p:cNvPr descr="Hard Disk Drives" id="71" name="Google Shape;7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1683" y="3343016"/>
              <a:ext cx="992188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"/>
            <p:cNvSpPr txBox="1"/>
            <p:nvPr/>
          </p:nvSpPr>
          <p:spPr>
            <a:xfrm>
              <a:off x="6017877" y="4332029"/>
              <a:ext cx="9556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Mass storage</a:t>
              </a:r>
              <a:endParaRPr/>
            </a:p>
          </p:txBody>
        </p:sp>
        <p:pic>
          <p:nvPicPr>
            <p:cNvPr descr="Cinema Display HD" id="73" name="Google Shape;7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1700" y="3235325"/>
              <a:ext cx="1466850" cy="114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e image “http://www.vstore.com/products/m220/p1829220/large.jpg” cannot be displayed, because it contains errors." id="74" name="Google Shape;7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31589" y="3343710"/>
              <a:ext cx="946150" cy="925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"/>
            <p:cNvSpPr txBox="1"/>
            <p:nvPr/>
          </p:nvSpPr>
          <p:spPr>
            <a:xfrm>
              <a:off x="1341438" y="4456113"/>
              <a:ext cx="7096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Display</a:t>
              </a:r>
              <a:endParaRPr/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4634777" y="4366060"/>
              <a:ext cx="9572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Speakers</a:t>
              </a:r>
              <a:endParaRPr/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3220812" y="4414109"/>
              <a:ext cx="9556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Printer</a:t>
              </a:r>
              <a:endParaRPr/>
            </a:p>
          </p:txBody>
        </p:sp>
        <p:pic>
          <p:nvPicPr>
            <p:cNvPr descr="The image “http://laseronlinenet.verizonsupersite.com/nss-folder/pictures/printer.jpg” cannot be displayed, because it contains errors." id="78" name="Google Shape;7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00376" y="3318676"/>
              <a:ext cx="1232378" cy="1024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e image “http://www.uwinnipeg.ca/vu/network.gif” cannot be displayed, because it contains errors." id="79" name="Google Shape;7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81883" y="3458829"/>
              <a:ext cx="771525" cy="661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"/>
            <p:cNvSpPr txBox="1"/>
            <p:nvPr/>
          </p:nvSpPr>
          <p:spPr>
            <a:xfrm>
              <a:off x="7626333" y="4311317"/>
              <a:ext cx="72866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/>
            </a:p>
          </p:txBody>
        </p:sp>
        <p:sp>
          <p:nvSpPr>
            <p:cNvPr id="81" name="Google Shape;81;p1"/>
            <p:cNvSpPr txBox="1"/>
            <p:nvPr/>
          </p:nvSpPr>
          <p:spPr>
            <a:xfrm>
              <a:off x="595826" y="2974378"/>
              <a:ext cx="2876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 output devices:</a:t>
              </a:r>
              <a:endParaRPr/>
            </a:p>
          </p:txBody>
        </p:sp>
      </p:grpSp>
      <p:grpSp>
        <p:nvGrpSpPr>
          <p:cNvPr id="82" name="Google Shape;82;p1"/>
          <p:cNvGrpSpPr/>
          <p:nvPr/>
        </p:nvGrpSpPr>
        <p:grpSpPr>
          <a:xfrm>
            <a:off x="690715" y="5163487"/>
            <a:ext cx="8256326" cy="927155"/>
            <a:chOff x="294585" y="5234761"/>
            <a:chExt cx="8256326" cy="927155"/>
          </a:xfrm>
        </p:grpSpPr>
        <p:sp>
          <p:nvSpPr>
            <p:cNvPr id="83" name="Google Shape;83;p1"/>
            <p:cNvSpPr txBox="1"/>
            <p:nvPr/>
          </p:nvSpPr>
          <p:spPr>
            <a:xfrm>
              <a:off x="294585" y="5234761"/>
              <a:ext cx="8244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</a:t>
              </a: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write programs that create and process text, graphics, animation, and sound</a:t>
              </a:r>
              <a:endParaRPr/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306595" y="5761806"/>
              <a:ext cx="8244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</a:t>
              </a: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using various language extensions, implemented by </a:t>
              </a:r>
              <a:r>
                <a:rPr i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libraries</a:t>
              </a: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 </a:t>
              </a:r>
              <a:endParaRPr/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485860" y="1011035"/>
            <a:ext cx="7786120" cy="1555034"/>
            <a:chOff x="485860" y="1011035"/>
            <a:chExt cx="7786120" cy="1555034"/>
          </a:xfrm>
        </p:grpSpPr>
        <p:pic>
          <p:nvPicPr>
            <p:cNvPr descr="The image “http://www.egtechnology.com/keyboard/keyboard.gif” cannot be displayed, because it contains errors." id="86" name="Google Shape;86;p1"/>
            <p:cNvPicPr preferRelativeResize="0"/>
            <p:nvPr/>
          </p:nvPicPr>
          <p:blipFill rotWithShape="1">
            <a:blip r:embed="rId8">
              <a:alphaModFix/>
            </a:blip>
            <a:srcRect b="0" l="4332" r="0" t="10001"/>
            <a:stretch/>
          </p:blipFill>
          <p:spPr>
            <a:xfrm>
              <a:off x="1028700" y="1535113"/>
              <a:ext cx="1390650" cy="698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 txBox="1"/>
            <p:nvPr/>
          </p:nvSpPr>
          <p:spPr>
            <a:xfrm>
              <a:off x="2814638" y="2322513"/>
              <a:ext cx="70802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Mouse</a:t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1281113" y="2322513"/>
              <a:ext cx="10239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Keyboard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5052037" y="2349061"/>
              <a:ext cx="806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Camera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3685403" y="2349061"/>
              <a:ext cx="11334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Microphone</a:t>
              </a:r>
              <a:endParaRPr/>
            </a:p>
          </p:txBody>
        </p:sp>
        <p:pic>
          <p:nvPicPr>
            <p:cNvPr descr="The image “http://www.gifart.com/reviews/logitech/mouse.gif” cannot be displayed, because it contains errors." id="91" name="Google Shape;9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738438" y="1433513"/>
              <a:ext cx="744537" cy="84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e image “http://www.uwinnipeg.ca/vu/network.gif” cannot be displayed, because it contains errors." id="92" name="Google Shape;9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98868" y="1450295"/>
              <a:ext cx="771525" cy="661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 txBox="1"/>
            <p:nvPr/>
          </p:nvSpPr>
          <p:spPr>
            <a:xfrm>
              <a:off x="7543318" y="2323420"/>
              <a:ext cx="7286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/>
            </a:p>
          </p:txBody>
        </p:sp>
        <p:pic>
          <p:nvPicPr>
            <p:cNvPr descr="p24493" id="94" name="Google Shape;94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12403" y="1431486"/>
              <a:ext cx="717550" cy="70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 txBox="1"/>
            <p:nvPr/>
          </p:nvSpPr>
          <p:spPr>
            <a:xfrm>
              <a:off x="485860" y="1011035"/>
              <a:ext cx="2876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 input devices:</a:t>
              </a:r>
              <a:endParaRPr/>
            </a:p>
          </p:txBody>
        </p:sp>
        <p:pic>
          <p:nvPicPr>
            <p:cNvPr descr="Hard Disk Drives"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2998" y="1371137"/>
              <a:ext cx="992187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 txBox="1"/>
            <p:nvPr/>
          </p:nvSpPr>
          <p:spPr>
            <a:xfrm>
              <a:off x="6057612" y="2350625"/>
              <a:ext cx="9556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Mass storage</a:t>
              </a:r>
              <a:endParaRPr/>
            </a:p>
          </p:txBody>
        </p:sp>
        <p:pic>
          <p:nvPicPr>
            <p:cNvPr descr="FHD Webcam 1080P, AUSDOM AW615 Computer Camera with Microphone USB Web Cam  for Online Video Calling Skype YouTube Live… – SPORTS FANS GALORE" id="98" name="Google Shape;98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82137" y="1275829"/>
              <a:ext cx="1073232" cy="10732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nema Display HD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20549"/>
          <a:stretch/>
        </p:blipFill>
        <p:spPr>
          <a:xfrm>
            <a:off x="422686" y="771648"/>
            <a:ext cx="1255426" cy="78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157538" y="3544919"/>
            <a:ext cx="979646" cy="666956"/>
          </a:xfrm>
          <a:prstGeom prst="roundRect">
            <a:avLst>
              <a:gd fmla="val 16667" name="adj"/>
            </a:avLst>
          </a:prstGeom>
          <a:solidFill>
            <a:srgbClr val="FFE1D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Java program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1644040" y="2681062"/>
            <a:ext cx="2800694" cy="863856"/>
            <a:chOff x="1644040" y="2681062"/>
            <a:chExt cx="2800694" cy="863856"/>
          </a:xfrm>
        </p:grpSpPr>
        <p:cxnSp>
          <p:nvCxnSpPr>
            <p:cNvPr id="108" name="Google Shape;108;p3"/>
            <p:cNvCxnSpPr/>
            <p:nvPr/>
          </p:nvCxnSpPr>
          <p:spPr>
            <a:xfrm rot="10800000">
              <a:off x="2965005" y="2681062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9" name="Google Shape;109;p3"/>
            <p:cNvGrpSpPr/>
            <p:nvPr/>
          </p:nvGrpSpPr>
          <p:grpSpPr>
            <a:xfrm>
              <a:off x="1644040" y="2845574"/>
              <a:ext cx="2800694" cy="699344"/>
              <a:chOff x="1644040" y="2845574"/>
              <a:chExt cx="2800694" cy="699344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3042048" y="2904414"/>
                <a:ext cx="1402686" cy="388771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71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StdDraw class</a:t>
                </a:r>
                <a:endParaRPr/>
              </a:p>
            </p:txBody>
          </p:sp>
          <p:cxnSp>
            <p:nvCxnSpPr>
              <p:cNvPr id="111" name="Google Shape;111;p3"/>
              <p:cNvCxnSpPr/>
              <p:nvPr/>
            </p:nvCxnSpPr>
            <p:spPr>
              <a:xfrm rot="10800000">
                <a:off x="3846738" y="3353054"/>
                <a:ext cx="283251" cy="191864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9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2" name="Google Shape;112;p3"/>
              <p:cNvSpPr txBox="1"/>
              <p:nvPr/>
            </p:nvSpPr>
            <p:spPr>
              <a:xfrm>
                <a:off x="1644040" y="2845574"/>
                <a:ext cx="116490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friendly </a:t>
                </a:r>
                <a:br>
                  <a:rPr lang="en-US" sz="1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abstraction</a:t>
                </a:r>
                <a:endParaRPr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13" name="Google Shape;113;p3"/>
          <p:cNvGrpSpPr/>
          <p:nvPr/>
        </p:nvGrpSpPr>
        <p:grpSpPr>
          <a:xfrm>
            <a:off x="1314762" y="2126263"/>
            <a:ext cx="2193904" cy="616354"/>
            <a:chOff x="1314762" y="2126263"/>
            <a:chExt cx="2193904" cy="616354"/>
          </a:xfrm>
        </p:grpSpPr>
        <p:sp>
          <p:nvSpPr>
            <p:cNvPr id="114" name="Google Shape;114;p3"/>
            <p:cNvSpPr/>
            <p:nvPr/>
          </p:nvSpPr>
          <p:spPr>
            <a:xfrm>
              <a:off x="2165504" y="2318127"/>
              <a:ext cx="1343162" cy="35632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I/O library</a:t>
              </a:r>
              <a:endParaRPr/>
            </a:p>
          </p:txBody>
        </p:sp>
        <p:cxnSp>
          <p:nvCxnSpPr>
            <p:cNvPr id="115" name="Google Shape;115;p3"/>
            <p:cNvCxnSpPr/>
            <p:nvPr/>
          </p:nvCxnSpPr>
          <p:spPr>
            <a:xfrm rot="10800000">
              <a:off x="2142661" y="2126263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3"/>
            <p:cNvSpPr txBox="1"/>
            <p:nvPr/>
          </p:nvSpPr>
          <p:spPr>
            <a:xfrm>
              <a:off x="1314762" y="2311730"/>
              <a:ext cx="7266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supplied by Java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98963" y="1457254"/>
            <a:ext cx="2395987" cy="677376"/>
            <a:chOff x="198963" y="1457254"/>
            <a:chExt cx="2395987" cy="677376"/>
          </a:xfrm>
        </p:grpSpPr>
        <p:sp>
          <p:nvSpPr>
            <p:cNvPr id="118" name="Google Shape;118;p3"/>
            <p:cNvSpPr/>
            <p:nvPr/>
          </p:nvSpPr>
          <p:spPr>
            <a:xfrm>
              <a:off x="1361158" y="1748935"/>
              <a:ext cx="1233792" cy="351786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driver</a:t>
              </a:r>
              <a:endParaRPr/>
            </a:p>
          </p:txBody>
        </p:sp>
        <p:cxnSp>
          <p:nvCxnSpPr>
            <p:cNvPr id="119" name="Google Shape;119;p3"/>
            <p:cNvCxnSpPr/>
            <p:nvPr/>
          </p:nvCxnSpPr>
          <p:spPr>
            <a:xfrm rot="10800000">
              <a:off x="1417703" y="1457254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" name="Google Shape;120;p3"/>
            <p:cNvSpPr txBox="1"/>
            <p:nvPr/>
          </p:nvSpPr>
          <p:spPr>
            <a:xfrm>
              <a:off x="198963" y="1703743"/>
              <a:ext cx="10887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of</a:t>
              </a:r>
              <a:b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host OS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4906641" y="771649"/>
            <a:ext cx="3541928" cy="2773270"/>
            <a:chOff x="4906641" y="771649"/>
            <a:chExt cx="3541928" cy="2773270"/>
          </a:xfrm>
        </p:grpSpPr>
        <p:pic>
          <p:nvPicPr>
            <p:cNvPr descr="The image “http://www.egtechnology.com/keyboard/keyboard.gif” cannot be displayed, because it contains errors." id="122" name="Google Shape;122;p3"/>
            <p:cNvPicPr preferRelativeResize="0"/>
            <p:nvPr/>
          </p:nvPicPr>
          <p:blipFill rotWithShape="1">
            <a:blip r:embed="rId4">
              <a:alphaModFix/>
            </a:blip>
            <a:srcRect b="0" l="4332" r="0" t="10001"/>
            <a:stretch/>
          </p:blipFill>
          <p:spPr>
            <a:xfrm>
              <a:off x="7334161" y="771649"/>
              <a:ext cx="1114408" cy="5597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/>
            <p:nvPr/>
          </p:nvSpPr>
          <p:spPr>
            <a:xfrm>
              <a:off x="4906641" y="2872926"/>
              <a:ext cx="1218898" cy="388771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class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639255" y="2318127"/>
              <a:ext cx="1343162" cy="35632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I/O library</a:t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429481" y="1748935"/>
              <a:ext cx="1233792" cy="351786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driver</a:t>
              </a:r>
              <a:endParaRPr/>
            </a:p>
          </p:txBody>
        </p:sp>
        <p:cxnSp>
          <p:nvCxnSpPr>
            <p:cNvPr id="126" name="Google Shape;126;p3"/>
            <p:cNvCxnSpPr/>
            <p:nvPr/>
          </p:nvCxnSpPr>
          <p:spPr>
            <a:xfrm flipH="1" rot="10800000">
              <a:off x="7239000" y="1412369"/>
              <a:ext cx="339561" cy="28163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3"/>
            <p:cNvCxnSpPr/>
            <p:nvPr/>
          </p:nvCxnSpPr>
          <p:spPr>
            <a:xfrm flipH="1" rot="10800000">
              <a:off x="6429481" y="2100721"/>
              <a:ext cx="220916" cy="217406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3"/>
            <p:cNvCxnSpPr/>
            <p:nvPr/>
          </p:nvCxnSpPr>
          <p:spPr>
            <a:xfrm flipH="1" rot="10800000">
              <a:off x="5756403" y="2658797"/>
              <a:ext cx="253690" cy="214129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3"/>
            <p:cNvCxnSpPr/>
            <p:nvPr/>
          </p:nvCxnSpPr>
          <p:spPr>
            <a:xfrm flipH="1" rot="10800000">
              <a:off x="5028703" y="3263285"/>
              <a:ext cx="339561" cy="28163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0" name="Google Shape;130;p3"/>
          <p:cNvGrpSpPr/>
          <p:nvPr/>
        </p:nvGrpSpPr>
        <p:grpSpPr>
          <a:xfrm>
            <a:off x="344244" y="4211875"/>
            <a:ext cx="4209966" cy="2646125"/>
            <a:chOff x="344244" y="4211875"/>
            <a:chExt cx="4209966" cy="2646125"/>
          </a:xfrm>
        </p:grpSpPr>
        <p:pic>
          <p:nvPicPr>
            <p:cNvPr descr="The image “http://www.vstore.com/products/m220/p1829220/large.jpg” cannot be displayed, because it contains errors." id="131" name="Google Shape;13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244" y="5932488"/>
              <a:ext cx="946150" cy="925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3"/>
            <p:cNvSpPr/>
            <p:nvPr/>
          </p:nvSpPr>
          <p:spPr>
            <a:xfrm>
              <a:off x="3169601" y="4521366"/>
              <a:ext cx="1384609" cy="388771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StdAudio class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234031" y="5180149"/>
              <a:ext cx="1343162" cy="35632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I/O library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7135" y="5756595"/>
              <a:ext cx="1233792" cy="351786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driver</a:t>
              </a:r>
              <a:endParaRPr/>
            </a:p>
          </p:txBody>
        </p:sp>
        <p:cxnSp>
          <p:nvCxnSpPr>
            <p:cNvPr id="135" name="Google Shape;135;p3"/>
            <p:cNvCxnSpPr/>
            <p:nvPr/>
          </p:nvCxnSpPr>
          <p:spPr>
            <a:xfrm flipH="1">
              <a:off x="3883344" y="4211875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3"/>
            <p:cNvCxnSpPr/>
            <p:nvPr/>
          </p:nvCxnSpPr>
          <p:spPr>
            <a:xfrm flipH="1">
              <a:off x="3106631" y="4915195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2380149" y="5545423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3"/>
            <p:cNvCxnSpPr/>
            <p:nvPr/>
          </p:nvCxnSpPr>
          <p:spPr>
            <a:xfrm flipH="1">
              <a:off x="1280606" y="5975826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9" name="Google Shape;139;p3"/>
          <p:cNvSpPr/>
          <p:nvPr/>
        </p:nvSpPr>
        <p:spPr>
          <a:xfrm>
            <a:off x="5756403" y="5193198"/>
            <a:ext cx="1343162" cy="35632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I/O library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6622104" y="5776440"/>
            <a:ext cx="1233792" cy="35178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driver</a:t>
            </a:r>
            <a:endParaRPr/>
          </a:p>
        </p:txBody>
      </p:sp>
      <p:cxnSp>
        <p:nvCxnSpPr>
          <p:cNvPr id="141" name="Google Shape;141;p3"/>
          <p:cNvCxnSpPr/>
          <p:nvPr/>
        </p:nvCxnSpPr>
        <p:spPr>
          <a:xfrm>
            <a:off x="5047438" y="4248421"/>
            <a:ext cx="320826" cy="241457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3"/>
          <p:cNvCxnSpPr/>
          <p:nvPr/>
        </p:nvCxnSpPr>
        <p:spPr>
          <a:xfrm>
            <a:off x="5756403" y="4949179"/>
            <a:ext cx="287417" cy="244019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3"/>
          <p:cNvCxnSpPr/>
          <p:nvPr/>
        </p:nvCxnSpPr>
        <p:spPr>
          <a:xfrm>
            <a:off x="6622103" y="5558821"/>
            <a:ext cx="268477" cy="217619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3"/>
          <p:cNvCxnSpPr/>
          <p:nvPr/>
        </p:nvCxnSpPr>
        <p:spPr>
          <a:xfrm>
            <a:off x="7523062" y="6128227"/>
            <a:ext cx="332833" cy="202600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3"/>
          <p:cNvSpPr txBox="1"/>
          <p:nvPr/>
        </p:nvSpPr>
        <p:spPr>
          <a:xfrm>
            <a:off x="3197304" y="5320294"/>
            <a:ext cx="3113437" cy="101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basic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hierarchy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I/O devices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14031973" y="4876602"/>
            <a:ext cx="82301" cy="16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  <p:pic>
        <p:nvPicPr>
          <p:cNvPr descr="Folder icon. Documents directory. Desktop icons. My computer PC shortcut  signs. System software and devices. New eleven inspired vector  illustrations. Stock Vector | Adobe Stock" id="147" name="Google Shape;14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4487" y="1651457"/>
            <a:ext cx="230033" cy="230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3,900+ Computer Folder Stock Photos, Pictures &amp; Royalty-Free Images -  iStock | Computer folder icon, Computer folder vector, Computer folder icon  vector" id="148" name="Google Shape;148;p3"/>
          <p:cNvPicPr preferRelativeResize="0"/>
          <p:nvPr/>
        </p:nvPicPr>
        <p:blipFill rotWithShape="1">
          <a:blip r:embed="rId7">
            <a:alphaModFix/>
          </a:blip>
          <a:srcRect b="26003" l="21463" r="22724" t="26457"/>
          <a:stretch/>
        </p:blipFill>
        <p:spPr>
          <a:xfrm>
            <a:off x="7930457" y="5952333"/>
            <a:ext cx="900958" cy="7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8089847" y="6229527"/>
            <a:ext cx="582177" cy="37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4960760" y="4515924"/>
            <a:ext cx="1110660" cy="38877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nema Display HD"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20549"/>
          <a:stretch/>
        </p:blipFill>
        <p:spPr>
          <a:xfrm>
            <a:off x="422686" y="771648"/>
            <a:ext cx="1255426" cy="78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4157538" y="3544919"/>
            <a:ext cx="979646" cy="666956"/>
          </a:xfrm>
          <a:prstGeom prst="roundRect">
            <a:avLst>
              <a:gd fmla="val 16667" name="adj"/>
            </a:avLst>
          </a:prstGeom>
          <a:solidFill>
            <a:srgbClr val="FFE1D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Java program</a:t>
            </a:r>
            <a:endParaRPr/>
          </a:p>
        </p:txBody>
      </p:sp>
      <p:grpSp>
        <p:nvGrpSpPr>
          <p:cNvPr id="159" name="Google Shape;159;p4"/>
          <p:cNvGrpSpPr/>
          <p:nvPr/>
        </p:nvGrpSpPr>
        <p:grpSpPr>
          <a:xfrm>
            <a:off x="2965005" y="2681062"/>
            <a:ext cx="1479729" cy="863856"/>
            <a:chOff x="2965005" y="2681062"/>
            <a:chExt cx="1479729" cy="863856"/>
          </a:xfrm>
        </p:grpSpPr>
        <p:cxnSp>
          <p:nvCxnSpPr>
            <p:cNvPr id="160" name="Google Shape;160;p4"/>
            <p:cNvCxnSpPr/>
            <p:nvPr/>
          </p:nvCxnSpPr>
          <p:spPr>
            <a:xfrm rot="10800000">
              <a:off x="2965005" y="2681062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1" name="Google Shape;161;p4"/>
            <p:cNvGrpSpPr/>
            <p:nvPr/>
          </p:nvGrpSpPr>
          <p:grpSpPr>
            <a:xfrm>
              <a:off x="3042048" y="2904414"/>
              <a:ext cx="1402686" cy="640504"/>
              <a:chOff x="3042048" y="2904414"/>
              <a:chExt cx="1402686" cy="640504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3042048" y="2904414"/>
                <a:ext cx="1402686" cy="388771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714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StdDraw class</a:t>
                </a:r>
                <a:endParaRPr/>
              </a:p>
            </p:txBody>
          </p:sp>
          <p:cxnSp>
            <p:nvCxnSpPr>
              <p:cNvPr id="163" name="Google Shape;163;p4"/>
              <p:cNvCxnSpPr/>
              <p:nvPr/>
            </p:nvCxnSpPr>
            <p:spPr>
              <a:xfrm rot="10800000">
                <a:off x="3846738" y="3353054"/>
                <a:ext cx="283251" cy="191864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9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64" name="Google Shape;164;p4"/>
          <p:cNvGrpSpPr/>
          <p:nvPr/>
        </p:nvGrpSpPr>
        <p:grpSpPr>
          <a:xfrm>
            <a:off x="1314762" y="2126263"/>
            <a:ext cx="2193904" cy="616354"/>
            <a:chOff x="1314762" y="2126263"/>
            <a:chExt cx="2193904" cy="616354"/>
          </a:xfrm>
        </p:grpSpPr>
        <p:sp>
          <p:nvSpPr>
            <p:cNvPr id="165" name="Google Shape;165;p4"/>
            <p:cNvSpPr/>
            <p:nvPr/>
          </p:nvSpPr>
          <p:spPr>
            <a:xfrm>
              <a:off x="2165504" y="2318127"/>
              <a:ext cx="1343162" cy="35632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I/O library</a:t>
              </a:r>
              <a:endParaRPr/>
            </a:p>
          </p:txBody>
        </p:sp>
        <p:cxnSp>
          <p:nvCxnSpPr>
            <p:cNvPr id="166" name="Google Shape;166;p4"/>
            <p:cNvCxnSpPr/>
            <p:nvPr/>
          </p:nvCxnSpPr>
          <p:spPr>
            <a:xfrm rot="10800000">
              <a:off x="2142661" y="2126263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" name="Google Shape;167;p4"/>
            <p:cNvSpPr txBox="1"/>
            <p:nvPr/>
          </p:nvSpPr>
          <p:spPr>
            <a:xfrm>
              <a:off x="1314762" y="2311730"/>
              <a:ext cx="7266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supplied by Java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98963" y="1457254"/>
            <a:ext cx="2395987" cy="677376"/>
            <a:chOff x="198963" y="1457254"/>
            <a:chExt cx="2395987" cy="677376"/>
          </a:xfrm>
        </p:grpSpPr>
        <p:sp>
          <p:nvSpPr>
            <p:cNvPr id="169" name="Google Shape;169;p4"/>
            <p:cNvSpPr/>
            <p:nvPr/>
          </p:nvSpPr>
          <p:spPr>
            <a:xfrm>
              <a:off x="1361158" y="1748935"/>
              <a:ext cx="1233792" cy="351786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driver</a:t>
              </a:r>
              <a:endParaRPr/>
            </a:p>
          </p:txBody>
        </p:sp>
        <p:cxnSp>
          <p:nvCxnSpPr>
            <p:cNvPr id="170" name="Google Shape;170;p4"/>
            <p:cNvCxnSpPr/>
            <p:nvPr/>
          </p:nvCxnSpPr>
          <p:spPr>
            <a:xfrm rot="10800000">
              <a:off x="1417703" y="1457254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4"/>
            <p:cNvSpPr txBox="1"/>
            <p:nvPr/>
          </p:nvSpPr>
          <p:spPr>
            <a:xfrm>
              <a:off x="198963" y="1703743"/>
              <a:ext cx="10887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of</a:t>
              </a:r>
              <a:b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host OS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2" name="Google Shape;172;p4"/>
          <p:cNvGrpSpPr/>
          <p:nvPr/>
        </p:nvGrpSpPr>
        <p:grpSpPr>
          <a:xfrm>
            <a:off x="4906641" y="771649"/>
            <a:ext cx="3541928" cy="2773270"/>
            <a:chOff x="4906641" y="771649"/>
            <a:chExt cx="3541928" cy="2773270"/>
          </a:xfrm>
        </p:grpSpPr>
        <p:pic>
          <p:nvPicPr>
            <p:cNvPr descr="The image “http://www.egtechnology.com/keyboard/keyboard.gif” cannot be displayed, because it contains errors." id="173" name="Google Shape;173;p4"/>
            <p:cNvPicPr preferRelativeResize="0"/>
            <p:nvPr/>
          </p:nvPicPr>
          <p:blipFill rotWithShape="1">
            <a:blip r:embed="rId4">
              <a:alphaModFix/>
            </a:blip>
            <a:srcRect b="0" l="4332" r="0" t="10001"/>
            <a:stretch/>
          </p:blipFill>
          <p:spPr>
            <a:xfrm>
              <a:off x="7334161" y="771649"/>
              <a:ext cx="1114408" cy="5597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4"/>
            <p:cNvSpPr/>
            <p:nvPr/>
          </p:nvSpPr>
          <p:spPr>
            <a:xfrm>
              <a:off x="4906641" y="2872926"/>
              <a:ext cx="1218898" cy="388771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class</a:t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639255" y="2318127"/>
              <a:ext cx="1343162" cy="35632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I/O library</a:t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429481" y="1748935"/>
              <a:ext cx="1233792" cy="351786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driver</a:t>
              </a:r>
              <a:endParaRPr/>
            </a:p>
          </p:txBody>
        </p:sp>
        <p:cxnSp>
          <p:nvCxnSpPr>
            <p:cNvPr id="177" name="Google Shape;177;p4"/>
            <p:cNvCxnSpPr/>
            <p:nvPr/>
          </p:nvCxnSpPr>
          <p:spPr>
            <a:xfrm flipH="1" rot="10800000">
              <a:off x="7239000" y="1412369"/>
              <a:ext cx="339561" cy="28163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 rot="10800000">
              <a:off x="6429481" y="2100721"/>
              <a:ext cx="220916" cy="217406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4"/>
            <p:cNvCxnSpPr/>
            <p:nvPr/>
          </p:nvCxnSpPr>
          <p:spPr>
            <a:xfrm flipH="1" rot="10800000">
              <a:off x="5756403" y="2658797"/>
              <a:ext cx="253690" cy="214129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4"/>
            <p:cNvCxnSpPr/>
            <p:nvPr/>
          </p:nvCxnSpPr>
          <p:spPr>
            <a:xfrm flipH="1" rot="10800000">
              <a:off x="5028703" y="3263285"/>
              <a:ext cx="339561" cy="28163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1" name="Google Shape;181;p4"/>
          <p:cNvGrpSpPr/>
          <p:nvPr/>
        </p:nvGrpSpPr>
        <p:grpSpPr>
          <a:xfrm>
            <a:off x="344244" y="4211875"/>
            <a:ext cx="4209966" cy="2646125"/>
            <a:chOff x="344244" y="4211875"/>
            <a:chExt cx="4209966" cy="2646125"/>
          </a:xfrm>
        </p:grpSpPr>
        <p:pic>
          <p:nvPicPr>
            <p:cNvPr descr="The image “http://www.vstore.com/products/m220/p1829220/large.jpg” cannot be displayed, because it contains errors." id="182" name="Google Shape;18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244" y="5932488"/>
              <a:ext cx="946150" cy="925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4"/>
            <p:cNvSpPr/>
            <p:nvPr/>
          </p:nvSpPr>
          <p:spPr>
            <a:xfrm>
              <a:off x="3169601" y="4521366"/>
              <a:ext cx="1384609" cy="388771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StdAudio class</a:t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234031" y="5180149"/>
              <a:ext cx="1343162" cy="35632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I/O library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617135" y="5756595"/>
              <a:ext cx="1233792" cy="351786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driver</a:t>
              </a:r>
              <a:endParaRPr/>
            </a:p>
          </p:txBody>
        </p:sp>
        <p:cxnSp>
          <p:nvCxnSpPr>
            <p:cNvPr id="186" name="Google Shape;186;p4"/>
            <p:cNvCxnSpPr/>
            <p:nvPr/>
          </p:nvCxnSpPr>
          <p:spPr>
            <a:xfrm flipH="1">
              <a:off x="3883344" y="4211875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4"/>
            <p:cNvCxnSpPr/>
            <p:nvPr/>
          </p:nvCxnSpPr>
          <p:spPr>
            <a:xfrm flipH="1">
              <a:off x="3106631" y="4915195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4"/>
            <p:cNvCxnSpPr/>
            <p:nvPr/>
          </p:nvCxnSpPr>
          <p:spPr>
            <a:xfrm flipH="1">
              <a:off x="2380149" y="5545423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4"/>
            <p:cNvCxnSpPr/>
            <p:nvPr/>
          </p:nvCxnSpPr>
          <p:spPr>
            <a:xfrm flipH="1">
              <a:off x="1280606" y="5975826"/>
              <a:ext cx="274194" cy="278003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0" name="Google Shape;190;p4"/>
          <p:cNvSpPr/>
          <p:nvPr/>
        </p:nvSpPr>
        <p:spPr>
          <a:xfrm>
            <a:off x="4960760" y="4515924"/>
            <a:ext cx="1110660" cy="38877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5756403" y="5193198"/>
            <a:ext cx="1343162" cy="35632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I/O library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622104" y="5776440"/>
            <a:ext cx="1233792" cy="35178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driver</a:t>
            </a:r>
            <a:endParaRPr/>
          </a:p>
        </p:txBody>
      </p:sp>
      <p:cxnSp>
        <p:nvCxnSpPr>
          <p:cNvPr id="193" name="Google Shape;193;p4"/>
          <p:cNvCxnSpPr/>
          <p:nvPr/>
        </p:nvCxnSpPr>
        <p:spPr>
          <a:xfrm>
            <a:off x="5047438" y="4248421"/>
            <a:ext cx="320826" cy="241457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4"/>
          <p:cNvCxnSpPr/>
          <p:nvPr/>
        </p:nvCxnSpPr>
        <p:spPr>
          <a:xfrm>
            <a:off x="5756403" y="4949179"/>
            <a:ext cx="287417" cy="244019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4"/>
          <p:cNvCxnSpPr/>
          <p:nvPr/>
        </p:nvCxnSpPr>
        <p:spPr>
          <a:xfrm>
            <a:off x="6622103" y="5558821"/>
            <a:ext cx="268477" cy="217619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4"/>
          <p:cNvCxnSpPr/>
          <p:nvPr/>
        </p:nvCxnSpPr>
        <p:spPr>
          <a:xfrm>
            <a:off x="7523062" y="6128227"/>
            <a:ext cx="332833" cy="202600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4"/>
          <p:cNvSpPr txBox="1"/>
          <p:nvPr/>
        </p:nvSpPr>
        <p:spPr>
          <a:xfrm>
            <a:off x="3197304" y="5320294"/>
            <a:ext cx="3113437" cy="101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basic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hierarchy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I/O devices</a:t>
            </a:r>
            <a:endParaRPr/>
          </a:p>
        </p:txBody>
      </p:sp>
      <p:grpSp>
        <p:nvGrpSpPr>
          <p:cNvPr id="198" name="Google Shape;198;p4"/>
          <p:cNvGrpSpPr/>
          <p:nvPr/>
        </p:nvGrpSpPr>
        <p:grpSpPr>
          <a:xfrm>
            <a:off x="6532089" y="2891853"/>
            <a:ext cx="2342057" cy="2042269"/>
            <a:chOff x="6469391" y="2872926"/>
            <a:chExt cx="2342057" cy="2042269"/>
          </a:xfrm>
        </p:grpSpPr>
        <p:sp>
          <p:nvSpPr>
            <p:cNvPr id="199" name="Google Shape;199;p4"/>
            <p:cNvSpPr txBox="1"/>
            <p:nvPr/>
          </p:nvSpPr>
          <p:spPr>
            <a:xfrm>
              <a:off x="6845886" y="3338440"/>
              <a:ext cx="1965562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programmer’s view of I/O: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Interacting with these classes</a:t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469391" y="2872926"/>
              <a:ext cx="296637" cy="2042269"/>
            </a:xfrm>
            <a:prstGeom prst="rightBrace">
              <a:avLst>
                <a:gd fmla="val 7128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1" name="Google Shape;201;p4"/>
          <p:cNvSpPr/>
          <p:nvPr/>
        </p:nvSpPr>
        <p:spPr>
          <a:xfrm>
            <a:off x="2877585" y="2777392"/>
            <a:ext cx="3433156" cy="2242410"/>
          </a:xfrm>
          <a:prstGeom prst="roundRect">
            <a:avLst>
              <a:gd fmla="val 16667" name="adj"/>
            </a:avLst>
          </a:prstGeom>
          <a:solidFill>
            <a:srgbClr val="FFCC66">
              <a:alpha val="31764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p4"/>
          <p:cNvCxnSpPr/>
          <p:nvPr/>
        </p:nvCxnSpPr>
        <p:spPr>
          <a:xfrm>
            <a:off x="7523062" y="6128227"/>
            <a:ext cx="332833" cy="202600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163,900+ Computer Folder Stock Photos, Pictures &amp; Royalty-Free Images -  iStock | Computer folder icon, Computer folder vector, Computer folder icon  vector" id="203" name="Google Shape;203;p4"/>
          <p:cNvPicPr preferRelativeResize="0"/>
          <p:nvPr/>
        </p:nvPicPr>
        <p:blipFill rotWithShape="1">
          <a:blip r:embed="rId6">
            <a:alphaModFix/>
          </a:blip>
          <a:srcRect b="26003" l="21463" r="22724" t="26457"/>
          <a:stretch/>
        </p:blipFill>
        <p:spPr>
          <a:xfrm>
            <a:off x="7930457" y="5952333"/>
            <a:ext cx="900958" cy="7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8089847" y="6229527"/>
            <a:ext cx="582177" cy="37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4157538" y="3544919"/>
            <a:ext cx="979646" cy="666956"/>
          </a:xfrm>
          <a:prstGeom prst="roundRect">
            <a:avLst>
              <a:gd fmla="val 16667" name="adj"/>
            </a:avLst>
          </a:prstGeom>
          <a:solidFill>
            <a:srgbClr val="FFE1D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Java program</a:t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3042048" y="2904414"/>
            <a:ext cx="1402686" cy="640504"/>
            <a:chOff x="3042048" y="2904414"/>
            <a:chExt cx="1402686" cy="640504"/>
          </a:xfrm>
        </p:grpSpPr>
        <p:sp>
          <p:nvSpPr>
            <p:cNvPr id="213" name="Google Shape;213;p6"/>
            <p:cNvSpPr/>
            <p:nvPr/>
          </p:nvSpPr>
          <p:spPr>
            <a:xfrm>
              <a:off x="3042048" y="2904414"/>
              <a:ext cx="1402686" cy="388771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StdDraw class</a:t>
              </a:r>
              <a:endParaRPr/>
            </a:p>
          </p:txBody>
        </p:sp>
        <p:cxnSp>
          <p:nvCxnSpPr>
            <p:cNvPr id="214" name="Google Shape;214;p6"/>
            <p:cNvCxnSpPr/>
            <p:nvPr/>
          </p:nvCxnSpPr>
          <p:spPr>
            <a:xfrm rot="10800000">
              <a:off x="3846738" y="3353054"/>
              <a:ext cx="283251" cy="191864"/>
            </a:xfrm>
            <a:prstGeom prst="straightConnector1">
              <a:avLst/>
            </a:prstGeom>
            <a:noFill/>
            <a:ln cap="flat" cmpd="sng" w="15875">
              <a:solidFill>
                <a:srgbClr val="00009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5" name="Google Shape;215;p6"/>
          <p:cNvSpPr/>
          <p:nvPr/>
        </p:nvSpPr>
        <p:spPr>
          <a:xfrm>
            <a:off x="4906641" y="2872926"/>
            <a:ext cx="1218898" cy="388771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</a:t>
            </a:r>
            <a:endParaRPr/>
          </a:p>
        </p:txBody>
      </p:sp>
      <p:cxnSp>
        <p:nvCxnSpPr>
          <p:cNvPr id="216" name="Google Shape;216;p6"/>
          <p:cNvCxnSpPr/>
          <p:nvPr/>
        </p:nvCxnSpPr>
        <p:spPr>
          <a:xfrm flipH="1" rot="10800000">
            <a:off x="5028703" y="3263285"/>
            <a:ext cx="339561" cy="281634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6"/>
          <p:cNvSpPr/>
          <p:nvPr/>
        </p:nvSpPr>
        <p:spPr>
          <a:xfrm>
            <a:off x="3169601" y="4521366"/>
            <a:ext cx="1384609" cy="38877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StdAudio class</a:t>
            </a:r>
            <a:endParaRPr/>
          </a:p>
        </p:txBody>
      </p:sp>
      <p:cxnSp>
        <p:nvCxnSpPr>
          <p:cNvPr id="218" name="Google Shape;218;p6"/>
          <p:cNvCxnSpPr/>
          <p:nvPr/>
        </p:nvCxnSpPr>
        <p:spPr>
          <a:xfrm flipH="1">
            <a:off x="3883344" y="4211875"/>
            <a:ext cx="274194" cy="278003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6"/>
          <p:cNvSpPr/>
          <p:nvPr/>
        </p:nvSpPr>
        <p:spPr>
          <a:xfrm>
            <a:off x="4784110" y="4526424"/>
            <a:ext cx="1450079" cy="388771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StdOut class</a:t>
            </a:r>
            <a:endParaRPr/>
          </a:p>
        </p:txBody>
      </p:sp>
      <p:cxnSp>
        <p:nvCxnSpPr>
          <p:cNvPr id="220" name="Google Shape;220;p6"/>
          <p:cNvCxnSpPr/>
          <p:nvPr/>
        </p:nvCxnSpPr>
        <p:spPr>
          <a:xfrm>
            <a:off x="5047438" y="4248421"/>
            <a:ext cx="320826" cy="241457"/>
          </a:xfrm>
          <a:prstGeom prst="straightConnector1">
            <a:avLst/>
          </a:prstGeom>
          <a:noFill/>
          <a:ln cap="flat" cmpd="sng" w="15875">
            <a:solidFill>
              <a:srgbClr val="0000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6"/>
          <p:cNvSpPr/>
          <p:nvPr/>
        </p:nvSpPr>
        <p:spPr>
          <a:xfrm>
            <a:off x="2850927" y="2795799"/>
            <a:ext cx="3578554" cy="2242410"/>
          </a:xfrm>
          <a:prstGeom prst="roundRect">
            <a:avLst>
              <a:gd fmla="val 16667" name="adj"/>
            </a:avLst>
          </a:prstGeom>
          <a:solidFill>
            <a:srgbClr val="FFCC66">
              <a:alpha val="31764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