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6"/>
  </p:notesMasterIdLst>
  <p:sldIdLst>
    <p:sldId id="256" r:id="rId2"/>
    <p:sldId id="317" r:id="rId3"/>
    <p:sldId id="318" r:id="rId4"/>
    <p:sldId id="257" r:id="rId5"/>
    <p:sldId id="258" r:id="rId6"/>
    <p:sldId id="262" r:id="rId7"/>
    <p:sldId id="263" r:id="rId8"/>
    <p:sldId id="264" r:id="rId9"/>
    <p:sldId id="265" r:id="rId10"/>
    <p:sldId id="266" r:id="rId11"/>
    <p:sldId id="267" r:id="rId12"/>
    <p:sldId id="268" r:id="rId13"/>
    <p:sldId id="269" r:id="rId14"/>
    <p:sldId id="270" r:id="rId15"/>
    <p:sldId id="273" r:id="rId16"/>
    <p:sldId id="274" r:id="rId17"/>
    <p:sldId id="275" r:id="rId18"/>
    <p:sldId id="276" r:id="rId19"/>
    <p:sldId id="277" r:id="rId20"/>
    <p:sldId id="278" r:id="rId21"/>
    <p:sldId id="279" r:id="rId22"/>
    <p:sldId id="280" r:id="rId23"/>
    <p:sldId id="281" r:id="rId24"/>
    <p:sldId id="282" r:id="rId25"/>
    <p:sldId id="283" r:id="rId26"/>
    <p:sldId id="285" r:id="rId27"/>
    <p:sldId id="286" r:id="rId28"/>
    <p:sldId id="287" r:id="rId29"/>
    <p:sldId id="320" r:id="rId30"/>
    <p:sldId id="288" r:id="rId31"/>
    <p:sldId id="290" r:id="rId32"/>
    <p:sldId id="291" r:id="rId33"/>
    <p:sldId id="292" r:id="rId34"/>
    <p:sldId id="293" r:id="rId35"/>
    <p:sldId id="294" r:id="rId36"/>
    <p:sldId id="295" r:id="rId37"/>
    <p:sldId id="296" r:id="rId38"/>
    <p:sldId id="299" r:id="rId39"/>
    <p:sldId id="300" r:id="rId40"/>
    <p:sldId id="309" r:id="rId41"/>
    <p:sldId id="310" r:id="rId42"/>
    <p:sldId id="311" r:id="rId43"/>
    <p:sldId id="312" r:id="rId44"/>
    <p:sldId id="313" r:id="rId45"/>
    <p:sldId id="314" r:id="rId46"/>
    <p:sldId id="319" r:id="rId47"/>
    <p:sldId id="301" r:id="rId48"/>
    <p:sldId id="302" r:id="rId49"/>
    <p:sldId id="303" r:id="rId50"/>
    <p:sldId id="304" r:id="rId51"/>
    <p:sldId id="305" r:id="rId52"/>
    <p:sldId id="306" r:id="rId53"/>
    <p:sldId id="307" r:id="rId54"/>
    <p:sldId id="308" r:id="rId55"/>
  </p:sldIdLst>
  <p:sldSz cx="9144000" cy="6858000" type="screen4x3"/>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73B25C6D-0B59-F844-8F5A-8B97A323A3DE}">
          <p14:sldIdLst>
            <p14:sldId id="256"/>
          </p14:sldIdLst>
        </p14:section>
        <p14:section name="In memoriam" id="{8450D158-A0C3-5D40-85AA-2A246D427B18}">
          <p14:sldIdLst>
            <p14:sldId id="317"/>
            <p14:sldId id="318"/>
          </p14:sldIdLst>
        </p14:section>
        <p14:section name="Overview" id="{C6FA83BB-7A16-EE49-A9C9-B5B32DA05704}">
          <p14:sldIdLst>
            <p14:sldId id="257"/>
          </p14:sldIdLst>
        </p14:section>
        <p14:section name="Control Flow - Conditions" id="{1A8E43CE-740B-2442-805B-B5BA10E80980}">
          <p14:sldIdLst>
            <p14:sldId id="258"/>
            <p14:sldId id="262"/>
            <p14:sldId id="263"/>
            <p14:sldId id="264"/>
            <p14:sldId id="265"/>
          </p14:sldIdLst>
        </p14:section>
        <p14:section name="Control Flow - Switch case" id="{193F5C64-B27A-4A43-AE7A-7AF3DF26B356}">
          <p14:sldIdLst>
            <p14:sldId id="266"/>
            <p14:sldId id="267"/>
            <p14:sldId id="268"/>
            <p14:sldId id="269"/>
          </p14:sldIdLst>
        </p14:section>
        <p14:section name="Control Flow - Loops" id="{1F78C910-D3F2-D841-8DC2-9027B807B8F2}">
          <p14:sldIdLst>
            <p14:sldId id="270"/>
            <p14:sldId id="273"/>
            <p14:sldId id="274"/>
            <p14:sldId id="275"/>
            <p14:sldId id="276"/>
            <p14:sldId id="277"/>
            <p14:sldId id="278"/>
            <p14:sldId id="279"/>
            <p14:sldId id="280"/>
            <p14:sldId id="281"/>
            <p14:sldId id="282"/>
            <p14:sldId id="283"/>
            <p14:sldId id="285"/>
            <p14:sldId id="286"/>
            <p14:sldId id="287"/>
          </p14:sldIdLst>
        </p14:section>
        <p14:section name="Shorthand operations" id="{665CCDD1-0C23-284F-8451-246DD7D8CF0F}">
          <p14:sldIdLst>
            <p14:sldId id="320"/>
            <p14:sldId id="288"/>
            <p14:sldId id="290"/>
            <p14:sldId id="291"/>
          </p14:sldIdLst>
        </p14:section>
        <p14:section name="Variable Scope" id="{46B6F1A6-44CD-D54B-B440-741FFCAD4756}">
          <p14:sldIdLst>
            <p14:sldId id="292"/>
            <p14:sldId id="293"/>
            <p14:sldId id="294"/>
            <p14:sldId id="295"/>
            <p14:sldId id="296"/>
          </p14:sldIdLst>
        </p14:section>
        <p14:section name="Strings" id="{764C3805-0655-0648-B1EF-C90D37F3E3B3}">
          <p14:sldIdLst>
            <p14:sldId id="299"/>
            <p14:sldId id="300"/>
            <p14:sldId id="309"/>
            <p14:sldId id="310"/>
            <p14:sldId id="311"/>
            <p14:sldId id="312"/>
            <p14:sldId id="313"/>
            <p14:sldId id="314"/>
            <p14:sldId id="319"/>
            <p14:sldId id="301"/>
            <p14:sldId id="302"/>
            <p14:sldId id="303"/>
            <p14:sldId id="304"/>
            <p14:sldId id="305"/>
            <p14:sldId id="306"/>
            <p14:sldId id="307"/>
            <p14:sldId id="30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5">
          <p15:clr>
            <a:srgbClr val="A4A3A4"/>
          </p15:clr>
        </p15:guide>
      </p15:notes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7" roundtripDataSignature="AMtx7mjusMUTQEZmfElvYTfiFOY7zcnzk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90"/>
    <p:restoredTop sz="94719"/>
  </p:normalViewPr>
  <p:slideViewPr>
    <p:cSldViewPr snapToGrid="0">
      <p:cViewPr varScale="1">
        <p:scale>
          <a:sx n="152" d="100"/>
          <a:sy n="152" d="100"/>
        </p:scale>
        <p:origin x="464" y="168"/>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223"/>
        <p:guide pos="2235"/>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67"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588" y="11113"/>
            <a:ext cx="3076576" cy="477837"/>
          </a:xfrm>
          <a:prstGeom prst="rect">
            <a:avLst/>
          </a:prstGeom>
          <a:noFill/>
          <a:ln>
            <a:noFill/>
          </a:ln>
        </p:spPr>
        <p:txBody>
          <a:bodyPr spcFirstLastPara="1" wrap="square" lIns="20050" tIns="0" rIns="20050" bIns="0" anchor="t" anchorCtr="0">
            <a:noAutofit/>
          </a:bodyPr>
          <a:lstStyle>
            <a:lvl1pPr marR="0" lvl="0" algn="l" rtl="0">
              <a:lnSpc>
                <a:spcPct val="100000"/>
              </a:lnSpc>
              <a:spcBef>
                <a:spcPts val="0"/>
              </a:spcBef>
              <a:spcAft>
                <a:spcPts val="0"/>
              </a:spcAft>
              <a:buClr>
                <a:srgbClr val="000000"/>
              </a:buClr>
              <a:buSzPts val="1400"/>
              <a:buFont typeface="Arial"/>
              <a:buNone/>
              <a:defRPr sz="1100" b="0" i="1" u="none" strike="noStrike" cap="none">
                <a:solidFill>
                  <a:schemeClr val="dk1"/>
                </a:solidFill>
                <a:latin typeface="Times New Roman"/>
                <a:ea typeface="Times New Roman"/>
                <a:cs typeface="Times New Roman"/>
                <a:sym typeface="Times New Roman"/>
              </a:defRPr>
            </a:lvl1pPr>
            <a:lvl2pPr marR="0" lvl="1"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022725" y="11113"/>
            <a:ext cx="3076575" cy="477837"/>
          </a:xfrm>
          <a:prstGeom prst="rect">
            <a:avLst/>
          </a:prstGeom>
          <a:noFill/>
          <a:ln>
            <a:noFill/>
          </a:ln>
        </p:spPr>
        <p:txBody>
          <a:bodyPr spcFirstLastPara="1" wrap="square" lIns="20050" tIns="0" rIns="20050" bIns="0" anchor="t" anchorCtr="0">
            <a:noAutofit/>
          </a:bodyPr>
          <a:lstStyle>
            <a:lvl1pPr marR="0" lvl="0" algn="r" rtl="0">
              <a:lnSpc>
                <a:spcPct val="100000"/>
              </a:lnSpc>
              <a:spcBef>
                <a:spcPts val="0"/>
              </a:spcBef>
              <a:spcAft>
                <a:spcPts val="0"/>
              </a:spcAft>
              <a:buClr>
                <a:srgbClr val="000000"/>
              </a:buClr>
              <a:buSzPts val="1400"/>
              <a:buFont typeface="Arial"/>
              <a:buNone/>
              <a:defRPr sz="1100" b="0" i="1" u="none" strike="noStrike" cap="none">
                <a:solidFill>
                  <a:schemeClr val="dk1"/>
                </a:solidFill>
                <a:latin typeface="Times New Roman"/>
                <a:ea typeface="Times New Roman"/>
                <a:cs typeface="Times New Roman"/>
                <a:sym typeface="Times New Roman"/>
              </a:defRPr>
            </a:lvl1pPr>
            <a:lvl2pPr marR="0" lvl="1"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ftr" idx="11"/>
          </p:nvPr>
        </p:nvSpPr>
        <p:spPr>
          <a:xfrm>
            <a:off x="-1588" y="9745663"/>
            <a:ext cx="3076576" cy="477837"/>
          </a:xfrm>
          <a:prstGeom prst="rect">
            <a:avLst/>
          </a:prstGeom>
          <a:noFill/>
          <a:ln>
            <a:noFill/>
          </a:ln>
        </p:spPr>
        <p:txBody>
          <a:bodyPr spcFirstLastPara="1" wrap="square" lIns="20050" tIns="0" rIns="20050" bIns="0" anchor="b" anchorCtr="0">
            <a:noAutofit/>
          </a:bodyPr>
          <a:lstStyle>
            <a:lvl1pPr marR="0" lvl="0" algn="l" rtl="0">
              <a:lnSpc>
                <a:spcPct val="100000"/>
              </a:lnSpc>
              <a:spcBef>
                <a:spcPts val="0"/>
              </a:spcBef>
              <a:spcAft>
                <a:spcPts val="0"/>
              </a:spcAft>
              <a:buClr>
                <a:srgbClr val="000000"/>
              </a:buClr>
              <a:buSzPts val="1400"/>
              <a:buFont typeface="Arial"/>
              <a:buNone/>
              <a:defRPr sz="1100" b="0" i="1" u="none" strike="noStrike" cap="none">
                <a:solidFill>
                  <a:schemeClr val="dk1"/>
                </a:solidFill>
                <a:latin typeface="Times New Roman"/>
                <a:ea typeface="Times New Roman"/>
                <a:cs typeface="Times New Roman"/>
                <a:sym typeface="Times New Roman"/>
              </a:defRPr>
            </a:lvl1pPr>
            <a:lvl2pPr marR="0" lvl="1"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sldNum" idx="12"/>
          </p:nvPr>
        </p:nvSpPr>
        <p:spPr>
          <a:xfrm>
            <a:off x="4022725" y="9745663"/>
            <a:ext cx="3076575" cy="477837"/>
          </a:xfrm>
          <a:prstGeom prst="rect">
            <a:avLst/>
          </a:prstGeom>
          <a:noFill/>
          <a:ln>
            <a:noFill/>
          </a:ln>
        </p:spPr>
        <p:txBody>
          <a:bodyPr spcFirstLastPara="1" wrap="square" lIns="20050" tIns="0" rIns="20050" bIns="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1" u="none" strike="noStrike" cap="none">
                <a:solidFill>
                  <a:schemeClr val="dk1"/>
                </a:solidFill>
                <a:latin typeface="Times New Roman"/>
                <a:ea typeface="Times New Roman"/>
                <a:cs typeface="Times New Roman"/>
                <a:sym typeface="Times New Roman"/>
              </a:rPr>
              <a:t>‹#›</a:t>
            </a:fld>
            <a:endParaRPr sz="1100" b="0" i="1" u="none" strike="noStrike" cap="none">
              <a:solidFill>
                <a:schemeClr val="dk1"/>
              </a:solidFill>
              <a:latin typeface="Times New Roman"/>
              <a:ea typeface="Times New Roman"/>
              <a:cs typeface="Times New Roman"/>
              <a:sym typeface="Times New Roman"/>
            </a:endParaRPr>
          </a:p>
        </p:txBody>
      </p:sp>
      <p:sp>
        <p:nvSpPr>
          <p:cNvPr id="7" name="Google Shape;7;n"/>
          <p:cNvSpPr txBox="1">
            <a:spLocks noGrp="1"/>
          </p:cNvSpPr>
          <p:nvPr>
            <p:ph type="body" idx="1"/>
          </p:nvPr>
        </p:nvSpPr>
        <p:spPr>
          <a:xfrm>
            <a:off x="944563" y="4864100"/>
            <a:ext cx="5208587" cy="4310063"/>
          </a:xfrm>
          <a:prstGeom prst="rect">
            <a:avLst/>
          </a:prstGeom>
          <a:noFill/>
          <a:ln>
            <a:noFill/>
          </a:ln>
        </p:spPr>
        <p:txBody>
          <a:bodyPr spcFirstLastPara="1" wrap="square" lIns="96900" tIns="48450" rIns="96900" bIns="4845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1">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1">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1">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8" name="Google Shape;8;n"/>
          <p:cNvSpPr>
            <a:spLocks noGrp="1" noRot="1" noChangeAspect="1"/>
          </p:cNvSpPr>
          <p:nvPr>
            <p:ph type="sldImg" idx="3"/>
          </p:nvPr>
        </p:nvSpPr>
        <p:spPr>
          <a:xfrm>
            <a:off x="1158875" y="893763"/>
            <a:ext cx="4779963" cy="358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
        <p:nvSpPr>
          <p:cNvPr id="9" name="Google Shape;9;n"/>
          <p:cNvSpPr/>
          <p:nvPr/>
        </p:nvSpPr>
        <p:spPr>
          <a:xfrm>
            <a:off x="7275513" y="9809163"/>
            <a:ext cx="415925" cy="327025"/>
          </a:xfrm>
          <a:prstGeom prst="rect">
            <a:avLst/>
          </a:prstGeom>
          <a:noFill/>
          <a:ln>
            <a:noFill/>
          </a:ln>
        </p:spPr>
        <p:txBody>
          <a:bodyPr spcFirstLastPara="1" wrap="square" lIns="96900" tIns="48450" rIns="96900" bIns="48450" anchor="ctr" anchorCtr="0">
            <a:noAutofit/>
          </a:bodyPr>
          <a:lstStyle/>
          <a:p>
            <a:pPr marL="0" marR="0" lvl="0" indent="0" algn="r" rtl="0">
              <a:lnSpc>
                <a:spcPct val="100000"/>
              </a:lnSpc>
              <a:spcBef>
                <a:spcPts val="0"/>
              </a:spcBef>
              <a:spcAft>
                <a:spcPts val="0"/>
              </a:spcAft>
              <a:buClr>
                <a:srgbClr val="000000"/>
              </a:buClr>
              <a:buSzPts val="1500"/>
              <a:buFont typeface="Arial"/>
              <a:buNone/>
            </a:pPr>
            <a:fld id="{00000000-1234-1234-1234-123412341234}" type="slidenum">
              <a:rPr lang="en-US" sz="1500" b="0" i="0" u="none" strike="noStrike" cap="none">
                <a:solidFill>
                  <a:schemeClr val="dk1"/>
                </a:solidFill>
                <a:latin typeface="Times New Roman"/>
                <a:ea typeface="Times New Roman"/>
                <a:cs typeface="Times New Roman"/>
                <a:sym typeface="Times New Roman"/>
              </a:rPr>
              <a:t>‹#›</a:t>
            </a:fld>
            <a:endParaRPr sz="15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txBox="1"/>
          <p:nvPr/>
        </p:nvSpPr>
        <p:spPr>
          <a:xfrm>
            <a:off x="4022725" y="9745663"/>
            <a:ext cx="3076575" cy="477837"/>
          </a:xfrm>
          <a:prstGeom prst="rect">
            <a:avLst/>
          </a:prstGeom>
          <a:noFill/>
          <a:ln>
            <a:noFill/>
          </a:ln>
        </p:spPr>
        <p:txBody>
          <a:bodyPr spcFirstLastPara="1" wrap="square" lIns="20050" tIns="0" rIns="20050" bIns="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1" u="none" strike="noStrike" cap="none">
                <a:solidFill>
                  <a:schemeClr val="dk1"/>
                </a:solidFill>
                <a:latin typeface="Times New Roman"/>
                <a:ea typeface="Times New Roman"/>
                <a:cs typeface="Times New Roman"/>
                <a:sym typeface="Times New Roman"/>
              </a:rPr>
              <a:t>1</a:t>
            </a:fld>
            <a:endParaRPr sz="1100" b="0" i="1" u="none" strike="noStrike" cap="none">
              <a:solidFill>
                <a:schemeClr val="dk1"/>
              </a:solidFill>
              <a:latin typeface="Times New Roman"/>
              <a:ea typeface="Times New Roman"/>
              <a:cs typeface="Times New Roman"/>
              <a:sym typeface="Times New Roman"/>
            </a:endParaRPr>
          </a:p>
        </p:txBody>
      </p:sp>
      <p:sp>
        <p:nvSpPr>
          <p:cNvPr id="54" name="Google Shape;54;p1:notes"/>
          <p:cNvSpPr>
            <a:spLocks noGrp="1" noRot="1" noChangeAspect="1"/>
          </p:cNvSpPr>
          <p:nvPr>
            <p:ph type="sldImg" idx="2"/>
          </p:nvPr>
        </p:nvSpPr>
        <p:spPr>
          <a:xfrm>
            <a:off x="993775"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 name="Google Shape;55;p1:notes"/>
          <p:cNvSpPr txBox="1">
            <a:spLocks noGrp="1"/>
          </p:cNvSpPr>
          <p:nvPr>
            <p:ph type="body" idx="1"/>
          </p:nvPr>
        </p:nvSpPr>
        <p:spPr>
          <a:xfrm>
            <a:off x="947738" y="4860925"/>
            <a:ext cx="5203825" cy="4605338"/>
          </a:xfrm>
          <a:prstGeom prst="rect">
            <a:avLst/>
          </a:prstGeom>
          <a:noFill/>
          <a:ln>
            <a:noFill/>
          </a:ln>
        </p:spPr>
        <p:txBody>
          <a:bodyPr spcFirstLastPara="1" wrap="square" lIns="96900" tIns="48450" rIns="96900" bIns="4845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844d016e97_0_7:notes"/>
          <p:cNvSpPr txBox="1"/>
          <p:nvPr/>
        </p:nvSpPr>
        <p:spPr>
          <a:xfrm>
            <a:off x="4022725" y="9745663"/>
            <a:ext cx="3076500" cy="477900"/>
          </a:xfrm>
          <a:prstGeom prst="rect">
            <a:avLst/>
          </a:prstGeom>
          <a:noFill/>
          <a:ln>
            <a:noFill/>
          </a:ln>
        </p:spPr>
        <p:txBody>
          <a:bodyPr spcFirstLastPara="1" wrap="square" lIns="20050" tIns="0" rIns="20050" bIns="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1" u="none" strike="noStrike" cap="none">
                <a:solidFill>
                  <a:schemeClr val="dk1"/>
                </a:solidFill>
                <a:latin typeface="Times New Roman"/>
                <a:ea typeface="Times New Roman"/>
                <a:cs typeface="Times New Roman"/>
                <a:sym typeface="Times New Roman"/>
              </a:rPr>
              <a:t>12</a:t>
            </a:fld>
            <a:endParaRPr sz="1100" b="0" i="1" u="none" strike="noStrike" cap="none">
              <a:solidFill>
                <a:schemeClr val="dk1"/>
              </a:solidFill>
              <a:latin typeface="Times New Roman"/>
              <a:ea typeface="Times New Roman"/>
              <a:cs typeface="Times New Roman"/>
              <a:sym typeface="Times New Roman"/>
            </a:endParaRPr>
          </a:p>
        </p:txBody>
      </p:sp>
      <p:sp>
        <p:nvSpPr>
          <p:cNvPr id="171" name="Google Shape;171;g2844d016e97_0_7:notes"/>
          <p:cNvSpPr>
            <a:spLocks noGrp="1" noRot="1" noChangeAspect="1"/>
          </p:cNvSpPr>
          <p:nvPr>
            <p:ph type="sldImg" idx="2"/>
          </p:nvPr>
        </p:nvSpPr>
        <p:spPr>
          <a:xfrm>
            <a:off x="1158875" y="893763"/>
            <a:ext cx="4779900" cy="35847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2" name="Google Shape;172;g2844d016e97_0_7:notes"/>
          <p:cNvSpPr txBox="1">
            <a:spLocks noGrp="1"/>
          </p:cNvSpPr>
          <p:nvPr>
            <p:ph type="body" idx="1"/>
          </p:nvPr>
        </p:nvSpPr>
        <p:spPr>
          <a:xfrm>
            <a:off x="944563" y="4864100"/>
            <a:ext cx="5208600" cy="4310100"/>
          </a:xfrm>
          <a:prstGeom prst="rect">
            <a:avLst/>
          </a:prstGeom>
          <a:noFill/>
          <a:ln>
            <a:noFill/>
          </a:ln>
        </p:spPr>
        <p:txBody>
          <a:bodyPr spcFirstLastPara="1" wrap="square" lIns="96900" tIns="48450" rIns="96900" bIns="4845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0:notes"/>
          <p:cNvSpPr>
            <a:spLocks noGrp="1" noRot="1" noChangeAspect="1"/>
          </p:cNvSpPr>
          <p:nvPr>
            <p:ph type="sldImg" idx="2"/>
          </p:nvPr>
        </p:nvSpPr>
        <p:spPr>
          <a:xfrm>
            <a:off x="1158875" y="893763"/>
            <a:ext cx="4779963" cy="358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
        <p:nvSpPr>
          <p:cNvPr id="179" name="Google Shape;179;p10:notes"/>
          <p:cNvSpPr txBox="1">
            <a:spLocks noGrp="1"/>
          </p:cNvSpPr>
          <p:nvPr>
            <p:ph type="body" idx="1"/>
          </p:nvPr>
        </p:nvSpPr>
        <p:spPr>
          <a:xfrm>
            <a:off x="944563" y="4864100"/>
            <a:ext cx="5208600" cy="4310100"/>
          </a:xfrm>
          <a:prstGeom prst="rect">
            <a:avLst/>
          </a:prstGeom>
          <a:noFill/>
          <a:ln>
            <a:noFill/>
          </a:ln>
        </p:spPr>
        <p:txBody>
          <a:bodyPr spcFirstLastPara="1" wrap="square" lIns="96900" tIns="48450" rIns="96900" bIns="48450" anchor="t" anchorCtr="0">
            <a:noAutofit/>
          </a:bodyPr>
          <a:lstStyle/>
          <a:p>
            <a:pPr marL="0" lvl="0" indent="0" algn="l" rtl="0">
              <a:lnSpc>
                <a:spcPct val="100000"/>
              </a:lnSpc>
              <a:spcBef>
                <a:spcPts val="0"/>
              </a:spcBef>
              <a:spcAft>
                <a:spcPts val="0"/>
              </a:spcAft>
              <a:buSzPts val="1400"/>
              <a:buNone/>
            </a:pPr>
            <a:r>
              <a:rPr lang="en-US"/>
              <a:t>אם היינו מגדירים את המשתנה בפנים- לא היינו יכולים להדפיס אותו בסוף</a:t>
            </a:r>
            <a:endParaRPr/>
          </a:p>
          <a:p>
            <a:pPr marL="0" lvl="0" indent="0" algn="r" rtl="1">
              <a:lnSpc>
                <a:spcPct val="100000"/>
              </a:lnSpc>
              <a:spcBef>
                <a:spcPts val="0"/>
              </a:spcBef>
              <a:spcAft>
                <a:spcPts val="0"/>
              </a:spcAft>
              <a:buSzPts val="1400"/>
              <a:buNone/>
            </a:pPr>
            <a:r>
              <a:rPr lang="en-US"/>
              <a:t>בגלל scope</a:t>
            </a:r>
            <a:endParaRPr/>
          </a:p>
        </p:txBody>
      </p:sp>
      <p:sp>
        <p:nvSpPr>
          <p:cNvPr id="180" name="Google Shape;180;p10:notes"/>
          <p:cNvSpPr txBox="1">
            <a:spLocks noGrp="1"/>
          </p:cNvSpPr>
          <p:nvPr>
            <p:ph type="sldNum" idx="12"/>
          </p:nvPr>
        </p:nvSpPr>
        <p:spPr>
          <a:xfrm>
            <a:off x="4022725" y="9745663"/>
            <a:ext cx="3076500" cy="477900"/>
          </a:xfrm>
          <a:prstGeom prst="rect">
            <a:avLst/>
          </a:prstGeom>
          <a:noFill/>
          <a:ln>
            <a:noFill/>
          </a:ln>
        </p:spPr>
        <p:txBody>
          <a:bodyPr spcFirstLastPara="1" wrap="square" lIns="20050" tIns="0" rIns="2005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1:notes"/>
          <p:cNvSpPr txBox="1"/>
          <p:nvPr/>
        </p:nvSpPr>
        <p:spPr>
          <a:xfrm>
            <a:off x="4022725" y="9745663"/>
            <a:ext cx="3076500" cy="477900"/>
          </a:xfrm>
          <a:prstGeom prst="rect">
            <a:avLst/>
          </a:prstGeom>
          <a:noFill/>
          <a:ln>
            <a:noFill/>
          </a:ln>
        </p:spPr>
        <p:txBody>
          <a:bodyPr spcFirstLastPara="1" wrap="square" lIns="20050" tIns="0" rIns="20050" bIns="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1" u="none" strike="noStrike" cap="none">
                <a:solidFill>
                  <a:schemeClr val="dk1"/>
                </a:solidFill>
                <a:latin typeface="Times New Roman"/>
                <a:ea typeface="Times New Roman"/>
                <a:cs typeface="Times New Roman"/>
                <a:sym typeface="Times New Roman"/>
              </a:rPr>
              <a:t>14</a:t>
            </a:fld>
            <a:endParaRPr sz="1100" b="0" i="1" u="none" strike="noStrike" cap="none">
              <a:solidFill>
                <a:schemeClr val="dk1"/>
              </a:solidFill>
              <a:latin typeface="Times New Roman"/>
              <a:ea typeface="Times New Roman"/>
              <a:cs typeface="Times New Roman"/>
              <a:sym typeface="Times New Roman"/>
            </a:endParaRPr>
          </a:p>
        </p:txBody>
      </p:sp>
      <p:sp>
        <p:nvSpPr>
          <p:cNvPr id="187" name="Google Shape;187;p11:notes"/>
          <p:cNvSpPr>
            <a:spLocks noGrp="1" noRot="1" noChangeAspect="1"/>
          </p:cNvSpPr>
          <p:nvPr>
            <p:ph type="sldImg" idx="2"/>
          </p:nvPr>
        </p:nvSpPr>
        <p:spPr>
          <a:xfrm>
            <a:off x="993775"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8" name="Google Shape;188;p11:notes"/>
          <p:cNvSpPr txBox="1">
            <a:spLocks noGrp="1"/>
          </p:cNvSpPr>
          <p:nvPr>
            <p:ph type="body" idx="1"/>
          </p:nvPr>
        </p:nvSpPr>
        <p:spPr>
          <a:xfrm>
            <a:off x="947738" y="4860925"/>
            <a:ext cx="5203800" cy="4605300"/>
          </a:xfrm>
          <a:prstGeom prst="rect">
            <a:avLst/>
          </a:prstGeom>
          <a:noFill/>
          <a:ln>
            <a:noFill/>
          </a:ln>
        </p:spPr>
        <p:txBody>
          <a:bodyPr spcFirstLastPara="1" wrap="square" lIns="96900" tIns="48450" rIns="96900" bIns="4845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862855f622_0_503:notes"/>
          <p:cNvSpPr txBox="1"/>
          <p:nvPr/>
        </p:nvSpPr>
        <p:spPr>
          <a:xfrm>
            <a:off x="4022725" y="9745663"/>
            <a:ext cx="3076500" cy="477900"/>
          </a:xfrm>
          <a:prstGeom prst="rect">
            <a:avLst/>
          </a:prstGeom>
          <a:noFill/>
          <a:ln>
            <a:noFill/>
          </a:ln>
        </p:spPr>
        <p:txBody>
          <a:bodyPr spcFirstLastPara="1" wrap="square" lIns="20050" tIns="0" rIns="20050" bIns="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1" u="none" strike="noStrike" cap="none">
                <a:solidFill>
                  <a:schemeClr val="dk1"/>
                </a:solidFill>
                <a:latin typeface="Times New Roman"/>
                <a:ea typeface="Times New Roman"/>
                <a:cs typeface="Times New Roman"/>
                <a:sym typeface="Times New Roman"/>
              </a:rPr>
              <a:t>15</a:t>
            </a:fld>
            <a:endParaRPr sz="1100" b="0" i="1" u="none" strike="noStrike" cap="none">
              <a:solidFill>
                <a:schemeClr val="dk1"/>
              </a:solidFill>
              <a:latin typeface="Times New Roman"/>
              <a:ea typeface="Times New Roman"/>
              <a:cs typeface="Times New Roman"/>
              <a:sym typeface="Times New Roman"/>
            </a:endParaRPr>
          </a:p>
        </p:txBody>
      </p:sp>
      <p:sp>
        <p:nvSpPr>
          <p:cNvPr id="222" name="Google Shape;222;g2862855f622_0_503:notes"/>
          <p:cNvSpPr>
            <a:spLocks noGrp="1" noRot="1" noChangeAspect="1"/>
          </p:cNvSpPr>
          <p:nvPr>
            <p:ph type="sldImg" idx="2"/>
          </p:nvPr>
        </p:nvSpPr>
        <p:spPr>
          <a:xfrm>
            <a:off x="1158875" y="893763"/>
            <a:ext cx="4779900" cy="35847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3" name="Google Shape;223;g2862855f622_0_503:notes"/>
          <p:cNvSpPr txBox="1">
            <a:spLocks noGrp="1"/>
          </p:cNvSpPr>
          <p:nvPr>
            <p:ph type="body" idx="1"/>
          </p:nvPr>
        </p:nvSpPr>
        <p:spPr>
          <a:xfrm>
            <a:off x="944563" y="4864100"/>
            <a:ext cx="5208600" cy="4310100"/>
          </a:xfrm>
          <a:prstGeom prst="rect">
            <a:avLst/>
          </a:prstGeom>
          <a:noFill/>
          <a:ln>
            <a:noFill/>
          </a:ln>
        </p:spPr>
        <p:txBody>
          <a:bodyPr spcFirstLastPara="1" wrap="square" lIns="96900" tIns="48450" rIns="96900" bIns="4845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862855f622_0_511:notes"/>
          <p:cNvSpPr txBox="1"/>
          <p:nvPr/>
        </p:nvSpPr>
        <p:spPr>
          <a:xfrm>
            <a:off x="4022725" y="9745663"/>
            <a:ext cx="3076500" cy="477900"/>
          </a:xfrm>
          <a:prstGeom prst="rect">
            <a:avLst/>
          </a:prstGeom>
          <a:noFill/>
          <a:ln>
            <a:noFill/>
          </a:ln>
        </p:spPr>
        <p:txBody>
          <a:bodyPr spcFirstLastPara="1" wrap="square" lIns="20050" tIns="0" rIns="20050" bIns="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1" u="none" strike="noStrike" cap="none">
                <a:solidFill>
                  <a:schemeClr val="dk1"/>
                </a:solidFill>
                <a:latin typeface="Times New Roman"/>
                <a:ea typeface="Times New Roman"/>
                <a:cs typeface="Times New Roman"/>
                <a:sym typeface="Times New Roman"/>
              </a:rPr>
              <a:t>16</a:t>
            </a:fld>
            <a:endParaRPr sz="1100" b="0" i="1" u="none" strike="noStrike" cap="none">
              <a:solidFill>
                <a:schemeClr val="dk1"/>
              </a:solidFill>
              <a:latin typeface="Times New Roman"/>
              <a:ea typeface="Times New Roman"/>
              <a:cs typeface="Times New Roman"/>
              <a:sym typeface="Times New Roman"/>
            </a:endParaRPr>
          </a:p>
        </p:txBody>
      </p:sp>
      <p:sp>
        <p:nvSpPr>
          <p:cNvPr id="231" name="Google Shape;231;g2862855f622_0_511:notes"/>
          <p:cNvSpPr>
            <a:spLocks noGrp="1" noRot="1" noChangeAspect="1"/>
          </p:cNvSpPr>
          <p:nvPr>
            <p:ph type="sldImg" idx="2"/>
          </p:nvPr>
        </p:nvSpPr>
        <p:spPr>
          <a:xfrm>
            <a:off x="1158875" y="893763"/>
            <a:ext cx="4779963" cy="35845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2" name="Google Shape;232;g2862855f622_0_511:notes"/>
          <p:cNvSpPr txBox="1">
            <a:spLocks noGrp="1"/>
          </p:cNvSpPr>
          <p:nvPr>
            <p:ph type="body" idx="1"/>
          </p:nvPr>
        </p:nvSpPr>
        <p:spPr>
          <a:xfrm>
            <a:off x="944563" y="4864100"/>
            <a:ext cx="5208600" cy="4310100"/>
          </a:xfrm>
          <a:prstGeom prst="rect">
            <a:avLst/>
          </a:prstGeom>
          <a:noFill/>
          <a:ln>
            <a:noFill/>
          </a:ln>
        </p:spPr>
        <p:txBody>
          <a:bodyPr spcFirstLastPara="1" wrap="square" lIns="96900" tIns="48450" rIns="96900" bIns="48450" anchor="t" anchorCtr="0">
            <a:noAutofit/>
          </a:bodyPr>
          <a:lstStyle/>
          <a:p>
            <a:pPr marL="0" lvl="0" indent="0" algn="l" rtl="0">
              <a:lnSpc>
                <a:spcPct val="100000"/>
              </a:lnSpc>
              <a:spcBef>
                <a:spcPts val="0"/>
              </a:spcBef>
              <a:spcAft>
                <a:spcPts val="0"/>
              </a:spcAft>
              <a:buSzPts val="1400"/>
              <a:buNone/>
            </a:pPr>
            <a:r>
              <a:rPr lang="en-US"/>
              <a:t>אם יש זמן- כמה פעמים הלולאה רצה, בצעות ייעול?</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844d016e97_0_79:notes"/>
          <p:cNvSpPr txBox="1"/>
          <p:nvPr/>
        </p:nvSpPr>
        <p:spPr>
          <a:xfrm>
            <a:off x="4022725" y="9745663"/>
            <a:ext cx="3076500" cy="477900"/>
          </a:xfrm>
          <a:prstGeom prst="rect">
            <a:avLst/>
          </a:prstGeom>
          <a:noFill/>
          <a:ln>
            <a:noFill/>
          </a:ln>
        </p:spPr>
        <p:txBody>
          <a:bodyPr spcFirstLastPara="1" wrap="square" lIns="20050" tIns="0" rIns="20050" bIns="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1" u="none" strike="noStrike" cap="none">
                <a:solidFill>
                  <a:schemeClr val="dk1"/>
                </a:solidFill>
                <a:latin typeface="Times New Roman"/>
                <a:ea typeface="Times New Roman"/>
                <a:cs typeface="Times New Roman"/>
                <a:sym typeface="Times New Roman"/>
              </a:rPr>
              <a:t>17</a:t>
            </a:fld>
            <a:endParaRPr sz="1100" b="0" i="1" u="none" strike="noStrike" cap="none">
              <a:solidFill>
                <a:schemeClr val="dk1"/>
              </a:solidFill>
              <a:latin typeface="Times New Roman"/>
              <a:ea typeface="Times New Roman"/>
              <a:cs typeface="Times New Roman"/>
              <a:sym typeface="Times New Roman"/>
            </a:endParaRPr>
          </a:p>
        </p:txBody>
      </p:sp>
      <p:sp>
        <p:nvSpPr>
          <p:cNvPr id="240" name="Google Shape;240;g2844d016e97_0_79:notes"/>
          <p:cNvSpPr>
            <a:spLocks noGrp="1" noRot="1" noChangeAspect="1"/>
          </p:cNvSpPr>
          <p:nvPr>
            <p:ph type="sldImg" idx="2"/>
          </p:nvPr>
        </p:nvSpPr>
        <p:spPr>
          <a:xfrm>
            <a:off x="1158875" y="893763"/>
            <a:ext cx="4779900" cy="35847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1" name="Google Shape;241;g2844d016e97_0_79:notes"/>
          <p:cNvSpPr txBox="1">
            <a:spLocks noGrp="1"/>
          </p:cNvSpPr>
          <p:nvPr>
            <p:ph type="body" idx="1"/>
          </p:nvPr>
        </p:nvSpPr>
        <p:spPr>
          <a:xfrm>
            <a:off x="944563" y="4864100"/>
            <a:ext cx="5208600" cy="4310100"/>
          </a:xfrm>
          <a:prstGeom prst="rect">
            <a:avLst/>
          </a:prstGeom>
          <a:noFill/>
          <a:ln>
            <a:noFill/>
          </a:ln>
        </p:spPr>
        <p:txBody>
          <a:bodyPr spcFirstLastPara="1" wrap="square" lIns="96900" tIns="48450" rIns="96900" bIns="48450" anchor="t" anchorCtr="0">
            <a:noAutofit/>
          </a:bodyPr>
          <a:lstStyle/>
          <a:p>
            <a:pPr marL="0" lvl="0" indent="0" algn="l" rtl="0">
              <a:lnSpc>
                <a:spcPct val="100000"/>
              </a:lnSpc>
              <a:spcBef>
                <a:spcPts val="0"/>
              </a:spcBef>
              <a:spcAft>
                <a:spcPts val="0"/>
              </a:spcAft>
              <a:buSzPts val="1400"/>
              <a:buNone/>
            </a:pPr>
            <a:r>
              <a:rPr lang="en-US"/>
              <a:t>כלל אצבע- כשידוע מראש כמה פעמים הלולאה צריכה לרוץ ללא תלות בדברים שקורים בפנים- נשתמש בפור</a:t>
            </a:r>
            <a:endParaRPr/>
          </a:p>
          <a:p>
            <a:pPr marL="0" lvl="0" indent="0" algn="l" rtl="0">
              <a:lnSpc>
                <a:spcPct val="100000"/>
              </a:lnSpc>
              <a:spcBef>
                <a:spcPts val="360"/>
              </a:spcBef>
              <a:spcAft>
                <a:spcPts val="0"/>
              </a:spcAft>
              <a:buSzPts val="1400"/>
              <a:buNone/>
            </a:pPr>
            <a:r>
              <a:rPr lang="en-US"/>
              <a:t>בגדול כל דבר שאפשר לעשות עם אחת אפשר לעשות עם </a:t>
            </a:r>
            <a:r>
              <a:rPr lang="en-US">
                <a:latin typeface="Arial"/>
                <a:ea typeface="Arial"/>
                <a:cs typeface="Arial"/>
                <a:sym typeface="Arial"/>
              </a:rPr>
              <a:t>השניה</a:t>
            </a:r>
            <a:r>
              <a:rPr lang="en-US"/>
              <a:t>- אבל זה יותר נכון תחבירית..</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862855f622_0_221:notes"/>
          <p:cNvSpPr txBox="1">
            <a:spLocks noGrp="1"/>
          </p:cNvSpPr>
          <p:nvPr>
            <p:ph type="sldNum" idx="12"/>
          </p:nvPr>
        </p:nvSpPr>
        <p:spPr>
          <a:xfrm>
            <a:off x="4022725" y="9745663"/>
            <a:ext cx="3076500" cy="477900"/>
          </a:xfrm>
          <a:prstGeom prst="rect">
            <a:avLst/>
          </a:prstGeom>
        </p:spPr>
        <p:txBody>
          <a:bodyPr spcFirstLastPara="1" wrap="square" lIns="20050" tIns="0" rIns="20050" bIns="0" anchor="b" anchorCtr="0">
            <a:noAutofit/>
          </a:bodyPr>
          <a:lstStyle/>
          <a:p>
            <a:pPr marL="0" lvl="0" indent="0" algn="r" rtl="0">
              <a:spcBef>
                <a:spcPts val="0"/>
              </a:spcBef>
              <a:spcAft>
                <a:spcPts val="0"/>
              </a:spcAft>
              <a:buNone/>
            </a:pPr>
            <a:fld id="{00000000-1234-1234-1234-123412341234}" type="slidenum">
              <a:rPr lang="en-US"/>
              <a:t>18</a:t>
            </a:fld>
            <a:endParaRPr/>
          </a:p>
        </p:txBody>
      </p:sp>
      <p:sp>
        <p:nvSpPr>
          <p:cNvPr id="248" name="Google Shape;248;g2862855f622_0_221:notes"/>
          <p:cNvSpPr txBox="1">
            <a:spLocks noGrp="1"/>
          </p:cNvSpPr>
          <p:nvPr>
            <p:ph type="body" idx="1"/>
          </p:nvPr>
        </p:nvSpPr>
        <p:spPr>
          <a:xfrm>
            <a:off x="944563" y="4864100"/>
            <a:ext cx="5208600" cy="4310100"/>
          </a:xfrm>
          <a:prstGeom prst="rect">
            <a:avLst/>
          </a:prstGeom>
        </p:spPr>
        <p:txBody>
          <a:bodyPr spcFirstLastPara="1" wrap="square" lIns="96900" tIns="48450" rIns="96900" bIns="48450" anchor="t" anchorCtr="0">
            <a:noAutofit/>
          </a:bodyPr>
          <a:lstStyle/>
          <a:p>
            <a:pPr marL="0" lvl="0" indent="0" algn="r" rtl="1">
              <a:spcBef>
                <a:spcPts val="360"/>
              </a:spcBef>
              <a:spcAft>
                <a:spcPts val="0"/>
              </a:spcAft>
              <a:buClr>
                <a:schemeClr val="dk1"/>
              </a:buClr>
              <a:buSzPts val="1100"/>
              <a:buFont typeface="Arial"/>
              <a:buNone/>
            </a:pPr>
            <a:r>
              <a:rPr lang="en-US"/>
              <a:t>דיון האם זה יהיה for או while </a:t>
            </a:r>
            <a:endParaRPr/>
          </a:p>
        </p:txBody>
      </p:sp>
      <p:sp>
        <p:nvSpPr>
          <p:cNvPr id="249" name="Google Shape;249;g2862855f622_0_221:notes"/>
          <p:cNvSpPr>
            <a:spLocks noGrp="1" noRot="1" noChangeAspect="1"/>
          </p:cNvSpPr>
          <p:nvPr>
            <p:ph type="sldImg" idx="2"/>
          </p:nvPr>
        </p:nvSpPr>
        <p:spPr>
          <a:xfrm>
            <a:off x="1158875" y="893763"/>
            <a:ext cx="4779900" cy="3584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844d016e97_0_89:notes"/>
          <p:cNvSpPr txBox="1">
            <a:spLocks noGrp="1"/>
          </p:cNvSpPr>
          <p:nvPr>
            <p:ph type="sldNum" idx="12"/>
          </p:nvPr>
        </p:nvSpPr>
        <p:spPr>
          <a:xfrm>
            <a:off x="4022725" y="9745663"/>
            <a:ext cx="3076500" cy="477900"/>
          </a:xfrm>
          <a:prstGeom prst="rect">
            <a:avLst/>
          </a:prstGeom>
        </p:spPr>
        <p:txBody>
          <a:bodyPr spcFirstLastPara="1" wrap="square" lIns="20050" tIns="0" rIns="20050" bIns="0" anchor="b" anchorCtr="0">
            <a:noAutofit/>
          </a:bodyPr>
          <a:lstStyle/>
          <a:p>
            <a:pPr marL="0" lvl="0" indent="0" algn="r" rtl="0">
              <a:spcBef>
                <a:spcPts val="0"/>
              </a:spcBef>
              <a:spcAft>
                <a:spcPts val="0"/>
              </a:spcAft>
              <a:buNone/>
            </a:pPr>
            <a:fld id="{00000000-1234-1234-1234-123412341234}" type="slidenum">
              <a:rPr lang="en-US"/>
              <a:t>19</a:t>
            </a:fld>
            <a:endParaRPr/>
          </a:p>
        </p:txBody>
      </p:sp>
      <p:sp>
        <p:nvSpPr>
          <p:cNvPr id="256" name="Google Shape;256;g2844d016e97_0_89:notes"/>
          <p:cNvSpPr txBox="1">
            <a:spLocks noGrp="1"/>
          </p:cNvSpPr>
          <p:nvPr>
            <p:ph type="body" idx="1"/>
          </p:nvPr>
        </p:nvSpPr>
        <p:spPr>
          <a:xfrm>
            <a:off x="944563" y="4864100"/>
            <a:ext cx="5208600" cy="4310100"/>
          </a:xfrm>
          <a:prstGeom prst="rect">
            <a:avLst/>
          </a:prstGeom>
        </p:spPr>
        <p:txBody>
          <a:bodyPr spcFirstLastPara="1" wrap="square" lIns="96900" tIns="48450" rIns="96900" bIns="48450" anchor="t" anchorCtr="0">
            <a:noAutofit/>
          </a:bodyPr>
          <a:lstStyle/>
          <a:p>
            <a:pPr marL="0" lvl="0" indent="0" algn="l" rtl="0">
              <a:spcBef>
                <a:spcPts val="360"/>
              </a:spcBef>
              <a:spcAft>
                <a:spcPts val="0"/>
              </a:spcAft>
              <a:buNone/>
            </a:pPr>
            <a:endParaRPr/>
          </a:p>
        </p:txBody>
      </p:sp>
      <p:sp>
        <p:nvSpPr>
          <p:cNvPr id="257" name="Google Shape;257;g2844d016e97_0_89:notes"/>
          <p:cNvSpPr>
            <a:spLocks noGrp="1" noRot="1" noChangeAspect="1"/>
          </p:cNvSpPr>
          <p:nvPr>
            <p:ph type="sldImg" idx="2"/>
          </p:nvPr>
        </p:nvSpPr>
        <p:spPr>
          <a:xfrm>
            <a:off x="1158875" y="893763"/>
            <a:ext cx="4779900" cy="3584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862855f622_0_465:notes"/>
          <p:cNvSpPr txBox="1">
            <a:spLocks noGrp="1"/>
          </p:cNvSpPr>
          <p:nvPr>
            <p:ph type="sldNum" idx="12"/>
          </p:nvPr>
        </p:nvSpPr>
        <p:spPr>
          <a:xfrm>
            <a:off x="4022725" y="9745663"/>
            <a:ext cx="3076500" cy="477900"/>
          </a:xfrm>
          <a:prstGeom prst="rect">
            <a:avLst/>
          </a:prstGeom>
        </p:spPr>
        <p:txBody>
          <a:bodyPr spcFirstLastPara="1" wrap="square" lIns="20050" tIns="0" rIns="20050" bIns="0" anchor="b" anchorCtr="0">
            <a:noAutofit/>
          </a:bodyPr>
          <a:lstStyle/>
          <a:p>
            <a:pPr marL="0" lvl="0" indent="0" algn="r" rtl="0">
              <a:spcBef>
                <a:spcPts val="0"/>
              </a:spcBef>
              <a:spcAft>
                <a:spcPts val="0"/>
              </a:spcAft>
              <a:buNone/>
            </a:pPr>
            <a:fld id="{00000000-1234-1234-1234-123412341234}" type="slidenum">
              <a:rPr lang="en-US"/>
              <a:t>20</a:t>
            </a:fld>
            <a:endParaRPr/>
          </a:p>
        </p:txBody>
      </p:sp>
      <p:sp>
        <p:nvSpPr>
          <p:cNvPr id="264" name="Google Shape;264;g2862855f622_0_465:notes"/>
          <p:cNvSpPr txBox="1">
            <a:spLocks noGrp="1"/>
          </p:cNvSpPr>
          <p:nvPr>
            <p:ph type="body" idx="1"/>
          </p:nvPr>
        </p:nvSpPr>
        <p:spPr>
          <a:xfrm>
            <a:off x="944563" y="4864100"/>
            <a:ext cx="5208600" cy="4310100"/>
          </a:xfrm>
          <a:prstGeom prst="rect">
            <a:avLst/>
          </a:prstGeom>
        </p:spPr>
        <p:txBody>
          <a:bodyPr spcFirstLastPara="1" wrap="square" lIns="96900" tIns="48450" rIns="96900" bIns="48450" anchor="t" anchorCtr="0">
            <a:noAutofit/>
          </a:bodyPr>
          <a:lstStyle/>
          <a:p>
            <a:pPr marL="0" lvl="0" indent="0" algn="l" rtl="0">
              <a:spcBef>
                <a:spcPts val="360"/>
              </a:spcBef>
              <a:spcAft>
                <a:spcPts val="0"/>
              </a:spcAft>
              <a:buNone/>
            </a:pPr>
            <a:endParaRPr/>
          </a:p>
        </p:txBody>
      </p:sp>
      <p:sp>
        <p:nvSpPr>
          <p:cNvPr id="265" name="Google Shape;265;g2862855f622_0_465:notes"/>
          <p:cNvSpPr>
            <a:spLocks noGrp="1" noRot="1" noChangeAspect="1"/>
          </p:cNvSpPr>
          <p:nvPr>
            <p:ph type="sldImg" idx="2"/>
          </p:nvPr>
        </p:nvSpPr>
        <p:spPr>
          <a:xfrm>
            <a:off x="1158875" y="893763"/>
            <a:ext cx="4779900" cy="3584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862855f622_0_480:notes"/>
          <p:cNvSpPr txBox="1">
            <a:spLocks noGrp="1"/>
          </p:cNvSpPr>
          <p:nvPr>
            <p:ph type="sldNum" idx="12"/>
          </p:nvPr>
        </p:nvSpPr>
        <p:spPr>
          <a:xfrm>
            <a:off x="4022725" y="9745663"/>
            <a:ext cx="3076500" cy="477900"/>
          </a:xfrm>
          <a:prstGeom prst="rect">
            <a:avLst/>
          </a:prstGeom>
        </p:spPr>
        <p:txBody>
          <a:bodyPr spcFirstLastPara="1" wrap="square" lIns="20050" tIns="0" rIns="20050" bIns="0" anchor="b" anchorCtr="0">
            <a:noAutofit/>
          </a:bodyPr>
          <a:lstStyle/>
          <a:p>
            <a:pPr marL="0" lvl="0" indent="0" algn="r" rtl="0">
              <a:spcBef>
                <a:spcPts val="0"/>
              </a:spcBef>
              <a:spcAft>
                <a:spcPts val="0"/>
              </a:spcAft>
              <a:buNone/>
            </a:pPr>
            <a:fld id="{00000000-1234-1234-1234-123412341234}" type="slidenum">
              <a:rPr lang="en-US"/>
              <a:t>21</a:t>
            </a:fld>
            <a:endParaRPr/>
          </a:p>
        </p:txBody>
      </p:sp>
      <p:sp>
        <p:nvSpPr>
          <p:cNvPr id="272" name="Google Shape;272;g2862855f622_0_480:notes"/>
          <p:cNvSpPr txBox="1">
            <a:spLocks noGrp="1"/>
          </p:cNvSpPr>
          <p:nvPr>
            <p:ph type="body" idx="1"/>
          </p:nvPr>
        </p:nvSpPr>
        <p:spPr>
          <a:xfrm>
            <a:off x="944563" y="4864100"/>
            <a:ext cx="5208600" cy="4310100"/>
          </a:xfrm>
          <a:prstGeom prst="rect">
            <a:avLst/>
          </a:prstGeom>
        </p:spPr>
        <p:txBody>
          <a:bodyPr spcFirstLastPara="1" wrap="square" lIns="96900" tIns="48450" rIns="96900" bIns="48450" anchor="t" anchorCtr="0">
            <a:noAutofit/>
          </a:bodyPr>
          <a:lstStyle/>
          <a:p>
            <a:pPr marL="0" lvl="0" indent="0" algn="l" rtl="0">
              <a:spcBef>
                <a:spcPts val="360"/>
              </a:spcBef>
              <a:spcAft>
                <a:spcPts val="0"/>
              </a:spcAft>
              <a:buNone/>
            </a:pPr>
            <a:r>
              <a:rPr lang="en-US"/>
              <a:t>explain the if </a:t>
            </a:r>
            <a:endParaRPr/>
          </a:p>
        </p:txBody>
      </p:sp>
      <p:sp>
        <p:nvSpPr>
          <p:cNvPr id="273" name="Google Shape;273;g2862855f622_0_480:notes"/>
          <p:cNvSpPr>
            <a:spLocks noGrp="1" noRot="1" noChangeAspect="1"/>
          </p:cNvSpPr>
          <p:nvPr>
            <p:ph type="sldImg" idx="2"/>
          </p:nvPr>
        </p:nvSpPr>
        <p:spPr>
          <a:xfrm>
            <a:off x="1158875" y="893763"/>
            <a:ext cx="4779963" cy="358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txBox="1"/>
          <p:nvPr/>
        </p:nvSpPr>
        <p:spPr>
          <a:xfrm>
            <a:off x="4022725" y="9745663"/>
            <a:ext cx="3076500" cy="477900"/>
          </a:xfrm>
          <a:prstGeom prst="rect">
            <a:avLst/>
          </a:prstGeom>
          <a:noFill/>
          <a:ln>
            <a:noFill/>
          </a:ln>
        </p:spPr>
        <p:txBody>
          <a:bodyPr spcFirstLastPara="1" wrap="square" lIns="20050" tIns="0" rIns="20050" bIns="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1" u="none" strike="noStrike" cap="none">
                <a:solidFill>
                  <a:schemeClr val="dk1"/>
                </a:solidFill>
                <a:latin typeface="Times New Roman"/>
                <a:ea typeface="Times New Roman"/>
                <a:cs typeface="Times New Roman"/>
                <a:sym typeface="Times New Roman"/>
              </a:rPr>
              <a:t>4</a:t>
            </a:fld>
            <a:endParaRPr sz="1100" b="0" i="1" u="none" strike="noStrike" cap="none">
              <a:solidFill>
                <a:schemeClr val="dk1"/>
              </a:solidFill>
              <a:latin typeface="Times New Roman"/>
              <a:ea typeface="Times New Roman"/>
              <a:cs typeface="Times New Roman"/>
              <a:sym typeface="Times New Roman"/>
            </a:endParaRPr>
          </a:p>
        </p:txBody>
      </p:sp>
      <p:sp>
        <p:nvSpPr>
          <p:cNvPr id="64" name="Google Shape;64;p2:notes"/>
          <p:cNvSpPr>
            <a:spLocks noGrp="1" noRot="1" noChangeAspect="1"/>
          </p:cNvSpPr>
          <p:nvPr>
            <p:ph type="sldImg" idx="2"/>
          </p:nvPr>
        </p:nvSpPr>
        <p:spPr>
          <a:xfrm>
            <a:off x="1158875" y="893763"/>
            <a:ext cx="4779963" cy="35845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 name="Google Shape;65;p2:notes"/>
          <p:cNvSpPr txBox="1">
            <a:spLocks noGrp="1"/>
          </p:cNvSpPr>
          <p:nvPr>
            <p:ph type="body" idx="1"/>
          </p:nvPr>
        </p:nvSpPr>
        <p:spPr>
          <a:xfrm>
            <a:off x="944563" y="4864100"/>
            <a:ext cx="5208600" cy="4310100"/>
          </a:xfrm>
          <a:prstGeom prst="rect">
            <a:avLst/>
          </a:prstGeom>
          <a:noFill/>
          <a:ln>
            <a:noFill/>
          </a:ln>
        </p:spPr>
        <p:txBody>
          <a:bodyPr spcFirstLastPara="1" wrap="square" lIns="96900" tIns="48450" rIns="96900" bIns="4845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862855f622_0_487:notes"/>
          <p:cNvSpPr txBox="1">
            <a:spLocks noGrp="1"/>
          </p:cNvSpPr>
          <p:nvPr>
            <p:ph type="sldNum" idx="12"/>
          </p:nvPr>
        </p:nvSpPr>
        <p:spPr>
          <a:xfrm>
            <a:off x="4022725" y="9745663"/>
            <a:ext cx="3076500" cy="477900"/>
          </a:xfrm>
          <a:prstGeom prst="rect">
            <a:avLst/>
          </a:prstGeom>
        </p:spPr>
        <p:txBody>
          <a:bodyPr spcFirstLastPara="1" wrap="square" lIns="20050" tIns="0" rIns="20050" bIns="0" anchor="b" anchorCtr="0">
            <a:noAutofit/>
          </a:bodyPr>
          <a:lstStyle/>
          <a:p>
            <a:pPr marL="0" lvl="0" indent="0" algn="r" rtl="0">
              <a:spcBef>
                <a:spcPts val="0"/>
              </a:spcBef>
              <a:spcAft>
                <a:spcPts val="0"/>
              </a:spcAft>
              <a:buNone/>
            </a:pPr>
            <a:fld id="{00000000-1234-1234-1234-123412341234}" type="slidenum">
              <a:rPr lang="en-US"/>
              <a:t>22</a:t>
            </a:fld>
            <a:endParaRPr/>
          </a:p>
        </p:txBody>
      </p:sp>
      <p:sp>
        <p:nvSpPr>
          <p:cNvPr id="280" name="Google Shape;280;g2862855f622_0_487:notes"/>
          <p:cNvSpPr txBox="1">
            <a:spLocks noGrp="1"/>
          </p:cNvSpPr>
          <p:nvPr>
            <p:ph type="body" idx="1"/>
          </p:nvPr>
        </p:nvSpPr>
        <p:spPr>
          <a:xfrm>
            <a:off x="944563" y="4864100"/>
            <a:ext cx="5208600" cy="4310100"/>
          </a:xfrm>
          <a:prstGeom prst="rect">
            <a:avLst/>
          </a:prstGeom>
        </p:spPr>
        <p:txBody>
          <a:bodyPr spcFirstLastPara="1" wrap="square" lIns="96900" tIns="48450" rIns="96900" bIns="48450" anchor="t" anchorCtr="0">
            <a:noAutofit/>
          </a:bodyPr>
          <a:lstStyle/>
          <a:p>
            <a:pPr marL="0" lvl="0" indent="0" algn="r" rtl="1">
              <a:spcBef>
                <a:spcPts val="360"/>
              </a:spcBef>
              <a:spcAft>
                <a:spcPts val="0"/>
              </a:spcAft>
              <a:buNone/>
            </a:pPr>
            <a:r>
              <a:rPr lang="en-US"/>
              <a:t>דיון האם זה יהיה for או while </a:t>
            </a:r>
            <a:endParaRPr/>
          </a:p>
        </p:txBody>
      </p:sp>
      <p:sp>
        <p:nvSpPr>
          <p:cNvPr id="281" name="Google Shape;281;g2862855f622_0_487:notes"/>
          <p:cNvSpPr>
            <a:spLocks noGrp="1" noRot="1" noChangeAspect="1"/>
          </p:cNvSpPr>
          <p:nvPr>
            <p:ph type="sldImg" idx="2"/>
          </p:nvPr>
        </p:nvSpPr>
        <p:spPr>
          <a:xfrm>
            <a:off x="1158875" y="893763"/>
            <a:ext cx="4779900" cy="3584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862855f622_0_472:notes"/>
          <p:cNvSpPr txBox="1">
            <a:spLocks noGrp="1"/>
          </p:cNvSpPr>
          <p:nvPr>
            <p:ph type="sldNum" idx="12"/>
          </p:nvPr>
        </p:nvSpPr>
        <p:spPr>
          <a:xfrm>
            <a:off x="4022725" y="9745663"/>
            <a:ext cx="3076500" cy="477900"/>
          </a:xfrm>
          <a:prstGeom prst="rect">
            <a:avLst/>
          </a:prstGeom>
        </p:spPr>
        <p:txBody>
          <a:bodyPr spcFirstLastPara="1" wrap="square" lIns="20050" tIns="0" rIns="20050" bIns="0" anchor="b" anchorCtr="0">
            <a:noAutofit/>
          </a:bodyPr>
          <a:lstStyle/>
          <a:p>
            <a:pPr marL="0" lvl="0" indent="0" algn="r" rtl="0">
              <a:spcBef>
                <a:spcPts val="0"/>
              </a:spcBef>
              <a:spcAft>
                <a:spcPts val="0"/>
              </a:spcAft>
              <a:buNone/>
            </a:pPr>
            <a:fld id="{00000000-1234-1234-1234-123412341234}" type="slidenum">
              <a:rPr lang="en-US"/>
              <a:t>23</a:t>
            </a:fld>
            <a:endParaRPr/>
          </a:p>
        </p:txBody>
      </p:sp>
      <p:sp>
        <p:nvSpPr>
          <p:cNvPr id="288" name="Google Shape;288;g2862855f622_0_472:notes"/>
          <p:cNvSpPr txBox="1">
            <a:spLocks noGrp="1"/>
          </p:cNvSpPr>
          <p:nvPr>
            <p:ph type="body" idx="1"/>
          </p:nvPr>
        </p:nvSpPr>
        <p:spPr>
          <a:xfrm>
            <a:off x="944563" y="4864100"/>
            <a:ext cx="5208600" cy="4310100"/>
          </a:xfrm>
          <a:prstGeom prst="rect">
            <a:avLst/>
          </a:prstGeom>
        </p:spPr>
        <p:txBody>
          <a:bodyPr spcFirstLastPara="1" wrap="square" lIns="96900" tIns="48450" rIns="96900" bIns="48450" anchor="t" anchorCtr="0">
            <a:noAutofit/>
          </a:bodyPr>
          <a:lstStyle/>
          <a:p>
            <a:pPr marL="0" lvl="0" indent="0" algn="l" rtl="0">
              <a:spcBef>
                <a:spcPts val="360"/>
              </a:spcBef>
              <a:spcAft>
                <a:spcPts val="0"/>
              </a:spcAft>
              <a:buNone/>
            </a:pPr>
            <a:endParaRPr/>
          </a:p>
        </p:txBody>
      </p:sp>
      <p:sp>
        <p:nvSpPr>
          <p:cNvPr id="289" name="Google Shape;289;g2862855f622_0_472:notes"/>
          <p:cNvSpPr>
            <a:spLocks noGrp="1" noRot="1" noChangeAspect="1"/>
          </p:cNvSpPr>
          <p:nvPr>
            <p:ph type="sldImg" idx="2"/>
          </p:nvPr>
        </p:nvSpPr>
        <p:spPr>
          <a:xfrm>
            <a:off x="1158875" y="893763"/>
            <a:ext cx="4779963" cy="358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862855f622_0_205:notes"/>
          <p:cNvSpPr txBox="1">
            <a:spLocks noGrp="1"/>
          </p:cNvSpPr>
          <p:nvPr>
            <p:ph type="sldNum" idx="12"/>
          </p:nvPr>
        </p:nvSpPr>
        <p:spPr>
          <a:xfrm>
            <a:off x="4022725" y="9745663"/>
            <a:ext cx="3076500" cy="477900"/>
          </a:xfrm>
          <a:prstGeom prst="rect">
            <a:avLst/>
          </a:prstGeom>
        </p:spPr>
        <p:txBody>
          <a:bodyPr spcFirstLastPara="1" wrap="square" lIns="20050" tIns="0" rIns="20050" bIns="0" anchor="b"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US"/>
              <a:t>24</a:t>
            </a:fld>
            <a:endParaRPr/>
          </a:p>
        </p:txBody>
      </p:sp>
      <p:sp>
        <p:nvSpPr>
          <p:cNvPr id="296" name="Google Shape;296;g2862855f622_0_205:notes"/>
          <p:cNvSpPr txBox="1">
            <a:spLocks noGrp="1"/>
          </p:cNvSpPr>
          <p:nvPr>
            <p:ph type="body" idx="1"/>
          </p:nvPr>
        </p:nvSpPr>
        <p:spPr>
          <a:xfrm>
            <a:off x="944563" y="4864100"/>
            <a:ext cx="5208600" cy="4310100"/>
          </a:xfrm>
          <a:prstGeom prst="rect">
            <a:avLst/>
          </a:prstGeom>
        </p:spPr>
        <p:txBody>
          <a:bodyPr spcFirstLastPara="1" wrap="square" lIns="96900" tIns="48450" rIns="96900" bIns="48450" anchor="t" anchorCtr="0">
            <a:noAutofit/>
          </a:bodyPr>
          <a:lstStyle/>
          <a:p>
            <a:pPr marL="0" lvl="0" indent="0" algn="l" rtl="0">
              <a:spcBef>
                <a:spcPts val="360"/>
              </a:spcBef>
              <a:spcAft>
                <a:spcPts val="0"/>
              </a:spcAft>
              <a:buNone/>
            </a:pPr>
            <a:endParaRPr/>
          </a:p>
        </p:txBody>
      </p:sp>
      <p:sp>
        <p:nvSpPr>
          <p:cNvPr id="297" name="Google Shape;297;g2862855f622_0_205:notes"/>
          <p:cNvSpPr>
            <a:spLocks noGrp="1" noRot="1" noChangeAspect="1"/>
          </p:cNvSpPr>
          <p:nvPr>
            <p:ph type="sldImg" idx="2"/>
          </p:nvPr>
        </p:nvSpPr>
        <p:spPr>
          <a:xfrm>
            <a:off x="1158875" y="893763"/>
            <a:ext cx="4779900" cy="3584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844d016e97_0_70:notes"/>
          <p:cNvSpPr txBox="1">
            <a:spLocks noGrp="1"/>
          </p:cNvSpPr>
          <p:nvPr>
            <p:ph type="sldNum" idx="12"/>
          </p:nvPr>
        </p:nvSpPr>
        <p:spPr>
          <a:xfrm>
            <a:off x="4022725" y="9745663"/>
            <a:ext cx="3076500" cy="477900"/>
          </a:xfrm>
          <a:prstGeom prst="rect">
            <a:avLst/>
          </a:prstGeom>
        </p:spPr>
        <p:txBody>
          <a:bodyPr spcFirstLastPara="1" wrap="square" lIns="20050" tIns="0" rIns="20050" bIns="0" anchor="b"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US"/>
              <a:t>25</a:t>
            </a:fld>
            <a:endParaRPr/>
          </a:p>
        </p:txBody>
      </p:sp>
      <p:sp>
        <p:nvSpPr>
          <p:cNvPr id="304" name="Google Shape;304;g2844d016e97_0_70:notes"/>
          <p:cNvSpPr txBox="1">
            <a:spLocks noGrp="1"/>
          </p:cNvSpPr>
          <p:nvPr>
            <p:ph type="body" idx="1"/>
          </p:nvPr>
        </p:nvSpPr>
        <p:spPr>
          <a:xfrm>
            <a:off x="944563" y="4864100"/>
            <a:ext cx="5208600" cy="4310100"/>
          </a:xfrm>
          <a:prstGeom prst="rect">
            <a:avLst/>
          </a:prstGeom>
        </p:spPr>
        <p:txBody>
          <a:bodyPr spcFirstLastPara="1" wrap="square" lIns="96900" tIns="48450" rIns="96900" bIns="48450" anchor="t" anchorCtr="0">
            <a:noAutofit/>
          </a:bodyPr>
          <a:lstStyle/>
          <a:p>
            <a:pPr marL="0" lvl="0" indent="0" algn="l" rtl="0">
              <a:spcBef>
                <a:spcPts val="360"/>
              </a:spcBef>
              <a:spcAft>
                <a:spcPts val="0"/>
              </a:spcAft>
              <a:buNone/>
            </a:pPr>
            <a:endParaRPr/>
          </a:p>
        </p:txBody>
      </p:sp>
      <p:sp>
        <p:nvSpPr>
          <p:cNvPr id="305" name="Google Shape;305;g2844d016e97_0_70:notes"/>
          <p:cNvSpPr>
            <a:spLocks noGrp="1" noRot="1" noChangeAspect="1"/>
          </p:cNvSpPr>
          <p:nvPr>
            <p:ph type="sldImg" idx="2"/>
          </p:nvPr>
        </p:nvSpPr>
        <p:spPr>
          <a:xfrm>
            <a:off x="1158875" y="893763"/>
            <a:ext cx="4779963" cy="358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862855f622_0_519:notes"/>
          <p:cNvSpPr txBox="1"/>
          <p:nvPr/>
        </p:nvSpPr>
        <p:spPr>
          <a:xfrm>
            <a:off x="4022725" y="9745663"/>
            <a:ext cx="3076500" cy="477900"/>
          </a:xfrm>
          <a:prstGeom prst="rect">
            <a:avLst/>
          </a:prstGeom>
          <a:noFill/>
          <a:ln>
            <a:noFill/>
          </a:ln>
        </p:spPr>
        <p:txBody>
          <a:bodyPr spcFirstLastPara="1" wrap="square" lIns="20050" tIns="0" rIns="20050" bIns="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1" u="none" strike="noStrike" cap="none">
                <a:solidFill>
                  <a:schemeClr val="dk1"/>
                </a:solidFill>
                <a:latin typeface="Times New Roman"/>
                <a:ea typeface="Times New Roman"/>
                <a:cs typeface="Times New Roman"/>
                <a:sym typeface="Times New Roman"/>
              </a:rPr>
              <a:t>26</a:t>
            </a:fld>
            <a:endParaRPr sz="1100" b="0" i="1" u="none" strike="noStrike" cap="none">
              <a:solidFill>
                <a:schemeClr val="dk1"/>
              </a:solidFill>
              <a:latin typeface="Times New Roman"/>
              <a:ea typeface="Times New Roman"/>
              <a:cs typeface="Times New Roman"/>
              <a:sym typeface="Times New Roman"/>
            </a:endParaRPr>
          </a:p>
        </p:txBody>
      </p:sp>
      <p:sp>
        <p:nvSpPr>
          <p:cNvPr id="320" name="Google Shape;320;g2862855f622_0_519:notes"/>
          <p:cNvSpPr>
            <a:spLocks noGrp="1" noRot="1" noChangeAspect="1"/>
          </p:cNvSpPr>
          <p:nvPr>
            <p:ph type="sldImg" idx="2"/>
          </p:nvPr>
        </p:nvSpPr>
        <p:spPr>
          <a:xfrm>
            <a:off x="1158875" y="893763"/>
            <a:ext cx="4779963" cy="35845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1" name="Google Shape;321;g2862855f622_0_519:notes"/>
          <p:cNvSpPr txBox="1">
            <a:spLocks noGrp="1"/>
          </p:cNvSpPr>
          <p:nvPr>
            <p:ph type="body" idx="1"/>
          </p:nvPr>
        </p:nvSpPr>
        <p:spPr>
          <a:xfrm>
            <a:off x="944563" y="4864100"/>
            <a:ext cx="5208600" cy="4310100"/>
          </a:xfrm>
          <a:prstGeom prst="rect">
            <a:avLst/>
          </a:prstGeom>
          <a:noFill/>
          <a:ln>
            <a:noFill/>
          </a:ln>
        </p:spPr>
        <p:txBody>
          <a:bodyPr spcFirstLastPara="1" wrap="square" lIns="96900" tIns="48450" rIns="96900" bIns="4845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862855f622_0_526:notes"/>
          <p:cNvSpPr txBox="1"/>
          <p:nvPr/>
        </p:nvSpPr>
        <p:spPr>
          <a:xfrm>
            <a:off x="4022725" y="9745663"/>
            <a:ext cx="3076500" cy="477900"/>
          </a:xfrm>
          <a:prstGeom prst="rect">
            <a:avLst/>
          </a:prstGeom>
          <a:noFill/>
          <a:ln>
            <a:noFill/>
          </a:ln>
        </p:spPr>
        <p:txBody>
          <a:bodyPr spcFirstLastPara="1" wrap="square" lIns="20050" tIns="0" rIns="20050" bIns="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1" u="none" strike="noStrike" cap="none">
                <a:solidFill>
                  <a:schemeClr val="dk1"/>
                </a:solidFill>
                <a:latin typeface="Times New Roman"/>
                <a:ea typeface="Times New Roman"/>
                <a:cs typeface="Times New Roman"/>
                <a:sym typeface="Times New Roman"/>
              </a:rPr>
              <a:t>27</a:t>
            </a:fld>
            <a:endParaRPr sz="1100" b="0" i="1" u="none" strike="noStrike" cap="none">
              <a:solidFill>
                <a:schemeClr val="dk1"/>
              </a:solidFill>
              <a:latin typeface="Times New Roman"/>
              <a:ea typeface="Times New Roman"/>
              <a:cs typeface="Times New Roman"/>
              <a:sym typeface="Times New Roman"/>
            </a:endParaRPr>
          </a:p>
        </p:txBody>
      </p:sp>
      <p:sp>
        <p:nvSpPr>
          <p:cNvPr id="328" name="Google Shape;328;g2862855f622_0_526:notes"/>
          <p:cNvSpPr>
            <a:spLocks noGrp="1" noRot="1" noChangeAspect="1"/>
          </p:cNvSpPr>
          <p:nvPr>
            <p:ph type="sldImg" idx="2"/>
          </p:nvPr>
        </p:nvSpPr>
        <p:spPr>
          <a:xfrm>
            <a:off x="1158875" y="893763"/>
            <a:ext cx="4779963" cy="35845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9" name="Google Shape;329;g2862855f622_0_526:notes"/>
          <p:cNvSpPr txBox="1">
            <a:spLocks noGrp="1"/>
          </p:cNvSpPr>
          <p:nvPr>
            <p:ph type="body" idx="1"/>
          </p:nvPr>
        </p:nvSpPr>
        <p:spPr>
          <a:xfrm>
            <a:off x="944563" y="4864100"/>
            <a:ext cx="5208600" cy="4310100"/>
          </a:xfrm>
          <a:prstGeom prst="rect">
            <a:avLst/>
          </a:prstGeom>
          <a:noFill/>
          <a:ln>
            <a:noFill/>
          </a:ln>
        </p:spPr>
        <p:txBody>
          <a:bodyPr spcFirstLastPara="1" wrap="square" lIns="96900" tIns="48450" rIns="96900" bIns="48450" anchor="t" anchorCtr="0">
            <a:noAutofit/>
          </a:bodyPr>
          <a:lstStyle/>
          <a:p>
            <a:pPr marL="0" lvl="0" indent="0" algn="l" rtl="0">
              <a:lnSpc>
                <a:spcPct val="100000"/>
              </a:lnSpc>
              <a:spcBef>
                <a:spcPts val="0"/>
              </a:spcBef>
              <a:spcAft>
                <a:spcPts val="0"/>
              </a:spcAft>
              <a:buSzPts val="1400"/>
              <a:buNone/>
            </a:pPr>
            <a:r>
              <a:rPr lang="en-US"/>
              <a:t>יודעים כמה פעמים מריצים- לכן נשתמש בפור</a:t>
            </a:r>
            <a:endParaRPr/>
          </a:p>
          <a:p>
            <a:pPr marL="0" lvl="0" indent="0" algn="l" rtl="0">
              <a:lnSpc>
                <a:spcPct val="100000"/>
              </a:lnSpc>
              <a:spcBef>
                <a:spcPts val="360"/>
              </a:spcBef>
              <a:spcAft>
                <a:spcPts val="0"/>
              </a:spcAft>
              <a:buSzPts val="1400"/>
              <a:buNone/>
            </a:pPr>
            <a:r>
              <a:rPr lang="en-US"/>
              <a:t>בפנים- כל עוד לא יצא 6 כלומר לא ידוע – לכן נשתמש בוויל</a:t>
            </a:r>
            <a:endParaRPr/>
          </a:p>
          <a:p>
            <a:pPr marL="0" lvl="0" indent="0" algn="l" rtl="0">
              <a:lnSpc>
                <a:spcPct val="100000"/>
              </a:lnSpc>
              <a:spcBef>
                <a:spcPts val="360"/>
              </a:spcBef>
              <a:spcAft>
                <a:spcPts val="0"/>
              </a:spcAft>
              <a:buSzPts val="1400"/>
              <a:buNone/>
            </a:pPr>
            <a:endParaRPr/>
          </a:p>
          <a:p>
            <a:pPr marL="0" lvl="0" indent="0" algn="l" rtl="0">
              <a:lnSpc>
                <a:spcPct val="100000"/>
              </a:lnSpc>
              <a:spcBef>
                <a:spcPts val="360"/>
              </a:spcBef>
              <a:spcAft>
                <a:spcPts val="0"/>
              </a:spcAft>
              <a:buSzPts val="1400"/>
              <a:buNone/>
            </a:pPr>
            <a:r>
              <a:rPr lang="en-US"/>
              <a:t>אפשר להגיד שהיינו יכולים להשתמש גם ב דו-וויל</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862855f622_0_534:notes"/>
          <p:cNvSpPr txBox="1"/>
          <p:nvPr/>
        </p:nvSpPr>
        <p:spPr>
          <a:xfrm>
            <a:off x="4022725" y="9745663"/>
            <a:ext cx="3076500" cy="477900"/>
          </a:xfrm>
          <a:prstGeom prst="rect">
            <a:avLst/>
          </a:prstGeom>
          <a:noFill/>
          <a:ln>
            <a:noFill/>
          </a:ln>
        </p:spPr>
        <p:txBody>
          <a:bodyPr spcFirstLastPara="1" wrap="square" lIns="20050" tIns="0" rIns="20050" bIns="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1" u="none" strike="noStrike" cap="none">
                <a:solidFill>
                  <a:schemeClr val="dk1"/>
                </a:solidFill>
                <a:latin typeface="Times New Roman"/>
                <a:ea typeface="Times New Roman"/>
                <a:cs typeface="Times New Roman"/>
                <a:sym typeface="Times New Roman"/>
              </a:rPr>
              <a:t>28</a:t>
            </a:fld>
            <a:endParaRPr sz="1100" b="0" i="1" u="none" strike="noStrike" cap="none">
              <a:solidFill>
                <a:schemeClr val="dk1"/>
              </a:solidFill>
              <a:latin typeface="Times New Roman"/>
              <a:ea typeface="Times New Roman"/>
              <a:cs typeface="Times New Roman"/>
              <a:sym typeface="Times New Roman"/>
            </a:endParaRPr>
          </a:p>
        </p:txBody>
      </p:sp>
      <p:sp>
        <p:nvSpPr>
          <p:cNvPr id="337" name="Google Shape;337;g2862855f622_0_534:notes"/>
          <p:cNvSpPr>
            <a:spLocks noGrp="1" noRot="1" noChangeAspect="1"/>
          </p:cNvSpPr>
          <p:nvPr>
            <p:ph type="sldImg" idx="2"/>
          </p:nvPr>
        </p:nvSpPr>
        <p:spPr>
          <a:xfrm>
            <a:off x="1158875" y="893763"/>
            <a:ext cx="4779900" cy="35847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8" name="Google Shape;338;g2862855f622_0_534:notes"/>
          <p:cNvSpPr txBox="1">
            <a:spLocks noGrp="1"/>
          </p:cNvSpPr>
          <p:nvPr>
            <p:ph type="body" idx="1"/>
          </p:nvPr>
        </p:nvSpPr>
        <p:spPr>
          <a:xfrm>
            <a:off x="944563" y="4864100"/>
            <a:ext cx="5208600" cy="4310100"/>
          </a:xfrm>
          <a:prstGeom prst="rect">
            <a:avLst/>
          </a:prstGeom>
          <a:noFill/>
          <a:ln>
            <a:noFill/>
          </a:ln>
        </p:spPr>
        <p:txBody>
          <a:bodyPr spcFirstLastPara="1" wrap="square" lIns="96900" tIns="48450" rIns="96900" bIns="4845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a:extLst>
            <a:ext uri="{FF2B5EF4-FFF2-40B4-BE49-F238E27FC236}">
              <a16:creationId xmlns:a16="http://schemas.microsoft.com/office/drawing/2014/main" id="{06AA6A03-BB61-C1EE-9A1F-E14E81EE98B8}"/>
            </a:ext>
          </a:extLst>
        </p:cNvPr>
        <p:cNvGrpSpPr/>
        <p:nvPr/>
      </p:nvGrpSpPr>
      <p:grpSpPr>
        <a:xfrm>
          <a:off x="0" y="0"/>
          <a:ext cx="0" cy="0"/>
          <a:chOff x="0" y="0"/>
          <a:chExt cx="0" cy="0"/>
        </a:xfrm>
      </p:grpSpPr>
      <p:sp>
        <p:nvSpPr>
          <p:cNvPr id="390" name="Google Shape;390;p21:notes">
            <a:extLst>
              <a:ext uri="{FF2B5EF4-FFF2-40B4-BE49-F238E27FC236}">
                <a16:creationId xmlns:a16="http://schemas.microsoft.com/office/drawing/2014/main" id="{DEA447E1-87F7-FDCA-97FC-27EFDD134FA5}"/>
              </a:ext>
            </a:extLst>
          </p:cNvPr>
          <p:cNvSpPr txBox="1"/>
          <p:nvPr/>
        </p:nvSpPr>
        <p:spPr>
          <a:xfrm>
            <a:off x="4022725" y="9745663"/>
            <a:ext cx="3076500" cy="477900"/>
          </a:xfrm>
          <a:prstGeom prst="rect">
            <a:avLst/>
          </a:prstGeom>
          <a:noFill/>
          <a:ln>
            <a:noFill/>
          </a:ln>
        </p:spPr>
        <p:txBody>
          <a:bodyPr spcFirstLastPara="1" wrap="square" lIns="20050" tIns="0" rIns="20050" bIns="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1" u="none" strike="noStrike" cap="none">
                <a:solidFill>
                  <a:schemeClr val="dk1"/>
                </a:solidFill>
                <a:latin typeface="Times New Roman"/>
                <a:ea typeface="Times New Roman"/>
                <a:cs typeface="Times New Roman"/>
                <a:sym typeface="Times New Roman"/>
              </a:rPr>
              <a:t>29</a:t>
            </a:fld>
            <a:endParaRPr sz="1100" b="0" i="1" u="none" strike="noStrike" cap="none">
              <a:solidFill>
                <a:schemeClr val="dk1"/>
              </a:solidFill>
              <a:latin typeface="Times New Roman"/>
              <a:ea typeface="Times New Roman"/>
              <a:cs typeface="Times New Roman"/>
              <a:sym typeface="Times New Roman"/>
            </a:endParaRPr>
          </a:p>
        </p:txBody>
      </p:sp>
      <p:sp>
        <p:nvSpPr>
          <p:cNvPr id="391" name="Google Shape;391;p21:notes">
            <a:extLst>
              <a:ext uri="{FF2B5EF4-FFF2-40B4-BE49-F238E27FC236}">
                <a16:creationId xmlns:a16="http://schemas.microsoft.com/office/drawing/2014/main" id="{6AED57D0-A548-CE7E-0A8D-7F1D93755E25}"/>
              </a:ext>
            </a:extLst>
          </p:cNvPr>
          <p:cNvSpPr>
            <a:spLocks noGrp="1" noRot="1" noChangeAspect="1"/>
          </p:cNvSpPr>
          <p:nvPr>
            <p:ph type="sldImg" idx="2"/>
          </p:nvPr>
        </p:nvSpPr>
        <p:spPr>
          <a:xfrm>
            <a:off x="993775"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2" name="Google Shape;392;p21:notes">
            <a:extLst>
              <a:ext uri="{FF2B5EF4-FFF2-40B4-BE49-F238E27FC236}">
                <a16:creationId xmlns:a16="http://schemas.microsoft.com/office/drawing/2014/main" id="{9E2AB311-4546-C270-02EA-15DCB5D60B6F}"/>
              </a:ext>
            </a:extLst>
          </p:cNvPr>
          <p:cNvSpPr txBox="1">
            <a:spLocks noGrp="1"/>
          </p:cNvSpPr>
          <p:nvPr>
            <p:ph type="body" idx="1"/>
          </p:nvPr>
        </p:nvSpPr>
        <p:spPr>
          <a:xfrm>
            <a:off x="947738" y="4860925"/>
            <a:ext cx="5203800" cy="4605300"/>
          </a:xfrm>
          <a:prstGeom prst="rect">
            <a:avLst/>
          </a:prstGeom>
          <a:noFill/>
          <a:ln>
            <a:noFill/>
          </a:ln>
        </p:spPr>
        <p:txBody>
          <a:bodyPr spcFirstLastPara="1" wrap="square" lIns="96900" tIns="48450" rIns="96900" bIns="4845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5886917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844d016e97_0_101:notes"/>
          <p:cNvSpPr txBox="1"/>
          <p:nvPr/>
        </p:nvSpPr>
        <p:spPr>
          <a:xfrm>
            <a:off x="4022725" y="9745663"/>
            <a:ext cx="3076500" cy="477900"/>
          </a:xfrm>
          <a:prstGeom prst="rect">
            <a:avLst/>
          </a:prstGeom>
          <a:noFill/>
          <a:ln>
            <a:noFill/>
          </a:ln>
        </p:spPr>
        <p:txBody>
          <a:bodyPr spcFirstLastPara="1" wrap="square" lIns="20050" tIns="0" rIns="20050" bIns="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1" u="none" strike="noStrike" cap="none">
                <a:solidFill>
                  <a:schemeClr val="dk1"/>
                </a:solidFill>
                <a:latin typeface="Times New Roman"/>
                <a:ea typeface="Times New Roman"/>
                <a:cs typeface="Times New Roman"/>
                <a:sym typeface="Times New Roman"/>
              </a:rPr>
              <a:t>30</a:t>
            </a:fld>
            <a:endParaRPr sz="1100" b="0" i="1" u="none" strike="noStrike" cap="none">
              <a:solidFill>
                <a:schemeClr val="dk1"/>
              </a:solidFill>
              <a:latin typeface="Times New Roman"/>
              <a:ea typeface="Times New Roman"/>
              <a:cs typeface="Times New Roman"/>
              <a:sym typeface="Times New Roman"/>
            </a:endParaRPr>
          </a:p>
        </p:txBody>
      </p:sp>
      <p:sp>
        <p:nvSpPr>
          <p:cNvPr id="346" name="Google Shape;346;g2844d016e97_0_101:notes"/>
          <p:cNvSpPr>
            <a:spLocks noGrp="1" noRot="1" noChangeAspect="1"/>
          </p:cNvSpPr>
          <p:nvPr>
            <p:ph type="sldImg" idx="2"/>
          </p:nvPr>
        </p:nvSpPr>
        <p:spPr>
          <a:xfrm>
            <a:off x="1158875" y="893763"/>
            <a:ext cx="4779963" cy="35845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7" name="Google Shape;347;g2844d016e97_0_101:notes"/>
          <p:cNvSpPr txBox="1">
            <a:spLocks noGrp="1"/>
          </p:cNvSpPr>
          <p:nvPr>
            <p:ph type="body" idx="1"/>
          </p:nvPr>
        </p:nvSpPr>
        <p:spPr>
          <a:xfrm>
            <a:off x="944563" y="4864100"/>
            <a:ext cx="5208600" cy="4310100"/>
          </a:xfrm>
          <a:prstGeom prst="rect">
            <a:avLst/>
          </a:prstGeom>
          <a:noFill/>
          <a:ln>
            <a:noFill/>
          </a:ln>
        </p:spPr>
        <p:txBody>
          <a:bodyPr spcFirstLastPara="1" wrap="square" lIns="96900" tIns="48450" rIns="96900" bIns="4845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844d016e97_0_115:notes"/>
          <p:cNvSpPr txBox="1"/>
          <p:nvPr/>
        </p:nvSpPr>
        <p:spPr>
          <a:xfrm>
            <a:off x="4022725" y="9745663"/>
            <a:ext cx="3076500" cy="477900"/>
          </a:xfrm>
          <a:prstGeom prst="rect">
            <a:avLst/>
          </a:prstGeom>
          <a:noFill/>
          <a:ln>
            <a:noFill/>
          </a:ln>
        </p:spPr>
        <p:txBody>
          <a:bodyPr spcFirstLastPara="1" wrap="square" lIns="20050" tIns="0" rIns="20050" bIns="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1" u="none" strike="noStrike" cap="none">
                <a:solidFill>
                  <a:schemeClr val="dk1"/>
                </a:solidFill>
                <a:latin typeface="Times New Roman"/>
                <a:ea typeface="Times New Roman"/>
                <a:cs typeface="Times New Roman"/>
                <a:sym typeface="Times New Roman"/>
              </a:rPr>
              <a:t>31</a:t>
            </a:fld>
            <a:endParaRPr sz="1100" b="0" i="1" u="none" strike="noStrike" cap="none">
              <a:solidFill>
                <a:schemeClr val="dk1"/>
              </a:solidFill>
              <a:latin typeface="Times New Roman"/>
              <a:ea typeface="Times New Roman"/>
              <a:cs typeface="Times New Roman"/>
              <a:sym typeface="Times New Roman"/>
            </a:endParaRPr>
          </a:p>
        </p:txBody>
      </p:sp>
      <p:sp>
        <p:nvSpPr>
          <p:cNvPr id="362" name="Google Shape;362;g2844d016e97_0_115:notes"/>
          <p:cNvSpPr>
            <a:spLocks noGrp="1" noRot="1" noChangeAspect="1"/>
          </p:cNvSpPr>
          <p:nvPr>
            <p:ph type="sldImg" idx="2"/>
          </p:nvPr>
        </p:nvSpPr>
        <p:spPr>
          <a:xfrm>
            <a:off x="1158875" y="893763"/>
            <a:ext cx="4779963" cy="35845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3" name="Google Shape;363;g2844d016e97_0_115:notes"/>
          <p:cNvSpPr txBox="1">
            <a:spLocks noGrp="1"/>
          </p:cNvSpPr>
          <p:nvPr>
            <p:ph type="body" idx="1"/>
          </p:nvPr>
        </p:nvSpPr>
        <p:spPr>
          <a:xfrm>
            <a:off x="944563" y="4864100"/>
            <a:ext cx="5208600" cy="4310100"/>
          </a:xfrm>
          <a:prstGeom prst="rect">
            <a:avLst/>
          </a:prstGeom>
          <a:noFill/>
          <a:ln>
            <a:noFill/>
          </a:ln>
        </p:spPr>
        <p:txBody>
          <a:bodyPr spcFirstLastPara="1" wrap="square" lIns="96900" tIns="48450" rIns="96900" bIns="4845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txBox="1"/>
          <p:nvPr/>
        </p:nvSpPr>
        <p:spPr>
          <a:xfrm>
            <a:off x="4022725" y="9745663"/>
            <a:ext cx="3076575" cy="477837"/>
          </a:xfrm>
          <a:prstGeom prst="rect">
            <a:avLst/>
          </a:prstGeom>
          <a:noFill/>
          <a:ln>
            <a:noFill/>
          </a:ln>
        </p:spPr>
        <p:txBody>
          <a:bodyPr spcFirstLastPara="1" wrap="square" lIns="20050" tIns="0" rIns="20050" bIns="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1" u="none" strike="noStrike" cap="none">
                <a:solidFill>
                  <a:schemeClr val="dk1"/>
                </a:solidFill>
                <a:latin typeface="Times New Roman"/>
                <a:ea typeface="Times New Roman"/>
                <a:cs typeface="Times New Roman"/>
                <a:sym typeface="Times New Roman"/>
              </a:rPr>
              <a:t>5</a:t>
            </a:fld>
            <a:endParaRPr sz="1100" b="0" i="1" u="none" strike="noStrike" cap="none">
              <a:solidFill>
                <a:schemeClr val="dk1"/>
              </a:solidFill>
              <a:latin typeface="Times New Roman"/>
              <a:ea typeface="Times New Roman"/>
              <a:cs typeface="Times New Roman"/>
              <a:sym typeface="Times New Roman"/>
            </a:endParaRPr>
          </a:p>
        </p:txBody>
      </p:sp>
      <p:sp>
        <p:nvSpPr>
          <p:cNvPr id="72" name="Google Shape;72;p3:notes"/>
          <p:cNvSpPr>
            <a:spLocks noGrp="1" noRot="1" noChangeAspect="1"/>
          </p:cNvSpPr>
          <p:nvPr>
            <p:ph type="sldImg" idx="2"/>
          </p:nvPr>
        </p:nvSpPr>
        <p:spPr>
          <a:xfrm>
            <a:off x="993775"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 name="Google Shape;73;p3:notes"/>
          <p:cNvSpPr txBox="1">
            <a:spLocks noGrp="1"/>
          </p:cNvSpPr>
          <p:nvPr>
            <p:ph type="body" idx="1"/>
          </p:nvPr>
        </p:nvSpPr>
        <p:spPr>
          <a:xfrm>
            <a:off x="947738" y="4860925"/>
            <a:ext cx="5203825" cy="4605338"/>
          </a:xfrm>
          <a:prstGeom prst="rect">
            <a:avLst/>
          </a:prstGeom>
          <a:noFill/>
          <a:ln>
            <a:noFill/>
          </a:ln>
        </p:spPr>
        <p:txBody>
          <a:bodyPr spcFirstLastPara="1" wrap="square" lIns="96900" tIns="48450" rIns="96900" bIns="48450" anchor="t" anchorCtr="0">
            <a:noAutofit/>
          </a:bodyPr>
          <a:lstStyle/>
          <a:p>
            <a:pPr marL="0" lvl="0" indent="0" algn="r" rtl="1">
              <a:spcBef>
                <a:spcPts val="0"/>
              </a:spcBef>
              <a:spcAft>
                <a:spcPts val="0"/>
              </a:spcAft>
              <a:buClr>
                <a:schemeClr val="dk1"/>
              </a:buClr>
              <a:buSzPts val="1400"/>
              <a:buFont typeface="Arial"/>
              <a:buNone/>
            </a:pPr>
            <a:endParaRPr/>
          </a:p>
          <a:p>
            <a:pPr marL="0" lvl="0" indent="0" algn="r" rtl="1">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e8113b6d05_0_80:notes"/>
          <p:cNvSpPr txBox="1">
            <a:spLocks noGrp="1"/>
          </p:cNvSpPr>
          <p:nvPr>
            <p:ph type="sldNum" idx="12"/>
          </p:nvPr>
        </p:nvSpPr>
        <p:spPr>
          <a:xfrm>
            <a:off x="4022725" y="9745663"/>
            <a:ext cx="3076500" cy="477900"/>
          </a:xfrm>
          <a:prstGeom prst="rect">
            <a:avLst/>
          </a:prstGeom>
          <a:noFill/>
          <a:ln>
            <a:noFill/>
          </a:ln>
        </p:spPr>
        <p:txBody>
          <a:bodyPr spcFirstLastPara="1" wrap="square" lIns="20050" tIns="0" rIns="2005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a:t>32</a:t>
            </a:fld>
            <a:endParaRPr/>
          </a:p>
        </p:txBody>
      </p:sp>
      <p:sp>
        <p:nvSpPr>
          <p:cNvPr id="370" name="Google Shape;370;g1e8113b6d05_0_80:notes"/>
          <p:cNvSpPr txBox="1">
            <a:spLocks noGrp="1"/>
          </p:cNvSpPr>
          <p:nvPr>
            <p:ph type="body" idx="1"/>
          </p:nvPr>
        </p:nvSpPr>
        <p:spPr>
          <a:xfrm>
            <a:off x="944563" y="4864100"/>
            <a:ext cx="5208600" cy="4310100"/>
          </a:xfrm>
          <a:prstGeom prst="rect">
            <a:avLst/>
          </a:prstGeom>
          <a:noFill/>
          <a:ln>
            <a:noFill/>
          </a:ln>
        </p:spPr>
        <p:txBody>
          <a:bodyPr spcFirstLastPara="1" wrap="square" lIns="96900" tIns="48450" rIns="96900" bIns="48450" anchor="t" anchorCtr="0">
            <a:noAutofit/>
          </a:bodyPr>
          <a:lstStyle/>
          <a:p>
            <a:pPr marL="0" lvl="0" indent="0" algn="r" rtl="1">
              <a:lnSpc>
                <a:spcPct val="100000"/>
              </a:lnSpc>
              <a:spcBef>
                <a:spcPts val="360"/>
              </a:spcBef>
              <a:spcAft>
                <a:spcPts val="0"/>
              </a:spcAft>
              <a:buSzPts val="1400"/>
              <a:buNone/>
            </a:pPr>
            <a:r>
              <a:rPr lang="en-US" dirty="0" err="1"/>
              <a:t>האחרון</a:t>
            </a:r>
            <a:r>
              <a:rPr lang="en-US" dirty="0"/>
              <a:t> </a:t>
            </a:r>
            <a:endParaRPr dirty="0"/>
          </a:p>
          <a:p>
            <a:pPr marL="0" lvl="0" indent="0" algn="r" rtl="1">
              <a:lnSpc>
                <a:spcPct val="100000"/>
              </a:lnSpc>
              <a:spcBef>
                <a:spcPts val="360"/>
              </a:spcBef>
              <a:spcAft>
                <a:spcPts val="0"/>
              </a:spcAft>
              <a:buSzPts val="1400"/>
              <a:buNone/>
            </a:pPr>
            <a:r>
              <a:rPr lang="en-US" dirty="0" err="1"/>
              <a:t>להסביר</a:t>
            </a:r>
            <a:r>
              <a:rPr lang="en-US" dirty="0"/>
              <a:t> </a:t>
            </a:r>
            <a:r>
              <a:rPr lang="en-US" dirty="0" err="1"/>
              <a:t>מכניקה</a:t>
            </a:r>
            <a:r>
              <a:rPr lang="en-US" dirty="0"/>
              <a:t> </a:t>
            </a:r>
            <a:r>
              <a:rPr lang="en-US" dirty="0" err="1"/>
              <a:t>של</a:t>
            </a:r>
            <a:r>
              <a:rPr lang="en-US" dirty="0"/>
              <a:t> </a:t>
            </a:r>
            <a:r>
              <a:rPr lang="en-US" dirty="0" err="1"/>
              <a:t>שורת</a:t>
            </a:r>
            <a:r>
              <a:rPr lang="en-US" dirty="0"/>
              <a:t> for</a:t>
            </a:r>
            <a:endParaRPr dirty="0"/>
          </a:p>
        </p:txBody>
      </p:sp>
      <p:sp>
        <p:nvSpPr>
          <p:cNvPr id="371" name="Google Shape;371;g1e8113b6d05_0_80:notes"/>
          <p:cNvSpPr>
            <a:spLocks noGrp="1" noRot="1" noChangeAspect="1"/>
          </p:cNvSpPr>
          <p:nvPr>
            <p:ph type="sldImg" idx="2"/>
          </p:nvPr>
        </p:nvSpPr>
        <p:spPr>
          <a:xfrm>
            <a:off x="1158875" y="893763"/>
            <a:ext cx="4779963" cy="358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1:notes"/>
          <p:cNvSpPr txBox="1"/>
          <p:nvPr/>
        </p:nvSpPr>
        <p:spPr>
          <a:xfrm>
            <a:off x="4022725" y="9745663"/>
            <a:ext cx="3076500" cy="477900"/>
          </a:xfrm>
          <a:prstGeom prst="rect">
            <a:avLst/>
          </a:prstGeom>
          <a:noFill/>
          <a:ln>
            <a:noFill/>
          </a:ln>
        </p:spPr>
        <p:txBody>
          <a:bodyPr spcFirstLastPara="1" wrap="square" lIns="20050" tIns="0" rIns="20050" bIns="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1" u="none" strike="noStrike" cap="none">
                <a:solidFill>
                  <a:schemeClr val="dk1"/>
                </a:solidFill>
                <a:latin typeface="Times New Roman"/>
                <a:ea typeface="Times New Roman"/>
                <a:cs typeface="Times New Roman"/>
                <a:sym typeface="Times New Roman"/>
              </a:rPr>
              <a:t>33</a:t>
            </a:fld>
            <a:endParaRPr sz="1100" b="0" i="1" u="none" strike="noStrike" cap="none">
              <a:solidFill>
                <a:schemeClr val="dk1"/>
              </a:solidFill>
              <a:latin typeface="Times New Roman"/>
              <a:ea typeface="Times New Roman"/>
              <a:cs typeface="Times New Roman"/>
              <a:sym typeface="Times New Roman"/>
            </a:endParaRPr>
          </a:p>
        </p:txBody>
      </p:sp>
      <p:sp>
        <p:nvSpPr>
          <p:cNvPr id="391" name="Google Shape;391;p21:notes"/>
          <p:cNvSpPr>
            <a:spLocks noGrp="1" noRot="1" noChangeAspect="1"/>
          </p:cNvSpPr>
          <p:nvPr>
            <p:ph type="sldImg" idx="2"/>
          </p:nvPr>
        </p:nvSpPr>
        <p:spPr>
          <a:xfrm>
            <a:off x="993775" y="768350"/>
            <a:ext cx="5115000" cy="3837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2" name="Google Shape;392;p21:notes"/>
          <p:cNvSpPr txBox="1">
            <a:spLocks noGrp="1"/>
          </p:cNvSpPr>
          <p:nvPr>
            <p:ph type="body" idx="1"/>
          </p:nvPr>
        </p:nvSpPr>
        <p:spPr>
          <a:xfrm>
            <a:off x="947738" y="4860925"/>
            <a:ext cx="5203800" cy="4605300"/>
          </a:xfrm>
          <a:prstGeom prst="rect">
            <a:avLst/>
          </a:prstGeom>
          <a:noFill/>
          <a:ln>
            <a:noFill/>
          </a:ln>
        </p:spPr>
        <p:txBody>
          <a:bodyPr spcFirstLastPara="1" wrap="square" lIns="96900" tIns="48450" rIns="96900" bIns="4845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22:notes"/>
          <p:cNvSpPr txBox="1"/>
          <p:nvPr/>
        </p:nvSpPr>
        <p:spPr>
          <a:xfrm>
            <a:off x="4022725" y="9745663"/>
            <a:ext cx="3076500" cy="477900"/>
          </a:xfrm>
          <a:prstGeom prst="rect">
            <a:avLst/>
          </a:prstGeom>
          <a:noFill/>
          <a:ln>
            <a:noFill/>
          </a:ln>
        </p:spPr>
        <p:txBody>
          <a:bodyPr spcFirstLastPara="1" wrap="square" lIns="20050" tIns="0" rIns="20050" bIns="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1" u="none" strike="noStrike" cap="none">
                <a:solidFill>
                  <a:schemeClr val="dk1"/>
                </a:solidFill>
                <a:latin typeface="Times New Roman"/>
                <a:ea typeface="Times New Roman"/>
                <a:cs typeface="Times New Roman"/>
                <a:sym typeface="Times New Roman"/>
              </a:rPr>
              <a:t>34</a:t>
            </a:fld>
            <a:endParaRPr sz="1100" b="0" i="1" u="none" strike="noStrike" cap="none">
              <a:solidFill>
                <a:schemeClr val="dk1"/>
              </a:solidFill>
              <a:latin typeface="Times New Roman"/>
              <a:ea typeface="Times New Roman"/>
              <a:cs typeface="Times New Roman"/>
              <a:sym typeface="Times New Roman"/>
            </a:endParaRPr>
          </a:p>
        </p:txBody>
      </p:sp>
      <p:sp>
        <p:nvSpPr>
          <p:cNvPr id="403" name="Google Shape;403;p22:notes"/>
          <p:cNvSpPr>
            <a:spLocks noGrp="1" noRot="1" noChangeAspect="1"/>
          </p:cNvSpPr>
          <p:nvPr>
            <p:ph type="sldImg" idx="2"/>
          </p:nvPr>
        </p:nvSpPr>
        <p:spPr>
          <a:xfrm>
            <a:off x="1158875" y="893763"/>
            <a:ext cx="4779963" cy="35845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4" name="Google Shape;404;p22:notes"/>
          <p:cNvSpPr txBox="1">
            <a:spLocks noGrp="1"/>
          </p:cNvSpPr>
          <p:nvPr>
            <p:ph type="body" idx="1"/>
          </p:nvPr>
        </p:nvSpPr>
        <p:spPr>
          <a:xfrm>
            <a:off x="944563" y="4864100"/>
            <a:ext cx="5208600" cy="4310100"/>
          </a:xfrm>
          <a:prstGeom prst="rect">
            <a:avLst/>
          </a:prstGeom>
          <a:noFill/>
          <a:ln>
            <a:noFill/>
          </a:ln>
        </p:spPr>
        <p:txBody>
          <a:bodyPr spcFirstLastPara="1" wrap="square" lIns="96900" tIns="48450" rIns="96900" bIns="48450" anchor="t" anchorCtr="0">
            <a:noAutofit/>
          </a:bodyPr>
          <a:lstStyle/>
          <a:p>
            <a:pPr marL="0" lvl="0" indent="0" algn="l" rtl="0">
              <a:lnSpc>
                <a:spcPct val="100000"/>
              </a:lnSpc>
              <a:spcBef>
                <a:spcPts val="0"/>
              </a:spcBef>
              <a:spcAft>
                <a:spcPts val="0"/>
              </a:spcAft>
              <a:buSzPts val="1400"/>
              <a:buNone/>
            </a:pPr>
            <a:r>
              <a:rPr lang="en-US"/>
              <a:t>להדגיש שהזיכרון שהוקצע </a:t>
            </a:r>
            <a:r>
              <a:rPr lang="en-US">
                <a:latin typeface="Arial"/>
                <a:ea typeface="Arial"/>
                <a:cs typeface="Arial"/>
                <a:sym typeface="Arial"/>
              </a:rPr>
              <a:t>התשחרר</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2862855f622_0_542:notes"/>
          <p:cNvSpPr txBox="1"/>
          <p:nvPr/>
        </p:nvSpPr>
        <p:spPr>
          <a:xfrm>
            <a:off x="4022725" y="9745663"/>
            <a:ext cx="3076500" cy="477900"/>
          </a:xfrm>
          <a:prstGeom prst="rect">
            <a:avLst/>
          </a:prstGeom>
          <a:noFill/>
          <a:ln>
            <a:noFill/>
          </a:ln>
        </p:spPr>
        <p:txBody>
          <a:bodyPr spcFirstLastPara="1" wrap="square" lIns="20050" tIns="0" rIns="20050" bIns="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1" u="none" strike="noStrike" cap="none">
                <a:solidFill>
                  <a:schemeClr val="dk1"/>
                </a:solidFill>
                <a:latin typeface="Times New Roman"/>
                <a:ea typeface="Times New Roman"/>
                <a:cs typeface="Times New Roman"/>
                <a:sym typeface="Times New Roman"/>
              </a:rPr>
              <a:t>35</a:t>
            </a:fld>
            <a:endParaRPr sz="1100" b="0" i="1" u="none" strike="noStrike" cap="none">
              <a:solidFill>
                <a:schemeClr val="dk1"/>
              </a:solidFill>
              <a:latin typeface="Times New Roman"/>
              <a:ea typeface="Times New Roman"/>
              <a:cs typeface="Times New Roman"/>
              <a:sym typeface="Times New Roman"/>
            </a:endParaRPr>
          </a:p>
        </p:txBody>
      </p:sp>
      <p:sp>
        <p:nvSpPr>
          <p:cNvPr id="412" name="Google Shape;412;g2862855f622_0_542:notes"/>
          <p:cNvSpPr>
            <a:spLocks noGrp="1" noRot="1" noChangeAspect="1"/>
          </p:cNvSpPr>
          <p:nvPr>
            <p:ph type="sldImg" idx="2"/>
          </p:nvPr>
        </p:nvSpPr>
        <p:spPr>
          <a:xfrm>
            <a:off x="1158875" y="893763"/>
            <a:ext cx="4779900" cy="35847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3" name="Google Shape;413;g2862855f622_0_542:notes"/>
          <p:cNvSpPr txBox="1">
            <a:spLocks noGrp="1"/>
          </p:cNvSpPr>
          <p:nvPr>
            <p:ph type="body" idx="1"/>
          </p:nvPr>
        </p:nvSpPr>
        <p:spPr>
          <a:xfrm>
            <a:off x="944563" y="4864100"/>
            <a:ext cx="5208600" cy="4310100"/>
          </a:xfrm>
          <a:prstGeom prst="rect">
            <a:avLst/>
          </a:prstGeom>
          <a:noFill/>
          <a:ln>
            <a:noFill/>
          </a:ln>
        </p:spPr>
        <p:txBody>
          <a:bodyPr spcFirstLastPara="1" wrap="square" lIns="96900" tIns="48450" rIns="96900" bIns="4845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23:notes"/>
          <p:cNvSpPr>
            <a:spLocks noGrp="1" noRot="1" noChangeAspect="1"/>
          </p:cNvSpPr>
          <p:nvPr>
            <p:ph type="sldImg" idx="2"/>
          </p:nvPr>
        </p:nvSpPr>
        <p:spPr>
          <a:xfrm>
            <a:off x="1158875" y="893763"/>
            <a:ext cx="4779963" cy="358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
        <p:nvSpPr>
          <p:cNvPr id="420" name="Google Shape;420;p23:notes"/>
          <p:cNvSpPr txBox="1">
            <a:spLocks noGrp="1"/>
          </p:cNvSpPr>
          <p:nvPr>
            <p:ph type="body" idx="1"/>
          </p:nvPr>
        </p:nvSpPr>
        <p:spPr>
          <a:xfrm>
            <a:off x="944563" y="4864100"/>
            <a:ext cx="5208600" cy="4310100"/>
          </a:xfrm>
          <a:prstGeom prst="rect">
            <a:avLst/>
          </a:prstGeom>
          <a:noFill/>
          <a:ln>
            <a:noFill/>
          </a:ln>
        </p:spPr>
        <p:txBody>
          <a:bodyPr spcFirstLastPara="1" wrap="square" lIns="96900" tIns="48450" rIns="96900" bIns="48450" anchor="t" anchorCtr="0">
            <a:noAutofit/>
          </a:bodyPr>
          <a:lstStyle/>
          <a:p>
            <a:pPr marL="185714" lvl="0" indent="-109514" algn="r" rtl="1">
              <a:lnSpc>
                <a:spcPct val="100000"/>
              </a:lnSpc>
              <a:spcBef>
                <a:spcPts val="0"/>
              </a:spcBef>
              <a:spcAft>
                <a:spcPts val="0"/>
              </a:spcAft>
              <a:buClr>
                <a:schemeClr val="dk1"/>
              </a:buClr>
              <a:buSzPts val="1200"/>
              <a:buFont typeface="Arial"/>
              <a:buNone/>
            </a:pPr>
            <a:endParaRPr/>
          </a:p>
        </p:txBody>
      </p:sp>
      <p:sp>
        <p:nvSpPr>
          <p:cNvPr id="421" name="Google Shape;421;p23:notes"/>
          <p:cNvSpPr txBox="1">
            <a:spLocks noGrp="1"/>
          </p:cNvSpPr>
          <p:nvPr>
            <p:ph type="sldNum" idx="12"/>
          </p:nvPr>
        </p:nvSpPr>
        <p:spPr>
          <a:xfrm>
            <a:off x="4022725" y="9745663"/>
            <a:ext cx="3076500" cy="477900"/>
          </a:xfrm>
          <a:prstGeom prst="rect">
            <a:avLst/>
          </a:prstGeom>
          <a:noFill/>
          <a:ln>
            <a:noFill/>
          </a:ln>
        </p:spPr>
        <p:txBody>
          <a:bodyPr spcFirstLastPara="1" wrap="square" lIns="20050" tIns="0" rIns="2005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a:t>36</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24:notes"/>
          <p:cNvSpPr>
            <a:spLocks noGrp="1" noRot="1" noChangeAspect="1"/>
          </p:cNvSpPr>
          <p:nvPr>
            <p:ph type="sldImg" idx="2"/>
          </p:nvPr>
        </p:nvSpPr>
        <p:spPr>
          <a:xfrm>
            <a:off x="1158875" y="893763"/>
            <a:ext cx="4779963" cy="358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
        <p:nvSpPr>
          <p:cNvPr id="428" name="Google Shape;428;p24:notes"/>
          <p:cNvSpPr txBox="1">
            <a:spLocks noGrp="1"/>
          </p:cNvSpPr>
          <p:nvPr>
            <p:ph type="body" idx="1"/>
          </p:nvPr>
        </p:nvSpPr>
        <p:spPr>
          <a:xfrm>
            <a:off x="944563" y="4864100"/>
            <a:ext cx="5208600" cy="4310100"/>
          </a:xfrm>
          <a:prstGeom prst="rect">
            <a:avLst/>
          </a:prstGeom>
          <a:noFill/>
          <a:ln>
            <a:noFill/>
          </a:ln>
        </p:spPr>
        <p:txBody>
          <a:bodyPr spcFirstLastPara="1" wrap="square" lIns="96900" tIns="48450" rIns="96900" bIns="48450" anchor="t" anchorCtr="0">
            <a:noAutofit/>
          </a:bodyPr>
          <a:lstStyle/>
          <a:p>
            <a:pPr marL="185714" lvl="0" indent="-109514" algn="r" rtl="1">
              <a:lnSpc>
                <a:spcPct val="100000"/>
              </a:lnSpc>
              <a:spcBef>
                <a:spcPts val="0"/>
              </a:spcBef>
              <a:spcAft>
                <a:spcPts val="0"/>
              </a:spcAft>
              <a:buClr>
                <a:schemeClr val="dk1"/>
              </a:buClr>
              <a:buSzPts val="1200"/>
              <a:buFont typeface="Arial"/>
              <a:buNone/>
            </a:pPr>
            <a:endParaRPr/>
          </a:p>
        </p:txBody>
      </p:sp>
      <p:sp>
        <p:nvSpPr>
          <p:cNvPr id="429" name="Google Shape;429;p24:notes"/>
          <p:cNvSpPr txBox="1">
            <a:spLocks noGrp="1"/>
          </p:cNvSpPr>
          <p:nvPr>
            <p:ph type="sldNum" idx="12"/>
          </p:nvPr>
        </p:nvSpPr>
        <p:spPr>
          <a:xfrm>
            <a:off x="4022725" y="9745663"/>
            <a:ext cx="3076500" cy="477900"/>
          </a:xfrm>
          <a:prstGeom prst="rect">
            <a:avLst/>
          </a:prstGeom>
          <a:noFill/>
          <a:ln>
            <a:noFill/>
          </a:ln>
        </p:spPr>
        <p:txBody>
          <a:bodyPr spcFirstLastPara="1" wrap="square" lIns="20050" tIns="0" rIns="2005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a:t>37</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27:notes"/>
          <p:cNvSpPr txBox="1"/>
          <p:nvPr/>
        </p:nvSpPr>
        <p:spPr>
          <a:xfrm>
            <a:off x="4022725" y="9745663"/>
            <a:ext cx="3076500" cy="477900"/>
          </a:xfrm>
          <a:prstGeom prst="rect">
            <a:avLst/>
          </a:prstGeom>
          <a:noFill/>
          <a:ln>
            <a:noFill/>
          </a:ln>
        </p:spPr>
        <p:txBody>
          <a:bodyPr spcFirstLastPara="1" wrap="square" lIns="20050" tIns="0" rIns="20050" bIns="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1" u="none" strike="noStrike" cap="none">
                <a:solidFill>
                  <a:schemeClr val="dk1"/>
                </a:solidFill>
                <a:latin typeface="Times New Roman"/>
                <a:ea typeface="Times New Roman"/>
                <a:cs typeface="Times New Roman"/>
                <a:sym typeface="Times New Roman"/>
              </a:rPr>
              <a:t>38</a:t>
            </a:fld>
            <a:endParaRPr sz="1100" b="0" i="1" u="none" strike="noStrike" cap="none">
              <a:solidFill>
                <a:schemeClr val="dk1"/>
              </a:solidFill>
              <a:latin typeface="Times New Roman"/>
              <a:ea typeface="Times New Roman"/>
              <a:cs typeface="Times New Roman"/>
              <a:sym typeface="Times New Roman"/>
            </a:endParaRPr>
          </a:p>
        </p:txBody>
      </p:sp>
      <p:sp>
        <p:nvSpPr>
          <p:cNvPr id="452" name="Google Shape;452;p27:notes"/>
          <p:cNvSpPr>
            <a:spLocks noGrp="1" noRot="1" noChangeAspect="1"/>
          </p:cNvSpPr>
          <p:nvPr>
            <p:ph type="sldImg" idx="2"/>
          </p:nvPr>
        </p:nvSpPr>
        <p:spPr>
          <a:xfrm>
            <a:off x="993775" y="768350"/>
            <a:ext cx="5115000" cy="3837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3" name="Google Shape;453;p27:notes"/>
          <p:cNvSpPr txBox="1">
            <a:spLocks noGrp="1"/>
          </p:cNvSpPr>
          <p:nvPr>
            <p:ph type="body" idx="1"/>
          </p:nvPr>
        </p:nvSpPr>
        <p:spPr>
          <a:xfrm>
            <a:off x="947738" y="4860925"/>
            <a:ext cx="5203800" cy="4605300"/>
          </a:xfrm>
          <a:prstGeom prst="rect">
            <a:avLst/>
          </a:prstGeom>
          <a:noFill/>
          <a:ln>
            <a:noFill/>
          </a:ln>
        </p:spPr>
        <p:txBody>
          <a:bodyPr spcFirstLastPara="1" wrap="square" lIns="96900" tIns="48450" rIns="96900" bIns="48450" anchor="t" anchorCtr="0">
            <a:noAutofit/>
          </a:bodyPr>
          <a:lstStyle/>
          <a:p>
            <a:pPr marL="0" lvl="0" indent="0" algn="l" rtl="0">
              <a:spcBef>
                <a:spcPts val="0"/>
              </a:spcBef>
              <a:spcAft>
                <a:spcPts val="0"/>
              </a:spcAft>
              <a:buClr>
                <a:schemeClr val="dk1"/>
              </a:buClr>
              <a:buSzPts val="1400"/>
              <a:buFont typeface="Arial"/>
              <a:buNone/>
            </a:pPr>
            <a:r>
              <a:rPr lang="en-US"/>
              <a:t>להזכיר במדעי המחשב תמיד מתחילים לספור מאפס</a:t>
            </a:r>
            <a:endParaRPr/>
          </a:p>
          <a:p>
            <a:pPr marL="0" lvl="0" indent="0" algn="l" rtl="0">
              <a:spcBef>
                <a:spcPts val="360"/>
              </a:spcBef>
              <a:spcAft>
                <a:spcPts val="0"/>
              </a:spcAft>
              <a:buClr>
                <a:schemeClr val="dk1"/>
              </a:buClr>
              <a:buSzPts val="1400"/>
              <a:buFont typeface="Arial"/>
              <a:buNone/>
            </a:pPr>
            <a:r>
              <a:rPr lang="en-US"/>
              <a:t>יש פונקציות מובנות של מחרוזות שאפשר להשתמש בהן</a:t>
            </a:r>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29:notes"/>
          <p:cNvSpPr txBox="1"/>
          <p:nvPr/>
        </p:nvSpPr>
        <p:spPr>
          <a:xfrm>
            <a:off x="4022725" y="9745663"/>
            <a:ext cx="3076575" cy="477837"/>
          </a:xfrm>
          <a:prstGeom prst="rect">
            <a:avLst/>
          </a:prstGeom>
          <a:noFill/>
          <a:ln>
            <a:noFill/>
          </a:ln>
        </p:spPr>
        <p:txBody>
          <a:bodyPr spcFirstLastPara="1" wrap="square" lIns="20050" tIns="0" rIns="20050" bIns="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1" u="none" strike="noStrike" cap="none">
                <a:solidFill>
                  <a:schemeClr val="dk1"/>
                </a:solidFill>
                <a:latin typeface="Times New Roman"/>
                <a:ea typeface="Times New Roman"/>
                <a:cs typeface="Times New Roman"/>
                <a:sym typeface="Times New Roman"/>
              </a:rPr>
              <a:t>39</a:t>
            </a:fld>
            <a:endParaRPr sz="1100" b="0" i="1" u="none" strike="noStrike" cap="none">
              <a:solidFill>
                <a:schemeClr val="dk1"/>
              </a:solidFill>
              <a:latin typeface="Times New Roman"/>
              <a:ea typeface="Times New Roman"/>
              <a:cs typeface="Times New Roman"/>
              <a:sym typeface="Times New Roman"/>
            </a:endParaRPr>
          </a:p>
        </p:txBody>
      </p:sp>
      <p:sp>
        <p:nvSpPr>
          <p:cNvPr id="467" name="Google Shape;467;p29:notes"/>
          <p:cNvSpPr>
            <a:spLocks noGrp="1" noRot="1" noChangeAspect="1"/>
          </p:cNvSpPr>
          <p:nvPr>
            <p:ph type="sldImg" idx="2"/>
          </p:nvPr>
        </p:nvSpPr>
        <p:spPr>
          <a:xfrm>
            <a:off x="1158875" y="893763"/>
            <a:ext cx="4779963" cy="35845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8" name="Google Shape;468;p29:notes"/>
          <p:cNvSpPr txBox="1">
            <a:spLocks noGrp="1"/>
          </p:cNvSpPr>
          <p:nvPr>
            <p:ph type="body" idx="1"/>
          </p:nvPr>
        </p:nvSpPr>
        <p:spPr>
          <a:xfrm>
            <a:off x="944563" y="4864100"/>
            <a:ext cx="5208587" cy="4310063"/>
          </a:xfrm>
          <a:prstGeom prst="rect">
            <a:avLst/>
          </a:prstGeom>
          <a:noFill/>
          <a:ln>
            <a:noFill/>
          </a:ln>
        </p:spPr>
        <p:txBody>
          <a:bodyPr spcFirstLastPara="1" wrap="square" lIns="96900" tIns="48450" rIns="96900" bIns="4845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36:notes"/>
          <p:cNvSpPr txBox="1"/>
          <p:nvPr/>
        </p:nvSpPr>
        <p:spPr>
          <a:xfrm>
            <a:off x="4022725" y="9745663"/>
            <a:ext cx="3076575" cy="477837"/>
          </a:xfrm>
          <a:prstGeom prst="rect">
            <a:avLst/>
          </a:prstGeom>
          <a:noFill/>
          <a:ln>
            <a:noFill/>
          </a:ln>
        </p:spPr>
        <p:txBody>
          <a:bodyPr spcFirstLastPara="1" wrap="square" lIns="20050" tIns="0" rIns="20050" bIns="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1" u="none" strike="noStrike" cap="none">
                <a:solidFill>
                  <a:schemeClr val="dk1"/>
                </a:solidFill>
                <a:latin typeface="Times New Roman"/>
                <a:ea typeface="Times New Roman"/>
                <a:cs typeface="Times New Roman"/>
                <a:sym typeface="Times New Roman"/>
              </a:rPr>
              <a:t>40</a:t>
            </a:fld>
            <a:endParaRPr sz="1100" b="0" i="1" u="none" strike="noStrike" cap="none">
              <a:solidFill>
                <a:schemeClr val="dk1"/>
              </a:solidFill>
              <a:latin typeface="Times New Roman"/>
              <a:ea typeface="Times New Roman"/>
              <a:cs typeface="Times New Roman"/>
              <a:sym typeface="Times New Roman"/>
            </a:endParaRPr>
          </a:p>
        </p:txBody>
      </p:sp>
      <p:sp>
        <p:nvSpPr>
          <p:cNvPr id="544" name="Google Shape;544;p36:notes"/>
          <p:cNvSpPr>
            <a:spLocks noGrp="1" noRot="1" noChangeAspect="1"/>
          </p:cNvSpPr>
          <p:nvPr>
            <p:ph type="sldImg" idx="2"/>
          </p:nvPr>
        </p:nvSpPr>
        <p:spPr>
          <a:xfrm>
            <a:off x="1158875" y="893763"/>
            <a:ext cx="4779963" cy="35845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5" name="Google Shape;545;p36:notes"/>
          <p:cNvSpPr txBox="1">
            <a:spLocks noGrp="1"/>
          </p:cNvSpPr>
          <p:nvPr>
            <p:ph type="body" idx="1"/>
          </p:nvPr>
        </p:nvSpPr>
        <p:spPr>
          <a:xfrm>
            <a:off x="944563" y="4864100"/>
            <a:ext cx="5208587" cy="4310063"/>
          </a:xfrm>
          <a:prstGeom prst="rect">
            <a:avLst/>
          </a:prstGeom>
          <a:noFill/>
          <a:ln>
            <a:noFill/>
          </a:ln>
        </p:spPr>
        <p:txBody>
          <a:bodyPr spcFirstLastPara="1" wrap="square" lIns="96900" tIns="48450" rIns="96900" bIns="4845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7224746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37:notes"/>
          <p:cNvSpPr txBox="1"/>
          <p:nvPr/>
        </p:nvSpPr>
        <p:spPr>
          <a:xfrm>
            <a:off x="4022725" y="9745663"/>
            <a:ext cx="3076575" cy="477837"/>
          </a:xfrm>
          <a:prstGeom prst="rect">
            <a:avLst/>
          </a:prstGeom>
          <a:noFill/>
          <a:ln>
            <a:noFill/>
          </a:ln>
        </p:spPr>
        <p:txBody>
          <a:bodyPr spcFirstLastPara="1" wrap="square" lIns="20050" tIns="0" rIns="20050" bIns="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1" u="none" strike="noStrike" cap="none">
                <a:solidFill>
                  <a:schemeClr val="dk1"/>
                </a:solidFill>
                <a:latin typeface="Times New Roman"/>
                <a:ea typeface="Times New Roman"/>
                <a:cs typeface="Times New Roman"/>
                <a:sym typeface="Times New Roman"/>
              </a:rPr>
              <a:t>41</a:t>
            </a:fld>
            <a:endParaRPr sz="1100" b="0" i="1" u="none" strike="noStrike" cap="none">
              <a:solidFill>
                <a:schemeClr val="dk1"/>
              </a:solidFill>
              <a:latin typeface="Times New Roman"/>
              <a:ea typeface="Times New Roman"/>
              <a:cs typeface="Times New Roman"/>
              <a:sym typeface="Times New Roman"/>
            </a:endParaRPr>
          </a:p>
        </p:txBody>
      </p:sp>
      <p:sp>
        <p:nvSpPr>
          <p:cNvPr id="556" name="Google Shape;556;p37:notes"/>
          <p:cNvSpPr>
            <a:spLocks noGrp="1" noRot="1" noChangeAspect="1"/>
          </p:cNvSpPr>
          <p:nvPr>
            <p:ph type="sldImg" idx="2"/>
          </p:nvPr>
        </p:nvSpPr>
        <p:spPr>
          <a:xfrm>
            <a:off x="1158875" y="893763"/>
            <a:ext cx="4779963" cy="35845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7" name="Google Shape;557;p37:notes"/>
          <p:cNvSpPr txBox="1">
            <a:spLocks noGrp="1"/>
          </p:cNvSpPr>
          <p:nvPr>
            <p:ph type="body" idx="1"/>
          </p:nvPr>
        </p:nvSpPr>
        <p:spPr>
          <a:xfrm>
            <a:off x="944563" y="4864100"/>
            <a:ext cx="5208587" cy="4310063"/>
          </a:xfrm>
          <a:prstGeom prst="rect">
            <a:avLst/>
          </a:prstGeom>
          <a:noFill/>
          <a:ln>
            <a:noFill/>
          </a:ln>
        </p:spPr>
        <p:txBody>
          <a:bodyPr spcFirstLastPara="1" wrap="square" lIns="96900" tIns="48450" rIns="96900" bIns="4845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28833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e8113b6d05_0_63:notes"/>
          <p:cNvSpPr txBox="1"/>
          <p:nvPr/>
        </p:nvSpPr>
        <p:spPr>
          <a:xfrm>
            <a:off x="4022725" y="9745663"/>
            <a:ext cx="3076500" cy="477900"/>
          </a:xfrm>
          <a:prstGeom prst="rect">
            <a:avLst/>
          </a:prstGeom>
          <a:noFill/>
          <a:ln>
            <a:noFill/>
          </a:ln>
        </p:spPr>
        <p:txBody>
          <a:bodyPr spcFirstLastPara="1" wrap="square" lIns="20050" tIns="0" rIns="20050" bIns="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1" u="none" strike="noStrike" cap="none">
                <a:solidFill>
                  <a:schemeClr val="dk1"/>
                </a:solidFill>
                <a:latin typeface="Times New Roman"/>
                <a:ea typeface="Times New Roman"/>
                <a:cs typeface="Times New Roman"/>
                <a:sym typeface="Times New Roman"/>
              </a:rPr>
              <a:t>6</a:t>
            </a:fld>
            <a:endParaRPr sz="1100" b="0" i="1" u="none" strike="noStrike" cap="none">
              <a:solidFill>
                <a:schemeClr val="dk1"/>
              </a:solidFill>
              <a:latin typeface="Times New Roman"/>
              <a:ea typeface="Times New Roman"/>
              <a:cs typeface="Times New Roman"/>
              <a:sym typeface="Times New Roman"/>
            </a:endParaRPr>
          </a:p>
        </p:txBody>
      </p:sp>
      <p:sp>
        <p:nvSpPr>
          <p:cNvPr id="111" name="Google Shape;111;g1e8113b6d05_0_63:notes"/>
          <p:cNvSpPr>
            <a:spLocks noGrp="1" noRot="1" noChangeAspect="1"/>
          </p:cNvSpPr>
          <p:nvPr>
            <p:ph type="sldImg" idx="2"/>
          </p:nvPr>
        </p:nvSpPr>
        <p:spPr>
          <a:xfrm>
            <a:off x="1158875" y="893763"/>
            <a:ext cx="4779900" cy="35847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2" name="Google Shape;112;g1e8113b6d05_0_63:notes"/>
          <p:cNvSpPr txBox="1">
            <a:spLocks noGrp="1"/>
          </p:cNvSpPr>
          <p:nvPr>
            <p:ph type="body" idx="1"/>
          </p:nvPr>
        </p:nvSpPr>
        <p:spPr>
          <a:xfrm>
            <a:off x="944563" y="4864100"/>
            <a:ext cx="5208600" cy="4310100"/>
          </a:xfrm>
          <a:prstGeom prst="rect">
            <a:avLst/>
          </a:prstGeom>
          <a:noFill/>
          <a:ln>
            <a:noFill/>
          </a:ln>
        </p:spPr>
        <p:txBody>
          <a:bodyPr spcFirstLastPara="1" wrap="square" lIns="96900" tIns="48450" rIns="96900" bIns="48450" anchor="t" anchorCtr="0">
            <a:noAutofit/>
          </a:bodyPr>
          <a:lstStyle/>
          <a:p>
            <a:pPr marL="0" lvl="0" indent="0" algn="l" rtl="0">
              <a:lnSpc>
                <a:spcPct val="100000"/>
              </a:lnSpc>
              <a:spcBef>
                <a:spcPts val="0"/>
              </a:spcBef>
              <a:spcAft>
                <a:spcPts val="0"/>
              </a:spcAft>
              <a:buSzPts val="1400"/>
              <a:buNone/>
            </a:pPr>
            <a:r>
              <a:rPr lang="en-US"/>
              <a:t>Warmup</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38:notes"/>
          <p:cNvSpPr txBox="1"/>
          <p:nvPr/>
        </p:nvSpPr>
        <p:spPr>
          <a:xfrm>
            <a:off x="4022725" y="9745663"/>
            <a:ext cx="3076575" cy="477837"/>
          </a:xfrm>
          <a:prstGeom prst="rect">
            <a:avLst/>
          </a:prstGeom>
          <a:noFill/>
          <a:ln>
            <a:noFill/>
          </a:ln>
        </p:spPr>
        <p:txBody>
          <a:bodyPr spcFirstLastPara="1" wrap="square" lIns="20050" tIns="0" rIns="20050" bIns="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1" u="none" strike="noStrike" cap="none">
                <a:solidFill>
                  <a:schemeClr val="dk1"/>
                </a:solidFill>
                <a:latin typeface="Times New Roman"/>
                <a:ea typeface="Times New Roman"/>
                <a:cs typeface="Times New Roman"/>
                <a:sym typeface="Times New Roman"/>
              </a:rPr>
              <a:t>42</a:t>
            </a:fld>
            <a:endParaRPr sz="1100" b="0" i="1" u="none" strike="noStrike" cap="none">
              <a:solidFill>
                <a:schemeClr val="dk1"/>
              </a:solidFill>
              <a:latin typeface="Times New Roman"/>
              <a:ea typeface="Times New Roman"/>
              <a:cs typeface="Times New Roman"/>
              <a:sym typeface="Times New Roman"/>
            </a:endParaRPr>
          </a:p>
        </p:txBody>
      </p:sp>
      <p:sp>
        <p:nvSpPr>
          <p:cNvPr id="564" name="Google Shape;564;p38:notes"/>
          <p:cNvSpPr>
            <a:spLocks noGrp="1" noRot="1" noChangeAspect="1"/>
          </p:cNvSpPr>
          <p:nvPr>
            <p:ph type="sldImg" idx="2"/>
          </p:nvPr>
        </p:nvSpPr>
        <p:spPr>
          <a:xfrm>
            <a:off x="1158875" y="893763"/>
            <a:ext cx="4779963" cy="35845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5" name="Google Shape;565;p38:notes"/>
          <p:cNvSpPr txBox="1">
            <a:spLocks noGrp="1"/>
          </p:cNvSpPr>
          <p:nvPr>
            <p:ph type="body" idx="1"/>
          </p:nvPr>
        </p:nvSpPr>
        <p:spPr>
          <a:xfrm>
            <a:off x="944563" y="4864100"/>
            <a:ext cx="5208587" cy="4310063"/>
          </a:xfrm>
          <a:prstGeom prst="rect">
            <a:avLst/>
          </a:prstGeom>
          <a:noFill/>
          <a:ln>
            <a:noFill/>
          </a:ln>
        </p:spPr>
        <p:txBody>
          <a:bodyPr spcFirstLastPara="1" wrap="square" lIns="96900" tIns="48450" rIns="96900" bIns="48450" anchor="t" anchorCtr="0">
            <a:noAutofit/>
          </a:bodyPr>
          <a:lstStyle/>
          <a:p>
            <a:pPr marL="228600" lvl="0" indent="-228600" algn="l" rtl="0">
              <a:lnSpc>
                <a:spcPct val="100000"/>
              </a:lnSpc>
              <a:spcBef>
                <a:spcPts val="0"/>
              </a:spcBef>
              <a:spcAft>
                <a:spcPts val="0"/>
              </a:spcAft>
              <a:buSzPts val="1400"/>
              <a:buAutoNum type="arabicPeriod"/>
            </a:pPr>
            <a:r>
              <a:rPr lang="en-US" dirty="0"/>
              <a:t>Why </a:t>
            </a:r>
            <a:r>
              <a:rPr lang="en-US" sz="1200" dirty="0" err="1">
                <a:solidFill>
                  <a:srgbClr val="000000"/>
                </a:solidFill>
                <a:latin typeface="Consolas"/>
                <a:ea typeface="Consolas"/>
                <a:cs typeface="Consolas"/>
                <a:sym typeface="Consolas"/>
              </a:rPr>
              <a:t>a.charAt</a:t>
            </a:r>
            <a:r>
              <a:rPr lang="en-US" sz="1200" dirty="0">
                <a:solidFill>
                  <a:srgbClr val="000000"/>
                </a:solidFill>
                <a:latin typeface="Consolas"/>
                <a:ea typeface="Consolas"/>
                <a:cs typeface="Consolas"/>
                <a:sym typeface="Consolas"/>
              </a:rPr>
              <a:t>(</a:t>
            </a:r>
            <a:r>
              <a:rPr lang="en-US" sz="1200" dirty="0" err="1">
                <a:solidFill>
                  <a:srgbClr val="000000"/>
                </a:solidFill>
                <a:latin typeface="Consolas"/>
                <a:ea typeface="Consolas"/>
                <a:cs typeface="Consolas"/>
                <a:sym typeface="Consolas"/>
              </a:rPr>
              <a:t>i</a:t>
            </a:r>
            <a:r>
              <a:rPr lang="en-US" sz="1200" dirty="0">
                <a:solidFill>
                  <a:srgbClr val="000000"/>
                </a:solidFill>
                <a:latin typeface="Consolas"/>
                <a:ea typeface="Consolas"/>
                <a:cs typeface="Consolas"/>
                <a:sym typeface="Consolas"/>
              </a:rPr>
              <a:t>) == </a:t>
            </a:r>
            <a:r>
              <a:rPr lang="en-US" sz="1200" dirty="0" err="1">
                <a:solidFill>
                  <a:srgbClr val="000000"/>
                </a:solidFill>
                <a:latin typeface="Consolas"/>
                <a:ea typeface="Consolas"/>
                <a:cs typeface="Consolas"/>
                <a:sym typeface="Consolas"/>
              </a:rPr>
              <a:t>b.charAt</a:t>
            </a:r>
            <a:r>
              <a:rPr lang="en-US" sz="1200" dirty="0">
                <a:solidFill>
                  <a:srgbClr val="000000"/>
                </a:solidFill>
                <a:latin typeface="Consolas"/>
                <a:ea typeface="Consolas"/>
                <a:cs typeface="Consolas"/>
                <a:sym typeface="Consolas"/>
              </a:rPr>
              <a:t>(</a:t>
            </a:r>
            <a:r>
              <a:rPr lang="en-US" sz="1200" dirty="0" err="1">
                <a:solidFill>
                  <a:srgbClr val="000000"/>
                </a:solidFill>
                <a:latin typeface="Consolas"/>
                <a:ea typeface="Consolas"/>
                <a:cs typeface="Consolas"/>
                <a:sym typeface="Consolas"/>
              </a:rPr>
              <a:t>i</a:t>
            </a:r>
            <a:r>
              <a:rPr lang="en-US" sz="1200" dirty="0">
                <a:solidFill>
                  <a:srgbClr val="000000"/>
                </a:solidFill>
                <a:latin typeface="Consolas"/>
                <a:ea typeface="Consolas"/>
                <a:cs typeface="Consolas"/>
                <a:sym typeface="Consolas"/>
              </a:rPr>
              <a:t>) works? </a:t>
            </a:r>
          </a:p>
          <a:p>
            <a:pPr marL="228600" lvl="0" indent="-228600" algn="l" rtl="0">
              <a:lnSpc>
                <a:spcPct val="100000"/>
              </a:lnSpc>
              <a:spcBef>
                <a:spcPts val="0"/>
              </a:spcBef>
              <a:spcAft>
                <a:spcPts val="0"/>
              </a:spcAft>
              <a:buSzPts val="1400"/>
              <a:buAutoNum type="arabicPeriod"/>
            </a:pPr>
            <a:endParaRPr dirty="0"/>
          </a:p>
        </p:txBody>
      </p:sp>
    </p:spTree>
    <p:extLst>
      <p:ext uri="{BB962C8B-B14F-4D97-AF65-F5344CB8AC3E}">
        <p14:creationId xmlns:p14="http://schemas.microsoft.com/office/powerpoint/2010/main" val="18347041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2862855f622_0_561:notes"/>
          <p:cNvSpPr txBox="1"/>
          <p:nvPr/>
        </p:nvSpPr>
        <p:spPr>
          <a:xfrm>
            <a:off x="4022725" y="9745663"/>
            <a:ext cx="3076500" cy="477900"/>
          </a:xfrm>
          <a:prstGeom prst="rect">
            <a:avLst/>
          </a:prstGeom>
          <a:noFill/>
          <a:ln>
            <a:noFill/>
          </a:ln>
        </p:spPr>
        <p:txBody>
          <a:bodyPr spcFirstLastPara="1" wrap="square" lIns="20050" tIns="0" rIns="20050" bIns="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1" u="none" strike="noStrike" cap="none">
                <a:solidFill>
                  <a:schemeClr val="dk1"/>
                </a:solidFill>
                <a:latin typeface="Times New Roman"/>
                <a:ea typeface="Times New Roman"/>
                <a:cs typeface="Times New Roman"/>
                <a:sym typeface="Times New Roman"/>
              </a:rPr>
              <a:t>43</a:t>
            </a:fld>
            <a:endParaRPr sz="1100" b="0" i="1" u="none" strike="noStrike" cap="none">
              <a:solidFill>
                <a:schemeClr val="dk1"/>
              </a:solidFill>
              <a:latin typeface="Times New Roman"/>
              <a:ea typeface="Times New Roman"/>
              <a:cs typeface="Times New Roman"/>
              <a:sym typeface="Times New Roman"/>
            </a:endParaRPr>
          </a:p>
        </p:txBody>
      </p:sp>
      <p:sp>
        <p:nvSpPr>
          <p:cNvPr id="572" name="Google Shape;572;g2862855f622_0_561:notes"/>
          <p:cNvSpPr>
            <a:spLocks noGrp="1" noRot="1" noChangeAspect="1"/>
          </p:cNvSpPr>
          <p:nvPr>
            <p:ph type="sldImg" idx="2"/>
          </p:nvPr>
        </p:nvSpPr>
        <p:spPr>
          <a:xfrm>
            <a:off x="1158875" y="893763"/>
            <a:ext cx="4779963" cy="35845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3" name="Google Shape;573;g2862855f622_0_561:notes"/>
          <p:cNvSpPr txBox="1">
            <a:spLocks noGrp="1"/>
          </p:cNvSpPr>
          <p:nvPr>
            <p:ph type="body" idx="1"/>
          </p:nvPr>
        </p:nvSpPr>
        <p:spPr>
          <a:xfrm>
            <a:off x="944563" y="4864100"/>
            <a:ext cx="5208600" cy="4310100"/>
          </a:xfrm>
          <a:prstGeom prst="rect">
            <a:avLst/>
          </a:prstGeom>
          <a:noFill/>
          <a:ln>
            <a:noFill/>
          </a:ln>
        </p:spPr>
        <p:txBody>
          <a:bodyPr spcFirstLastPara="1" wrap="square" lIns="96900" tIns="48450" rIns="96900" bIns="48450" anchor="t" anchorCtr="0">
            <a:noAutofit/>
          </a:bodyPr>
          <a:lstStyle/>
          <a:p>
            <a:pPr marL="0" lvl="0" indent="0" algn="r" rtl="1">
              <a:spcBef>
                <a:spcPts val="0"/>
              </a:spcBef>
              <a:spcAft>
                <a:spcPts val="0"/>
              </a:spcAft>
              <a:buClr>
                <a:schemeClr val="dk1"/>
              </a:buClr>
              <a:buSzPts val="1400"/>
              <a:buFont typeface="Arial"/>
              <a:buNone/>
            </a:pPr>
            <a:r>
              <a:rPr lang="en-US"/>
              <a:t>דיון למה boolean לא מתאים? (אין מספיק ערכים להצביע על 3 המצבים האפשריים)</a:t>
            </a:r>
            <a:endParaRPr/>
          </a:p>
        </p:txBody>
      </p:sp>
    </p:spTree>
    <p:extLst>
      <p:ext uri="{BB962C8B-B14F-4D97-AF65-F5344CB8AC3E}">
        <p14:creationId xmlns:p14="http://schemas.microsoft.com/office/powerpoint/2010/main" val="41742386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2862855f622_0_575:notes"/>
          <p:cNvSpPr txBox="1"/>
          <p:nvPr/>
        </p:nvSpPr>
        <p:spPr>
          <a:xfrm>
            <a:off x="4022725" y="9745663"/>
            <a:ext cx="3076500" cy="477900"/>
          </a:xfrm>
          <a:prstGeom prst="rect">
            <a:avLst/>
          </a:prstGeom>
          <a:noFill/>
          <a:ln>
            <a:noFill/>
          </a:ln>
        </p:spPr>
        <p:txBody>
          <a:bodyPr spcFirstLastPara="1" wrap="square" lIns="20050" tIns="0" rIns="20050" bIns="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1" u="none" strike="noStrike" cap="none">
                <a:solidFill>
                  <a:schemeClr val="dk1"/>
                </a:solidFill>
                <a:latin typeface="Times New Roman"/>
                <a:ea typeface="Times New Roman"/>
                <a:cs typeface="Times New Roman"/>
                <a:sym typeface="Times New Roman"/>
              </a:rPr>
              <a:t>44</a:t>
            </a:fld>
            <a:endParaRPr sz="1100" b="0" i="1" u="none" strike="noStrike" cap="none">
              <a:solidFill>
                <a:schemeClr val="dk1"/>
              </a:solidFill>
              <a:latin typeface="Times New Roman"/>
              <a:ea typeface="Times New Roman"/>
              <a:cs typeface="Times New Roman"/>
              <a:sym typeface="Times New Roman"/>
            </a:endParaRPr>
          </a:p>
        </p:txBody>
      </p:sp>
      <p:sp>
        <p:nvSpPr>
          <p:cNvPr id="580" name="Google Shape;580;g2862855f622_0_575:notes"/>
          <p:cNvSpPr>
            <a:spLocks noGrp="1" noRot="1" noChangeAspect="1"/>
          </p:cNvSpPr>
          <p:nvPr>
            <p:ph type="sldImg" idx="2"/>
          </p:nvPr>
        </p:nvSpPr>
        <p:spPr>
          <a:xfrm>
            <a:off x="1158875" y="893763"/>
            <a:ext cx="4779963" cy="35845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1" name="Google Shape;581;g2862855f622_0_575:notes"/>
          <p:cNvSpPr txBox="1">
            <a:spLocks noGrp="1"/>
          </p:cNvSpPr>
          <p:nvPr>
            <p:ph type="body" idx="1"/>
          </p:nvPr>
        </p:nvSpPr>
        <p:spPr>
          <a:xfrm>
            <a:off x="944563" y="4864100"/>
            <a:ext cx="5208600" cy="4310100"/>
          </a:xfrm>
          <a:prstGeom prst="rect">
            <a:avLst/>
          </a:prstGeom>
          <a:noFill/>
          <a:ln>
            <a:noFill/>
          </a:ln>
        </p:spPr>
        <p:txBody>
          <a:bodyPr spcFirstLastPara="1" wrap="square" lIns="96900" tIns="48450" rIns="96900" bIns="4845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2326770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2862855f622_0_554:notes"/>
          <p:cNvSpPr txBox="1"/>
          <p:nvPr/>
        </p:nvSpPr>
        <p:spPr>
          <a:xfrm>
            <a:off x="4022725" y="9745663"/>
            <a:ext cx="3076500" cy="477900"/>
          </a:xfrm>
          <a:prstGeom prst="rect">
            <a:avLst/>
          </a:prstGeom>
          <a:noFill/>
          <a:ln>
            <a:noFill/>
          </a:ln>
        </p:spPr>
        <p:txBody>
          <a:bodyPr spcFirstLastPara="1" wrap="square" lIns="20050" tIns="0" rIns="20050" bIns="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1" u="none" strike="noStrike" cap="none">
                <a:solidFill>
                  <a:schemeClr val="dk1"/>
                </a:solidFill>
                <a:latin typeface="Times New Roman"/>
                <a:ea typeface="Times New Roman"/>
                <a:cs typeface="Times New Roman"/>
                <a:sym typeface="Times New Roman"/>
              </a:rPr>
              <a:t>45</a:t>
            </a:fld>
            <a:endParaRPr sz="1100" b="0" i="1" u="none" strike="noStrike" cap="none">
              <a:solidFill>
                <a:schemeClr val="dk1"/>
              </a:solidFill>
              <a:latin typeface="Times New Roman"/>
              <a:ea typeface="Times New Roman"/>
              <a:cs typeface="Times New Roman"/>
              <a:sym typeface="Times New Roman"/>
            </a:endParaRPr>
          </a:p>
        </p:txBody>
      </p:sp>
      <p:sp>
        <p:nvSpPr>
          <p:cNvPr id="588" name="Google Shape;588;g2862855f622_0_554:notes"/>
          <p:cNvSpPr>
            <a:spLocks noGrp="1" noRot="1" noChangeAspect="1"/>
          </p:cNvSpPr>
          <p:nvPr>
            <p:ph type="sldImg" idx="2"/>
          </p:nvPr>
        </p:nvSpPr>
        <p:spPr>
          <a:xfrm>
            <a:off x="1158875" y="893763"/>
            <a:ext cx="4779963" cy="35845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9" name="Google Shape;589;g2862855f622_0_554:notes"/>
          <p:cNvSpPr txBox="1">
            <a:spLocks noGrp="1"/>
          </p:cNvSpPr>
          <p:nvPr>
            <p:ph type="body" idx="1"/>
          </p:nvPr>
        </p:nvSpPr>
        <p:spPr>
          <a:xfrm>
            <a:off x="944563" y="4864100"/>
            <a:ext cx="5208600" cy="4310100"/>
          </a:xfrm>
          <a:prstGeom prst="rect">
            <a:avLst/>
          </a:prstGeom>
          <a:noFill/>
          <a:ln>
            <a:noFill/>
          </a:ln>
        </p:spPr>
        <p:txBody>
          <a:bodyPr spcFirstLastPara="1" wrap="square" lIns="96900" tIns="48450" rIns="96900" bIns="48450" anchor="t" anchorCtr="0">
            <a:noAutofit/>
          </a:bodyPr>
          <a:lstStyle/>
          <a:p>
            <a:pPr marL="0" lvl="0" indent="0" algn="r" rtl="1">
              <a:lnSpc>
                <a:spcPct val="100000"/>
              </a:lnSpc>
              <a:spcBef>
                <a:spcPts val="0"/>
              </a:spcBef>
              <a:spcAft>
                <a:spcPts val="0"/>
              </a:spcAft>
              <a:buSzPts val="1400"/>
              <a:buNone/>
            </a:pPr>
            <a:endParaRPr/>
          </a:p>
        </p:txBody>
      </p:sp>
    </p:spTree>
    <p:extLst>
      <p:ext uri="{BB962C8B-B14F-4D97-AF65-F5344CB8AC3E}">
        <p14:creationId xmlns:p14="http://schemas.microsoft.com/office/powerpoint/2010/main" val="9033610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30:notes"/>
          <p:cNvSpPr txBox="1"/>
          <p:nvPr/>
        </p:nvSpPr>
        <p:spPr>
          <a:xfrm>
            <a:off x="4022725" y="9745663"/>
            <a:ext cx="3076500" cy="477900"/>
          </a:xfrm>
          <a:prstGeom prst="rect">
            <a:avLst/>
          </a:prstGeom>
          <a:noFill/>
          <a:ln>
            <a:noFill/>
          </a:ln>
        </p:spPr>
        <p:txBody>
          <a:bodyPr spcFirstLastPara="1" wrap="square" lIns="20050" tIns="0" rIns="20050" bIns="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1" u="none" strike="noStrike" cap="none">
                <a:solidFill>
                  <a:schemeClr val="dk1"/>
                </a:solidFill>
                <a:latin typeface="Times New Roman"/>
                <a:ea typeface="Times New Roman"/>
                <a:cs typeface="Times New Roman"/>
                <a:sym typeface="Times New Roman"/>
              </a:rPr>
              <a:t>47</a:t>
            </a:fld>
            <a:endParaRPr sz="1100" b="0" i="1" u="none" strike="noStrike" cap="none">
              <a:solidFill>
                <a:schemeClr val="dk1"/>
              </a:solidFill>
              <a:latin typeface="Times New Roman"/>
              <a:ea typeface="Times New Roman"/>
              <a:cs typeface="Times New Roman"/>
              <a:sym typeface="Times New Roman"/>
            </a:endParaRPr>
          </a:p>
        </p:txBody>
      </p:sp>
      <p:sp>
        <p:nvSpPr>
          <p:cNvPr id="476" name="Google Shape;476;p30:notes"/>
          <p:cNvSpPr>
            <a:spLocks noGrp="1" noRot="1" noChangeAspect="1"/>
          </p:cNvSpPr>
          <p:nvPr>
            <p:ph type="sldImg" idx="2"/>
          </p:nvPr>
        </p:nvSpPr>
        <p:spPr>
          <a:xfrm>
            <a:off x="1158875" y="893763"/>
            <a:ext cx="4779963" cy="35845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7" name="Google Shape;477;p30:notes"/>
          <p:cNvSpPr txBox="1">
            <a:spLocks noGrp="1"/>
          </p:cNvSpPr>
          <p:nvPr>
            <p:ph type="body" idx="1"/>
          </p:nvPr>
        </p:nvSpPr>
        <p:spPr>
          <a:xfrm>
            <a:off x="944563" y="4864100"/>
            <a:ext cx="5208600" cy="4310100"/>
          </a:xfrm>
          <a:prstGeom prst="rect">
            <a:avLst/>
          </a:prstGeom>
          <a:noFill/>
          <a:ln>
            <a:noFill/>
          </a:ln>
        </p:spPr>
        <p:txBody>
          <a:bodyPr spcFirstLastPara="1" wrap="square" lIns="96900" tIns="48450" rIns="96900" bIns="4845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31:notes"/>
          <p:cNvSpPr txBox="1"/>
          <p:nvPr/>
        </p:nvSpPr>
        <p:spPr>
          <a:xfrm>
            <a:off x="4022725" y="9745663"/>
            <a:ext cx="3076500" cy="477900"/>
          </a:xfrm>
          <a:prstGeom prst="rect">
            <a:avLst/>
          </a:prstGeom>
          <a:noFill/>
          <a:ln>
            <a:noFill/>
          </a:ln>
        </p:spPr>
        <p:txBody>
          <a:bodyPr spcFirstLastPara="1" wrap="square" lIns="20050" tIns="0" rIns="20050" bIns="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1" u="none" strike="noStrike" cap="none">
                <a:solidFill>
                  <a:schemeClr val="dk1"/>
                </a:solidFill>
                <a:latin typeface="Times New Roman"/>
                <a:ea typeface="Times New Roman"/>
                <a:cs typeface="Times New Roman"/>
                <a:sym typeface="Times New Roman"/>
              </a:rPr>
              <a:t>48</a:t>
            </a:fld>
            <a:endParaRPr sz="1100" b="0" i="1" u="none" strike="noStrike" cap="none">
              <a:solidFill>
                <a:schemeClr val="dk1"/>
              </a:solidFill>
              <a:latin typeface="Times New Roman"/>
              <a:ea typeface="Times New Roman"/>
              <a:cs typeface="Times New Roman"/>
              <a:sym typeface="Times New Roman"/>
            </a:endParaRPr>
          </a:p>
        </p:txBody>
      </p:sp>
      <p:sp>
        <p:nvSpPr>
          <p:cNvPr id="484" name="Google Shape;484;p31:notes"/>
          <p:cNvSpPr>
            <a:spLocks noGrp="1" noRot="1" noChangeAspect="1"/>
          </p:cNvSpPr>
          <p:nvPr>
            <p:ph type="sldImg" idx="2"/>
          </p:nvPr>
        </p:nvSpPr>
        <p:spPr>
          <a:xfrm>
            <a:off x="1158875" y="893763"/>
            <a:ext cx="4779963" cy="35845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5" name="Google Shape;485;p31:notes"/>
          <p:cNvSpPr txBox="1">
            <a:spLocks noGrp="1"/>
          </p:cNvSpPr>
          <p:nvPr>
            <p:ph type="body" idx="1"/>
          </p:nvPr>
        </p:nvSpPr>
        <p:spPr>
          <a:xfrm>
            <a:off x="944563" y="4864100"/>
            <a:ext cx="5208600" cy="4310100"/>
          </a:xfrm>
          <a:prstGeom prst="rect">
            <a:avLst/>
          </a:prstGeom>
          <a:noFill/>
          <a:ln>
            <a:noFill/>
          </a:ln>
        </p:spPr>
        <p:txBody>
          <a:bodyPr spcFirstLastPara="1" wrap="square" lIns="96900" tIns="48450" rIns="96900" bIns="4845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32:notes"/>
          <p:cNvSpPr txBox="1"/>
          <p:nvPr/>
        </p:nvSpPr>
        <p:spPr>
          <a:xfrm>
            <a:off x="4022725" y="9745663"/>
            <a:ext cx="3076500" cy="477900"/>
          </a:xfrm>
          <a:prstGeom prst="rect">
            <a:avLst/>
          </a:prstGeom>
          <a:noFill/>
          <a:ln>
            <a:noFill/>
          </a:ln>
        </p:spPr>
        <p:txBody>
          <a:bodyPr spcFirstLastPara="1" wrap="square" lIns="20050" tIns="0" rIns="20050" bIns="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1" u="none" strike="noStrike" cap="none">
                <a:solidFill>
                  <a:schemeClr val="dk1"/>
                </a:solidFill>
                <a:latin typeface="Times New Roman"/>
                <a:ea typeface="Times New Roman"/>
                <a:cs typeface="Times New Roman"/>
                <a:sym typeface="Times New Roman"/>
              </a:rPr>
              <a:t>49</a:t>
            </a:fld>
            <a:endParaRPr sz="1100" b="0" i="1" u="none" strike="noStrike" cap="none">
              <a:solidFill>
                <a:schemeClr val="dk1"/>
              </a:solidFill>
              <a:latin typeface="Times New Roman"/>
              <a:ea typeface="Times New Roman"/>
              <a:cs typeface="Times New Roman"/>
              <a:sym typeface="Times New Roman"/>
            </a:endParaRPr>
          </a:p>
        </p:txBody>
      </p:sp>
      <p:sp>
        <p:nvSpPr>
          <p:cNvPr id="493" name="Google Shape;493;p32:notes"/>
          <p:cNvSpPr>
            <a:spLocks noGrp="1" noRot="1" noChangeAspect="1"/>
          </p:cNvSpPr>
          <p:nvPr>
            <p:ph type="sldImg" idx="2"/>
          </p:nvPr>
        </p:nvSpPr>
        <p:spPr>
          <a:xfrm>
            <a:off x="1158875" y="893763"/>
            <a:ext cx="4779963" cy="35845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4" name="Google Shape;494;p32:notes"/>
          <p:cNvSpPr txBox="1">
            <a:spLocks noGrp="1"/>
          </p:cNvSpPr>
          <p:nvPr>
            <p:ph type="body" idx="1"/>
          </p:nvPr>
        </p:nvSpPr>
        <p:spPr>
          <a:xfrm>
            <a:off x="944563" y="4864100"/>
            <a:ext cx="5208600" cy="4310100"/>
          </a:xfrm>
          <a:prstGeom prst="rect">
            <a:avLst/>
          </a:prstGeom>
          <a:noFill/>
          <a:ln>
            <a:noFill/>
          </a:ln>
        </p:spPr>
        <p:txBody>
          <a:bodyPr spcFirstLastPara="1" wrap="square" lIns="96900" tIns="48450" rIns="96900" bIns="4845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33:notes"/>
          <p:cNvSpPr txBox="1"/>
          <p:nvPr/>
        </p:nvSpPr>
        <p:spPr>
          <a:xfrm>
            <a:off x="4022725" y="9745663"/>
            <a:ext cx="3076500" cy="477900"/>
          </a:xfrm>
          <a:prstGeom prst="rect">
            <a:avLst/>
          </a:prstGeom>
          <a:noFill/>
          <a:ln>
            <a:noFill/>
          </a:ln>
        </p:spPr>
        <p:txBody>
          <a:bodyPr spcFirstLastPara="1" wrap="square" lIns="20050" tIns="0" rIns="20050" bIns="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1" u="none" strike="noStrike" cap="none">
                <a:solidFill>
                  <a:schemeClr val="dk1"/>
                </a:solidFill>
                <a:latin typeface="Times New Roman"/>
                <a:ea typeface="Times New Roman"/>
                <a:cs typeface="Times New Roman"/>
                <a:sym typeface="Times New Roman"/>
              </a:rPr>
              <a:t>50</a:t>
            </a:fld>
            <a:endParaRPr sz="1100" b="0" i="1" u="none" strike="noStrike" cap="none">
              <a:solidFill>
                <a:schemeClr val="dk1"/>
              </a:solidFill>
              <a:latin typeface="Times New Roman"/>
              <a:ea typeface="Times New Roman"/>
              <a:cs typeface="Times New Roman"/>
              <a:sym typeface="Times New Roman"/>
            </a:endParaRPr>
          </a:p>
        </p:txBody>
      </p:sp>
      <p:sp>
        <p:nvSpPr>
          <p:cNvPr id="501" name="Google Shape;501;p33:notes"/>
          <p:cNvSpPr>
            <a:spLocks noGrp="1" noRot="1" noChangeAspect="1"/>
          </p:cNvSpPr>
          <p:nvPr>
            <p:ph type="sldImg" idx="2"/>
          </p:nvPr>
        </p:nvSpPr>
        <p:spPr>
          <a:xfrm>
            <a:off x="1158875" y="893763"/>
            <a:ext cx="4779963" cy="35845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2" name="Google Shape;502;p33:notes"/>
          <p:cNvSpPr txBox="1">
            <a:spLocks noGrp="1"/>
          </p:cNvSpPr>
          <p:nvPr>
            <p:ph type="body" idx="1"/>
          </p:nvPr>
        </p:nvSpPr>
        <p:spPr>
          <a:xfrm>
            <a:off x="944563" y="4864100"/>
            <a:ext cx="5208600" cy="4310100"/>
          </a:xfrm>
          <a:prstGeom prst="rect">
            <a:avLst/>
          </a:prstGeom>
          <a:noFill/>
          <a:ln>
            <a:noFill/>
          </a:ln>
        </p:spPr>
        <p:txBody>
          <a:bodyPr spcFirstLastPara="1" wrap="square" lIns="96900" tIns="48450" rIns="96900" bIns="4845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34:notes"/>
          <p:cNvSpPr txBox="1"/>
          <p:nvPr/>
        </p:nvSpPr>
        <p:spPr>
          <a:xfrm>
            <a:off x="4022725" y="9745663"/>
            <a:ext cx="3076500" cy="477900"/>
          </a:xfrm>
          <a:prstGeom prst="rect">
            <a:avLst/>
          </a:prstGeom>
          <a:noFill/>
          <a:ln>
            <a:noFill/>
          </a:ln>
        </p:spPr>
        <p:txBody>
          <a:bodyPr spcFirstLastPara="1" wrap="square" lIns="20050" tIns="0" rIns="20050" bIns="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1" u="none" strike="noStrike" cap="none">
                <a:solidFill>
                  <a:schemeClr val="dk1"/>
                </a:solidFill>
                <a:latin typeface="Times New Roman"/>
                <a:ea typeface="Times New Roman"/>
                <a:cs typeface="Times New Roman"/>
                <a:sym typeface="Times New Roman"/>
              </a:rPr>
              <a:t>51</a:t>
            </a:fld>
            <a:endParaRPr sz="1100" b="0" i="1" u="none" strike="noStrike" cap="none">
              <a:solidFill>
                <a:schemeClr val="dk1"/>
              </a:solidFill>
              <a:latin typeface="Times New Roman"/>
              <a:ea typeface="Times New Roman"/>
              <a:cs typeface="Times New Roman"/>
              <a:sym typeface="Times New Roman"/>
            </a:endParaRPr>
          </a:p>
        </p:txBody>
      </p:sp>
      <p:sp>
        <p:nvSpPr>
          <p:cNvPr id="510" name="Google Shape;510;p34:notes"/>
          <p:cNvSpPr>
            <a:spLocks noGrp="1" noRot="1" noChangeAspect="1"/>
          </p:cNvSpPr>
          <p:nvPr>
            <p:ph type="sldImg" idx="2"/>
          </p:nvPr>
        </p:nvSpPr>
        <p:spPr>
          <a:xfrm>
            <a:off x="1158875" y="893763"/>
            <a:ext cx="4779900" cy="35847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1" name="Google Shape;511;p34:notes"/>
          <p:cNvSpPr txBox="1">
            <a:spLocks noGrp="1"/>
          </p:cNvSpPr>
          <p:nvPr>
            <p:ph type="body" idx="1"/>
          </p:nvPr>
        </p:nvSpPr>
        <p:spPr>
          <a:xfrm>
            <a:off x="944563" y="4864100"/>
            <a:ext cx="5208600" cy="4310100"/>
          </a:xfrm>
          <a:prstGeom prst="rect">
            <a:avLst/>
          </a:prstGeom>
          <a:noFill/>
          <a:ln>
            <a:noFill/>
          </a:ln>
        </p:spPr>
        <p:txBody>
          <a:bodyPr spcFirstLastPara="1" wrap="square" lIns="96900" tIns="48450" rIns="96900" bIns="4845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35:notes"/>
          <p:cNvSpPr txBox="1"/>
          <p:nvPr/>
        </p:nvSpPr>
        <p:spPr>
          <a:xfrm>
            <a:off x="4022725" y="9745663"/>
            <a:ext cx="3076500" cy="477900"/>
          </a:xfrm>
          <a:prstGeom prst="rect">
            <a:avLst/>
          </a:prstGeom>
          <a:noFill/>
          <a:ln>
            <a:noFill/>
          </a:ln>
        </p:spPr>
        <p:txBody>
          <a:bodyPr spcFirstLastPara="1" wrap="square" lIns="20050" tIns="0" rIns="20050" bIns="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1" u="none" strike="noStrike" cap="none">
                <a:solidFill>
                  <a:schemeClr val="dk1"/>
                </a:solidFill>
                <a:latin typeface="Times New Roman"/>
                <a:ea typeface="Times New Roman"/>
                <a:cs typeface="Times New Roman"/>
                <a:sym typeface="Times New Roman"/>
              </a:rPr>
              <a:t>52</a:t>
            </a:fld>
            <a:endParaRPr sz="1100" b="0" i="1" u="none" strike="noStrike" cap="none">
              <a:solidFill>
                <a:schemeClr val="dk1"/>
              </a:solidFill>
              <a:latin typeface="Times New Roman"/>
              <a:ea typeface="Times New Roman"/>
              <a:cs typeface="Times New Roman"/>
              <a:sym typeface="Times New Roman"/>
            </a:endParaRPr>
          </a:p>
        </p:txBody>
      </p:sp>
      <p:sp>
        <p:nvSpPr>
          <p:cNvPr id="518" name="Google Shape;518;p35:notes"/>
          <p:cNvSpPr>
            <a:spLocks noGrp="1" noRot="1" noChangeAspect="1"/>
          </p:cNvSpPr>
          <p:nvPr>
            <p:ph type="sldImg" idx="2"/>
          </p:nvPr>
        </p:nvSpPr>
        <p:spPr>
          <a:xfrm>
            <a:off x="1158875" y="893763"/>
            <a:ext cx="4779963" cy="35845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9" name="Google Shape;519;p35:notes"/>
          <p:cNvSpPr txBox="1">
            <a:spLocks noGrp="1"/>
          </p:cNvSpPr>
          <p:nvPr>
            <p:ph type="body" idx="1"/>
          </p:nvPr>
        </p:nvSpPr>
        <p:spPr>
          <a:xfrm>
            <a:off x="944563" y="4864100"/>
            <a:ext cx="5208600" cy="4310100"/>
          </a:xfrm>
          <a:prstGeom prst="rect">
            <a:avLst/>
          </a:prstGeom>
          <a:noFill/>
          <a:ln>
            <a:noFill/>
          </a:ln>
        </p:spPr>
        <p:txBody>
          <a:bodyPr spcFirstLastPara="1" wrap="square" lIns="96900" tIns="48450" rIns="96900" bIns="4845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862855f622_0_443:notes"/>
          <p:cNvSpPr txBox="1"/>
          <p:nvPr/>
        </p:nvSpPr>
        <p:spPr>
          <a:xfrm>
            <a:off x="4022725" y="9745663"/>
            <a:ext cx="3076500" cy="477900"/>
          </a:xfrm>
          <a:prstGeom prst="rect">
            <a:avLst/>
          </a:prstGeom>
          <a:noFill/>
          <a:ln>
            <a:noFill/>
          </a:ln>
        </p:spPr>
        <p:txBody>
          <a:bodyPr spcFirstLastPara="1" wrap="square" lIns="20050" tIns="0" rIns="20050" bIns="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1" u="none" strike="noStrike" cap="none">
                <a:solidFill>
                  <a:schemeClr val="dk1"/>
                </a:solidFill>
                <a:latin typeface="Times New Roman"/>
                <a:ea typeface="Times New Roman"/>
                <a:cs typeface="Times New Roman"/>
                <a:sym typeface="Times New Roman"/>
              </a:rPr>
              <a:t>7</a:t>
            </a:fld>
            <a:endParaRPr sz="1100" b="0" i="1" u="none" strike="noStrike" cap="none">
              <a:solidFill>
                <a:schemeClr val="dk1"/>
              </a:solidFill>
              <a:latin typeface="Times New Roman"/>
              <a:ea typeface="Times New Roman"/>
              <a:cs typeface="Times New Roman"/>
              <a:sym typeface="Times New Roman"/>
            </a:endParaRPr>
          </a:p>
        </p:txBody>
      </p:sp>
      <p:sp>
        <p:nvSpPr>
          <p:cNvPr id="119" name="Google Shape;119;g2862855f622_0_443:notes"/>
          <p:cNvSpPr>
            <a:spLocks noGrp="1" noRot="1" noChangeAspect="1"/>
          </p:cNvSpPr>
          <p:nvPr>
            <p:ph type="sldImg" idx="2"/>
          </p:nvPr>
        </p:nvSpPr>
        <p:spPr>
          <a:xfrm>
            <a:off x="1158875" y="893763"/>
            <a:ext cx="4779963" cy="35845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0" name="Google Shape;120;g2862855f622_0_443:notes"/>
          <p:cNvSpPr txBox="1">
            <a:spLocks noGrp="1"/>
          </p:cNvSpPr>
          <p:nvPr>
            <p:ph type="body" idx="1"/>
          </p:nvPr>
        </p:nvSpPr>
        <p:spPr>
          <a:xfrm>
            <a:off x="944563" y="4864100"/>
            <a:ext cx="5208600" cy="4310100"/>
          </a:xfrm>
          <a:prstGeom prst="rect">
            <a:avLst/>
          </a:prstGeom>
          <a:noFill/>
          <a:ln>
            <a:noFill/>
          </a:ln>
        </p:spPr>
        <p:txBody>
          <a:bodyPr spcFirstLastPara="1" wrap="square" lIns="96900" tIns="48450" rIns="96900" bIns="48450" anchor="t" anchorCtr="0">
            <a:noAutofit/>
          </a:bodyPr>
          <a:lstStyle/>
          <a:p>
            <a:pPr marL="0" lvl="0" indent="0" algn="l" rtl="0">
              <a:lnSpc>
                <a:spcPct val="100000"/>
              </a:lnSpc>
              <a:spcBef>
                <a:spcPts val="0"/>
              </a:spcBef>
              <a:spcAft>
                <a:spcPts val="0"/>
              </a:spcAft>
              <a:buSzPts val="1400"/>
              <a:buNone/>
            </a:pPr>
            <a:r>
              <a:rPr lang="en-US"/>
              <a:t>Warmup</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2862855f622_0_582:notes"/>
          <p:cNvSpPr txBox="1"/>
          <p:nvPr/>
        </p:nvSpPr>
        <p:spPr>
          <a:xfrm>
            <a:off x="4022725" y="9745663"/>
            <a:ext cx="3076500" cy="477900"/>
          </a:xfrm>
          <a:prstGeom prst="rect">
            <a:avLst/>
          </a:prstGeom>
          <a:noFill/>
          <a:ln>
            <a:noFill/>
          </a:ln>
        </p:spPr>
        <p:txBody>
          <a:bodyPr spcFirstLastPara="1" wrap="square" lIns="20050" tIns="0" rIns="20050" bIns="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1" u="none" strike="noStrike" cap="none">
                <a:solidFill>
                  <a:schemeClr val="dk1"/>
                </a:solidFill>
                <a:latin typeface="Times New Roman"/>
                <a:ea typeface="Times New Roman"/>
                <a:cs typeface="Times New Roman"/>
                <a:sym typeface="Times New Roman"/>
              </a:rPr>
              <a:t>53</a:t>
            </a:fld>
            <a:endParaRPr sz="1100" b="0" i="1" u="none" strike="noStrike" cap="none">
              <a:solidFill>
                <a:schemeClr val="dk1"/>
              </a:solidFill>
              <a:latin typeface="Times New Roman"/>
              <a:ea typeface="Times New Roman"/>
              <a:cs typeface="Times New Roman"/>
              <a:sym typeface="Times New Roman"/>
            </a:endParaRPr>
          </a:p>
        </p:txBody>
      </p:sp>
      <p:sp>
        <p:nvSpPr>
          <p:cNvPr id="527" name="Google Shape;527;g2862855f622_0_582:notes"/>
          <p:cNvSpPr>
            <a:spLocks noGrp="1" noRot="1" noChangeAspect="1"/>
          </p:cNvSpPr>
          <p:nvPr>
            <p:ph type="sldImg" idx="2"/>
          </p:nvPr>
        </p:nvSpPr>
        <p:spPr>
          <a:xfrm>
            <a:off x="1158875" y="893763"/>
            <a:ext cx="4779900" cy="35847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8" name="Google Shape;528;g2862855f622_0_582:notes"/>
          <p:cNvSpPr txBox="1">
            <a:spLocks noGrp="1"/>
          </p:cNvSpPr>
          <p:nvPr>
            <p:ph type="body" idx="1"/>
          </p:nvPr>
        </p:nvSpPr>
        <p:spPr>
          <a:xfrm>
            <a:off x="944563" y="4864100"/>
            <a:ext cx="5208600" cy="4310100"/>
          </a:xfrm>
          <a:prstGeom prst="rect">
            <a:avLst/>
          </a:prstGeom>
          <a:noFill/>
          <a:ln>
            <a:noFill/>
          </a:ln>
        </p:spPr>
        <p:txBody>
          <a:bodyPr spcFirstLastPara="1" wrap="square" lIns="96900" tIns="48450" rIns="96900" bIns="4845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2862855f622_0_589:notes"/>
          <p:cNvSpPr txBox="1"/>
          <p:nvPr/>
        </p:nvSpPr>
        <p:spPr>
          <a:xfrm>
            <a:off x="4022725" y="9745663"/>
            <a:ext cx="3076500" cy="477900"/>
          </a:xfrm>
          <a:prstGeom prst="rect">
            <a:avLst/>
          </a:prstGeom>
          <a:noFill/>
          <a:ln>
            <a:noFill/>
          </a:ln>
        </p:spPr>
        <p:txBody>
          <a:bodyPr spcFirstLastPara="1" wrap="square" lIns="20050" tIns="0" rIns="20050" bIns="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1" u="none" strike="noStrike" cap="none">
                <a:solidFill>
                  <a:schemeClr val="dk1"/>
                </a:solidFill>
                <a:latin typeface="Times New Roman"/>
                <a:ea typeface="Times New Roman"/>
                <a:cs typeface="Times New Roman"/>
                <a:sym typeface="Times New Roman"/>
              </a:rPr>
              <a:t>54</a:t>
            </a:fld>
            <a:endParaRPr sz="1100" b="0" i="1" u="none" strike="noStrike" cap="none">
              <a:solidFill>
                <a:schemeClr val="dk1"/>
              </a:solidFill>
              <a:latin typeface="Times New Roman"/>
              <a:ea typeface="Times New Roman"/>
              <a:cs typeface="Times New Roman"/>
              <a:sym typeface="Times New Roman"/>
            </a:endParaRPr>
          </a:p>
        </p:txBody>
      </p:sp>
      <p:sp>
        <p:nvSpPr>
          <p:cNvPr id="535" name="Google Shape;535;g2862855f622_0_589:notes"/>
          <p:cNvSpPr>
            <a:spLocks noGrp="1" noRot="1" noChangeAspect="1"/>
          </p:cNvSpPr>
          <p:nvPr>
            <p:ph type="sldImg" idx="2"/>
          </p:nvPr>
        </p:nvSpPr>
        <p:spPr>
          <a:xfrm>
            <a:off x="1158875" y="893763"/>
            <a:ext cx="4779963" cy="35845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6" name="Google Shape;536;g2862855f622_0_589:notes"/>
          <p:cNvSpPr txBox="1">
            <a:spLocks noGrp="1"/>
          </p:cNvSpPr>
          <p:nvPr>
            <p:ph type="body" idx="1"/>
          </p:nvPr>
        </p:nvSpPr>
        <p:spPr>
          <a:xfrm>
            <a:off x="944563" y="4864100"/>
            <a:ext cx="5208600" cy="4310100"/>
          </a:xfrm>
          <a:prstGeom prst="rect">
            <a:avLst/>
          </a:prstGeom>
          <a:noFill/>
          <a:ln>
            <a:noFill/>
          </a:ln>
        </p:spPr>
        <p:txBody>
          <a:bodyPr spcFirstLastPara="1" wrap="square" lIns="96900" tIns="48450" rIns="96900" bIns="4845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862855f622_0_450:notes"/>
          <p:cNvSpPr txBox="1"/>
          <p:nvPr/>
        </p:nvSpPr>
        <p:spPr>
          <a:xfrm>
            <a:off x="4022725" y="9745663"/>
            <a:ext cx="3076500" cy="477900"/>
          </a:xfrm>
          <a:prstGeom prst="rect">
            <a:avLst/>
          </a:prstGeom>
          <a:noFill/>
          <a:ln>
            <a:noFill/>
          </a:ln>
        </p:spPr>
        <p:txBody>
          <a:bodyPr spcFirstLastPara="1" wrap="square" lIns="20050" tIns="0" rIns="20050" bIns="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1" u="none" strike="noStrike" cap="none">
                <a:solidFill>
                  <a:schemeClr val="dk1"/>
                </a:solidFill>
                <a:latin typeface="Times New Roman"/>
                <a:ea typeface="Times New Roman"/>
                <a:cs typeface="Times New Roman"/>
                <a:sym typeface="Times New Roman"/>
              </a:rPr>
              <a:t>8</a:t>
            </a:fld>
            <a:endParaRPr sz="1100" b="0" i="1" u="none" strike="noStrike" cap="none">
              <a:solidFill>
                <a:schemeClr val="dk1"/>
              </a:solidFill>
              <a:latin typeface="Times New Roman"/>
              <a:ea typeface="Times New Roman"/>
              <a:cs typeface="Times New Roman"/>
              <a:sym typeface="Times New Roman"/>
            </a:endParaRPr>
          </a:p>
        </p:txBody>
      </p:sp>
      <p:sp>
        <p:nvSpPr>
          <p:cNvPr id="127" name="Google Shape;127;g2862855f622_0_450:notes"/>
          <p:cNvSpPr>
            <a:spLocks noGrp="1" noRot="1" noChangeAspect="1"/>
          </p:cNvSpPr>
          <p:nvPr>
            <p:ph type="sldImg" idx="2"/>
          </p:nvPr>
        </p:nvSpPr>
        <p:spPr>
          <a:xfrm>
            <a:off x="1158875" y="893763"/>
            <a:ext cx="4779900" cy="35847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8" name="Google Shape;128;g2862855f622_0_450:notes"/>
          <p:cNvSpPr txBox="1">
            <a:spLocks noGrp="1"/>
          </p:cNvSpPr>
          <p:nvPr>
            <p:ph type="body" idx="1"/>
          </p:nvPr>
        </p:nvSpPr>
        <p:spPr>
          <a:xfrm>
            <a:off x="944563" y="4864100"/>
            <a:ext cx="5208600" cy="4310100"/>
          </a:xfrm>
          <a:prstGeom prst="rect">
            <a:avLst/>
          </a:prstGeom>
          <a:noFill/>
          <a:ln>
            <a:noFill/>
          </a:ln>
        </p:spPr>
        <p:txBody>
          <a:bodyPr spcFirstLastPara="1" wrap="square" lIns="96900" tIns="48450" rIns="96900" bIns="48450" anchor="t" anchorCtr="0">
            <a:noAutofit/>
          </a:bodyPr>
          <a:lstStyle/>
          <a:p>
            <a:pPr marL="0" lvl="0" indent="0" algn="l" rtl="0">
              <a:lnSpc>
                <a:spcPct val="100000"/>
              </a:lnSpc>
              <a:spcBef>
                <a:spcPts val="0"/>
              </a:spcBef>
              <a:spcAft>
                <a:spcPts val="0"/>
              </a:spcAft>
              <a:buSzPts val="1400"/>
              <a:buNone/>
            </a:pPr>
            <a:r>
              <a:rPr lang="en-US"/>
              <a:t>Warmup</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p:nvPr/>
        </p:nvSpPr>
        <p:spPr>
          <a:xfrm>
            <a:off x="4022725" y="9745663"/>
            <a:ext cx="3076575" cy="477837"/>
          </a:xfrm>
          <a:prstGeom prst="rect">
            <a:avLst/>
          </a:prstGeom>
          <a:noFill/>
          <a:ln>
            <a:noFill/>
          </a:ln>
        </p:spPr>
        <p:txBody>
          <a:bodyPr spcFirstLastPara="1" wrap="square" lIns="20050" tIns="0" rIns="20050" bIns="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1" u="none" strike="noStrike" cap="none">
                <a:solidFill>
                  <a:schemeClr val="dk1"/>
                </a:solidFill>
                <a:latin typeface="Times New Roman"/>
                <a:ea typeface="Times New Roman"/>
                <a:cs typeface="Times New Roman"/>
                <a:sym typeface="Times New Roman"/>
              </a:rPr>
              <a:t>9</a:t>
            </a:fld>
            <a:endParaRPr sz="1100" b="0" i="1" u="none" strike="noStrike" cap="none">
              <a:solidFill>
                <a:schemeClr val="dk1"/>
              </a:solidFill>
              <a:latin typeface="Times New Roman"/>
              <a:ea typeface="Times New Roman"/>
              <a:cs typeface="Times New Roman"/>
              <a:sym typeface="Times New Roman"/>
            </a:endParaRPr>
          </a:p>
        </p:txBody>
      </p:sp>
      <p:sp>
        <p:nvSpPr>
          <p:cNvPr id="135" name="Google Shape;135;p8:notes"/>
          <p:cNvSpPr>
            <a:spLocks noGrp="1" noRot="1" noChangeAspect="1"/>
          </p:cNvSpPr>
          <p:nvPr>
            <p:ph type="sldImg" idx="2"/>
          </p:nvPr>
        </p:nvSpPr>
        <p:spPr>
          <a:xfrm>
            <a:off x="1158875" y="893763"/>
            <a:ext cx="4779963" cy="35845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6" name="Google Shape;136;p8:notes"/>
          <p:cNvSpPr txBox="1">
            <a:spLocks noGrp="1"/>
          </p:cNvSpPr>
          <p:nvPr>
            <p:ph type="body" idx="1"/>
          </p:nvPr>
        </p:nvSpPr>
        <p:spPr>
          <a:xfrm>
            <a:off x="944563" y="4864100"/>
            <a:ext cx="5208587" cy="4310063"/>
          </a:xfrm>
          <a:prstGeom prst="rect">
            <a:avLst/>
          </a:prstGeom>
          <a:noFill/>
          <a:ln>
            <a:noFill/>
          </a:ln>
        </p:spPr>
        <p:txBody>
          <a:bodyPr spcFirstLastPara="1" wrap="square" lIns="96900" tIns="48450" rIns="96900" bIns="48450" anchor="t" anchorCtr="0">
            <a:noAutofit/>
          </a:bodyPr>
          <a:lstStyle/>
          <a:p>
            <a:pPr marL="0" lvl="0" indent="0" algn="r" rtl="1">
              <a:lnSpc>
                <a:spcPct val="100000"/>
              </a:lnSpc>
              <a:spcBef>
                <a:spcPts val="0"/>
              </a:spcBef>
              <a:spcAft>
                <a:spcPts val="0"/>
              </a:spcAft>
              <a:buSzPts val="1400"/>
              <a:buNone/>
            </a:pPr>
            <a:r>
              <a:rPr lang="en-US"/>
              <a:t>דיון: למה התנאי השני הוא לא </a:t>
            </a:r>
            <a:r>
              <a:rPr lang="en-US" sz="1000">
                <a:latin typeface="Consolas"/>
                <a:ea typeface="Consolas"/>
                <a:cs typeface="Consolas"/>
                <a:sym typeface="Consolas"/>
              </a:rPr>
              <a:t>score &lt;= 89 &amp;&amp; score &gt;= 80</a:t>
            </a:r>
            <a:endParaRPr sz="10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862855f622_0_185:notes"/>
          <p:cNvSpPr txBox="1"/>
          <p:nvPr/>
        </p:nvSpPr>
        <p:spPr>
          <a:xfrm>
            <a:off x="4022725" y="9745663"/>
            <a:ext cx="3076500" cy="477900"/>
          </a:xfrm>
          <a:prstGeom prst="rect">
            <a:avLst/>
          </a:prstGeom>
          <a:noFill/>
          <a:ln>
            <a:noFill/>
          </a:ln>
        </p:spPr>
        <p:txBody>
          <a:bodyPr spcFirstLastPara="1" wrap="square" lIns="20050" tIns="0" rIns="20050" bIns="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1" u="none" strike="noStrike" cap="none">
                <a:solidFill>
                  <a:schemeClr val="dk1"/>
                </a:solidFill>
                <a:latin typeface="Times New Roman"/>
                <a:ea typeface="Times New Roman"/>
                <a:cs typeface="Times New Roman"/>
                <a:sym typeface="Times New Roman"/>
              </a:rPr>
              <a:t>10</a:t>
            </a:fld>
            <a:endParaRPr sz="1100" b="0" i="1" u="none" strike="noStrike" cap="none">
              <a:solidFill>
                <a:schemeClr val="dk1"/>
              </a:solidFill>
              <a:latin typeface="Times New Roman"/>
              <a:ea typeface="Times New Roman"/>
              <a:cs typeface="Times New Roman"/>
              <a:sym typeface="Times New Roman"/>
            </a:endParaRPr>
          </a:p>
        </p:txBody>
      </p:sp>
      <p:sp>
        <p:nvSpPr>
          <p:cNvPr id="143" name="Google Shape;143;g2862855f622_0_185:notes"/>
          <p:cNvSpPr>
            <a:spLocks noGrp="1" noRot="1" noChangeAspect="1"/>
          </p:cNvSpPr>
          <p:nvPr>
            <p:ph type="sldImg" idx="2"/>
          </p:nvPr>
        </p:nvSpPr>
        <p:spPr>
          <a:xfrm>
            <a:off x="993775" y="768350"/>
            <a:ext cx="5115000" cy="3837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4" name="Google Shape;144;g2862855f622_0_185:notes"/>
          <p:cNvSpPr txBox="1">
            <a:spLocks noGrp="1"/>
          </p:cNvSpPr>
          <p:nvPr>
            <p:ph type="body" idx="1"/>
          </p:nvPr>
        </p:nvSpPr>
        <p:spPr>
          <a:xfrm>
            <a:off x="947738" y="4860925"/>
            <a:ext cx="5203800" cy="4605300"/>
          </a:xfrm>
          <a:prstGeom prst="rect">
            <a:avLst/>
          </a:prstGeom>
          <a:noFill/>
          <a:ln>
            <a:noFill/>
          </a:ln>
        </p:spPr>
        <p:txBody>
          <a:bodyPr spcFirstLastPara="1" wrap="square" lIns="96900" tIns="48450" rIns="96900" bIns="4845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9:notes"/>
          <p:cNvSpPr txBox="1">
            <a:spLocks noGrp="1"/>
          </p:cNvSpPr>
          <p:nvPr>
            <p:ph type="sldNum" idx="12"/>
          </p:nvPr>
        </p:nvSpPr>
        <p:spPr>
          <a:xfrm>
            <a:off x="4022725" y="9745663"/>
            <a:ext cx="3076500" cy="477900"/>
          </a:xfrm>
          <a:prstGeom prst="rect">
            <a:avLst/>
          </a:prstGeom>
          <a:noFill/>
          <a:ln>
            <a:noFill/>
          </a:ln>
        </p:spPr>
        <p:txBody>
          <a:bodyPr spcFirstLastPara="1" wrap="square" lIns="20050" tIns="0" rIns="2005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
        <p:nvSpPr>
          <p:cNvPr id="161" name="Google Shape;161;p9:notes"/>
          <p:cNvSpPr>
            <a:spLocks noGrp="1" noRot="1" noChangeAspect="1"/>
          </p:cNvSpPr>
          <p:nvPr>
            <p:ph type="sldImg" idx="2"/>
          </p:nvPr>
        </p:nvSpPr>
        <p:spPr>
          <a:xfrm>
            <a:off x="1158875" y="893763"/>
            <a:ext cx="4779900" cy="35847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2" name="Google Shape;162;p9:notes"/>
          <p:cNvSpPr txBox="1">
            <a:spLocks noGrp="1"/>
          </p:cNvSpPr>
          <p:nvPr>
            <p:ph type="body" idx="1"/>
          </p:nvPr>
        </p:nvSpPr>
        <p:spPr>
          <a:xfrm>
            <a:off x="944563" y="4864100"/>
            <a:ext cx="5208600" cy="4310100"/>
          </a:xfrm>
          <a:prstGeom prst="rect">
            <a:avLst/>
          </a:prstGeom>
          <a:noFill/>
          <a:ln>
            <a:noFill/>
          </a:ln>
        </p:spPr>
        <p:txBody>
          <a:bodyPr spcFirstLastPara="1" wrap="square" lIns="96900" tIns="48450" rIns="96900" bIns="4845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6"/>
        <p:cNvGrpSpPr/>
        <p:nvPr/>
      </p:nvGrpSpPr>
      <p:grpSpPr>
        <a:xfrm>
          <a:off x="0" y="0"/>
          <a:ext cx="0" cy="0"/>
          <a:chOff x="0" y="0"/>
          <a:chExt cx="0" cy="0"/>
        </a:xfrm>
      </p:grpSpPr>
      <p:sp>
        <p:nvSpPr>
          <p:cNvPr id="47" name="Google Shape;47;p56"/>
          <p:cNvSpPr txBox="1">
            <a:spLocks noGrp="1"/>
          </p:cNvSpPr>
          <p:nvPr>
            <p:ph type="title"/>
          </p:nvPr>
        </p:nvSpPr>
        <p:spPr>
          <a:xfrm>
            <a:off x="152400" y="76200"/>
            <a:ext cx="8763000" cy="5334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56"/>
          <p:cNvSpPr txBox="1">
            <a:spLocks noGrp="1"/>
          </p:cNvSpPr>
          <p:nvPr>
            <p:ph type="body" idx="1"/>
          </p:nvPr>
        </p:nvSpPr>
        <p:spPr>
          <a:xfrm rot="5400000">
            <a:off x="1752600" y="-685800"/>
            <a:ext cx="5562600" cy="8610600"/>
          </a:xfrm>
          <a:prstGeom prst="rect">
            <a:avLst/>
          </a:prstGeom>
          <a:noFill/>
          <a:ln>
            <a:noFill/>
          </a:ln>
        </p:spPr>
        <p:txBody>
          <a:bodyPr spcFirstLastPara="1" wrap="square" lIns="92075" tIns="46025" rIns="92075" bIns="46025" anchor="t" anchorCtr="0">
            <a:noAutofit/>
          </a:bodyPr>
          <a:lstStyle>
            <a:lvl1pPr marL="457200" lvl="0" indent="-342900" algn="l">
              <a:lnSpc>
                <a:spcPct val="100000"/>
              </a:lnSpc>
              <a:spcBef>
                <a:spcPts val="1080"/>
              </a:spcBef>
              <a:spcAft>
                <a:spcPts val="0"/>
              </a:spcAft>
              <a:buSzPts val="1800"/>
              <a:buChar char="■"/>
              <a:defRPr/>
            </a:lvl1pPr>
            <a:lvl2pPr marL="914400" lvl="1" indent="-314325" algn="l">
              <a:lnSpc>
                <a:spcPct val="100000"/>
              </a:lnSpc>
              <a:spcBef>
                <a:spcPts val="1080"/>
              </a:spcBef>
              <a:spcAft>
                <a:spcPts val="0"/>
              </a:spcAft>
              <a:buSzPts val="1350"/>
              <a:buChar char="●"/>
              <a:defRPr/>
            </a:lvl2pPr>
            <a:lvl3pPr marL="1371600" lvl="2" indent="-314325" algn="l">
              <a:lnSpc>
                <a:spcPct val="100000"/>
              </a:lnSpc>
              <a:spcBef>
                <a:spcPts val="360"/>
              </a:spcBef>
              <a:spcAft>
                <a:spcPts val="0"/>
              </a:spcAft>
              <a:buSzPts val="135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9"/>
        <p:cNvGrpSpPr/>
        <p:nvPr/>
      </p:nvGrpSpPr>
      <p:grpSpPr>
        <a:xfrm>
          <a:off x="0" y="0"/>
          <a:ext cx="0" cy="0"/>
          <a:chOff x="0" y="0"/>
          <a:chExt cx="0" cy="0"/>
        </a:xfrm>
      </p:grpSpPr>
      <p:sp>
        <p:nvSpPr>
          <p:cNvPr id="50" name="Google Shape;50;p57"/>
          <p:cNvSpPr txBox="1">
            <a:spLocks noGrp="1"/>
          </p:cNvSpPr>
          <p:nvPr>
            <p:ph type="title"/>
          </p:nvPr>
        </p:nvSpPr>
        <p:spPr>
          <a:xfrm rot="5400000">
            <a:off x="4657725" y="2143125"/>
            <a:ext cx="6324600" cy="219075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57"/>
          <p:cNvSpPr txBox="1">
            <a:spLocks noGrp="1"/>
          </p:cNvSpPr>
          <p:nvPr>
            <p:ph type="body" idx="1"/>
          </p:nvPr>
        </p:nvSpPr>
        <p:spPr>
          <a:xfrm rot="5400000">
            <a:off x="200025" y="28575"/>
            <a:ext cx="6324600" cy="6419850"/>
          </a:xfrm>
          <a:prstGeom prst="rect">
            <a:avLst/>
          </a:prstGeom>
          <a:noFill/>
          <a:ln>
            <a:noFill/>
          </a:ln>
        </p:spPr>
        <p:txBody>
          <a:bodyPr spcFirstLastPara="1" wrap="square" lIns="92075" tIns="46025" rIns="92075" bIns="46025" anchor="t" anchorCtr="0">
            <a:noAutofit/>
          </a:bodyPr>
          <a:lstStyle>
            <a:lvl1pPr marL="457200" lvl="0" indent="-342900" algn="l">
              <a:lnSpc>
                <a:spcPct val="100000"/>
              </a:lnSpc>
              <a:spcBef>
                <a:spcPts val="1080"/>
              </a:spcBef>
              <a:spcAft>
                <a:spcPts val="0"/>
              </a:spcAft>
              <a:buSzPts val="1800"/>
              <a:buChar char="■"/>
              <a:defRPr/>
            </a:lvl1pPr>
            <a:lvl2pPr marL="914400" lvl="1" indent="-314325" algn="l">
              <a:lnSpc>
                <a:spcPct val="100000"/>
              </a:lnSpc>
              <a:spcBef>
                <a:spcPts val="1080"/>
              </a:spcBef>
              <a:spcAft>
                <a:spcPts val="0"/>
              </a:spcAft>
              <a:buSzPts val="1350"/>
              <a:buChar char="●"/>
              <a:defRPr/>
            </a:lvl2pPr>
            <a:lvl3pPr marL="1371600" lvl="2" indent="-314325" algn="l">
              <a:lnSpc>
                <a:spcPct val="100000"/>
              </a:lnSpc>
              <a:spcBef>
                <a:spcPts val="360"/>
              </a:spcBef>
              <a:spcAft>
                <a:spcPts val="0"/>
              </a:spcAft>
              <a:buSzPts val="135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48"/>
          <p:cNvSpPr txBox="1">
            <a:spLocks noGrp="1"/>
          </p:cNvSpPr>
          <p:nvPr>
            <p:ph type="title"/>
          </p:nvPr>
        </p:nvSpPr>
        <p:spPr>
          <a:xfrm>
            <a:off x="152400" y="76200"/>
            <a:ext cx="8763000" cy="5334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8"/>
          <p:cNvSpPr txBox="1">
            <a:spLocks noGrp="1"/>
          </p:cNvSpPr>
          <p:nvPr>
            <p:ph type="body" idx="1"/>
          </p:nvPr>
        </p:nvSpPr>
        <p:spPr>
          <a:xfrm>
            <a:off x="228600" y="838200"/>
            <a:ext cx="8610600" cy="5562600"/>
          </a:xfrm>
          <a:prstGeom prst="rect">
            <a:avLst/>
          </a:prstGeom>
          <a:noFill/>
          <a:ln>
            <a:noFill/>
          </a:ln>
        </p:spPr>
        <p:txBody>
          <a:bodyPr spcFirstLastPara="1" wrap="square" lIns="92075" tIns="46025" rIns="92075" bIns="46025" anchor="t" anchorCtr="0">
            <a:noAutofit/>
          </a:bodyPr>
          <a:lstStyle>
            <a:lvl1pPr marL="457200" lvl="0" indent="-342900" algn="l">
              <a:lnSpc>
                <a:spcPct val="100000"/>
              </a:lnSpc>
              <a:spcBef>
                <a:spcPts val="1080"/>
              </a:spcBef>
              <a:spcAft>
                <a:spcPts val="0"/>
              </a:spcAft>
              <a:buSzPts val="1800"/>
              <a:buChar char="■"/>
              <a:defRPr/>
            </a:lvl1pPr>
            <a:lvl2pPr marL="914400" lvl="1" indent="-314325" algn="l">
              <a:lnSpc>
                <a:spcPct val="100000"/>
              </a:lnSpc>
              <a:spcBef>
                <a:spcPts val="1080"/>
              </a:spcBef>
              <a:spcAft>
                <a:spcPts val="0"/>
              </a:spcAft>
              <a:buSzPts val="1350"/>
              <a:buChar char="●"/>
              <a:defRPr/>
            </a:lvl2pPr>
            <a:lvl3pPr marL="1371600" lvl="2" indent="-314325" algn="l">
              <a:lnSpc>
                <a:spcPct val="100000"/>
              </a:lnSpc>
              <a:spcBef>
                <a:spcPts val="360"/>
              </a:spcBef>
              <a:spcAft>
                <a:spcPts val="0"/>
              </a:spcAft>
              <a:buSzPts val="135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49"/>
          <p:cNvSpPr txBox="1">
            <a:spLocks noGrp="1"/>
          </p:cNvSpPr>
          <p:nvPr>
            <p:ph type="ctrTitle"/>
          </p:nvPr>
        </p:nvSpPr>
        <p:spPr>
          <a:xfrm>
            <a:off x="685800" y="2130425"/>
            <a:ext cx="7772400" cy="1470025"/>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9"/>
          <p:cNvSpPr txBox="1">
            <a:spLocks noGrp="1"/>
          </p:cNvSpPr>
          <p:nvPr>
            <p:ph type="subTitle" idx="1"/>
          </p:nvPr>
        </p:nvSpPr>
        <p:spPr>
          <a:xfrm>
            <a:off x="1371600" y="3886200"/>
            <a:ext cx="6400800" cy="1752600"/>
          </a:xfrm>
          <a:prstGeom prst="rect">
            <a:avLst/>
          </a:prstGeom>
          <a:noFill/>
          <a:ln>
            <a:noFill/>
          </a:ln>
        </p:spPr>
        <p:txBody>
          <a:bodyPr spcFirstLastPara="1" wrap="square" lIns="92075" tIns="46025" rIns="92075" bIns="46025" anchor="t" anchorCtr="0">
            <a:noAutofit/>
          </a:bodyPr>
          <a:lstStyle>
            <a:lvl1pPr lvl="0" algn="ctr">
              <a:lnSpc>
                <a:spcPct val="100000"/>
              </a:lnSpc>
              <a:spcBef>
                <a:spcPts val="1080"/>
              </a:spcBef>
              <a:spcAft>
                <a:spcPts val="0"/>
              </a:spcAft>
              <a:buSzPts val="1800"/>
              <a:buNone/>
              <a:defRPr/>
            </a:lvl1pPr>
            <a:lvl2pPr lvl="1" algn="ctr">
              <a:lnSpc>
                <a:spcPct val="100000"/>
              </a:lnSpc>
              <a:spcBef>
                <a:spcPts val="1080"/>
              </a:spcBef>
              <a:spcAft>
                <a:spcPts val="0"/>
              </a:spcAft>
              <a:buSzPts val="1350"/>
              <a:buNone/>
              <a:defRPr/>
            </a:lvl2pPr>
            <a:lvl3pPr lvl="2" algn="ctr">
              <a:lnSpc>
                <a:spcPct val="100000"/>
              </a:lnSpc>
              <a:spcBef>
                <a:spcPts val="360"/>
              </a:spcBef>
              <a:spcAft>
                <a:spcPts val="0"/>
              </a:spcAft>
              <a:buSzPts val="135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50"/>
          <p:cNvSpPr txBox="1">
            <a:spLocks noGrp="1"/>
          </p:cNvSpPr>
          <p:nvPr>
            <p:ph type="title"/>
          </p:nvPr>
        </p:nvSpPr>
        <p:spPr>
          <a:xfrm>
            <a:off x="722313" y="4406900"/>
            <a:ext cx="7772400" cy="1362075"/>
          </a:xfrm>
          <a:prstGeom prst="rect">
            <a:avLst/>
          </a:prstGeom>
          <a:noFill/>
          <a:ln>
            <a:noFill/>
          </a:ln>
        </p:spPr>
        <p:txBody>
          <a:bodyPr spcFirstLastPara="1" wrap="square" lIns="92075" tIns="46025" rIns="92075" bIns="46025" anchor="t" anchorCtr="0">
            <a:noAutofit/>
          </a:bodyPr>
          <a:lstStyle>
            <a:lvl1pPr lvl="0" algn="r">
              <a:lnSpc>
                <a:spcPct val="100000"/>
              </a:lnSpc>
              <a:spcBef>
                <a:spcPts val="0"/>
              </a:spcBef>
              <a:spcAft>
                <a:spcPts val="0"/>
              </a:spcAft>
              <a:buSzPts val="1400"/>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50"/>
          <p:cNvSpPr txBox="1">
            <a:spLocks noGrp="1"/>
          </p:cNvSpPr>
          <p:nvPr>
            <p:ph type="body" idx="1"/>
          </p:nvPr>
        </p:nvSpPr>
        <p:spPr>
          <a:xfrm>
            <a:off x="722313" y="2906713"/>
            <a:ext cx="7772400" cy="1500187"/>
          </a:xfrm>
          <a:prstGeom prst="rect">
            <a:avLst/>
          </a:prstGeom>
          <a:noFill/>
          <a:ln>
            <a:noFill/>
          </a:ln>
        </p:spPr>
        <p:txBody>
          <a:bodyPr spcFirstLastPara="1" wrap="square" lIns="92075" tIns="46025" rIns="92075" bIns="46025" anchor="b" anchorCtr="0">
            <a:noAutofit/>
          </a:bodyPr>
          <a:lstStyle>
            <a:lvl1pPr marL="457200" lvl="0" indent="-228600" algn="l">
              <a:lnSpc>
                <a:spcPct val="100000"/>
              </a:lnSpc>
              <a:spcBef>
                <a:spcPts val="1200"/>
              </a:spcBef>
              <a:spcAft>
                <a:spcPts val="0"/>
              </a:spcAft>
              <a:buSzPts val="2000"/>
              <a:buNone/>
              <a:defRPr sz="2000"/>
            </a:lvl1pPr>
            <a:lvl2pPr marL="914400" lvl="1" indent="-228600" algn="l">
              <a:lnSpc>
                <a:spcPct val="100000"/>
              </a:lnSpc>
              <a:spcBef>
                <a:spcPts val="1080"/>
              </a:spcBef>
              <a:spcAft>
                <a:spcPts val="0"/>
              </a:spcAft>
              <a:buSzPts val="1350"/>
              <a:buNone/>
              <a:defRPr sz="1800"/>
            </a:lvl2pPr>
            <a:lvl3pPr marL="1371600" lvl="2" indent="-228600" algn="l">
              <a:lnSpc>
                <a:spcPct val="100000"/>
              </a:lnSpc>
              <a:spcBef>
                <a:spcPts val="320"/>
              </a:spcBef>
              <a:spcAft>
                <a:spcPts val="0"/>
              </a:spcAft>
              <a:buSzPts val="1200"/>
              <a:buNone/>
              <a:defRPr sz="1600"/>
            </a:lvl3pPr>
            <a:lvl4pPr marL="1828800" lvl="3" indent="-228600" algn="l">
              <a:lnSpc>
                <a:spcPct val="100000"/>
              </a:lnSpc>
              <a:spcBef>
                <a:spcPts val="280"/>
              </a:spcBef>
              <a:spcAft>
                <a:spcPts val="0"/>
              </a:spcAft>
              <a:buSzPts val="1400"/>
              <a:buNone/>
              <a:defRPr sz="1400"/>
            </a:lvl4pPr>
            <a:lvl5pPr marL="2286000" lvl="4" indent="-228600" algn="l">
              <a:lnSpc>
                <a:spcPct val="100000"/>
              </a:lnSpc>
              <a:spcBef>
                <a:spcPts val="280"/>
              </a:spcBef>
              <a:spcAft>
                <a:spcPts val="0"/>
              </a:spcAft>
              <a:buSzPts val="1400"/>
              <a:buNone/>
              <a:defRPr sz="1400"/>
            </a:lvl5pPr>
            <a:lvl6pPr marL="2743200" lvl="5" indent="-228600" algn="l">
              <a:lnSpc>
                <a:spcPct val="100000"/>
              </a:lnSpc>
              <a:spcBef>
                <a:spcPts val="280"/>
              </a:spcBef>
              <a:spcAft>
                <a:spcPts val="0"/>
              </a:spcAft>
              <a:buSzPts val="1400"/>
              <a:buNone/>
              <a:defRPr sz="1400"/>
            </a:lvl6pPr>
            <a:lvl7pPr marL="3200400" lvl="6" indent="-228600" algn="l">
              <a:lnSpc>
                <a:spcPct val="100000"/>
              </a:lnSpc>
              <a:spcBef>
                <a:spcPts val="280"/>
              </a:spcBef>
              <a:spcAft>
                <a:spcPts val="0"/>
              </a:spcAft>
              <a:buSzPts val="1400"/>
              <a:buNone/>
              <a:defRPr sz="1400"/>
            </a:lvl7pPr>
            <a:lvl8pPr marL="3657600" lvl="7" indent="-228600" algn="l">
              <a:lnSpc>
                <a:spcPct val="100000"/>
              </a:lnSpc>
              <a:spcBef>
                <a:spcPts val="280"/>
              </a:spcBef>
              <a:spcAft>
                <a:spcPts val="0"/>
              </a:spcAft>
              <a:buSzPts val="1400"/>
              <a:buNone/>
              <a:defRPr sz="1400"/>
            </a:lvl8pPr>
            <a:lvl9pPr marL="4114800" lvl="8" indent="-228600" algn="l">
              <a:lnSpc>
                <a:spcPct val="100000"/>
              </a:lnSpc>
              <a:spcBef>
                <a:spcPts val="280"/>
              </a:spcBef>
              <a:spcAft>
                <a:spcPts val="0"/>
              </a:spcAft>
              <a:buSzPts val="1400"/>
              <a:buNone/>
              <a:defRPr sz="1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6"/>
        <p:cNvGrpSpPr/>
        <p:nvPr/>
      </p:nvGrpSpPr>
      <p:grpSpPr>
        <a:xfrm>
          <a:off x="0" y="0"/>
          <a:ext cx="0" cy="0"/>
          <a:chOff x="0" y="0"/>
          <a:chExt cx="0" cy="0"/>
        </a:xfrm>
      </p:grpSpPr>
      <p:sp>
        <p:nvSpPr>
          <p:cNvPr id="27" name="Google Shape;27;p51"/>
          <p:cNvSpPr txBox="1">
            <a:spLocks noGrp="1"/>
          </p:cNvSpPr>
          <p:nvPr>
            <p:ph type="title"/>
          </p:nvPr>
        </p:nvSpPr>
        <p:spPr>
          <a:xfrm>
            <a:off x="152400" y="76200"/>
            <a:ext cx="8763000" cy="5334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1"/>
          <p:cNvSpPr txBox="1">
            <a:spLocks noGrp="1"/>
          </p:cNvSpPr>
          <p:nvPr>
            <p:ph type="body" idx="1"/>
          </p:nvPr>
        </p:nvSpPr>
        <p:spPr>
          <a:xfrm>
            <a:off x="228600" y="838200"/>
            <a:ext cx="4229100" cy="5562600"/>
          </a:xfrm>
          <a:prstGeom prst="rect">
            <a:avLst/>
          </a:prstGeom>
          <a:noFill/>
          <a:ln>
            <a:noFill/>
          </a:ln>
        </p:spPr>
        <p:txBody>
          <a:bodyPr spcFirstLastPara="1" wrap="square" lIns="92075" tIns="46025" rIns="92075" bIns="46025" anchor="t" anchorCtr="0">
            <a:noAutofit/>
          </a:bodyPr>
          <a:lstStyle>
            <a:lvl1pPr marL="457200" lvl="0" indent="-406400" algn="l">
              <a:lnSpc>
                <a:spcPct val="100000"/>
              </a:lnSpc>
              <a:spcBef>
                <a:spcPts val="1680"/>
              </a:spcBef>
              <a:spcAft>
                <a:spcPts val="0"/>
              </a:spcAft>
              <a:buSzPts val="2800"/>
              <a:buChar char="■"/>
              <a:defRPr sz="2800"/>
            </a:lvl1pPr>
            <a:lvl2pPr marL="914400" lvl="1" indent="-342900" algn="l">
              <a:lnSpc>
                <a:spcPct val="100000"/>
              </a:lnSpc>
              <a:spcBef>
                <a:spcPts val="1440"/>
              </a:spcBef>
              <a:spcAft>
                <a:spcPts val="0"/>
              </a:spcAft>
              <a:buSzPts val="1800"/>
              <a:buChar char="●"/>
              <a:defRPr sz="2400"/>
            </a:lvl2pPr>
            <a:lvl3pPr marL="1371600" lvl="2" indent="-323850" algn="l">
              <a:lnSpc>
                <a:spcPct val="100000"/>
              </a:lnSpc>
              <a:spcBef>
                <a:spcPts val="400"/>
              </a:spcBef>
              <a:spcAft>
                <a:spcPts val="0"/>
              </a:spcAft>
              <a:buSzPts val="15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29" name="Google Shape;29;p51"/>
          <p:cNvSpPr txBox="1">
            <a:spLocks noGrp="1"/>
          </p:cNvSpPr>
          <p:nvPr>
            <p:ph type="body" idx="2"/>
          </p:nvPr>
        </p:nvSpPr>
        <p:spPr>
          <a:xfrm>
            <a:off x="4610100" y="838200"/>
            <a:ext cx="4229100" cy="5562600"/>
          </a:xfrm>
          <a:prstGeom prst="rect">
            <a:avLst/>
          </a:prstGeom>
          <a:noFill/>
          <a:ln>
            <a:noFill/>
          </a:ln>
        </p:spPr>
        <p:txBody>
          <a:bodyPr spcFirstLastPara="1" wrap="square" lIns="92075" tIns="46025" rIns="92075" bIns="46025" anchor="t" anchorCtr="0">
            <a:noAutofit/>
          </a:bodyPr>
          <a:lstStyle>
            <a:lvl1pPr marL="457200" lvl="0" indent="-406400" algn="l">
              <a:lnSpc>
                <a:spcPct val="100000"/>
              </a:lnSpc>
              <a:spcBef>
                <a:spcPts val="1680"/>
              </a:spcBef>
              <a:spcAft>
                <a:spcPts val="0"/>
              </a:spcAft>
              <a:buSzPts val="2800"/>
              <a:buChar char="■"/>
              <a:defRPr sz="2800"/>
            </a:lvl1pPr>
            <a:lvl2pPr marL="914400" lvl="1" indent="-342900" algn="l">
              <a:lnSpc>
                <a:spcPct val="100000"/>
              </a:lnSpc>
              <a:spcBef>
                <a:spcPts val="1440"/>
              </a:spcBef>
              <a:spcAft>
                <a:spcPts val="0"/>
              </a:spcAft>
              <a:buSzPts val="1800"/>
              <a:buChar char="●"/>
              <a:defRPr sz="2400"/>
            </a:lvl2pPr>
            <a:lvl3pPr marL="1371600" lvl="2" indent="-323850" algn="l">
              <a:lnSpc>
                <a:spcPct val="100000"/>
              </a:lnSpc>
              <a:spcBef>
                <a:spcPts val="400"/>
              </a:spcBef>
              <a:spcAft>
                <a:spcPts val="0"/>
              </a:spcAft>
              <a:buSzPts val="15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
        <p:cNvGrpSpPr/>
        <p:nvPr/>
      </p:nvGrpSpPr>
      <p:grpSpPr>
        <a:xfrm>
          <a:off x="0" y="0"/>
          <a:ext cx="0" cy="0"/>
          <a:chOff x="0" y="0"/>
          <a:chExt cx="0" cy="0"/>
        </a:xfrm>
      </p:grpSpPr>
      <p:sp>
        <p:nvSpPr>
          <p:cNvPr id="31" name="Google Shape;31;p52"/>
          <p:cNvSpPr txBox="1">
            <a:spLocks noGrp="1"/>
          </p:cNvSpPr>
          <p:nvPr>
            <p:ph type="title"/>
          </p:nvPr>
        </p:nvSpPr>
        <p:spPr>
          <a:xfrm>
            <a:off x="457200" y="274638"/>
            <a:ext cx="8229600" cy="11430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2"/>
          <p:cNvSpPr txBox="1">
            <a:spLocks noGrp="1"/>
          </p:cNvSpPr>
          <p:nvPr>
            <p:ph type="body" idx="1"/>
          </p:nvPr>
        </p:nvSpPr>
        <p:spPr>
          <a:xfrm>
            <a:off x="457200" y="1535113"/>
            <a:ext cx="4040188" cy="639762"/>
          </a:xfrm>
          <a:prstGeom prst="rect">
            <a:avLst/>
          </a:prstGeom>
          <a:noFill/>
          <a:ln>
            <a:noFill/>
          </a:ln>
        </p:spPr>
        <p:txBody>
          <a:bodyPr spcFirstLastPara="1" wrap="square" lIns="92075" tIns="46025" rIns="92075" bIns="46025" anchor="b" anchorCtr="0">
            <a:noAutofit/>
          </a:bodyPr>
          <a:lstStyle>
            <a:lvl1pPr marL="457200" lvl="0" indent="-228600" algn="l">
              <a:lnSpc>
                <a:spcPct val="100000"/>
              </a:lnSpc>
              <a:spcBef>
                <a:spcPts val="1440"/>
              </a:spcBef>
              <a:spcAft>
                <a:spcPts val="0"/>
              </a:spcAft>
              <a:buSzPts val="2400"/>
              <a:buNone/>
              <a:defRPr sz="2400" b="1"/>
            </a:lvl1pPr>
            <a:lvl2pPr marL="914400" lvl="1" indent="-228600" algn="l">
              <a:lnSpc>
                <a:spcPct val="100000"/>
              </a:lnSpc>
              <a:spcBef>
                <a:spcPts val="1200"/>
              </a:spcBef>
              <a:spcAft>
                <a:spcPts val="0"/>
              </a:spcAft>
              <a:buSzPts val="1500"/>
              <a:buNone/>
              <a:defRPr sz="2000" b="1"/>
            </a:lvl2pPr>
            <a:lvl3pPr marL="1371600" lvl="2" indent="-228600" algn="l">
              <a:lnSpc>
                <a:spcPct val="100000"/>
              </a:lnSpc>
              <a:spcBef>
                <a:spcPts val="360"/>
              </a:spcBef>
              <a:spcAft>
                <a:spcPts val="0"/>
              </a:spcAft>
              <a:buSzPts val="135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33" name="Google Shape;33;p52"/>
          <p:cNvSpPr txBox="1">
            <a:spLocks noGrp="1"/>
          </p:cNvSpPr>
          <p:nvPr>
            <p:ph type="body" idx="2"/>
          </p:nvPr>
        </p:nvSpPr>
        <p:spPr>
          <a:xfrm>
            <a:off x="457200" y="2174875"/>
            <a:ext cx="4040188" cy="3951288"/>
          </a:xfrm>
          <a:prstGeom prst="rect">
            <a:avLst/>
          </a:prstGeom>
          <a:noFill/>
          <a:ln>
            <a:noFill/>
          </a:ln>
        </p:spPr>
        <p:txBody>
          <a:bodyPr spcFirstLastPara="1" wrap="square" lIns="92075" tIns="46025" rIns="92075" bIns="46025" anchor="t" anchorCtr="0">
            <a:noAutofit/>
          </a:bodyPr>
          <a:lstStyle>
            <a:lvl1pPr marL="457200" lvl="0" indent="-381000" algn="l">
              <a:lnSpc>
                <a:spcPct val="100000"/>
              </a:lnSpc>
              <a:spcBef>
                <a:spcPts val="1440"/>
              </a:spcBef>
              <a:spcAft>
                <a:spcPts val="0"/>
              </a:spcAft>
              <a:buSzPts val="2400"/>
              <a:buChar char="■"/>
              <a:defRPr sz="2400"/>
            </a:lvl1pPr>
            <a:lvl2pPr marL="914400" lvl="1" indent="-323850" algn="l">
              <a:lnSpc>
                <a:spcPct val="100000"/>
              </a:lnSpc>
              <a:spcBef>
                <a:spcPts val="1200"/>
              </a:spcBef>
              <a:spcAft>
                <a:spcPts val="0"/>
              </a:spcAft>
              <a:buSzPts val="1500"/>
              <a:buChar char="●"/>
              <a:defRPr sz="2000"/>
            </a:lvl2pPr>
            <a:lvl3pPr marL="1371600" lvl="2" indent="-314325" algn="l">
              <a:lnSpc>
                <a:spcPct val="100000"/>
              </a:lnSpc>
              <a:spcBef>
                <a:spcPts val="360"/>
              </a:spcBef>
              <a:spcAft>
                <a:spcPts val="0"/>
              </a:spcAft>
              <a:buSzPts val="135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34" name="Google Shape;34;p52"/>
          <p:cNvSpPr txBox="1">
            <a:spLocks noGrp="1"/>
          </p:cNvSpPr>
          <p:nvPr>
            <p:ph type="body" idx="3"/>
          </p:nvPr>
        </p:nvSpPr>
        <p:spPr>
          <a:xfrm>
            <a:off x="4645025" y="1535113"/>
            <a:ext cx="4041775" cy="639762"/>
          </a:xfrm>
          <a:prstGeom prst="rect">
            <a:avLst/>
          </a:prstGeom>
          <a:noFill/>
          <a:ln>
            <a:noFill/>
          </a:ln>
        </p:spPr>
        <p:txBody>
          <a:bodyPr spcFirstLastPara="1" wrap="square" lIns="92075" tIns="46025" rIns="92075" bIns="46025" anchor="b" anchorCtr="0">
            <a:noAutofit/>
          </a:bodyPr>
          <a:lstStyle>
            <a:lvl1pPr marL="457200" lvl="0" indent="-228600" algn="l">
              <a:lnSpc>
                <a:spcPct val="100000"/>
              </a:lnSpc>
              <a:spcBef>
                <a:spcPts val="1440"/>
              </a:spcBef>
              <a:spcAft>
                <a:spcPts val="0"/>
              </a:spcAft>
              <a:buSzPts val="2400"/>
              <a:buNone/>
              <a:defRPr sz="2400" b="1"/>
            </a:lvl1pPr>
            <a:lvl2pPr marL="914400" lvl="1" indent="-228600" algn="l">
              <a:lnSpc>
                <a:spcPct val="100000"/>
              </a:lnSpc>
              <a:spcBef>
                <a:spcPts val="1200"/>
              </a:spcBef>
              <a:spcAft>
                <a:spcPts val="0"/>
              </a:spcAft>
              <a:buSzPts val="1500"/>
              <a:buNone/>
              <a:defRPr sz="2000" b="1"/>
            </a:lvl2pPr>
            <a:lvl3pPr marL="1371600" lvl="2" indent="-228600" algn="l">
              <a:lnSpc>
                <a:spcPct val="100000"/>
              </a:lnSpc>
              <a:spcBef>
                <a:spcPts val="360"/>
              </a:spcBef>
              <a:spcAft>
                <a:spcPts val="0"/>
              </a:spcAft>
              <a:buSzPts val="135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35" name="Google Shape;35;p52"/>
          <p:cNvSpPr txBox="1">
            <a:spLocks noGrp="1"/>
          </p:cNvSpPr>
          <p:nvPr>
            <p:ph type="body" idx="4"/>
          </p:nvPr>
        </p:nvSpPr>
        <p:spPr>
          <a:xfrm>
            <a:off x="4645025" y="2174875"/>
            <a:ext cx="4041775" cy="3951288"/>
          </a:xfrm>
          <a:prstGeom prst="rect">
            <a:avLst/>
          </a:prstGeom>
          <a:noFill/>
          <a:ln>
            <a:noFill/>
          </a:ln>
        </p:spPr>
        <p:txBody>
          <a:bodyPr spcFirstLastPara="1" wrap="square" lIns="92075" tIns="46025" rIns="92075" bIns="46025" anchor="t" anchorCtr="0">
            <a:noAutofit/>
          </a:bodyPr>
          <a:lstStyle>
            <a:lvl1pPr marL="457200" lvl="0" indent="-381000" algn="l">
              <a:lnSpc>
                <a:spcPct val="100000"/>
              </a:lnSpc>
              <a:spcBef>
                <a:spcPts val="1440"/>
              </a:spcBef>
              <a:spcAft>
                <a:spcPts val="0"/>
              </a:spcAft>
              <a:buSzPts val="2400"/>
              <a:buChar char="■"/>
              <a:defRPr sz="2400"/>
            </a:lvl1pPr>
            <a:lvl2pPr marL="914400" lvl="1" indent="-323850" algn="l">
              <a:lnSpc>
                <a:spcPct val="100000"/>
              </a:lnSpc>
              <a:spcBef>
                <a:spcPts val="1200"/>
              </a:spcBef>
              <a:spcAft>
                <a:spcPts val="0"/>
              </a:spcAft>
              <a:buSzPts val="1500"/>
              <a:buChar char="●"/>
              <a:defRPr sz="2000"/>
            </a:lvl2pPr>
            <a:lvl3pPr marL="1371600" lvl="2" indent="-314325" algn="l">
              <a:lnSpc>
                <a:spcPct val="100000"/>
              </a:lnSpc>
              <a:spcBef>
                <a:spcPts val="360"/>
              </a:spcBef>
              <a:spcAft>
                <a:spcPts val="0"/>
              </a:spcAft>
              <a:buSzPts val="135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53"/>
          <p:cNvSpPr txBox="1">
            <a:spLocks noGrp="1"/>
          </p:cNvSpPr>
          <p:nvPr>
            <p:ph type="title"/>
          </p:nvPr>
        </p:nvSpPr>
        <p:spPr>
          <a:xfrm>
            <a:off x="152400" y="76200"/>
            <a:ext cx="8763000" cy="5334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8"/>
        <p:cNvGrpSpPr/>
        <p:nvPr/>
      </p:nvGrpSpPr>
      <p:grpSpPr>
        <a:xfrm>
          <a:off x="0" y="0"/>
          <a:ext cx="0" cy="0"/>
          <a:chOff x="0" y="0"/>
          <a:chExt cx="0" cy="0"/>
        </a:xfrm>
      </p:grpSpPr>
      <p:sp>
        <p:nvSpPr>
          <p:cNvPr id="39" name="Google Shape;39;p54"/>
          <p:cNvSpPr txBox="1">
            <a:spLocks noGrp="1"/>
          </p:cNvSpPr>
          <p:nvPr>
            <p:ph type="title"/>
          </p:nvPr>
        </p:nvSpPr>
        <p:spPr>
          <a:xfrm>
            <a:off x="457200" y="273050"/>
            <a:ext cx="3008313" cy="1162050"/>
          </a:xfrm>
          <a:prstGeom prst="rect">
            <a:avLst/>
          </a:prstGeom>
          <a:noFill/>
          <a:ln>
            <a:noFill/>
          </a:ln>
        </p:spPr>
        <p:txBody>
          <a:bodyPr spcFirstLastPara="1" wrap="square" lIns="92075" tIns="46025" rIns="92075" bIns="46025" anchor="b" anchorCtr="0">
            <a:noAutofit/>
          </a:bodyPr>
          <a:lstStyle>
            <a:lvl1pPr lvl="0" algn="r">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4"/>
          <p:cNvSpPr txBox="1">
            <a:spLocks noGrp="1"/>
          </p:cNvSpPr>
          <p:nvPr>
            <p:ph type="body" idx="1"/>
          </p:nvPr>
        </p:nvSpPr>
        <p:spPr>
          <a:xfrm>
            <a:off x="3575050" y="273050"/>
            <a:ext cx="5111750" cy="5853113"/>
          </a:xfrm>
          <a:prstGeom prst="rect">
            <a:avLst/>
          </a:prstGeom>
          <a:noFill/>
          <a:ln>
            <a:noFill/>
          </a:ln>
        </p:spPr>
        <p:txBody>
          <a:bodyPr spcFirstLastPara="1" wrap="square" lIns="92075" tIns="46025" rIns="92075" bIns="46025" anchor="t" anchorCtr="0">
            <a:noAutofit/>
          </a:bodyPr>
          <a:lstStyle>
            <a:lvl1pPr marL="457200" lvl="0" indent="-431800" algn="l">
              <a:lnSpc>
                <a:spcPct val="100000"/>
              </a:lnSpc>
              <a:spcBef>
                <a:spcPts val="1920"/>
              </a:spcBef>
              <a:spcAft>
                <a:spcPts val="0"/>
              </a:spcAft>
              <a:buSzPts val="3200"/>
              <a:buChar char="■"/>
              <a:defRPr sz="3200"/>
            </a:lvl1pPr>
            <a:lvl2pPr marL="914400" lvl="1" indent="-361950" algn="l">
              <a:lnSpc>
                <a:spcPct val="100000"/>
              </a:lnSpc>
              <a:spcBef>
                <a:spcPts val="1680"/>
              </a:spcBef>
              <a:spcAft>
                <a:spcPts val="0"/>
              </a:spcAft>
              <a:buSzPts val="2100"/>
              <a:buChar char="●"/>
              <a:defRPr sz="2800"/>
            </a:lvl2pPr>
            <a:lvl3pPr marL="1371600" lvl="2" indent="-342900" algn="l">
              <a:lnSpc>
                <a:spcPct val="100000"/>
              </a:lnSpc>
              <a:spcBef>
                <a:spcPts val="480"/>
              </a:spcBef>
              <a:spcAft>
                <a:spcPts val="0"/>
              </a:spcAft>
              <a:buSzPts val="18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400"/>
              </a:spcBef>
              <a:spcAft>
                <a:spcPts val="0"/>
              </a:spcAft>
              <a:buSzPts val="2000"/>
              <a:buChar char="■"/>
              <a:defRPr sz="2000"/>
            </a:lvl5pPr>
            <a:lvl6pPr marL="2743200" lvl="5" indent="-355600" algn="l">
              <a:lnSpc>
                <a:spcPct val="100000"/>
              </a:lnSpc>
              <a:spcBef>
                <a:spcPts val="400"/>
              </a:spcBef>
              <a:spcAft>
                <a:spcPts val="0"/>
              </a:spcAft>
              <a:buSzPts val="2000"/>
              <a:buChar char="■"/>
              <a:defRPr sz="2000"/>
            </a:lvl6pPr>
            <a:lvl7pPr marL="3200400" lvl="6" indent="-355600" algn="l">
              <a:lnSpc>
                <a:spcPct val="100000"/>
              </a:lnSpc>
              <a:spcBef>
                <a:spcPts val="400"/>
              </a:spcBef>
              <a:spcAft>
                <a:spcPts val="0"/>
              </a:spcAft>
              <a:buSzPts val="2000"/>
              <a:buChar char="■"/>
              <a:defRPr sz="2000"/>
            </a:lvl7pPr>
            <a:lvl8pPr marL="3657600" lvl="7" indent="-355600" algn="l">
              <a:lnSpc>
                <a:spcPct val="100000"/>
              </a:lnSpc>
              <a:spcBef>
                <a:spcPts val="400"/>
              </a:spcBef>
              <a:spcAft>
                <a:spcPts val="0"/>
              </a:spcAft>
              <a:buSzPts val="2000"/>
              <a:buChar char="■"/>
              <a:defRPr sz="2000"/>
            </a:lvl8pPr>
            <a:lvl9pPr marL="4114800" lvl="8" indent="-355600" algn="l">
              <a:lnSpc>
                <a:spcPct val="100000"/>
              </a:lnSpc>
              <a:spcBef>
                <a:spcPts val="400"/>
              </a:spcBef>
              <a:spcAft>
                <a:spcPts val="0"/>
              </a:spcAft>
              <a:buSzPts val="2000"/>
              <a:buChar char="■"/>
              <a:defRPr sz="2000"/>
            </a:lvl9pPr>
          </a:lstStyle>
          <a:p>
            <a:endParaRPr/>
          </a:p>
        </p:txBody>
      </p:sp>
      <p:sp>
        <p:nvSpPr>
          <p:cNvPr id="41" name="Google Shape;41;p54"/>
          <p:cNvSpPr txBox="1">
            <a:spLocks noGrp="1"/>
          </p:cNvSpPr>
          <p:nvPr>
            <p:ph type="body" idx="2"/>
          </p:nvPr>
        </p:nvSpPr>
        <p:spPr>
          <a:xfrm>
            <a:off x="457200" y="1435100"/>
            <a:ext cx="3008313" cy="4691063"/>
          </a:xfrm>
          <a:prstGeom prst="rect">
            <a:avLst/>
          </a:prstGeom>
          <a:noFill/>
          <a:ln>
            <a:noFill/>
          </a:ln>
        </p:spPr>
        <p:txBody>
          <a:bodyPr spcFirstLastPara="1" wrap="square" lIns="92075" tIns="46025" rIns="92075" bIns="46025" anchor="t" anchorCtr="0">
            <a:noAutofit/>
          </a:bodyPr>
          <a:lstStyle>
            <a:lvl1pPr marL="457200" lvl="0" indent="-228600" algn="l">
              <a:lnSpc>
                <a:spcPct val="100000"/>
              </a:lnSpc>
              <a:spcBef>
                <a:spcPts val="840"/>
              </a:spcBef>
              <a:spcAft>
                <a:spcPts val="0"/>
              </a:spcAft>
              <a:buSzPts val="1400"/>
              <a:buNone/>
              <a:defRPr sz="1400"/>
            </a:lvl1pPr>
            <a:lvl2pPr marL="914400" lvl="1" indent="-228600" algn="l">
              <a:lnSpc>
                <a:spcPct val="100000"/>
              </a:lnSpc>
              <a:spcBef>
                <a:spcPts val="720"/>
              </a:spcBef>
              <a:spcAft>
                <a:spcPts val="0"/>
              </a:spcAft>
              <a:buSzPts val="900"/>
              <a:buNone/>
              <a:defRPr sz="1200"/>
            </a:lvl2pPr>
            <a:lvl3pPr marL="1371600" lvl="2" indent="-228600" algn="l">
              <a:lnSpc>
                <a:spcPct val="100000"/>
              </a:lnSpc>
              <a:spcBef>
                <a:spcPts val="200"/>
              </a:spcBef>
              <a:spcAft>
                <a:spcPts val="0"/>
              </a:spcAft>
              <a:buSzPts val="75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2"/>
        <p:cNvGrpSpPr/>
        <p:nvPr/>
      </p:nvGrpSpPr>
      <p:grpSpPr>
        <a:xfrm>
          <a:off x="0" y="0"/>
          <a:ext cx="0" cy="0"/>
          <a:chOff x="0" y="0"/>
          <a:chExt cx="0" cy="0"/>
        </a:xfrm>
      </p:grpSpPr>
      <p:sp>
        <p:nvSpPr>
          <p:cNvPr id="43" name="Google Shape;43;p55"/>
          <p:cNvSpPr txBox="1">
            <a:spLocks noGrp="1"/>
          </p:cNvSpPr>
          <p:nvPr>
            <p:ph type="title"/>
          </p:nvPr>
        </p:nvSpPr>
        <p:spPr>
          <a:xfrm>
            <a:off x="1792288" y="4800600"/>
            <a:ext cx="5486400" cy="566738"/>
          </a:xfrm>
          <a:prstGeom prst="rect">
            <a:avLst/>
          </a:prstGeom>
          <a:noFill/>
          <a:ln>
            <a:noFill/>
          </a:ln>
        </p:spPr>
        <p:txBody>
          <a:bodyPr spcFirstLastPara="1" wrap="square" lIns="92075" tIns="46025" rIns="92075" bIns="46025" anchor="b" anchorCtr="0">
            <a:noAutofit/>
          </a:bodyPr>
          <a:lstStyle>
            <a:lvl1pPr lvl="0" algn="r">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5"/>
          <p:cNvSpPr>
            <a:spLocks noGrp="1"/>
          </p:cNvSpPr>
          <p:nvPr>
            <p:ph type="pic" idx="2"/>
          </p:nvPr>
        </p:nvSpPr>
        <p:spPr>
          <a:xfrm>
            <a:off x="1792288" y="612775"/>
            <a:ext cx="5486400" cy="4114800"/>
          </a:xfrm>
          <a:prstGeom prst="rect">
            <a:avLst/>
          </a:prstGeom>
          <a:noFill/>
          <a:ln>
            <a:noFill/>
          </a:ln>
        </p:spPr>
      </p:sp>
      <p:sp>
        <p:nvSpPr>
          <p:cNvPr id="45" name="Google Shape;45;p55"/>
          <p:cNvSpPr txBox="1">
            <a:spLocks noGrp="1"/>
          </p:cNvSpPr>
          <p:nvPr>
            <p:ph type="body" idx="1"/>
          </p:nvPr>
        </p:nvSpPr>
        <p:spPr>
          <a:xfrm>
            <a:off x="1792288" y="5367338"/>
            <a:ext cx="5486400" cy="804862"/>
          </a:xfrm>
          <a:prstGeom prst="rect">
            <a:avLst/>
          </a:prstGeom>
          <a:noFill/>
          <a:ln>
            <a:noFill/>
          </a:ln>
        </p:spPr>
        <p:txBody>
          <a:bodyPr spcFirstLastPara="1" wrap="square" lIns="92075" tIns="46025" rIns="92075" bIns="46025" anchor="t" anchorCtr="0">
            <a:noAutofit/>
          </a:bodyPr>
          <a:lstStyle>
            <a:lvl1pPr marL="457200" lvl="0" indent="-228600" algn="l">
              <a:lnSpc>
                <a:spcPct val="100000"/>
              </a:lnSpc>
              <a:spcBef>
                <a:spcPts val="840"/>
              </a:spcBef>
              <a:spcAft>
                <a:spcPts val="0"/>
              </a:spcAft>
              <a:buSzPts val="1400"/>
              <a:buNone/>
              <a:defRPr sz="1400"/>
            </a:lvl1pPr>
            <a:lvl2pPr marL="914400" lvl="1" indent="-228600" algn="l">
              <a:lnSpc>
                <a:spcPct val="100000"/>
              </a:lnSpc>
              <a:spcBef>
                <a:spcPts val="720"/>
              </a:spcBef>
              <a:spcAft>
                <a:spcPts val="0"/>
              </a:spcAft>
              <a:buSzPts val="900"/>
              <a:buNone/>
              <a:defRPr sz="1200"/>
            </a:lvl2pPr>
            <a:lvl3pPr marL="1371600" lvl="2" indent="-228600" algn="l">
              <a:lnSpc>
                <a:spcPct val="100000"/>
              </a:lnSpc>
              <a:spcBef>
                <a:spcPts val="200"/>
              </a:spcBef>
              <a:spcAft>
                <a:spcPts val="0"/>
              </a:spcAft>
              <a:buSzPts val="75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46"/>
          <p:cNvSpPr txBox="1">
            <a:spLocks noGrp="1"/>
          </p:cNvSpPr>
          <p:nvPr>
            <p:ph type="title"/>
          </p:nvPr>
        </p:nvSpPr>
        <p:spPr>
          <a:xfrm>
            <a:off x="152400" y="76200"/>
            <a:ext cx="8763000" cy="533400"/>
          </a:xfrm>
          <a:prstGeom prst="rect">
            <a:avLst/>
          </a:prstGeom>
          <a:noFill/>
          <a:ln>
            <a:noFill/>
          </a:ln>
        </p:spPr>
        <p:txBody>
          <a:bodyPr spcFirstLastPara="1" wrap="square" lIns="92075" tIns="46025" rIns="92075" bIns="46025" anchor="ctr"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rgbClr val="6633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6633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6633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6633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6633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6633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6633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6633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663300"/>
                </a:solidFill>
                <a:latin typeface="Arial"/>
                <a:ea typeface="Arial"/>
                <a:cs typeface="Arial"/>
                <a:sym typeface="Arial"/>
              </a:defRPr>
            </a:lvl9pPr>
          </a:lstStyle>
          <a:p>
            <a:endParaRPr/>
          </a:p>
        </p:txBody>
      </p:sp>
      <p:sp>
        <p:nvSpPr>
          <p:cNvPr id="12" name="Google Shape;12;p46"/>
          <p:cNvSpPr txBox="1">
            <a:spLocks noGrp="1"/>
          </p:cNvSpPr>
          <p:nvPr>
            <p:ph type="body" idx="1"/>
          </p:nvPr>
        </p:nvSpPr>
        <p:spPr>
          <a:xfrm>
            <a:off x="228600" y="838200"/>
            <a:ext cx="8610600" cy="5562600"/>
          </a:xfrm>
          <a:prstGeom prst="rect">
            <a:avLst/>
          </a:prstGeom>
          <a:noFill/>
          <a:ln>
            <a:noFill/>
          </a:ln>
        </p:spPr>
        <p:txBody>
          <a:bodyPr spcFirstLastPara="1" wrap="square" lIns="92075" tIns="46025" rIns="92075" bIns="46025" anchor="t" anchorCtr="0">
            <a:noAutofit/>
          </a:bodyPr>
          <a:lstStyle>
            <a:lvl1pPr marL="457200" marR="0" lvl="0" indent="-342900" algn="l" rtl="0">
              <a:lnSpc>
                <a:spcPct val="100000"/>
              </a:lnSpc>
              <a:spcBef>
                <a:spcPts val="1080"/>
              </a:spcBef>
              <a:spcAft>
                <a:spcPts val="0"/>
              </a:spcAft>
              <a:buClr>
                <a:srgbClr val="006600"/>
              </a:buClr>
              <a:buSzPts val="1800"/>
              <a:buFont typeface="Noto Sans"/>
              <a:buChar char="■"/>
              <a:defRPr sz="1800" b="0" i="0" u="none" strike="noStrike" cap="none">
                <a:solidFill>
                  <a:schemeClr val="dk1"/>
                </a:solidFill>
                <a:latin typeface="Comic Sans MS"/>
                <a:ea typeface="Comic Sans MS"/>
                <a:cs typeface="Comic Sans MS"/>
                <a:sym typeface="Comic Sans MS"/>
              </a:defRPr>
            </a:lvl1pPr>
            <a:lvl2pPr marL="914400" marR="0" lvl="1" indent="-314325" algn="l" rtl="0">
              <a:lnSpc>
                <a:spcPct val="100000"/>
              </a:lnSpc>
              <a:spcBef>
                <a:spcPts val="1080"/>
              </a:spcBef>
              <a:spcAft>
                <a:spcPts val="0"/>
              </a:spcAft>
              <a:buClr>
                <a:srgbClr val="000099"/>
              </a:buClr>
              <a:buSzPts val="1350"/>
              <a:buFont typeface="Noto Sans"/>
              <a:buChar char="●"/>
              <a:defRPr sz="1800" b="0" i="0" u="none" strike="noStrike" cap="none">
                <a:solidFill>
                  <a:schemeClr val="dk1"/>
                </a:solidFill>
                <a:latin typeface="Comic Sans MS"/>
                <a:ea typeface="Comic Sans MS"/>
                <a:cs typeface="Comic Sans MS"/>
                <a:sym typeface="Comic Sans MS"/>
              </a:defRPr>
            </a:lvl2pPr>
            <a:lvl3pPr marL="1371600" marR="0" lvl="2" indent="-314325" algn="l" rtl="0">
              <a:lnSpc>
                <a:spcPct val="100000"/>
              </a:lnSpc>
              <a:spcBef>
                <a:spcPts val="360"/>
              </a:spcBef>
              <a:spcAft>
                <a:spcPts val="0"/>
              </a:spcAft>
              <a:buClr>
                <a:srgbClr val="003300"/>
              </a:buClr>
              <a:buSzPts val="1350"/>
              <a:buFont typeface="Noto Sans"/>
              <a:buChar char="❑"/>
              <a:defRPr sz="1800" b="0" i="0" u="none" strike="noStrike" cap="none">
                <a:solidFill>
                  <a:schemeClr val="dk1"/>
                </a:solidFill>
                <a:latin typeface="Comic Sans MS"/>
                <a:ea typeface="Comic Sans MS"/>
                <a:cs typeface="Comic Sans MS"/>
                <a:sym typeface="Comic Sans MS"/>
              </a:defRPr>
            </a:lvl3pPr>
            <a:lvl4pPr marL="1828800" marR="0" lvl="3" indent="-342900" algn="l" rtl="0">
              <a:lnSpc>
                <a:spcPct val="100000"/>
              </a:lnSpc>
              <a:spcBef>
                <a:spcPts val="360"/>
              </a:spcBef>
              <a:spcAft>
                <a:spcPts val="0"/>
              </a:spcAft>
              <a:buClr>
                <a:srgbClr val="003300"/>
              </a:buClr>
              <a:buSzPts val="1800"/>
              <a:buFont typeface="Noto Sans"/>
              <a:buChar char="■"/>
              <a:defRPr sz="1800" b="0" i="0" u="none" strike="noStrike" cap="none">
                <a:solidFill>
                  <a:schemeClr val="dk1"/>
                </a:solidFill>
                <a:latin typeface="Comic Sans MS"/>
                <a:ea typeface="Comic Sans MS"/>
                <a:cs typeface="Comic Sans MS"/>
                <a:sym typeface="Comic Sans MS"/>
              </a:defRPr>
            </a:lvl4pPr>
            <a:lvl5pPr marL="2286000" marR="0" lvl="4" indent="-342900" algn="l" rtl="0">
              <a:lnSpc>
                <a:spcPct val="100000"/>
              </a:lnSpc>
              <a:spcBef>
                <a:spcPts val="360"/>
              </a:spcBef>
              <a:spcAft>
                <a:spcPts val="0"/>
              </a:spcAft>
              <a:buClr>
                <a:srgbClr val="003300"/>
              </a:buClr>
              <a:buSzPts val="1800"/>
              <a:buFont typeface="Noto Sans"/>
              <a:buChar char="■"/>
              <a:defRPr sz="1800" b="0" i="0" u="none" strike="noStrike" cap="none">
                <a:solidFill>
                  <a:schemeClr val="dk1"/>
                </a:solidFill>
                <a:latin typeface="Comic Sans MS"/>
                <a:ea typeface="Comic Sans MS"/>
                <a:cs typeface="Comic Sans MS"/>
                <a:sym typeface="Comic Sans MS"/>
              </a:defRPr>
            </a:lvl5pPr>
            <a:lvl6pPr marL="2743200" marR="0" lvl="5" indent="-342900" algn="l" rtl="0">
              <a:lnSpc>
                <a:spcPct val="100000"/>
              </a:lnSpc>
              <a:spcBef>
                <a:spcPts val="360"/>
              </a:spcBef>
              <a:spcAft>
                <a:spcPts val="0"/>
              </a:spcAft>
              <a:buClr>
                <a:srgbClr val="003300"/>
              </a:buClr>
              <a:buSzPts val="1800"/>
              <a:buFont typeface="Noto Sans"/>
              <a:buChar char="■"/>
              <a:defRPr sz="1800" b="0" i="0" u="none" strike="noStrike" cap="none">
                <a:solidFill>
                  <a:schemeClr val="dk1"/>
                </a:solidFill>
                <a:latin typeface="Comic Sans MS"/>
                <a:ea typeface="Comic Sans MS"/>
                <a:cs typeface="Comic Sans MS"/>
                <a:sym typeface="Comic Sans MS"/>
              </a:defRPr>
            </a:lvl6pPr>
            <a:lvl7pPr marL="3200400" marR="0" lvl="6" indent="-342900" algn="l" rtl="0">
              <a:lnSpc>
                <a:spcPct val="100000"/>
              </a:lnSpc>
              <a:spcBef>
                <a:spcPts val="360"/>
              </a:spcBef>
              <a:spcAft>
                <a:spcPts val="0"/>
              </a:spcAft>
              <a:buClr>
                <a:srgbClr val="003300"/>
              </a:buClr>
              <a:buSzPts val="1800"/>
              <a:buFont typeface="Noto Sans"/>
              <a:buChar char="■"/>
              <a:defRPr sz="1800" b="0" i="0" u="none" strike="noStrike" cap="none">
                <a:solidFill>
                  <a:schemeClr val="dk1"/>
                </a:solidFill>
                <a:latin typeface="Comic Sans MS"/>
                <a:ea typeface="Comic Sans MS"/>
                <a:cs typeface="Comic Sans MS"/>
                <a:sym typeface="Comic Sans MS"/>
              </a:defRPr>
            </a:lvl7pPr>
            <a:lvl8pPr marL="3657600" marR="0" lvl="7" indent="-342900" algn="l" rtl="0">
              <a:lnSpc>
                <a:spcPct val="100000"/>
              </a:lnSpc>
              <a:spcBef>
                <a:spcPts val="360"/>
              </a:spcBef>
              <a:spcAft>
                <a:spcPts val="0"/>
              </a:spcAft>
              <a:buClr>
                <a:srgbClr val="003300"/>
              </a:buClr>
              <a:buSzPts val="1800"/>
              <a:buFont typeface="Noto Sans"/>
              <a:buChar char="■"/>
              <a:defRPr sz="1800" b="0" i="0" u="none" strike="noStrike" cap="none">
                <a:solidFill>
                  <a:schemeClr val="dk1"/>
                </a:solidFill>
                <a:latin typeface="Comic Sans MS"/>
                <a:ea typeface="Comic Sans MS"/>
                <a:cs typeface="Comic Sans MS"/>
                <a:sym typeface="Comic Sans MS"/>
              </a:defRPr>
            </a:lvl8pPr>
            <a:lvl9pPr marL="4114800" marR="0" lvl="8" indent="-342900" algn="l" rtl="0">
              <a:lnSpc>
                <a:spcPct val="100000"/>
              </a:lnSpc>
              <a:spcBef>
                <a:spcPts val="360"/>
              </a:spcBef>
              <a:spcAft>
                <a:spcPts val="0"/>
              </a:spcAft>
              <a:buClr>
                <a:srgbClr val="003300"/>
              </a:buClr>
              <a:buSzPts val="1800"/>
              <a:buFont typeface="Noto Sans"/>
              <a:buChar char="■"/>
              <a:defRPr sz="1800" b="0" i="0" u="none" strike="noStrike" cap="none">
                <a:solidFill>
                  <a:schemeClr val="dk1"/>
                </a:solidFill>
                <a:latin typeface="Comic Sans MS"/>
                <a:ea typeface="Comic Sans MS"/>
                <a:cs typeface="Comic Sans MS"/>
                <a:sym typeface="Comic Sans MS"/>
              </a:defRPr>
            </a:lvl9pPr>
          </a:lstStyle>
          <a:p>
            <a:endParaRPr/>
          </a:p>
        </p:txBody>
      </p:sp>
      <p:cxnSp>
        <p:nvCxnSpPr>
          <p:cNvPr id="13" name="Google Shape;13;p46"/>
          <p:cNvCxnSpPr/>
          <p:nvPr/>
        </p:nvCxnSpPr>
        <p:spPr>
          <a:xfrm>
            <a:off x="152400" y="609600"/>
            <a:ext cx="8763000" cy="0"/>
          </a:xfrm>
          <a:prstGeom prst="straightConnector1">
            <a:avLst/>
          </a:prstGeom>
          <a:noFill/>
          <a:ln w="25400" cap="flat" cmpd="sng">
            <a:solidFill>
              <a:schemeClr val="dk1"/>
            </a:solidFill>
            <a:prstDash val="solid"/>
            <a:round/>
            <a:headEnd type="none" w="sm" len="sm"/>
            <a:tailEnd type="none" w="sm" len="sm"/>
          </a:ln>
        </p:spPr>
      </p:cxnSp>
      <p:cxnSp>
        <p:nvCxnSpPr>
          <p:cNvPr id="14" name="Google Shape;14;p46"/>
          <p:cNvCxnSpPr/>
          <p:nvPr/>
        </p:nvCxnSpPr>
        <p:spPr>
          <a:xfrm>
            <a:off x="0" y="6629400"/>
            <a:ext cx="9144000" cy="0"/>
          </a:xfrm>
          <a:prstGeom prst="straightConnector1">
            <a:avLst/>
          </a:prstGeom>
          <a:noFill/>
          <a:ln w="12700" cap="flat" cmpd="sng">
            <a:solidFill>
              <a:schemeClr val="dk1"/>
            </a:solidFill>
            <a:prstDash val="solid"/>
            <a:round/>
            <a:headEnd type="none" w="sm" len="sm"/>
            <a:tailEnd type="none" w="sm" len="sm"/>
          </a:ln>
        </p:spPr>
      </p:cxnSp>
      <p:sp>
        <p:nvSpPr>
          <p:cNvPr id="15" name="Google Shape;15;p46" descr="Bouquet"/>
          <p:cNvSpPr txBox="1"/>
          <p:nvPr/>
        </p:nvSpPr>
        <p:spPr>
          <a:xfrm>
            <a:off x="76200" y="6597650"/>
            <a:ext cx="9067800" cy="274638"/>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Introduction to Computer Science, Shimon Schocken, IDC Herzliya                                                                                         slide </a:t>
            </a:r>
            <a:fld id="{00000000-1234-1234-1234-123412341234}" type="slidenum">
              <a:rPr lang="en-US" sz="1200" b="0" i="0" u="none" strike="noStrike" cap="none">
                <a:solidFill>
                  <a:schemeClr val="dk1"/>
                </a:solidFill>
                <a:latin typeface="Arial"/>
                <a:ea typeface="Arial"/>
                <a:cs typeface="Arial"/>
                <a:sym typeface="Arial"/>
              </a:rPr>
              <a:t>‹#›</a:t>
            </a:fld>
            <a:r>
              <a:rPr lang="en-US" sz="1200" b="0"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hyperlink" Target="https://prompt.16x.engineer/blog/why-chatgpt-cant-count-rs-in-strawberry"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pic>
        <p:nvPicPr>
          <p:cNvPr id="57" name="Google Shape;57;p1" descr="OPENOAM"/>
          <p:cNvPicPr preferRelativeResize="0"/>
          <p:nvPr/>
        </p:nvPicPr>
        <p:blipFill rotWithShape="1">
          <a:blip r:embed="rId3">
            <a:alphaModFix/>
          </a:blip>
          <a:srcRect/>
          <a:stretch/>
        </p:blipFill>
        <p:spPr>
          <a:xfrm>
            <a:off x="0" y="0"/>
            <a:ext cx="9144000" cy="6851650"/>
          </a:xfrm>
          <a:prstGeom prst="rect">
            <a:avLst/>
          </a:prstGeom>
          <a:noFill/>
          <a:ln>
            <a:noFill/>
          </a:ln>
        </p:spPr>
      </p:pic>
      <p:sp>
        <p:nvSpPr>
          <p:cNvPr id="58" name="Google Shape;58;p1"/>
          <p:cNvSpPr txBox="1">
            <a:spLocks noGrp="1"/>
          </p:cNvSpPr>
          <p:nvPr>
            <p:ph type="ctrTitle" idx="4294967295"/>
          </p:nvPr>
        </p:nvSpPr>
        <p:spPr>
          <a:xfrm>
            <a:off x="1524000" y="1828800"/>
            <a:ext cx="6172200" cy="1447800"/>
          </a:xfrm>
          <a:prstGeom prst="rect">
            <a:avLst/>
          </a:prstGeom>
          <a:noFill/>
          <a:ln>
            <a:noFill/>
          </a:ln>
        </p:spPr>
        <p:txBody>
          <a:bodyPr spcFirstLastPara="1" wrap="square" lIns="92075" tIns="46025" rIns="92075" bIns="460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3200">
                <a:solidFill>
                  <a:schemeClr val="dk1"/>
                </a:solidFill>
              </a:rPr>
              <a:t>Recitation 2</a:t>
            </a:r>
            <a:endParaRPr sz="2800" b="0" i="0" u="none" strike="noStrike" cap="none">
              <a:solidFill>
                <a:schemeClr val="dk1"/>
              </a:solidFill>
              <a:latin typeface="Comic Sans MS"/>
              <a:ea typeface="Comic Sans MS"/>
              <a:cs typeface="Comic Sans MS"/>
              <a:sym typeface="Comic Sans MS"/>
            </a:endParaRPr>
          </a:p>
        </p:txBody>
      </p:sp>
      <p:sp>
        <p:nvSpPr>
          <p:cNvPr id="59" name="Google Shape;59;p1"/>
          <p:cNvSpPr/>
          <p:nvPr/>
        </p:nvSpPr>
        <p:spPr>
          <a:xfrm>
            <a:off x="152400" y="76200"/>
            <a:ext cx="2895600" cy="685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Introduction to Computer Science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Reichman University</a:t>
            </a:r>
            <a:endParaRPr sz="1400" b="0" i="0" u="none" strike="noStrike" cap="none">
              <a:solidFill>
                <a:schemeClr val="dk1"/>
              </a:solidFill>
              <a:latin typeface="Arial"/>
              <a:ea typeface="Arial"/>
              <a:cs typeface="Arial"/>
              <a:sym typeface="Arial"/>
            </a:endParaRPr>
          </a:p>
        </p:txBody>
      </p:sp>
      <p:sp>
        <p:nvSpPr>
          <p:cNvPr id="60" name="Google Shape;60;p1" descr="data:image/jpeg;base64,/9j/4AAQSkZJRgABAQAAAQABAAD/2wCEAAkGBxMTEhQUERQWFhQWGBQYGRgUGBggHBgbGBUWHxUWFxcZHCggHBolHBcXITEiJikrLi4uGB8zODMsNygtLisBCgoKDg0OGxAQGywkICQsLCwsLCwsLDAsLSwsLCwwLCwsLCwsLCwsLCwsLCwsLCwsLCwsLCwsLCwsLCwsLCwsLP/AABEIAKoBKQMBEQACEQEDEQH/xAAcAAEAAgMBAQEAAAAAAAAAAAAABAUDBgcIAQL/xABLEAACAgEBBAYHAwcJBQkAAAABAgADEQQFEiExBhNBUWFxByIyQoGRkhRSwTNDcoKhsdEIIyQ0U2JjssKDk7Ph8BUlNVRzoqPD8f/EABsBAQACAwEBAAAAAAAAAAAAAAABAwIEBQYH/8QAMxEBAAIBAgUDAwIEBwEBAAAAAAECAwQRBRIhMUEyUWETInEGsRRCgdEjM1KRocHw4RX/2gAMAwEAAhEDEQA/ALzpt0l6QU56jQ1LWPzlRNzc+YHDHkUgcw2D0i1u0NfTTrbbLkZ91qGt6pG48VYDAOOJ3cZOMdsD0D0j2pqdL1S6PQtqUwwIrdEFe7u7ow3YQTy7oFUnTLX+9sfU/q2VH8YF7tbbz0aVL/st9jNuZpqANibwyQeOPV5GBrq+lfRpgaurVaQnl9oocA+RXOYG47J2pTqalu09i2VtnDLyOOY8wYEyAgICAgICAgICB+XcAEkgAcSTyHiTArdH0j0ltxoq1FVlwUsURgSAMZJx+kIFFtLptal1lNGzdZcayV3wqrW2O1HY8R4wP1sbbm1LbUF2zVppY+s51CFlGDg9WBxOcDn2wJHSTVbVW0DQUaZ6t0Ete7Bt7LZUBezG7x8YFYu2tuL7ezdO47TXqQPkGEC86U9KqdAqPqEuNbEgvVWWWvGPWsxyHHxgZ9hdJtJrBnS3128M4U+sPND6w+IgW8BAQEBAQEBAQEBAQEBArNsdHtLqh/SKK7D2FlG8McsMOI+BgWFFW6oUEkAAZYknh3k8SfEwP3AQPjKCMHiD3wKzamxEt0z6etn06uPa02EZTvBiVIGBkjj5mBp1m2No7KP9PzrdD/5mpcW0jP55B7S494ePlA3zZ2vrvqS2lw9bgFWXkQYEmAgICAgIFBZ0nqGtfS7yjqqDdczHATLIKwTyHAsT+r3wMXRzplTrrra9Klr1Vj+sbpFTNnBRGPFj25x+GQqtT6O/tVjPtLV36lN9ilAPV1KN4lAVTixAwM5HbA2fZGwNLpRjTUVVeKIAfiecCygICAgIGrdIPR/odUd819TcDlbtOersU9hDLwPxBgZuk22rdBVUyaa3U1LwuZGBsRVXg+6eLnI48oFlsHblGspW7TWCys9o5g/dYHip8DAsYCAgICAgICAgICAgICAgICBi1OpStd6x1RR2uQB8zAq6ulGhclV1WnY8QR1ifEc4FX0p26+goou0tNdmjrbF4q9qurGFapV4YBOT4DxyA2XR62u2pLa2DVuodWB4FSMg/KBTbS6baCglX1Cs49yoNY/0VhjMq1m3aGF8laRvaYj8qi70j1/mtJqnHeRWnyDuD+yX10ea3arSvxTSU73hI0XpF0rMq3rbpixwDcnqZ7usQsq/rETDJp8mP1Quw63Bm/y7RLb1ORkcQZS2lR0t2/XodJbqbOSL6o+854Ig8ziB5m2BsXaW1dTZdUhfrLN617MinO9vBXz7SggeqMngOED0z0X2bdRSqX2o7AABaqlrrQDsRRx+Z+AgXEBAQEBAQEBAQNO13QgLq01mz7PstpYdeoXNV6Z9berGPX54I7/jA2XT7Upe2ylLEa2rdNiAjeTe9neHZmBMgICAgICAgICAgICAgICBF2pr0opsusOEqRnbyUEn90Dj1wfVP9o1uHsbiqNxSlTyrRTwyAeLcyfhj0Gk0VKV5rRvLxHE+L5MuSaY52rH/LK+krIwa0I7iq/wm79KntDkRqMsdrT/ALojbD0/EipVJ4E15U47RlccJVbSYbd6trHxTVU7Xn+qp2VsApZbTYrWaYYakO7FFyTlNwtjgeOcTUw6KtcsxaN48OnquL3yaelqX2t2mP8AtsdFKoMIqqO5QAPkJ0a0rXtDgXy3v6pmWSZq3x1BBBGQeBB5HwMiYiY2llW01neO6R0c29Zs87pDW6I8dwcX0/eahzarmSnMe73TiazQTX78fb2ev4XxqMm2LPPXxPv+W5bR2Jo9qii6xxfp09dK1YdWzn37McWIHALwxvNkHPDlPRtj09C1qErUKijAVQAAO4AcBAyQEBAQEBAQEBAQEDTOnHRayxl12gIr19A9U+7enbTaO0Ecj/0AtuhvSerX6cW1gq6nctqb2qrB7SMDx+MC9gICAgICAgICAgICAgIGo+lK3Gz3Qc7bdNX5g31lx8UDCWYa82SI+VGqvFMN7T4iWmz1kdnzOZ3nckoIFZ0kstXT2PQcOmG5ZyFOWX4jM1tVN645tTvDf4bXFbURTLHSen9UvZ+rW2pLF5OqsPiOXw5S3FeL0i0eWvqcM4ctsc+JSJYoICBFXRBXNlL2UWHm9DFS36a+y/6wM1M2ixZOsxtPw6el4vqdPG0TvHtK30fSnaNOMvVqkHMWruWHysT1c+afKc/LwuY9E/7u3p/1FS07Za7fMN46MdJ6darbm8lteOsqsGHTPLlwZTg4YEg4PiJy70tSeW0dXosWWmWvPSd4XcxWEBAQEBAQEBAQEDXOlW0l2dp7dVVpuszYjX9XhW3ThXubh6xVQP8AkMmBeaHWJdWltTB63UMrDkQRkGBngICAgICAgICAgIGDWauupC9rqiDmzkADzJgaHtn0w7OqyKTZqGH9kpC/W+AfMZE3tPw3U5/RSfz4Yzesd2pXdObtrWInUCmih+sJ394u+6wrU+qAMb29gZ5CbeHh2TDniL7dPZxuNayuPTTWO9uiwnYeGICB8ZcjB5HhImN42ZUtNbRMKboppbKqnqsUgJbYEJ95M5Vh4cZqaOl6Vmto7T0/Dp8Vy48uSuSk771jf8rqbjlEBAQECM+1F0d+n1bHdVHWu04JzVacPkDid07rjAJ9XhznM4lh5qxaI6vR/p7PaMs4/Ew6xsXbum1ab+luS1e3cPEfpLzB8xOFMTE7S9isZAQEBAQEBAQEBA/NiBgVYAgggg8iDzBHdA0ToJp7NBq9Rs1lc6fH2jS2YJVUdsPSWxgFWzgHjz8IG+wEBAQEBAQEBAQNZ9IPSxdm6U3bu/YzBKkPIsQTlj90AEnyx2y/TYLZ8kY6d5RM7Ru827d27qdY5s1VrWHJIBPqL4InJRPoOi4HptLXmvG8+8tS2WbJfR7ozZqcO2a6fve836APZ4ma+r4nbJvj0/SPM/2czW8Rx6Xp3t7e35dF0GhrpQV1KFUft8Se0+M51axV5HUajJnvz3nqkTJQQEBAQEBAQEBA0v0i67hVSOZPWN5Dgo+JJPwl2ixfW1VY8V6y9LwLBtFs0/iGn6PVWVOLKXeuwcmrYqR8RO9rOF6bVR99evvHd6Gt5r2d59EfpAfW72m1WDqK13lcDHWICASwHAOCRy5585894pw22hy8s9YntLbpfmh0ucxmQEBAQEBAq9vbfo0ihr3ILHCIqszucckRQSf3DtxCYrNp2hrzdPmz6uz9SV7y2nB+lrczLks2P4PP/p/ZnT0g6YflqtVV4tQ7D51B5HLLC2nyV71Zz6QNnYz9o/VFdpb6Am9+yNpYfTt7Shajp7vf1XSXW55PbilPDO/6+PJD5SYpMrqaTNftCus6QbTc+1paF7lrexh+uzqp+kTP6ctuvDLfzS+JtzaaHIt09w7VsqZCfAOjnd8yp8o+mm/DJ2+2Wz9GulNeqJrZWp1CDL0vzx99GHCxPEfEAyuYmHOyY7Y52tC/kKyAgICAgcx/lAaXe2fU49pNRXjw3lcH8JuaCbxqKzTvuxv26uD6PdNta2cAXQMD3Fhnj3T2vEeIc2nnHf7bdpj+zSvW0UtavfadnZQoHADAHICc2u23R89vMzaZt3fZkwIGLUahK13rGVV5ZYgDjy4mY3vWkb2nZZjxXyzy0jeWCratDHC3Vk9wdf4yuNRjntaF1tFqKxvNJTJc1SB8zI3TtO277JQQED5ImdkxG87OR7Y1puvtsPvMQPBV4Lj4DPxnc4Lh5cM5Z72l73T4ow4a448Qgs4H8Ju6jXYcHS09faO6+KzLpf8AJ/0pbaF1jD2NOQPAvYvP4KZ4Xj+fNlzVnJG0bdI/u2sUREdHoCcBaQEBAQEBA5TpbvtN12sfizu9dWfcprYqgXuDFS5794d0ux16bu5w/DFcfPPeVhLHRIHzEI2h9hJAQImu0Is3WDNXbWd6u1PbrPaQe0EcCp4EHBkWrEqM+Cuau0rrZXTrqwE2kvVMOAvRSabP7xIyaj3huA7CZRNZhws2lyYp6x09236LXVXKGpsSxTggowI48uIMxayRAQEBA0f00072yNQcZKNQw+F9eT9JM2NJblz0n5j90W7PPKICMEZHjPqWbDjy12vG8NGJmFrodbdXjq7nA+6x3l+TcvgRONl4RTvjtNf2UZdJgzeukLrT9JdSParqf9Esh/bvCad9Fqadtpc7JwLBb02mE+rpQPfotXy3G/ytma8/Wr6sc/8ADSt+n8v8t4lW9Kts03UBFFmesqJVqn9kN62fVxymjrb89IrtPePEtrhvDNRps02tHTaeu8d0u07KsUqfs65H3VRh4gkAgyZppprtMbf0a8RxWl9/umN/yibC6S11aWwWWCxqHetBvDesUEbhHeOPPwlen1UUxTE9dp2j5Wa3hd82orasbRaN5+J8s9nSi2sK9q6c1sVBFVuXTePAnhg47cTKdZeu02iNlf8A+RhvvWk25o7bx0lH2jtf/vCpkegoK3ALW4GCV3i3DAbuHbMMmef4iJjbbZfp9DX+BtS0TvM+3nx/RJ1XS4Gx0oNG6mBv3WEByexFUEkDvlt9ZabTFI7KcHBI+nFsvNvPiI7flm2d0vqZCbgyOCQVVLGBx7ysF5HxlmHV80fdExP4lVqOBZ63/wALrHzMQzWdKK/cqub9Xd/zES+L5Lemkz/75K8Az/zWiP8A3wg6npPcQQlCrntsfJ+lB+MujTanJG20V/P/AMbuHgVKTFr33mPZpq7LwPWcny4f850sOjzckUvknaPEO9No332OoVfZH/XnOhp9JixemOvuxm0y63/J60x/p1nYTQg/VFjN/nX5TxP6ivzayY9obGH0uxzhLSAgICAgRdq6sU022nlWjvx/uqT+EDmPRvTmvSadDzWqsH6RmbNez0+nry46x8LKSuICAgICAgfIRMbq+3YdBbfVOqs59ZQzVvnv3qyDmYzSJUZNLiv3hZ7K6S36R0TVub9MxCdcwHWUljhOs3Rh0JIG9gEZyc8SKrU2cnVaKcUc1esOh7wmDQfYCBrnpFo39ma1cZPUWEeYGR+0TPHO1on5JeZaDkAz6vinfHWfhoT3TqZjZKdVKLJTqZRZKbTKLJTalHcJrXpWe8MoSq9Mh5op81H8Jr2w4/aE7yzDZ9OPyVf0L/CUfRx/6YTvLDZpKxyrQeSr/CW1w4/9MI3lGsQDkB8pfTHSPEImUO2bVYiGKFdL6oQbpfVCFdLqoQbpfVDt3oE027oLX/tL3P0qi/hPmvF78+tyW+f+obmP0w6ZOazICAgICBoPTjbS6ne0GnO8CQNVYvsogwTSG7bH4AgeypJODiZVrvLa0unnLf4jujzYeiiNiEkBAQEBAQEBAh7ZCHT3dZjc6t97PLG6c5kW7Ks230539nPftm3P8b6zNZ5ro9KQwIELbdO/p70571Vg+aGB5N0R9VfIT6porc2mpPxDRt3lYUyywnVSiyU6mUWSm0yiyU6qU2SnVSiyUteUpSjWyyog3S+rFBul1UIV0vqhBul9UIV0uqhBul0TtCHoL0L6fd2Rpyebm5z8bnx/7QJ8s1d+bPefmf3b1ezeJrpICAgIHONt7ft1zNXp3arSKSrWoSLLypwwrPuVZyN4cWxwwOJspTd0NJopyfdbsxaTSpUoStQiDkqjA/8A2XRGzt0pWkbVhmhkQEBAQEBAQEBAga/THUWUaQfn39fwprw1xPgRhP8AaCYZJ6NDiGXkx8vmXT/sqfdEocFmgIHwiB5FWncZ0PNHdPpYj8J9K4Pfm0dJaeT1JlM3rMU6qUWSnUyiyU2mU2SnVSiyU6qUWSlrylKUa2WVEG6X1YoN0uqhCul9UIN0vqhCul1UIGpOAT3Ayc9uXFa3tEkd3p3oHper2do0IwRRTnzKAt+0mfK7zvaZby+mIQEBA/Ni5BHeCIHJeiyldLVW3B6QaXHc9RKt8MjI8CDNinZ6PR2i2GNltMm0QMd9u6rMeSgtw8BmGNp2jdrOl6ZGxA9ei1bI3EMqKQR3jDTDn+GnXWTaN4pOy42JtqrVKWqJyp3XRwQyHuZT++ZRaJbGLNXLHRZSVyJtLaFdCb9pwCyqMAnLMcKPnEzswyZK0jeyXDMgICBL6A0b+q1l5/N9Vp0z2YQWWEefWJ9MovPV5/X35su3s3uYNIgICB5Y6T6c16/WqezUXn4M5YfsafQP07bfRRHtM/u1MvqYKZ2LMEjSahWLAc1ODmaOPU0y2tWveO7KYmE23VLWAW5EgDHaTyGJVqM9MUb289ExG6zpmNhOqlNkpF2pWtGsf2VBJwM8B4TVy3ilZtLKE7T2hkVhyYAjyIyJXE79RhtltRU06xLQxQ53WZDkdqnjMsOWuTfl8ImNkPaOpWtd5+AyB8zgS++WuKvNZERuwWzapO8bsUG6bFUIV0uqhX6lN4bo5thfqOPxmvxK/LpMk/E/syp6oettFVuVov3VUfIAT5k3GaAgICAgc66U6L7LrhaOFOs4HuXUIpwf9pWvzr8ZZjnadnS4fn5bck9pfJc7ZAjbS/I2/wDp2f5TE9mGT0T+FR0C/wDD9N+h+JmNPSo0X+TCHUNzbThOVmkDuB2stuFJ8cY+cj+ZT6dVtXzCs1d6+v8AaNpWDU5bFeldt1ME7q9WgOfHemM/Mq7WjrzZOvwwbXvfVbM0l1ljhzbUrbhADE2Y3yMe0MZHdmJ61RltOTBW0z5j91/t5GrWlLNaaKAG6yxnAusPuqGx8yOMyt08tjNE1iIm+0efdX9G9p413UVam3UUPSz5u3iVdWA9R2AJXEis9dlWDLtm5K2mY28t3ljpPkkWHo7fF+vr/wASi7/eUhP/AKZr3jq89rq7ZpbvMGmQEBA82ekygptbVg+81b/VWv8ACe3/AExbfBePaWtm7qOmehsqfkepqFPu2jdP6Q5fMcJwcsfQ1sW8Xjb+vhbHWqU46zUovu1DfbxY5Cj4c5Xn/wAfV1p4r1n8kdKpl5uLt/OrRWuMMQpLd54nAEr1F8s3mJtFa/umNtn3Z+17DRqjvq70Bt2xMYb1CVOOXZNOmsvOG87xM18x5ZcsbwkVarVDTPqXsTBp31rCeycAqS3bw5jxlfPn+jOW0x2322No32W99+parT9UUrDoGsuYA7nqAgKhIySc+UyvfJNa8sxHvJ0Vuz9pONSKG1CahWRm3lCgoVPssFJHKRgz2jN9ObRaNiY6bqvY9Oofr+rsWpRfbg7m8WO9xzkjAkaSma3PyTtG8+C2zBtLWtbpX3wA6Wqj45ZVxxEty55y6eYt3i20kRtL9bT1x6wVK614UMztjt5BQSOM2smrt9SMNbRXp1mWMV6boun1h3zWzrZwyGXHxBAJ4zY0ertOf6NrRbpvEwi1em7JdO5VU+bIo6zV6Wv7+o06/BrUB/ZOZx6/LorfmGeL1PVs+etsgICAgIFX0m2Mur01lJO6WAKP2o6nNbjxDAGExMxO8NB2VqmsrBdd2xSyWL92xDhx5ZGQe0EGbNZ3h6XT5fq44smSV7DrKy1bqObKwHmVIESxvG9ZiGqbF0+09PRXStOmYIMBmtfjx7QFlcRaI2aGKupx0isRH+6x2LsKxGuu1FgbUXLulkGFrUD1VTPHgeOfKZRX3XYsFo5rXnrP/Cu2LsvWUUfZlpoHtD7RvniGJ9c17mS2P70xiJiNlOPDlpXkiI/L8p0avGza9N6nXV2K4yTundt3hk44ZEnlnl2T/D3+hyeYZtdszVNqKNX1NVjrU1bUs+ApLE79blSM4IHLkPlExO+5fFlm8ZJiJ6dt2TS7K1Ta6vVWipUFT1dWjE7g5qd4gb5JPHgMcJMRO+7KuLLOaMlojbZtMzbxA/fRe3c2nj+30zD40WKR8cXH5GU5I6uLxOu1os6HK3MICAgefvTRTu7VJ+/p6X+TWL/onrf0vk65KfiVGaOzUaZ6uyh+9dQXrO77S4ZfMHl8eU5fEcFsuL7PVHWPyzpO0pexKGAZ3GHsYsR3Dkq/ATV0OG9azfJH3WneU2nxDCumIusa3TtfvEbhAUgDHs4Y4Wc62K9c1rZKTbfsz36dEjQ6C7q9aGr3WtX1ApGOKMAoPhwEprgy8mWJr37J3jourdG52f1QU9Z1Cpu9u8EAI+cuy47TpeTbrsiJ+5H2ls6zOkaylr6a6gr1KRlX3RhihOG7pp5sVt6TNd4iOsMoljp0ln2umxdN1NISxcDcBGRnedV4DJ4DGeUsxY7/AF63iu0bSTPRG0D30daGod1a2xk3CueLe8CeAPPMs09s2Dmjkmd56bbInafKJqNmWfZ3yM2WWixlHZlgcZ8AJn/C5PoT0+607zCOaN2PaekIu63qhapUKy4BKkcmAPOX5dPamWMsU5omNphETvGzDpqzvluqWtcYA3QGPeTjkPCbmjpe2Wb8nLXx7sbdu793TtVVrb0dafrNq6MYyA7Of1K3IP1bs4H6kvtgrX3lbhjq9LTxLZICAgICAgcz1SgbQ14T2d+ljjkHahN/48FJ85djdnhkzyyzSx1CAgJISAgICAgIEelsa/ZxHbdcp8m0t+fhkA/CV5XM4nH2RLp0pcUgICBxD086bGs0tn36LE/3dgI/4pno/wBNX21M194lTmjo5/TPa2a6dVKLJTqZRZKbTKLJTqZTZKdVKLJSl5SmUo90sqIN0vqxQbpfVCFdLqoQbpfVCFdLqobb6GNPvbU3uyui1vqZFE8t+p79cdfz/wBL8Md3f55NeQEBAQECp6T7bXR6drSN5uC1oOdljcEQeZ5nsAJ7ITWs2naGh7M0rIpNjb9tjNZa/wB529rHgOCjwUTZrG0PS6fD9KkVTJK8gICAgICAgICB86PUdftKvHFNIju57BbahSpM9/VtaSPFZVknw43EssTMUjw6PKnLICAgcl9PunG7orO0WWp9SZ/0TtcBvy6yPmJhXl9LlVM99Zqp1UoslOplFkptMpslOqlFkp1UoslLXlKUo1ssqIN0vqxQbpfVCFdLqoQbpfVCFdLqodC9AunzqdZZ9yqhPrewn/hieK/Ud99VFfaIbOHs7VPPrSAgICAgaN6Q8/aNAX/J71wGeXWmv+b+O4LcfGZ07tzQ7fWjdCl70JAQEBAQEBAQECHrbrC1dOnUNfcSEDeyoAy9r49xRx8SVHbMb22hq6rURhr8t96NbDTR0itCWYkvZY3tW2HG87eeAAOQAAHKa7ztrTad5WsIICAgc39O9GdBU/amor+TK4P7xOjwm3LrMf5YZPTLjNM+j2aibVKLJTqZRZKbTKLJTqpTZKdVKLJS15SlKNbLKiDdL6sUG6XVQhXS+qEG6X1QhXS6qHWvQJp8UauzHFrlXPeErX8WafP+NX5tZb46NvH6XUpymZAQEBAQIO2tk1aqlqb1yjYPA4KsDlXRhxVgeIIgidurTbeievr4VXUXr2G4NXZ5MUBVj44XylkZJdDHxHJWNp6vidGdpNzbSV+P865HwwoPzj6ks54nfxCTX0GvP5XaDg/4FFSD5WdYf2yJvKi2uzW87I21eieq09Zt0+os1JTi1NyVAuo5it60XD45A5B5cM5iLzDLHr8tZ+6d4RNHqktRbKzvI4DAjtBl8Tu7tLxevNDNDIgICAgSegun6zW6q88RSlenXhyZv5y7B8jT8h3SjJPVweIZObLt7N9mDQICAgIGk+mWne2TqDjJRqH+V9e8fpLTY0tuXNSfmEW7OD0z6f4hpJtUpslOplFkptMoslOqlNkp1UoslLXlKUo1ssqIN0vqxQbpdVCFdL6oQbpfVCFdLo6Idv8AQlTjZatj8pbe3/yFf9M+ba+/Nqbz8y3Kdob7NNkQEBAQEBAQEBAQOZ7V0P2PWtUBijU71tXctn5+kef5QDxfuluO3h1eHZ9v8Of6MstdjdAp2i1zFNHS+pYHBavhUp7Q17epkdwyfCYTkiGjl1+OnSOqXboNooN59GrjuovVm+l1QH5zH6iivE481Ql23SG3LS1L8tzUK1bE+AsAz8MzOLxLcx6vFftKTrNfXUjWWOoVRkkkfADvJ5ASZmIW3y1rXeZbZ0A2e1OiQ2ArbcXvsDc1a1i26fFQVXHZu4mvLzOS3Nabe7Y5DAgICAgVXSnZX2rR6jT5ANtboCewkeqfgcSYnad4Hml9PZVY1VyGu1DhkYYPDtGeansI4ET6LoOIYtVjjaevmGpak1lKqm3ZinUyiyU2mUWSnVSmyU6qUWSlrylKUa2WVEG6X1YoN0uqhCul9UIN0vqhBsDMy11qXtc7qIoyzE8gB+M1tbr8WmxzNp6+I8sq1m0vR3QLYj6LQafT2EF0UlyOW87s7Ad4BYjPhPnd7Ta02ny21/MQgICAgICAgICAgV23ti1aurqrgcZDKykhkZfZdGHEMP4g8DCYmYneGvUej6on+lX36lRjCWFUQ/prSq7/AJNkeEmbTK6+py3ja1m3aehUUJWoVVGAqgAAdwA5SFDJAw6vSV2ru2orqex1BHyMCq0nQ/Z9TiyrR6dHHEMtSAjxHDhAu4CAgICAgIFJ0m6KaTXKBqagWHs2L6tifouOOPDl4TOmS1J5qztJs5rtb0TaqrjpL0vX7l3qP2cnUFW7eYHxna0/Hs9OmT7lU4o8Na1mydXp/wCsaS9AM+siGxOBxnfqzj9bE6ePjmC/q3hhOKWCnaVOcGxVPc53T8mxNmNdp7+m0I5Zhbae1TyYHyIkzkpPaTZYUmU2tHuJi8pVvCUW6WVmBX6ixRzIHmRLYyVjvKNlTdtOnOBYpPcp3j8lzInW4Keq0HLLJpNnarUf1bSaiwH3ihRPrs3Qfhma+TjeCnSu8/hMY5bHsr0Vay051VtenT7tX85Ye/1iAq+freU5uo47mv0x/azjFHl0fot0N0mgB6iv+cPtWud6xvNjyHgMCcXJktktzXneVkRs2GYJICAgICAgICAgICAgICAgICAgICAgICAgICAgRtZoqrAesrR+BHrqp/eIGh9IujGiWmxl0mmDYJyKawfnuyY7jgO2b2Rm3GZcE+ySO3wlsXt7oVX/AGpf/bW/W38Zh9S/vKdlhsrUu5G+7Nx94k/vmfPb3Q730U6NaJ9PWz6TTsx5lqayfmVlU9Uug7P2fVWq9XVWmBw3EUY+QkCZAQEBAQEBAQEBAQEBAQEBAQEBAQEBAQED/9k="/>
          <p:cNvSpPr/>
          <p:nvPr/>
        </p:nvSpPr>
        <p:spPr>
          <a:xfrm>
            <a:off x="8923338" y="-144463"/>
            <a:ext cx="304800" cy="304801"/>
          </a:xfrm>
          <a:prstGeom prst="rect">
            <a:avLst/>
          </a:prstGeom>
          <a:noFill/>
          <a:ln>
            <a:noFill/>
          </a:ln>
        </p:spPr>
        <p:txBody>
          <a:bodyPr spcFirstLastPara="1" wrap="square" lIns="91425" tIns="45700" rIns="91425" bIns="45700" anchor="t" anchorCtr="0">
            <a:noAutofit/>
          </a:bodyPr>
          <a:lstStyle/>
          <a:p>
            <a:pPr marL="0" marR="0" lvl="0" indent="0" algn="r" rtl="1">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61" name="Google Shape;61;p1"/>
          <p:cNvPicPr preferRelativeResize="0"/>
          <p:nvPr/>
        </p:nvPicPr>
        <p:blipFill rotWithShape="1">
          <a:blip r:embed="rId4">
            <a:alphaModFix/>
          </a:blip>
          <a:srcRect/>
          <a:stretch/>
        </p:blipFill>
        <p:spPr>
          <a:xfrm>
            <a:off x="3338500" y="3322838"/>
            <a:ext cx="2543175" cy="1800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g2862855f622_0_185" descr="OPENOAM"/>
          <p:cNvPicPr preferRelativeResize="0"/>
          <p:nvPr/>
        </p:nvPicPr>
        <p:blipFill rotWithShape="1">
          <a:blip r:embed="rId3">
            <a:alphaModFix/>
          </a:blip>
          <a:srcRect/>
          <a:stretch/>
        </p:blipFill>
        <p:spPr>
          <a:xfrm>
            <a:off x="0" y="0"/>
            <a:ext cx="9144000" cy="6851651"/>
          </a:xfrm>
          <a:prstGeom prst="rect">
            <a:avLst/>
          </a:prstGeom>
          <a:noFill/>
          <a:ln>
            <a:noFill/>
          </a:ln>
        </p:spPr>
      </p:pic>
      <p:sp>
        <p:nvSpPr>
          <p:cNvPr id="147" name="Google Shape;147;g2862855f622_0_185"/>
          <p:cNvSpPr txBox="1">
            <a:spLocks noGrp="1"/>
          </p:cNvSpPr>
          <p:nvPr>
            <p:ph type="ctrTitle" idx="4294967295"/>
          </p:nvPr>
        </p:nvSpPr>
        <p:spPr>
          <a:xfrm>
            <a:off x="1447800" y="1828800"/>
            <a:ext cx="6172200" cy="1447800"/>
          </a:xfrm>
          <a:prstGeom prst="rect">
            <a:avLst/>
          </a:prstGeom>
          <a:noFill/>
          <a:ln>
            <a:noFill/>
          </a:ln>
        </p:spPr>
        <p:txBody>
          <a:bodyPr spcFirstLastPara="1" wrap="square" lIns="92075" tIns="46025" rIns="92075" bIns="460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3200">
                <a:solidFill>
                  <a:schemeClr val="dk1"/>
                </a:solidFill>
              </a:rPr>
              <a:t>Control Flow</a:t>
            </a:r>
            <a:r>
              <a:rPr lang="en-US" sz="2800">
                <a:solidFill>
                  <a:schemeClr val="dk1"/>
                </a:solidFill>
                <a:latin typeface="Comic Sans MS"/>
                <a:ea typeface="Comic Sans MS"/>
                <a:cs typeface="Comic Sans MS"/>
                <a:sym typeface="Comic Sans MS"/>
              </a:rPr>
              <a:t> - </a:t>
            </a:r>
            <a:r>
              <a:rPr lang="en-US" sz="3200">
                <a:solidFill>
                  <a:schemeClr val="dk1"/>
                </a:solidFill>
              </a:rPr>
              <a:t>Switch</a:t>
            </a:r>
            <a:endParaRPr sz="2800" b="0" i="0" u="none" strike="noStrike" cap="none">
              <a:solidFill>
                <a:schemeClr val="dk1"/>
              </a:solidFill>
              <a:latin typeface="Comic Sans MS"/>
              <a:ea typeface="Comic Sans MS"/>
              <a:cs typeface="Comic Sans MS"/>
              <a:sym typeface="Comic Sans MS"/>
            </a:endParaRPr>
          </a:p>
        </p:txBody>
      </p:sp>
      <p:sp>
        <p:nvSpPr>
          <p:cNvPr id="148" name="Google Shape;148;g2862855f622_0_185" descr="data:image/jpeg;base64,/9j/4AAQSkZJRgABAQAAAQABAAD/2wCEAAkGBxMTEhQUERQWFhQWGBQYGRgUGBggHBgbGBUWHxUWFxcZHCggHBolHBcXITEiJikrLi4uGB8zODMsNygtLisBCgoKDg0OGxAQGywkICQsLCwsLCwsLDAsLSwsLCwwLCwsLCwsLCwsLCwsLCwsLCwsLCwsLCwsLCwsLCwsLCwsLP/AABEIAKoBKQMBEQACEQEDEQH/xAAcAAEAAgMBAQEAAAAAAAAAAAAABAUDBgcIAQL/xABLEAACAgEBBAYHAwcJBQkAAAABAgADEQQFEiExBhNBUWFxByIyQoGRkhRSwTNDcoKhsdEIIyQ0U2JjssKDk7Ph8BUlNVRzoqPD8f/EABsBAQACAwEBAAAAAAAAAAAAAAABAwIEBQYH/8QAMxEBAAIBAgUDAwIEBwEBAAAAAAECAwQRBRIhMUEyUWETInEGsRRCgdEjM1KRocHw4RX/2gAMAwEAAhEDEQA/ALzpt0l6QU56jQ1LWPzlRNzc+YHDHkUgcw2D0i1u0NfTTrbbLkZ91qGt6pG48VYDAOOJ3cZOMdsD0D0j2pqdL1S6PQtqUwwIrdEFe7u7ow3YQTy7oFUnTLX+9sfU/q2VH8YF7tbbz0aVL/st9jNuZpqANibwyQeOPV5GBrq+lfRpgaurVaQnl9oocA+RXOYG47J2pTqalu09i2VtnDLyOOY8wYEyAgICAgICAgICB+XcAEkgAcSTyHiTArdH0j0ltxoq1FVlwUsURgSAMZJx+kIFFtLptal1lNGzdZcayV3wqrW2O1HY8R4wP1sbbm1LbUF2zVppY+s51CFlGDg9WBxOcDn2wJHSTVbVW0DQUaZ6t0Ete7Bt7LZUBezG7x8YFYu2tuL7ezdO47TXqQPkGEC86U9KqdAqPqEuNbEgvVWWWvGPWsxyHHxgZ9hdJtJrBnS3128M4U+sPND6w+IgW8BAQEBAQEBAQEBAQEBArNsdHtLqh/SKK7D2FlG8McsMOI+BgWFFW6oUEkAAZYknh3k8SfEwP3AQPjKCMHiD3wKzamxEt0z6etn06uPa02EZTvBiVIGBkjj5mBp1m2No7KP9PzrdD/5mpcW0jP55B7S494ePlA3zZ2vrvqS2lw9bgFWXkQYEmAgICAgIFBZ0nqGtfS7yjqqDdczHATLIKwTyHAsT+r3wMXRzplTrrra9Klr1Vj+sbpFTNnBRGPFj25x+GQqtT6O/tVjPtLV36lN9ilAPV1KN4lAVTixAwM5HbA2fZGwNLpRjTUVVeKIAfiecCygICAgIGrdIPR/odUd819TcDlbtOersU9hDLwPxBgZuk22rdBVUyaa3U1LwuZGBsRVXg+6eLnI48oFlsHblGspW7TWCys9o5g/dYHip8DAsYCAgICAgICAgICAgICAgICBi1OpStd6x1RR2uQB8zAq6ulGhclV1WnY8QR1ifEc4FX0p26+goou0tNdmjrbF4q9qurGFapV4YBOT4DxyA2XR62u2pLa2DVuodWB4FSMg/KBTbS6baCglX1Cs49yoNY/0VhjMq1m3aGF8laRvaYj8qi70j1/mtJqnHeRWnyDuD+yX10ea3arSvxTSU73hI0XpF0rMq3rbpixwDcnqZ7usQsq/rETDJp8mP1Quw63Bm/y7RLb1ORkcQZS2lR0t2/XodJbqbOSL6o+854Ig8ziB5m2BsXaW1dTZdUhfrLN617MinO9vBXz7SggeqMngOED0z0X2bdRSqX2o7AABaqlrrQDsRRx+Z+AgXEBAQEBAQEBAQNO13QgLq01mz7PstpYdeoXNV6Z9berGPX54I7/jA2XT7Upe2ylLEa2rdNiAjeTe9neHZmBMgICAgICAgICAgICAgICBF2pr0opsusOEqRnbyUEn90Dj1wfVP9o1uHsbiqNxSlTyrRTwyAeLcyfhj0Gk0VKV5rRvLxHE+L5MuSaY52rH/LK+krIwa0I7iq/wm79KntDkRqMsdrT/ALojbD0/EipVJ4E15U47RlccJVbSYbd6trHxTVU7Xn+qp2VsApZbTYrWaYYakO7FFyTlNwtjgeOcTUw6KtcsxaN48OnquL3yaelqX2t2mP8AtsdFKoMIqqO5QAPkJ0a0rXtDgXy3v6pmWSZq3x1BBBGQeBB5HwMiYiY2llW01neO6R0c29Zs87pDW6I8dwcX0/eahzarmSnMe73TiazQTX78fb2ev4XxqMm2LPPXxPv+W5bR2Jo9qii6xxfp09dK1YdWzn37McWIHALwxvNkHPDlPRtj09C1qErUKijAVQAAO4AcBAyQEBAQEBAQEBAQEDTOnHRayxl12gIr19A9U+7enbTaO0Ecj/0AtuhvSerX6cW1gq6nctqb2qrB7SMDx+MC9gICAgICAgICAgICAgIGo+lK3Gz3Qc7bdNX5g31lx8UDCWYa82SI+VGqvFMN7T4iWmz1kdnzOZ3nckoIFZ0kstXT2PQcOmG5ZyFOWX4jM1tVN645tTvDf4bXFbURTLHSen9UvZ+rW2pLF5OqsPiOXw5S3FeL0i0eWvqcM4ctsc+JSJYoICBFXRBXNlL2UWHm9DFS36a+y/6wM1M2ixZOsxtPw6el4vqdPG0TvHtK30fSnaNOMvVqkHMWruWHysT1c+afKc/LwuY9E/7u3p/1FS07Za7fMN46MdJ6darbm8lteOsqsGHTPLlwZTg4YEg4PiJy70tSeW0dXosWWmWvPSd4XcxWEBAQEBAQEBAQEDXOlW0l2dp7dVVpuszYjX9XhW3ThXubh6xVQP8AkMmBeaHWJdWltTB63UMrDkQRkGBngICAgICAgICAgIGDWauupC9rqiDmzkADzJgaHtn0w7OqyKTZqGH9kpC/W+AfMZE3tPw3U5/RSfz4Yzesd2pXdObtrWInUCmih+sJ394u+6wrU+qAMb29gZ5CbeHh2TDniL7dPZxuNayuPTTWO9uiwnYeGICB8ZcjB5HhImN42ZUtNbRMKboppbKqnqsUgJbYEJ95M5Vh4cZqaOl6Vmto7T0/Dp8Vy48uSuSk771jf8rqbjlEBAQECM+1F0d+n1bHdVHWu04JzVacPkDid07rjAJ9XhznM4lh5qxaI6vR/p7PaMs4/Ew6xsXbum1ab+luS1e3cPEfpLzB8xOFMTE7S9isZAQEBAQEBAQEBA/NiBgVYAgggg8iDzBHdA0ToJp7NBq9Rs1lc6fH2jS2YJVUdsPSWxgFWzgHjz8IG+wEBAQEBAQEBAQNZ9IPSxdm6U3bu/YzBKkPIsQTlj90AEnyx2y/TYLZ8kY6d5RM7Ru827d27qdY5s1VrWHJIBPqL4InJRPoOi4HptLXmvG8+8tS2WbJfR7ozZqcO2a6fve836APZ4ma+r4nbJvj0/SPM/2czW8Rx6Xp3t7e35dF0GhrpQV1KFUft8Se0+M51axV5HUajJnvz3nqkTJQQEBAQEBAQEBA0v0i67hVSOZPWN5Dgo+JJPwl2ixfW1VY8V6y9LwLBtFs0/iGn6PVWVOLKXeuwcmrYqR8RO9rOF6bVR99evvHd6Gt5r2d59EfpAfW72m1WDqK13lcDHWICASwHAOCRy5585894pw22hy8s9YntLbpfmh0ucxmQEBAQEBAq9vbfo0ihr3ILHCIqszucckRQSf3DtxCYrNp2hrzdPmz6uz9SV7y2nB+lrczLks2P4PP/p/ZnT0g6YflqtVV4tQ7D51B5HLLC2nyV71Zz6QNnYz9o/VFdpb6Am9+yNpYfTt7Shajp7vf1XSXW55PbilPDO/6+PJD5SYpMrqaTNftCus6QbTc+1paF7lrexh+uzqp+kTP6ctuvDLfzS+JtzaaHIt09w7VsqZCfAOjnd8yp8o+mm/DJ2+2Wz9GulNeqJrZWp1CDL0vzx99GHCxPEfEAyuYmHOyY7Y52tC/kKyAgICAgcx/lAaXe2fU49pNRXjw3lcH8JuaCbxqKzTvuxv26uD6PdNta2cAXQMD3Fhnj3T2vEeIc2nnHf7bdpj+zSvW0UtavfadnZQoHADAHICc2u23R89vMzaZt3fZkwIGLUahK13rGVV5ZYgDjy4mY3vWkb2nZZjxXyzy0jeWCratDHC3Vk9wdf4yuNRjntaF1tFqKxvNJTJc1SB8zI3TtO277JQQED5ImdkxG87OR7Y1puvtsPvMQPBV4Lj4DPxnc4Lh5cM5Z72l73T4ow4a448Qgs4H8Ju6jXYcHS09faO6+KzLpf8AJ/0pbaF1jD2NOQPAvYvP4KZ4Xj+fNlzVnJG0bdI/u2sUREdHoCcBaQEBAQEBA5TpbvtN12sfizu9dWfcprYqgXuDFS5794d0ux16bu5w/DFcfPPeVhLHRIHzEI2h9hJAQImu0Is3WDNXbWd6u1PbrPaQe0EcCp4EHBkWrEqM+Cuau0rrZXTrqwE2kvVMOAvRSabP7xIyaj3huA7CZRNZhws2lyYp6x09236LXVXKGpsSxTggowI48uIMxayRAQEBA0f00072yNQcZKNQw+F9eT9JM2NJblz0n5j90W7PPKICMEZHjPqWbDjy12vG8NGJmFrodbdXjq7nA+6x3l+TcvgRONl4RTvjtNf2UZdJgzeukLrT9JdSParqf9Esh/bvCad9Fqadtpc7JwLBb02mE+rpQPfotXy3G/ytma8/Wr6sc/8ADSt+n8v8t4lW9Kts03UBFFmesqJVqn9kN62fVxymjrb89IrtPePEtrhvDNRps02tHTaeu8d0u07KsUqfs65H3VRh4gkAgyZppprtMbf0a8RxWl9/umN/yibC6S11aWwWWCxqHetBvDesUEbhHeOPPwlen1UUxTE9dp2j5Wa3hd82orasbRaN5+J8s9nSi2sK9q6c1sVBFVuXTePAnhg47cTKdZeu02iNlf8A+RhvvWk25o7bx0lH2jtf/vCpkegoK3ALW4GCV3i3DAbuHbMMmef4iJjbbZfp9DX+BtS0TvM+3nx/RJ1XS4Gx0oNG6mBv3WEByexFUEkDvlt9ZabTFI7KcHBI+nFsvNvPiI7flm2d0vqZCbgyOCQVVLGBx7ysF5HxlmHV80fdExP4lVqOBZ63/wALrHzMQzWdKK/cqub9Xd/zES+L5Lemkz/75K8Az/zWiP8A3wg6npPcQQlCrntsfJ+lB+MujTanJG20V/P/AMbuHgVKTFr33mPZpq7LwPWcny4f850sOjzckUvknaPEO9No332OoVfZH/XnOhp9JixemOvuxm0y63/J60x/p1nYTQg/VFjN/nX5TxP6ivzayY9obGH0uxzhLSAgICAgRdq6sU022nlWjvx/uqT+EDmPRvTmvSadDzWqsH6RmbNez0+nry46x8LKSuICAgICAgfIRMbq+3YdBbfVOqs59ZQzVvnv3qyDmYzSJUZNLiv3hZ7K6S36R0TVub9MxCdcwHWUljhOs3Rh0JIG9gEZyc8SKrU2cnVaKcUc1esOh7wmDQfYCBrnpFo39ma1cZPUWEeYGR+0TPHO1on5JeZaDkAz6vinfHWfhoT3TqZjZKdVKLJTqZRZKbTKLJTalHcJrXpWe8MoSq9Mh5op81H8Jr2w4/aE7yzDZ9OPyVf0L/CUfRx/6YTvLDZpKxyrQeSr/CW1w4/9MI3lGsQDkB8pfTHSPEImUO2bVYiGKFdL6oQbpfVCFdLqoQbpfVDt3oE027oLX/tL3P0qi/hPmvF78+tyW+f+obmP0w6ZOazICAgICBoPTjbS6ne0GnO8CQNVYvsogwTSG7bH4AgeypJODiZVrvLa0unnLf4jujzYeiiNiEkBAQEBAQEBAh7ZCHT3dZjc6t97PLG6c5kW7Ks230539nPftm3P8b6zNZ5ro9KQwIELbdO/p70571Vg+aGB5N0R9VfIT6porc2mpPxDRt3lYUyywnVSiyU6mUWSm0yiyU6qU2SnVSiyUteUpSjWyyog3S+rFBul1UIV0vqhBul9UIV0uqhBul0TtCHoL0L6fd2Rpyebm5z8bnx/7QJ8s1d+bPefmf3b1ezeJrpICAgIHONt7ft1zNXp3arSKSrWoSLLypwwrPuVZyN4cWxwwOJspTd0NJopyfdbsxaTSpUoStQiDkqjA/8A2XRGzt0pWkbVhmhkQEBAQEBAQEBAga/THUWUaQfn39fwprw1xPgRhP8AaCYZJ6NDiGXkx8vmXT/sqfdEocFmgIHwiB5FWncZ0PNHdPpYj8J9K4Pfm0dJaeT1JlM3rMU6qUWSnUyiyU2mU2SnVSiyU6qUWSlrylKUa2WVEG6X1YoN0uqhCul9UIN0vqhCul1UIGpOAT3Ayc9uXFa3tEkd3p3oHper2do0IwRRTnzKAt+0mfK7zvaZby+mIQEBA/Ni5BHeCIHJeiyldLVW3B6QaXHc9RKt8MjI8CDNinZ6PR2i2GNltMm0QMd9u6rMeSgtw8BmGNp2jdrOl6ZGxA9ei1bI3EMqKQR3jDTDn+GnXWTaN4pOy42JtqrVKWqJyp3XRwQyHuZT++ZRaJbGLNXLHRZSVyJtLaFdCb9pwCyqMAnLMcKPnEzswyZK0jeyXDMgICBL6A0b+q1l5/N9Vp0z2YQWWEefWJ9MovPV5/X35su3s3uYNIgICB5Y6T6c16/WqezUXn4M5YfsafQP07bfRRHtM/u1MvqYKZ2LMEjSahWLAc1ODmaOPU0y2tWveO7KYmE23VLWAW5EgDHaTyGJVqM9MUb289ExG6zpmNhOqlNkpF2pWtGsf2VBJwM8B4TVy3ilZtLKE7T2hkVhyYAjyIyJXE79RhtltRU06xLQxQ53WZDkdqnjMsOWuTfl8ImNkPaOpWtd5+AyB8zgS++WuKvNZERuwWzapO8bsUG6bFUIV0uqhX6lN4bo5thfqOPxmvxK/LpMk/E/syp6oettFVuVov3VUfIAT5k3GaAgICAgc66U6L7LrhaOFOs4HuXUIpwf9pWvzr8ZZjnadnS4fn5bck9pfJc7ZAjbS/I2/wDp2f5TE9mGT0T+FR0C/wDD9N+h+JmNPSo0X+TCHUNzbThOVmkDuB2stuFJ8cY+cj+ZT6dVtXzCs1d6+v8AaNpWDU5bFeldt1ME7q9WgOfHemM/Mq7WjrzZOvwwbXvfVbM0l1ljhzbUrbhADE2Y3yMe0MZHdmJ61RltOTBW0z5j91/t5GrWlLNaaKAG6yxnAusPuqGx8yOMyt08tjNE1iIm+0efdX9G9p413UVam3UUPSz5u3iVdWA9R2AJXEis9dlWDLtm5K2mY28t3ljpPkkWHo7fF+vr/wASi7/eUhP/AKZr3jq89rq7ZpbvMGmQEBA82ekygptbVg+81b/VWv8ACe3/AExbfBePaWtm7qOmehsqfkepqFPu2jdP6Q5fMcJwcsfQ1sW8Xjb+vhbHWqU46zUovu1DfbxY5Cj4c5Xn/wAfV1p4r1n8kdKpl5uLt/OrRWuMMQpLd54nAEr1F8s3mJtFa/umNtn3Z+17DRqjvq70Bt2xMYb1CVOOXZNOmsvOG87xM18x5ZcsbwkVarVDTPqXsTBp31rCeycAqS3bw5jxlfPn+jOW0x2322No32W99+parT9UUrDoGsuYA7nqAgKhIySc+UyvfJNa8sxHvJ0Vuz9pONSKG1CahWRm3lCgoVPssFJHKRgz2jN9ObRaNiY6bqvY9Oofr+rsWpRfbg7m8WO9xzkjAkaSma3PyTtG8+C2zBtLWtbpX3wA6Wqj45ZVxxEty55y6eYt3i20kRtL9bT1x6wVK614UMztjt5BQSOM2smrt9SMNbRXp1mWMV6boun1h3zWzrZwyGXHxBAJ4zY0ertOf6NrRbpvEwi1em7JdO5VU+bIo6zV6Wv7+o06/BrUB/ZOZx6/LorfmGeL1PVs+etsgICAgIFX0m2Mur01lJO6WAKP2o6nNbjxDAGExMxO8NB2VqmsrBdd2xSyWL92xDhx5ZGQe0EGbNZ3h6XT5fq44smSV7DrKy1bqObKwHmVIESxvG9ZiGqbF0+09PRXStOmYIMBmtfjx7QFlcRaI2aGKupx0isRH+6x2LsKxGuu1FgbUXLulkGFrUD1VTPHgeOfKZRX3XYsFo5rXnrP/Cu2LsvWUUfZlpoHtD7RvniGJ9c17mS2P70xiJiNlOPDlpXkiI/L8p0avGza9N6nXV2K4yTundt3hk44ZEnlnl2T/D3+hyeYZtdszVNqKNX1NVjrU1bUs+ApLE79blSM4IHLkPlExO+5fFlm8ZJiJ6dt2TS7K1Ta6vVWipUFT1dWjE7g5qd4gb5JPHgMcJMRO+7KuLLOaMlojbZtMzbxA/fRe3c2nj+30zD40WKR8cXH5GU5I6uLxOu1os6HK3MICAgefvTRTu7VJ+/p6X+TWL/onrf0vk65KfiVGaOzUaZ6uyh+9dQXrO77S4ZfMHl8eU5fEcFsuL7PVHWPyzpO0pexKGAZ3GHsYsR3Dkq/ATV0OG9azfJH3WneU2nxDCumIusa3TtfvEbhAUgDHs4Y4Wc62K9c1rZKTbfsz36dEjQ6C7q9aGr3WtX1ApGOKMAoPhwEprgy8mWJr37J3jourdG52f1QU9Z1Cpu9u8EAI+cuy47TpeTbrsiJ+5H2ls6zOkaylr6a6gr1KRlX3RhihOG7pp5sVt6TNd4iOsMoljp0ln2umxdN1NISxcDcBGRnedV4DJ4DGeUsxY7/AF63iu0bSTPRG0D30daGod1a2xk3CueLe8CeAPPMs09s2Dmjkmd56bbInafKJqNmWfZ3yM2WWixlHZlgcZ8AJn/C5PoT0+607zCOaN2PaekIu63qhapUKy4BKkcmAPOX5dPamWMsU5omNphETvGzDpqzvluqWtcYA3QGPeTjkPCbmjpe2Wb8nLXx7sbdu793TtVVrb0dafrNq6MYyA7Of1K3IP1bs4H6kvtgrX3lbhjq9LTxLZICAgICAgcz1SgbQ14T2d+ljjkHahN/48FJ85djdnhkzyyzSx1CAgJISAgICAgIEelsa/ZxHbdcp8m0t+fhkA/CV5XM4nH2RLp0pcUgICBxD086bGs0tn36LE/3dgI/4pno/wBNX21M194lTmjo5/TPa2a6dVKLJTqZRZKbTKLJTqZTZKdVKLJSl5SmUo90sqIN0vqxQbpfVCFdLqoQbpfVCFdLqobb6GNPvbU3uyui1vqZFE8t+p79cdfz/wBL8Md3f55NeQEBAQECp6T7bXR6drSN5uC1oOdljcEQeZ5nsAJ7ITWs2naGh7M0rIpNjb9tjNZa/wB529rHgOCjwUTZrG0PS6fD9KkVTJK8gICAgICAgICB86PUdftKvHFNIju57BbahSpM9/VtaSPFZVknw43EssTMUjw6PKnLICAgcl9PunG7orO0WWp9SZ/0TtcBvy6yPmJhXl9LlVM99Zqp1UoslOplFkptMpslOqlFkp1UoslLXlKUo1ssqIN0vqxQbpfVCFdLqoQbpfVCFdLqodC9AunzqdZZ9yqhPrewn/hieK/Ud99VFfaIbOHs7VPPrSAgICAgaN6Q8/aNAX/J71wGeXWmv+b+O4LcfGZ07tzQ7fWjdCl70JAQEBAQEBAQECHrbrC1dOnUNfcSEDeyoAy9r49xRx8SVHbMb22hq6rURhr8t96NbDTR0itCWYkvZY3tW2HG87eeAAOQAAHKa7ztrTad5WsIICAgc39O9GdBU/amor+TK4P7xOjwm3LrMf5YZPTLjNM+j2aibVKLJTqZRZKbTKLJTqpTZKdVKLJS15SlKNbLKiDdL6sUG6XVQhXS+qEG6X1QhXS6qHWvQJp8UauzHFrlXPeErX8WafP+NX5tZb46NvH6XUpymZAQEBAQIO2tk1aqlqb1yjYPA4KsDlXRhxVgeIIgidurTbeievr4VXUXr2G4NXZ5MUBVj44XylkZJdDHxHJWNp6vidGdpNzbSV+P865HwwoPzj6ks54nfxCTX0GvP5XaDg/4FFSD5WdYf2yJvKi2uzW87I21eieq09Zt0+os1JTi1NyVAuo5it60XD45A5B5cM5iLzDLHr8tZ+6d4RNHqktRbKzvI4DAjtBl8Tu7tLxevNDNDIgICAgSegun6zW6q88RSlenXhyZv5y7B8jT8h3SjJPVweIZObLt7N9mDQICAgIGk+mWne2TqDjJRqH+V9e8fpLTY0tuXNSfmEW7OD0z6f4hpJtUpslOplFkptMoslOqlNkp1UoslLXlKUo1ssqIN0vqxQbpdVCFdL6oQbpfVCFdLo6Idv8AQlTjZatj8pbe3/yFf9M+ba+/Nqbz8y3Kdob7NNkQEBAQEBAQEBAQOZ7V0P2PWtUBijU71tXctn5+kef5QDxfuluO3h1eHZ9v8Of6MstdjdAp2i1zFNHS+pYHBavhUp7Q17epkdwyfCYTkiGjl1+OnSOqXboNooN59GrjuovVm+l1QH5zH6iivE481Ql23SG3LS1L8tzUK1bE+AsAz8MzOLxLcx6vFftKTrNfXUjWWOoVRkkkfADvJ5ASZmIW3y1rXeZbZ0A2e1OiQ2ArbcXvsDc1a1i26fFQVXHZu4mvLzOS3Nabe7Y5DAgICAgVXSnZX2rR6jT5ANtboCewkeqfgcSYnad4Hml9PZVY1VyGu1DhkYYPDtGeansI4ET6LoOIYtVjjaevmGpak1lKqm3ZinUyiyU2mUWSnVSmyU6qUWSlrylKUa2WVEG6X1YoN0uqhCul9UIN0vqhBsDMy11qXtc7qIoyzE8gB+M1tbr8WmxzNp6+I8sq1m0vR3QLYj6LQafT2EF0UlyOW87s7Ad4BYjPhPnd7Ta02ny21/MQgICAgICAgICAgV23ti1aurqrgcZDKykhkZfZdGHEMP4g8DCYmYneGvUej6on+lX36lRjCWFUQ/prSq7/AJNkeEmbTK6+py3ja1m3aehUUJWoVVGAqgAAdwA5SFDJAw6vSV2ru2orqex1BHyMCq0nQ/Z9TiyrR6dHHEMtSAjxHDhAu4CAgICAgIFJ0m6KaTXKBqagWHs2L6tifouOOPDl4TOmS1J5qztJs5rtb0TaqrjpL0vX7l3qP2cnUFW7eYHxna0/Hs9OmT7lU4o8Na1mydXp/wCsaS9AM+siGxOBxnfqzj9bE6ePjmC/q3hhOKWCnaVOcGxVPc53T8mxNmNdp7+m0I5Zhbae1TyYHyIkzkpPaTZYUmU2tHuJi8pVvCUW6WVmBX6ixRzIHmRLYyVjvKNlTdtOnOBYpPcp3j8lzInW4Keq0HLLJpNnarUf1bSaiwH3ihRPrs3Qfhma+TjeCnSu8/hMY5bHsr0Vay051VtenT7tX85Ye/1iAq+freU5uo47mv0x/azjFHl0fot0N0mgB6iv+cPtWud6xvNjyHgMCcXJktktzXneVkRs2GYJICAgICAgICAgICAgICAgICAgICAgICAgICAgRtZoqrAesrR+BHrqp/eIGh9IujGiWmxl0mmDYJyKawfnuyY7jgO2b2Rm3GZcE+ySO3wlsXt7oVX/AGpf/bW/W38Zh9S/vKdlhsrUu5G+7Nx94k/vmfPb3Q730U6NaJ9PWz6TTsx5lqayfmVlU9Uug7P2fVWq9XVWmBw3EUY+QkCZAQEBAQEBAQEBAQEBAQEBAQEBAQEBAQED/9k="/>
          <p:cNvSpPr/>
          <p:nvPr/>
        </p:nvSpPr>
        <p:spPr>
          <a:xfrm>
            <a:off x="8923338" y="-144463"/>
            <a:ext cx="304800" cy="304800"/>
          </a:xfrm>
          <a:prstGeom prst="rect">
            <a:avLst/>
          </a:prstGeom>
          <a:noFill/>
          <a:ln>
            <a:noFill/>
          </a:ln>
        </p:spPr>
        <p:txBody>
          <a:bodyPr spcFirstLastPara="1" wrap="square" lIns="91425" tIns="45700" rIns="91425" bIns="45700" anchor="t" anchorCtr="0">
            <a:noAutofit/>
          </a:bodyPr>
          <a:lstStyle/>
          <a:p>
            <a:pPr marL="0" marR="0" lvl="0" indent="0" algn="r" rtl="1">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9" name="Google Shape;149;g2862855f622_0_185"/>
          <p:cNvSpPr txBox="1"/>
          <p:nvPr/>
        </p:nvSpPr>
        <p:spPr>
          <a:xfrm>
            <a:off x="4646250" y="4249625"/>
            <a:ext cx="517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omic Sans MS"/>
              <a:ea typeface="Comic Sans MS"/>
              <a:cs typeface="Comic Sans MS"/>
              <a:sym typeface="Comic Sans MS"/>
            </a:endParaRPr>
          </a:p>
        </p:txBody>
      </p:sp>
      <p:sp>
        <p:nvSpPr>
          <p:cNvPr id="150" name="Google Shape;150;g2862855f622_0_185"/>
          <p:cNvSpPr/>
          <p:nvPr/>
        </p:nvSpPr>
        <p:spPr>
          <a:xfrm>
            <a:off x="152400" y="76200"/>
            <a:ext cx="2895600" cy="685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Introduction to Computer Science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Reichman University</a:t>
            </a:r>
            <a:endParaRPr sz="1400" b="0" i="0" u="none" strike="noStrike" cap="none">
              <a:solidFill>
                <a:schemeClr val="dk1"/>
              </a:solidFill>
              <a:latin typeface="Arial"/>
              <a:ea typeface="Arial"/>
              <a:cs typeface="Arial"/>
              <a:sym typeface="Arial"/>
            </a:endParaRPr>
          </a:p>
        </p:txBody>
      </p:sp>
      <p:sp>
        <p:nvSpPr>
          <p:cNvPr id="151" name="Google Shape;151;g2862855f622_0_185"/>
          <p:cNvSpPr/>
          <p:nvPr/>
        </p:nvSpPr>
        <p:spPr>
          <a:xfrm>
            <a:off x="1447800" y="1600200"/>
            <a:ext cx="6172200" cy="533400"/>
          </a:xfrm>
          <a:prstGeom prst="rect">
            <a:avLst/>
          </a:prstGeom>
          <a:noFill/>
          <a:ln>
            <a:noFill/>
          </a:ln>
        </p:spPr>
        <p:txBody>
          <a:bodyPr spcFirstLastPara="1" wrap="square" lIns="92075" tIns="46025" rIns="92075" bIns="460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a:solidFill>
                  <a:srgbClr val="737373"/>
                </a:solidFill>
                <a:latin typeface="Comic Sans MS"/>
                <a:ea typeface="Comic Sans MS"/>
                <a:cs typeface="Comic Sans MS"/>
                <a:sym typeface="Comic Sans MS"/>
              </a:rPr>
              <a:t>Recitation</a:t>
            </a:r>
            <a:r>
              <a:rPr lang="en-US" sz="2000" b="0" i="0" u="none" strike="noStrike" cap="none">
                <a:solidFill>
                  <a:srgbClr val="737373"/>
                </a:solidFill>
                <a:latin typeface="Comic Sans MS"/>
                <a:ea typeface="Comic Sans MS"/>
                <a:cs typeface="Comic Sans MS"/>
                <a:sym typeface="Comic Sans MS"/>
              </a:rPr>
              <a:t> 2</a:t>
            </a:r>
            <a:endParaRPr sz="2800" b="0" i="0" u="none" strike="noStrike" cap="none">
              <a:solidFill>
                <a:schemeClr val="dk1"/>
              </a:solidFill>
              <a:latin typeface="Arial"/>
              <a:ea typeface="Arial"/>
              <a:cs typeface="Arial"/>
              <a:sym typeface="Arial"/>
            </a:endParaRPr>
          </a:p>
        </p:txBody>
      </p:sp>
      <p:sp>
        <p:nvSpPr>
          <p:cNvPr id="152" name="Google Shape;152;g2862855f622_0_185"/>
          <p:cNvSpPr txBox="1"/>
          <p:nvPr/>
        </p:nvSpPr>
        <p:spPr>
          <a:xfrm>
            <a:off x="3963550" y="4053725"/>
            <a:ext cx="10923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omic Sans MS"/>
              <a:ea typeface="Comic Sans MS"/>
              <a:cs typeface="Comic Sans MS"/>
              <a:sym typeface="Comic Sans MS"/>
            </a:endParaRPr>
          </a:p>
        </p:txBody>
      </p:sp>
      <p:pic>
        <p:nvPicPr>
          <p:cNvPr id="153" name="Google Shape;153;g2862855f622_0_185"/>
          <p:cNvPicPr preferRelativeResize="0"/>
          <p:nvPr/>
        </p:nvPicPr>
        <p:blipFill>
          <a:blip r:embed="rId4">
            <a:alphaModFix/>
          </a:blip>
          <a:stretch>
            <a:fillRect/>
          </a:stretch>
        </p:blipFill>
        <p:spPr>
          <a:xfrm>
            <a:off x="2408863" y="3363675"/>
            <a:ext cx="4201674" cy="3154600"/>
          </a:xfrm>
          <a:prstGeom prst="rect">
            <a:avLst/>
          </a:prstGeom>
          <a:noFill/>
          <a:ln>
            <a:noFill/>
          </a:ln>
        </p:spPr>
      </p:pic>
      <p:sp>
        <p:nvSpPr>
          <p:cNvPr id="154" name="Google Shape;154;g2862855f622_0_185"/>
          <p:cNvSpPr txBox="1"/>
          <p:nvPr/>
        </p:nvSpPr>
        <p:spPr>
          <a:xfrm>
            <a:off x="4071750" y="4674275"/>
            <a:ext cx="10923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lt1"/>
                </a:solidFill>
                <a:latin typeface="Consolas"/>
                <a:ea typeface="Consolas"/>
                <a:cs typeface="Consolas"/>
                <a:sym typeface="Consolas"/>
              </a:rPr>
              <a:t>switch</a:t>
            </a:r>
            <a:endParaRPr>
              <a:solidFill>
                <a:schemeClr val="lt1"/>
              </a:solidFill>
              <a:latin typeface="Consolas"/>
              <a:ea typeface="Consolas"/>
              <a:cs typeface="Consolas"/>
              <a:sym typeface="Consolas"/>
            </a:endParaRPr>
          </a:p>
        </p:txBody>
      </p:sp>
      <p:sp>
        <p:nvSpPr>
          <p:cNvPr id="155" name="Google Shape;155;g2862855f622_0_185"/>
          <p:cNvSpPr txBox="1"/>
          <p:nvPr/>
        </p:nvSpPr>
        <p:spPr>
          <a:xfrm>
            <a:off x="4071750" y="5829975"/>
            <a:ext cx="10923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lt1"/>
                </a:solidFill>
                <a:latin typeface="Consolas"/>
                <a:ea typeface="Consolas"/>
                <a:cs typeface="Consolas"/>
                <a:sym typeface="Consolas"/>
              </a:rPr>
              <a:t>default</a:t>
            </a:r>
            <a:endParaRPr>
              <a:solidFill>
                <a:schemeClr val="lt1"/>
              </a:solidFill>
              <a:latin typeface="Consolas"/>
              <a:ea typeface="Consolas"/>
              <a:cs typeface="Consolas"/>
              <a:sym typeface="Consolas"/>
            </a:endParaRPr>
          </a:p>
        </p:txBody>
      </p:sp>
      <p:sp>
        <p:nvSpPr>
          <p:cNvPr id="156" name="Google Shape;156;g2862855f622_0_185"/>
          <p:cNvSpPr txBox="1"/>
          <p:nvPr/>
        </p:nvSpPr>
        <p:spPr>
          <a:xfrm>
            <a:off x="5164050" y="4585375"/>
            <a:ext cx="10923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lt1"/>
                </a:solidFill>
                <a:latin typeface="Consolas"/>
                <a:ea typeface="Consolas"/>
                <a:cs typeface="Consolas"/>
                <a:sym typeface="Consolas"/>
              </a:rPr>
              <a:t>case X:</a:t>
            </a:r>
            <a:endParaRPr>
              <a:solidFill>
                <a:schemeClr val="lt1"/>
              </a:solidFill>
              <a:latin typeface="Consolas"/>
              <a:ea typeface="Consolas"/>
              <a:cs typeface="Consolas"/>
              <a:sym typeface="Consolas"/>
            </a:endParaRPr>
          </a:p>
        </p:txBody>
      </p:sp>
      <p:sp>
        <p:nvSpPr>
          <p:cNvPr id="157" name="Google Shape;157;g2862855f622_0_185"/>
          <p:cNvSpPr txBox="1"/>
          <p:nvPr/>
        </p:nvSpPr>
        <p:spPr>
          <a:xfrm>
            <a:off x="2585950" y="4453925"/>
            <a:ext cx="10923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lt1"/>
                </a:solidFill>
                <a:latin typeface="Consolas"/>
                <a:ea typeface="Consolas"/>
                <a:cs typeface="Consolas"/>
                <a:sym typeface="Consolas"/>
              </a:rPr>
              <a:t>case Y:</a:t>
            </a:r>
            <a:endParaRPr>
              <a:solidFill>
                <a:schemeClr val="lt1"/>
              </a:solidFill>
              <a:latin typeface="Consolas"/>
              <a:ea typeface="Consolas"/>
              <a:cs typeface="Consolas"/>
              <a:sym typeface="Consolas"/>
            </a:endParaRPr>
          </a:p>
        </p:txBody>
      </p:sp>
      <p:sp>
        <p:nvSpPr>
          <p:cNvPr id="158" name="Google Shape;158;g2862855f622_0_185"/>
          <p:cNvSpPr txBox="1"/>
          <p:nvPr/>
        </p:nvSpPr>
        <p:spPr>
          <a:xfrm>
            <a:off x="4071750" y="3730025"/>
            <a:ext cx="10923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lt1"/>
                </a:solidFill>
                <a:latin typeface="Consolas"/>
                <a:ea typeface="Consolas"/>
                <a:cs typeface="Consolas"/>
                <a:sym typeface="Consolas"/>
              </a:rPr>
              <a:t>case Z:</a:t>
            </a:r>
            <a:endParaRPr>
              <a:solidFill>
                <a:schemeClr val="lt1"/>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9"/>
          <p:cNvSpPr txBox="1">
            <a:spLocks noGrp="1"/>
          </p:cNvSpPr>
          <p:nvPr>
            <p:ph type="title"/>
          </p:nvPr>
        </p:nvSpPr>
        <p:spPr>
          <a:xfrm>
            <a:off x="152400" y="76200"/>
            <a:ext cx="8763000" cy="533400"/>
          </a:xfrm>
          <a:prstGeom prst="rect">
            <a:avLst/>
          </a:prstGeom>
          <a:noFill/>
          <a:ln>
            <a:noFill/>
          </a:ln>
        </p:spPr>
        <p:txBody>
          <a:bodyPr spcFirstLastPara="1" wrap="square" lIns="92075" tIns="46025" rIns="92075" bIns="46025" anchor="ctr" anchorCtr="0">
            <a:noAutofit/>
          </a:bodyPr>
          <a:lstStyle/>
          <a:p>
            <a:pPr marL="0" lvl="0" indent="0" algn="l" rtl="0">
              <a:lnSpc>
                <a:spcPct val="100000"/>
              </a:lnSpc>
              <a:spcBef>
                <a:spcPts val="0"/>
              </a:spcBef>
              <a:spcAft>
                <a:spcPts val="0"/>
              </a:spcAft>
              <a:buSzPts val="1400"/>
              <a:buNone/>
            </a:pPr>
            <a:r>
              <a:rPr lang="en-US"/>
              <a:t>The Switch Statement</a:t>
            </a:r>
            <a:endParaRPr/>
          </a:p>
        </p:txBody>
      </p:sp>
      <p:sp>
        <p:nvSpPr>
          <p:cNvPr id="165" name="Google Shape;165;p9"/>
          <p:cNvSpPr txBox="1">
            <a:spLocks noGrp="1"/>
          </p:cNvSpPr>
          <p:nvPr>
            <p:ph type="body" idx="1"/>
          </p:nvPr>
        </p:nvSpPr>
        <p:spPr>
          <a:xfrm>
            <a:off x="4419600" y="1143000"/>
            <a:ext cx="4267200" cy="53340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1600"/>
              <a:buFont typeface="Noto Sans"/>
              <a:buChar char="❑"/>
            </a:pPr>
            <a:r>
              <a:rPr lang="en-US" sz="1600">
                <a:latin typeface="Comic Sans MS"/>
                <a:ea typeface="Comic Sans MS"/>
                <a:cs typeface="Comic Sans MS"/>
                <a:sym typeface="Comic Sans MS"/>
              </a:rPr>
              <a:t>The expression value is compared to each case value; if there’s a match, the corresponding statement is executed</a:t>
            </a:r>
            <a:endParaRPr/>
          </a:p>
          <a:p>
            <a:pPr marL="342900" lvl="0" indent="-342900" algn="l" rtl="0">
              <a:lnSpc>
                <a:spcPct val="100000"/>
              </a:lnSpc>
              <a:spcBef>
                <a:spcPts val="1600"/>
              </a:spcBef>
              <a:spcAft>
                <a:spcPts val="0"/>
              </a:spcAft>
              <a:buSzPts val="1600"/>
              <a:buFont typeface="Noto Sans"/>
              <a:buChar char="❑"/>
            </a:pPr>
            <a:r>
              <a:rPr lang="en-US" sz="1600">
                <a:latin typeface="Comic Sans MS"/>
                <a:ea typeface="Comic Sans MS"/>
                <a:cs typeface="Comic Sans MS"/>
                <a:sym typeface="Comic Sans MS"/>
              </a:rPr>
              <a:t>If none of the values matches, the default statement is executed</a:t>
            </a:r>
            <a:endParaRPr/>
          </a:p>
          <a:p>
            <a:pPr marL="342900" lvl="0" indent="-342900" algn="l" rtl="0">
              <a:lnSpc>
                <a:spcPct val="100000"/>
              </a:lnSpc>
              <a:spcBef>
                <a:spcPts val="1600"/>
              </a:spcBef>
              <a:spcAft>
                <a:spcPts val="0"/>
              </a:spcAft>
              <a:buSzPts val="1600"/>
              <a:buFont typeface="Noto Sans"/>
              <a:buChar char="❑"/>
            </a:pPr>
            <a:r>
              <a:rPr lang="en-US" sz="1600" b="1" u="sng">
                <a:latin typeface="Consolas"/>
                <a:ea typeface="Consolas"/>
                <a:cs typeface="Consolas"/>
                <a:sym typeface="Consolas"/>
              </a:rPr>
              <a:t>default</a:t>
            </a:r>
            <a:r>
              <a:rPr lang="en-US" sz="1600">
                <a:latin typeface="Comic Sans MS"/>
                <a:ea typeface="Comic Sans MS"/>
                <a:cs typeface="Comic Sans MS"/>
                <a:sym typeface="Comic Sans MS"/>
              </a:rPr>
              <a:t> is optional and equivalent to </a:t>
            </a:r>
            <a:r>
              <a:rPr lang="en-US" sz="1600" b="1" u="sng"/>
              <a:t>else</a:t>
            </a:r>
            <a:endParaRPr b="1" u="sng"/>
          </a:p>
          <a:p>
            <a:pPr marL="342900" lvl="0" indent="-342900" algn="l" rtl="0">
              <a:lnSpc>
                <a:spcPct val="100000"/>
              </a:lnSpc>
              <a:spcBef>
                <a:spcPts val="1600"/>
              </a:spcBef>
              <a:spcAft>
                <a:spcPts val="0"/>
              </a:spcAft>
              <a:buSzPts val="1600"/>
              <a:buFont typeface="Noto Sans"/>
              <a:buChar char="❑"/>
            </a:pPr>
            <a:r>
              <a:rPr lang="en-US" sz="1600">
                <a:latin typeface="Comic Sans MS"/>
                <a:ea typeface="Comic Sans MS"/>
                <a:cs typeface="Comic Sans MS"/>
                <a:sym typeface="Comic Sans MS"/>
              </a:rPr>
              <a:t>The type of the variable and the values must be integral (</a:t>
            </a:r>
            <a:r>
              <a:rPr lang="en-US" sz="1400" b="1" u="sng">
                <a:latin typeface="Consolas"/>
                <a:ea typeface="Consolas"/>
                <a:cs typeface="Consolas"/>
                <a:sym typeface="Consolas"/>
              </a:rPr>
              <a:t>byte</a:t>
            </a:r>
            <a:r>
              <a:rPr lang="en-US" sz="1600" b="1">
                <a:latin typeface="Consolas"/>
                <a:ea typeface="Consolas"/>
                <a:cs typeface="Consolas"/>
                <a:sym typeface="Consolas"/>
              </a:rPr>
              <a:t>, </a:t>
            </a:r>
            <a:r>
              <a:rPr lang="en-US" sz="1400" b="1" u="sng">
                <a:latin typeface="Consolas"/>
                <a:ea typeface="Consolas"/>
                <a:cs typeface="Consolas"/>
                <a:sym typeface="Consolas"/>
              </a:rPr>
              <a:t>short</a:t>
            </a:r>
            <a:r>
              <a:rPr lang="en-US" sz="1600" b="1">
                <a:latin typeface="Consolas"/>
                <a:ea typeface="Consolas"/>
                <a:cs typeface="Consolas"/>
                <a:sym typeface="Consolas"/>
              </a:rPr>
              <a:t>, </a:t>
            </a:r>
            <a:r>
              <a:rPr lang="en-US" sz="1400" b="1" u="sng">
                <a:latin typeface="Consolas"/>
                <a:ea typeface="Consolas"/>
                <a:cs typeface="Consolas"/>
                <a:sym typeface="Consolas"/>
              </a:rPr>
              <a:t>char</a:t>
            </a:r>
            <a:r>
              <a:rPr lang="en-US" sz="1600" b="1">
                <a:latin typeface="Consolas"/>
                <a:ea typeface="Consolas"/>
                <a:cs typeface="Consolas"/>
                <a:sym typeface="Consolas"/>
              </a:rPr>
              <a:t>, </a:t>
            </a:r>
            <a:r>
              <a:rPr lang="en-US" sz="1400" b="1" u="sng">
                <a:latin typeface="Consolas"/>
                <a:ea typeface="Consolas"/>
                <a:cs typeface="Consolas"/>
                <a:sym typeface="Consolas"/>
              </a:rPr>
              <a:t>int</a:t>
            </a:r>
            <a:r>
              <a:rPr lang="en-US" sz="1600">
                <a:latin typeface="Comic Sans MS"/>
                <a:ea typeface="Comic Sans MS"/>
                <a:cs typeface="Comic Sans MS"/>
                <a:sym typeface="Comic Sans MS"/>
              </a:rPr>
              <a:t>), or </a:t>
            </a:r>
            <a:r>
              <a:rPr lang="en-US" sz="1400" b="1" u="sng">
                <a:latin typeface="Consolas"/>
                <a:ea typeface="Consolas"/>
                <a:cs typeface="Consolas"/>
                <a:sym typeface="Consolas"/>
              </a:rPr>
              <a:t>String</a:t>
            </a:r>
            <a:endParaRPr b="1" u="sng">
              <a:latin typeface="Consolas"/>
              <a:ea typeface="Consolas"/>
              <a:cs typeface="Consolas"/>
              <a:sym typeface="Consolas"/>
            </a:endParaRPr>
          </a:p>
          <a:p>
            <a:pPr marL="342900" lvl="0" indent="-342900" algn="l" rtl="0">
              <a:lnSpc>
                <a:spcPct val="100000"/>
              </a:lnSpc>
              <a:spcBef>
                <a:spcPts val="1600"/>
              </a:spcBef>
              <a:spcAft>
                <a:spcPts val="0"/>
              </a:spcAft>
              <a:buSzPts val="1600"/>
              <a:buFont typeface="Noto Sans"/>
              <a:buChar char="❑"/>
            </a:pPr>
            <a:r>
              <a:rPr lang="en-US" sz="1600">
                <a:latin typeface="Comic Sans MS"/>
                <a:ea typeface="Comic Sans MS"/>
                <a:cs typeface="Comic Sans MS"/>
                <a:sym typeface="Comic Sans MS"/>
              </a:rPr>
              <a:t>The flow of control continues through all the cases, even after a match;</a:t>
            </a:r>
            <a:endParaRPr/>
          </a:p>
          <a:p>
            <a:pPr marL="342900" lvl="0" indent="-342900" algn="l" rtl="0">
              <a:lnSpc>
                <a:spcPct val="100000"/>
              </a:lnSpc>
              <a:spcBef>
                <a:spcPts val="1600"/>
              </a:spcBef>
              <a:spcAft>
                <a:spcPts val="0"/>
              </a:spcAft>
              <a:buSzPts val="1600"/>
              <a:buFont typeface="Noto Sans"/>
              <a:buChar char="❑"/>
            </a:pPr>
            <a:r>
              <a:rPr lang="en-US" sz="1600">
                <a:latin typeface="Comic Sans MS"/>
                <a:ea typeface="Comic Sans MS"/>
                <a:cs typeface="Comic Sans MS"/>
                <a:sym typeface="Comic Sans MS"/>
              </a:rPr>
              <a:t>To tank out, use </a:t>
            </a:r>
            <a:r>
              <a:rPr lang="en-US" sz="1400" b="1" u="sng">
                <a:latin typeface="Consolas"/>
                <a:ea typeface="Consolas"/>
                <a:cs typeface="Consolas"/>
                <a:sym typeface="Consolas"/>
              </a:rPr>
              <a:t>break</a:t>
            </a:r>
            <a:r>
              <a:rPr lang="en-US" sz="1600">
                <a:latin typeface="Consolas"/>
                <a:ea typeface="Consolas"/>
                <a:cs typeface="Consolas"/>
                <a:sym typeface="Consolas"/>
              </a:rPr>
              <a:t>.</a:t>
            </a:r>
            <a:endParaRPr>
              <a:latin typeface="Consolas"/>
              <a:ea typeface="Consolas"/>
              <a:cs typeface="Consolas"/>
              <a:sym typeface="Consolas"/>
            </a:endParaRPr>
          </a:p>
        </p:txBody>
      </p:sp>
      <p:sp>
        <p:nvSpPr>
          <p:cNvPr id="166" name="Google Shape;166;p9"/>
          <p:cNvSpPr/>
          <p:nvPr/>
        </p:nvSpPr>
        <p:spPr>
          <a:xfrm>
            <a:off x="381000" y="1371600"/>
            <a:ext cx="3505200" cy="3200400"/>
          </a:xfrm>
          <a:prstGeom prst="rect">
            <a:avLst/>
          </a:prstGeom>
          <a:solidFill>
            <a:srgbClr val="FFDEBD"/>
          </a:solidFill>
          <a:ln w="9525" cap="flat" cmpd="sng">
            <a:solidFill>
              <a:srgbClr val="293973"/>
            </a:solidFill>
            <a:prstDash val="solid"/>
            <a:miter lim="800000"/>
            <a:headEnd type="none" w="sm" len="sm"/>
            <a:tailEnd type="none" w="sm" len="sm"/>
          </a:ln>
          <a:effectLst>
            <a:outerShdw blurRad="63500" dist="89803" dir="2700000" algn="ctr" rotWithShape="0">
              <a:srgbClr val="293973">
                <a:alpha val="73725"/>
              </a:srgbClr>
            </a:outerShdw>
          </a:effectLst>
        </p:spPr>
        <p:txBody>
          <a:bodyPr spcFirstLastPara="1" wrap="square" lIns="237600" tIns="226800" rIns="165600" bIns="262800" anchor="ctr" anchorCtr="0">
            <a:noAutofit/>
          </a:bodyPr>
          <a:lstStyle/>
          <a:p>
            <a:pPr marL="342900" marR="0" lvl="0" indent="-342900" algn="l" rtl="0">
              <a:lnSpc>
                <a:spcPct val="100000"/>
              </a:lnSpc>
              <a:spcBef>
                <a:spcPts val="0"/>
              </a:spcBef>
              <a:spcAft>
                <a:spcPts val="0"/>
              </a:spcAft>
              <a:buClr>
                <a:srgbClr val="006600"/>
              </a:buClr>
              <a:buSzPts val="1400"/>
              <a:buFont typeface="Noto Sans"/>
              <a:buNone/>
            </a:pPr>
            <a:r>
              <a:rPr lang="en-US" sz="1400" b="0" i="0" u="none" strike="noStrike" cap="none">
                <a:solidFill>
                  <a:srgbClr val="000099"/>
                </a:solidFill>
                <a:latin typeface="Consolas"/>
                <a:ea typeface="Consolas"/>
                <a:cs typeface="Consolas"/>
                <a:sym typeface="Consolas"/>
              </a:rPr>
              <a:t>switch</a:t>
            </a:r>
            <a:r>
              <a:rPr lang="en-US" sz="1400" b="0" i="0" u="none" strike="noStrike" cap="none">
                <a:solidFill>
                  <a:schemeClr val="dk1"/>
                </a:solidFill>
                <a:latin typeface="Consolas"/>
                <a:ea typeface="Consolas"/>
                <a:cs typeface="Consolas"/>
                <a:sym typeface="Consolas"/>
              </a:rPr>
              <a:t> variable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560"/>
              </a:spcBef>
              <a:spcAft>
                <a:spcPts val="0"/>
              </a:spcAft>
              <a:buClr>
                <a:srgbClr val="006600"/>
              </a:buClr>
              <a:buSzPts val="1400"/>
              <a:buFont typeface="Noto Sans"/>
              <a:buNone/>
            </a:pPr>
            <a:r>
              <a:rPr lang="en-US" sz="1400" b="0" i="0" u="none" strike="noStrike" cap="none">
                <a:solidFill>
                  <a:schemeClr val="dk1"/>
                </a:solidFill>
                <a:latin typeface="Consolas"/>
                <a:ea typeface="Consolas"/>
                <a:cs typeface="Consolas"/>
                <a:sym typeface="Consolas"/>
              </a:rPr>
              <a:t>    </a:t>
            </a:r>
            <a:r>
              <a:rPr lang="en-US" sz="1400" b="0" i="0" u="none" strike="noStrike" cap="none">
                <a:solidFill>
                  <a:srgbClr val="000099"/>
                </a:solidFill>
                <a:latin typeface="Consolas"/>
                <a:ea typeface="Consolas"/>
                <a:cs typeface="Consolas"/>
                <a:sym typeface="Consolas"/>
              </a:rPr>
              <a:t>case</a:t>
            </a:r>
            <a:r>
              <a:rPr lang="en-US" sz="1400" b="0" i="0" u="none" strike="noStrike" cap="none">
                <a:solidFill>
                  <a:schemeClr val="dk1"/>
                </a:solidFill>
                <a:latin typeface="Consolas"/>
                <a:ea typeface="Consolas"/>
                <a:cs typeface="Consolas"/>
                <a:sym typeface="Consolas"/>
              </a:rPr>
              <a:t> value1:</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560"/>
              </a:spcBef>
              <a:spcAft>
                <a:spcPts val="0"/>
              </a:spcAft>
              <a:buClr>
                <a:srgbClr val="006600"/>
              </a:buClr>
              <a:buSzPts val="1400"/>
              <a:buFont typeface="Noto Sans"/>
              <a:buNone/>
            </a:pPr>
            <a:r>
              <a:rPr lang="en-US" sz="1400" b="0" i="0" u="none" strike="noStrike" cap="none">
                <a:solidFill>
                  <a:schemeClr val="dk1"/>
                </a:solidFill>
                <a:latin typeface="Consolas"/>
                <a:ea typeface="Consolas"/>
                <a:cs typeface="Consolas"/>
                <a:sym typeface="Consolas"/>
              </a:rPr>
              <a:t>        code segment 1</a:t>
            </a:r>
            <a:endParaRPr sz="1600" b="0" i="0" u="none" strike="noStrike" cap="none" baseline="-25000">
              <a:solidFill>
                <a:schemeClr val="dk1"/>
              </a:solidFill>
              <a:latin typeface="Consolas"/>
              <a:ea typeface="Consolas"/>
              <a:cs typeface="Consolas"/>
              <a:sym typeface="Consolas"/>
            </a:endParaRPr>
          </a:p>
          <a:p>
            <a:pPr marL="342900" marR="0" lvl="0" indent="-342900" algn="l" rtl="0">
              <a:lnSpc>
                <a:spcPct val="100000"/>
              </a:lnSpc>
              <a:spcBef>
                <a:spcPts val="560"/>
              </a:spcBef>
              <a:spcAft>
                <a:spcPts val="0"/>
              </a:spcAft>
              <a:buClr>
                <a:srgbClr val="006600"/>
              </a:buClr>
              <a:buSzPts val="1400"/>
              <a:buFont typeface="Noto Sans"/>
              <a:buNone/>
            </a:pPr>
            <a:r>
              <a:rPr lang="en-US" sz="1400" b="0" i="0" u="none" strike="noStrike" cap="none">
                <a:solidFill>
                  <a:schemeClr val="dk1"/>
                </a:solidFill>
                <a:latin typeface="Consolas"/>
                <a:ea typeface="Consolas"/>
                <a:cs typeface="Consolas"/>
                <a:sym typeface="Consolas"/>
              </a:rPr>
              <a:t>    </a:t>
            </a:r>
            <a:r>
              <a:rPr lang="en-US" sz="1400" b="0" i="0" u="none" strike="noStrike" cap="none">
                <a:solidFill>
                  <a:srgbClr val="000099"/>
                </a:solidFill>
                <a:latin typeface="Consolas"/>
                <a:ea typeface="Consolas"/>
                <a:cs typeface="Consolas"/>
                <a:sym typeface="Consolas"/>
              </a:rPr>
              <a:t>case</a:t>
            </a:r>
            <a:r>
              <a:rPr lang="en-US" sz="1400" b="0" i="0" u="none" strike="noStrike" cap="none">
                <a:solidFill>
                  <a:schemeClr val="dk1"/>
                </a:solidFill>
                <a:latin typeface="Consolas"/>
                <a:ea typeface="Consolas"/>
                <a:cs typeface="Consolas"/>
                <a:sym typeface="Consolas"/>
              </a:rPr>
              <a:t> value2:</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560"/>
              </a:spcBef>
              <a:spcAft>
                <a:spcPts val="0"/>
              </a:spcAft>
              <a:buClr>
                <a:srgbClr val="006600"/>
              </a:buClr>
              <a:buSzPts val="1400"/>
              <a:buFont typeface="Noto Sans"/>
              <a:buNone/>
            </a:pPr>
            <a:r>
              <a:rPr lang="en-US" sz="1400" b="0" i="0" u="none" strike="noStrike" cap="none">
                <a:solidFill>
                  <a:schemeClr val="dk1"/>
                </a:solidFill>
                <a:latin typeface="Consolas"/>
                <a:ea typeface="Consolas"/>
                <a:cs typeface="Consolas"/>
                <a:sym typeface="Consolas"/>
              </a:rPr>
              <a:t>        code segment 2</a:t>
            </a:r>
            <a:endParaRPr sz="1600" b="0" i="0" u="none" strike="noStrike" cap="none" baseline="-25000">
              <a:solidFill>
                <a:schemeClr val="dk1"/>
              </a:solidFill>
              <a:latin typeface="Consolas"/>
              <a:ea typeface="Consolas"/>
              <a:cs typeface="Consolas"/>
              <a:sym typeface="Consolas"/>
            </a:endParaRPr>
          </a:p>
          <a:p>
            <a:pPr marL="342900" marR="0" lvl="0" indent="-342900" algn="l" rtl="0">
              <a:lnSpc>
                <a:spcPct val="100000"/>
              </a:lnSpc>
              <a:spcBef>
                <a:spcPts val="560"/>
              </a:spcBef>
              <a:spcAft>
                <a:spcPts val="0"/>
              </a:spcAft>
              <a:buClr>
                <a:srgbClr val="006600"/>
              </a:buClr>
              <a:buSzPts val="1400"/>
              <a:buFont typeface="Noto Sans"/>
              <a:buNone/>
            </a:pPr>
            <a:r>
              <a:rPr lang="en-US" sz="1400" b="0" i="0" u="none" strike="noStrike" cap="none">
                <a:solidFill>
                  <a:schemeClr val="dk1"/>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560"/>
              </a:spcBef>
              <a:spcAft>
                <a:spcPts val="0"/>
              </a:spcAft>
              <a:buClr>
                <a:srgbClr val="006600"/>
              </a:buClr>
              <a:buSzPts val="1400"/>
              <a:buFont typeface="Noto Sans"/>
              <a:buNone/>
            </a:pPr>
            <a:r>
              <a:rPr lang="en-US" sz="1400" b="0" i="0" u="none" strike="noStrike" cap="none">
                <a:solidFill>
                  <a:schemeClr val="dk1"/>
                </a:solidFill>
                <a:latin typeface="Consolas"/>
                <a:ea typeface="Consolas"/>
                <a:cs typeface="Consolas"/>
                <a:sym typeface="Consolas"/>
              </a:rPr>
              <a:t>    </a:t>
            </a:r>
            <a:r>
              <a:rPr lang="en-US" sz="1400" b="0" i="0" u="none" strike="noStrike" cap="none">
                <a:solidFill>
                  <a:srgbClr val="000099"/>
                </a:solidFill>
                <a:latin typeface="Consolas"/>
                <a:ea typeface="Consolas"/>
                <a:cs typeface="Consolas"/>
                <a:sym typeface="Consolas"/>
              </a:rPr>
              <a:t>default</a:t>
            </a:r>
            <a:r>
              <a:rPr lang="en-US" sz="1400" b="0" i="0" u="none" strike="noStrike" cap="none">
                <a:solidFill>
                  <a:schemeClr val="dk1"/>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560"/>
              </a:spcBef>
              <a:spcAft>
                <a:spcPts val="0"/>
              </a:spcAft>
              <a:buClr>
                <a:srgbClr val="006600"/>
              </a:buClr>
              <a:buSzPts val="1400"/>
              <a:buFont typeface="Noto Sans"/>
              <a:buNone/>
            </a:pPr>
            <a:r>
              <a:rPr lang="en-US" sz="1400" b="0" i="0" u="none" strike="noStrike" cap="none">
                <a:solidFill>
                  <a:schemeClr val="dk1"/>
                </a:solidFill>
                <a:latin typeface="Consolas"/>
                <a:ea typeface="Consolas"/>
                <a:cs typeface="Consolas"/>
                <a:sym typeface="Consolas"/>
              </a:rPr>
              <a:t>        default code segment</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560"/>
              </a:spcBef>
              <a:spcAft>
                <a:spcPts val="0"/>
              </a:spcAft>
              <a:buClr>
                <a:srgbClr val="006600"/>
              </a:buClr>
              <a:buSzPts val="1400"/>
              <a:buFont typeface="Noto Sans"/>
              <a:buNone/>
            </a:pPr>
            <a:r>
              <a:rPr lang="en-US" sz="1400" b="0" i="0" u="none" strike="noStrike" cap="none">
                <a:solidFill>
                  <a:schemeClr val="dk1"/>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
        <p:nvSpPr>
          <p:cNvPr id="167" name="Google Shape;167;p9"/>
          <p:cNvSpPr/>
          <p:nvPr/>
        </p:nvSpPr>
        <p:spPr>
          <a:xfrm>
            <a:off x="304800" y="990600"/>
            <a:ext cx="1028700" cy="381000"/>
          </a:xfrm>
          <a:prstGeom prst="rect">
            <a:avLst/>
          </a:prstGeom>
          <a:noFill/>
          <a:ln>
            <a:noFill/>
          </a:ln>
        </p:spPr>
        <p:txBody>
          <a:bodyPr spcFirstLastPara="1" wrap="square" lIns="92075" tIns="46025" rIns="92075" bIns="46025" anchor="t" anchorCtr="0">
            <a:noAutofit/>
          </a:bodyPr>
          <a:lstStyle/>
          <a:p>
            <a:pPr marL="342900" marR="0" lvl="0" indent="-342900" algn="just" rtl="1">
              <a:lnSpc>
                <a:spcPct val="100000"/>
              </a:lnSpc>
              <a:spcBef>
                <a:spcPts val="0"/>
              </a:spcBef>
              <a:spcAft>
                <a:spcPts val="0"/>
              </a:spcAft>
              <a:buClr>
                <a:srgbClr val="006600"/>
              </a:buClr>
              <a:buSzPts val="1360"/>
              <a:buFont typeface="Noto Sans"/>
              <a:buNone/>
            </a:pPr>
            <a:r>
              <a:rPr lang="en-US" sz="1600" b="0" i="0" u="none" strike="noStrike" cap="none">
                <a:solidFill>
                  <a:schemeClr val="dk1"/>
                </a:solidFill>
                <a:latin typeface="Comic Sans MS"/>
                <a:ea typeface="Comic Sans MS"/>
                <a:cs typeface="Comic Sans MS"/>
                <a:sym typeface="Comic Sans MS"/>
              </a:rPr>
              <a:t>Syntax</a:t>
            </a:r>
            <a:endParaRPr sz="1400" b="0" i="0" u="none" strike="noStrike" cap="none">
              <a:solidFill>
                <a:srgbClr val="000000"/>
              </a:solidFill>
              <a:latin typeface="Arial"/>
              <a:ea typeface="Arial"/>
              <a:cs typeface="Arial"/>
              <a:sym typeface="Arial"/>
            </a:endParaRPr>
          </a:p>
        </p:txBody>
      </p:sp>
      <p:sp>
        <p:nvSpPr>
          <p:cNvPr id="168" name="Google Shape;168;p9"/>
          <p:cNvSpPr/>
          <p:nvPr/>
        </p:nvSpPr>
        <p:spPr>
          <a:xfrm>
            <a:off x="152400" y="6652725"/>
            <a:ext cx="5029200" cy="194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2844d016e97_0_7"/>
          <p:cNvSpPr txBox="1">
            <a:spLocks noGrp="1"/>
          </p:cNvSpPr>
          <p:nvPr>
            <p:ph type="title" idx="4294967295"/>
          </p:nvPr>
        </p:nvSpPr>
        <p:spPr>
          <a:xfrm>
            <a:off x="152400" y="76200"/>
            <a:ext cx="8763000" cy="533400"/>
          </a:xfrm>
          <a:prstGeom prst="rect">
            <a:avLst/>
          </a:prstGeom>
          <a:noFill/>
          <a:ln>
            <a:noFill/>
          </a:ln>
        </p:spPr>
        <p:txBody>
          <a:bodyPr spcFirstLastPara="1" wrap="square" lIns="92075" tIns="46025" rIns="92075" bIns="46025" anchor="ctr" anchorCtr="0">
            <a:noAutofit/>
          </a:bodyPr>
          <a:lstStyle/>
          <a:p>
            <a:pPr marL="0" lvl="0" indent="0" algn="l" rtl="0">
              <a:lnSpc>
                <a:spcPct val="100000"/>
              </a:lnSpc>
              <a:spcBef>
                <a:spcPts val="0"/>
              </a:spcBef>
              <a:spcAft>
                <a:spcPts val="0"/>
              </a:spcAft>
              <a:buSzPts val="1400"/>
              <a:buNone/>
            </a:pPr>
            <a:r>
              <a:rPr lang="en-US"/>
              <a:t>Question 3 – Switch Case</a:t>
            </a:r>
            <a:endParaRPr/>
          </a:p>
        </p:txBody>
      </p:sp>
      <p:sp>
        <p:nvSpPr>
          <p:cNvPr id="175" name="Google Shape;175;g2844d016e97_0_7"/>
          <p:cNvSpPr txBox="1">
            <a:spLocks noGrp="1"/>
          </p:cNvSpPr>
          <p:nvPr>
            <p:ph type="body" idx="4294967295"/>
          </p:nvPr>
        </p:nvSpPr>
        <p:spPr>
          <a:xfrm>
            <a:off x="228600" y="685800"/>
            <a:ext cx="8610600" cy="2971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960"/>
              </a:spcBef>
              <a:spcAft>
                <a:spcPts val="0"/>
              </a:spcAft>
              <a:buSzPts val="1600"/>
              <a:buChar char="■"/>
            </a:pPr>
            <a:r>
              <a:rPr lang="en-US" sz="1600"/>
              <a:t>Design a program which does the following:</a:t>
            </a:r>
            <a:endParaRPr/>
          </a:p>
          <a:p>
            <a:pPr marL="914400" marR="0" lvl="1" indent="-330200" algn="l" rtl="0">
              <a:lnSpc>
                <a:spcPct val="100000"/>
              </a:lnSpc>
              <a:spcBef>
                <a:spcPts val="960"/>
              </a:spcBef>
              <a:spcAft>
                <a:spcPts val="0"/>
              </a:spcAft>
              <a:buClr>
                <a:srgbClr val="006600"/>
              </a:buClr>
              <a:buSzPts val="1600"/>
              <a:buChar char="●"/>
            </a:pPr>
            <a:r>
              <a:rPr lang="en-US" sz="1600"/>
              <a:t>Receives an int if it is in the the range of 1-12 it returns the name of the respective month (1 -&gt; “January”, etc.)</a:t>
            </a:r>
            <a:endParaRPr sz="1600"/>
          </a:p>
          <a:p>
            <a:pPr marL="914400" marR="0" lvl="1" indent="-330200" algn="l" rtl="0">
              <a:lnSpc>
                <a:spcPct val="100000"/>
              </a:lnSpc>
              <a:spcBef>
                <a:spcPts val="960"/>
              </a:spcBef>
              <a:spcAft>
                <a:spcPts val="0"/>
              </a:spcAft>
              <a:buClr>
                <a:srgbClr val="006600"/>
              </a:buClr>
              <a:buSzPts val="1600"/>
              <a:buChar char="●"/>
            </a:pPr>
            <a:r>
              <a:rPr lang="en-US" sz="1600"/>
              <a:t>Otherwise, put an “Invalid input” </a:t>
            </a:r>
            <a:endParaRPr sz="1600"/>
          </a:p>
          <a:p>
            <a:pPr marL="914400" marR="0" lvl="1" indent="-330200" algn="l" rtl="0">
              <a:lnSpc>
                <a:spcPct val="100000"/>
              </a:lnSpc>
              <a:spcBef>
                <a:spcPts val="960"/>
              </a:spcBef>
              <a:spcAft>
                <a:spcPts val="0"/>
              </a:spcAft>
              <a:buClr>
                <a:srgbClr val="006600"/>
              </a:buClr>
              <a:buSzPts val="1600"/>
              <a:buChar char="●"/>
            </a:pPr>
            <a:r>
              <a:rPr lang="en-US" sz="1600"/>
              <a:t>prints the solution</a:t>
            </a:r>
            <a:endParaRPr sz="1600"/>
          </a:p>
        </p:txBody>
      </p:sp>
      <p:sp>
        <p:nvSpPr>
          <p:cNvPr id="176" name="Google Shape;176;g2844d016e97_0_7"/>
          <p:cNvSpPr/>
          <p:nvPr/>
        </p:nvSpPr>
        <p:spPr>
          <a:xfrm>
            <a:off x="152400" y="6652725"/>
            <a:ext cx="5029200" cy="194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0"/>
          <p:cNvSpPr txBox="1">
            <a:spLocks noGrp="1"/>
          </p:cNvSpPr>
          <p:nvPr>
            <p:ph type="title"/>
          </p:nvPr>
        </p:nvSpPr>
        <p:spPr>
          <a:xfrm>
            <a:off x="152400" y="76200"/>
            <a:ext cx="8763000" cy="533400"/>
          </a:xfrm>
          <a:prstGeom prst="rect">
            <a:avLst/>
          </a:prstGeom>
          <a:noFill/>
          <a:ln>
            <a:noFill/>
          </a:ln>
        </p:spPr>
        <p:txBody>
          <a:bodyPr spcFirstLastPara="1" wrap="square" lIns="92075" tIns="46025" rIns="92075" bIns="46025" anchor="ctr" anchorCtr="0">
            <a:noAutofit/>
          </a:bodyPr>
          <a:lstStyle/>
          <a:p>
            <a:pPr marL="0" lvl="0" indent="0" algn="l" rtl="0">
              <a:lnSpc>
                <a:spcPct val="100000"/>
              </a:lnSpc>
              <a:spcBef>
                <a:spcPts val="0"/>
              </a:spcBef>
              <a:spcAft>
                <a:spcPts val="0"/>
              </a:spcAft>
              <a:buSzPts val="1400"/>
              <a:buNone/>
            </a:pPr>
            <a:r>
              <a:rPr lang="en-US"/>
              <a:t>Question 3 - Solution </a:t>
            </a:r>
            <a:endParaRPr/>
          </a:p>
        </p:txBody>
      </p:sp>
      <p:sp>
        <p:nvSpPr>
          <p:cNvPr id="183" name="Google Shape;183;p10"/>
          <p:cNvSpPr/>
          <p:nvPr/>
        </p:nvSpPr>
        <p:spPr>
          <a:xfrm>
            <a:off x="266700" y="722662"/>
            <a:ext cx="4267200" cy="5817000"/>
          </a:xfrm>
          <a:prstGeom prst="rect">
            <a:avLst/>
          </a:prstGeom>
          <a:solidFill>
            <a:srgbClr val="DBD8D8"/>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dirty="0">
                <a:solidFill>
                  <a:srgbClr val="7F0055"/>
                </a:solidFill>
                <a:latin typeface="Consolas"/>
                <a:ea typeface="Consolas"/>
                <a:cs typeface="Consolas"/>
                <a:sym typeface="Consolas"/>
              </a:rPr>
              <a:t>int</a:t>
            </a:r>
            <a:r>
              <a:rPr lang="en-US" sz="1200" b="1" i="0" u="none" strike="noStrike" cap="none" dirty="0">
                <a:solidFill>
                  <a:srgbClr val="000000"/>
                </a:solidFill>
                <a:latin typeface="Consolas"/>
                <a:ea typeface="Consolas"/>
                <a:cs typeface="Consolas"/>
                <a:sym typeface="Consolas"/>
              </a:rPr>
              <a:t> </a:t>
            </a:r>
            <a:r>
              <a:rPr lang="en-US" sz="1200" b="1" i="0" u="none" strike="noStrike" cap="none" dirty="0">
                <a:solidFill>
                  <a:srgbClr val="0000C0"/>
                </a:solidFill>
                <a:latin typeface="Consolas"/>
                <a:ea typeface="Consolas"/>
                <a:cs typeface="Consolas"/>
                <a:sym typeface="Consolas"/>
              </a:rPr>
              <a:t>month</a:t>
            </a:r>
            <a:r>
              <a:rPr lang="en-US" sz="1200" b="1" i="0" u="none" strike="noStrike" cap="none" dirty="0">
                <a:solidFill>
                  <a:srgbClr val="000000"/>
                </a:solidFill>
                <a:latin typeface="Consolas"/>
                <a:ea typeface="Consolas"/>
                <a:cs typeface="Consolas"/>
                <a:sym typeface="Consolas"/>
              </a:rPr>
              <a:t> = </a:t>
            </a:r>
            <a:r>
              <a:rPr lang="en-US" sz="1200" b="1" i="0" u="none" strike="noStrike" cap="none" dirty="0" err="1">
                <a:solidFill>
                  <a:srgbClr val="000000"/>
                </a:solidFill>
                <a:latin typeface="Consolas"/>
                <a:ea typeface="Consolas"/>
                <a:cs typeface="Consolas"/>
                <a:sym typeface="Consolas"/>
              </a:rPr>
              <a:t>Integer.</a:t>
            </a:r>
            <a:r>
              <a:rPr lang="en-US" sz="1200" b="1" i="1" u="none" strike="noStrike" cap="none" dirty="0" err="1">
                <a:solidFill>
                  <a:srgbClr val="000000"/>
                </a:solidFill>
                <a:latin typeface="Consolas"/>
                <a:ea typeface="Consolas"/>
                <a:cs typeface="Consolas"/>
                <a:sym typeface="Consolas"/>
              </a:rPr>
              <a:t>parseInt</a:t>
            </a:r>
            <a:r>
              <a:rPr lang="en-US" sz="1200" b="1" i="1" u="none" strike="noStrike" cap="none" dirty="0">
                <a:solidFill>
                  <a:srgbClr val="000000"/>
                </a:solidFill>
                <a:latin typeface="Consolas"/>
                <a:ea typeface="Consolas"/>
                <a:cs typeface="Consolas"/>
                <a:sym typeface="Consolas"/>
              </a:rPr>
              <a:t>(</a:t>
            </a:r>
            <a:r>
              <a:rPr lang="en-US" sz="1200" b="1" i="1" u="none" strike="noStrike" cap="none" dirty="0" err="1">
                <a:solidFill>
                  <a:srgbClr val="000000"/>
                </a:solidFill>
                <a:latin typeface="Consolas"/>
                <a:ea typeface="Consolas"/>
                <a:cs typeface="Consolas"/>
                <a:sym typeface="Consolas"/>
              </a:rPr>
              <a:t>args</a:t>
            </a:r>
            <a:r>
              <a:rPr lang="en-US" sz="1200" b="1" i="1" u="none" strike="noStrike" cap="none" dirty="0">
                <a:solidFill>
                  <a:srgbClr val="000000"/>
                </a:solidFill>
                <a:latin typeface="Consolas"/>
                <a:ea typeface="Consolas"/>
                <a:cs typeface="Consolas"/>
                <a:sym typeface="Consolas"/>
              </a:rPr>
              <a:t>[0]);</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Consolas"/>
                <a:ea typeface="Consolas"/>
                <a:cs typeface="Consolas"/>
                <a:sym typeface="Consolas"/>
              </a:rPr>
              <a:t>String </a:t>
            </a:r>
            <a:r>
              <a:rPr lang="en-US" sz="1200" b="0" i="0" u="none" strike="noStrike" cap="none" dirty="0" err="1">
                <a:solidFill>
                  <a:srgbClr val="0000C0"/>
                </a:solidFill>
                <a:latin typeface="Consolas"/>
                <a:ea typeface="Consolas"/>
                <a:cs typeface="Consolas"/>
                <a:sym typeface="Consolas"/>
              </a:rPr>
              <a:t>monthString</a:t>
            </a:r>
            <a:r>
              <a:rPr lang="en-US" sz="1200" b="0" i="0" u="none" strike="noStrike" cap="none" dirty="0">
                <a:solidFill>
                  <a:srgbClr val="000000"/>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dirty="0">
                <a:solidFill>
                  <a:srgbClr val="7F0055"/>
                </a:solidFill>
                <a:latin typeface="Consolas"/>
                <a:ea typeface="Consolas"/>
                <a:cs typeface="Consolas"/>
                <a:sym typeface="Consolas"/>
              </a:rPr>
              <a:t>switch</a:t>
            </a:r>
            <a:r>
              <a:rPr lang="en-US" sz="1200" b="1" i="0" u="none" strike="noStrike" cap="none" dirty="0">
                <a:solidFill>
                  <a:srgbClr val="000000"/>
                </a:solidFill>
                <a:latin typeface="Consolas"/>
                <a:ea typeface="Consolas"/>
                <a:cs typeface="Consolas"/>
                <a:sym typeface="Consolas"/>
              </a:rPr>
              <a:t> (month)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Consolas"/>
                <a:ea typeface="Consolas"/>
                <a:cs typeface="Consolas"/>
                <a:sym typeface="Consolas"/>
              </a:rPr>
              <a:t>    </a:t>
            </a:r>
            <a:r>
              <a:rPr lang="en-US" sz="1200" b="1" i="0" u="none" strike="noStrike" cap="none" dirty="0">
                <a:solidFill>
                  <a:srgbClr val="7F0055"/>
                </a:solidFill>
                <a:latin typeface="Consolas"/>
                <a:ea typeface="Consolas"/>
                <a:cs typeface="Consolas"/>
                <a:sym typeface="Consolas"/>
              </a:rPr>
              <a:t>case</a:t>
            </a:r>
            <a:r>
              <a:rPr lang="en-US" sz="1200" b="1" i="0" u="none" strike="noStrike" cap="none" dirty="0">
                <a:solidFill>
                  <a:srgbClr val="000000"/>
                </a:solidFill>
                <a:latin typeface="Consolas"/>
                <a:ea typeface="Consolas"/>
                <a:cs typeface="Consolas"/>
                <a:sym typeface="Consolas"/>
              </a:rPr>
              <a:t> 1:  </a:t>
            </a:r>
            <a:r>
              <a:rPr lang="en-US" sz="1200" b="1" i="0" u="none" strike="noStrike" cap="none" dirty="0" err="1">
                <a:solidFill>
                  <a:srgbClr val="000000"/>
                </a:solidFill>
                <a:latin typeface="Consolas"/>
                <a:ea typeface="Consolas"/>
                <a:cs typeface="Consolas"/>
                <a:sym typeface="Consolas"/>
              </a:rPr>
              <a:t>monthString</a:t>
            </a:r>
            <a:r>
              <a:rPr lang="en-US" sz="1200" b="1" i="0" u="none" strike="noStrike" cap="none" dirty="0">
                <a:solidFill>
                  <a:srgbClr val="000000"/>
                </a:solidFill>
                <a:latin typeface="Consolas"/>
                <a:ea typeface="Consolas"/>
                <a:cs typeface="Consolas"/>
                <a:sym typeface="Consolas"/>
              </a:rPr>
              <a:t> = </a:t>
            </a:r>
            <a:r>
              <a:rPr lang="en-US" sz="1200" b="1" i="0" u="none" strike="noStrike" cap="none" dirty="0">
                <a:solidFill>
                  <a:srgbClr val="2A00FF"/>
                </a:solidFill>
                <a:latin typeface="Consolas"/>
                <a:ea typeface="Consolas"/>
                <a:cs typeface="Consolas"/>
                <a:sym typeface="Consolas"/>
              </a:rPr>
              <a:t>"January"</a:t>
            </a:r>
            <a:r>
              <a:rPr lang="en-US" sz="1200" b="1" i="0" u="none" strike="noStrike" cap="none" dirty="0">
                <a:solidFill>
                  <a:srgbClr val="000000"/>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Consolas"/>
                <a:ea typeface="Consolas"/>
                <a:cs typeface="Consolas"/>
                <a:sym typeface="Consolas"/>
              </a:rPr>
              <a:t>             </a:t>
            </a:r>
            <a:r>
              <a:rPr lang="en-US" sz="1200" b="1" i="0" u="none" strike="noStrike" cap="none" dirty="0">
                <a:solidFill>
                  <a:srgbClr val="7F0055"/>
                </a:solidFill>
                <a:latin typeface="Consolas"/>
                <a:ea typeface="Consolas"/>
                <a:cs typeface="Consolas"/>
                <a:sym typeface="Consolas"/>
              </a:rPr>
              <a:t>break</a:t>
            </a:r>
            <a:r>
              <a:rPr lang="en-US" sz="1200" b="1" i="0" u="none" strike="noStrike" cap="none" dirty="0">
                <a:solidFill>
                  <a:srgbClr val="000000"/>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Consolas"/>
                <a:ea typeface="Consolas"/>
                <a:cs typeface="Consolas"/>
                <a:sym typeface="Consolas"/>
              </a:rPr>
              <a:t>    </a:t>
            </a:r>
            <a:r>
              <a:rPr lang="en-US" sz="1200" b="1" i="0" u="none" strike="noStrike" cap="none" dirty="0">
                <a:solidFill>
                  <a:srgbClr val="7F0055"/>
                </a:solidFill>
                <a:latin typeface="Consolas"/>
                <a:ea typeface="Consolas"/>
                <a:cs typeface="Consolas"/>
                <a:sym typeface="Consolas"/>
              </a:rPr>
              <a:t>case</a:t>
            </a:r>
            <a:r>
              <a:rPr lang="en-US" sz="1200" b="1" i="0" u="none" strike="noStrike" cap="none" dirty="0">
                <a:solidFill>
                  <a:srgbClr val="000000"/>
                </a:solidFill>
                <a:latin typeface="Consolas"/>
                <a:ea typeface="Consolas"/>
                <a:cs typeface="Consolas"/>
                <a:sym typeface="Consolas"/>
              </a:rPr>
              <a:t> 2:  </a:t>
            </a:r>
            <a:r>
              <a:rPr lang="en-US" sz="1200" b="1" i="0" u="none" strike="noStrike" cap="none" dirty="0" err="1">
                <a:solidFill>
                  <a:srgbClr val="000000"/>
                </a:solidFill>
                <a:latin typeface="Consolas"/>
                <a:ea typeface="Consolas"/>
                <a:cs typeface="Consolas"/>
                <a:sym typeface="Consolas"/>
              </a:rPr>
              <a:t>monthString</a:t>
            </a:r>
            <a:r>
              <a:rPr lang="en-US" sz="1200" b="1" i="0" u="none" strike="noStrike" cap="none" dirty="0">
                <a:solidFill>
                  <a:srgbClr val="000000"/>
                </a:solidFill>
                <a:latin typeface="Consolas"/>
                <a:ea typeface="Consolas"/>
                <a:cs typeface="Consolas"/>
                <a:sym typeface="Consolas"/>
              </a:rPr>
              <a:t> = </a:t>
            </a:r>
            <a:r>
              <a:rPr lang="en-US" sz="1200" b="1" i="0" u="none" strike="noStrike" cap="none" dirty="0">
                <a:solidFill>
                  <a:srgbClr val="2A00FF"/>
                </a:solidFill>
                <a:latin typeface="Consolas"/>
                <a:ea typeface="Consolas"/>
                <a:cs typeface="Consolas"/>
                <a:sym typeface="Consolas"/>
              </a:rPr>
              <a:t>"February"</a:t>
            </a:r>
            <a:r>
              <a:rPr lang="en-US" sz="1200" b="1" i="0" u="none" strike="noStrike" cap="none" dirty="0">
                <a:solidFill>
                  <a:srgbClr val="000000"/>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Consolas"/>
                <a:ea typeface="Consolas"/>
                <a:cs typeface="Consolas"/>
                <a:sym typeface="Consolas"/>
              </a:rPr>
              <a:t>             </a:t>
            </a:r>
            <a:r>
              <a:rPr lang="en-US" sz="1200" b="1" i="0" u="none" strike="noStrike" cap="none" dirty="0">
                <a:solidFill>
                  <a:srgbClr val="7F0055"/>
                </a:solidFill>
                <a:latin typeface="Consolas"/>
                <a:ea typeface="Consolas"/>
                <a:cs typeface="Consolas"/>
                <a:sym typeface="Consolas"/>
              </a:rPr>
              <a:t>break</a:t>
            </a:r>
            <a:r>
              <a:rPr lang="en-US" sz="1200" b="1" i="0" u="none" strike="noStrike" cap="none" dirty="0">
                <a:solidFill>
                  <a:srgbClr val="000000"/>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Consolas"/>
                <a:ea typeface="Consolas"/>
                <a:cs typeface="Consolas"/>
                <a:sym typeface="Consolas"/>
              </a:rPr>
              <a:t>    </a:t>
            </a:r>
            <a:r>
              <a:rPr lang="en-US" sz="1200" b="1" i="0" u="none" strike="noStrike" cap="none" dirty="0">
                <a:solidFill>
                  <a:srgbClr val="7F0055"/>
                </a:solidFill>
                <a:latin typeface="Consolas"/>
                <a:ea typeface="Consolas"/>
                <a:cs typeface="Consolas"/>
                <a:sym typeface="Consolas"/>
              </a:rPr>
              <a:t>case</a:t>
            </a:r>
            <a:r>
              <a:rPr lang="en-US" sz="1200" b="1" i="0" u="none" strike="noStrike" cap="none" dirty="0">
                <a:solidFill>
                  <a:srgbClr val="000000"/>
                </a:solidFill>
                <a:latin typeface="Consolas"/>
                <a:ea typeface="Consolas"/>
                <a:cs typeface="Consolas"/>
                <a:sym typeface="Consolas"/>
              </a:rPr>
              <a:t> 3:  </a:t>
            </a:r>
            <a:r>
              <a:rPr lang="en-US" sz="1200" b="1" i="0" u="none" strike="noStrike" cap="none" dirty="0" err="1">
                <a:solidFill>
                  <a:srgbClr val="000000"/>
                </a:solidFill>
                <a:latin typeface="Consolas"/>
                <a:ea typeface="Consolas"/>
                <a:cs typeface="Consolas"/>
                <a:sym typeface="Consolas"/>
              </a:rPr>
              <a:t>monthString</a:t>
            </a:r>
            <a:r>
              <a:rPr lang="en-US" sz="1200" b="1" i="0" u="none" strike="noStrike" cap="none" dirty="0">
                <a:solidFill>
                  <a:srgbClr val="000000"/>
                </a:solidFill>
                <a:latin typeface="Consolas"/>
                <a:ea typeface="Consolas"/>
                <a:cs typeface="Consolas"/>
                <a:sym typeface="Consolas"/>
              </a:rPr>
              <a:t> = </a:t>
            </a:r>
            <a:r>
              <a:rPr lang="en-US" sz="1200" b="1" i="0" u="none" strike="noStrike" cap="none" dirty="0">
                <a:solidFill>
                  <a:srgbClr val="2A00FF"/>
                </a:solidFill>
                <a:latin typeface="Consolas"/>
                <a:ea typeface="Consolas"/>
                <a:cs typeface="Consolas"/>
                <a:sym typeface="Consolas"/>
              </a:rPr>
              <a:t>"March"</a:t>
            </a:r>
            <a:r>
              <a:rPr lang="en-US" sz="1200" b="1" i="0" u="none" strike="noStrike" cap="none" dirty="0">
                <a:solidFill>
                  <a:srgbClr val="000000"/>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Consolas"/>
                <a:ea typeface="Consolas"/>
                <a:cs typeface="Consolas"/>
                <a:sym typeface="Consolas"/>
              </a:rPr>
              <a:t>             </a:t>
            </a:r>
            <a:r>
              <a:rPr lang="en-US" sz="1200" b="1" i="0" u="none" strike="noStrike" cap="none" dirty="0">
                <a:solidFill>
                  <a:srgbClr val="7F0055"/>
                </a:solidFill>
                <a:latin typeface="Consolas"/>
                <a:ea typeface="Consolas"/>
                <a:cs typeface="Consolas"/>
                <a:sym typeface="Consolas"/>
              </a:rPr>
              <a:t>break</a:t>
            </a:r>
            <a:r>
              <a:rPr lang="en-US" sz="1200" b="1" i="0" u="none" strike="noStrike" cap="none" dirty="0">
                <a:solidFill>
                  <a:srgbClr val="000000"/>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Consolas"/>
                <a:ea typeface="Consolas"/>
                <a:cs typeface="Consolas"/>
                <a:sym typeface="Consolas"/>
              </a:rPr>
              <a:t>    </a:t>
            </a:r>
            <a:r>
              <a:rPr lang="en-US" sz="1200" b="1" i="0" u="none" strike="noStrike" cap="none" dirty="0">
                <a:solidFill>
                  <a:srgbClr val="7F0055"/>
                </a:solidFill>
                <a:latin typeface="Consolas"/>
                <a:ea typeface="Consolas"/>
                <a:cs typeface="Consolas"/>
                <a:sym typeface="Consolas"/>
              </a:rPr>
              <a:t>case</a:t>
            </a:r>
            <a:r>
              <a:rPr lang="en-US" sz="1200" b="1" i="0" u="none" strike="noStrike" cap="none" dirty="0">
                <a:solidFill>
                  <a:srgbClr val="000000"/>
                </a:solidFill>
                <a:latin typeface="Consolas"/>
                <a:ea typeface="Consolas"/>
                <a:cs typeface="Consolas"/>
                <a:sym typeface="Consolas"/>
              </a:rPr>
              <a:t> 4:  </a:t>
            </a:r>
            <a:r>
              <a:rPr lang="en-US" sz="1200" b="1" i="0" u="none" strike="noStrike" cap="none" dirty="0" err="1">
                <a:solidFill>
                  <a:srgbClr val="000000"/>
                </a:solidFill>
                <a:latin typeface="Consolas"/>
                <a:ea typeface="Consolas"/>
                <a:cs typeface="Consolas"/>
                <a:sym typeface="Consolas"/>
              </a:rPr>
              <a:t>monthString</a:t>
            </a:r>
            <a:r>
              <a:rPr lang="en-US" sz="1200" b="1" i="0" u="none" strike="noStrike" cap="none" dirty="0">
                <a:solidFill>
                  <a:srgbClr val="000000"/>
                </a:solidFill>
                <a:latin typeface="Consolas"/>
                <a:ea typeface="Consolas"/>
                <a:cs typeface="Consolas"/>
                <a:sym typeface="Consolas"/>
              </a:rPr>
              <a:t> = </a:t>
            </a:r>
            <a:r>
              <a:rPr lang="en-US" sz="1200" b="1" i="0" u="none" strike="noStrike" cap="none" dirty="0">
                <a:solidFill>
                  <a:srgbClr val="2A00FF"/>
                </a:solidFill>
                <a:latin typeface="Consolas"/>
                <a:ea typeface="Consolas"/>
                <a:cs typeface="Consolas"/>
                <a:sym typeface="Consolas"/>
              </a:rPr>
              <a:t>"April"</a:t>
            </a:r>
            <a:r>
              <a:rPr lang="en-US" sz="1200" b="1" i="0" u="none" strike="noStrike" cap="none" dirty="0">
                <a:solidFill>
                  <a:srgbClr val="000000"/>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Consolas"/>
                <a:ea typeface="Consolas"/>
                <a:cs typeface="Consolas"/>
                <a:sym typeface="Consolas"/>
              </a:rPr>
              <a:t>             </a:t>
            </a:r>
            <a:r>
              <a:rPr lang="en-US" sz="1200" b="1" i="0" u="none" strike="noStrike" cap="none" dirty="0">
                <a:solidFill>
                  <a:srgbClr val="7F0055"/>
                </a:solidFill>
                <a:latin typeface="Consolas"/>
                <a:ea typeface="Consolas"/>
                <a:cs typeface="Consolas"/>
                <a:sym typeface="Consolas"/>
              </a:rPr>
              <a:t>break</a:t>
            </a:r>
            <a:r>
              <a:rPr lang="en-US" sz="1200" b="1" i="0" u="none" strike="noStrike" cap="none" dirty="0">
                <a:solidFill>
                  <a:srgbClr val="000000"/>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Consolas"/>
                <a:ea typeface="Consolas"/>
                <a:cs typeface="Consolas"/>
                <a:sym typeface="Consolas"/>
              </a:rPr>
              <a:t>    </a:t>
            </a:r>
            <a:r>
              <a:rPr lang="en-US" sz="1200" b="1" i="0" u="none" strike="noStrike" cap="none" dirty="0">
                <a:solidFill>
                  <a:srgbClr val="7F0055"/>
                </a:solidFill>
                <a:latin typeface="Consolas"/>
                <a:ea typeface="Consolas"/>
                <a:cs typeface="Consolas"/>
                <a:sym typeface="Consolas"/>
              </a:rPr>
              <a:t>case</a:t>
            </a:r>
            <a:r>
              <a:rPr lang="en-US" sz="1200" b="1" i="0" u="none" strike="noStrike" cap="none" dirty="0">
                <a:solidFill>
                  <a:srgbClr val="000000"/>
                </a:solidFill>
                <a:latin typeface="Consolas"/>
                <a:ea typeface="Consolas"/>
                <a:cs typeface="Consolas"/>
                <a:sym typeface="Consolas"/>
              </a:rPr>
              <a:t> 5:  </a:t>
            </a:r>
            <a:r>
              <a:rPr lang="en-US" sz="1200" b="1" i="0" u="none" strike="noStrike" cap="none" dirty="0" err="1">
                <a:solidFill>
                  <a:srgbClr val="000000"/>
                </a:solidFill>
                <a:latin typeface="Consolas"/>
                <a:ea typeface="Consolas"/>
                <a:cs typeface="Consolas"/>
                <a:sym typeface="Consolas"/>
              </a:rPr>
              <a:t>monthString</a:t>
            </a:r>
            <a:r>
              <a:rPr lang="en-US" sz="1200" b="1" i="0" u="none" strike="noStrike" cap="none" dirty="0">
                <a:solidFill>
                  <a:srgbClr val="000000"/>
                </a:solidFill>
                <a:latin typeface="Consolas"/>
                <a:ea typeface="Consolas"/>
                <a:cs typeface="Consolas"/>
                <a:sym typeface="Consolas"/>
              </a:rPr>
              <a:t> = </a:t>
            </a:r>
            <a:r>
              <a:rPr lang="en-US" sz="1200" b="1" i="0" u="none" strike="noStrike" cap="none" dirty="0">
                <a:solidFill>
                  <a:srgbClr val="2A00FF"/>
                </a:solidFill>
                <a:latin typeface="Consolas"/>
                <a:ea typeface="Consolas"/>
                <a:cs typeface="Consolas"/>
                <a:sym typeface="Consolas"/>
              </a:rPr>
              <a:t>"May"</a:t>
            </a:r>
            <a:r>
              <a:rPr lang="en-US" sz="1200" b="1" i="0" u="none" strike="noStrike" cap="none" dirty="0">
                <a:solidFill>
                  <a:srgbClr val="000000"/>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Consolas"/>
                <a:ea typeface="Consolas"/>
                <a:cs typeface="Consolas"/>
                <a:sym typeface="Consolas"/>
              </a:rPr>
              <a:t>             </a:t>
            </a:r>
            <a:r>
              <a:rPr lang="en-US" sz="1200" b="1" i="0" u="none" strike="noStrike" cap="none" dirty="0">
                <a:solidFill>
                  <a:srgbClr val="7F0055"/>
                </a:solidFill>
                <a:latin typeface="Consolas"/>
                <a:ea typeface="Consolas"/>
                <a:cs typeface="Consolas"/>
                <a:sym typeface="Consolas"/>
              </a:rPr>
              <a:t>break</a:t>
            </a:r>
            <a:r>
              <a:rPr lang="en-US" sz="1200" b="1" i="0" u="none" strike="noStrike" cap="none" dirty="0">
                <a:solidFill>
                  <a:srgbClr val="000000"/>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Consolas"/>
                <a:ea typeface="Consolas"/>
                <a:cs typeface="Consolas"/>
                <a:sym typeface="Consolas"/>
              </a:rPr>
              <a:t>    </a:t>
            </a:r>
            <a:r>
              <a:rPr lang="en-US" sz="1200" b="1" i="0" u="none" strike="noStrike" cap="none" dirty="0">
                <a:solidFill>
                  <a:srgbClr val="7F0055"/>
                </a:solidFill>
                <a:latin typeface="Consolas"/>
                <a:ea typeface="Consolas"/>
                <a:cs typeface="Consolas"/>
                <a:sym typeface="Consolas"/>
              </a:rPr>
              <a:t>case</a:t>
            </a:r>
            <a:r>
              <a:rPr lang="en-US" sz="1200" b="1" i="0" u="none" strike="noStrike" cap="none" dirty="0">
                <a:solidFill>
                  <a:srgbClr val="000000"/>
                </a:solidFill>
                <a:latin typeface="Consolas"/>
                <a:ea typeface="Consolas"/>
                <a:cs typeface="Consolas"/>
                <a:sym typeface="Consolas"/>
              </a:rPr>
              <a:t> 6:  </a:t>
            </a:r>
            <a:r>
              <a:rPr lang="en-US" sz="1200" b="1" i="0" u="none" strike="noStrike" cap="none" dirty="0" err="1">
                <a:solidFill>
                  <a:srgbClr val="000000"/>
                </a:solidFill>
                <a:latin typeface="Consolas"/>
                <a:ea typeface="Consolas"/>
                <a:cs typeface="Consolas"/>
                <a:sym typeface="Consolas"/>
              </a:rPr>
              <a:t>monthString</a:t>
            </a:r>
            <a:r>
              <a:rPr lang="en-US" sz="1200" b="1" i="0" u="none" strike="noStrike" cap="none" dirty="0">
                <a:solidFill>
                  <a:srgbClr val="000000"/>
                </a:solidFill>
                <a:latin typeface="Consolas"/>
                <a:ea typeface="Consolas"/>
                <a:cs typeface="Consolas"/>
                <a:sym typeface="Consolas"/>
              </a:rPr>
              <a:t> = </a:t>
            </a:r>
            <a:r>
              <a:rPr lang="en-US" sz="1200" b="1" i="0" u="none" strike="noStrike" cap="none" dirty="0">
                <a:solidFill>
                  <a:srgbClr val="2A00FF"/>
                </a:solidFill>
                <a:latin typeface="Consolas"/>
                <a:ea typeface="Consolas"/>
                <a:cs typeface="Consolas"/>
                <a:sym typeface="Consolas"/>
              </a:rPr>
              <a:t>"June"</a:t>
            </a:r>
            <a:r>
              <a:rPr lang="en-US" sz="1200" b="1" i="0" u="none" strike="noStrike" cap="none" dirty="0">
                <a:solidFill>
                  <a:srgbClr val="000000"/>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Consolas"/>
                <a:ea typeface="Consolas"/>
                <a:cs typeface="Consolas"/>
                <a:sym typeface="Consolas"/>
              </a:rPr>
              <a:t>             </a:t>
            </a:r>
            <a:r>
              <a:rPr lang="en-US" sz="1200" b="1" i="0" u="none" strike="noStrike" cap="none" dirty="0">
                <a:solidFill>
                  <a:srgbClr val="7F0055"/>
                </a:solidFill>
                <a:latin typeface="Consolas"/>
                <a:ea typeface="Consolas"/>
                <a:cs typeface="Consolas"/>
                <a:sym typeface="Consolas"/>
              </a:rPr>
              <a:t>break</a:t>
            </a:r>
            <a:r>
              <a:rPr lang="en-US" sz="1200" b="1" i="0" u="none" strike="noStrike" cap="none" dirty="0">
                <a:solidFill>
                  <a:srgbClr val="000000"/>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Consolas"/>
                <a:ea typeface="Consolas"/>
                <a:cs typeface="Consolas"/>
                <a:sym typeface="Consolas"/>
              </a:rPr>
              <a:t>    </a:t>
            </a:r>
            <a:r>
              <a:rPr lang="en-US" sz="1200" b="1" i="0" u="none" strike="noStrike" cap="none" dirty="0">
                <a:solidFill>
                  <a:srgbClr val="7F0055"/>
                </a:solidFill>
                <a:latin typeface="Consolas"/>
                <a:ea typeface="Consolas"/>
                <a:cs typeface="Consolas"/>
                <a:sym typeface="Consolas"/>
              </a:rPr>
              <a:t>case</a:t>
            </a:r>
            <a:r>
              <a:rPr lang="en-US" sz="1200" b="1" i="0" u="none" strike="noStrike" cap="none" dirty="0">
                <a:solidFill>
                  <a:srgbClr val="000000"/>
                </a:solidFill>
                <a:latin typeface="Consolas"/>
                <a:ea typeface="Consolas"/>
                <a:cs typeface="Consolas"/>
                <a:sym typeface="Consolas"/>
              </a:rPr>
              <a:t> 7:  </a:t>
            </a:r>
            <a:r>
              <a:rPr lang="en-US" sz="1200" b="1" i="0" u="none" strike="noStrike" cap="none" dirty="0" err="1">
                <a:solidFill>
                  <a:srgbClr val="000000"/>
                </a:solidFill>
                <a:latin typeface="Consolas"/>
                <a:ea typeface="Consolas"/>
                <a:cs typeface="Consolas"/>
                <a:sym typeface="Consolas"/>
              </a:rPr>
              <a:t>monthString</a:t>
            </a:r>
            <a:r>
              <a:rPr lang="en-US" sz="1200" b="1" i="0" u="none" strike="noStrike" cap="none" dirty="0">
                <a:solidFill>
                  <a:srgbClr val="000000"/>
                </a:solidFill>
                <a:latin typeface="Consolas"/>
                <a:ea typeface="Consolas"/>
                <a:cs typeface="Consolas"/>
                <a:sym typeface="Consolas"/>
              </a:rPr>
              <a:t> = </a:t>
            </a:r>
            <a:r>
              <a:rPr lang="en-US" sz="1200" b="1" i="0" u="none" strike="noStrike" cap="none" dirty="0">
                <a:solidFill>
                  <a:srgbClr val="2A00FF"/>
                </a:solidFill>
                <a:latin typeface="Consolas"/>
                <a:ea typeface="Consolas"/>
                <a:cs typeface="Consolas"/>
                <a:sym typeface="Consolas"/>
              </a:rPr>
              <a:t>"July"</a:t>
            </a:r>
            <a:r>
              <a:rPr lang="en-US" sz="1200" b="1" i="0" u="none" strike="noStrike" cap="none" dirty="0">
                <a:solidFill>
                  <a:srgbClr val="000000"/>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Consolas"/>
                <a:ea typeface="Consolas"/>
                <a:cs typeface="Consolas"/>
                <a:sym typeface="Consolas"/>
              </a:rPr>
              <a:t>             </a:t>
            </a:r>
            <a:r>
              <a:rPr lang="en-US" sz="1200" b="1" i="0" u="none" strike="noStrike" cap="none" dirty="0">
                <a:solidFill>
                  <a:srgbClr val="7F0055"/>
                </a:solidFill>
                <a:latin typeface="Consolas"/>
                <a:ea typeface="Consolas"/>
                <a:cs typeface="Consolas"/>
                <a:sym typeface="Consolas"/>
              </a:rPr>
              <a:t>break</a:t>
            </a:r>
            <a:r>
              <a:rPr lang="en-US" sz="1200" b="1" i="0" u="none" strike="noStrike" cap="none" dirty="0">
                <a:solidFill>
                  <a:srgbClr val="000000"/>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Consolas"/>
                <a:ea typeface="Consolas"/>
                <a:cs typeface="Consolas"/>
                <a:sym typeface="Consolas"/>
              </a:rPr>
              <a:t>    </a:t>
            </a:r>
            <a:r>
              <a:rPr lang="en-US" sz="1200" b="1" i="0" u="none" strike="noStrike" cap="none" dirty="0">
                <a:solidFill>
                  <a:srgbClr val="7F0055"/>
                </a:solidFill>
                <a:latin typeface="Consolas"/>
                <a:ea typeface="Consolas"/>
                <a:cs typeface="Consolas"/>
                <a:sym typeface="Consolas"/>
              </a:rPr>
              <a:t>case</a:t>
            </a:r>
            <a:r>
              <a:rPr lang="en-US" sz="1200" b="1" i="0" u="none" strike="noStrike" cap="none" dirty="0">
                <a:solidFill>
                  <a:srgbClr val="000000"/>
                </a:solidFill>
                <a:latin typeface="Consolas"/>
                <a:ea typeface="Consolas"/>
                <a:cs typeface="Consolas"/>
                <a:sym typeface="Consolas"/>
              </a:rPr>
              <a:t> 8:  </a:t>
            </a:r>
            <a:r>
              <a:rPr lang="en-US" sz="1200" b="1" i="0" u="none" strike="noStrike" cap="none" dirty="0" err="1">
                <a:solidFill>
                  <a:srgbClr val="000000"/>
                </a:solidFill>
                <a:latin typeface="Consolas"/>
                <a:ea typeface="Consolas"/>
                <a:cs typeface="Consolas"/>
                <a:sym typeface="Consolas"/>
              </a:rPr>
              <a:t>monthString</a:t>
            </a:r>
            <a:r>
              <a:rPr lang="en-US" sz="1200" b="1" i="0" u="none" strike="noStrike" cap="none" dirty="0">
                <a:solidFill>
                  <a:srgbClr val="000000"/>
                </a:solidFill>
                <a:latin typeface="Consolas"/>
                <a:ea typeface="Consolas"/>
                <a:cs typeface="Consolas"/>
                <a:sym typeface="Consolas"/>
              </a:rPr>
              <a:t> = </a:t>
            </a:r>
            <a:r>
              <a:rPr lang="en-US" sz="1200" b="1" i="0" u="none" strike="noStrike" cap="none" dirty="0">
                <a:solidFill>
                  <a:srgbClr val="2A00FF"/>
                </a:solidFill>
                <a:latin typeface="Consolas"/>
                <a:ea typeface="Consolas"/>
                <a:cs typeface="Consolas"/>
                <a:sym typeface="Consolas"/>
              </a:rPr>
              <a:t>"August"</a:t>
            </a:r>
            <a:r>
              <a:rPr lang="en-US" sz="1200" b="1" i="0" u="none" strike="noStrike" cap="none" dirty="0">
                <a:solidFill>
                  <a:srgbClr val="000000"/>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Consolas"/>
                <a:ea typeface="Consolas"/>
                <a:cs typeface="Consolas"/>
                <a:sym typeface="Consolas"/>
              </a:rPr>
              <a:t>             </a:t>
            </a:r>
            <a:r>
              <a:rPr lang="en-US" sz="1200" b="1" i="0" u="none" strike="noStrike" cap="none" dirty="0">
                <a:solidFill>
                  <a:srgbClr val="7F0055"/>
                </a:solidFill>
                <a:latin typeface="Consolas"/>
                <a:ea typeface="Consolas"/>
                <a:cs typeface="Consolas"/>
                <a:sym typeface="Consolas"/>
              </a:rPr>
              <a:t>break</a:t>
            </a:r>
            <a:r>
              <a:rPr lang="en-US" sz="1200" b="1" i="0" u="none" strike="noStrike" cap="none" dirty="0">
                <a:solidFill>
                  <a:srgbClr val="000000"/>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Consolas"/>
                <a:ea typeface="Consolas"/>
                <a:cs typeface="Consolas"/>
                <a:sym typeface="Consolas"/>
              </a:rPr>
              <a:t>    </a:t>
            </a:r>
            <a:r>
              <a:rPr lang="en-US" sz="1200" b="1" i="0" u="none" strike="noStrike" cap="none" dirty="0">
                <a:solidFill>
                  <a:srgbClr val="7F0055"/>
                </a:solidFill>
                <a:latin typeface="Consolas"/>
                <a:ea typeface="Consolas"/>
                <a:cs typeface="Consolas"/>
                <a:sym typeface="Consolas"/>
              </a:rPr>
              <a:t>case</a:t>
            </a:r>
            <a:r>
              <a:rPr lang="en-US" sz="1200" b="1" i="0" u="none" strike="noStrike" cap="none" dirty="0">
                <a:solidFill>
                  <a:srgbClr val="000000"/>
                </a:solidFill>
                <a:latin typeface="Consolas"/>
                <a:ea typeface="Consolas"/>
                <a:cs typeface="Consolas"/>
                <a:sym typeface="Consolas"/>
              </a:rPr>
              <a:t> 9:  </a:t>
            </a:r>
            <a:r>
              <a:rPr lang="en-US" sz="1200" b="1" i="0" u="none" strike="noStrike" cap="none" dirty="0" err="1">
                <a:solidFill>
                  <a:srgbClr val="000000"/>
                </a:solidFill>
                <a:latin typeface="Consolas"/>
                <a:ea typeface="Consolas"/>
                <a:cs typeface="Consolas"/>
                <a:sym typeface="Consolas"/>
              </a:rPr>
              <a:t>monthString</a:t>
            </a:r>
            <a:r>
              <a:rPr lang="en-US" sz="1200" b="1" i="0" u="none" strike="noStrike" cap="none" dirty="0">
                <a:solidFill>
                  <a:srgbClr val="000000"/>
                </a:solidFill>
                <a:latin typeface="Consolas"/>
                <a:ea typeface="Consolas"/>
                <a:cs typeface="Consolas"/>
                <a:sym typeface="Consolas"/>
              </a:rPr>
              <a:t> = </a:t>
            </a:r>
            <a:r>
              <a:rPr lang="en-US" sz="1200" b="1" i="0" u="none" strike="noStrike" cap="none" dirty="0">
                <a:solidFill>
                  <a:srgbClr val="2A00FF"/>
                </a:solidFill>
                <a:latin typeface="Consolas"/>
                <a:ea typeface="Consolas"/>
                <a:cs typeface="Consolas"/>
                <a:sym typeface="Consolas"/>
              </a:rPr>
              <a:t>"September"</a:t>
            </a:r>
            <a:r>
              <a:rPr lang="en-US" sz="1200" b="1" i="0" u="none" strike="noStrike" cap="none" dirty="0">
                <a:solidFill>
                  <a:srgbClr val="000000"/>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Consolas"/>
                <a:ea typeface="Consolas"/>
                <a:cs typeface="Consolas"/>
                <a:sym typeface="Consolas"/>
              </a:rPr>
              <a:t>             </a:t>
            </a:r>
            <a:r>
              <a:rPr lang="en-US" sz="1200" b="1" i="0" u="none" strike="noStrike" cap="none" dirty="0">
                <a:solidFill>
                  <a:srgbClr val="7F0055"/>
                </a:solidFill>
                <a:latin typeface="Consolas"/>
                <a:ea typeface="Consolas"/>
                <a:cs typeface="Consolas"/>
                <a:sym typeface="Consolas"/>
              </a:rPr>
              <a:t>break</a:t>
            </a:r>
            <a:r>
              <a:rPr lang="en-US" sz="1200" b="1" i="0" u="none" strike="noStrike" cap="none" dirty="0">
                <a:solidFill>
                  <a:srgbClr val="000000"/>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Consolas"/>
                <a:ea typeface="Consolas"/>
                <a:cs typeface="Consolas"/>
                <a:sym typeface="Consolas"/>
              </a:rPr>
              <a:t>    </a:t>
            </a:r>
            <a:r>
              <a:rPr lang="en-US" sz="1200" b="1" i="0" u="none" strike="noStrike" cap="none" dirty="0">
                <a:solidFill>
                  <a:srgbClr val="7F0055"/>
                </a:solidFill>
                <a:latin typeface="Consolas"/>
                <a:ea typeface="Consolas"/>
                <a:cs typeface="Consolas"/>
                <a:sym typeface="Consolas"/>
              </a:rPr>
              <a:t>case</a:t>
            </a:r>
            <a:r>
              <a:rPr lang="en-US" sz="1200" b="1" i="0" u="none" strike="noStrike" cap="none" dirty="0">
                <a:solidFill>
                  <a:srgbClr val="000000"/>
                </a:solidFill>
                <a:latin typeface="Consolas"/>
                <a:ea typeface="Consolas"/>
                <a:cs typeface="Consolas"/>
                <a:sym typeface="Consolas"/>
              </a:rPr>
              <a:t> 10: </a:t>
            </a:r>
            <a:r>
              <a:rPr lang="en-US" sz="1200" b="1" i="0" u="none" strike="noStrike" cap="none" dirty="0" err="1">
                <a:solidFill>
                  <a:srgbClr val="000000"/>
                </a:solidFill>
                <a:latin typeface="Consolas"/>
                <a:ea typeface="Consolas"/>
                <a:cs typeface="Consolas"/>
                <a:sym typeface="Consolas"/>
              </a:rPr>
              <a:t>monthString</a:t>
            </a:r>
            <a:r>
              <a:rPr lang="en-US" sz="1200" b="1" i="0" u="none" strike="noStrike" cap="none" dirty="0">
                <a:solidFill>
                  <a:srgbClr val="000000"/>
                </a:solidFill>
                <a:latin typeface="Consolas"/>
                <a:ea typeface="Consolas"/>
                <a:cs typeface="Consolas"/>
                <a:sym typeface="Consolas"/>
              </a:rPr>
              <a:t> = </a:t>
            </a:r>
            <a:r>
              <a:rPr lang="en-US" sz="1200" b="1" i="0" u="none" strike="noStrike" cap="none" dirty="0">
                <a:solidFill>
                  <a:srgbClr val="2A00FF"/>
                </a:solidFill>
                <a:latin typeface="Consolas"/>
                <a:ea typeface="Consolas"/>
                <a:cs typeface="Consolas"/>
                <a:sym typeface="Consolas"/>
              </a:rPr>
              <a:t>"October"</a:t>
            </a:r>
            <a:r>
              <a:rPr lang="en-US" sz="1200" b="1" i="0" u="none" strike="noStrike" cap="none" dirty="0">
                <a:solidFill>
                  <a:srgbClr val="000000"/>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Consolas"/>
                <a:ea typeface="Consolas"/>
                <a:cs typeface="Consolas"/>
                <a:sym typeface="Consolas"/>
              </a:rPr>
              <a:t>             </a:t>
            </a:r>
            <a:r>
              <a:rPr lang="en-US" sz="1200" b="1" i="0" u="none" strike="noStrike" cap="none" dirty="0">
                <a:solidFill>
                  <a:srgbClr val="7F0055"/>
                </a:solidFill>
                <a:latin typeface="Consolas"/>
                <a:ea typeface="Consolas"/>
                <a:cs typeface="Consolas"/>
                <a:sym typeface="Consolas"/>
              </a:rPr>
              <a:t>break</a:t>
            </a:r>
            <a:r>
              <a:rPr lang="en-US" sz="1200" b="1" i="0" u="none" strike="noStrike" cap="none" dirty="0">
                <a:solidFill>
                  <a:srgbClr val="000000"/>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Consolas"/>
                <a:ea typeface="Consolas"/>
                <a:cs typeface="Consolas"/>
                <a:sym typeface="Consolas"/>
              </a:rPr>
              <a:t>    </a:t>
            </a:r>
            <a:r>
              <a:rPr lang="en-US" sz="1200" b="1" i="0" u="none" strike="noStrike" cap="none" dirty="0">
                <a:solidFill>
                  <a:srgbClr val="7F0055"/>
                </a:solidFill>
                <a:latin typeface="Consolas"/>
                <a:ea typeface="Consolas"/>
                <a:cs typeface="Consolas"/>
                <a:sym typeface="Consolas"/>
              </a:rPr>
              <a:t>case</a:t>
            </a:r>
            <a:r>
              <a:rPr lang="en-US" sz="1200" b="1" i="0" u="none" strike="noStrike" cap="none" dirty="0">
                <a:solidFill>
                  <a:srgbClr val="000000"/>
                </a:solidFill>
                <a:latin typeface="Consolas"/>
                <a:ea typeface="Consolas"/>
                <a:cs typeface="Consolas"/>
                <a:sym typeface="Consolas"/>
              </a:rPr>
              <a:t> 11: </a:t>
            </a:r>
            <a:r>
              <a:rPr lang="en-US" sz="1200" b="1" i="0" u="none" strike="noStrike" cap="none" dirty="0" err="1">
                <a:solidFill>
                  <a:srgbClr val="000000"/>
                </a:solidFill>
                <a:latin typeface="Consolas"/>
                <a:ea typeface="Consolas"/>
                <a:cs typeface="Consolas"/>
                <a:sym typeface="Consolas"/>
              </a:rPr>
              <a:t>monthString</a:t>
            </a:r>
            <a:r>
              <a:rPr lang="en-US" sz="1200" b="1" i="0" u="none" strike="noStrike" cap="none" dirty="0">
                <a:solidFill>
                  <a:srgbClr val="000000"/>
                </a:solidFill>
                <a:latin typeface="Consolas"/>
                <a:ea typeface="Consolas"/>
                <a:cs typeface="Consolas"/>
                <a:sym typeface="Consolas"/>
              </a:rPr>
              <a:t> = </a:t>
            </a:r>
            <a:r>
              <a:rPr lang="en-US" sz="1200" b="1" i="0" u="none" strike="noStrike" cap="none" dirty="0">
                <a:solidFill>
                  <a:srgbClr val="2A00FF"/>
                </a:solidFill>
                <a:latin typeface="Consolas"/>
                <a:ea typeface="Consolas"/>
                <a:cs typeface="Consolas"/>
                <a:sym typeface="Consolas"/>
              </a:rPr>
              <a:t>"November"</a:t>
            </a:r>
            <a:r>
              <a:rPr lang="en-US" sz="1200" b="1" i="0" u="none" strike="noStrike" cap="none" dirty="0">
                <a:solidFill>
                  <a:srgbClr val="000000"/>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Consolas"/>
                <a:ea typeface="Consolas"/>
                <a:cs typeface="Consolas"/>
                <a:sym typeface="Consolas"/>
              </a:rPr>
              <a:t>             </a:t>
            </a:r>
            <a:r>
              <a:rPr lang="en-US" sz="1200" b="1" i="0" u="none" strike="noStrike" cap="none" dirty="0">
                <a:solidFill>
                  <a:srgbClr val="7F0055"/>
                </a:solidFill>
                <a:latin typeface="Consolas"/>
                <a:ea typeface="Consolas"/>
                <a:cs typeface="Consolas"/>
                <a:sym typeface="Consolas"/>
              </a:rPr>
              <a:t>break</a:t>
            </a:r>
            <a:r>
              <a:rPr lang="en-US" sz="1200" b="1" i="0" u="none" strike="noStrike" cap="none" dirty="0">
                <a:solidFill>
                  <a:srgbClr val="000000"/>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Consolas"/>
                <a:ea typeface="Consolas"/>
                <a:cs typeface="Consolas"/>
                <a:sym typeface="Consolas"/>
              </a:rPr>
              <a:t>    </a:t>
            </a:r>
            <a:r>
              <a:rPr lang="en-US" sz="1200" b="1" i="0" u="none" strike="noStrike" cap="none" dirty="0">
                <a:solidFill>
                  <a:srgbClr val="7F0055"/>
                </a:solidFill>
                <a:latin typeface="Consolas"/>
                <a:ea typeface="Consolas"/>
                <a:cs typeface="Consolas"/>
                <a:sym typeface="Consolas"/>
              </a:rPr>
              <a:t>case</a:t>
            </a:r>
            <a:r>
              <a:rPr lang="en-US" sz="1200" b="1" i="0" u="none" strike="noStrike" cap="none" dirty="0">
                <a:solidFill>
                  <a:srgbClr val="000000"/>
                </a:solidFill>
                <a:latin typeface="Consolas"/>
                <a:ea typeface="Consolas"/>
                <a:cs typeface="Consolas"/>
                <a:sym typeface="Consolas"/>
              </a:rPr>
              <a:t> 12: </a:t>
            </a:r>
            <a:r>
              <a:rPr lang="en-US" sz="1200" b="1" i="0" u="none" strike="noStrike" cap="none" dirty="0" err="1">
                <a:solidFill>
                  <a:srgbClr val="000000"/>
                </a:solidFill>
                <a:latin typeface="Consolas"/>
                <a:ea typeface="Consolas"/>
                <a:cs typeface="Consolas"/>
                <a:sym typeface="Consolas"/>
              </a:rPr>
              <a:t>monthString</a:t>
            </a:r>
            <a:r>
              <a:rPr lang="en-US" sz="1200" b="1" i="0" u="none" strike="noStrike" cap="none" dirty="0">
                <a:solidFill>
                  <a:srgbClr val="000000"/>
                </a:solidFill>
                <a:latin typeface="Consolas"/>
                <a:ea typeface="Consolas"/>
                <a:cs typeface="Consolas"/>
                <a:sym typeface="Consolas"/>
              </a:rPr>
              <a:t> = </a:t>
            </a:r>
            <a:r>
              <a:rPr lang="en-US" sz="1200" b="1" i="0" u="none" strike="noStrike" cap="none" dirty="0">
                <a:solidFill>
                  <a:srgbClr val="2A00FF"/>
                </a:solidFill>
                <a:latin typeface="Consolas"/>
                <a:ea typeface="Consolas"/>
                <a:cs typeface="Consolas"/>
                <a:sym typeface="Consolas"/>
              </a:rPr>
              <a:t>"December"</a:t>
            </a:r>
            <a:r>
              <a:rPr lang="en-US" sz="1200" b="1" i="0" u="none" strike="noStrike" cap="none" dirty="0">
                <a:solidFill>
                  <a:srgbClr val="000000"/>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Consolas"/>
                <a:ea typeface="Consolas"/>
                <a:cs typeface="Consolas"/>
                <a:sym typeface="Consolas"/>
              </a:rPr>
              <a:t>             </a:t>
            </a:r>
            <a:r>
              <a:rPr lang="en-US" sz="1200" b="1" i="0" u="none" strike="noStrike" cap="none" dirty="0">
                <a:solidFill>
                  <a:srgbClr val="7F0055"/>
                </a:solidFill>
                <a:latin typeface="Consolas"/>
                <a:ea typeface="Consolas"/>
                <a:cs typeface="Consolas"/>
                <a:sym typeface="Consolas"/>
              </a:rPr>
              <a:t>break</a:t>
            </a:r>
            <a:r>
              <a:rPr lang="en-US" sz="1200" b="1" i="0" u="none" strike="noStrike" cap="none" dirty="0">
                <a:solidFill>
                  <a:srgbClr val="000000"/>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Consolas"/>
                <a:ea typeface="Consolas"/>
                <a:cs typeface="Consolas"/>
                <a:sym typeface="Consolas"/>
              </a:rPr>
              <a:t>    </a:t>
            </a:r>
            <a:r>
              <a:rPr lang="en-US" sz="1200" b="1" i="0" u="none" strike="noStrike" cap="none" dirty="0">
                <a:solidFill>
                  <a:srgbClr val="7F0055"/>
                </a:solidFill>
                <a:latin typeface="Consolas"/>
                <a:ea typeface="Consolas"/>
                <a:cs typeface="Consolas"/>
                <a:sym typeface="Consolas"/>
              </a:rPr>
              <a:t>default</a:t>
            </a:r>
            <a:r>
              <a:rPr lang="en-US" sz="1200" b="1" i="0" u="none" strike="noStrike" cap="none" dirty="0">
                <a:solidFill>
                  <a:srgbClr val="000000"/>
                </a:solidFill>
                <a:latin typeface="Consolas"/>
                <a:ea typeface="Consolas"/>
                <a:cs typeface="Consolas"/>
                <a:sym typeface="Consolas"/>
              </a:rPr>
              <a:t>: </a:t>
            </a:r>
            <a:r>
              <a:rPr lang="en-US" sz="1200" b="1" i="0" u="none" strike="noStrike" cap="none" dirty="0" err="1">
                <a:solidFill>
                  <a:srgbClr val="000000"/>
                </a:solidFill>
                <a:latin typeface="Consolas"/>
                <a:ea typeface="Consolas"/>
                <a:cs typeface="Consolas"/>
                <a:sym typeface="Consolas"/>
              </a:rPr>
              <a:t>monthString</a:t>
            </a:r>
            <a:r>
              <a:rPr lang="en-US" sz="1200" b="1" i="0" u="none" strike="noStrike" cap="none" dirty="0">
                <a:solidFill>
                  <a:srgbClr val="000000"/>
                </a:solidFill>
                <a:latin typeface="Consolas"/>
                <a:ea typeface="Consolas"/>
                <a:cs typeface="Consolas"/>
                <a:sym typeface="Consolas"/>
              </a:rPr>
              <a:t> = </a:t>
            </a:r>
            <a:r>
              <a:rPr lang="en-US" sz="1200" b="1" i="0" u="none" strike="noStrike" cap="none" dirty="0">
                <a:solidFill>
                  <a:srgbClr val="2A00FF"/>
                </a:solidFill>
                <a:latin typeface="Consolas"/>
                <a:ea typeface="Consolas"/>
                <a:cs typeface="Consolas"/>
                <a:sym typeface="Consolas"/>
              </a:rPr>
              <a:t>"Invalid month"</a:t>
            </a:r>
            <a:r>
              <a:rPr lang="en-US" sz="1200" b="1" i="0" u="none" strike="noStrike" cap="none" dirty="0">
                <a:solidFill>
                  <a:srgbClr val="000000"/>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Consolas"/>
                <a:ea typeface="Consolas"/>
                <a:cs typeface="Consolas"/>
                <a:sym typeface="Consolas"/>
              </a:rPr>
              <a:t>             </a:t>
            </a:r>
            <a:r>
              <a:rPr lang="en-US" sz="1200" b="1" i="0" u="none" strike="noStrike" cap="none" dirty="0">
                <a:solidFill>
                  <a:srgbClr val="7F0055"/>
                </a:solidFill>
                <a:latin typeface="Consolas"/>
                <a:ea typeface="Consolas"/>
                <a:cs typeface="Consolas"/>
                <a:sym typeface="Consolas"/>
              </a:rPr>
              <a:t>break</a:t>
            </a:r>
            <a:r>
              <a:rPr lang="en-US" sz="1200" b="1" i="0" u="none" strike="noStrike" cap="none" dirty="0">
                <a:solidFill>
                  <a:srgbClr val="000000"/>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err="1">
                <a:solidFill>
                  <a:srgbClr val="000000"/>
                </a:solidFill>
                <a:latin typeface="Consolas"/>
                <a:ea typeface="Consolas"/>
                <a:cs typeface="Consolas"/>
                <a:sym typeface="Consolas"/>
              </a:rPr>
              <a:t>System.out.println</a:t>
            </a:r>
            <a:r>
              <a:rPr lang="en-US" sz="1200" b="0" i="0" u="none" strike="noStrike" cap="none" dirty="0">
                <a:solidFill>
                  <a:srgbClr val="000000"/>
                </a:solidFill>
                <a:latin typeface="Consolas"/>
                <a:ea typeface="Consolas"/>
                <a:cs typeface="Consolas"/>
                <a:sym typeface="Consolas"/>
              </a:rPr>
              <a:t>(</a:t>
            </a:r>
            <a:r>
              <a:rPr lang="en-US" sz="1200" b="0" i="0" u="none" strike="noStrike" cap="none" dirty="0" err="1">
                <a:solidFill>
                  <a:srgbClr val="000000"/>
                </a:solidFill>
                <a:latin typeface="Consolas"/>
                <a:ea typeface="Consolas"/>
                <a:cs typeface="Consolas"/>
                <a:sym typeface="Consolas"/>
              </a:rPr>
              <a:t>monthString</a:t>
            </a:r>
            <a:r>
              <a:rPr lang="en-US" sz="1200" b="0" i="0" u="none" strike="noStrike" cap="none" dirty="0">
                <a:solidFill>
                  <a:srgbClr val="000000"/>
                </a:solidFill>
                <a:latin typeface="Consolas"/>
                <a:ea typeface="Consolas"/>
                <a:cs typeface="Consolas"/>
                <a:sym typeface="Consolas"/>
              </a:rPr>
              <a:t>);</a:t>
            </a:r>
            <a:endParaRPr sz="1200" b="0" i="0" u="none" strike="noStrike" cap="none" dirty="0">
              <a:solidFill>
                <a:schemeClr val="dk1"/>
              </a:solidFill>
              <a:latin typeface="Arial"/>
              <a:ea typeface="Arial"/>
              <a:cs typeface="Arial"/>
              <a:sym typeface="Arial"/>
            </a:endParaRPr>
          </a:p>
        </p:txBody>
      </p:sp>
      <p:sp>
        <p:nvSpPr>
          <p:cNvPr id="184" name="Google Shape;184;p10"/>
          <p:cNvSpPr/>
          <p:nvPr/>
        </p:nvSpPr>
        <p:spPr>
          <a:xfrm>
            <a:off x="152400" y="6652725"/>
            <a:ext cx="5029200" cy="194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11" descr="OPENOAM"/>
          <p:cNvPicPr preferRelativeResize="0"/>
          <p:nvPr/>
        </p:nvPicPr>
        <p:blipFill rotWithShape="1">
          <a:blip r:embed="rId3">
            <a:alphaModFix/>
          </a:blip>
          <a:srcRect/>
          <a:stretch/>
        </p:blipFill>
        <p:spPr>
          <a:xfrm>
            <a:off x="0" y="0"/>
            <a:ext cx="9144000" cy="6851651"/>
          </a:xfrm>
          <a:prstGeom prst="rect">
            <a:avLst/>
          </a:prstGeom>
          <a:noFill/>
          <a:ln>
            <a:noFill/>
          </a:ln>
        </p:spPr>
      </p:pic>
      <p:sp>
        <p:nvSpPr>
          <p:cNvPr id="191" name="Google Shape;191;p11"/>
          <p:cNvSpPr txBox="1">
            <a:spLocks noGrp="1"/>
          </p:cNvSpPr>
          <p:nvPr>
            <p:ph type="ctrTitle" idx="4294967295"/>
          </p:nvPr>
        </p:nvSpPr>
        <p:spPr>
          <a:xfrm>
            <a:off x="1524000" y="1828800"/>
            <a:ext cx="6172200" cy="1447800"/>
          </a:xfrm>
          <a:prstGeom prst="rect">
            <a:avLst/>
          </a:prstGeom>
          <a:noFill/>
          <a:ln>
            <a:noFill/>
          </a:ln>
        </p:spPr>
        <p:txBody>
          <a:bodyPr spcFirstLastPara="1" wrap="square" lIns="92075" tIns="46025" rIns="92075" bIns="460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3200">
                <a:solidFill>
                  <a:schemeClr val="dk1"/>
                </a:solidFill>
              </a:rPr>
              <a:t>Control Flow</a:t>
            </a:r>
            <a:r>
              <a:rPr lang="en-US" sz="2800">
                <a:solidFill>
                  <a:schemeClr val="dk1"/>
                </a:solidFill>
                <a:latin typeface="Comic Sans MS"/>
                <a:ea typeface="Comic Sans MS"/>
                <a:cs typeface="Comic Sans MS"/>
                <a:sym typeface="Comic Sans MS"/>
              </a:rPr>
              <a:t> - </a:t>
            </a:r>
            <a:r>
              <a:rPr lang="en-US" sz="3200" b="0" i="0" u="none" strike="noStrike" cap="none">
                <a:solidFill>
                  <a:schemeClr val="dk1"/>
                </a:solidFill>
                <a:latin typeface="Arial"/>
                <a:ea typeface="Arial"/>
                <a:cs typeface="Arial"/>
                <a:sym typeface="Arial"/>
              </a:rPr>
              <a:t>Loops</a:t>
            </a:r>
            <a:endParaRPr sz="2800" b="0" i="0" u="none" strike="noStrike" cap="none">
              <a:solidFill>
                <a:schemeClr val="dk1"/>
              </a:solidFill>
              <a:latin typeface="Comic Sans MS"/>
              <a:ea typeface="Comic Sans MS"/>
              <a:cs typeface="Comic Sans MS"/>
              <a:sym typeface="Comic Sans MS"/>
            </a:endParaRPr>
          </a:p>
        </p:txBody>
      </p:sp>
      <p:sp>
        <p:nvSpPr>
          <p:cNvPr id="192" name="Google Shape;192;p11" descr="data:image/jpeg;base64,/9j/4AAQSkZJRgABAQAAAQABAAD/2wCEAAkGBxMTEhQUERQWFhQWGBQYGRgUGBggHBgbGBUWHxUWFxcZHCggHBolHBcXITEiJikrLi4uGB8zODMsNygtLisBCgoKDg0OGxAQGywkICQsLCwsLCwsLDAsLSwsLCwwLCwsLCwsLCwsLCwsLCwsLCwsLCwsLCwsLCwsLCwsLCwsLP/AABEIAKoBKQMBEQACEQEDEQH/xAAcAAEAAgMBAQEAAAAAAAAAAAAABAUDBgcIAQL/xABLEAACAgEBBAYHAwcJBQkAAAABAgADEQQFEiExBhNBUWFxByIyQoGRkhRSwTNDcoKhsdEIIyQ0U2JjssKDk7Ph8BUlNVRzoqPD8f/EABsBAQACAwEBAAAAAAAAAAAAAAABAwIEBQYH/8QAMxEBAAIBAgUDAwIEBwEBAAAAAAECAwQRBRIhMUEyUWETInEGsRRCgdEjM1KRocHw4RX/2gAMAwEAAhEDEQA/ALzpt0l6QU56jQ1LWPzlRNzc+YHDHkUgcw2D0i1u0NfTTrbbLkZ91qGt6pG48VYDAOOJ3cZOMdsD0D0j2pqdL1S6PQtqUwwIrdEFe7u7ow3YQTy7oFUnTLX+9sfU/q2VH8YF7tbbz0aVL/st9jNuZpqANibwyQeOPV5GBrq+lfRpgaurVaQnl9oocA+RXOYG47J2pTqalu09i2VtnDLyOOY8wYEyAgICAgICAgICB+XcAEkgAcSTyHiTArdH0j0ltxoq1FVlwUsURgSAMZJx+kIFFtLptal1lNGzdZcayV3wqrW2O1HY8R4wP1sbbm1LbUF2zVppY+s51CFlGDg9WBxOcDn2wJHSTVbVW0DQUaZ6t0Ete7Bt7LZUBezG7x8YFYu2tuL7ezdO47TXqQPkGEC86U9KqdAqPqEuNbEgvVWWWvGPWsxyHHxgZ9hdJtJrBnS3128M4U+sPND6w+IgW8BAQEBAQEBAQEBAQEBArNsdHtLqh/SKK7D2FlG8McsMOI+BgWFFW6oUEkAAZYknh3k8SfEwP3AQPjKCMHiD3wKzamxEt0z6etn06uPa02EZTvBiVIGBkjj5mBp1m2No7KP9PzrdD/5mpcW0jP55B7S494ePlA3zZ2vrvqS2lw9bgFWXkQYEmAgICAgIFBZ0nqGtfS7yjqqDdczHATLIKwTyHAsT+r3wMXRzplTrrra9Klr1Vj+sbpFTNnBRGPFj25x+GQqtT6O/tVjPtLV36lN9ilAPV1KN4lAVTixAwM5HbA2fZGwNLpRjTUVVeKIAfiecCygICAgIGrdIPR/odUd819TcDlbtOersU9hDLwPxBgZuk22rdBVUyaa3U1LwuZGBsRVXg+6eLnI48oFlsHblGspW7TWCys9o5g/dYHip8DAsYCAgICAgICAgICAgICAgICBi1OpStd6x1RR2uQB8zAq6ulGhclV1WnY8QR1ifEc4FX0p26+goou0tNdmjrbF4q9qurGFapV4YBOT4DxyA2XR62u2pLa2DVuodWB4FSMg/KBTbS6baCglX1Cs49yoNY/0VhjMq1m3aGF8laRvaYj8qi70j1/mtJqnHeRWnyDuD+yX10ea3arSvxTSU73hI0XpF0rMq3rbpixwDcnqZ7usQsq/rETDJp8mP1Quw63Bm/y7RLb1ORkcQZS2lR0t2/XodJbqbOSL6o+854Ig8ziB5m2BsXaW1dTZdUhfrLN617MinO9vBXz7SggeqMngOED0z0X2bdRSqX2o7AABaqlrrQDsRRx+Z+AgXEBAQEBAQEBAQNO13QgLq01mz7PstpYdeoXNV6Z9berGPX54I7/jA2XT7Upe2ylLEa2rdNiAjeTe9neHZmBMgICAgICAgICAgICAgICBF2pr0opsusOEqRnbyUEn90Dj1wfVP9o1uHsbiqNxSlTyrRTwyAeLcyfhj0Gk0VKV5rRvLxHE+L5MuSaY52rH/LK+krIwa0I7iq/wm79KntDkRqMsdrT/ALojbD0/EipVJ4E15U47RlccJVbSYbd6trHxTVU7Xn+qp2VsApZbTYrWaYYakO7FFyTlNwtjgeOcTUw6KtcsxaN48OnquL3yaelqX2t2mP8AtsdFKoMIqqO5QAPkJ0a0rXtDgXy3v6pmWSZq3x1BBBGQeBB5HwMiYiY2llW01neO6R0c29Zs87pDW6I8dwcX0/eahzarmSnMe73TiazQTX78fb2ev4XxqMm2LPPXxPv+W5bR2Jo9qii6xxfp09dK1YdWzn37McWIHALwxvNkHPDlPRtj09C1qErUKijAVQAAO4AcBAyQEBAQEBAQEBAQEDTOnHRayxl12gIr19A9U+7enbTaO0Ecj/0AtuhvSerX6cW1gq6nctqb2qrB7SMDx+MC9gICAgICAgICAgICAgIGo+lK3Gz3Qc7bdNX5g31lx8UDCWYa82SI+VGqvFMN7T4iWmz1kdnzOZ3nckoIFZ0kstXT2PQcOmG5ZyFOWX4jM1tVN645tTvDf4bXFbURTLHSen9UvZ+rW2pLF5OqsPiOXw5S3FeL0i0eWvqcM4ctsc+JSJYoICBFXRBXNlL2UWHm9DFS36a+y/6wM1M2ixZOsxtPw6el4vqdPG0TvHtK30fSnaNOMvVqkHMWruWHysT1c+afKc/LwuY9E/7u3p/1FS07Za7fMN46MdJ6darbm8lteOsqsGHTPLlwZTg4YEg4PiJy70tSeW0dXosWWmWvPSd4XcxWEBAQEBAQEBAQEDXOlW0l2dp7dVVpuszYjX9XhW3ThXubh6xVQP8AkMmBeaHWJdWltTB63UMrDkQRkGBngICAgICAgICAgIGDWauupC9rqiDmzkADzJgaHtn0w7OqyKTZqGH9kpC/W+AfMZE3tPw3U5/RSfz4Yzesd2pXdObtrWInUCmih+sJ394u+6wrU+qAMb29gZ5CbeHh2TDniL7dPZxuNayuPTTWO9uiwnYeGICB8ZcjB5HhImN42ZUtNbRMKboppbKqnqsUgJbYEJ95M5Vh4cZqaOl6Vmto7T0/Dp8Vy48uSuSk771jf8rqbjlEBAQECM+1F0d+n1bHdVHWu04JzVacPkDid07rjAJ9XhznM4lh5qxaI6vR/p7PaMs4/Ew6xsXbum1ab+luS1e3cPEfpLzB8xOFMTE7S9isZAQEBAQEBAQEBA/NiBgVYAgggg8iDzBHdA0ToJp7NBq9Rs1lc6fH2jS2YJVUdsPSWxgFWzgHjz8IG+wEBAQEBAQEBAQNZ9IPSxdm6U3bu/YzBKkPIsQTlj90AEnyx2y/TYLZ8kY6d5RM7Ru827d27qdY5s1VrWHJIBPqL4InJRPoOi4HptLXmvG8+8tS2WbJfR7ozZqcO2a6fve836APZ4ma+r4nbJvj0/SPM/2czW8Rx6Xp3t7e35dF0GhrpQV1KFUft8Se0+M51axV5HUajJnvz3nqkTJQQEBAQEBAQEBA0v0i67hVSOZPWN5Dgo+JJPwl2ixfW1VY8V6y9LwLBtFs0/iGn6PVWVOLKXeuwcmrYqR8RO9rOF6bVR99evvHd6Gt5r2d59EfpAfW72m1WDqK13lcDHWICASwHAOCRy5585894pw22hy8s9YntLbpfmh0ucxmQEBAQEBAq9vbfo0ihr3ILHCIqszucckRQSf3DtxCYrNp2hrzdPmz6uz9SV7y2nB+lrczLks2P4PP/p/ZnT0g6YflqtVV4tQ7D51B5HLLC2nyV71Zz6QNnYz9o/VFdpb6Am9+yNpYfTt7Shajp7vf1XSXW55PbilPDO/6+PJD5SYpMrqaTNftCus6QbTc+1paF7lrexh+uzqp+kTP6ctuvDLfzS+JtzaaHIt09w7VsqZCfAOjnd8yp8o+mm/DJ2+2Wz9GulNeqJrZWp1CDL0vzx99GHCxPEfEAyuYmHOyY7Y52tC/kKyAgICAgcx/lAaXe2fU49pNRXjw3lcH8JuaCbxqKzTvuxv26uD6PdNta2cAXQMD3Fhnj3T2vEeIc2nnHf7bdpj+zSvW0UtavfadnZQoHADAHICc2u23R89vMzaZt3fZkwIGLUahK13rGVV5ZYgDjy4mY3vWkb2nZZjxXyzy0jeWCratDHC3Vk9wdf4yuNRjntaF1tFqKxvNJTJc1SB8zI3TtO277JQQED5ImdkxG87OR7Y1puvtsPvMQPBV4Lj4DPxnc4Lh5cM5Z72l73T4ow4a448Qgs4H8Ju6jXYcHS09faO6+KzLpf8AJ/0pbaF1jD2NOQPAvYvP4KZ4Xj+fNlzVnJG0bdI/u2sUREdHoCcBaQEBAQEBA5TpbvtN12sfizu9dWfcprYqgXuDFS5794d0ux16bu5w/DFcfPPeVhLHRIHzEI2h9hJAQImu0Is3WDNXbWd6u1PbrPaQe0EcCp4EHBkWrEqM+Cuau0rrZXTrqwE2kvVMOAvRSabP7xIyaj3huA7CZRNZhws2lyYp6x09236LXVXKGpsSxTggowI48uIMxayRAQEBA0f00072yNQcZKNQw+F9eT9JM2NJblz0n5j90W7PPKICMEZHjPqWbDjy12vG8NGJmFrodbdXjq7nA+6x3l+TcvgRONl4RTvjtNf2UZdJgzeukLrT9JdSParqf9Esh/bvCad9Fqadtpc7JwLBb02mE+rpQPfotXy3G/ytma8/Wr6sc/8ADSt+n8v8t4lW9Kts03UBFFmesqJVqn9kN62fVxymjrb89IrtPePEtrhvDNRps02tHTaeu8d0u07KsUqfs65H3VRh4gkAgyZppprtMbf0a8RxWl9/umN/yibC6S11aWwWWCxqHetBvDesUEbhHeOPPwlen1UUxTE9dp2j5Wa3hd82orasbRaN5+J8s9nSi2sK9q6c1sVBFVuXTePAnhg47cTKdZeu02iNlf8A+RhvvWk25o7bx0lH2jtf/vCpkegoK3ALW4GCV3i3DAbuHbMMmef4iJjbbZfp9DX+BtS0TvM+3nx/RJ1XS4Gx0oNG6mBv3WEByexFUEkDvlt9ZabTFI7KcHBI+nFsvNvPiI7flm2d0vqZCbgyOCQVVLGBx7ysF5HxlmHV80fdExP4lVqOBZ63/wALrHzMQzWdKK/cqub9Xd/zES+L5Lemkz/75K8Az/zWiP8A3wg6npPcQQlCrntsfJ+lB+MujTanJG20V/P/AMbuHgVKTFr33mPZpq7LwPWcny4f850sOjzckUvknaPEO9No332OoVfZH/XnOhp9JixemOvuxm0y63/J60x/p1nYTQg/VFjN/nX5TxP6ivzayY9obGH0uxzhLSAgICAgRdq6sU022nlWjvx/uqT+EDmPRvTmvSadDzWqsH6RmbNez0+nry46x8LKSuICAgICAgfIRMbq+3YdBbfVOqs59ZQzVvnv3qyDmYzSJUZNLiv3hZ7K6S36R0TVub9MxCdcwHWUljhOs3Rh0JIG9gEZyc8SKrU2cnVaKcUc1esOh7wmDQfYCBrnpFo39ma1cZPUWEeYGR+0TPHO1on5JeZaDkAz6vinfHWfhoT3TqZjZKdVKLJTqZRZKbTKLJTalHcJrXpWe8MoSq9Mh5op81H8Jr2w4/aE7yzDZ9OPyVf0L/CUfRx/6YTvLDZpKxyrQeSr/CW1w4/9MI3lGsQDkB8pfTHSPEImUO2bVYiGKFdL6oQbpfVCFdLqoQbpfVDt3oE027oLX/tL3P0qi/hPmvF78+tyW+f+obmP0w6ZOazICAgICBoPTjbS6ne0GnO8CQNVYvsogwTSG7bH4AgeypJODiZVrvLa0unnLf4jujzYeiiNiEkBAQEBAQEBAh7ZCHT3dZjc6t97PLG6c5kW7Ks230539nPftm3P8b6zNZ5ro9KQwIELbdO/p70571Vg+aGB5N0R9VfIT6porc2mpPxDRt3lYUyywnVSiyU6mUWSm0yiyU6qU2SnVSiyUteUpSjWyyog3S+rFBul1UIV0vqhBul9UIV0uqhBul0TtCHoL0L6fd2Rpyebm5z8bnx/7QJ8s1d+bPefmf3b1ezeJrpICAgIHONt7ft1zNXp3arSKSrWoSLLypwwrPuVZyN4cWxwwOJspTd0NJopyfdbsxaTSpUoStQiDkqjA/8A2XRGzt0pWkbVhmhkQEBAQEBAQEBAga/THUWUaQfn39fwprw1xPgRhP8AaCYZJ6NDiGXkx8vmXT/sqfdEocFmgIHwiB5FWncZ0PNHdPpYj8J9K4Pfm0dJaeT1JlM3rMU6qUWSnUyiyU2mU2SnVSiyU6qUWSlrylKUa2WVEG6X1YoN0uqhCul9UIN0vqhCul1UIGpOAT3Ayc9uXFa3tEkd3p3oHper2do0IwRRTnzKAt+0mfK7zvaZby+mIQEBA/Ni5BHeCIHJeiyldLVW3B6QaXHc9RKt8MjI8CDNinZ6PR2i2GNltMm0QMd9u6rMeSgtw8BmGNp2jdrOl6ZGxA9ei1bI3EMqKQR3jDTDn+GnXWTaN4pOy42JtqrVKWqJyp3XRwQyHuZT++ZRaJbGLNXLHRZSVyJtLaFdCb9pwCyqMAnLMcKPnEzswyZK0jeyXDMgICBL6A0b+q1l5/N9Vp0z2YQWWEefWJ9MovPV5/X35su3s3uYNIgICB5Y6T6c16/WqezUXn4M5YfsafQP07bfRRHtM/u1MvqYKZ2LMEjSahWLAc1ODmaOPU0y2tWveO7KYmE23VLWAW5EgDHaTyGJVqM9MUb289ExG6zpmNhOqlNkpF2pWtGsf2VBJwM8B4TVy3ilZtLKE7T2hkVhyYAjyIyJXE79RhtltRU06xLQxQ53WZDkdqnjMsOWuTfl8ImNkPaOpWtd5+AyB8zgS++WuKvNZERuwWzapO8bsUG6bFUIV0uqhX6lN4bo5thfqOPxmvxK/LpMk/E/syp6oettFVuVov3VUfIAT5k3GaAgICAgc66U6L7LrhaOFOs4HuXUIpwf9pWvzr8ZZjnadnS4fn5bck9pfJc7ZAjbS/I2/wDp2f5TE9mGT0T+FR0C/wDD9N+h+JmNPSo0X+TCHUNzbThOVmkDuB2stuFJ8cY+cj+ZT6dVtXzCs1d6+v8AaNpWDU5bFeldt1ME7q9WgOfHemM/Mq7WjrzZOvwwbXvfVbM0l1ljhzbUrbhADE2Y3yMe0MZHdmJ61RltOTBW0z5j91/t5GrWlLNaaKAG6yxnAusPuqGx8yOMyt08tjNE1iIm+0efdX9G9p413UVam3UUPSz5u3iVdWA9R2AJXEis9dlWDLtm5K2mY28t3ljpPkkWHo7fF+vr/wASi7/eUhP/AKZr3jq89rq7ZpbvMGmQEBA82ekygptbVg+81b/VWv8ACe3/AExbfBePaWtm7qOmehsqfkepqFPu2jdP6Q5fMcJwcsfQ1sW8Xjb+vhbHWqU46zUovu1DfbxY5Cj4c5Xn/wAfV1p4r1n8kdKpl5uLt/OrRWuMMQpLd54nAEr1F8s3mJtFa/umNtn3Z+17DRqjvq70Bt2xMYb1CVOOXZNOmsvOG87xM18x5ZcsbwkVarVDTPqXsTBp31rCeycAqS3bw5jxlfPn+jOW0x2322No32W99+parT9UUrDoGsuYA7nqAgKhIySc+UyvfJNa8sxHvJ0Vuz9pONSKG1CahWRm3lCgoVPssFJHKRgz2jN9ObRaNiY6bqvY9Oofr+rsWpRfbg7m8WO9xzkjAkaSma3PyTtG8+C2zBtLWtbpX3wA6Wqj45ZVxxEty55y6eYt3i20kRtL9bT1x6wVK614UMztjt5BQSOM2smrt9SMNbRXp1mWMV6boun1h3zWzrZwyGXHxBAJ4zY0ertOf6NrRbpvEwi1em7JdO5VU+bIo6zV6Wv7+o06/BrUB/ZOZx6/LorfmGeL1PVs+etsgICAgIFX0m2Mur01lJO6WAKP2o6nNbjxDAGExMxO8NB2VqmsrBdd2xSyWL92xDhx5ZGQe0EGbNZ3h6XT5fq44smSV7DrKy1bqObKwHmVIESxvG9ZiGqbF0+09PRXStOmYIMBmtfjx7QFlcRaI2aGKupx0isRH+6x2LsKxGuu1FgbUXLulkGFrUD1VTPHgeOfKZRX3XYsFo5rXnrP/Cu2LsvWUUfZlpoHtD7RvniGJ9c17mS2P70xiJiNlOPDlpXkiI/L8p0avGza9N6nXV2K4yTundt3hk44ZEnlnl2T/D3+hyeYZtdszVNqKNX1NVjrU1bUs+ApLE79blSM4IHLkPlExO+5fFlm8ZJiJ6dt2TS7K1Ta6vVWipUFT1dWjE7g5qd4gb5JPHgMcJMRO+7KuLLOaMlojbZtMzbxA/fRe3c2nj+30zD40WKR8cXH5GU5I6uLxOu1os6HK3MICAgefvTRTu7VJ+/p6X+TWL/onrf0vk65KfiVGaOzUaZ6uyh+9dQXrO77S4ZfMHl8eU5fEcFsuL7PVHWPyzpO0pexKGAZ3GHsYsR3Dkq/ATV0OG9azfJH3WneU2nxDCumIusa3TtfvEbhAUgDHs4Y4Wc62K9c1rZKTbfsz36dEjQ6C7q9aGr3WtX1ApGOKMAoPhwEprgy8mWJr37J3jourdG52f1QU9Z1Cpu9u8EAI+cuy47TpeTbrsiJ+5H2ls6zOkaylr6a6gr1KRlX3RhihOG7pp5sVt6TNd4iOsMoljp0ln2umxdN1NISxcDcBGRnedV4DJ4DGeUsxY7/AF63iu0bSTPRG0D30daGod1a2xk3CueLe8CeAPPMs09s2Dmjkmd56bbInafKJqNmWfZ3yM2WWixlHZlgcZ8AJn/C5PoT0+607zCOaN2PaekIu63qhapUKy4BKkcmAPOX5dPamWMsU5omNphETvGzDpqzvluqWtcYA3QGPeTjkPCbmjpe2Wb8nLXx7sbdu793TtVVrb0dafrNq6MYyA7Of1K3IP1bs4H6kvtgrX3lbhjq9LTxLZICAgICAgcz1SgbQ14T2d+ljjkHahN/48FJ85djdnhkzyyzSx1CAgJISAgICAgIEelsa/ZxHbdcp8m0t+fhkA/CV5XM4nH2RLp0pcUgICBxD086bGs0tn36LE/3dgI/4pno/wBNX21M194lTmjo5/TPa2a6dVKLJTqZRZKbTKLJTqZTZKdVKLJSl5SmUo90sqIN0vqxQbpfVCFdLqoQbpfVCFdLqobb6GNPvbU3uyui1vqZFE8t+p79cdfz/wBL8Md3f55NeQEBAQECp6T7bXR6drSN5uC1oOdljcEQeZ5nsAJ7ITWs2naGh7M0rIpNjb9tjNZa/wB529rHgOCjwUTZrG0PS6fD9KkVTJK8gICAgICAgICB86PUdftKvHFNIju57BbahSpM9/VtaSPFZVknw43EssTMUjw6PKnLICAgcl9PunG7orO0WWp9SZ/0TtcBvy6yPmJhXl9LlVM99Zqp1UoslOplFkptMpslOqlFkp1UoslLXlKUo1ssqIN0vqxQbpfVCFdLqoQbpfVCFdLqodC9AunzqdZZ9yqhPrewn/hieK/Ud99VFfaIbOHs7VPPrSAgICAgaN6Q8/aNAX/J71wGeXWmv+b+O4LcfGZ07tzQ7fWjdCl70JAQEBAQEBAQECHrbrC1dOnUNfcSEDeyoAy9r49xRx8SVHbMb22hq6rURhr8t96NbDTR0itCWYkvZY3tW2HG87eeAAOQAAHKa7ztrTad5WsIICAgc39O9GdBU/amor+TK4P7xOjwm3LrMf5YZPTLjNM+j2aibVKLJTqZRZKbTKLJTqpTZKdVKLJS15SlKNbLKiDdL6sUG6XVQhXS+qEG6X1QhXS6qHWvQJp8UauzHFrlXPeErX8WafP+NX5tZb46NvH6XUpymZAQEBAQIO2tk1aqlqb1yjYPA4KsDlXRhxVgeIIgidurTbeievr4VXUXr2G4NXZ5MUBVj44XylkZJdDHxHJWNp6vidGdpNzbSV+P865HwwoPzj6ks54nfxCTX0GvP5XaDg/4FFSD5WdYf2yJvKi2uzW87I21eieq09Zt0+os1JTi1NyVAuo5it60XD45A5B5cM5iLzDLHr8tZ+6d4RNHqktRbKzvI4DAjtBl8Tu7tLxevNDNDIgICAgSegun6zW6q88RSlenXhyZv5y7B8jT8h3SjJPVweIZObLt7N9mDQICAgIGk+mWne2TqDjJRqH+V9e8fpLTY0tuXNSfmEW7OD0z6f4hpJtUpslOplFkptMoslOqlNkp1UoslLXlKUo1ssqIN0vqxQbpdVCFdL6oQbpfVCFdLo6Idv8AQlTjZatj8pbe3/yFf9M+ba+/Nqbz8y3Kdob7NNkQEBAQEBAQEBAQOZ7V0P2PWtUBijU71tXctn5+kef5QDxfuluO3h1eHZ9v8Of6MstdjdAp2i1zFNHS+pYHBavhUp7Q17epkdwyfCYTkiGjl1+OnSOqXboNooN59GrjuovVm+l1QH5zH6iivE481Ql23SG3LS1L8tzUK1bE+AsAz8MzOLxLcx6vFftKTrNfXUjWWOoVRkkkfADvJ5ASZmIW3y1rXeZbZ0A2e1OiQ2ArbcXvsDc1a1i26fFQVXHZu4mvLzOS3Nabe7Y5DAgICAgVXSnZX2rR6jT5ANtboCewkeqfgcSYnad4Hml9PZVY1VyGu1DhkYYPDtGeansI4ET6LoOIYtVjjaevmGpak1lKqm3ZinUyiyU2mUWSnVSmyU6qUWSlrylKUa2WVEG6X1YoN0uqhCul9UIN0vqhBsDMy11qXtc7qIoyzE8gB+M1tbr8WmxzNp6+I8sq1m0vR3QLYj6LQafT2EF0UlyOW87s7Ad4BYjPhPnd7Ta02ny21/MQgICAgICAgICAgV23ti1aurqrgcZDKykhkZfZdGHEMP4g8DCYmYneGvUej6on+lX36lRjCWFUQ/prSq7/AJNkeEmbTK6+py3ja1m3aehUUJWoVVGAqgAAdwA5SFDJAw6vSV2ru2orqex1BHyMCq0nQ/Z9TiyrR6dHHEMtSAjxHDhAu4CAgICAgIFJ0m6KaTXKBqagWHs2L6tifouOOPDl4TOmS1J5qztJs5rtb0TaqrjpL0vX7l3qP2cnUFW7eYHxna0/Hs9OmT7lU4o8Na1mydXp/wCsaS9AM+siGxOBxnfqzj9bE6ePjmC/q3hhOKWCnaVOcGxVPc53T8mxNmNdp7+m0I5Zhbae1TyYHyIkzkpPaTZYUmU2tHuJi8pVvCUW6WVmBX6ixRzIHmRLYyVjvKNlTdtOnOBYpPcp3j8lzInW4Keq0HLLJpNnarUf1bSaiwH3ihRPrs3Qfhma+TjeCnSu8/hMY5bHsr0Vay051VtenT7tX85Ye/1iAq+freU5uo47mv0x/azjFHl0fot0N0mgB6iv+cPtWud6xvNjyHgMCcXJktktzXneVkRs2GYJICAgICAgICAgICAgICAgICAgICAgICAgICAgRtZoqrAesrR+BHrqp/eIGh9IujGiWmxl0mmDYJyKawfnuyY7jgO2b2Rm3GZcE+ySO3wlsXt7oVX/AGpf/bW/W38Zh9S/vKdlhsrUu5G+7Nx94k/vmfPb3Q730U6NaJ9PWz6TTsx5lqayfmVlU9Uug7P2fVWq9XVWmBw3EUY+QkCZAQEBAQEBAQEBAQEBAQEBAQEBAQEBAQED/9k="/>
          <p:cNvSpPr/>
          <p:nvPr/>
        </p:nvSpPr>
        <p:spPr>
          <a:xfrm>
            <a:off x="8923338" y="-144463"/>
            <a:ext cx="304800" cy="304800"/>
          </a:xfrm>
          <a:prstGeom prst="rect">
            <a:avLst/>
          </a:prstGeom>
          <a:noFill/>
          <a:ln>
            <a:noFill/>
          </a:ln>
        </p:spPr>
        <p:txBody>
          <a:bodyPr spcFirstLastPara="1" wrap="square" lIns="91425" tIns="45700" rIns="91425" bIns="45700" anchor="t" anchorCtr="0">
            <a:noAutofit/>
          </a:bodyPr>
          <a:lstStyle/>
          <a:p>
            <a:pPr marL="0" marR="0" lvl="0" indent="0" algn="r" rtl="1">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3" name="Google Shape;193;p11"/>
          <p:cNvSpPr txBox="1"/>
          <p:nvPr/>
        </p:nvSpPr>
        <p:spPr>
          <a:xfrm>
            <a:off x="4493850" y="4249625"/>
            <a:ext cx="517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omic Sans MS"/>
              <a:ea typeface="Comic Sans MS"/>
              <a:cs typeface="Comic Sans MS"/>
              <a:sym typeface="Comic Sans MS"/>
            </a:endParaRPr>
          </a:p>
        </p:txBody>
      </p:sp>
      <p:pic>
        <p:nvPicPr>
          <p:cNvPr id="194" name="Google Shape;194;p11"/>
          <p:cNvPicPr preferRelativeResize="0"/>
          <p:nvPr/>
        </p:nvPicPr>
        <p:blipFill rotWithShape="1">
          <a:blip r:embed="rId4">
            <a:alphaModFix/>
          </a:blip>
          <a:srcRect/>
          <a:stretch/>
        </p:blipFill>
        <p:spPr>
          <a:xfrm>
            <a:off x="3497763" y="3177277"/>
            <a:ext cx="2321262" cy="2042710"/>
          </a:xfrm>
          <a:prstGeom prst="rect">
            <a:avLst/>
          </a:prstGeom>
          <a:noFill/>
          <a:ln>
            <a:noFill/>
          </a:ln>
        </p:spPr>
      </p:pic>
      <p:sp>
        <p:nvSpPr>
          <p:cNvPr id="195" name="Google Shape;195;p11"/>
          <p:cNvSpPr/>
          <p:nvPr/>
        </p:nvSpPr>
        <p:spPr>
          <a:xfrm>
            <a:off x="152400" y="76200"/>
            <a:ext cx="2895600" cy="685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Introduction to Computer Science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Reichman University</a:t>
            </a:r>
            <a:endParaRPr sz="1400" b="0" i="0" u="none" strike="noStrike" cap="none">
              <a:solidFill>
                <a:schemeClr val="dk1"/>
              </a:solidFill>
              <a:latin typeface="Arial"/>
              <a:ea typeface="Arial"/>
              <a:cs typeface="Arial"/>
              <a:sym typeface="Arial"/>
            </a:endParaRPr>
          </a:p>
        </p:txBody>
      </p:sp>
      <p:sp>
        <p:nvSpPr>
          <p:cNvPr id="196" name="Google Shape;196;p11"/>
          <p:cNvSpPr/>
          <p:nvPr/>
        </p:nvSpPr>
        <p:spPr>
          <a:xfrm>
            <a:off x="1447800" y="1600200"/>
            <a:ext cx="6172200" cy="533400"/>
          </a:xfrm>
          <a:prstGeom prst="rect">
            <a:avLst/>
          </a:prstGeom>
          <a:noFill/>
          <a:ln>
            <a:noFill/>
          </a:ln>
        </p:spPr>
        <p:txBody>
          <a:bodyPr spcFirstLastPara="1" wrap="square" lIns="92075" tIns="46025" rIns="92075" bIns="460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a:solidFill>
                  <a:srgbClr val="737373"/>
                </a:solidFill>
                <a:latin typeface="Comic Sans MS"/>
                <a:ea typeface="Comic Sans MS"/>
                <a:cs typeface="Comic Sans MS"/>
                <a:sym typeface="Comic Sans MS"/>
              </a:rPr>
              <a:t>Recitation</a:t>
            </a:r>
            <a:r>
              <a:rPr lang="en-US" sz="2000" b="0" i="0" u="none" strike="noStrike" cap="none">
                <a:solidFill>
                  <a:srgbClr val="737373"/>
                </a:solidFill>
                <a:latin typeface="Comic Sans MS"/>
                <a:ea typeface="Comic Sans MS"/>
                <a:cs typeface="Comic Sans MS"/>
                <a:sym typeface="Comic Sans MS"/>
              </a:rPr>
              <a:t> 2</a:t>
            </a:r>
            <a:endParaRPr sz="2800" b="0" i="0" u="none" strike="noStrike" cap="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2862855f622_0_503"/>
          <p:cNvSpPr txBox="1">
            <a:spLocks noGrp="1"/>
          </p:cNvSpPr>
          <p:nvPr>
            <p:ph type="title" idx="4294967295"/>
          </p:nvPr>
        </p:nvSpPr>
        <p:spPr>
          <a:xfrm>
            <a:off x="152400" y="76200"/>
            <a:ext cx="8763000" cy="533400"/>
          </a:xfrm>
          <a:prstGeom prst="rect">
            <a:avLst/>
          </a:prstGeom>
          <a:noFill/>
          <a:ln>
            <a:noFill/>
          </a:ln>
        </p:spPr>
        <p:txBody>
          <a:bodyPr spcFirstLastPara="1" wrap="square" lIns="92075" tIns="46025" rIns="92075" bIns="46025" anchor="ctr" anchorCtr="0">
            <a:noAutofit/>
          </a:bodyPr>
          <a:lstStyle/>
          <a:p>
            <a:pPr marL="0" lvl="0" indent="0" algn="l" rtl="0">
              <a:lnSpc>
                <a:spcPct val="100000"/>
              </a:lnSpc>
              <a:spcBef>
                <a:spcPts val="0"/>
              </a:spcBef>
              <a:spcAft>
                <a:spcPts val="0"/>
              </a:spcAft>
              <a:buSzPts val="1400"/>
              <a:buNone/>
            </a:pPr>
            <a:r>
              <a:rPr lang="en-US"/>
              <a:t>Question 4 – Prime Numbers</a:t>
            </a:r>
            <a:endParaRPr/>
          </a:p>
        </p:txBody>
      </p:sp>
      <p:sp>
        <p:nvSpPr>
          <p:cNvPr id="226" name="Google Shape;226;g2862855f622_0_503"/>
          <p:cNvSpPr txBox="1">
            <a:spLocks noGrp="1"/>
          </p:cNvSpPr>
          <p:nvPr>
            <p:ph type="body" idx="4294967295"/>
          </p:nvPr>
        </p:nvSpPr>
        <p:spPr>
          <a:xfrm>
            <a:off x="228600" y="685800"/>
            <a:ext cx="8610600" cy="2971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1600"/>
              <a:buChar char="■"/>
            </a:pPr>
            <a:r>
              <a:rPr lang="en-US" sz="1600"/>
              <a:t>A prime number is a positive integer n &gt; 1, such that its only divisors are 1 and n itself. </a:t>
            </a:r>
            <a:endParaRPr/>
          </a:p>
          <a:p>
            <a:pPr marL="342900" lvl="0" indent="-342900" algn="l" rtl="0">
              <a:lnSpc>
                <a:spcPct val="100000"/>
              </a:lnSpc>
              <a:spcBef>
                <a:spcPts val="960"/>
              </a:spcBef>
              <a:spcAft>
                <a:spcPts val="0"/>
              </a:spcAft>
              <a:buSzPts val="1600"/>
              <a:buChar char="■"/>
            </a:pPr>
            <a:r>
              <a:rPr lang="en-US" sz="1600"/>
              <a:t>Despite what seems like a pure mathematical concept, prime numbers play important roles in many areas of computer science. Notably in Cryptography.</a:t>
            </a:r>
            <a:endParaRPr/>
          </a:p>
          <a:p>
            <a:pPr marL="342900" lvl="0" indent="-342900" algn="l" rtl="0">
              <a:lnSpc>
                <a:spcPct val="100000"/>
              </a:lnSpc>
              <a:spcBef>
                <a:spcPts val="960"/>
              </a:spcBef>
              <a:spcAft>
                <a:spcPts val="0"/>
              </a:spcAft>
              <a:buSzPts val="1600"/>
              <a:buChar char="■"/>
            </a:pPr>
            <a:r>
              <a:rPr lang="en-US" sz="1600"/>
              <a:t>We will implement a basic program to decide if a given number is prime.</a:t>
            </a:r>
            <a:endParaRPr/>
          </a:p>
          <a:p>
            <a:pPr marL="342900" lvl="0" indent="-342900" algn="l" rtl="0">
              <a:lnSpc>
                <a:spcPct val="100000"/>
              </a:lnSpc>
              <a:spcBef>
                <a:spcPts val="960"/>
              </a:spcBef>
              <a:spcAft>
                <a:spcPts val="0"/>
              </a:spcAft>
              <a:buSzPts val="1600"/>
              <a:buChar char="■"/>
            </a:pPr>
            <a:r>
              <a:rPr lang="en-US" sz="1600"/>
              <a:t>Design a program which does the following:</a:t>
            </a:r>
            <a:endParaRPr/>
          </a:p>
          <a:p>
            <a:pPr marL="914400" marR="0" lvl="1" indent="-330200" algn="l" rtl="0">
              <a:lnSpc>
                <a:spcPct val="100000"/>
              </a:lnSpc>
              <a:spcBef>
                <a:spcPts val="960"/>
              </a:spcBef>
              <a:spcAft>
                <a:spcPts val="0"/>
              </a:spcAft>
              <a:buClr>
                <a:srgbClr val="006600"/>
              </a:buClr>
              <a:buSzPts val="1600"/>
              <a:buChar char="●"/>
            </a:pPr>
            <a:r>
              <a:rPr lang="en-US" sz="1600"/>
              <a:t>Receives from the user an integer “num”.</a:t>
            </a:r>
            <a:endParaRPr sz="1600"/>
          </a:p>
          <a:p>
            <a:pPr marL="914400" marR="0" lvl="1" indent="-330200" algn="l" rtl="0">
              <a:lnSpc>
                <a:spcPct val="100000"/>
              </a:lnSpc>
              <a:spcBef>
                <a:spcPts val="960"/>
              </a:spcBef>
              <a:spcAft>
                <a:spcPts val="0"/>
              </a:spcAft>
              <a:buClr>
                <a:srgbClr val="006600"/>
              </a:buClr>
              <a:buSzPts val="1600"/>
              <a:buChar char="●"/>
            </a:pPr>
            <a:r>
              <a:rPr lang="en-US" sz="1600"/>
              <a:t>Checks to see if “num” has any divisors other than 1 and itself.</a:t>
            </a:r>
            <a:endParaRPr sz="1600"/>
          </a:p>
          <a:p>
            <a:pPr marL="914400" marR="0" lvl="1" indent="-330200" algn="l" rtl="0">
              <a:lnSpc>
                <a:spcPct val="100000"/>
              </a:lnSpc>
              <a:spcBef>
                <a:spcPts val="960"/>
              </a:spcBef>
              <a:spcAft>
                <a:spcPts val="0"/>
              </a:spcAft>
              <a:buClr>
                <a:srgbClr val="006600"/>
              </a:buClr>
              <a:buSzPts val="1600"/>
              <a:buChar char="●"/>
            </a:pPr>
            <a:r>
              <a:rPr lang="en-US" sz="1600"/>
              <a:t>Lets the user know if “num” is prime or not.</a:t>
            </a:r>
            <a:endParaRPr sz="1600">
              <a:solidFill>
                <a:srgbClr val="00B050"/>
              </a:solidFill>
            </a:endParaRPr>
          </a:p>
        </p:txBody>
      </p:sp>
      <p:sp>
        <p:nvSpPr>
          <p:cNvPr id="227" name="Google Shape;227;g2862855f622_0_503"/>
          <p:cNvSpPr/>
          <p:nvPr/>
        </p:nvSpPr>
        <p:spPr>
          <a:xfrm>
            <a:off x="152400" y="6652725"/>
            <a:ext cx="5029200" cy="194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8" name="Google Shape;228;g2862855f622_0_503"/>
          <p:cNvSpPr txBox="1"/>
          <p:nvPr/>
        </p:nvSpPr>
        <p:spPr>
          <a:xfrm>
            <a:off x="312175" y="3819825"/>
            <a:ext cx="7516800" cy="24147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ourier New"/>
                <a:ea typeface="Courier New"/>
                <a:cs typeface="Courier New"/>
                <a:sym typeface="Courier New"/>
              </a:rPr>
              <a:t>% java prime 10</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96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	10 isn’t prime.</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960"/>
              </a:spcBef>
              <a:spcAft>
                <a:spcPts val="0"/>
              </a:spcAft>
              <a:buClr>
                <a:srgbClr val="000000"/>
              </a:buClr>
              <a:buSzPts val="1600"/>
              <a:buFont typeface="Arial"/>
              <a:buNone/>
            </a:pPr>
            <a:r>
              <a:rPr lang="en-US" sz="1600" b="0" i="0" u="none" strike="noStrike" cap="none">
                <a:solidFill>
                  <a:srgbClr val="000000"/>
                </a:solidFill>
                <a:latin typeface="Courier New"/>
                <a:ea typeface="Courier New"/>
                <a:cs typeface="Courier New"/>
                <a:sym typeface="Courier New"/>
              </a:rPr>
              <a:t>% java prime 7</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96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	7 is prime.</a:t>
            </a:r>
            <a:endParaRPr sz="1600" b="0" i="0" u="none" strike="noStrike" cap="none">
              <a:solidFill>
                <a:schemeClr val="dk1"/>
              </a:solidFill>
              <a:latin typeface="Arial"/>
              <a:ea typeface="Arial"/>
              <a:cs typeface="Arial"/>
              <a:sym typeface="Arial"/>
            </a:endParaRPr>
          </a:p>
          <a:p>
            <a:pPr marL="342900" marR="0" lvl="0" indent="-342900" algn="l" rtl="0">
              <a:lnSpc>
                <a:spcPct val="100000"/>
              </a:lnSpc>
              <a:spcBef>
                <a:spcPts val="960"/>
              </a:spcBef>
              <a:spcAft>
                <a:spcPts val="0"/>
              </a:spcAft>
              <a:buClr>
                <a:srgbClr val="000000"/>
              </a:buClr>
              <a:buSzPts val="1600"/>
              <a:buFont typeface="Arial"/>
              <a:buNone/>
            </a:pPr>
            <a:r>
              <a:rPr lang="en-US" sz="1600" b="0" i="0" u="none" strike="noStrike" cap="none">
                <a:solidFill>
                  <a:srgbClr val="000000"/>
                </a:solidFill>
                <a:latin typeface="Courier New"/>
                <a:ea typeface="Courier New"/>
                <a:cs typeface="Courier New"/>
                <a:sym typeface="Courier New"/>
              </a:rPr>
              <a:t>% java prime 32452867</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960"/>
              </a:spcBef>
              <a:spcAft>
                <a:spcPts val="0"/>
              </a:spcAft>
              <a:buClr>
                <a:srgbClr val="000000"/>
              </a:buClr>
              <a:buSzPts val="1600"/>
              <a:buFont typeface="Arial"/>
              <a:buNone/>
            </a:pPr>
            <a:r>
              <a:rPr lang="en-US" sz="1600" b="0" i="0" u="none" strike="noStrike" cap="none">
                <a:solidFill>
                  <a:srgbClr val="000000"/>
                </a:solidFill>
                <a:latin typeface="Courier New"/>
                <a:ea typeface="Courier New"/>
                <a:cs typeface="Courier New"/>
                <a:sym typeface="Courier New"/>
              </a:rPr>
              <a:t>	</a:t>
            </a:r>
            <a:r>
              <a:rPr lang="en-US" sz="1600" b="0" i="0" u="none" strike="noStrike" cap="none">
                <a:solidFill>
                  <a:schemeClr val="dk1"/>
                </a:solidFill>
                <a:latin typeface="Arial"/>
                <a:ea typeface="Arial"/>
                <a:cs typeface="Arial"/>
                <a:sym typeface="Arial"/>
              </a:rPr>
              <a:t>32452867 is prime.</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96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a:p>
            <a:pPr marL="342900" marR="0" lvl="0" indent="-342900" algn="l" rtl="0">
              <a:lnSpc>
                <a:spcPct val="100000"/>
              </a:lnSpc>
              <a:spcBef>
                <a:spcPts val="960"/>
              </a:spcBef>
              <a:spcAft>
                <a:spcPts val="0"/>
              </a:spcAft>
              <a:buClr>
                <a:srgbClr val="000000"/>
              </a:buClr>
              <a:buSzPts val="1600"/>
              <a:buFont typeface="Arial"/>
              <a:buNone/>
            </a:pPr>
            <a:endParaRPr sz="1600" b="0" i="0" u="none" strike="noStrike" cap="none">
              <a:solidFill>
                <a:srgbClr val="000000"/>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2862855f622_0_511"/>
          <p:cNvSpPr txBox="1">
            <a:spLocks noGrp="1"/>
          </p:cNvSpPr>
          <p:nvPr>
            <p:ph type="title" idx="4294967295"/>
          </p:nvPr>
        </p:nvSpPr>
        <p:spPr>
          <a:xfrm>
            <a:off x="152400" y="76200"/>
            <a:ext cx="8763000" cy="5334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SzPts val="1400"/>
              <a:buNone/>
            </a:pPr>
            <a:r>
              <a:rPr lang="en-US"/>
              <a:t>Question 4 - Solution</a:t>
            </a:r>
            <a:endParaRPr/>
          </a:p>
        </p:txBody>
      </p:sp>
      <p:sp>
        <p:nvSpPr>
          <p:cNvPr id="235" name="Google Shape;235;g2862855f622_0_511"/>
          <p:cNvSpPr txBox="1">
            <a:spLocks noGrp="1"/>
          </p:cNvSpPr>
          <p:nvPr>
            <p:ph type="body" idx="4294967295"/>
          </p:nvPr>
        </p:nvSpPr>
        <p:spPr>
          <a:xfrm>
            <a:off x="228600" y="838200"/>
            <a:ext cx="8610600" cy="2743200"/>
          </a:xfrm>
          <a:prstGeom prst="rect">
            <a:avLst/>
          </a:prstGeom>
          <a:noFill/>
          <a:ln>
            <a:noFill/>
          </a:ln>
        </p:spPr>
        <p:txBody>
          <a:bodyPr spcFirstLastPara="1" wrap="square" lIns="92075" tIns="46025" rIns="92075" bIns="46025" anchor="t" anchorCtr="0">
            <a:noAutofit/>
          </a:bodyPr>
          <a:lstStyle/>
          <a:p>
            <a:pPr marL="742950" lvl="1" indent="-285750" algn="l" rtl="0">
              <a:lnSpc>
                <a:spcPct val="100000"/>
              </a:lnSpc>
              <a:spcBef>
                <a:spcPts val="0"/>
              </a:spcBef>
              <a:spcAft>
                <a:spcPts val="0"/>
              </a:spcAft>
              <a:buSzPts val="1200"/>
              <a:buNone/>
            </a:pPr>
            <a:endParaRPr sz="1600"/>
          </a:p>
          <a:p>
            <a:pPr marL="342900" lvl="0" indent="-342900" algn="l" rtl="0">
              <a:lnSpc>
                <a:spcPct val="100000"/>
              </a:lnSpc>
              <a:spcBef>
                <a:spcPts val="960"/>
              </a:spcBef>
              <a:spcAft>
                <a:spcPts val="0"/>
              </a:spcAft>
              <a:buSzPts val="1600"/>
              <a:buFont typeface="Noto Sans"/>
              <a:buNone/>
            </a:pPr>
            <a:endParaRPr sz="1600"/>
          </a:p>
        </p:txBody>
      </p:sp>
      <p:sp>
        <p:nvSpPr>
          <p:cNvPr id="236" name="Google Shape;236;g2862855f622_0_511"/>
          <p:cNvSpPr txBox="1"/>
          <p:nvPr/>
        </p:nvSpPr>
        <p:spPr>
          <a:xfrm>
            <a:off x="514100" y="1135570"/>
            <a:ext cx="7516800" cy="3575700"/>
          </a:xfrm>
          <a:prstGeom prst="rect">
            <a:avLst/>
          </a:prstGeom>
          <a:solidFill>
            <a:srgbClr val="DBD8D8"/>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6600"/>
              </a:buClr>
              <a:buSzPts val="1600"/>
              <a:buFont typeface="Courier New"/>
              <a:buNone/>
            </a:pPr>
            <a:r>
              <a:rPr lang="en-US" sz="1600" b="0" i="0" u="none" strike="noStrike" cap="none" dirty="0">
                <a:solidFill>
                  <a:srgbClr val="000000"/>
                </a:solidFill>
                <a:latin typeface="Consolas"/>
                <a:ea typeface="Consolas"/>
                <a:cs typeface="Consolas"/>
                <a:sym typeface="Consolas"/>
              </a:rPr>
              <a:t>	</a:t>
            </a:r>
            <a:r>
              <a:rPr lang="en-US" sz="1600" b="1" i="0" u="none" strike="noStrike" cap="none" dirty="0">
                <a:solidFill>
                  <a:srgbClr val="7F0055"/>
                </a:solidFill>
                <a:latin typeface="Consolas"/>
                <a:ea typeface="Consolas"/>
                <a:cs typeface="Consolas"/>
                <a:sym typeface="Consolas"/>
              </a:rPr>
              <a:t>public</a:t>
            </a:r>
            <a:r>
              <a:rPr lang="en-US" sz="1600" b="0" i="0" u="none" strike="noStrike" cap="none" dirty="0">
                <a:solidFill>
                  <a:srgbClr val="000000"/>
                </a:solidFill>
                <a:latin typeface="Consolas"/>
                <a:ea typeface="Consolas"/>
                <a:cs typeface="Consolas"/>
                <a:sym typeface="Consolas"/>
              </a:rPr>
              <a:t> </a:t>
            </a:r>
            <a:r>
              <a:rPr lang="en-US" sz="1600" b="1" i="0" u="none" strike="noStrike" cap="none" dirty="0">
                <a:solidFill>
                  <a:srgbClr val="7F0055"/>
                </a:solidFill>
                <a:latin typeface="Consolas"/>
                <a:ea typeface="Consolas"/>
                <a:cs typeface="Consolas"/>
                <a:sym typeface="Consolas"/>
              </a:rPr>
              <a:t>static</a:t>
            </a:r>
            <a:r>
              <a:rPr lang="en-US" sz="1600" b="0" i="0" u="none" strike="noStrike" cap="none" dirty="0">
                <a:solidFill>
                  <a:srgbClr val="000000"/>
                </a:solidFill>
                <a:latin typeface="Consolas"/>
                <a:ea typeface="Consolas"/>
                <a:cs typeface="Consolas"/>
                <a:sym typeface="Consolas"/>
              </a:rPr>
              <a:t> </a:t>
            </a:r>
            <a:r>
              <a:rPr lang="en-US" sz="1600" b="1" i="0" u="none" strike="noStrike" cap="none" dirty="0">
                <a:solidFill>
                  <a:srgbClr val="7F0055"/>
                </a:solidFill>
                <a:latin typeface="Consolas"/>
                <a:ea typeface="Consolas"/>
                <a:cs typeface="Consolas"/>
                <a:sym typeface="Consolas"/>
              </a:rPr>
              <a:t>void</a:t>
            </a:r>
            <a:r>
              <a:rPr lang="en-US" sz="1600" b="0" i="0" u="none" strike="noStrike" cap="none" dirty="0">
                <a:solidFill>
                  <a:srgbClr val="000000"/>
                </a:solidFill>
                <a:latin typeface="Consolas"/>
                <a:ea typeface="Consolas"/>
                <a:cs typeface="Consolas"/>
                <a:sym typeface="Consolas"/>
              </a:rPr>
              <a:t> main(String[] </a:t>
            </a:r>
            <a:r>
              <a:rPr lang="en-US" sz="1600" b="0" i="0" u="none" strike="noStrike" cap="none" dirty="0" err="1">
                <a:solidFill>
                  <a:srgbClr val="000000"/>
                </a:solidFill>
                <a:latin typeface="Consolas"/>
                <a:ea typeface="Consolas"/>
                <a:cs typeface="Consolas"/>
                <a:sym typeface="Consolas"/>
              </a:rPr>
              <a:t>args</a:t>
            </a:r>
            <a:r>
              <a:rPr lang="en-US" sz="1600" b="0" i="0" u="none" strike="noStrike" cap="none" dirty="0">
                <a:solidFill>
                  <a:srgbClr val="000000"/>
                </a:solidFill>
                <a:latin typeface="Consolas"/>
                <a:ea typeface="Consolas"/>
                <a:cs typeface="Consolas"/>
                <a:sym typeface="Consolas"/>
              </a:rPr>
              <a:t>){</a:t>
            </a:r>
            <a:endParaRPr sz="1400" b="0" i="0" u="none" strike="noStrike" cap="none" dirty="0">
              <a:solidFill>
                <a:srgbClr val="000000"/>
              </a:solidFill>
              <a:latin typeface="Consolas"/>
              <a:ea typeface="Consolas"/>
              <a:cs typeface="Consolas"/>
              <a:sym typeface="Consolas"/>
            </a:endParaRPr>
          </a:p>
          <a:p>
            <a:pPr marL="45720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Consolas"/>
                <a:ea typeface="Consolas"/>
                <a:cs typeface="Consolas"/>
                <a:sym typeface="Consolas"/>
              </a:rPr>
              <a:t> 	</a:t>
            </a:r>
            <a:r>
              <a:rPr lang="en-US" sz="1600" b="1" i="0" u="none" strike="noStrike" cap="none" dirty="0">
                <a:solidFill>
                  <a:srgbClr val="7F0055"/>
                </a:solidFill>
                <a:latin typeface="Consolas"/>
                <a:ea typeface="Consolas"/>
                <a:cs typeface="Consolas"/>
                <a:sym typeface="Consolas"/>
              </a:rPr>
              <a:t>int</a:t>
            </a:r>
            <a:r>
              <a:rPr lang="en-US" sz="1600" b="0" i="0" u="none" strike="noStrike" cap="none" dirty="0">
                <a:solidFill>
                  <a:srgbClr val="7F0055"/>
                </a:solidFill>
                <a:latin typeface="Consolas"/>
                <a:ea typeface="Consolas"/>
                <a:cs typeface="Consolas"/>
                <a:sym typeface="Consolas"/>
              </a:rPr>
              <a:t> </a:t>
            </a:r>
            <a:r>
              <a:rPr lang="en-US" sz="1600" b="0" i="0" u="none" strike="noStrike" cap="none" dirty="0">
                <a:solidFill>
                  <a:schemeClr val="dk1"/>
                </a:solidFill>
                <a:latin typeface="Consolas"/>
                <a:ea typeface="Consolas"/>
                <a:cs typeface="Consolas"/>
                <a:sym typeface="Consolas"/>
              </a:rPr>
              <a:t>num = </a:t>
            </a:r>
            <a:r>
              <a:rPr lang="en-US" sz="1600" b="0" i="0" u="none" strike="noStrike" cap="none" dirty="0" err="1">
                <a:solidFill>
                  <a:schemeClr val="dk1"/>
                </a:solidFill>
                <a:latin typeface="Consolas"/>
                <a:ea typeface="Consolas"/>
                <a:cs typeface="Consolas"/>
                <a:sym typeface="Consolas"/>
              </a:rPr>
              <a:t>Integer.parseInt</a:t>
            </a:r>
            <a:r>
              <a:rPr lang="en-US" sz="1600" b="0" i="0" u="none" strike="noStrike" cap="none" dirty="0">
                <a:solidFill>
                  <a:schemeClr val="dk1"/>
                </a:solidFill>
                <a:latin typeface="Consolas"/>
                <a:ea typeface="Consolas"/>
                <a:cs typeface="Consolas"/>
                <a:sym typeface="Consolas"/>
              </a:rPr>
              <a:t>(</a:t>
            </a:r>
            <a:r>
              <a:rPr lang="en-US" sz="1600" b="0" i="0" u="none" strike="noStrike" cap="none" dirty="0" err="1">
                <a:solidFill>
                  <a:schemeClr val="dk1"/>
                </a:solidFill>
                <a:latin typeface="Consolas"/>
                <a:ea typeface="Consolas"/>
                <a:cs typeface="Consolas"/>
                <a:sym typeface="Consolas"/>
              </a:rPr>
              <a:t>args</a:t>
            </a:r>
            <a:r>
              <a:rPr lang="en-US" sz="1600" b="0" i="0" u="none" strike="noStrike" cap="none" dirty="0">
                <a:solidFill>
                  <a:schemeClr val="dk1"/>
                </a:solidFill>
                <a:latin typeface="Consolas"/>
                <a:ea typeface="Consolas"/>
                <a:cs typeface="Consolas"/>
                <a:sym typeface="Consolas"/>
              </a:rPr>
              <a:t>[0]);</a:t>
            </a:r>
            <a:endParaRPr sz="1400" b="0" i="0" u="none" strike="noStrike" cap="none" dirty="0">
              <a:solidFill>
                <a:srgbClr val="000000"/>
              </a:solidFill>
              <a:latin typeface="Consolas"/>
              <a:ea typeface="Consolas"/>
              <a:cs typeface="Consolas"/>
              <a:sym typeface="Consolas"/>
            </a:endParaRPr>
          </a:p>
          <a:p>
            <a:pPr marL="457200" marR="0" lvl="0" indent="0" algn="l" rtl="0">
              <a:lnSpc>
                <a:spcPct val="100000"/>
              </a:lnSpc>
              <a:spcBef>
                <a:spcPts val="0"/>
              </a:spcBef>
              <a:spcAft>
                <a:spcPts val="0"/>
              </a:spcAft>
              <a:buClr>
                <a:srgbClr val="000000"/>
              </a:buClr>
              <a:buSzPts val="1600"/>
              <a:buFont typeface="Arial"/>
              <a:buNone/>
            </a:pPr>
            <a:r>
              <a:rPr lang="en-US" sz="1600" b="0" i="1" u="none" strike="noStrike" cap="none" dirty="0">
                <a:solidFill>
                  <a:schemeClr val="dk1"/>
                </a:solidFill>
                <a:latin typeface="Consolas"/>
                <a:ea typeface="Consolas"/>
                <a:cs typeface="Consolas"/>
                <a:sym typeface="Consolas"/>
              </a:rPr>
              <a:t>	</a:t>
            </a:r>
            <a:r>
              <a:rPr lang="en-US" sz="1600" b="1" i="0" u="none" strike="noStrike" cap="none" dirty="0" err="1">
                <a:solidFill>
                  <a:srgbClr val="7F0055"/>
                </a:solidFill>
                <a:latin typeface="Consolas"/>
                <a:ea typeface="Consolas"/>
                <a:cs typeface="Consolas"/>
                <a:sym typeface="Consolas"/>
              </a:rPr>
              <a:t>boolean</a:t>
            </a:r>
            <a:r>
              <a:rPr lang="en-US" sz="1600" b="0" i="0" u="none" strike="noStrike" cap="none" dirty="0">
                <a:solidFill>
                  <a:srgbClr val="7F0055"/>
                </a:solidFill>
                <a:latin typeface="Consolas"/>
                <a:ea typeface="Consolas"/>
                <a:cs typeface="Consolas"/>
                <a:sym typeface="Consolas"/>
              </a:rPr>
              <a:t> </a:t>
            </a:r>
            <a:r>
              <a:rPr lang="en-US" sz="1600" b="0" i="0" u="none" strike="noStrike" cap="none" dirty="0" err="1">
                <a:solidFill>
                  <a:schemeClr val="dk1"/>
                </a:solidFill>
                <a:latin typeface="Consolas"/>
                <a:ea typeface="Consolas"/>
                <a:cs typeface="Consolas"/>
                <a:sym typeface="Consolas"/>
              </a:rPr>
              <a:t>isPrime</a:t>
            </a:r>
            <a:r>
              <a:rPr lang="en-US" sz="1600" b="0" i="0" u="none" strike="noStrike" cap="none" dirty="0">
                <a:solidFill>
                  <a:schemeClr val="dk1"/>
                </a:solidFill>
                <a:latin typeface="Consolas"/>
                <a:ea typeface="Consolas"/>
                <a:cs typeface="Consolas"/>
                <a:sym typeface="Consolas"/>
              </a:rPr>
              <a:t> = true;</a:t>
            </a:r>
            <a:endParaRPr sz="1400" b="0" i="0" u="none" strike="noStrike" cap="none" dirty="0">
              <a:solidFill>
                <a:srgbClr val="000000"/>
              </a:solidFill>
              <a:latin typeface="Consolas"/>
              <a:ea typeface="Consolas"/>
              <a:cs typeface="Consolas"/>
              <a:sym typeface="Consolas"/>
            </a:endParaRPr>
          </a:p>
          <a:p>
            <a:pPr marL="45720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Consolas"/>
                <a:ea typeface="Consolas"/>
                <a:cs typeface="Consolas"/>
                <a:sym typeface="Consolas"/>
              </a:rPr>
              <a:t>	</a:t>
            </a:r>
            <a:endParaRPr sz="1600" b="0" i="0" u="none" strike="noStrike" cap="none" dirty="0">
              <a:solidFill>
                <a:schemeClr val="dk1"/>
              </a:solidFill>
              <a:latin typeface="Consolas"/>
              <a:ea typeface="Consolas"/>
              <a:cs typeface="Consolas"/>
              <a:sym typeface="Consolas"/>
            </a:endParaRPr>
          </a:p>
          <a:p>
            <a:pPr marL="45720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Consolas"/>
                <a:ea typeface="Consolas"/>
                <a:cs typeface="Consolas"/>
                <a:sym typeface="Consolas"/>
              </a:rPr>
              <a:t>	</a:t>
            </a:r>
            <a:r>
              <a:rPr lang="en-US" sz="1600" b="1" i="0" u="none" strike="noStrike" cap="none" dirty="0">
                <a:solidFill>
                  <a:srgbClr val="7F0055"/>
                </a:solidFill>
                <a:latin typeface="Consolas"/>
                <a:ea typeface="Consolas"/>
                <a:cs typeface="Consolas"/>
                <a:sym typeface="Consolas"/>
              </a:rPr>
              <a:t>for</a:t>
            </a:r>
            <a:r>
              <a:rPr lang="en-US" sz="1600" b="0" i="0" u="none" strike="noStrike" cap="none" dirty="0">
                <a:solidFill>
                  <a:schemeClr val="dk1"/>
                </a:solidFill>
                <a:latin typeface="Consolas"/>
                <a:ea typeface="Consolas"/>
                <a:cs typeface="Consolas"/>
                <a:sym typeface="Consolas"/>
              </a:rPr>
              <a:t> (</a:t>
            </a:r>
            <a:r>
              <a:rPr lang="en-US" sz="1600" b="1" i="0" u="none" strike="noStrike" cap="none" dirty="0">
                <a:solidFill>
                  <a:srgbClr val="7F0055"/>
                </a:solidFill>
                <a:latin typeface="Consolas"/>
                <a:ea typeface="Consolas"/>
                <a:cs typeface="Consolas"/>
                <a:sym typeface="Consolas"/>
              </a:rPr>
              <a:t>int</a:t>
            </a:r>
            <a:r>
              <a:rPr lang="en-US" sz="1600" b="0" i="0" u="none" strike="noStrike" cap="none" dirty="0">
                <a:solidFill>
                  <a:srgbClr val="7F0055"/>
                </a:solidFill>
                <a:latin typeface="Consolas"/>
                <a:ea typeface="Consolas"/>
                <a:cs typeface="Consolas"/>
                <a:sym typeface="Consolas"/>
              </a:rPr>
              <a:t> </a:t>
            </a:r>
            <a:r>
              <a:rPr lang="en-US" sz="1600" b="0" i="0" u="none" strike="noStrike" cap="none" dirty="0" err="1">
                <a:solidFill>
                  <a:schemeClr val="dk1"/>
                </a:solidFill>
                <a:latin typeface="Consolas"/>
                <a:ea typeface="Consolas"/>
                <a:cs typeface="Consolas"/>
                <a:sym typeface="Consolas"/>
              </a:rPr>
              <a:t>i</a:t>
            </a:r>
            <a:r>
              <a:rPr lang="en-US" sz="1600" b="0" i="0" u="none" strike="noStrike" cap="none" dirty="0">
                <a:solidFill>
                  <a:schemeClr val="dk1"/>
                </a:solidFill>
                <a:latin typeface="Consolas"/>
                <a:ea typeface="Consolas"/>
                <a:cs typeface="Consolas"/>
                <a:sym typeface="Consolas"/>
              </a:rPr>
              <a:t> = 2; </a:t>
            </a:r>
            <a:r>
              <a:rPr lang="en-US" sz="1600" b="0" i="0" u="none" strike="noStrike" cap="none" dirty="0" err="1">
                <a:solidFill>
                  <a:schemeClr val="dk1"/>
                </a:solidFill>
                <a:latin typeface="Consolas"/>
                <a:ea typeface="Consolas"/>
                <a:cs typeface="Consolas"/>
                <a:sym typeface="Consolas"/>
              </a:rPr>
              <a:t>i</a:t>
            </a:r>
            <a:r>
              <a:rPr lang="en-US" sz="1600" b="0" i="0" u="none" strike="noStrike" cap="none" dirty="0">
                <a:solidFill>
                  <a:schemeClr val="dk1"/>
                </a:solidFill>
                <a:latin typeface="Consolas"/>
                <a:ea typeface="Consolas"/>
                <a:cs typeface="Consolas"/>
                <a:sym typeface="Consolas"/>
              </a:rPr>
              <a:t> &lt; num &amp;&amp; </a:t>
            </a:r>
            <a:r>
              <a:rPr lang="en-US" sz="1600" b="0" i="0" u="none" strike="noStrike" cap="none" dirty="0" err="1">
                <a:solidFill>
                  <a:schemeClr val="dk1"/>
                </a:solidFill>
                <a:latin typeface="Consolas"/>
                <a:ea typeface="Consolas"/>
                <a:cs typeface="Consolas"/>
                <a:sym typeface="Consolas"/>
              </a:rPr>
              <a:t>isPrime</a:t>
            </a:r>
            <a:r>
              <a:rPr lang="en-US" sz="1600" b="0" i="0" u="none" strike="noStrike" cap="none" dirty="0">
                <a:solidFill>
                  <a:schemeClr val="dk1"/>
                </a:solidFill>
                <a:latin typeface="Consolas"/>
                <a:ea typeface="Consolas"/>
                <a:cs typeface="Consolas"/>
                <a:sym typeface="Consolas"/>
              </a:rPr>
              <a:t>; </a:t>
            </a:r>
            <a:r>
              <a:rPr lang="en-US" sz="1600" b="0" i="0" u="none" strike="noStrike" cap="none" dirty="0" err="1">
                <a:solidFill>
                  <a:schemeClr val="dk1"/>
                </a:solidFill>
                <a:latin typeface="Consolas"/>
                <a:ea typeface="Consolas"/>
                <a:cs typeface="Consolas"/>
                <a:sym typeface="Consolas"/>
              </a:rPr>
              <a:t>i</a:t>
            </a:r>
            <a:r>
              <a:rPr lang="en-US" sz="1600" b="0" i="0" u="none" strike="noStrike" cap="none" dirty="0">
                <a:solidFill>
                  <a:schemeClr val="dk1"/>
                </a:solidFill>
                <a:latin typeface="Consolas"/>
                <a:ea typeface="Consolas"/>
                <a:cs typeface="Consolas"/>
                <a:sym typeface="Consolas"/>
              </a:rPr>
              <a:t>++){ </a:t>
            </a:r>
            <a:endParaRPr sz="1400" b="0" i="0" u="none" strike="noStrike" cap="none" dirty="0">
              <a:solidFill>
                <a:srgbClr val="000000"/>
              </a:solidFill>
              <a:latin typeface="Consolas"/>
              <a:ea typeface="Consolas"/>
              <a:cs typeface="Consolas"/>
              <a:sym typeface="Consolas"/>
            </a:endParaRPr>
          </a:p>
          <a:p>
            <a:pPr marL="45720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Consolas"/>
                <a:ea typeface="Consolas"/>
                <a:cs typeface="Consolas"/>
                <a:sym typeface="Consolas"/>
              </a:rPr>
              <a:t>	    </a:t>
            </a:r>
            <a:r>
              <a:rPr lang="en-US" sz="1600" b="0" i="0" u="none" strike="noStrike" cap="none" dirty="0" err="1">
                <a:solidFill>
                  <a:schemeClr val="dk1"/>
                </a:solidFill>
                <a:latin typeface="Consolas"/>
                <a:ea typeface="Consolas"/>
                <a:cs typeface="Consolas"/>
                <a:sym typeface="Consolas"/>
              </a:rPr>
              <a:t>isPrime</a:t>
            </a:r>
            <a:r>
              <a:rPr lang="en-US" sz="1600" b="0" i="0" u="none" strike="noStrike" cap="none" dirty="0">
                <a:solidFill>
                  <a:schemeClr val="dk1"/>
                </a:solidFill>
                <a:latin typeface="Consolas"/>
                <a:ea typeface="Consolas"/>
                <a:cs typeface="Consolas"/>
                <a:sym typeface="Consolas"/>
              </a:rPr>
              <a:t> = (num % </a:t>
            </a:r>
            <a:r>
              <a:rPr lang="en-US" sz="1600" b="0" i="0" u="none" strike="noStrike" cap="none" dirty="0" err="1">
                <a:solidFill>
                  <a:schemeClr val="dk1"/>
                </a:solidFill>
                <a:latin typeface="Consolas"/>
                <a:ea typeface="Consolas"/>
                <a:cs typeface="Consolas"/>
                <a:sym typeface="Consolas"/>
              </a:rPr>
              <a:t>i</a:t>
            </a:r>
            <a:r>
              <a:rPr lang="en-US" sz="1600" b="0" i="0" u="none" strike="noStrike" cap="none" dirty="0">
                <a:solidFill>
                  <a:schemeClr val="dk1"/>
                </a:solidFill>
                <a:latin typeface="Consolas"/>
                <a:ea typeface="Consolas"/>
                <a:cs typeface="Consolas"/>
                <a:sym typeface="Consolas"/>
              </a:rPr>
              <a:t> != 0);</a:t>
            </a:r>
            <a:endParaRPr sz="1400" b="0" i="0" u="none" strike="noStrike" cap="none" dirty="0">
              <a:solidFill>
                <a:srgbClr val="000000"/>
              </a:solidFill>
              <a:latin typeface="Consolas"/>
              <a:ea typeface="Consolas"/>
              <a:cs typeface="Consolas"/>
              <a:sym typeface="Consolas"/>
            </a:endParaRPr>
          </a:p>
          <a:p>
            <a:pPr marL="45720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Consolas"/>
                <a:ea typeface="Consolas"/>
                <a:cs typeface="Consolas"/>
                <a:sym typeface="Consolas"/>
              </a:rPr>
              <a:t>	}</a:t>
            </a:r>
            <a:endParaRPr sz="1400" b="0" i="0" u="none" strike="noStrike" cap="none" dirty="0">
              <a:solidFill>
                <a:srgbClr val="000000"/>
              </a:solidFill>
              <a:latin typeface="Consolas"/>
              <a:ea typeface="Consolas"/>
              <a:cs typeface="Consolas"/>
              <a:sym typeface="Consolas"/>
            </a:endParaRPr>
          </a:p>
          <a:p>
            <a:pPr marL="45720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chemeClr val="dk1"/>
              </a:solidFill>
              <a:latin typeface="Consolas"/>
              <a:ea typeface="Consolas"/>
              <a:cs typeface="Consolas"/>
              <a:sym typeface="Consolas"/>
            </a:endParaRPr>
          </a:p>
          <a:p>
            <a:pPr marL="45720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Consolas"/>
                <a:ea typeface="Consolas"/>
                <a:cs typeface="Consolas"/>
                <a:sym typeface="Consolas"/>
              </a:rPr>
              <a:t>	</a:t>
            </a:r>
            <a:r>
              <a:rPr lang="en-US" sz="1600" b="1" i="0" u="none" strike="noStrike" cap="none" dirty="0">
                <a:solidFill>
                  <a:srgbClr val="7F0055"/>
                </a:solidFill>
                <a:latin typeface="Consolas"/>
                <a:ea typeface="Consolas"/>
                <a:cs typeface="Consolas"/>
                <a:sym typeface="Consolas"/>
              </a:rPr>
              <a:t>if</a:t>
            </a:r>
            <a:r>
              <a:rPr lang="en-US" sz="1600" b="0" i="0" u="none" strike="noStrike" cap="none" dirty="0">
                <a:solidFill>
                  <a:schemeClr val="dk1"/>
                </a:solidFill>
                <a:latin typeface="Consolas"/>
                <a:ea typeface="Consolas"/>
                <a:cs typeface="Consolas"/>
                <a:sym typeface="Consolas"/>
              </a:rPr>
              <a:t> (</a:t>
            </a:r>
            <a:r>
              <a:rPr lang="en-US" sz="1600" b="0" i="0" u="none" strike="noStrike" cap="none" dirty="0" err="1">
                <a:solidFill>
                  <a:schemeClr val="dk1"/>
                </a:solidFill>
                <a:latin typeface="Consolas"/>
                <a:ea typeface="Consolas"/>
                <a:cs typeface="Consolas"/>
                <a:sym typeface="Consolas"/>
              </a:rPr>
              <a:t>isPrime</a:t>
            </a:r>
            <a:r>
              <a:rPr lang="en-US" sz="1600" b="0" i="0" u="none" strike="noStrike" cap="none" dirty="0">
                <a:solidFill>
                  <a:schemeClr val="dk1"/>
                </a:solidFill>
                <a:latin typeface="Consolas"/>
                <a:ea typeface="Consolas"/>
                <a:cs typeface="Consolas"/>
                <a:sym typeface="Consolas"/>
              </a:rPr>
              <a:t>){</a:t>
            </a:r>
            <a:endParaRPr sz="1400" b="0" i="0" u="none" strike="noStrike" cap="none" dirty="0">
              <a:solidFill>
                <a:srgbClr val="000000"/>
              </a:solidFill>
              <a:latin typeface="Consolas"/>
              <a:ea typeface="Consolas"/>
              <a:cs typeface="Consolas"/>
              <a:sym typeface="Consolas"/>
            </a:endParaRPr>
          </a:p>
          <a:p>
            <a:pPr marL="45720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Consolas"/>
                <a:ea typeface="Consolas"/>
                <a:cs typeface="Consolas"/>
                <a:sym typeface="Consolas"/>
              </a:rPr>
              <a:t>	   </a:t>
            </a:r>
            <a:r>
              <a:rPr lang="en-US" sz="1600" b="0" i="0" u="none" strike="noStrike" cap="none" dirty="0" err="1">
                <a:solidFill>
                  <a:schemeClr val="dk1"/>
                </a:solidFill>
                <a:latin typeface="Consolas"/>
                <a:ea typeface="Consolas"/>
                <a:cs typeface="Consolas"/>
                <a:sym typeface="Consolas"/>
              </a:rPr>
              <a:t>System.out.println</a:t>
            </a:r>
            <a:r>
              <a:rPr lang="en-US" sz="1600" b="0" i="0" u="none" strike="noStrike" cap="none" dirty="0">
                <a:solidFill>
                  <a:schemeClr val="dk1"/>
                </a:solidFill>
                <a:latin typeface="Consolas"/>
                <a:ea typeface="Consolas"/>
                <a:cs typeface="Consolas"/>
                <a:sym typeface="Consolas"/>
              </a:rPr>
              <a:t>(num + “ is prime.”);</a:t>
            </a:r>
            <a:endParaRPr sz="1400" b="0" i="0" u="none" strike="noStrike" cap="none" dirty="0">
              <a:solidFill>
                <a:srgbClr val="000000"/>
              </a:solidFill>
              <a:latin typeface="Consolas"/>
              <a:ea typeface="Consolas"/>
              <a:cs typeface="Consolas"/>
              <a:sym typeface="Consolas"/>
            </a:endParaRPr>
          </a:p>
          <a:p>
            <a:pPr marL="45720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Consolas"/>
                <a:ea typeface="Consolas"/>
                <a:cs typeface="Consolas"/>
                <a:sym typeface="Consolas"/>
              </a:rPr>
              <a:t>	} </a:t>
            </a:r>
            <a:r>
              <a:rPr lang="en-US" sz="1600" b="1" i="0" u="none" strike="noStrike" cap="none" dirty="0">
                <a:solidFill>
                  <a:srgbClr val="7F0055"/>
                </a:solidFill>
                <a:latin typeface="Consolas"/>
                <a:ea typeface="Consolas"/>
                <a:cs typeface="Consolas"/>
                <a:sym typeface="Consolas"/>
              </a:rPr>
              <a:t>else</a:t>
            </a:r>
            <a:r>
              <a:rPr lang="en-US" sz="1600" b="0" i="0" u="none" strike="noStrike" cap="none" dirty="0">
                <a:solidFill>
                  <a:srgbClr val="7F0055"/>
                </a:solidFill>
                <a:latin typeface="Consolas"/>
                <a:ea typeface="Consolas"/>
                <a:cs typeface="Consolas"/>
                <a:sym typeface="Consolas"/>
              </a:rPr>
              <a:t> </a:t>
            </a:r>
            <a:r>
              <a:rPr lang="en-US" sz="1600" b="0" i="0" u="none" strike="noStrike" cap="none" dirty="0">
                <a:solidFill>
                  <a:schemeClr val="dk1"/>
                </a:solidFill>
                <a:latin typeface="Consolas"/>
                <a:ea typeface="Consolas"/>
                <a:cs typeface="Consolas"/>
                <a:sym typeface="Consolas"/>
              </a:rPr>
              <a:t>{</a:t>
            </a:r>
            <a:endParaRPr sz="1400" b="0" i="0" u="none" strike="noStrike" cap="none" dirty="0">
              <a:solidFill>
                <a:srgbClr val="000000"/>
              </a:solidFill>
              <a:latin typeface="Consolas"/>
              <a:ea typeface="Consolas"/>
              <a:cs typeface="Consolas"/>
              <a:sym typeface="Consolas"/>
            </a:endParaRPr>
          </a:p>
          <a:p>
            <a:pPr marL="45720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Consolas"/>
                <a:ea typeface="Consolas"/>
                <a:cs typeface="Consolas"/>
                <a:sym typeface="Consolas"/>
              </a:rPr>
              <a:t>	   </a:t>
            </a:r>
            <a:r>
              <a:rPr lang="en-US" sz="1600" b="0" i="0" u="none" strike="noStrike" cap="none" dirty="0" err="1">
                <a:solidFill>
                  <a:schemeClr val="dk1"/>
                </a:solidFill>
                <a:latin typeface="Consolas"/>
                <a:ea typeface="Consolas"/>
                <a:cs typeface="Consolas"/>
                <a:sym typeface="Consolas"/>
              </a:rPr>
              <a:t>System.out.println</a:t>
            </a:r>
            <a:r>
              <a:rPr lang="en-US" sz="1600" b="0" i="0" u="none" strike="noStrike" cap="none" dirty="0">
                <a:solidFill>
                  <a:schemeClr val="dk1"/>
                </a:solidFill>
                <a:latin typeface="Consolas"/>
                <a:ea typeface="Consolas"/>
                <a:cs typeface="Consolas"/>
                <a:sym typeface="Consolas"/>
              </a:rPr>
              <a:t>(num + “ is not prime.”);</a:t>
            </a:r>
            <a:endParaRPr sz="1400" b="0" i="0" u="none" strike="noStrike" cap="none" dirty="0">
              <a:solidFill>
                <a:srgbClr val="000000"/>
              </a:solidFill>
              <a:latin typeface="Consolas"/>
              <a:ea typeface="Consolas"/>
              <a:cs typeface="Consolas"/>
              <a:sym typeface="Consolas"/>
            </a:endParaRPr>
          </a:p>
          <a:p>
            <a:pPr marL="45720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Consolas"/>
                <a:ea typeface="Consolas"/>
                <a:cs typeface="Consolas"/>
                <a:sym typeface="Consolas"/>
              </a:rPr>
              <a:t>	}</a:t>
            </a:r>
            <a:endParaRPr sz="1400" b="0" i="0" u="none" strike="noStrike" cap="none" dirty="0">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00000"/>
                </a:solidFill>
                <a:latin typeface="Consolas"/>
                <a:ea typeface="Consolas"/>
                <a:cs typeface="Consolas"/>
                <a:sym typeface="Consolas"/>
              </a:rPr>
              <a:t>  }</a:t>
            </a:r>
            <a:endParaRPr sz="1400" b="0" i="0" u="none" strike="noStrike" cap="none" dirty="0">
              <a:solidFill>
                <a:srgbClr val="000000"/>
              </a:solidFill>
              <a:latin typeface="Consolas"/>
              <a:ea typeface="Consolas"/>
              <a:cs typeface="Consolas"/>
              <a:sym typeface="Consolas"/>
            </a:endParaRPr>
          </a:p>
        </p:txBody>
      </p:sp>
      <p:sp>
        <p:nvSpPr>
          <p:cNvPr id="237" name="Google Shape;237;g2862855f622_0_511"/>
          <p:cNvSpPr/>
          <p:nvPr/>
        </p:nvSpPr>
        <p:spPr>
          <a:xfrm>
            <a:off x="152400" y="6652725"/>
            <a:ext cx="5029200" cy="194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g2844d016e97_0_79"/>
          <p:cNvSpPr txBox="1">
            <a:spLocks noGrp="1"/>
          </p:cNvSpPr>
          <p:nvPr>
            <p:ph type="title" idx="4294967295"/>
          </p:nvPr>
        </p:nvSpPr>
        <p:spPr>
          <a:xfrm>
            <a:off x="152400" y="76200"/>
            <a:ext cx="8763000" cy="533400"/>
          </a:xfrm>
          <a:prstGeom prst="rect">
            <a:avLst/>
          </a:prstGeom>
          <a:noFill/>
          <a:ln>
            <a:noFill/>
          </a:ln>
        </p:spPr>
        <p:txBody>
          <a:bodyPr spcFirstLastPara="1" wrap="square" lIns="92075" tIns="46025" rIns="92075" bIns="46025" anchor="ctr" anchorCtr="0">
            <a:noAutofit/>
          </a:bodyPr>
          <a:lstStyle/>
          <a:p>
            <a:pPr marL="0" lvl="0" indent="0" algn="l" rtl="0">
              <a:lnSpc>
                <a:spcPct val="100000"/>
              </a:lnSpc>
              <a:spcBef>
                <a:spcPts val="0"/>
              </a:spcBef>
              <a:spcAft>
                <a:spcPts val="0"/>
              </a:spcAft>
              <a:buSzPts val="1400"/>
              <a:buNone/>
            </a:pPr>
            <a:r>
              <a:rPr lang="en-US"/>
              <a:t>Loops - why and when to use each? </a:t>
            </a:r>
            <a:endParaRPr/>
          </a:p>
        </p:txBody>
      </p:sp>
      <p:sp>
        <p:nvSpPr>
          <p:cNvPr id="244" name="Google Shape;244;g2844d016e97_0_79"/>
          <p:cNvSpPr/>
          <p:nvPr/>
        </p:nvSpPr>
        <p:spPr>
          <a:xfrm>
            <a:off x="152400" y="6652725"/>
            <a:ext cx="5029200" cy="194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5" name="Google Shape;245;g2844d016e97_0_79"/>
          <p:cNvSpPr txBox="1"/>
          <p:nvPr/>
        </p:nvSpPr>
        <p:spPr>
          <a:xfrm>
            <a:off x="228600" y="838200"/>
            <a:ext cx="8610600" cy="2743200"/>
          </a:xfrm>
          <a:prstGeom prst="rect">
            <a:avLst/>
          </a:prstGeom>
          <a:noFill/>
          <a:ln>
            <a:noFill/>
          </a:ln>
        </p:spPr>
        <p:txBody>
          <a:bodyPr spcFirstLastPara="1" wrap="square" lIns="92075" tIns="46025" rIns="92075" bIns="46025" anchor="t" anchorCtr="0">
            <a:noAutofit/>
          </a:bodyPr>
          <a:lstStyle/>
          <a:p>
            <a:pPr marL="342900" marR="0" lvl="0" indent="-342900" algn="l" rtl="0">
              <a:lnSpc>
                <a:spcPct val="100000"/>
              </a:lnSpc>
              <a:spcBef>
                <a:spcPts val="960"/>
              </a:spcBef>
              <a:spcAft>
                <a:spcPts val="0"/>
              </a:spcAft>
              <a:buClr>
                <a:srgbClr val="006600"/>
              </a:buClr>
              <a:buSzPts val="1600"/>
              <a:buFont typeface="Noto Sans"/>
              <a:buChar char="■"/>
            </a:pPr>
            <a:r>
              <a:rPr lang="en-US" sz="1600">
                <a:solidFill>
                  <a:schemeClr val="dk1"/>
                </a:solidFill>
                <a:latin typeface="Comic Sans MS"/>
                <a:ea typeface="Comic Sans MS"/>
                <a:cs typeface="Comic Sans MS"/>
                <a:sym typeface="Comic Sans MS"/>
              </a:rPr>
              <a:t>While is more commonly used when we don׳t know the exact amount of iterations. while is more free to use but there is more likelihood to have an infinite loop.  </a:t>
            </a:r>
            <a:endParaRPr sz="1600">
              <a:solidFill>
                <a:schemeClr val="dk1"/>
              </a:solidFill>
              <a:latin typeface="Comic Sans MS"/>
              <a:ea typeface="Comic Sans MS"/>
              <a:cs typeface="Comic Sans MS"/>
              <a:sym typeface="Comic Sans MS"/>
            </a:endParaRPr>
          </a:p>
          <a:p>
            <a:pPr marL="342900" lvl="0" indent="-342900" algn="l" rtl="0">
              <a:spcBef>
                <a:spcPts val="960"/>
              </a:spcBef>
              <a:spcAft>
                <a:spcPts val="0"/>
              </a:spcAft>
              <a:buClr>
                <a:srgbClr val="006600"/>
              </a:buClr>
              <a:buSzPts val="1600"/>
              <a:buFont typeface="Noto Sans"/>
              <a:buChar char="■"/>
            </a:pPr>
            <a:r>
              <a:rPr lang="en-US" sz="1600">
                <a:solidFill>
                  <a:schemeClr val="dk1"/>
                </a:solidFill>
                <a:latin typeface="Comic Sans MS"/>
                <a:ea typeface="Comic Sans MS"/>
                <a:cs typeface="Comic Sans MS"/>
                <a:sym typeface="Comic Sans MS"/>
              </a:rPr>
              <a:t>For is more commonly used when we do know the exact amount of iterations. for is has more restrictions to use but the structure help to avoid infinite loops.</a:t>
            </a:r>
            <a:endParaRPr sz="1600">
              <a:solidFill>
                <a:schemeClr val="dk1"/>
              </a:solidFill>
              <a:latin typeface="Comic Sans MS"/>
              <a:ea typeface="Comic Sans MS"/>
              <a:cs typeface="Comic Sans MS"/>
              <a:sym typeface="Comic Sans M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2862855f622_0_221"/>
          <p:cNvSpPr txBox="1"/>
          <p:nvPr/>
        </p:nvSpPr>
        <p:spPr>
          <a:xfrm>
            <a:off x="228600" y="838200"/>
            <a:ext cx="8610600" cy="2743200"/>
          </a:xfrm>
          <a:prstGeom prst="rect">
            <a:avLst/>
          </a:prstGeom>
          <a:noFill/>
          <a:ln>
            <a:noFill/>
          </a:ln>
        </p:spPr>
        <p:txBody>
          <a:bodyPr spcFirstLastPara="1" wrap="square" lIns="92075" tIns="46025" rIns="92075" bIns="46025" anchor="t" anchorCtr="0">
            <a:noAutofit/>
          </a:bodyPr>
          <a:lstStyle/>
          <a:p>
            <a:pPr marL="342900" lvl="0" indent="-342900" algn="l" rtl="0">
              <a:spcBef>
                <a:spcPts val="960"/>
              </a:spcBef>
              <a:spcAft>
                <a:spcPts val="0"/>
              </a:spcAft>
              <a:buClr>
                <a:srgbClr val="006600"/>
              </a:buClr>
              <a:buSzPts val="1600"/>
              <a:buFont typeface="Noto Sans"/>
              <a:buChar char="■"/>
            </a:pPr>
            <a:r>
              <a:rPr lang="en-US" sz="1600">
                <a:solidFill>
                  <a:schemeClr val="dk1"/>
                </a:solidFill>
                <a:latin typeface="Comic Sans MS"/>
                <a:ea typeface="Comic Sans MS"/>
                <a:cs typeface="Comic Sans MS"/>
                <a:sym typeface="Comic Sans MS"/>
              </a:rPr>
              <a:t>We already build a code which emulates a single dice roll and a couple of rolls. </a:t>
            </a:r>
            <a:endParaRPr sz="1600">
              <a:solidFill>
                <a:schemeClr val="dk1"/>
              </a:solidFill>
              <a:latin typeface="Comic Sans MS"/>
              <a:ea typeface="Comic Sans MS"/>
              <a:cs typeface="Comic Sans MS"/>
              <a:sym typeface="Comic Sans MS"/>
            </a:endParaRPr>
          </a:p>
          <a:p>
            <a:pPr marL="342900" lvl="0" indent="-342900" algn="l" rtl="0">
              <a:spcBef>
                <a:spcPts val="960"/>
              </a:spcBef>
              <a:spcAft>
                <a:spcPts val="0"/>
              </a:spcAft>
              <a:buClr>
                <a:srgbClr val="006600"/>
              </a:buClr>
              <a:buSzPts val="1600"/>
              <a:buFont typeface="Noto Sans"/>
              <a:buChar char="■"/>
            </a:pPr>
            <a:r>
              <a:rPr lang="en-US" sz="1600">
                <a:solidFill>
                  <a:schemeClr val="dk1"/>
                </a:solidFill>
                <a:latin typeface="Comic Sans MS"/>
                <a:ea typeface="Comic Sans MS"/>
                <a:cs typeface="Comic Sans MS"/>
                <a:sym typeface="Comic Sans MS"/>
              </a:rPr>
              <a:t>Lets build a program which rolls 10 dice rolls then return the sum of those rolls  </a:t>
            </a:r>
            <a:endParaRPr sz="1600">
              <a:solidFill>
                <a:schemeClr val="dk1"/>
              </a:solidFill>
              <a:latin typeface="Comic Sans MS"/>
              <a:ea typeface="Comic Sans MS"/>
              <a:cs typeface="Comic Sans MS"/>
              <a:sym typeface="Comic Sans MS"/>
            </a:endParaRPr>
          </a:p>
          <a:p>
            <a:pPr marL="342900" lvl="0" indent="-342900" algn="l" rtl="0">
              <a:spcBef>
                <a:spcPts val="960"/>
              </a:spcBef>
              <a:spcAft>
                <a:spcPts val="0"/>
              </a:spcAft>
              <a:buClr>
                <a:srgbClr val="006600"/>
              </a:buClr>
              <a:buSzPts val="1600"/>
              <a:buFont typeface="Noto Sans"/>
              <a:buChar char="■"/>
            </a:pPr>
            <a:r>
              <a:rPr lang="en-US" sz="1600">
                <a:solidFill>
                  <a:schemeClr val="dk1"/>
                </a:solidFill>
                <a:latin typeface="Comic Sans MS"/>
                <a:ea typeface="Comic Sans MS"/>
                <a:cs typeface="Comic Sans MS"/>
                <a:sym typeface="Comic Sans MS"/>
              </a:rPr>
              <a:t>Design a program </a:t>
            </a:r>
            <a:endParaRPr sz="1600">
              <a:solidFill>
                <a:schemeClr val="dk1"/>
              </a:solidFill>
              <a:latin typeface="Comic Sans MS"/>
              <a:ea typeface="Comic Sans MS"/>
              <a:cs typeface="Comic Sans MS"/>
              <a:sym typeface="Comic Sans MS"/>
            </a:endParaRPr>
          </a:p>
          <a:p>
            <a:pPr marL="914400" marR="0" lvl="1" indent="-330200" algn="l" rtl="0">
              <a:lnSpc>
                <a:spcPct val="100000"/>
              </a:lnSpc>
              <a:spcBef>
                <a:spcPts val="960"/>
              </a:spcBef>
              <a:spcAft>
                <a:spcPts val="0"/>
              </a:spcAft>
              <a:buClr>
                <a:srgbClr val="006600"/>
              </a:buClr>
              <a:buSzPts val="1600"/>
              <a:buFont typeface="Noto Sans"/>
              <a:buChar char="●"/>
            </a:pPr>
            <a:r>
              <a:rPr lang="en-US" sz="1600">
                <a:solidFill>
                  <a:schemeClr val="dk1"/>
                </a:solidFill>
                <a:latin typeface="Comic Sans MS"/>
                <a:ea typeface="Comic Sans MS"/>
                <a:cs typeface="Comic Sans MS"/>
                <a:sym typeface="Comic Sans MS"/>
              </a:rPr>
              <a:t>That simulates the roll of a six-sided dice 10 times. After each roll, and add the current value, and after all 10 rolls, sum and display the sum of the outcomes.</a:t>
            </a:r>
            <a:endParaRPr sz="1600">
              <a:solidFill>
                <a:schemeClr val="dk1"/>
              </a:solidFill>
              <a:latin typeface="Comic Sans MS"/>
              <a:ea typeface="Comic Sans MS"/>
              <a:cs typeface="Comic Sans MS"/>
              <a:sym typeface="Comic Sans MS"/>
            </a:endParaRPr>
          </a:p>
          <a:p>
            <a:pPr marL="914400" marR="0" lvl="1" indent="-330200" algn="l" rtl="0">
              <a:lnSpc>
                <a:spcPct val="100000"/>
              </a:lnSpc>
              <a:spcBef>
                <a:spcPts val="960"/>
              </a:spcBef>
              <a:spcAft>
                <a:spcPts val="0"/>
              </a:spcAft>
              <a:buClr>
                <a:srgbClr val="006600"/>
              </a:buClr>
              <a:buSzPts val="1600"/>
              <a:buFont typeface="Noto Sans"/>
              <a:buChar char="●"/>
            </a:pPr>
            <a:r>
              <a:rPr lang="en-US" sz="1600">
                <a:solidFill>
                  <a:schemeClr val="dk1"/>
                </a:solidFill>
                <a:latin typeface="Comic Sans MS"/>
                <a:ea typeface="Comic Sans MS"/>
                <a:cs typeface="Comic Sans MS"/>
                <a:sym typeface="Comic Sans MS"/>
              </a:rPr>
              <a:t>Ensure that each number between 1 and 6 has an equal chance of being rolled during each individual roll.</a:t>
            </a:r>
            <a:endParaRPr sz="1600">
              <a:solidFill>
                <a:schemeClr val="dk1"/>
              </a:solidFill>
              <a:latin typeface="Comic Sans MS"/>
              <a:ea typeface="Comic Sans MS"/>
              <a:cs typeface="Comic Sans MS"/>
              <a:sym typeface="Comic Sans MS"/>
            </a:endParaRPr>
          </a:p>
          <a:p>
            <a:pPr marL="914400" marR="0" lvl="0" indent="0" algn="l" rtl="0">
              <a:lnSpc>
                <a:spcPct val="100000"/>
              </a:lnSpc>
              <a:spcBef>
                <a:spcPts val="960"/>
              </a:spcBef>
              <a:spcAft>
                <a:spcPts val="0"/>
              </a:spcAft>
              <a:buNone/>
            </a:pPr>
            <a:endParaRPr sz="1600">
              <a:solidFill>
                <a:schemeClr val="dk1"/>
              </a:solidFill>
              <a:latin typeface="Comic Sans MS"/>
              <a:ea typeface="Comic Sans MS"/>
              <a:cs typeface="Comic Sans MS"/>
              <a:sym typeface="Comic Sans MS"/>
            </a:endParaRPr>
          </a:p>
          <a:p>
            <a:pPr marL="914400" marR="0" lvl="0" indent="0" algn="l" rtl="0">
              <a:lnSpc>
                <a:spcPct val="100000"/>
              </a:lnSpc>
              <a:spcBef>
                <a:spcPts val="960"/>
              </a:spcBef>
              <a:spcAft>
                <a:spcPts val="0"/>
              </a:spcAft>
              <a:buNone/>
            </a:pPr>
            <a:endParaRPr sz="1600">
              <a:solidFill>
                <a:schemeClr val="dk1"/>
              </a:solidFill>
              <a:latin typeface="Comic Sans MS"/>
              <a:ea typeface="Comic Sans MS"/>
              <a:cs typeface="Comic Sans MS"/>
              <a:sym typeface="Comic Sans MS"/>
            </a:endParaRPr>
          </a:p>
        </p:txBody>
      </p:sp>
      <p:sp>
        <p:nvSpPr>
          <p:cNvPr id="252" name="Google Shape;252;g2862855f622_0_221"/>
          <p:cNvSpPr txBox="1">
            <a:spLocks noGrp="1"/>
          </p:cNvSpPr>
          <p:nvPr>
            <p:ph type="title" idx="4294967295"/>
          </p:nvPr>
        </p:nvSpPr>
        <p:spPr>
          <a:xfrm>
            <a:off x="152400" y="76200"/>
            <a:ext cx="8763000" cy="533400"/>
          </a:xfrm>
          <a:prstGeom prst="rect">
            <a:avLst/>
          </a:prstGeom>
          <a:noFill/>
          <a:ln>
            <a:noFill/>
          </a:ln>
        </p:spPr>
        <p:txBody>
          <a:bodyPr spcFirstLastPara="1" wrap="square" lIns="92075" tIns="46025" rIns="92075" bIns="46025" anchor="ctr" anchorCtr="0">
            <a:noAutofit/>
          </a:bodyPr>
          <a:lstStyle/>
          <a:p>
            <a:pPr marL="0" lvl="0" indent="0" algn="l" rtl="0">
              <a:lnSpc>
                <a:spcPct val="100000"/>
              </a:lnSpc>
              <a:spcBef>
                <a:spcPts val="0"/>
              </a:spcBef>
              <a:spcAft>
                <a:spcPts val="0"/>
              </a:spcAft>
              <a:buSzPts val="1400"/>
              <a:buNone/>
            </a:pPr>
            <a:r>
              <a:rPr lang="en-US"/>
              <a:t>Question 5 - Loops </a:t>
            </a:r>
            <a:endParaRPr/>
          </a:p>
        </p:txBody>
      </p:sp>
      <p:sp>
        <p:nvSpPr>
          <p:cNvPr id="253" name="Google Shape;253;g2862855f622_0_221"/>
          <p:cNvSpPr/>
          <p:nvPr/>
        </p:nvSpPr>
        <p:spPr>
          <a:xfrm>
            <a:off x="152400" y="6652725"/>
            <a:ext cx="5029200" cy="194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2844d016e97_0_89"/>
          <p:cNvSpPr txBox="1"/>
          <p:nvPr/>
        </p:nvSpPr>
        <p:spPr>
          <a:xfrm>
            <a:off x="433275" y="964550"/>
            <a:ext cx="8178600" cy="2893800"/>
          </a:xfrm>
          <a:prstGeom prst="rect">
            <a:avLst/>
          </a:prstGeom>
          <a:solidFill>
            <a:srgbClr val="DBD8D8"/>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7F0055"/>
                </a:solidFill>
                <a:latin typeface="Consolas"/>
                <a:ea typeface="Consolas"/>
                <a:cs typeface="Consolas"/>
                <a:sym typeface="Consolas"/>
              </a:rPr>
              <a:t>public</a:t>
            </a:r>
            <a:r>
              <a:rPr lang="en-US" sz="1600" dirty="0">
                <a:latin typeface="Consolas"/>
                <a:ea typeface="Consolas"/>
                <a:cs typeface="Consolas"/>
                <a:sym typeface="Consolas"/>
              </a:rPr>
              <a:t> </a:t>
            </a:r>
            <a:r>
              <a:rPr lang="en-US" sz="1600" b="1" dirty="0">
                <a:solidFill>
                  <a:srgbClr val="7F0055"/>
                </a:solidFill>
                <a:latin typeface="Consolas"/>
                <a:ea typeface="Consolas"/>
                <a:cs typeface="Consolas"/>
                <a:sym typeface="Consolas"/>
              </a:rPr>
              <a:t>class </a:t>
            </a:r>
            <a:r>
              <a:rPr lang="en-US" sz="1600" dirty="0" err="1">
                <a:latin typeface="Consolas"/>
                <a:ea typeface="Consolas"/>
                <a:cs typeface="Consolas"/>
                <a:sym typeface="Consolas"/>
              </a:rPr>
              <a:t>RollTenRolls</a:t>
            </a:r>
            <a:r>
              <a:rPr lang="en-US" sz="1600" dirty="0">
                <a:latin typeface="Consolas"/>
                <a:ea typeface="Consolas"/>
                <a:cs typeface="Consolas"/>
                <a:sym typeface="Consolas"/>
              </a:rPr>
              <a:t> {</a:t>
            </a:r>
            <a:endParaRPr sz="1600" dirty="0">
              <a:latin typeface="Consolas"/>
              <a:ea typeface="Consolas"/>
              <a:cs typeface="Consolas"/>
              <a:sym typeface="Consolas"/>
            </a:endParaRPr>
          </a:p>
          <a:p>
            <a:pPr marL="0" lvl="0" indent="0" algn="l" rtl="0">
              <a:spcBef>
                <a:spcPts val="0"/>
              </a:spcBef>
              <a:spcAft>
                <a:spcPts val="0"/>
              </a:spcAft>
              <a:buNone/>
            </a:pPr>
            <a:r>
              <a:rPr lang="en-US" sz="1600" dirty="0">
                <a:latin typeface="Consolas"/>
                <a:ea typeface="Consolas"/>
                <a:cs typeface="Consolas"/>
                <a:sym typeface="Consolas"/>
              </a:rPr>
              <a:t>    </a:t>
            </a:r>
            <a:r>
              <a:rPr lang="en-US" sz="1600" b="1" dirty="0">
                <a:solidFill>
                  <a:srgbClr val="7F0055"/>
                </a:solidFill>
                <a:latin typeface="Consolas"/>
                <a:ea typeface="Consolas"/>
                <a:cs typeface="Consolas"/>
                <a:sym typeface="Consolas"/>
              </a:rPr>
              <a:t>public</a:t>
            </a:r>
            <a:r>
              <a:rPr lang="en-US" sz="1600" dirty="0">
                <a:latin typeface="Consolas"/>
                <a:ea typeface="Consolas"/>
                <a:cs typeface="Consolas"/>
                <a:sym typeface="Consolas"/>
              </a:rPr>
              <a:t> </a:t>
            </a:r>
            <a:r>
              <a:rPr lang="en-US" sz="1600" b="1" dirty="0">
                <a:solidFill>
                  <a:srgbClr val="7F0055"/>
                </a:solidFill>
                <a:latin typeface="Consolas"/>
                <a:ea typeface="Consolas"/>
                <a:cs typeface="Consolas"/>
                <a:sym typeface="Consolas"/>
              </a:rPr>
              <a:t>static</a:t>
            </a:r>
            <a:r>
              <a:rPr lang="en-US" sz="1600" dirty="0">
                <a:latin typeface="Consolas"/>
                <a:ea typeface="Consolas"/>
                <a:cs typeface="Consolas"/>
                <a:sym typeface="Consolas"/>
              </a:rPr>
              <a:t> void main(String[] </a:t>
            </a:r>
            <a:r>
              <a:rPr lang="en-US" sz="1600" dirty="0" err="1">
                <a:latin typeface="Consolas"/>
                <a:ea typeface="Consolas"/>
                <a:cs typeface="Consolas"/>
                <a:sym typeface="Consolas"/>
              </a:rPr>
              <a:t>args</a:t>
            </a:r>
            <a:r>
              <a:rPr lang="en-US" sz="1600" dirty="0">
                <a:latin typeface="Consolas"/>
                <a:ea typeface="Consolas"/>
                <a:cs typeface="Consolas"/>
                <a:sym typeface="Consolas"/>
              </a:rPr>
              <a:t>) {</a:t>
            </a:r>
            <a:endParaRPr sz="1600" dirty="0">
              <a:latin typeface="Consolas"/>
              <a:ea typeface="Consolas"/>
              <a:cs typeface="Consolas"/>
              <a:sym typeface="Consolas"/>
            </a:endParaRPr>
          </a:p>
          <a:p>
            <a:pPr marL="0" lvl="0" indent="0" algn="l" rtl="0">
              <a:spcBef>
                <a:spcPts val="0"/>
              </a:spcBef>
              <a:spcAft>
                <a:spcPts val="0"/>
              </a:spcAft>
              <a:buNone/>
            </a:pPr>
            <a:r>
              <a:rPr lang="en-US" sz="1600" dirty="0">
                <a:latin typeface="Consolas"/>
                <a:ea typeface="Consolas"/>
                <a:cs typeface="Consolas"/>
                <a:sym typeface="Consolas"/>
              </a:rPr>
              <a:t>        </a:t>
            </a:r>
            <a:r>
              <a:rPr lang="en-US" sz="1600" b="1" dirty="0">
                <a:solidFill>
                  <a:srgbClr val="7F0055"/>
                </a:solidFill>
                <a:latin typeface="Consolas"/>
                <a:ea typeface="Consolas"/>
                <a:cs typeface="Consolas"/>
                <a:sym typeface="Consolas"/>
              </a:rPr>
              <a:t>int</a:t>
            </a:r>
            <a:r>
              <a:rPr lang="en-US" sz="1600" dirty="0">
                <a:latin typeface="Consolas"/>
                <a:ea typeface="Consolas"/>
                <a:cs typeface="Consolas"/>
                <a:sym typeface="Consolas"/>
              </a:rPr>
              <a:t> sum = 0;</a:t>
            </a:r>
            <a:endParaRPr sz="1600" dirty="0">
              <a:latin typeface="Consolas"/>
              <a:ea typeface="Consolas"/>
              <a:cs typeface="Consolas"/>
              <a:sym typeface="Consolas"/>
            </a:endParaRPr>
          </a:p>
          <a:p>
            <a:pPr marL="0" lvl="0" indent="0" algn="l" rtl="0">
              <a:spcBef>
                <a:spcPts val="0"/>
              </a:spcBef>
              <a:spcAft>
                <a:spcPts val="0"/>
              </a:spcAft>
              <a:buNone/>
            </a:pPr>
            <a:r>
              <a:rPr lang="en-US" sz="1600" dirty="0">
                <a:latin typeface="Consolas"/>
                <a:ea typeface="Consolas"/>
                <a:cs typeface="Consolas"/>
                <a:sym typeface="Consolas"/>
              </a:rPr>
              <a:t>        </a:t>
            </a:r>
            <a:r>
              <a:rPr lang="en-US" sz="1600" b="1" dirty="0">
                <a:solidFill>
                  <a:srgbClr val="7F0055"/>
                </a:solidFill>
                <a:latin typeface="Consolas"/>
                <a:ea typeface="Consolas"/>
                <a:cs typeface="Consolas"/>
                <a:sym typeface="Consolas"/>
              </a:rPr>
              <a:t>for</a:t>
            </a:r>
            <a:r>
              <a:rPr lang="en-US" sz="1600" dirty="0">
                <a:latin typeface="Consolas"/>
                <a:ea typeface="Consolas"/>
                <a:cs typeface="Consolas"/>
                <a:sym typeface="Consolas"/>
              </a:rPr>
              <a:t> (</a:t>
            </a:r>
            <a:r>
              <a:rPr lang="en-US" sz="1600" b="1" dirty="0">
                <a:solidFill>
                  <a:srgbClr val="7F0055"/>
                </a:solidFill>
                <a:latin typeface="Consolas"/>
                <a:ea typeface="Consolas"/>
                <a:cs typeface="Consolas"/>
                <a:sym typeface="Consolas"/>
              </a:rPr>
              <a:t>int</a:t>
            </a:r>
            <a:r>
              <a:rPr lang="en-US" sz="1600" dirty="0">
                <a:latin typeface="Consolas"/>
                <a:ea typeface="Consolas"/>
                <a:cs typeface="Consolas"/>
                <a:sym typeface="Consolas"/>
              </a:rPr>
              <a:t> </a:t>
            </a:r>
            <a:r>
              <a:rPr lang="en-US" sz="1600" dirty="0" err="1">
                <a:latin typeface="Consolas"/>
                <a:ea typeface="Consolas"/>
                <a:cs typeface="Consolas"/>
                <a:sym typeface="Consolas"/>
              </a:rPr>
              <a:t>i</a:t>
            </a:r>
            <a:r>
              <a:rPr lang="en-US" sz="1600" dirty="0">
                <a:latin typeface="Consolas"/>
                <a:ea typeface="Consolas"/>
                <a:cs typeface="Consolas"/>
                <a:sym typeface="Consolas"/>
              </a:rPr>
              <a:t> = 0; </a:t>
            </a:r>
            <a:r>
              <a:rPr lang="en-US" sz="1600" dirty="0" err="1">
                <a:latin typeface="Consolas"/>
                <a:ea typeface="Consolas"/>
                <a:cs typeface="Consolas"/>
                <a:sym typeface="Consolas"/>
              </a:rPr>
              <a:t>i</a:t>
            </a:r>
            <a:r>
              <a:rPr lang="en-US" sz="1600" dirty="0">
                <a:latin typeface="Consolas"/>
                <a:ea typeface="Consolas"/>
                <a:cs typeface="Consolas"/>
                <a:sym typeface="Consolas"/>
              </a:rPr>
              <a:t> &lt; 10; </a:t>
            </a:r>
            <a:r>
              <a:rPr lang="en-US" sz="1600" dirty="0" err="1">
                <a:latin typeface="Consolas"/>
                <a:ea typeface="Consolas"/>
                <a:cs typeface="Consolas"/>
                <a:sym typeface="Consolas"/>
              </a:rPr>
              <a:t>i</a:t>
            </a:r>
            <a:r>
              <a:rPr lang="en-US" sz="1600" dirty="0">
                <a:latin typeface="Consolas"/>
                <a:ea typeface="Consolas"/>
                <a:cs typeface="Consolas"/>
                <a:sym typeface="Consolas"/>
              </a:rPr>
              <a:t>++) {</a:t>
            </a:r>
            <a:endParaRPr sz="1600" dirty="0">
              <a:latin typeface="Consolas"/>
              <a:ea typeface="Consolas"/>
              <a:cs typeface="Consolas"/>
              <a:sym typeface="Consolas"/>
            </a:endParaRPr>
          </a:p>
          <a:p>
            <a:pPr marL="0" lvl="0" indent="0" algn="l" rtl="0">
              <a:spcBef>
                <a:spcPts val="0"/>
              </a:spcBef>
              <a:spcAft>
                <a:spcPts val="0"/>
              </a:spcAft>
              <a:buNone/>
            </a:pPr>
            <a:r>
              <a:rPr lang="en-US" sz="1600" dirty="0">
                <a:latin typeface="Consolas"/>
                <a:ea typeface="Consolas"/>
                <a:cs typeface="Consolas"/>
                <a:sym typeface="Consolas"/>
              </a:rPr>
              <a:t>            </a:t>
            </a:r>
            <a:r>
              <a:rPr lang="en-US" sz="1600" b="1" dirty="0">
                <a:solidFill>
                  <a:srgbClr val="7F0055"/>
                </a:solidFill>
                <a:latin typeface="Consolas"/>
                <a:ea typeface="Consolas"/>
                <a:cs typeface="Consolas"/>
                <a:sym typeface="Consolas"/>
              </a:rPr>
              <a:t>int</a:t>
            </a:r>
            <a:r>
              <a:rPr lang="en-US" sz="1600" dirty="0">
                <a:latin typeface="Consolas"/>
                <a:ea typeface="Consolas"/>
                <a:cs typeface="Consolas"/>
                <a:sym typeface="Consolas"/>
              </a:rPr>
              <a:t> dice = (</a:t>
            </a:r>
            <a:r>
              <a:rPr lang="en-US" sz="1600" b="1" dirty="0">
                <a:solidFill>
                  <a:srgbClr val="7F0055"/>
                </a:solidFill>
                <a:latin typeface="Consolas"/>
                <a:ea typeface="Consolas"/>
                <a:cs typeface="Consolas"/>
                <a:sym typeface="Consolas"/>
              </a:rPr>
              <a:t>int</a:t>
            </a:r>
            <a:r>
              <a:rPr lang="en-US" sz="1600" dirty="0">
                <a:latin typeface="Consolas"/>
                <a:ea typeface="Consolas"/>
                <a:cs typeface="Consolas"/>
                <a:sym typeface="Consolas"/>
              </a:rPr>
              <a:t>) (</a:t>
            </a:r>
            <a:r>
              <a:rPr lang="en-US" sz="1600" dirty="0" err="1">
                <a:latin typeface="Consolas"/>
                <a:ea typeface="Consolas"/>
                <a:cs typeface="Consolas"/>
                <a:sym typeface="Consolas"/>
              </a:rPr>
              <a:t>Math.random</a:t>
            </a:r>
            <a:r>
              <a:rPr lang="en-US" sz="1600" dirty="0">
                <a:latin typeface="Consolas"/>
                <a:ea typeface="Consolas"/>
                <a:cs typeface="Consolas"/>
                <a:sym typeface="Consolas"/>
              </a:rPr>
              <a:t>() * 6) + 1;</a:t>
            </a:r>
            <a:endParaRPr sz="1600" dirty="0">
              <a:latin typeface="Consolas"/>
              <a:ea typeface="Consolas"/>
              <a:cs typeface="Consolas"/>
              <a:sym typeface="Consolas"/>
            </a:endParaRPr>
          </a:p>
          <a:p>
            <a:pPr marL="0" lvl="0" indent="0" algn="l" rtl="0">
              <a:spcBef>
                <a:spcPts val="0"/>
              </a:spcBef>
              <a:spcAft>
                <a:spcPts val="0"/>
              </a:spcAft>
              <a:buNone/>
            </a:pPr>
            <a:r>
              <a:rPr lang="en-US" sz="1600" dirty="0">
                <a:latin typeface="Consolas"/>
                <a:ea typeface="Consolas"/>
                <a:cs typeface="Consolas"/>
                <a:sym typeface="Consolas"/>
              </a:rPr>
              <a:t>            sum += dice;</a:t>
            </a:r>
            <a:endParaRPr sz="1600" dirty="0">
              <a:latin typeface="Consolas"/>
              <a:ea typeface="Consolas"/>
              <a:cs typeface="Consolas"/>
              <a:sym typeface="Consolas"/>
            </a:endParaRPr>
          </a:p>
          <a:p>
            <a:pPr marL="0" lvl="0" indent="0" algn="l" rtl="0">
              <a:spcBef>
                <a:spcPts val="0"/>
              </a:spcBef>
              <a:spcAft>
                <a:spcPts val="0"/>
              </a:spcAft>
              <a:buNone/>
            </a:pPr>
            <a:r>
              <a:rPr lang="en-US" sz="1600" dirty="0">
                <a:latin typeface="Consolas"/>
                <a:ea typeface="Consolas"/>
                <a:cs typeface="Consolas"/>
                <a:sym typeface="Consolas"/>
              </a:rPr>
              <a:t>        }</a:t>
            </a:r>
            <a:endParaRPr sz="1600" dirty="0">
              <a:latin typeface="Consolas"/>
              <a:ea typeface="Consolas"/>
              <a:cs typeface="Consolas"/>
              <a:sym typeface="Consolas"/>
            </a:endParaRPr>
          </a:p>
          <a:p>
            <a:pPr marL="0" lvl="0" indent="0" algn="l" rtl="0">
              <a:spcBef>
                <a:spcPts val="0"/>
              </a:spcBef>
              <a:spcAft>
                <a:spcPts val="0"/>
              </a:spcAft>
              <a:buNone/>
            </a:pPr>
            <a:r>
              <a:rPr lang="en-US" sz="1600" dirty="0">
                <a:latin typeface="Consolas"/>
                <a:ea typeface="Consolas"/>
                <a:cs typeface="Consolas"/>
                <a:sym typeface="Consolas"/>
              </a:rPr>
              <a:t>        </a:t>
            </a:r>
            <a:r>
              <a:rPr lang="en-US" sz="1600" dirty="0" err="1">
                <a:latin typeface="Consolas"/>
                <a:ea typeface="Consolas"/>
                <a:cs typeface="Consolas"/>
                <a:sym typeface="Consolas"/>
              </a:rPr>
              <a:t>System.out.println</a:t>
            </a:r>
            <a:r>
              <a:rPr lang="en-US" sz="1600" dirty="0">
                <a:latin typeface="Consolas"/>
                <a:ea typeface="Consolas"/>
                <a:cs typeface="Consolas"/>
                <a:sym typeface="Consolas"/>
              </a:rPr>
              <a:t>("The sum of 10 dice rolls is " + sum);</a:t>
            </a:r>
            <a:endParaRPr sz="1600" dirty="0">
              <a:latin typeface="Consolas"/>
              <a:ea typeface="Consolas"/>
              <a:cs typeface="Consolas"/>
              <a:sym typeface="Consolas"/>
            </a:endParaRPr>
          </a:p>
          <a:p>
            <a:pPr marL="0" lvl="0" indent="0" algn="l" rtl="0">
              <a:spcBef>
                <a:spcPts val="0"/>
              </a:spcBef>
              <a:spcAft>
                <a:spcPts val="0"/>
              </a:spcAft>
              <a:buNone/>
            </a:pPr>
            <a:r>
              <a:rPr lang="en-US" sz="1600" dirty="0">
                <a:latin typeface="Consolas"/>
                <a:ea typeface="Consolas"/>
                <a:cs typeface="Consolas"/>
                <a:sym typeface="Consolas"/>
              </a:rPr>
              <a:t>    }</a:t>
            </a:r>
            <a:endParaRPr sz="1600" dirty="0">
              <a:latin typeface="Consolas"/>
              <a:ea typeface="Consolas"/>
              <a:cs typeface="Consolas"/>
              <a:sym typeface="Consolas"/>
            </a:endParaRPr>
          </a:p>
          <a:p>
            <a:pPr marL="0" lvl="0" indent="0" algn="l" rtl="0">
              <a:spcBef>
                <a:spcPts val="0"/>
              </a:spcBef>
              <a:spcAft>
                <a:spcPts val="0"/>
              </a:spcAft>
              <a:buNone/>
            </a:pPr>
            <a:r>
              <a:rPr lang="en-US" sz="1600" dirty="0">
                <a:latin typeface="Consolas"/>
                <a:ea typeface="Consolas"/>
                <a:cs typeface="Consolas"/>
                <a:sym typeface="Consolas"/>
              </a:rPr>
              <a:t>}</a:t>
            </a:r>
            <a:endParaRPr sz="1600" dirty="0">
              <a:latin typeface="Consolas"/>
              <a:ea typeface="Consolas"/>
              <a:cs typeface="Consolas"/>
              <a:sym typeface="Consolas"/>
            </a:endParaRPr>
          </a:p>
          <a:p>
            <a:pPr marL="0" lvl="0" indent="0" algn="l" rtl="0">
              <a:spcBef>
                <a:spcPts val="0"/>
              </a:spcBef>
              <a:spcAft>
                <a:spcPts val="0"/>
              </a:spcAft>
              <a:buNone/>
            </a:pPr>
            <a:endParaRPr sz="1600" dirty="0">
              <a:latin typeface="Consolas"/>
              <a:ea typeface="Consolas"/>
              <a:cs typeface="Consolas"/>
              <a:sym typeface="Consolas"/>
            </a:endParaRPr>
          </a:p>
        </p:txBody>
      </p:sp>
      <p:sp>
        <p:nvSpPr>
          <p:cNvPr id="260" name="Google Shape;260;g2844d016e97_0_89"/>
          <p:cNvSpPr txBox="1"/>
          <p:nvPr/>
        </p:nvSpPr>
        <p:spPr>
          <a:xfrm>
            <a:off x="127250" y="76200"/>
            <a:ext cx="40824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a:solidFill>
                  <a:srgbClr val="663300"/>
                </a:solidFill>
              </a:rPr>
              <a:t>Question 5 - Solution</a:t>
            </a:r>
            <a:endParaRPr sz="2400">
              <a:solidFill>
                <a:srgbClr val="663300"/>
              </a:solidFill>
            </a:endParaRPr>
          </a:p>
        </p:txBody>
      </p:sp>
      <p:sp>
        <p:nvSpPr>
          <p:cNvPr id="261" name="Google Shape;261;g2844d016e97_0_89"/>
          <p:cNvSpPr/>
          <p:nvPr/>
        </p:nvSpPr>
        <p:spPr>
          <a:xfrm>
            <a:off x="152400" y="6652725"/>
            <a:ext cx="5029200" cy="194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39162-D1E9-29F3-F80F-74CEC1E13AB0}"/>
              </a:ext>
            </a:extLst>
          </p:cNvPr>
          <p:cNvSpPr>
            <a:spLocks noGrp="1"/>
          </p:cNvSpPr>
          <p:nvPr>
            <p:ph type="title"/>
          </p:nvPr>
        </p:nvSpPr>
        <p:spPr/>
        <p:txBody>
          <a:bodyPr/>
          <a:lstStyle/>
          <a:p>
            <a:r>
              <a:rPr lang="en-IL" dirty="0"/>
              <a:t>In </a:t>
            </a:r>
            <a:r>
              <a:rPr lang="he-IL" dirty="0" err="1"/>
              <a:t>Memoriam</a:t>
            </a:r>
            <a:endParaRPr lang="en-IL" dirty="0"/>
          </a:p>
        </p:txBody>
      </p:sp>
      <p:pic>
        <p:nvPicPr>
          <p:cNvPr id="5" name="Picture 4" descr="A screenshot of a person wearing a green hat and a lit candle&#10;&#10;Description automatically generated">
            <a:extLst>
              <a:ext uri="{FF2B5EF4-FFF2-40B4-BE49-F238E27FC236}">
                <a16:creationId xmlns:a16="http://schemas.microsoft.com/office/drawing/2014/main" id="{0C119DAF-1E03-3C93-6B5E-92230EB3DAF1}"/>
              </a:ext>
            </a:extLst>
          </p:cNvPr>
          <p:cNvPicPr>
            <a:picLocks noChangeAspect="1"/>
          </p:cNvPicPr>
          <p:nvPr/>
        </p:nvPicPr>
        <p:blipFill rotWithShape="1">
          <a:blip r:embed="rId2"/>
          <a:srcRect l="2294" t="13101" r="3250" b="3655"/>
          <a:stretch/>
        </p:blipFill>
        <p:spPr>
          <a:xfrm>
            <a:off x="2239861" y="2008426"/>
            <a:ext cx="4479721" cy="4434318"/>
          </a:xfrm>
          <a:prstGeom prst="rect">
            <a:avLst/>
          </a:prstGeom>
        </p:spPr>
      </p:pic>
      <p:sp>
        <p:nvSpPr>
          <p:cNvPr id="6" name="Google Shape;69;p2">
            <a:extLst>
              <a:ext uri="{FF2B5EF4-FFF2-40B4-BE49-F238E27FC236}">
                <a16:creationId xmlns:a16="http://schemas.microsoft.com/office/drawing/2014/main" id="{1A9AEBD9-A562-CCA4-8341-5CFD95BD9648}"/>
              </a:ext>
            </a:extLst>
          </p:cNvPr>
          <p:cNvSpPr/>
          <p:nvPr/>
        </p:nvSpPr>
        <p:spPr>
          <a:xfrm>
            <a:off x="95250" y="6671310"/>
            <a:ext cx="4724400" cy="1524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 name="Google Shape;90;p4">
            <a:extLst>
              <a:ext uri="{FF2B5EF4-FFF2-40B4-BE49-F238E27FC236}">
                <a16:creationId xmlns:a16="http://schemas.microsoft.com/office/drawing/2014/main" id="{2876B864-1B82-CAF1-1EB3-0E9872A9A2FC}"/>
              </a:ext>
            </a:extLst>
          </p:cNvPr>
          <p:cNvSpPr txBox="1"/>
          <p:nvPr/>
        </p:nvSpPr>
        <p:spPr>
          <a:xfrm>
            <a:off x="228600" y="838200"/>
            <a:ext cx="8610600" cy="2743200"/>
          </a:xfrm>
          <a:prstGeom prst="rect">
            <a:avLst/>
          </a:prstGeom>
          <a:noFill/>
          <a:ln>
            <a:noFill/>
          </a:ln>
        </p:spPr>
        <p:txBody>
          <a:bodyPr spcFirstLastPara="1" wrap="square" lIns="92075" tIns="46025" rIns="92075" bIns="46025" anchor="t" anchorCtr="0">
            <a:noAutofit/>
          </a:bodyPr>
          <a:lstStyle/>
          <a:p>
            <a:pPr marL="342900" marR="0" lvl="0" indent="-342900" algn="l" rtl="0">
              <a:lnSpc>
                <a:spcPct val="100000"/>
              </a:lnSpc>
              <a:spcBef>
                <a:spcPts val="0"/>
              </a:spcBef>
              <a:spcAft>
                <a:spcPts val="0"/>
              </a:spcAft>
              <a:buClr>
                <a:srgbClr val="006600"/>
              </a:buClr>
              <a:buSzPts val="1600"/>
              <a:buFont typeface="Noto Sans"/>
              <a:buChar char="■"/>
            </a:pPr>
            <a:r>
              <a:rPr lang="he-IL" sz="1600" dirty="0" err="1">
                <a:solidFill>
                  <a:schemeClr val="dk1"/>
                </a:solidFill>
                <a:latin typeface="Comic Sans MS"/>
                <a:ea typeface="Comic Sans MS"/>
                <a:cs typeface="Comic Sans MS"/>
                <a:sym typeface="Comic Sans MS"/>
              </a:rPr>
              <a:t>This</a:t>
            </a:r>
            <a:r>
              <a:rPr lang="he-IL" sz="1600" dirty="0">
                <a:solidFill>
                  <a:schemeClr val="dk1"/>
                </a:solidFill>
                <a:latin typeface="Comic Sans MS"/>
                <a:ea typeface="Comic Sans MS"/>
                <a:cs typeface="Comic Sans MS"/>
                <a:sym typeface="Comic Sans MS"/>
              </a:rPr>
              <a:t> </a:t>
            </a:r>
            <a:r>
              <a:rPr lang="en-US" sz="1600" dirty="0">
                <a:solidFill>
                  <a:schemeClr val="dk1"/>
                </a:solidFill>
                <a:latin typeface="Comic Sans MS"/>
                <a:ea typeface="Comic Sans MS"/>
                <a:cs typeface="Comic Sans MS"/>
                <a:sym typeface="Comic Sans MS"/>
              </a:rPr>
              <a:t>recitation is dedicated to the memory of Sargent Major (res’) Joseph (Joe) </a:t>
            </a:r>
            <a:r>
              <a:rPr lang="en-US" sz="1600" dirty="0" err="1">
                <a:solidFill>
                  <a:schemeClr val="dk1"/>
                </a:solidFill>
                <a:latin typeface="Comic Sans MS"/>
                <a:ea typeface="Comic Sans MS"/>
                <a:cs typeface="Comic Sans MS"/>
                <a:sym typeface="Comic Sans MS"/>
              </a:rPr>
              <a:t>Gitarts</a:t>
            </a:r>
            <a:r>
              <a:rPr lang="en-US" sz="1600" dirty="0">
                <a:solidFill>
                  <a:schemeClr val="dk1"/>
                </a:solidFill>
                <a:latin typeface="Comic Sans MS"/>
                <a:ea typeface="Comic Sans MS"/>
                <a:cs typeface="Comic Sans MS"/>
                <a:sym typeface="Comic Sans MS"/>
              </a:rPr>
              <a:t>. </a:t>
            </a:r>
            <a:r>
              <a:rPr lang="en-US" sz="1600" b="0" i="0" u="none" strike="noStrike" cap="none" dirty="0">
                <a:solidFill>
                  <a:schemeClr val="dk1"/>
                </a:solidFill>
                <a:latin typeface="Comic Sans MS"/>
                <a:ea typeface="Comic Sans MS"/>
                <a:cs typeface="Comic Sans MS"/>
                <a:sym typeface="Comic Sans MS"/>
              </a:rPr>
              <a:t>Jo</a:t>
            </a:r>
            <a:r>
              <a:rPr lang="en-US" sz="1600" dirty="0">
                <a:solidFill>
                  <a:schemeClr val="dk1"/>
                </a:solidFill>
                <a:latin typeface="Comic Sans MS"/>
                <a:ea typeface="Comic Sans MS"/>
                <a:cs typeface="Comic Sans MS"/>
                <a:sym typeface="Comic Sans MS"/>
              </a:rPr>
              <a:t>e fell on December 25</a:t>
            </a:r>
            <a:r>
              <a:rPr lang="en-US" sz="1600" baseline="30000" dirty="0">
                <a:solidFill>
                  <a:schemeClr val="dk1"/>
                </a:solidFill>
                <a:latin typeface="Comic Sans MS"/>
                <a:ea typeface="Comic Sans MS"/>
                <a:cs typeface="Comic Sans MS"/>
                <a:sym typeface="Comic Sans MS"/>
              </a:rPr>
              <a:t>th</a:t>
            </a:r>
            <a:r>
              <a:rPr lang="en-US" sz="1600" dirty="0">
                <a:solidFill>
                  <a:schemeClr val="dk1"/>
                </a:solidFill>
                <a:latin typeface="Comic Sans MS"/>
                <a:ea typeface="Comic Sans MS"/>
                <a:cs typeface="Comic Sans MS"/>
                <a:sym typeface="Comic Sans MS"/>
              </a:rPr>
              <a:t> 2023 during a battle in South Gaza. Joe was scheduled to start his second year here at </a:t>
            </a:r>
            <a:r>
              <a:rPr lang="en-US" sz="1600" dirty="0" err="1">
                <a:solidFill>
                  <a:schemeClr val="dk1"/>
                </a:solidFill>
                <a:latin typeface="Comic Sans MS"/>
                <a:ea typeface="Comic Sans MS"/>
                <a:cs typeface="Comic Sans MS"/>
                <a:sym typeface="Comic Sans MS"/>
              </a:rPr>
              <a:t>RUNi</a:t>
            </a:r>
            <a:r>
              <a:rPr lang="en-US" sz="1600" dirty="0">
                <a:solidFill>
                  <a:schemeClr val="dk1"/>
                </a:solidFill>
                <a:latin typeface="Comic Sans MS"/>
                <a:ea typeface="Comic Sans MS"/>
                <a:cs typeface="Comic Sans MS"/>
                <a:sym typeface="Comic Sans MS"/>
              </a:rPr>
              <a:t> this semester. May he rest in peace.</a:t>
            </a:r>
            <a:endParaRPr sz="1600" b="0" i="0" u="none" strike="noStrike" cap="none" dirty="0">
              <a:solidFill>
                <a:schemeClr val="dk1"/>
              </a:solidFill>
              <a:latin typeface="Comic Sans MS"/>
              <a:ea typeface="Comic Sans MS"/>
              <a:cs typeface="Comic Sans MS"/>
              <a:sym typeface="Comic Sans MS"/>
            </a:endParaRPr>
          </a:p>
          <a:p>
            <a:pPr marL="0" marR="0" lvl="0" indent="0" algn="l" rtl="0">
              <a:lnSpc>
                <a:spcPct val="100000"/>
              </a:lnSpc>
              <a:spcBef>
                <a:spcPts val="960"/>
              </a:spcBef>
              <a:spcAft>
                <a:spcPts val="0"/>
              </a:spcAft>
              <a:buNone/>
            </a:pPr>
            <a:endParaRPr sz="1600" b="0" i="0" u="none" strike="noStrike" cap="none" dirty="0">
              <a:solidFill>
                <a:schemeClr val="dk1"/>
              </a:solidFill>
              <a:latin typeface="Comic Sans MS"/>
              <a:ea typeface="Comic Sans MS"/>
              <a:cs typeface="Comic Sans MS"/>
              <a:sym typeface="Comic Sans MS"/>
            </a:endParaRPr>
          </a:p>
          <a:p>
            <a:pPr marL="342900" marR="0" lvl="0" indent="-342900" algn="l" rtl="0">
              <a:lnSpc>
                <a:spcPct val="100000"/>
              </a:lnSpc>
              <a:spcBef>
                <a:spcPts val="960"/>
              </a:spcBef>
              <a:spcAft>
                <a:spcPts val="0"/>
              </a:spcAft>
              <a:buClr>
                <a:srgbClr val="006600"/>
              </a:buClr>
              <a:buSzPts val="1600"/>
              <a:buFont typeface="Noto Sans"/>
              <a:buNone/>
            </a:pPr>
            <a:endParaRPr sz="1600" b="0" i="0" u="none" strike="noStrike" cap="none" dirty="0">
              <a:solidFill>
                <a:schemeClr val="dk1"/>
              </a:solidFill>
              <a:latin typeface="Comic Sans MS"/>
              <a:ea typeface="Comic Sans MS"/>
              <a:cs typeface="Comic Sans MS"/>
              <a:sym typeface="Comic Sans MS"/>
            </a:endParaRPr>
          </a:p>
        </p:txBody>
      </p:sp>
    </p:spTree>
    <p:extLst>
      <p:ext uri="{BB962C8B-B14F-4D97-AF65-F5344CB8AC3E}">
        <p14:creationId xmlns:p14="http://schemas.microsoft.com/office/powerpoint/2010/main" val="1423813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2862855f622_0_465"/>
          <p:cNvSpPr txBox="1"/>
          <p:nvPr/>
        </p:nvSpPr>
        <p:spPr>
          <a:xfrm>
            <a:off x="228600" y="838200"/>
            <a:ext cx="8610600" cy="3507600"/>
          </a:xfrm>
          <a:prstGeom prst="rect">
            <a:avLst/>
          </a:prstGeom>
          <a:noFill/>
          <a:ln>
            <a:noFill/>
          </a:ln>
        </p:spPr>
        <p:txBody>
          <a:bodyPr spcFirstLastPara="1" wrap="square" lIns="92075" tIns="46025" rIns="92075" bIns="46025" anchor="t" anchorCtr="0">
            <a:noAutofit/>
          </a:bodyPr>
          <a:lstStyle/>
          <a:p>
            <a:pPr marL="342900" lvl="0" indent="-342900" algn="l" rtl="0">
              <a:spcBef>
                <a:spcPts val="960"/>
              </a:spcBef>
              <a:spcAft>
                <a:spcPts val="0"/>
              </a:spcAft>
              <a:buClr>
                <a:srgbClr val="006600"/>
              </a:buClr>
              <a:buSzPts val="1600"/>
              <a:buFont typeface="Noto Sans"/>
              <a:buChar char="■"/>
            </a:pPr>
            <a:r>
              <a:rPr lang="en-US" sz="1600">
                <a:solidFill>
                  <a:schemeClr val="dk1"/>
                </a:solidFill>
                <a:latin typeface="Comic Sans MS"/>
                <a:ea typeface="Comic Sans MS"/>
                <a:cs typeface="Comic Sans MS"/>
                <a:sym typeface="Comic Sans MS"/>
              </a:rPr>
              <a:t>Lets upgrade the program by adding a single command line argument</a:t>
            </a:r>
            <a:endParaRPr sz="1600">
              <a:solidFill>
                <a:schemeClr val="dk1"/>
              </a:solidFill>
              <a:latin typeface="Comic Sans MS"/>
              <a:ea typeface="Comic Sans MS"/>
              <a:cs typeface="Comic Sans MS"/>
              <a:sym typeface="Comic Sans MS"/>
            </a:endParaRPr>
          </a:p>
          <a:p>
            <a:pPr marL="342900" lvl="0" indent="-342900" algn="l" rtl="0">
              <a:spcBef>
                <a:spcPts val="960"/>
              </a:spcBef>
              <a:spcAft>
                <a:spcPts val="0"/>
              </a:spcAft>
              <a:buClr>
                <a:srgbClr val="006600"/>
              </a:buClr>
              <a:buSzPts val="1600"/>
              <a:buFont typeface="Noto Sans"/>
              <a:buChar char="■"/>
            </a:pPr>
            <a:r>
              <a:rPr lang="en-US" sz="1600">
                <a:solidFill>
                  <a:schemeClr val="dk1"/>
                </a:solidFill>
                <a:latin typeface="Comic Sans MS"/>
                <a:ea typeface="Comic Sans MS"/>
                <a:cs typeface="Comic Sans MS"/>
                <a:sym typeface="Comic Sans MS"/>
              </a:rPr>
              <a:t>You may assume that argument is going to be true or false. </a:t>
            </a:r>
            <a:endParaRPr sz="1600">
              <a:solidFill>
                <a:schemeClr val="dk1"/>
              </a:solidFill>
              <a:latin typeface="Comic Sans MS"/>
              <a:ea typeface="Comic Sans MS"/>
              <a:cs typeface="Comic Sans MS"/>
              <a:sym typeface="Comic Sans MS"/>
            </a:endParaRPr>
          </a:p>
          <a:p>
            <a:pPr marL="342900" lvl="0" indent="-342900" algn="l" rtl="0">
              <a:spcBef>
                <a:spcPts val="960"/>
              </a:spcBef>
              <a:spcAft>
                <a:spcPts val="0"/>
              </a:spcAft>
              <a:buClr>
                <a:srgbClr val="006600"/>
              </a:buClr>
              <a:buSzPts val="1600"/>
              <a:buFont typeface="Noto Sans"/>
              <a:buChar char="■"/>
            </a:pPr>
            <a:r>
              <a:rPr lang="en-US" sz="1600">
                <a:solidFill>
                  <a:schemeClr val="dk1"/>
                </a:solidFill>
                <a:latin typeface="Comic Sans MS"/>
                <a:ea typeface="Comic Sans MS"/>
                <a:cs typeface="Comic Sans MS"/>
                <a:sym typeface="Comic Sans MS"/>
              </a:rPr>
              <a:t>Design a program </a:t>
            </a:r>
            <a:endParaRPr sz="1600">
              <a:solidFill>
                <a:schemeClr val="dk1"/>
              </a:solidFill>
              <a:latin typeface="Comic Sans MS"/>
              <a:ea typeface="Comic Sans MS"/>
              <a:cs typeface="Comic Sans MS"/>
              <a:sym typeface="Comic Sans MS"/>
            </a:endParaRPr>
          </a:p>
          <a:p>
            <a:pPr marL="914400" lvl="1" indent="-330200" algn="l" rtl="0">
              <a:spcBef>
                <a:spcPts val="960"/>
              </a:spcBef>
              <a:spcAft>
                <a:spcPts val="0"/>
              </a:spcAft>
              <a:buClr>
                <a:srgbClr val="006600"/>
              </a:buClr>
              <a:buSzPts val="1600"/>
              <a:buFont typeface="Noto Sans"/>
              <a:buChar char="●"/>
            </a:pPr>
            <a:r>
              <a:rPr lang="en-US" sz="1600">
                <a:solidFill>
                  <a:schemeClr val="dk1"/>
                </a:solidFill>
                <a:latin typeface="Comic Sans MS"/>
                <a:ea typeface="Comic Sans MS"/>
                <a:cs typeface="Comic Sans MS"/>
                <a:sym typeface="Comic Sans MS"/>
              </a:rPr>
              <a:t>That receives a single boolean command line argument from user. </a:t>
            </a:r>
            <a:endParaRPr sz="1600">
              <a:solidFill>
                <a:schemeClr val="dk1"/>
              </a:solidFill>
              <a:latin typeface="Comic Sans MS"/>
              <a:ea typeface="Comic Sans MS"/>
              <a:cs typeface="Comic Sans MS"/>
              <a:sym typeface="Comic Sans MS"/>
            </a:endParaRPr>
          </a:p>
          <a:p>
            <a:pPr marL="914400" marR="0" lvl="1" indent="-330200" algn="l" rtl="0">
              <a:lnSpc>
                <a:spcPct val="100000"/>
              </a:lnSpc>
              <a:spcBef>
                <a:spcPts val="960"/>
              </a:spcBef>
              <a:spcAft>
                <a:spcPts val="0"/>
              </a:spcAft>
              <a:buClr>
                <a:srgbClr val="006600"/>
              </a:buClr>
              <a:buSzPts val="1600"/>
              <a:buFont typeface="Noto Sans"/>
              <a:buChar char="●"/>
            </a:pPr>
            <a:r>
              <a:rPr lang="en-US" sz="1600">
                <a:solidFill>
                  <a:schemeClr val="dk1"/>
                </a:solidFill>
                <a:latin typeface="Comic Sans MS"/>
                <a:ea typeface="Comic Sans MS"/>
                <a:cs typeface="Comic Sans MS"/>
                <a:sym typeface="Comic Sans MS"/>
              </a:rPr>
              <a:t>Then simulates the roll of a six-sided dice 10 times. After each roll, and add the current value, and after all 10 rolls, sum and display the sum of the outcomes.</a:t>
            </a:r>
            <a:endParaRPr sz="1600">
              <a:solidFill>
                <a:schemeClr val="dk1"/>
              </a:solidFill>
              <a:latin typeface="Comic Sans MS"/>
              <a:ea typeface="Comic Sans MS"/>
              <a:cs typeface="Comic Sans MS"/>
              <a:sym typeface="Comic Sans MS"/>
            </a:endParaRPr>
          </a:p>
          <a:p>
            <a:pPr marL="914400" marR="0" lvl="1" indent="-330200" algn="l" rtl="0">
              <a:lnSpc>
                <a:spcPct val="100000"/>
              </a:lnSpc>
              <a:spcBef>
                <a:spcPts val="960"/>
              </a:spcBef>
              <a:spcAft>
                <a:spcPts val="0"/>
              </a:spcAft>
              <a:buClr>
                <a:srgbClr val="006600"/>
              </a:buClr>
              <a:buSzPts val="1600"/>
              <a:buFont typeface="Noto Sans"/>
              <a:buChar char="●"/>
            </a:pPr>
            <a:r>
              <a:rPr lang="en-US" sz="1600">
                <a:solidFill>
                  <a:schemeClr val="dk1"/>
                </a:solidFill>
                <a:latin typeface="Comic Sans MS"/>
                <a:ea typeface="Comic Sans MS"/>
                <a:cs typeface="Comic Sans MS"/>
                <a:sym typeface="Comic Sans MS"/>
              </a:rPr>
              <a:t>Ensure that each number between 1 and 6 has an equal chance of being rolled during each individual roll.</a:t>
            </a:r>
            <a:endParaRPr sz="1600">
              <a:solidFill>
                <a:schemeClr val="dk1"/>
              </a:solidFill>
              <a:latin typeface="Comic Sans MS"/>
              <a:ea typeface="Comic Sans MS"/>
              <a:cs typeface="Comic Sans MS"/>
              <a:sym typeface="Comic Sans MS"/>
            </a:endParaRPr>
          </a:p>
          <a:p>
            <a:pPr marL="914400" marR="0" lvl="1" indent="-330200" algn="l" rtl="0">
              <a:lnSpc>
                <a:spcPct val="100000"/>
              </a:lnSpc>
              <a:spcBef>
                <a:spcPts val="960"/>
              </a:spcBef>
              <a:spcAft>
                <a:spcPts val="0"/>
              </a:spcAft>
              <a:buClr>
                <a:srgbClr val="006600"/>
              </a:buClr>
              <a:buSzPts val="1600"/>
              <a:buFont typeface="Noto Sans"/>
              <a:buChar char="●"/>
            </a:pPr>
            <a:r>
              <a:rPr lang="en-US" sz="1600">
                <a:solidFill>
                  <a:schemeClr val="dk1"/>
                </a:solidFill>
                <a:latin typeface="Comic Sans MS"/>
                <a:ea typeface="Comic Sans MS"/>
                <a:cs typeface="Comic Sans MS"/>
                <a:sym typeface="Comic Sans MS"/>
              </a:rPr>
              <a:t>if the given command line argument is true print the outcome of every roll </a:t>
            </a:r>
            <a:endParaRPr sz="1600">
              <a:solidFill>
                <a:schemeClr val="dk1"/>
              </a:solidFill>
              <a:latin typeface="Comic Sans MS"/>
              <a:ea typeface="Comic Sans MS"/>
              <a:cs typeface="Comic Sans MS"/>
              <a:sym typeface="Comic Sans MS"/>
            </a:endParaRPr>
          </a:p>
          <a:p>
            <a:pPr marL="914400" marR="0" lvl="0" indent="0" algn="l" rtl="0">
              <a:lnSpc>
                <a:spcPct val="100000"/>
              </a:lnSpc>
              <a:spcBef>
                <a:spcPts val="960"/>
              </a:spcBef>
              <a:spcAft>
                <a:spcPts val="0"/>
              </a:spcAft>
              <a:buNone/>
            </a:pPr>
            <a:endParaRPr sz="1600">
              <a:solidFill>
                <a:schemeClr val="dk1"/>
              </a:solidFill>
              <a:latin typeface="Comic Sans MS"/>
              <a:ea typeface="Comic Sans MS"/>
              <a:cs typeface="Comic Sans MS"/>
              <a:sym typeface="Comic Sans MS"/>
            </a:endParaRPr>
          </a:p>
          <a:p>
            <a:pPr marL="914400" marR="0" lvl="0" indent="0" algn="l" rtl="0">
              <a:lnSpc>
                <a:spcPct val="100000"/>
              </a:lnSpc>
              <a:spcBef>
                <a:spcPts val="960"/>
              </a:spcBef>
              <a:spcAft>
                <a:spcPts val="0"/>
              </a:spcAft>
              <a:buNone/>
            </a:pPr>
            <a:endParaRPr sz="1600">
              <a:solidFill>
                <a:schemeClr val="dk1"/>
              </a:solidFill>
              <a:latin typeface="Comic Sans MS"/>
              <a:ea typeface="Comic Sans MS"/>
              <a:cs typeface="Comic Sans MS"/>
              <a:sym typeface="Comic Sans MS"/>
            </a:endParaRPr>
          </a:p>
        </p:txBody>
      </p:sp>
      <p:sp>
        <p:nvSpPr>
          <p:cNvPr id="268" name="Google Shape;268;g2862855f622_0_465"/>
          <p:cNvSpPr txBox="1">
            <a:spLocks noGrp="1"/>
          </p:cNvSpPr>
          <p:nvPr>
            <p:ph type="title" idx="4294967295"/>
          </p:nvPr>
        </p:nvSpPr>
        <p:spPr>
          <a:xfrm>
            <a:off x="152400" y="76200"/>
            <a:ext cx="8763000" cy="533400"/>
          </a:xfrm>
          <a:prstGeom prst="rect">
            <a:avLst/>
          </a:prstGeom>
          <a:noFill/>
          <a:ln>
            <a:noFill/>
          </a:ln>
        </p:spPr>
        <p:txBody>
          <a:bodyPr spcFirstLastPara="1" wrap="square" lIns="92075" tIns="46025" rIns="92075" bIns="46025" anchor="ctr" anchorCtr="0">
            <a:noAutofit/>
          </a:bodyPr>
          <a:lstStyle/>
          <a:p>
            <a:pPr marL="0" lvl="0" indent="0" algn="l" rtl="0">
              <a:lnSpc>
                <a:spcPct val="100000"/>
              </a:lnSpc>
              <a:spcBef>
                <a:spcPts val="0"/>
              </a:spcBef>
              <a:spcAft>
                <a:spcPts val="0"/>
              </a:spcAft>
              <a:buSzPts val="1400"/>
              <a:buNone/>
            </a:pPr>
            <a:r>
              <a:rPr lang="en-US"/>
              <a:t>Question 5, Expansion 1 - Loops </a:t>
            </a:r>
            <a:endParaRPr/>
          </a:p>
        </p:txBody>
      </p:sp>
      <p:sp>
        <p:nvSpPr>
          <p:cNvPr id="269" name="Google Shape;269;g2862855f622_0_465"/>
          <p:cNvSpPr/>
          <p:nvPr/>
        </p:nvSpPr>
        <p:spPr>
          <a:xfrm>
            <a:off x="152400" y="6652725"/>
            <a:ext cx="5029200" cy="194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g2862855f622_0_480"/>
          <p:cNvSpPr txBox="1"/>
          <p:nvPr/>
        </p:nvSpPr>
        <p:spPr>
          <a:xfrm>
            <a:off x="433275" y="964550"/>
            <a:ext cx="8445300" cy="3631733"/>
          </a:xfrm>
          <a:prstGeom prst="rect">
            <a:avLst/>
          </a:prstGeom>
          <a:solidFill>
            <a:srgbClr val="DBD8D8"/>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7F0055"/>
                </a:solidFill>
                <a:latin typeface="Consolas"/>
                <a:ea typeface="Consolas"/>
                <a:cs typeface="Consolas"/>
                <a:sym typeface="Consolas"/>
              </a:rPr>
              <a:t>public</a:t>
            </a:r>
            <a:r>
              <a:rPr lang="en-US" sz="1600" dirty="0">
                <a:latin typeface="Consolas"/>
                <a:ea typeface="Consolas"/>
                <a:cs typeface="Consolas"/>
                <a:sym typeface="Consolas"/>
              </a:rPr>
              <a:t> </a:t>
            </a:r>
            <a:r>
              <a:rPr lang="en-US" sz="1600" b="1" dirty="0">
                <a:solidFill>
                  <a:srgbClr val="7F0055"/>
                </a:solidFill>
                <a:latin typeface="Consolas"/>
                <a:ea typeface="Consolas"/>
                <a:cs typeface="Consolas"/>
                <a:sym typeface="Consolas"/>
              </a:rPr>
              <a:t>class </a:t>
            </a:r>
            <a:r>
              <a:rPr lang="en-US" sz="1600" dirty="0" err="1">
                <a:latin typeface="Consolas"/>
                <a:ea typeface="Consolas"/>
                <a:cs typeface="Consolas"/>
                <a:sym typeface="Consolas"/>
              </a:rPr>
              <a:t>RollTenRolls</a:t>
            </a:r>
            <a:r>
              <a:rPr lang="en-US" sz="1600" dirty="0">
                <a:latin typeface="Consolas"/>
                <a:ea typeface="Consolas"/>
                <a:cs typeface="Consolas"/>
                <a:sym typeface="Consolas"/>
              </a:rPr>
              <a:t> {</a:t>
            </a:r>
            <a:endParaRPr sz="1600" dirty="0">
              <a:latin typeface="Consolas"/>
              <a:ea typeface="Consolas"/>
              <a:cs typeface="Consolas"/>
              <a:sym typeface="Consolas"/>
            </a:endParaRPr>
          </a:p>
          <a:p>
            <a:pPr marL="0" lvl="0" indent="0" algn="l" rtl="0">
              <a:spcBef>
                <a:spcPts val="0"/>
              </a:spcBef>
              <a:spcAft>
                <a:spcPts val="0"/>
              </a:spcAft>
              <a:buNone/>
            </a:pPr>
            <a:r>
              <a:rPr lang="en-US" sz="1600" dirty="0">
                <a:latin typeface="Consolas"/>
                <a:ea typeface="Consolas"/>
                <a:cs typeface="Consolas"/>
                <a:sym typeface="Consolas"/>
              </a:rPr>
              <a:t>    </a:t>
            </a:r>
            <a:r>
              <a:rPr lang="en-US" sz="1600" b="1" dirty="0">
                <a:solidFill>
                  <a:srgbClr val="7F0055"/>
                </a:solidFill>
                <a:latin typeface="Consolas"/>
                <a:ea typeface="Consolas"/>
                <a:cs typeface="Consolas"/>
                <a:sym typeface="Consolas"/>
              </a:rPr>
              <a:t>public</a:t>
            </a:r>
            <a:r>
              <a:rPr lang="en-US" sz="1600" dirty="0">
                <a:latin typeface="Consolas"/>
                <a:ea typeface="Consolas"/>
                <a:cs typeface="Consolas"/>
                <a:sym typeface="Consolas"/>
              </a:rPr>
              <a:t> </a:t>
            </a:r>
            <a:r>
              <a:rPr lang="en-US" sz="1600" b="1" dirty="0">
                <a:solidFill>
                  <a:srgbClr val="7F0055"/>
                </a:solidFill>
                <a:latin typeface="Consolas"/>
                <a:ea typeface="Consolas"/>
                <a:cs typeface="Consolas"/>
                <a:sym typeface="Consolas"/>
              </a:rPr>
              <a:t>static</a:t>
            </a:r>
            <a:r>
              <a:rPr lang="en-US" sz="1600" dirty="0">
                <a:latin typeface="Consolas"/>
                <a:ea typeface="Consolas"/>
                <a:cs typeface="Consolas"/>
                <a:sym typeface="Consolas"/>
              </a:rPr>
              <a:t> void main(String[] </a:t>
            </a:r>
            <a:r>
              <a:rPr lang="en-US" sz="1600" dirty="0" err="1">
                <a:latin typeface="Consolas"/>
                <a:ea typeface="Consolas"/>
                <a:cs typeface="Consolas"/>
                <a:sym typeface="Consolas"/>
              </a:rPr>
              <a:t>args</a:t>
            </a:r>
            <a:r>
              <a:rPr lang="en-US" sz="1600" dirty="0">
                <a:latin typeface="Consolas"/>
                <a:ea typeface="Consolas"/>
                <a:cs typeface="Consolas"/>
                <a:sym typeface="Consolas"/>
              </a:rPr>
              <a:t>) {</a:t>
            </a:r>
            <a:endParaRPr sz="1600" dirty="0">
              <a:latin typeface="Consolas"/>
              <a:ea typeface="Consolas"/>
              <a:cs typeface="Consolas"/>
              <a:sym typeface="Consolas"/>
            </a:endParaRPr>
          </a:p>
          <a:p>
            <a:pPr marL="0" lvl="0" indent="0" algn="l" rtl="0">
              <a:spcBef>
                <a:spcPts val="0"/>
              </a:spcBef>
              <a:spcAft>
                <a:spcPts val="0"/>
              </a:spcAft>
              <a:buNone/>
            </a:pPr>
            <a:r>
              <a:rPr lang="en-US" sz="1600" dirty="0">
                <a:solidFill>
                  <a:schemeClr val="dk1"/>
                </a:solidFill>
                <a:latin typeface="Consolas"/>
                <a:ea typeface="Consolas"/>
                <a:cs typeface="Consolas"/>
                <a:sym typeface="Consolas"/>
              </a:rPr>
              <a:t>        </a:t>
            </a:r>
            <a:r>
              <a:rPr lang="en-US" sz="1600" b="1" dirty="0" err="1">
                <a:solidFill>
                  <a:srgbClr val="7F0055"/>
                </a:solidFill>
                <a:latin typeface="Consolas"/>
                <a:ea typeface="Consolas"/>
                <a:cs typeface="Consolas"/>
                <a:sym typeface="Consolas"/>
              </a:rPr>
              <a:t>boolean</a:t>
            </a:r>
            <a:r>
              <a:rPr lang="en-US" sz="1600" dirty="0">
                <a:solidFill>
                  <a:schemeClr val="dk1"/>
                </a:solidFill>
                <a:latin typeface="Consolas"/>
                <a:ea typeface="Consolas"/>
                <a:cs typeface="Consolas"/>
                <a:sym typeface="Consolas"/>
              </a:rPr>
              <a:t> </a:t>
            </a:r>
            <a:r>
              <a:rPr lang="en-US" sz="1600" dirty="0" err="1">
                <a:solidFill>
                  <a:schemeClr val="dk1"/>
                </a:solidFill>
                <a:latin typeface="Consolas"/>
                <a:ea typeface="Consolas"/>
                <a:cs typeface="Consolas"/>
                <a:sym typeface="Consolas"/>
              </a:rPr>
              <a:t>shouldPrint</a:t>
            </a:r>
            <a:r>
              <a:rPr lang="en-US" sz="1600" dirty="0">
                <a:solidFill>
                  <a:schemeClr val="dk1"/>
                </a:solidFill>
                <a:latin typeface="Consolas"/>
                <a:ea typeface="Consolas"/>
                <a:cs typeface="Consolas"/>
                <a:sym typeface="Consolas"/>
              </a:rPr>
              <a:t> = </a:t>
            </a:r>
            <a:r>
              <a:rPr lang="en-US" sz="1600" dirty="0" err="1">
                <a:solidFill>
                  <a:schemeClr val="dk1"/>
                </a:solidFill>
                <a:latin typeface="Consolas"/>
                <a:ea typeface="Consolas"/>
                <a:cs typeface="Consolas"/>
                <a:sym typeface="Consolas"/>
              </a:rPr>
              <a:t>Boolean.parseBoolean</a:t>
            </a:r>
            <a:r>
              <a:rPr lang="en-US" sz="1600" dirty="0">
                <a:solidFill>
                  <a:schemeClr val="dk1"/>
                </a:solidFill>
                <a:latin typeface="Consolas"/>
                <a:ea typeface="Consolas"/>
                <a:cs typeface="Consolas"/>
                <a:sym typeface="Consolas"/>
              </a:rPr>
              <a:t>(</a:t>
            </a:r>
            <a:r>
              <a:rPr lang="en-US" sz="1600" dirty="0" err="1">
                <a:solidFill>
                  <a:schemeClr val="dk1"/>
                </a:solidFill>
                <a:latin typeface="Consolas"/>
                <a:ea typeface="Consolas"/>
                <a:cs typeface="Consolas"/>
                <a:sym typeface="Consolas"/>
              </a:rPr>
              <a:t>args</a:t>
            </a:r>
            <a:r>
              <a:rPr lang="en-US" sz="1600" dirty="0">
                <a:solidFill>
                  <a:schemeClr val="dk1"/>
                </a:solidFill>
                <a:latin typeface="Consolas"/>
                <a:ea typeface="Consolas"/>
                <a:cs typeface="Consolas"/>
                <a:sym typeface="Consolas"/>
              </a:rPr>
              <a:t>[0]);</a:t>
            </a:r>
            <a:endParaRPr sz="1600" dirty="0">
              <a:latin typeface="Consolas"/>
              <a:ea typeface="Consolas"/>
              <a:cs typeface="Consolas"/>
              <a:sym typeface="Consolas"/>
            </a:endParaRPr>
          </a:p>
          <a:p>
            <a:pPr marL="0" lvl="0" indent="0" algn="l" rtl="0">
              <a:spcBef>
                <a:spcPts val="0"/>
              </a:spcBef>
              <a:spcAft>
                <a:spcPts val="0"/>
              </a:spcAft>
              <a:buNone/>
            </a:pPr>
            <a:r>
              <a:rPr lang="en-US" sz="1600" dirty="0">
                <a:latin typeface="Consolas"/>
                <a:ea typeface="Consolas"/>
                <a:cs typeface="Consolas"/>
                <a:sym typeface="Consolas"/>
              </a:rPr>
              <a:t>        </a:t>
            </a:r>
            <a:r>
              <a:rPr lang="en-US" sz="1600" b="1" dirty="0">
                <a:solidFill>
                  <a:srgbClr val="7F0055"/>
                </a:solidFill>
                <a:latin typeface="Consolas"/>
                <a:ea typeface="Consolas"/>
                <a:cs typeface="Consolas"/>
                <a:sym typeface="Consolas"/>
              </a:rPr>
              <a:t>int</a:t>
            </a:r>
            <a:r>
              <a:rPr lang="en-US" sz="1600" dirty="0">
                <a:latin typeface="Consolas"/>
                <a:ea typeface="Consolas"/>
                <a:cs typeface="Consolas"/>
                <a:sym typeface="Consolas"/>
              </a:rPr>
              <a:t> sum = 0;</a:t>
            </a:r>
            <a:endParaRPr sz="1600" dirty="0">
              <a:latin typeface="Consolas"/>
              <a:ea typeface="Consolas"/>
              <a:cs typeface="Consolas"/>
              <a:sym typeface="Consolas"/>
            </a:endParaRPr>
          </a:p>
          <a:p>
            <a:pPr marL="0" lvl="0" indent="0" algn="l" rtl="0">
              <a:spcBef>
                <a:spcPts val="0"/>
              </a:spcBef>
              <a:spcAft>
                <a:spcPts val="0"/>
              </a:spcAft>
              <a:buNone/>
            </a:pPr>
            <a:r>
              <a:rPr lang="en-US" sz="1600" dirty="0">
                <a:latin typeface="Consolas"/>
                <a:ea typeface="Consolas"/>
                <a:cs typeface="Consolas"/>
                <a:sym typeface="Consolas"/>
              </a:rPr>
              <a:t>        </a:t>
            </a:r>
            <a:r>
              <a:rPr lang="en-US" sz="1600" b="1" dirty="0">
                <a:solidFill>
                  <a:srgbClr val="7F0055"/>
                </a:solidFill>
                <a:latin typeface="Consolas"/>
                <a:ea typeface="Consolas"/>
                <a:cs typeface="Consolas"/>
                <a:sym typeface="Consolas"/>
              </a:rPr>
              <a:t>for</a:t>
            </a:r>
            <a:r>
              <a:rPr lang="en-US" sz="1600" dirty="0">
                <a:latin typeface="Consolas"/>
                <a:ea typeface="Consolas"/>
                <a:cs typeface="Consolas"/>
                <a:sym typeface="Consolas"/>
              </a:rPr>
              <a:t> (</a:t>
            </a:r>
            <a:r>
              <a:rPr lang="en-US" sz="1600" b="1" dirty="0">
                <a:solidFill>
                  <a:srgbClr val="7F0055"/>
                </a:solidFill>
                <a:latin typeface="Consolas"/>
                <a:ea typeface="Consolas"/>
                <a:cs typeface="Consolas"/>
                <a:sym typeface="Consolas"/>
              </a:rPr>
              <a:t>int</a:t>
            </a:r>
            <a:r>
              <a:rPr lang="en-US" sz="1600" dirty="0">
                <a:latin typeface="Consolas"/>
                <a:ea typeface="Consolas"/>
                <a:cs typeface="Consolas"/>
                <a:sym typeface="Consolas"/>
              </a:rPr>
              <a:t> </a:t>
            </a:r>
            <a:r>
              <a:rPr lang="en-US" sz="1600" dirty="0" err="1">
                <a:latin typeface="Consolas"/>
                <a:ea typeface="Consolas"/>
                <a:cs typeface="Consolas"/>
                <a:sym typeface="Consolas"/>
              </a:rPr>
              <a:t>i</a:t>
            </a:r>
            <a:r>
              <a:rPr lang="en-US" sz="1600" dirty="0">
                <a:latin typeface="Consolas"/>
                <a:ea typeface="Consolas"/>
                <a:cs typeface="Consolas"/>
                <a:sym typeface="Consolas"/>
              </a:rPr>
              <a:t> = 0; </a:t>
            </a:r>
            <a:r>
              <a:rPr lang="en-US" sz="1600" dirty="0" err="1">
                <a:latin typeface="Consolas"/>
                <a:ea typeface="Consolas"/>
                <a:cs typeface="Consolas"/>
                <a:sym typeface="Consolas"/>
              </a:rPr>
              <a:t>i</a:t>
            </a:r>
            <a:r>
              <a:rPr lang="en-US" sz="1600" dirty="0">
                <a:latin typeface="Consolas"/>
                <a:ea typeface="Consolas"/>
                <a:cs typeface="Consolas"/>
                <a:sym typeface="Consolas"/>
              </a:rPr>
              <a:t> &lt; 10; </a:t>
            </a:r>
            <a:r>
              <a:rPr lang="en-US" sz="1600" dirty="0" err="1">
                <a:latin typeface="Consolas"/>
                <a:ea typeface="Consolas"/>
                <a:cs typeface="Consolas"/>
                <a:sym typeface="Consolas"/>
              </a:rPr>
              <a:t>i</a:t>
            </a:r>
            <a:r>
              <a:rPr lang="en-US" sz="1600" dirty="0">
                <a:latin typeface="Consolas"/>
                <a:ea typeface="Consolas"/>
                <a:cs typeface="Consolas"/>
                <a:sym typeface="Consolas"/>
              </a:rPr>
              <a:t>++) {</a:t>
            </a:r>
            <a:endParaRPr sz="1600" dirty="0">
              <a:latin typeface="Consolas"/>
              <a:ea typeface="Consolas"/>
              <a:cs typeface="Consolas"/>
              <a:sym typeface="Consolas"/>
            </a:endParaRPr>
          </a:p>
          <a:p>
            <a:pPr marL="0" lvl="0" indent="0" algn="l" rtl="0">
              <a:spcBef>
                <a:spcPts val="0"/>
              </a:spcBef>
              <a:spcAft>
                <a:spcPts val="0"/>
              </a:spcAft>
              <a:buNone/>
            </a:pPr>
            <a:r>
              <a:rPr lang="en-US" sz="1600" dirty="0">
                <a:latin typeface="Consolas"/>
                <a:ea typeface="Consolas"/>
                <a:cs typeface="Consolas"/>
                <a:sym typeface="Consolas"/>
              </a:rPr>
              <a:t>            </a:t>
            </a:r>
            <a:r>
              <a:rPr lang="en-US" sz="1600" b="1" dirty="0">
                <a:solidFill>
                  <a:srgbClr val="7F0055"/>
                </a:solidFill>
                <a:latin typeface="Consolas"/>
                <a:ea typeface="Consolas"/>
                <a:cs typeface="Consolas"/>
                <a:sym typeface="Consolas"/>
              </a:rPr>
              <a:t>int</a:t>
            </a:r>
            <a:r>
              <a:rPr lang="en-US" sz="1600" dirty="0">
                <a:latin typeface="Consolas"/>
                <a:ea typeface="Consolas"/>
                <a:cs typeface="Consolas"/>
                <a:sym typeface="Consolas"/>
              </a:rPr>
              <a:t> dice = (</a:t>
            </a:r>
            <a:r>
              <a:rPr lang="en-US" sz="1600" b="1" dirty="0">
                <a:solidFill>
                  <a:srgbClr val="7F0055"/>
                </a:solidFill>
                <a:latin typeface="Consolas"/>
                <a:ea typeface="Consolas"/>
                <a:cs typeface="Consolas"/>
                <a:sym typeface="Consolas"/>
              </a:rPr>
              <a:t>int</a:t>
            </a:r>
            <a:r>
              <a:rPr lang="en-US" sz="1600" dirty="0">
                <a:latin typeface="Consolas"/>
                <a:ea typeface="Consolas"/>
                <a:cs typeface="Consolas"/>
                <a:sym typeface="Consolas"/>
              </a:rPr>
              <a:t>) (</a:t>
            </a:r>
            <a:r>
              <a:rPr lang="en-US" sz="1600" dirty="0" err="1">
                <a:latin typeface="Consolas"/>
                <a:ea typeface="Consolas"/>
                <a:cs typeface="Consolas"/>
                <a:sym typeface="Consolas"/>
              </a:rPr>
              <a:t>Math.random</a:t>
            </a:r>
            <a:r>
              <a:rPr lang="en-US" sz="1600" dirty="0">
                <a:latin typeface="Consolas"/>
                <a:ea typeface="Consolas"/>
                <a:cs typeface="Consolas"/>
                <a:sym typeface="Consolas"/>
              </a:rPr>
              <a:t>() * 6) + 1;</a:t>
            </a:r>
            <a:endParaRPr sz="1600" dirty="0">
              <a:latin typeface="Consolas"/>
              <a:ea typeface="Consolas"/>
              <a:cs typeface="Consolas"/>
              <a:sym typeface="Consolas"/>
            </a:endParaRPr>
          </a:p>
          <a:p>
            <a:pPr marL="0" lvl="0" indent="0" algn="l" rtl="0">
              <a:spcBef>
                <a:spcPts val="0"/>
              </a:spcBef>
              <a:spcAft>
                <a:spcPts val="0"/>
              </a:spcAft>
              <a:buNone/>
            </a:pPr>
            <a:r>
              <a:rPr lang="en-US" sz="1600" dirty="0">
                <a:latin typeface="Consolas"/>
                <a:ea typeface="Consolas"/>
                <a:cs typeface="Consolas"/>
                <a:sym typeface="Consolas"/>
              </a:rPr>
              <a:t>            sum += dice;</a:t>
            </a:r>
            <a:endParaRPr sz="1600" dirty="0">
              <a:latin typeface="Consolas"/>
              <a:ea typeface="Consolas"/>
              <a:cs typeface="Consolas"/>
              <a:sym typeface="Consolas"/>
            </a:endParaRPr>
          </a:p>
          <a:p>
            <a:pPr marL="0" lvl="0" indent="0" algn="l" rtl="0">
              <a:spcBef>
                <a:spcPts val="0"/>
              </a:spcBef>
              <a:spcAft>
                <a:spcPts val="0"/>
              </a:spcAft>
              <a:buNone/>
            </a:pPr>
            <a:r>
              <a:rPr lang="en-US" sz="1600" b="1" dirty="0">
                <a:solidFill>
                  <a:srgbClr val="7F0055"/>
                </a:solidFill>
                <a:latin typeface="Consolas"/>
                <a:ea typeface="Consolas"/>
                <a:cs typeface="Consolas"/>
                <a:sym typeface="Consolas"/>
              </a:rPr>
              <a:t>	    if </a:t>
            </a:r>
            <a:r>
              <a:rPr lang="en-US" sz="1600" dirty="0">
                <a:solidFill>
                  <a:schemeClr val="dk1"/>
                </a:solidFill>
                <a:latin typeface="Consolas"/>
                <a:ea typeface="Consolas"/>
                <a:cs typeface="Consolas"/>
                <a:sym typeface="Consolas"/>
              </a:rPr>
              <a:t>(</a:t>
            </a:r>
            <a:r>
              <a:rPr lang="en-US" sz="1600" dirty="0" err="1">
                <a:solidFill>
                  <a:schemeClr val="dk1"/>
                </a:solidFill>
                <a:latin typeface="Consolas"/>
                <a:ea typeface="Consolas"/>
                <a:cs typeface="Consolas"/>
                <a:sym typeface="Consolas"/>
              </a:rPr>
              <a:t>shouldPrint</a:t>
            </a:r>
            <a:r>
              <a:rPr lang="en-US" sz="1600" dirty="0">
                <a:solidFill>
                  <a:schemeClr val="dk1"/>
                </a:solidFill>
                <a:latin typeface="Consolas"/>
                <a:ea typeface="Consolas"/>
                <a:cs typeface="Consolas"/>
                <a:sym typeface="Consolas"/>
              </a:rPr>
              <a:t>) {</a:t>
            </a:r>
            <a:endParaRPr sz="1600" dirty="0">
              <a:solidFill>
                <a:schemeClr val="dk1"/>
              </a:solidFill>
              <a:latin typeface="Consolas"/>
              <a:ea typeface="Consolas"/>
              <a:cs typeface="Consolas"/>
              <a:sym typeface="Consolas"/>
            </a:endParaRPr>
          </a:p>
          <a:p>
            <a:pPr marL="0" lvl="0" indent="0" algn="l" rtl="0">
              <a:spcBef>
                <a:spcPts val="0"/>
              </a:spcBef>
              <a:spcAft>
                <a:spcPts val="0"/>
              </a:spcAft>
              <a:buNone/>
            </a:pPr>
            <a:r>
              <a:rPr lang="en-US" sz="1600" dirty="0">
                <a:solidFill>
                  <a:schemeClr val="dk1"/>
                </a:solidFill>
                <a:latin typeface="Consolas"/>
                <a:ea typeface="Consolas"/>
                <a:cs typeface="Consolas"/>
                <a:sym typeface="Consolas"/>
              </a:rPr>
              <a:t>		</a:t>
            </a:r>
            <a:r>
              <a:rPr lang="en-US" sz="1600" dirty="0" err="1">
                <a:solidFill>
                  <a:schemeClr val="dk1"/>
                </a:solidFill>
                <a:latin typeface="Consolas"/>
                <a:ea typeface="Consolas"/>
                <a:cs typeface="Consolas"/>
                <a:sym typeface="Consolas"/>
              </a:rPr>
              <a:t>System.out.println</a:t>
            </a:r>
            <a:r>
              <a:rPr lang="en-US" sz="1600" dirty="0">
                <a:solidFill>
                  <a:schemeClr val="dk1"/>
                </a:solidFill>
                <a:latin typeface="Consolas"/>
                <a:ea typeface="Consolas"/>
                <a:cs typeface="Consolas"/>
                <a:sym typeface="Consolas"/>
              </a:rPr>
              <a:t>("Roll " + </a:t>
            </a:r>
            <a:r>
              <a:rPr lang="en-US" sz="1600" dirty="0" err="1">
                <a:solidFill>
                  <a:schemeClr val="dk1"/>
                </a:solidFill>
                <a:latin typeface="Consolas"/>
                <a:ea typeface="Consolas"/>
                <a:cs typeface="Consolas"/>
                <a:sym typeface="Consolas"/>
              </a:rPr>
              <a:t>i</a:t>
            </a:r>
            <a:r>
              <a:rPr lang="en-US" sz="1600" dirty="0">
                <a:solidFill>
                  <a:schemeClr val="dk1"/>
                </a:solidFill>
                <a:latin typeface="Consolas"/>
                <a:ea typeface="Consolas"/>
                <a:cs typeface="Consolas"/>
                <a:sym typeface="Consolas"/>
              </a:rPr>
              <a:t> + ": " + dice);</a:t>
            </a:r>
            <a:endParaRPr sz="1600" dirty="0">
              <a:solidFill>
                <a:schemeClr val="dk1"/>
              </a:solidFill>
              <a:latin typeface="Consolas"/>
              <a:ea typeface="Consolas"/>
              <a:cs typeface="Consolas"/>
              <a:sym typeface="Consolas"/>
            </a:endParaRPr>
          </a:p>
          <a:p>
            <a:pPr marL="0" lvl="0" indent="0" algn="l" rtl="0">
              <a:spcBef>
                <a:spcPts val="0"/>
              </a:spcBef>
              <a:spcAft>
                <a:spcPts val="0"/>
              </a:spcAft>
              <a:buNone/>
            </a:pPr>
            <a:r>
              <a:rPr lang="en-US" sz="1600" dirty="0">
                <a:solidFill>
                  <a:schemeClr val="dk1"/>
                </a:solidFill>
                <a:latin typeface="Consolas"/>
                <a:ea typeface="Consolas"/>
                <a:cs typeface="Consolas"/>
                <a:sym typeface="Consolas"/>
              </a:rPr>
              <a:t>            }</a:t>
            </a:r>
            <a:endParaRPr sz="1600" dirty="0">
              <a:solidFill>
                <a:schemeClr val="dk1"/>
              </a:solidFill>
              <a:latin typeface="Consolas"/>
              <a:ea typeface="Consolas"/>
              <a:cs typeface="Consolas"/>
              <a:sym typeface="Consolas"/>
            </a:endParaRPr>
          </a:p>
          <a:p>
            <a:pPr marL="0" lvl="0" indent="0" algn="l" rtl="0">
              <a:spcBef>
                <a:spcPts val="0"/>
              </a:spcBef>
              <a:spcAft>
                <a:spcPts val="0"/>
              </a:spcAft>
              <a:buNone/>
            </a:pPr>
            <a:r>
              <a:rPr lang="en-US" sz="1600" dirty="0">
                <a:latin typeface="Consolas"/>
                <a:ea typeface="Consolas"/>
                <a:cs typeface="Consolas"/>
                <a:sym typeface="Consolas"/>
              </a:rPr>
              <a:t>        }</a:t>
            </a:r>
            <a:endParaRPr sz="1600" dirty="0">
              <a:latin typeface="Consolas"/>
              <a:ea typeface="Consolas"/>
              <a:cs typeface="Consolas"/>
              <a:sym typeface="Consolas"/>
            </a:endParaRPr>
          </a:p>
          <a:p>
            <a:pPr marL="0" lvl="0" indent="0" algn="l" rtl="0">
              <a:spcBef>
                <a:spcPts val="0"/>
              </a:spcBef>
              <a:spcAft>
                <a:spcPts val="0"/>
              </a:spcAft>
              <a:buNone/>
            </a:pPr>
            <a:r>
              <a:rPr lang="en-US" sz="1600" dirty="0">
                <a:latin typeface="Consolas"/>
                <a:ea typeface="Consolas"/>
                <a:cs typeface="Consolas"/>
                <a:sym typeface="Consolas"/>
              </a:rPr>
              <a:t>        </a:t>
            </a:r>
            <a:r>
              <a:rPr lang="en-US" sz="1600" dirty="0" err="1">
                <a:latin typeface="Consolas"/>
                <a:ea typeface="Consolas"/>
                <a:cs typeface="Consolas"/>
                <a:sym typeface="Consolas"/>
              </a:rPr>
              <a:t>System.out.println</a:t>
            </a:r>
            <a:r>
              <a:rPr lang="en-US" sz="1600" dirty="0">
                <a:latin typeface="Consolas"/>
                <a:ea typeface="Consolas"/>
                <a:cs typeface="Consolas"/>
                <a:sym typeface="Consolas"/>
              </a:rPr>
              <a:t>("The sum of 10 dice rolls is " + sum);</a:t>
            </a:r>
            <a:endParaRPr sz="1600" dirty="0">
              <a:latin typeface="Consolas"/>
              <a:ea typeface="Consolas"/>
              <a:cs typeface="Consolas"/>
              <a:sym typeface="Consolas"/>
            </a:endParaRPr>
          </a:p>
          <a:p>
            <a:pPr marL="0" lvl="0" indent="0" algn="l" rtl="0">
              <a:spcBef>
                <a:spcPts val="0"/>
              </a:spcBef>
              <a:spcAft>
                <a:spcPts val="0"/>
              </a:spcAft>
              <a:buNone/>
            </a:pPr>
            <a:r>
              <a:rPr lang="en-US" sz="1600" dirty="0">
                <a:latin typeface="Consolas"/>
                <a:ea typeface="Consolas"/>
                <a:cs typeface="Consolas"/>
                <a:sym typeface="Consolas"/>
              </a:rPr>
              <a:t>    }</a:t>
            </a:r>
            <a:endParaRPr sz="1600" dirty="0">
              <a:latin typeface="Consolas"/>
              <a:ea typeface="Consolas"/>
              <a:cs typeface="Consolas"/>
              <a:sym typeface="Consolas"/>
            </a:endParaRPr>
          </a:p>
          <a:p>
            <a:pPr marL="0" lvl="0" indent="0" algn="l" rtl="0">
              <a:spcBef>
                <a:spcPts val="0"/>
              </a:spcBef>
              <a:spcAft>
                <a:spcPts val="0"/>
              </a:spcAft>
              <a:buNone/>
            </a:pPr>
            <a:r>
              <a:rPr lang="en-US" sz="1600" dirty="0">
                <a:latin typeface="Consolas"/>
                <a:ea typeface="Consolas"/>
                <a:cs typeface="Consolas"/>
                <a:sym typeface="Consolas"/>
              </a:rPr>
              <a:t>}</a:t>
            </a:r>
            <a:endParaRPr sz="1600" dirty="0">
              <a:latin typeface="Consolas"/>
              <a:ea typeface="Consolas"/>
              <a:cs typeface="Consolas"/>
              <a:sym typeface="Consolas"/>
            </a:endParaRPr>
          </a:p>
        </p:txBody>
      </p:sp>
      <p:sp>
        <p:nvSpPr>
          <p:cNvPr id="276" name="Google Shape;276;g2862855f622_0_480"/>
          <p:cNvSpPr txBox="1"/>
          <p:nvPr/>
        </p:nvSpPr>
        <p:spPr>
          <a:xfrm>
            <a:off x="127250" y="76200"/>
            <a:ext cx="55635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a:solidFill>
                  <a:srgbClr val="663300"/>
                </a:solidFill>
              </a:rPr>
              <a:t>Question 5, Expansion 1 - Solution</a:t>
            </a:r>
            <a:endParaRPr sz="2400">
              <a:solidFill>
                <a:srgbClr val="663300"/>
              </a:solidFill>
            </a:endParaRPr>
          </a:p>
        </p:txBody>
      </p:sp>
      <p:sp>
        <p:nvSpPr>
          <p:cNvPr id="277" name="Google Shape;277;g2862855f622_0_480"/>
          <p:cNvSpPr/>
          <p:nvPr/>
        </p:nvSpPr>
        <p:spPr>
          <a:xfrm>
            <a:off x="152400" y="6652725"/>
            <a:ext cx="5029200" cy="194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2862855f622_0_487"/>
          <p:cNvSpPr txBox="1"/>
          <p:nvPr/>
        </p:nvSpPr>
        <p:spPr>
          <a:xfrm>
            <a:off x="228600" y="838200"/>
            <a:ext cx="8610600" cy="2743200"/>
          </a:xfrm>
          <a:prstGeom prst="rect">
            <a:avLst/>
          </a:prstGeom>
          <a:noFill/>
          <a:ln>
            <a:noFill/>
          </a:ln>
        </p:spPr>
        <p:txBody>
          <a:bodyPr spcFirstLastPara="1" wrap="square" lIns="92075" tIns="46025" rIns="92075" bIns="46025" anchor="t" anchorCtr="0">
            <a:noAutofit/>
          </a:bodyPr>
          <a:lstStyle/>
          <a:p>
            <a:pPr marL="457200" lvl="0" indent="-330200" algn="l" rtl="0">
              <a:spcBef>
                <a:spcPts val="960"/>
              </a:spcBef>
              <a:spcAft>
                <a:spcPts val="0"/>
              </a:spcAft>
              <a:buClr>
                <a:srgbClr val="006600"/>
              </a:buClr>
              <a:buSzPts val="1600"/>
              <a:buFont typeface="Noto Sans"/>
              <a:buChar char="■"/>
            </a:pPr>
            <a:r>
              <a:rPr lang="en-US" sz="1600" dirty="0">
                <a:solidFill>
                  <a:schemeClr val="dk1"/>
                </a:solidFill>
                <a:latin typeface="Comic Sans MS"/>
                <a:ea typeface="Comic Sans MS"/>
                <a:cs typeface="Comic Sans MS"/>
                <a:sym typeface="Comic Sans MS"/>
              </a:rPr>
              <a:t>Lets upgrade the program by adding another command line argument</a:t>
            </a:r>
            <a:endParaRPr sz="1600" dirty="0">
              <a:solidFill>
                <a:schemeClr val="dk1"/>
              </a:solidFill>
              <a:latin typeface="Comic Sans MS"/>
              <a:ea typeface="Comic Sans MS"/>
              <a:cs typeface="Comic Sans MS"/>
              <a:sym typeface="Comic Sans MS"/>
            </a:endParaRPr>
          </a:p>
          <a:p>
            <a:pPr marL="457200" lvl="0" indent="-330200" algn="l" rtl="0">
              <a:spcBef>
                <a:spcPts val="960"/>
              </a:spcBef>
              <a:spcAft>
                <a:spcPts val="0"/>
              </a:spcAft>
              <a:buClr>
                <a:srgbClr val="006600"/>
              </a:buClr>
              <a:buSzPts val="1600"/>
              <a:buFont typeface="Noto Sans"/>
              <a:buChar char="■"/>
            </a:pPr>
            <a:r>
              <a:rPr lang="en-US" sz="1600" dirty="0">
                <a:solidFill>
                  <a:schemeClr val="dk1"/>
                </a:solidFill>
                <a:latin typeface="Comic Sans MS"/>
                <a:ea typeface="Comic Sans MS"/>
                <a:cs typeface="Comic Sans MS"/>
                <a:sym typeface="Comic Sans MS"/>
              </a:rPr>
              <a:t>The first one is going to be the same, the second is an int, which is going to be positive. </a:t>
            </a:r>
            <a:endParaRPr sz="1600" dirty="0">
              <a:solidFill>
                <a:schemeClr val="dk1"/>
              </a:solidFill>
              <a:latin typeface="Comic Sans MS"/>
              <a:ea typeface="Comic Sans MS"/>
              <a:cs typeface="Comic Sans MS"/>
              <a:sym typeface="Comic Sans MS"/>
            </a:endParaRPr>
          </a:p>
          <a:p>
            <a:pPr marL="457200" lvl="0" indent="-330200" algn="l" rtl="0">
              <a:spcBef>
                <a:spcPts val="960"/>
              </a:spcBef>
              <a:spcAft>
                <a:spcPts val="0"/>
              </a:spcAft>
              <a:buClr>
                <a:srgbClr val="006600"/>
              </a:buClr>
              <a:buSzPts val="1600"/>
              <a:buFont typeface="Noto Sans"/>
              <a:buChar char="■"/>
            </a:pPr>
            <a:r>
              <a:rPr lang="en-US" sz="1600" dirty="0">
                <a:solidFill>
                  <a:schemeClr val="dk1"/>
                </a:solidFill>
                <a:latin typeface="Comic Sans MS"/>
                <a:ea typeface="Comic Sans MS"/>
                <a:cs typeface="Comic Sans MS"/>
                <a:sym typeface="Comic Sans MS"/>
              </a:rPr>
              <a:t>The second argument is going to represent the number of rolls. </a:t>
            </a:r>
            <a:endParaRPr sz="1600" dirty="0">
              <a:solidFill>
                <a:schemeClr val="dk1"/>
              </a:solidFill>
              <a:latin typeface="Comic Sans MS"/>
              <a:ea typeface="Comic Sans MS"/>
              <a:cs typeface="Comic Sans MS"/>
              <a:sym typeface="Comic Sans MS"/>
            </a:endParaRPr>
          </a:p>
          <a:p>
            <a:pPr marL="457200" lvl="0" indent="-330200" algn="l" rtl="0">
              <a:spcBef>
                <a:spcPts val="960"/>
              </a:spcBef>
              <a:spcAft>
                <a:spcPts val="0"/>
              </a:spcAft>
              <a:buClr>
                <a:srgbClr val="006600"/>
              </a:buClr>
              <a:buSzPts val="1600"/>
              <a:buFont typeface="Noto Sans"/>
              <a:buChar char="■"/>
            </a:pPr>
            <a:r>
              <a:rPr lang="en-US" sz="1600" dirty="0">
                <a:solidFill>
                  <a:schemeClr val="dk1"/>
                </a:solidFill>
                <a:latin typeface="Comic Sans MS"/>
                <a:ea typeface="Comic Sans MS"/>
                <a:cs typeface="Comic Sans MS"/>
                <a:sym typeface="Comic Sans MS"/>
              </a:rPr>
              <a:t>Design a program </a:t>
            </a:r>
            <a:endParaRPr sz="1600" dirty="0">
              <a:solidFill>
                <a:schemeClr val="dk1"/>
              </a:solidFill>
              <a:latin typeface="Comic Sans MS"/>
              <a:ea typeface="Comic Sans MS"/>
              <a:cs typeface="Comic Sans MS"/>
              <a:sym typeface="Comic Sans MS"/>
            </a:endParaRPr>
          </a:p>
          <a:p>
            <a:pPr marL="914400" lvl="1" indent="-330200" algn="l" rtl="0">
              <a:spcBef>
                <a:spcPts val="960"/>
              </a:spcBef>
              <a:spcAft>
                <a:spcPts val="0"/>
              </a:spcAft>
              <a:buClr>
                <a:srgbClr val="006600"/>
              </a:buClr>
              <a:buSzPts val="1600"/>
              <a:buFont typeface="Noto Sans"/>
              <a:buChar char="●"/>
            </a:pPr>
            <a:r>
              <a:rPr lang="en-US" sz="1600" dirty="0">
                <a:solidFill>
                  <a:schemeClr val="dk1"/>
                </a:solidFill>
                <a:latin typeface="Comic Sans MS"/>
                <a:ea typeface="Comic Sans MS"/>
                <a:cs typeface="Comic Sans MS"/>
                <a:sym typeface="Comic Sans MS"/>
              </a:rPr>
              <a:t>That receives a couple command line arguments from user. The first ‘</a:t>
            </a:r>
            <a:r>
              <a:rPr lang="en-US" sz="1600" dirty="0" err="1">
                <a:solidFill>
                  <a:schemeClr val="dk1"/>
                </a:solidFill>
                <a:latin typeface="Comic Sans MS"/>
                <a:ea typeface="Comic Sans MS"/>
                <a:cs typeface="Comic Sans MS"/>
                <a:sym typeface="Comic Sans MS"/>
              </a:rPr>
              <a:t>shouldPrint</a:t>
            </a:r>
            <a:r>
              <a:rPr lang="en-US" sz="1600" dirty="0">
                <a:solidFill>
                  <a:schemeClr val="dk1"/>
                </a:solidFill>
                <a:latin typeface="Comic Sans MS"/>
                <a:ea typeface="Comic Sans MS"/>
                <a:cs typeface="Comic Sans MS"/>
                <a:sym typeface="Comic Sans MS"/>
              </a:rPr>
              <a:t>’ is a </a:t>
            </a:r>
            <a:r>
              <a:rPr lang="en-US" sz="1600" dirty="0" err="1">
                <a:solidFill>
                  <a:schemeClr val="dk1"/>
                </a:solidFill>
                <a:latin typeface="Comic Sans MS"/>
                <a:ea typeface="Comic Sans MS"/>
                <a:cs typeface="Comic Sans MS"/>
                <a:sym typeface="Comic Sans MS"/>
              </a:rPr>
              <a:t>boolean</a:t>
            </a:r>
            <a:r>
              <a:rPr lang="en-US" sz="1600" dirty="0">
                <a:solidFill>
                  <a:schemeClr val="dk1"/>
                </a:solidFill>
                <a:latin typeface="Comic Sans MS"/>
                <a:ea typeface="Comic Sans MS"/>
                <a:cs typeface="Comic Sans MS"/>
                <a:sym typeface="Comic Sans MS"/>
              </a:rPr>
              <a:t>, the second ‘</a:t>
            </a:r>
            <a:r>
              <a:rPr lang="en-US" sz="1600" dirty="0" err="1">
                <a:solidFill>
                  <a:schemeClr val="dk1"/>
                </a:solidFill>
                <a:latin typeface="Comic Sans MS"/>
                <a:ea typeface="Comic Sans MS"/>
                <a:cs typeface="Comic Sans MS"/>
                <a:sym typeface="Comic Sans MS"/>
              </a:rPr>
              <a:t>nTimes</a:t>
            </a:r>
            <a:r>
              <a:rPr lang="en-US" sz="1600" dirty="0">
                <a:solidFill>
                  <a:schemeClr val="dk1"/>
                </a:solidFill>
                <a:latin typeface="Comic Sans MS"/>
                <a:ea typeface="Comic Sans MS"/>
                <a:cs typeface="Comic Sans MS"/>
                <a:sym typeface="Comic Sans MS"/>
              </a:rPr>
              <a:t>’ (AKA N) is an int</a:t>
            </a:r>
            <a:endParaRPr sz="1600" dirty="0">
              <a:solidFill>
                <a:schemeClr val="dk1"/>
              </a:solidFill>
              <a:latin typeface="Comic Sans MS"/>
              <a:ea typeface="Comic Sans MS"/>
              <a:cs typeface="Comic Sans MS"/>
              <a:sym typeface="Comic Sans MS"/>
            </a:endParaRPr>
          </a:p>
          <a:p>
            <a:pPr marL="914400" lvl="1" indent="-330200" algn="l" rtl="0">
              <a:spcBef>
                <a:spcPts val="960"/>
              </a:spcBef>
              <a:spcAft>
                <a:spcPts val="0"/>
              </a:spcAft>
              <a:buClr>
                <a:srgbClr val="006600"/>
              </a:buClr>
              <a:buSzPts val="1600"/>
              <a:buFont typeface="Noto Sans"/>
              <a:buChar char="●"/>
            </a:pPr>
            <a:r>
              <a:rPr lang="en-US" sz="1600" dirty="0">
                <a:solidFill>
                  <a:schemeClr val="dk1"/>
                </a:solidFill>
                <a:latin typeface="Comic Sans MS"/>
                <a:ea typeface="Comic Sans MS"/>
                <a:cs typeface="Comic Sans MS"/>
                <a:sym typeface="Comic Sans MS"/>
              </a:rPr>
              <a:t>Then simulates the roll of a six-sided dice N times. After each roll, and add the current value, and after all N rolls, sum and display the sum of the outcomes.</a:t>
            </a:r>
            <a:endParaRPr sz="1600" dirty="0">
              <a:solidFill>
                <a:schemeClr val="dk1"/>
              </a:solidFill>
              <a:latin typeface="Comic Sans MS"/>
              <a:ea typeface="Comic Sans MS"/>
              <a:cs typeface="Comic Sans MS"/>
              <a:sym typeface="Comic Sans MS"/>
            </a:endParaRPr>
          </a:p>
          <a:p>
            <a:pPr marL="914400" lvl="1" indent="-330200" algn="l" rtl="0">
              <a:spcBef>
                <a:spcPts val="960"/>
              </a:spcBef>
              <a:spcAft>
                <a:spcPts val="0"/>
              </a:spcAft>
              <a:buClr>
                <a:srgbClr val="006600"/>
              </a:buClr>
              <a:buSzPts val="1600"/>
              <a:buFont typeface="Noto Sans"/>
              <a:buChar char="●"/>
            </a:pPr>
            <a:r>
              <a:rPr lang="en-US" sz="1600" dirty="0">
                <a:solidFill>
                  <a:schemeClr val="dk1"/>
                </a:solidFill>
                <a:latin typeface="Comic Sans MS"/>
                <a:ea typeface="Comic Sans MS"/>
                <a:cs typeface="Comic Sans MS"/>
                <a:sym typeface="Comic Sans MS"/>
              </a:rPr>
              <a:t>Ensure that each number between 1 and 6 has an equal chance of being rolled during each individual roll.</a:t>
            </a:r>
            <a:endParaRPr sz="1600" dirty="0">
              <a:solidFill>
                <a:schemeClr val="dk1"/>
              </a:solidFill>
              <a:latin typeface="Comic Sans MS"/>
              <a:ea typeface="Comic Sans MS"/>
              <a:cs typeface="Comic Sans MS"/>
              <a:sym typeface="Comic Sans MS"/>
            </a:endParaRPr>
          </a:p>
          <a:p>
            <a:pPr marL="914400" lvl="1" indent="-330200" algn="l" rtl="0">
              <a:spcBef>
                <a:spcPts val="960"/>
              </a:spcBef>
              <a:spcAft>
                <a:spcPts val="0"/>
              </a:spcAft>
              <a:buClr>
                <a:srgbClr val="006600"/>
              </a:buClr>
              <a:buSzPts val="1600"/>
              <a:buFont typeface="Noto Sans"/>
              <a:buChar char="●"/>
            </a:pPr>
            <a:r>
              <a:rPr lang="en-US" sz="1600" dirty="0">
                <a:solidFill>
                  <a:schemeClr val="dk1"/>
                </a:solidFill>
                <a:latin typeface="Comic Sans MS"/>
                <a:ea typeface="Comic Sans MS"/>
                <a:cs typeface="Comic Sans MS"/>
                <a:sym typeface="Comic Sans MS"/>
              </a:rPr>
              <a:t>if ‘</a:t>
            </a:r>
            <a:r>
              <a:rPr lang="en-US" sz="1600" dirty="0" err="1">
                <a:solidFill>
                  <a:schemeClr val="dk1"/>
                </a:solidFill>
                <a:latin typeface="Comic Sans MS"/>
                <a:ea typeface="Comic Sans MS"/>
                <a:cs typeface="Comic Sans MS"/>
                <a:sym typeface="Comic Sans MS"/>
              </a:rPr>
              <a:t>shouldPrint</a:t>
            </a:r>
            <a:r>
              <a:rPr lang="en-US" sz="1600" dirty="0">
                <a:solidFill>
                  <a:schemeClr val="dk1"/>
                </a:solidFill>
                <a:latin typeface="Comic Sans MS"/>
                <a:ea typeface="Comic Sans MS"/>
                <a:cs typeface="Comic Sans MS"/>
                <a:sym typeface="Comic Sans MS"/>
              </a:rPr>
              <a:t>’ is true print the outcome of every roll </a:t>
            </a:r>
            <a:endParaRPr sz="1600" dirty="0">
              <a:solidFill>
                <a:schemeClr val="dk1"/>
              </a:solidFill>
              <a:latin typeface="Comic Sans MS"/>
              <a:ea typeface="Comic Sans MS"/>
              <a:cs typeface="Comic Sans MS"/>
              <a:sym typeface="Comic Sans MS"/>
            </a:endParaRPr>
          </a:p>
          <a:p>
            <a:pPr marL="914400" marR="0" lvl="0" indent="0" algn="l" rtl="0">
              <a:lnSpc>
                <a:spcPct val="100000"/>
              </a:lnSpc>
              <a:spcBef>
                <a:spcPts val="960"/>
              </a:spcBef>
              <a:spcAft>
                <a:spcPts val="0"/>
              </a:spcAft>
              <a:buNone/>
            </a:pPr>
            <a:endParaRPr sz="1600" dirty="0">
              <a:solidFill>
                <a:schemeClr val="dk1"/>
              </a:solidFill>
              <a:latin typeface="Comic Sans MS"/>
              <a:ea typeface="Comic Sans MS"/>
              <a:cs typeface="Comic Sans MS"/>
              <a:sym typeface="Comic Sans MS"/>
            </a:endParaRPr>
          </a:p>
          <a:p>
            <a:pPr marL="914400" marR="0" lvl="0" indent="0" algn="l" rtl="0">
              <a:lnSpc>
                <a:spcPct val="100000"/>
              </a:lnSpc>
              <a:spcBef>
                <a:spcPts val="960"/>
              </a:spcBef>
              <a:spcAft>
                <a:spcPts val="0"/>
              </a:spcAft>
              <a:buNone/>
            </a:pPr>
            <a:endParaRPr sz="1600" dirty="0">
              <a:solidFill>
                <a:schemeClr val="dk1"/>
              </a:solidFill>
              <a:latin typeface="Comic Sans MS"/>
              <a:ea typeface="Comic Sans MS"/>
              <a:cs typeface="Comic Sans MS"/>
              <a:sym typeface="Comic Sans MS"/>
            </a:endParaRPr>
          </a:p>
        </p:txBody>
      </p:sp>
      <p:sp>
        <p:nvSpPr>
          <p:cNvPr id="284" name="Google Shape;284;g2862855f622_0_487"/>
          <p:cNvSpPr txBox="1">
            <a:spLocks noGrp="1"/>
          </p:cNvSpPr>
          <p:nvPr>
            <p:ph type="title" idx="4294967295"/>
          </p:nvPr>
        </p:nvSpPr>
        <p:spPr>
          <a:xfrm>
            <a:off x="152400" y="76200"/>
            <a:ext cx="8763000" cy="533400"/>
          </a:xfrm>
          <a:prstGeom prst="rect">
            <a:avLst/>
          </a:prstGeom>
          <a:noFill/>
          <a:ln>
            <a:noFill/>
          </a:ln>
        </p:spPr>
        <p:txBody>
          <a:bodyPr spcFirstLastPara="1" wrap="square" lIns="92075" tIns="46025" rIns="92075" bIns="46025" anchor="ctr" anchorCtr="0">
            <a:noAutofit/>
          </a:bodyPr>
          <a:lstStyle/>
          <a:p>
            <a:pPr marL="0" lvl="0" indent="0" algn="l" rtl="0">
              <a:lnSpc>
                <a:spcPct val="100000"/>
              </a:lnSpc>
              <a:spcBef>
                <a:spcPts val="0"/>
              </a:spcBef>
              <a:spcAft>
                <a:spcPts val="0"/>
              </a:spcAft>
              <a:buSzPts val="1400"/>
              <a:buNone/>
            </a:pPr>
            <a:r>
              <a:rPr lang="en-US"/>
              <a:t>Question 5, Expansion 2 - Loops </a:t>
            </a:r>
            <a:endParaRPr/>
          </a:p>
        </p:txBody>
      </p:sp>
      <p:sp>
        <p:nvSpPr>
          <p:cNvPr id="285" name="Google Shape;285;g2862855f622_0_487"/>
          <p:cNvSpPr/>
          <p:nvPr/>
        </p:nvSpPr>
        <p:spPr>
          <a:xfrm>
            <a:off x="152400" y="6652725"/>
            <a:ext cx="5029200" cy="194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2862855f622_0_472"/>
          <p:cNvSpPr txBox="1"/>
          <p:nvPr/>
        </p:nvSpPr>
        <p:spPr>
          <a:xfrm>
            <a:off x="127250" y="76200"/>
            <a:ext cx="5970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a:solidFill>
                  <a:srgbClr val="663300"/>
                </a:solidFill>
              </a:rPr>
              <a:t>Question 5, Expansion 2 - Solution</a:t>
            </a:r>
            <a:endParaRPr sz="2400">
              <a:solidFill>
                <a:srgbClr val="663300"/>
              </a:solidFill>
            </a:endParaRPr>
          </a:p>
        </p:txBody>
      </p:sp>
      <p:sp>
        <p:nvSpPr>
          <p:cNvPr id="292" name="Google Shape;292;g2862855f622_0_472"/>
          <p:cNvSpPr/>
          <p:nvPr/>
        </p:nvSpPr>
        <p:spPr>
          <a:xfrm>
            <a:off x="152400" y="6652725"/>
            <a:ext cx="5029200" cy="194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3" name="Google Shape;293;g2862855f622_0_472"/>
          <p:cNvSpPr txBox="1"/>
          <p:nvPr/>
        </p:nvSpPr>
        <p:spPr>
          <a:xfrm>
            <a:off x="310393" y="964550"/>
            <a:ext cx="8656982" cy="3877954"/>
          </a:xfrm>
          <a:prstGeom prst="rect">
            <a:avLst/>
          </a:prstGeom>
          <a:solidFill>
            <a:srgbClr val="DBD8D8"/>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7F0055"/>
                </a:solidFill>
                <a:latin typeface="Consolas"/>
                <a:ea typeface="Consolas"/>
                <a:cs typeface="Consolas"/>
                <a:sym typeface="Consolas"/>
              </a:rPr>
              <a:t>public</a:t>
            </a:r>
            <a:r>
              <a:rPr lang="en-US" sz="1600" dirty="0">
                <a:latin typeface="Consolas"/>
                <a:ea typeface="Consolas"/>
                <a:cs typeface="Consolas"/>
                <a:sym typeface="Consolas"/>
              </a:rPr>
              <a:t> </a:t>
            </a:r>
            <a:r>
              <a:rPr lang="en-US" sz="1600" b="1" dirty="0">
                <a:solidFill>
                  <a:srgbClr val="7F0055"/>
                </a:solidFill>
                <a:latin typeface="Consolas"/>
                <a:ea typeface="Consolas"/>
                <a:cs typeface="Consolas"/>
                <a:sym typeface="Consolas"/>
              </a:rPr>
              <a:t>class </a:t>
            </a:r>
            <a:r>
              <a:rPr lang="en-US" sz="1600" dirty="0" err="1">
                <a:latin typeface="Consolas"/>
                <a:ea typeface="Consolas"/>
                <a:cs typeface="Consolas"/>
                <a:sym typeface="Consolas"/>
              </a:rPr>
              <a:t>RollTenRolls</a:t>
            </a:r>
            <a:r>
              <a:rPr lang="en-US" sz="1600" dirty="0">
                <a:latin typeface="Consolas"/>
                <a:ea typeface="Consolas"/>
                <a:cs typeface="Consolas"/>
                <a:sym typeface="Consolas"/>
              </a:rPr>
              <a:t> {</a:t>
            </a:r>
            <a:endParaRPr sz="1600" dirty="0">
              <a:latin typeface="Consolas"/>
              <a:ea typeface="Consolas"/>
              <a:cs typeface="Consolas"/>
              <a:sym typeface="Consolas"/>
            </a:endParaRPr>
          </a:p>
          <a:p>
            <a:pPr marL="0" lvl="0" indent="0" algn="l" rtl="0">
              <a:spcBef>
                <a:spcPts val="0"/>
              </a:spcBef>
              <a:spcAft>
                <a:spcPts val="0"/>
              </a:spcAft>
              <a:buNone/>
            </a:pPr>
            <a:r>
              <a:rPr lang="en-US" sz="1600" dirty="0">
                <a:latin typeface="Consolas"/>
                <a:ea typeface="Consolas"/>
                <a:cs typeface="Consolas"/>
                <a:sym typeface="Consolas"/>
              </a:rPr>
              <a:t>    </a:t>
            </a:r>
            <a:r>
              <a:rPr lang="en-US" sz="1600" b="1" dirty="0">
                <a:solidFill>
                  <a:srgbClr val="7F0055"/>
                </a:solidFill>
                <a:latin typeface="Consolas"/>
                <a:ea typeface="Consolas"/>
                <a:cs typeface="Consolas"/>
                <a:sym typeface="Consolas"/>
              </a:rPr>
              <a:t>public</a:t>
            </a:r>
            <a:r>
              <a:rPr lang="en-US" sz="1600" dirty="0">
                <a:latin typeface="Consolas"/>
                <a:ea typeface="Consolas"/>
                <a:cs typeface="Consolas"/>
                <a:sym typeface="Consolas"/>
              </a:rPr>
              <a:t> </a:t>
            </a:r>
            <a:r>
              <a:rPr lang="en-US" sz="1600" b="1" dirty="0">
                <a:solidFill>
                  <a:srgbClr val="7F0055"/>
                </a:solidFill>
                <a:latin typeface="Consolas"/>
                <a:ea typeface="Consolas"/>
                <a:cs typeface="Consolas"/>
                <a:sym typeface="Consolas"/>
              </a:rPr>
              <a:t>static</a:t>
            </a:r>
            <a:r>
              <a:rPr lang="en-US" sz="1600" dirty="0">
                <a:latin typeface="Consolas"/>
                <a:ea typeface="Consolas"/>
                <a:cs typeface="Consolas"/>
                <a:sym typeface="Consolas"/>
              </a:rPr>
              <a:t> void main(String[] </a:t>
            </a:r>
            <a:r>
              <a:rPr lang="en-US" sz="1600" dirty="0" err="1">
                <a:latin typeface="Consolas"/>
                <a:ea typeface="Consolas"/>
                <a:cs typeface="Consolas"/>
                <a:sym typeface="Consolas"/>
              </a:rPr>
              <a:t>args</a:t>
            </a:r>
            <a:r>
              <a:rPr lang="en-US" sz="1600" dirty="0">
                <a:latin typeface="Consolas"/>
                <a:ea typeface="Consolas"/>
                <a:cs typeface="Consolas"/>
                <a:sym typeface="Consolas"/>
              </a:rPr>
              <a:t>) {</a:t>
            </a:r>
            <a:endParaRPr sz="1600" dirty="0">
              <a:latin typeface="Consolas"/>
              <a:ea typeface="Consolas"/>
              <a:cs typeface="Consolas"/>
              <a:sym typeface="Consolas"/>
            </a:endParaRPr>
          </a:p>
          <a:p>
            <a:pPr marL="0" lvl="0" indent="0" algn="l" rtl="0">
              <a:spcBef>
                <a:spcPts val="0"/>
              </a:spcBef>
              <a:spcAft>
                <a:spcPts val="0"/>
              </a:spcAft>
              <a:buNone/>
            </a:pPr>
            <a:r>
              <a:rPr lang="en-US" sz="1600" dirty="0">
                <a:solidFill>
                  <a:schemeClr val="dk1"/>
                </a:solidFill>
                <a:latin typeface="Consolas"/>
                <a:ea typeface="Consolas"/>
                <a:cs typeface="Consolas"/>
                <a:sym typeface="Consolas"/>
              </a:rPr>
              <a:t>        </a:t>
            </a:r>
            <a:r>
              <a:rPr lang="en-US" sz="1600" b="1" dirty="0" err="1">
                <a:solidFill>
                  <a:srgbClr val="7F0055"/>
                </a:solidFill>
                <a:latin typeface="Consolas"/>
                <a:ea typeface="Consolas"/>
                <a:cs typeface="Consolas"/>
                <a:sym typeface="Consolas"/>
              </a:rPr>
              <a:t>boolean</a:t>
            </a:r>
            <a:r>
              <a:rPr lang="en-US" sz="1600" dirty="0">
                <a:solidFill>
                  <a:schemeClr val="dk1"/>
                </a:solidFill>
                <a:latin typeface="Consolas"/>
                <a:ea typeface="Consolas"/>
                <a:cs typeface="Consolas"/>
                <a:sym typeface="Consolas"/>
              </a:rPr>
              <a:t> </a:t>
            </a:r>
            <a:r>
              <a:rPr lang="en-US" sz="1600" dirty="0" err="1">
                <a:solidFill>
                  <a:schemeClr val="dk1"/>
                </a:solidFill>
                <a:latin typeface="Consolas"/>
                <a:ea typeface="Consolas"/>
                <a:cs typeface="Consolas"/>
                <a:sym typeface="Consolas"/>
              </a:rPr>
              <a:t>shouldPrint</a:t>
            </a:r>
            <a:r>
              <a:rPr lang="en-US" sz="1600" dirty="0">
                <a:solidFill>
                  <a:schemeClr val="dk1"/>
                </a:solidFill>
                <a:latin typeface="Consolas"/>
                <a:ea typeface="Consolas"/>
                <a:cs typeface="Consolas"/>
                <a:sym typeface="Consolas"/>
              </a:rPr>
              <a:t> = </a:t>
            </a:r>
            <a:r>
              <a:rPr lang="en-US" sz="1600" dirty="0" err="1">
                <a:solidFill>
                  <a:schemeClr val="dk1"/>
                </a:solidFill>
                <a:latin typeface="Consolas"/>
                <a:ea typeface="Consolas"/>
                <a:cs typeface="Consolas"/>
                <a:sym typeface="Consolas"/>
              </a:rPr>
              <a:t>Boolean.parseBoolean</a:t>
            </a:r>
            <a:r>
              <a:rPr lang="en-US" sz="1600" dirty="0">
                <a:solidFill>
                  <a:schemeClr val="dk1"/>
                </a:solidFill>
                <a:latin typeface="Consolas"/>
                <a:ea typeface="Consolas"/>
                <a:cs typeface="Consolas"/>
                <a:sym typeface="Consolas"/>
              </a:rPr>
              <a:t>(</a:t>
            </a:r>
            <a:r>
              <a:rPr lang="en-US" sz="1600" dirty="0" err="1">
                <a:solidFill>
                  <a:schemeClr val="dk1"/>
                </a:solidFill>
                <a:latin typeface="Consolas"/>
                <a:ea typeface="Consolas"/>
                <a:cs typeface="Consolas"/>
                <a:sym typeface="Consolas"/>
              </a:rPr>
              <a:t>args</a:t>
            </a:r>
            <a:r>
              <a:rPr lang="en-US" sz="1600" dirty="0">
                <a:solidFill>
                  <a:schemeClr val="dk1"/>
                </a:solidFill>
                <a:latin typeface="Consolas"/>
                <a:ea typeface="Consolas"/>
                <a:cs typeface="Consolas"/>
                <a:sym typeface="Consolas"/>
              </a:rPr>
              <a:t>[0]);</a:t>
            </a:r>
            <a:endParaRPr sz="1600" dirty="0">
              <a:solidFill>
                <a:schemeClr val="dk1"/>
              </a:solidFill>
              <a:latin typeface="Consolas"/>
              <a:ea typeface="Consolas"/>
              <a:cs typeface="Consolas"/>
              <a:sym typeface="Consolas"/>
            </a:endParaRPr>
          </a:p>
          <a:p>
            <a:pPr marL="0" lvl="0" indent="0" algn="l" rtl="0">
              <a:spcBef>
                <a:spcPts val="0"/>
              </a:spcBef>
              <a:spcAft>
                <a:spcPts val="0"/>
              </a:spcAft>
              <a:buNone/>
            </a:pPr>
            <a:r>
              <a:rPr lang="en-US" sz="1600" dirty="0">
                <a:solidFill>
                  <a:schemeClr val="dk1"/>
                </a:solidFill>
                <a:latin typeface="Consolas"/>
                <a:ea typeface="Consolas"/>
                <a:cs typeface="Consolas"/>
                <a:sym typeface="Consolas"/>
              </a:rPr>
              <a:t>        </a:t>
            </a:r>
            <a:r>
              <a:rPr lang="en-US" sz="1600" b="1" dirty="0">
                <a:solidFill>
                  <a:srgbClr val="7F0055"/>
                </a:solidFill>
                <a:latin typeface="Consolas"/>
                <a:ea typeface="Consolas"/>
                <a:cs typeface="Consolas"/>
                <a:sym typeface="Consolas"/>
              </a:rPr>
              <a:t>int</a:t>
            </a:r>
            <a:r>
              <a:rPr lang="en-US" sz="1600" dirty="0">
                <a:solidFill>
                  <a:schemeClr val="dk1"/>
                </a:solidFill>
                <a:latin typeface="Consolas"/>
                <a:ea typeface="Consolas"/>
                <a:cs typeface="Consolas"/>
                <a:sym typeface="Consolas"/>
              </a:rPr>
              <a:t> </a:t>
            </a:r>
            <a:r>
              <a:rPr lang="en-US" sz="1600" dirty="0" err="1">
                <a:solidFill>
                  <a:schemeClr val="dk1"/>
                </a:solidFill>
                <a:latin typeface="Consolas"/>
                <a:ea typeface="Consolas"/>
                <a:cs typeface="Consolas"/>
                <a:sym typeface="Consolas"/>
              </a:rPr>
              <a:t>nTimes</a:t>
            </a:r>
            <a:r>
              <a:rPr lang="en-US" sz="1600" dirty="0">
                <a:solidFill>
                  <a:schemeClr val="dk1"/>
                </a:solidFill>
                <a:latin typeface="Consolas"/>
                <a:ea typeface="Consolas"/>
                <a:cs typeface="Consolas"/>
                <a:sym typeface="Consolas"/>
              </a:rPr>
              <a:t> = </a:t>
            </a:r>
            <a:r>
              <a:rPr lang="en-US" sz="1600" dirty="0" err="1">
                <a:solidFill>
                  <a:schemeClr val="dk1"/>
                </a:solidFill>
                <a:latin typeface="Consolas"/>
                <a:ea typeface="Consolas"/>
                <a:cs typeface="Consolas"/>
                <a:sym typeface="Consolas"/>
              </a:rPr>
              <a:t>Integer.parseInt</a:t>
            </a:r>
            <a:r>
              <a:rPr lang="en-US" sz="1600" dirty="0">
                <a:solidFill>
                  <a:schemeClr val="dk1"/>
                </a:solidFill>
                <a:latin typeface="Consolas"/>
                <a:ea typeface="Consolas"/>
                <a:cs typeface="Consolas"/>
                <a:sym typeface="Consolas"/>
              </a:rPr>
              <a:t>(</a:t>
            </a:r>
            <a:r>
              <a:rPr lang="en-US" sz="1600" dirty="0" err="1">
                <a:solidFill>
                  <a:schemeClr val="dk1"/>
                </a:solidFill>
                <a:latin typeface="Consolas"/>
                <a:ea typeface="Consolas"/>
                <a:cs typeface="Consolas"/>
                <a:sym typeface="Consolas"/>
              </a:rPr>
              <a:t>args</a:t>
            </a:r>
            <a:r>
              <a:rPr lang="en-US" sz="1600" dirty="0">
                <a:solidFill>
                  <a:schemeClr val="dk1"/>
                </a:solidFill>
                <a:latin typeface="Consolas"/>
                <a:ea typeface="Consolas"/>
                <a:cs typeface="Consolas"/>
                <a:sym typeface="Consolas"/>
              </a:rPr>
              <a:t>[1]);</a:t>
            </a:r>
            <a:endParaRPr sz="1600" dirty="0">
              <a:solidFill>
                <a:schemeClr val="dk1"/>
              </a:solidFill>
              <a:latin typeface="Consolas"/>
              <a:ea typeface="Consolas"/>
              <a:cs typeface="Consolas"/>
              <a:sym typeface="Consolas"/>
            </a:endParaRPr>
          </a:p>
          <a:p>
            <a:pPr marL="0" lvl="0" indent="0" algn="l" rtl="0">
              <a:spcBef>
                <a:spcPts val="0"/>
              </a:spcBef>
              <a:spcAft>
                <a:spcPts val="0"/>
              </a:spcAft>
              <a:buNone/>
            </a:pPr>
            <a:r>
              <a:rPr lang="en-US" sz="1600" dirty="0">
                <a:latin typeface="Consolas"/>
                <a:ea typeface="Consolas"/>
                <a:cs typeface="Consolas"/>
                <a:sym typeface="Consolas"/>
              </a:rPr>
              <a:t>        </a:t>
            </a:r>
            <a:r>
              <a:rPr lang="en-US" sz="1600" b="1" dirty="0">
                <a:solidFill>
                  <a:srgbClr val="7F0055"/>
                </a:solidFill>
                <a:latin typeface="Consolas"/>
                <a:ea typeface="Consolas"/>
                <a:cs typeface="Consolas"/>
                <a:sym typeface="Consolas"/>
              </a:rPr>
              <a:t>int</a:t>
            </a:r>
            <a:r>
              <a:rPr lang="en-US" sz="1600" dirty="0">
                <a:latin typeface="Consolas"/>
                <a:ea typeface="Consolas"/>
                <a:cs typeface="Consolas"/>
                <a:sym typeface="Consolas"/>
              </a:rPr>
              <a:t> sum = 0;</a:t>
            </a:r>
            <a:endParaRPr sz="1600" dirty="0">
              <a:latin typeface="Consolas"/>
              <a:ea typeface="Consolas"/>
              <a:cs typeface="Consolas"/>
              <a:sym typeface="Consolas"/>
            </a:endParaRPr>
          </a:p>
          <a:p>
            <a:pPr marL="0" lvl="0" indent="0" algn="l" rtl="0">
              <a:spcBef>
                <a:spcPts val="0"/>
              </a:spcBef>
              <a:spcAft>
                <a:spcPts val="0"/>
              </a:spcAft>
              <a:buNone/>
            </a:pPr>
            <a:r>
              <a:rPr lang="en-US" sz="1600" dirty="0">
                <a:latin typeface="Consolas"/>
                <a:ea typeface="Consolas"/>
                <a:cs typeface="Consolas"/>
                <a:sym typeface="Consolas"/>
              </a:rPr>
              <a:t>        </a:t>
            </a:r>
            <a:r>
              <a:rPr lang="en-US" sz="1600" b="1" dirty="0">
                <a:solidFill>
                  <a:srgbClr val="7F0055"/>
                </a:solidFill>
                <a:latin typeface="Consolas"/>
                <a:ea typeface="Consolas"/>
                <a:cs typeface="Consolas"/>
                <a:sym typeface="Consolas"/>
              </a:rPr>
              <a:t>for</a:t>
            </a:r>
            <a:r>
              <a:rPr lang="en-US" sz="1600" dirty="0">
                <a:latin typeface="Consolas"/>
                <a:ea typeface="Consolas"/>
                <a:cs typeface="Consolas"/>
                <a:sym typeface="Consolas"/>
              </a:rPr>
              <a:t> (</a:t>
            </a:r>
            <a:r>
              <a:rPr lang="en-US" sz="1600" b="1" dirty="0">
                <a:solidFill>
                  <a:srgbClr val="7F0055"/>
                </a:solidFill>
                <a:latin typeface="Consolas"/>
                <a:ea typeface="Consolas"/>
                <a:cs typeface="Consolas"/>
                <a:sym typeface="Consolas"/>
              </a:rPr>
              <a:t>int</a:t>
            </a:r>
            <a:r>
              <a:rPr lang="en-US" sz="1600" dirty="0">
                <a:latin typeface="Consolas"/>
                <a:ea typeface="Consolas"/>
                <a:cs typeface="Consolas"/>
                <a:sym typeface="Consolas"/>
              </a:rPr>
              <a:t> </a:t>
            </a:r>
            <a:r>
              <a:rPr lang="en-US" sz="1600" dirty="0" err="1">
                <a:latin typeface="Consolas"/>
                <a:ea typeface="Consolas"/>
                <a:cs typeface="Consolas"/>
                <a:sym typeface="Consolas"/>
              </a:rPr>
              <a:t>i</a:t>
            </a:r>
            <a:r>
              <a:rPr lang="en-US" sz="1600" dirty="0">
                <a:latin typeface="Consolas"/>
                <a:ea typeface="Consolas"/>
                <a:cs typeface="Consolas"/>
                <a:sym typeface="Consolas"/>
              </a:rPr>
              <a:t> = 0; </a:t>
            </a:r>
            <a:r>
              <a:rPr lang="en-US" sz="1600" dirty="0" err="1">
                <a:latin typeface="Consolas"/>
                <a:ea typeface="Consolas"/>
                <a:cs typeface="Consolas"/>
                <a:sym typeface="Consolas"/>
              </a:rPr>
              <a:t>i</a:t>
            </a:r>
            <a:r>
              <a:rPr lang="en-US" sz="1600" dirty="0">
                <a:latin typeface="Consolas"/>
                <a:ea typeface="Consolas"/>
                <a:cs typeface="Consolas"/>
                <a:sym typeface="Consolas"/>
              </a:rPr>
              <a:t> &lt; </a:t>
            </a:r>
            <a:r>
              <a:rPr lang="en-US" sz="1600" dirty="0" err="1">
                <a:solidFill>
                  <a:schemeClr val="dk1"/>
                </a:solidFill>
                <a:latin typeface="Consolas"/>
                <a:ea typeface="Consolas"/>
                <a:cs typeface="Consolas"/>
                <a:sym typeface="Consolas"/>
              </a:rPr>
              <a:t>nTimes</a:t>
            </a:r>
            <a:r>
              <a:rPr lang="en-US" sz="1600" dirty="0">
                <a:latin typeface="Consolas"/>
                <a:ea typeface="Consolas"/>
                <a:cs typeface="Consolas"/>
                <a:sym typeface="Consolas"/>
              </a:rPr>
              <a:t>; </a:t>
            </a:r>
            <a:r>
              <a:rPr lang="en-US" sz="1600" dirty="0" err="1">
                <a:latin typeface="Consolas"/>
                <a:ea typeface="Consolas"/>
                <a:cs typeface="Consolas"/>
                <a:sym typeface="Consolas"/>
              </a:rPr>
              <a:t>i</a:t>
            </a:r>
            <a:r>
              <a:rPr lang="en-US" sz="1600" dirty="0">
                <a:latin typeface="Consolas"/>
                <a:ea typeface="Consolas"/>
                <a:cs typeface="Consolas"/>
                <a:sym typeface="Consolas"/>
              </a:rPr>
              <a:t>++) {</a:t>
            </a:r>
            <a:endParaRPr sz="1600" dirty="0">
              <a:latin typeface="Consolas"/>
              <a:ea typeface="Consolas"/>
              <a:cs typeface="Consolas"/>
              <a:sym typeface="Consolas"/>
            </a:endParaRPr>
          </a:p>
          <a:p>
            <a:pPr marL="0" lvl="0" indent="0" algn="l" rtl="0">
              <a:spcBef>
                <a:spcPts val="0"/>
              </a:spcBef>
              <a:spcAft>
                <a:spcPts val="0"/>
              </a:spcAft>
              <a:buNone/>
            </a:pPr>
            <a:r>
              <a:rPr lang="en-US" sz="1600" dirty="0">
                <a:latin typeface="Consolas"/>
                <a:ea typeface="Consolas"/>
                <a:cs typeface="Consolas"/>
                <a:sym typeface="Consolas"/>
              </a:rPr>
              <a:t>            </a:t>
            </a:r>
            <a:r>
              <a:rPr lang="en-US" sz="1600" b="1" dirty="0">
                <a:solidFill>
                  <a:srgbClr val="7F0055"/>
                </a:solidFill>
                <a:latin typeface="Consolas"/>
                <a:ea typeface="Consolas"/>
                <a:cs typeface="Consolas"/>
                <a:sym typeface="Consolas"/>
              </a:rPr>
              <a:t>int</a:t>
            </a:r>
            <a:r>
              <a:rPr lang="en-US" sz="1600" dirty="0">
                <a:latin typeface="Consolas"/>
                <a:ea typeface="Consolas"/>
                <a:cs typeface="Consolas"/>
                <a:sym typeface="Consolas"/>
              </a:rPr>
              <a:t> dice = (</a:t>
            </a:r>
            <a:r>
              <a:rPr lang="en-US" sz="1600" b="1" dirty="0">
                <a:solidFill>
                  <a:srgbClr val="7F0055"/>
                </a:solidFill>
                <a:latin typeface="Consolas"/>
                <a:ea typeface="Consolas"/>
                <a:cs typeface="Consolas"/>
                <a:sym typeface="Consolas"/>
              </a:rPr>
              <a:t>int</a:t>
            </a:r>
            <a:r>
              <a:rPr lang="en-US" sz="1600" dirty="0">
                <a:latin typeface="Consolas"/>
                <a:ea typeface="Consolas"/>
                <a:cs typeface="Consolas"/>
                <a:sym typeface="Consolas"/>
              </a:rPr>
              <a:t>) (</a:t>
            </a:r>
            <a:r>
              <a:rPr lang="en-US" sz="1600" dirty="0" err="1">
                <a:latin typeface="Consolas"/>
                <a:ea typeface="Consolas"/>
                <a:cs typeface="Consolas"/>
                <a:sym typeface="Consolas"/>
              </a:rPr>
              <a:t>Math.random</a:t>
            </a:r>
            <a:r>
              <a:rPr lang="en-US" sz="1600" dirty="0">
                <a:latin typeface="Consolas"/>
                <a:ea typeface="Consolas"/>
                <a:cs typeface="Consolas"/>
                <a:sym typeface="Consolas"/>
              </a:rPr>
              <a:t>() * 6) + 1;</a:t>
            </a:r>
            <a:endParaRPr sz="1600" dirty="0">
              <a:latin typeface="Consolas"/>
              <a:ea typeface="Consolas"/>
              <a:cs typeface="Consolas"/>
              <a:sym typeface="Consolas"/>
            </a:endParaRPr>
          </a:p>
          <a:p>
            <a:pPr marL="0" lvl="0" indent="0" algn="l" rtl="0">
              <a:spcBef>
                <a:spcPts val="0"/>
              </a:spcBef>
              <a:spcAft>
                <a:spcPts val="0"/>
              </a:spcAft>
              <a:buNone/>
            </a:pPr>
            <a:r>
              <a:rPr lang="en-US" sz="1600" dirty="0">
                <a:latin typeface="Consolas"/>
                <a:ea typeface="Consolas"/>
                <a:cs typeface="Consolas"/>
                <a:sym typeface="Consolas"/>
              </a:rPr>
              <a:t>            sum += dice;</a:t>
            </a:r>
            <a:endParaRPr sz="1600" dirty="0">
              <a:latin typeface="Consolas"/>
              <a:ea typeface="Consolas"/>
              <a:cs typeface="Consolas"/>
              <a:sym typeface="Consolas"/>
            </a:endParaRPr>
          </a:p>
          <a:p>
            <a:pPr marL="0" lvl="0" indent="0" algn="l" rtl="0">
              <a:spcBef>
                <a:spcPts val="0"/>
              </a:spcBef>
              <a:spcAft>
                <a:spcPts val="0"/>
              </a:spcAft>
              <a:buNone/>
            </a:pPr>
            <a:r>
              <a:rPr lang="en-US" sz="1600" dirty="0">
                <a:latin typeface="Consolas"/>
                <a:ea typeface="Consolas"/>
                <a:cs typeface="Consolas"/>
                <a:sym typeface="Consolas"/>
              </a:rPr>
              <a:t>	    </a:t>
            </a:r>
            <a:r>
              <a:rPr lang="en-US" sz="1600" b="1" dirty="0">
                <a:solidFill>
                  <a:srgbClr val="7F0055"/>
                </a:solidFill>
                <a:latin typeface="Consolas"/>
                <a:ea typeface="Consolas"/>
                <a:cs typeface="Consolas"/>
                <a:sym typeface="Consolas"/>
              </a:rPr>
              <a:t>if </a:t>
            </a:r>
            <a:r>
              <a:rPr lang="en-US" sz="1600" dirty="0">
                <a:solidFill>
                  <a:schemeClr val="dk1"/>
                </a:solidFill>
                <a:latin typeface="Consolas"/>
                <a:ea typeface="Consolas"/>
                <a:cs typeface="Consolas"/>
                <a:sym typeface="Consolas"/>
              </a:rPr>
              <a:t>(</a:t>
            </a:r>
            <a:r>
              <a:rPr lang="en-US" sz="1600" dirty="0" err="1">
                <a:solidFill>
                  <a:schemeClr val="dk1"/>
                </a:solidFill>
                <a:latin typeface="Consolas"/>
                <a:ea typeface="Consolas"/>
                <a:cs typeface="Consolas"/>
                <a:sym typeface="Consolas"/>
              </a:rPr>
              <a:t>shouldPrint</a:t>
            </a:r>
            <a:r>
              <a:rPr lang="en-US" sz="1600" dirty="0">
                <a:solidFill>
                  <a:schemeClr val="dk1"/>
                </a:solidFill>
                <a:latin typeface="Consolas"/>
                <a:ea typeface="Consolas"/>
                <a:cs typeface="Consolas"/>
                <a:sym typeface="Consolas"/>
              </a:rPr>
              <a:t>) {</a:t>
            </a:r>
            <a:endParaRPr sz="1600" dirty="0">
              <a:solidFill>
                <a:schemeClr val="dk1"/>
              </a:solidFill>
              <a:latin typeface="Consolas"/>
              <a:ea typeface="Consolas"/>
              <a:cs typeface="Consolas"/>
              <a:sym typeface="Consolas"/>
            </a:endParaRPr>
          </a:p>
          <a:p>
            <a:pPr marL="0" lvl="0" indent="0" algn="l" rtl="0">
              <a:spcBef>
                <a:spcPts val="0"/>
              </a:spcBef>
              <a:spcAft>
                <a:spcPts val="0"/>
              </a:spcAft>
              <a:buNone/>
            </a:pPr>
            <a:r>
              <a:rPr lang="en-US" sz="1600" dirty="0">
                <a:solidFill>
                  <a:schemeClr val="dk1"/>
                </a:solidFill>
                <a:latin typeface="Consolas"/>
                <a:ea typeface="Consolas"/>
                <a:cs typeface="Consolas"/>
                <a:sym typeface="Consolas"/>
              </a:rPr>
              <a:t>		</a:t>
            </a:r>
            <a:r>
              <a:rPr lang="en-US" sz="1600" dirty="0" err="1">
                <a:solidFill>
                  <a:schemeClr val="dk1"/>
                </a:solidFill>
                <a:latin typeface="Consolas"/>
                <a:ea typeface="Consolas"/>
                <a:cs typeface="Consolas"/>
                <a:sym typeface="Consolas"/>
              </a:rPr>
              <a:t>System.out.println</a:t>
            </a:r>
            <a:r>
              <a:rPr lang="en-US" sz="1600" dirty="0">
                <a:solidFill>
                  <a:schemeClr val="dk1"/>
                </a:solidFill>
                <a:latin typeface="Consolas"/>
                <a:ea typeface="Consolas"/>
                <a:cs typeface="Consolas"/>
                <a:sym typeface="Consolas"/>
              </a:rPr>
              <a:t>("Roll " + </a:t>
            </a:r>
            <a:r>
              <a:rPr lang="en-US" sz="1600" dirty="0" err="1">
                <a:solidFill>
                  <a:schemeClr val="dk1"/>
                </a:solidFill>
                <a:latin typeface="Consolas"/>
                <a:ea typeface="Consolas"/>
                <a:cs typeface="Consolas"/>
                <a:sym typeface="Consolas"/>
              </a:rPr>
              <a:t>i</a:t>
            </a:r>
            <a:r>
              <a:rPr lang="en-US" sz="1600" dirty="0">
                <a:solidFill>
                  <a:schemeClr val="dk1"/>
                </a:solidFill>
                <a:latin typeface="Consolas"/>
                <a:ea typeface="Consolas"/>
                <a:cs typeface="Consolas"/>
                <a:sym typeface="Consolas"/>
              </a:rPr>
              <a:t> + ": " + dice);</a:t>
            </a:r>
            <a:endParaRPr sz="1600" dirty="0">
              <a:solidFill>
                <a:schemeClr val="dk1"/>
              </a:solidFill>
              <a:latin typeface="Consolas"/>
              <a:ea typeface="Consolas"/>
              <a:cs typeface="Consolas"/>
              <a:sym typeface="Consolas"/>
            </a:endParaRPr>
          </a:p>
          <a:p>
            <a:pPr marL="0" lvl="0" indent="0" algn="l" rtl="0">
              <a:spcBef>
                <a:spcPts val="0"/>
              </a:spcBef>
              <a:spcAft>
                <a:spcPts val="0"/>
              </a:spcAft>
              <a:buNone/>
            </a:pPr>
            <a:r>
              <a:rPr lang="en-US" sz="1600" dirty="0">
                <a:solidFill>
                  <a:schemeClr val="dk1"/>
                </a:solidFill>
                <a:latin typeface="Consolas"/>
                <a:ea typeface="Consolas"/>
                <a:cs typeface="Consolas"/>
                <a:sym typeface="Consolas"/>
              </a:rPr>
              <a:t>            }</a:t>
            </a:r>
            <a:endParaRPr sz="1600" dirty="0">
              <a:solidFill>
                <a:schemeClr val="dk1"/>
              </a:solidFill>
              <a:latin typeface="Consolas"/>
              <a:ea typeface="Consolas"/>
              <a:cs typeface="Consolas"/>
              <a:sym typeface="Consolas"/>
            </a:endParaRPr>
          </a:p>
          <a:p>
            <a:pPr marL="0" lvl="0" indent="0" algn="l" rtl="0">
              <a:spcBef>
                <a:spcPts val="0"/>
              </a:spcBef>
              <a:spcAft>
                <a:spcPts val="0"/>
              </a:spcAft>
              <a:buNone/>
            </a:pPr>
            <a:r>
              <a:rPr lang="en-US" sz="1600" dirty="0">
                <a:latin typeface="Consolas"/>
                <a:ea typeface="Consolas"/>
                <a:cs typeface="Consolas"/>
                <a:sym typeface="Consolas"/>
              </a:rPr>
              <a:t>        }</a:t>
            </a:r>
            <a:endParaRPr sz="1600" dirty="0">
              <a:latin typeface="Consolas"/>
              <a:ea typeface="Consolas"/>
              <a:cs typeface="Consolas"/>
              <a:sym typeface="Consolas"/>
            </a:endParaRPr>
          </a:p>
          <a:p>
            <a:pPr marL="0" lvl="0" indent="0" algn="l" rtl="0">
              <a:spcBef>
                <a:spcPts val="0"/>
              </a:spcBef>
              <a:spcAft>
                <a:spcPts val="0"/>
              </a:spcAft>
              <a:buNone/>
            </a:pPr>
            <a:r>
              <a:rPr lang="en-US" sz="1600" dirty="0">
                <a:latin typeface="Consolas"/>
                <a:ea typeface="Consolas"/>
                <a:cs typeface="Consolas"/>
                <a:sym typeface="Consolas"/>
              </a:rPr>
              <a:t>        </a:t>
            </a:r>
            <a:r>
              <a:rPr lang="en-US" sz="1600" dirty="0" err="1">
                <a:latin typeface="Consolas"/>
                <a:ea typeface="Consolas"/>
                <a:cs typeface="Consolas"/>
                <a:sym typeface="Consolas"/>
              </a:rPr>
              <a:t>System.out.println</a:t>
            </a:r>
            <a:r>
              <a:rPr lang="en-US" sz="1600" dirty="0">
                <a:latin typeface="Consolas"/>
                <a:ea typeface="Consolas"/>
                <a:cs typeface="Consolas"/>
                <a:sym typeface="Consolas"/>
              </a:rPr>
              <a:t>("The sum of "</a:t>
            </a:r>
            <a:r>
              <a:rPr lang="en-US" sz="1600" dirty="0">
                <a:solidFill>
                  <a:schemeClr val="dk1"/>
                </a:solidFill>
                <a:latin typeface="Consolas"/>
                <a:ea typeface="Consolas"/>
                <a:cs typeface="Consolas"/>
                <a:sym typeface="Consolas"/>
              </a:rPr>
              <a:t> + </a:t>
            </a:r>
            <a:r>
              <a:rPr lang="en-US" sz="1600" dirty="0" err="1">
                <a:solidFill>
                  <a:schemeClr val="dk1"/>
                </a:solidFill>
                <a:latin typeface="Consolas"/>
                <a:ea typeface="Consolas"/>
                <a:cs typeface="Consolas"/>
                <a:sym typeface="Consolas"/>
              </a:rPr>
              <a:t>nTimes</a:t>
            </a:r>
            <a:r>
              <a:rPr lang="en-US" sz="1600" dirty="0">
                <a:solidFill>
                  <a:schemeClr val="dk1"/>
                </a:solidFill>
                <a:latin typeface="Consolas"/>
                <a:ea typeface="Consolas"/>
                <a:cs typeface="Consolas"/>
                <a:sym typeface="Consolas"/>
              </a:rPr>
              <a:t> + </a:t>
            </a:r>
            <a:r>
              <a:rPr lang="en-US" sz="1600" dirty="0">
                <a:latin typeface="Consolas"/>
                <a:ea typeface="Consolas"/>
                <a:cs typeface="Consolas"/>
                <a:sym typeface="Consolas"/>
              </a:rPr>
              <a:t>"dice rolls is " + sum);</a:t>
            </a:r>
            <a:endParaRPr sz="1600" dirty="0">
              <a:latin typeface="Consolas"/>
              <a:ea typeface="Consolas"/>
              <a:cs typeface="Consolas"/>
              <a:sym typeface="Consolas"/>
            </a:endParaRPr>
          </a:p>
          <a:p>
            <a:pPr marL="0" lvl="0" indent="0" algn="l" rtl="0">
              <a:spcBef>
                <a:spcPts val="0"/>
              </a:spcBef>
              <a:spcAft>
                <a:spcPts val="0"/>
              </a:spcAft>
              <a:buNone/>
            </a:pPr>
            <a:r>
              <a:rPr lang="en-US" sz="1600" dirty="0">
                <a:latin typeface="Consolas"/>
                <a:ea typeface="Consolas"/>
                <a:cs typeface="Consolas"/>
                <a:sym typeface="Consolas"/>
              </a:rPr>
              <a:t>    }</a:t>
            </a:r>
            <a:endParaRPr sz="1600" dirty="0">
              <a:latin typeface="Consolas"/>
              <a:ea typeface="Consolas"/>
              <a:cs typeface="Consolas"/>
              <a:sym typeface="Consolas"/>
            </a:endParaRPr>
          </a:p>
          <a:p>
            <a:pPr marL="0" lvl="0" indent="0" algn="l" rtl="0">
              <a:spcBef>
                <a:spcPts val="0"/>
              </a:spcBef>
              <a:spcAft>
                <a:spcPts val="0"/>
              </a:spcAft>
              <a:buNone/>
            </a:pPr>
            <a:r>
              <a:rPr lang="en-US" sz="1600" dirty="0">
                <a:latin typeface="Consolas"/>
                <a:ea typeface="Consolas"/>
                <a:cs typeface="Consolas"/>
                <a:sym typeface="Consolas"/>
              </a:rPr>
              <a:t>}</a:t>
            </a:r>
            <a:endParaRPr sz="1600" dirty="0">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g2862855f622_0_205"/>
          <p:cNvSpPr txBox="1"/>
          <p:nvPr/>
        </p:nvSpPr>
        <p:spPr>
          <a:xfrm>
            <a:off x="228600" y="838200"/>
            <a:ext cx="8610600" cy="2743200"/>
          </a:xfrm>
          <a:prstGeom prst="rect">
            <a:avLst/>
          </a:prstGeom>
          <a:noFill/>
          <a:ln>
            <a:noFill/>
          </a:ln>
        </p:spPr>
        <p:txBody>
          <a:bodyPr spcFirstLastPara="1" wrap="square" lIns="92075" tIns="46025" rIns="92075" bIns="46025" anchor="t" anchorCtr="0">
            <a:noAutofit/>
          </a:bodyPr>
          <a:lstStyle/>
          <a:p>
            <a:pPr marL="342900" lvl="0" indent="-342900" algn="l" rtl="0">
              <a:spcBef>
                <a:spcPts val="960"/>
              </a:spcBef>
              <a:spcAft>
                <a:spcPts val="0"/>
              </a:spcAft>
              <a:buClr>
                <a:srgbClr val="006600"/>
              </a:buClr>
              <a:buSzPts val="1600"/>
              <a:buFont typeface="Noto Sans"/>
              <a:buChar char="■"/>
            </a:pPr>
            <a:r>
              <a:rPr lang="en-US" sz="1600" dirty="0">
                <a:solidFill>
                  <a:schemeClr val="dk1"/>
                </a:solidFill>
                <a:latin typeface="Comic Sans MS"/>
                <a:ea typeface="Comic Sans MS"/>
                <a:cs typeface="Comic Sans MS"/>
                <a:sym typeface="Comic Sans MS"/>
              </a:rPr>
              <a:t>One of the classic board games is called Ropes and Ladders</a:t>
            </a:r>
            <a:endParaRPr sz="1600" dirty="0">
              <a:solidFill>
                <a:schemeClr val="dk1"/>
              </a:solidFill>
              <a:latin typeface="Comic Sans MS"/>
              <a:ea typeface="Comic Sans MS"/>
              <a:cs typeface="Comic Sans MS"/>
              <a:sym typeface="Comic Sans MS"/>
            </a:endParaRPr>
          </a:p>
          <a:p>
            <a:pPr marL="342900" lvl="0" indent="-342900" algn="l" rtl="0">
              <a:spcBef>
                <a:spcPts val="960"/>
              </a:spcBef>
              <a:spcAft>
                <a:spcPts val="0"/>
              </a:spcAft>
              <a:buClr>
                <a:srgbClr val="006600"/>
              </a:buClr>
              <a:buSzPts val="1600"/>
              <a:buFont typeface="Noto Sans"/>
              <a:buChar char="■"/>
            </a:pPr>
            <a:r>
              <a:rPr lang="en-US" sz="1600" dirty="0">
                <a:solidFill>
                  <a:schemeClr val="dk1"/>
                </a:solidFill>
                <a:latin typeface="Comic Sans MS"/>
                <a:ea typeface="Comic Sans MS"/>
                <a:cs typeface="Comic Sans MS"/>
                <a:sym typeface="Comic Sans MS"/>
              </a:rPr>
              <a:t>Design a program which emulates the game for a single player</a:t>
            </a:r>
            <a:endParaRPr sz="1600" dirty="0">
              <a:solidFill>
                <a:schemeClr val="dk1"/>
              </a:solidFill>
              <a:latin typeface="Comic Sans MS"/>
              <a:ea typeface="Comic Sans MS"/>
              <a:cs typeface="Comic Sans MS"/>
              <a:sym typeface="Comic Sans MS"/>
            </a:endParaRPr>
          </a:p>
          <a:p>
            <a:pPr marL="914400" marR="0" lvl="1" indent="-330200" algn="l" rtl="0">
              <a:lnSpc>
                <a:spcPct val="100000"/>
              </a:lnSpc>
              <a:spcBef>
                <a:spcPts val="960"/>
              </a:spcBef>
              <a:spcAft>
                <a:spcPts val="0"/>
              </a:spcAft>
              <a:buClr>
                <a:srgbClr val="006600"/>
              </a:buClr>
              <a:buSzPts val="1600"/>
              <a:buFont typeface="Noto Sans"/>
              <a:buChar char="●"/>
            </a:pPr>
            <a:r>
              <a:rPr lang="en-US" sz="1600" dirty="0">
                <a:solidFill>
                  <a:schemeClr val="dk1"/>
                </a:solidFill>
                <a:latin typeface="Comic Sans MS"/>
                <a:ea typeface="Comic Sans MS"/>
                <a:cs typeface="Comic Sans MS"/>
                <a:sym typeface="Comic Sans MS"/>
              </a:rPr>
              <a:t>The player start at position 1.</a:t>
            </a:r>
            <a:endParaRPr sz="1600" dirty="0">
              <a:solidFill>
                <a:schemeClr val="dk1"/>
              </a:solidFill>
              <a:latin typeface="Comic Sans MS"/>
              <a:ea typeface="Comic Sans MS"/>
              <a:cs typeface="Comic Sans MS"/>
              <a:sym typeface="Comic Sans MS"/>
            </a:endParaRPr>
          </a:p>
          <a:p>
            <a:pPr marL="914400" marR="0" lvl="1" indent="-330200" algn="l" rtl="0">
              <a:lnSpc>
                <a:spcPct val="100000"/>
              </a:lnSpc>
              <a:spcBef>
                <a:spcPts val="960"/>
              </a:spcBef>
              <a:spcAft>
                <a:spcPts val="0"/>
              </a:spcAft>
              <a:buClr>
                <a:srgbClr val="006600"/>
              </a:buClr>
              <a:buSzPts val="1600"/>
              <a:buFont typeface="Noto Sans"/>
              <a:buChar char="●"/>
            </a:pPr>
            <a:r>
              <a:rPr lang="en-US" sz="1600" dirty="0">
                <a:solidFill>
                  <a:schemeClr val="dk1"/>
                </a:solidFill>
                <a:latin typeface="Comic Sans MS"/>
                <a:ea typeface="Comic Sans MS"/>
                <a:cs typeface="Comic Sans MS"/>
                <a:sym typeface="Comic Sans MS"/>
              </a:rPr>
              <a:t>The player rolls a 6-sided dice. and move according to the number mentioned on the dice. </a:t>
            </a:r>
            <a:endParaRPr sz="1600" dirty="0">
              <a:solidFill>
                <a:schemeClr val="dk1"/>
              </a:solidFill>
              <a:latin typeface="Comic Sans MS"/>
              <a:ea typeface="Comic Sans MS"/>
              <a:cs typeface="Comic Sans MS"/>
              <a:sym typeface="Comic Sans MS"/>
            </a:endParaRPr>
          </a:p>
          <a:p>
            <a:pPr marL="914400" marR="0" lvl="1" indent="-330200" algn="l" rtl="0">
              <a:lnSpc>
                <a:spcPct val="100000"/>
              </a:lnSpc>
              <a:spcBef>
                <a:spcPts val="960"/>
              </a:spcBef>
              <a:spcAft>
                <a:spcPts val="0"/>
              </a:spcAft>
              <a:buClr>
                <a:srgbClr val="006600"/>
              </a:buClr>
              <a:buSzPts val="1600"/>
              <a:buFont typeface="Noto Sans"/>
              <a:buChar char="●"/>
            </a:pPr>
            <a:r>
              <a:rPr lang="en-US" sz="1600" dirty="0">
                <a:solidFill>
                  <a:schemeClr val="dk1"/>
                </a:solidFill>
                <a:latin typeface="Comic Sans MS"/>
                <a:ea typeface="Comic Sans MS"/>
                <a:cs typeface="Comic Sans MS"/>
                <a:sym typeface="Comic Sans MS"/>
              </a:rPr>
              <a:t>The objective of the game is to reach the 100th square.</a:t>
            </a:r>
            <a:endParaRPr sz="1600" dirty="0">
              <a:solidFill>
                <a:schemeClr val="dk1"/>
              </a:solidFill>
              <a:latin typeface="Comic Sans MS"/>
              <a:ea typeface="Comic Sans MS"/>
              <a:cs typeface="Comic Sans MS"/>
              <a:sym typeface="Comic Sans MS"/>
            </a:endParaRPr>
          </a:p>
          <a:p>
            <a:pPr marL="914400" marR="0" lvl="1" indent="-330200" algn="l" rtl="0">
              <a:lnSpc>
                <a:spcPct val="100000"/>
              </a:lnSpc>
              <a:spcBef>
                <a:spcPts val="960"/>
              </a:spcBef>
              <a:spcAft>
                <a:spcPts val="0"/>
              </a:spcAft>
              <a:buClr>
                <a:srgbClr val="006600"/>
              </a:buClr>
              <a:buSzPts val="1600"/>
              <a:buFont typeface="Noto Sans"/>
              <a:buChar char="●"/>
            </a:pPr>
            <a:r>
              <a:rPr lang="en-US" sz="1600" dirty="0">
                <a:solidFill>
                  <a:schemeClr val="dk1"/>
                </a:solidFill>
                <a:latin typeface="Comic Sans MS"/>
                <a:ea typeface="Comic Sans MS"/>
                <a:cs typeface="Comic Sans MS"/>
                <a:sym typeface="Comic Sans MS"/>
              </a:rPr>
              <a:t>If a player lands on a square that is the base of a ladder, they must climb the ladder, skipping a number of squares ahead.</a:t>
            </a:r>
            <a:endParaRPr sz="1600" dirty="0">
              <a:solidFill>
                <a:schemeClr val="dk1"/>
              </a:solidFill>
              <a:latin typeface="Comic Sans MS"/>
              <a:ea typeface="Comic Sans MS"/>
              <a:cs typeface="Comic Sans MS"/>
              <a:sym typeface="Comic Sans MS"/>
            </a:endParaRPr>
          </a:p>
          <a:p>
            <a:pPr marL="1371600" marR="0" lvl="2" indent="-330200" algn="l" rtl="0">
              <a:lnSpc>
                <a:spcPct val="100000"/>
              </a:lnSpc>
              <a:spcBef>
                <a:spcPts val="960"/>
              </a:spcBef>
              <a:spcAft>
                <a:spcPts val="0"/>
              </a:spcAft>
              <a:buClr>
                <a:srgbClr val="006600"/>
              </a:buClr>
              <a:buSzPts val="1600"/>
              <a:buFont typeface="Noto Sans"/>
              <a:buChar char="❑"/>
            </a:pPr>
            <a:r>
              <a:rPr lang="en-US" sz="1600" dirty="0">
                <a:solidFill>
                  <a:schemeClr val="dk1"/>
                </a:solidFill>
                <a:latin typeface="Comic Sans MS"/>
                <a:ea typeface="Comic Sans MS"/>
                <a:cs typeface="Comic Sans MS"/>
                <a:sym typeface="Comic Sans MS"/>
              </a:rPr>
              <a:t> Ladders : 4-&gt;14, 9-&gt;31, 20-&gt;38, 24-&gt; 84, 40-&gt;59 </a:t>
            </a:r>
            <a:endParaRPr sz="1600" dirty="0">
              <a:solidFill>
                <a:schemeClr val="dk1"/>
              </a:solidFill>
              <a:latin typeface="Comic Sans MS"/>
              <a:ea typeface="Comic Sans MS"/>
              <a:cs typeface="Comic Sans MS"/>
              <a:sym typeface="Comic Sans MS"/>
            </a:endParaRPr>
          </a:p>
          <a:p>
            <a:pPr marL="914400" marR="0" lvl="1" indent="-330200" algn="l" rtl="0">
              <a:lnSpc>
                <a:spcPct val="100000"/>
              </a:lnSpc>
              <a:spcBef>
                <a:spcPts val="960"/>
              </a:spcBef>
              <a:spcAft>
                <a:spcPts val="0"/>
              </a:spcAft>
              <a:buClr>
                <a:srgbClr val="006600"/>
              </a:buClr>
              <a:buSzPts val="1600"/>
              <a:buFont typeface="Noto Sans"/>
              <a:buChar char="●"/>
            </a:pPr>
            <a:r>
              <a:rPr lang="en-US" sz="1600" dirty="0">
                <a:solidFill>
                  <a:schemeClr val="dk1"/>
                </a:solidFill>
                <a:latin typeface="Comic Sans MS"/>
                <a:ea typeface="Comic Sans MS"/>
                <a:cs typeface="Comic Sans MS"/>
                <a:sym typeface="Comic Sans MS"/>
              </a:rPr>
              <a:t>If a player lands on a square that has the head of a snake, they must slide down the snake, going back a number of squares.</a:t>
            </a:r>
            <a:endParaRPr sz="1600" dirty="0">
              <a:solidFill>
                <a:schemeClr val="dk1"/>
              </a:solidFill>
              <a:latin typeface="Comic Sans MS"/>
              <a:ea typeface="Comic Sans MS"/>
              <a:cs typeface="Comic Sans MS"/>
              <a:sym typeface="Comic Sans MS"/>
            </a:endParaRPr>
          </a:p>
          <a:p>
            <a:pPr marL="1371600" lvl="2" indent="-330200" algn="l" rtl="0">
              <a:spcBef>
                <a:spcPts val="960"/>
              </a:spcBef>
              <a:spcAft>
                <a:spcPts val="0"/>
              </a:spcAft>
              <a:buClr>
                <a:srgbClr val="006600"/>
              </a:buClr>
              <a:buSzPts val="1600"/>
              <a:buFont typeface="Noto Sans"/>
              <a:buChar char="❑"/>
            </a:pPr>
            <a:r>
              <a:rPr lang="en-US" sz="1600" dirty="0">
                <a:solidFill>
                  <a:schemeClr val="dk1"/>
                </a:solidFill>
                <a:latin typeface="Comic Sans MS"/>
                <a:ea typeface="Comic Sans MS"/>
                <a:cs typeface="Comic Sans MS"/>
                <a:sym typeface="Comic Sans MS"/>
              </a:rPr>
              <a:t> Ropes : 17-&gt;7, 87-&gt; 24, 93-&gt; 53, 95-&gt; 75,  99-&gt;18</a:t>
            </a:r>
            <a:endParaRPr sz="1600" dirty="0">
              <a:solidFill>
                <a:schemeClr val="dk1"/>
              </a:solidFill>
              <a:latin typeface="Comic Sans MS"/>
              <a:ea typeface="Comic Sans MS"/>
              <a:cs typeface="Comic Sans MS"/>
              <a:sym typeface="Comic Sans MS"/>
            </a:endParaRPr>
          </a:p>
          <a:p>
            <a:pPr marL="914400" marR="0" lvl="1" indent="-330200" algn="l" rtl="0">
              <a:lnSpc>
                <a:spcPct val="100000"/>
              </a:lnSpc>
              <a:spcBef>
                <a:spcPts val="960"/>
              </a:spcBef>
              <a:spcAft>
                <a:spcPts val="0"/>
              </a:spcAft>
              <a:buClr>
                <a:srgbClr val="006600"/>
              </a:buClr>
              <a:buSzPts val="1600"/>
              <a:buFont typeface="Noto Sans"/>
              <a:buChar char="●"/>
            </a:pPr>
            <a:r>
              <a:rPr lang="en-US" sz="1600" dirty="0">
                <a:solidFill>
                  <a:schemeClr val="dk1"/>
                </a:solidFill>
                <a:latin typeface="Comic Sans MS"/>
                <a:ea typeface="Comic Sans MS"/>
                <a:cs typeface="Comic Sans MS"/>
                <a:sym typeface="Comic Sans MS"/>
              </a:rPr>
              <a:t>If a player exceed the 100th square it is equivalent to getting to the 100th square. </a:t>
            </a:r>
            <a:endParaRPr sz="1600" dirty="0">
              <a:solidFill>
                <a:schemeClr val="dk1"/>
              </a:solidFill>
              <a:latin typeface="Comic Sans MS"/>
              <a:ea typeface="Comic Sans MS"/>
              <a:cs typeface="Comic Sans MS"/>
              <a:sym typeface="Comic Sans MS"/>
            </a:endParaRPr>
          </a:p>
          <a:p>
            <a:pPr marL="457200" marR="0" lvl="0" indent="-330200" algn="l" rtl="0">
              <a:lnSpc>
                <a:spcPct val="100000"/>
              </a:lnSpc>
              <a:spcBef>
                <a:spcPts val="960"/>
              </a:spcBef>
              <a:spcAft>
                <a:spcPts val="0"/>
              </a:spcAft>
              <a:buClr>
                <a:srgbClr val="006600"/>
              </a:buClr>
              <a:buSzPts val="1600"/>
              <a:buFont typeface="Noto Sans"/>
              <a:buChar char="■"/>
            </a:pPr>
            <a:r>
              <a:rPr lang="en-US" sz="1600" dirty="0">
                <a:solidFill>
                  <a:schemeClr val="dk1"/>
                </a:solidFill>
                <a:latin typeface="Comic Sans MS"/>
                <a:ea typeface="Comic Sans MS"/>
                <a:cs typeface="Comic Sans MS"/>
                <a:sym typeface="Comic Sans MS"/>
              </a:rPr>
              <a:t>In the end, print the number of dice rolls it took to achieve it. </a:t>
            </a:r>
            <a:endParaRPr sz="1600" dirty="0">
              <a:solidFill>
                <a:schemeClr val="dk1"/>
              </a:solidFill>
              <a:latin typeface="Comic Sans MS"/>
              <a:ea typeface="Comic Sans MS"/>
              <a:cs typeface="Comic Sans MS"/>
              <a:sym typeface="Comic Sans MS"/>
            </a:endParaRPr>
          </a:p>
          <a:p>
            <a:pPr marL="914400" marR="0" lvl="0" indent="0" algn="l" rtl="0">
              <a:lnSpc>
                <a:spcPct val="100000"/>
              </a:lnSpc>
              <a:spcBef>
                <a:spcPts val="960"/>
              </a:spcBef>
              <a:spcAft>
                <a:spcPts val="0"/>
              </a:spcAft>
              <a:buNone/>
            </a:pPr>
            <a:endParaRPr sz="1600" dirty="0">
              <a:solidFill>
                <a:schemeClr val="dk1"/>
              </a:solidFill>
              <a:latin typeface="Comic Sans MS"/>
              <a:ea typeface="Comic Sans MS"/>
              <a:cs typeface="Comic Sans MS"/>
              <a:sym typeface="Comic Sans MS"/>
            </a:endParaRPr>
          </a:p>
          <a:p>
            <a:pPr marL="914400" marR="0" lvl="0" indent="0" algn="l" rtl="0">
              <a:lnSpc>
                <a:spcPct val="100000"/>
              </a:lnSpc>
              <a:spcBef>
                <a:spcPts val="960"/>
              </a:spcBef>
              <a:spcAft>
                <a:spcPts val="0"/>
              </a:spcAft>
              <a:buNone/>
            </a:pPr>
            <a:endParaRPr sz="1600" dirty="0">
              <a:solidFill>
                <a:schemeClr val="dk1"/>
              </a:solidFill>
              <a:latin typeface="Comic Sans MS"/>
              <a:ea typeface="Comic Sans MS"/>
              <a:cs typeface="Comic Sans MS"/>
              <a:sym typeface="Comic Sans MS"/>
            </a:endParaRPr>
          </a:p>
        </p:txBody>
      </p:sp>
      <p:sp>
        <p:nvSpPr>
          <p:cNvPr id="300" name="Google Shape;300;g2862855f622_0_205"/>
          <p:cNvSpPr txBox="1">
            <a:spLocks noGrp="1"/>
          </p:cNvSpPr>
          <p:nvPr>
            <p:ph type="title" idx="4294967295"/>
          </p:nvPr>
        </p:nvSpPr>
        <p:spPr>
          <a:xfrm>
            <a:off x="152400" y="76200"/>
            <a:ext cx="8763000" cy="533400"/>
          </a:xfrm>
          <a:prstGeom prst="rect">
            <a:avLst/>
          </a:prstGeom>
          <a:noFill/>
          <a:ln>
            <a:noFill/>
          </a:ln>
        </p:spPr>
        <p:txBody>
          <a:bodyPr spcFirstLastPara="1" wrap="square" lIns="92075" tIns="46025" rIns="92075" bIns="46025" anchor="ctr" anchorCtr="0">
            <a:noAutofit/>
          </a:bodyPr>
          <a:lstStyle/>
          <a:p>
            <a:pPr marL="0" lvl="0" indent="0" algn="l" rtl="0">
              <a:lnSpc>
                <a:spcPct val="100000"/>
              </a:lnSpc>
              <a:spcBef>
                <a:spcPts val="0"/>
              </a:spcBef>
              <a:spcAft>
                <a:spcPts val="0"/>
              </a:spcAft>
              <a:buSzPts val="1400"/>
              <a:buNone/>
            </a:pPr>
            <a:r>
              <a:rPr lang="en-US"/>
              <a:t>Question 6 - Loops </a:t>
            </a:r>
            <a:endParaRPr/>
          </a:p>
        </p:txBody>
      </p:sp>
      <p:sp>
        <p:nvSpPr>
          <p:cNvPr id="301" name="Google Shape;301;g2862855f622_0_205"/>
          <p:cNvSpPr/>
          <p:nvPr/>
        </p:nvSpPr>
        <p:spPr>
          <a:xfrm>
            <a:off x="152400" y="6652725"/>
            <a:ext cx="5029200" cy="194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g2844d016e97_0_70"/>
          <p:cNvSpPr txBox="1"/>
          <p:nvPr/>
        </p:nvSpPr>
        <p:spPr>
          <a:xfrm>
            <a:off x="433275" y="659750"/>
            <a:ext cx="5911200" cy="5725800"/>
          </a:xfrm>
          <a:prstGeom prst="rect">
            <a:avLst/>
          </a:prstGeom>
          <a:solidFill>
            <a:srgbClr val="DBD8D8"/>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1000" b="1" dirty="0">
                <a:solidFill>
                  <a:srgbClr val="7F0055"/>
                </a:solidFill>
                <a:latin typeface="Consolas"/>
                <a:ea typeface="Consolas"/>
                <a:cs typeface="Consolas"/>
                <a:sym typeface="Consolas"/>
              </a:rPr>
              <a:t>public</a:t>
            </a:r>
            <a:r>
              <a:rPr lang="en-US" sz="1000" dirty="0">
                <a:latin typeface="Consolas"/>
                <a:ea typeface="Consolas"/>
                <a:cs typeface="Consolas"/>
                <a:sym typeface="Consolas"/>
              </a:rPr>
              <a:t> </a:t>
            </a:r>
            <a:r>
              <a:rPr lang="en-US" sz="1000" b="1" dirty="0">
                <a:solidFill>
                  <a:srgbClr val="7F0055"/>
                </a:solidFill>
                <a:latin typeface="Consolas"/>
                <a:ea typeface="Consolas"/>
                <a:cs typeface="Consolas"/>
                <a:sym typeface="Consolas"/>
              </a:rPr>
              <a:t>class</a:t>
            </a:r>
            <a:r>
              <a:rPr lang="en-US" sz="1000" dirty="0">
                <a:latin typeface="Consolas"/>
                <a:ea typeface="Consolas"/>
                <a:cs typeface="Consolas"/>
                <a:sym typeface="Consolas"/>
              </a:rPr>
              <a:t> </a:t>
            </a:r>
            <a:r>
              <a:rPr lang="en-US" sz="1000" dirty="0" err="1">
                <a:latin typeface="Consolas"/>
                <a:ea typeface="Consolas"/>
                <a:cs typeface="Consolas"/>
                <a:sym typeface="Consolas"/>
              </a:rPr>
              <a:t>RopesAndLadders</a:t>
            </a:r>
            <a:r>
              <a:rPr lang="en-US" sz="1000" dirty="0">
                <a:latin typeface="Consolas"/>
                <a:ea typeface="Consolas"/>
                <a:cs typeface="Consolas"/>
                <a:sym typeface="Consolas"/>
              </a:rPr>
              <a:t> {</a:t>
            </a:r>
            <a:endParaRPr sz="1000" dirty="0">
              <a:latin typeface="Consolas"/>
              <a:ea typeface="Consolas"/>
              <a:cs typeface="Consolas"/>
              <a:sym typeface="Consolas"/>
            </a:endParaRPr>
          </a:p>
          <a:p>
            <a:pPr marL="0" lvl="0" indent="0" algn="l" rtl="0">
              <a:spcBef>
                <a:spcPts val="0"/>
              </a:spcBef>
              <a:spcAft>
                <a:spcPts val="0"/>
              </a:spcAft>
              <a:buNone/>
            </a:pPr>
            <a:r>
              <a:rPr lang="en-US" sz="1000" dirty="0">
                <a:latin typeface="Consolas"/>
                <a:ea typeface="Consolas"/>
                <a:cs typeface="Consolas"/>
                <a:sym typeface="Consolas"/>
              </a:rPr>
              <a:t>    </a:t>
            </a:r>
            <a:r>
              <a:rPr lang="en-US" sz="1000" b="1" dirty="0">
                <a:solidFill>
                  <a:srgbClr val="7F0055"/>
                </a:solidFill>
                <a:latin typeface="Consolas"/>
                <a:ea typeface="Consolas"/>
                <a:cs typeface="Consolas"/>
                <a:sym typeface="Consolas"/>
              </a:rPr>
              <a:t>public</a:t>
            </a:r>
            <a:r>
              <a:rPr lang="en-US" sz="1000" dirty="0">
                <a:latin typeface="Consolas"/>
                <a:ea typeface="Consolas"/>
                <a:cs typeface="Consolas"/>
                <a:sym typeface="Consolas"/>
              </a:rPr>
              <a:t> </a:t>
            </a:r>
            <a:r>
              <a:rPr lang="en-US" sz="1000" b="1" dirty="0">
                <a:solidFill>
                  <a:srgbClr val="7F0055"/>
                </a:solidFill>
                <a:latin typeface="Consolas"/>
                <a:ea typeface="Consolas"/>
                <a:cs typeface="Consolas"/>
                <a:sym typeface="Consolas"/>
              </a:rPr>
              <a:t>static</a:t>
            </a:r>
            <a:r>
              <a:rPr lang="en-US" sz="1000" dirty="0">
                <a:latin typeface="Consolas"/>
                <a:ea typeface="Consolas"/>
                <a:cs typeface="Consolas"/>
                <a:sym typeface="Consolas"/>
              </a:rPr>
              <a:t> void main(String[] </a:t>
            </a:r>
            <a:r>
              <a:rPr lang="en-US" sz="1000" dirty="0" err="1">
                <a:latin typeface="Consolas"/>
                <a:ea typeface="Consolas"/>
                <a:cs typeface="Consolas"/>
                <a:sym typeface="Consolas"/>
              </a:rPr>
              <a:t>args</a:t>
            </a:r>
            <a:r>
              <a:rPr lang="en-US" sz="1000" dirty="0">
                <a:latin typeface="Consolas"/>
                <a:ea typeface="Consolas"/>
                <a:cs typeface="Consolas"/>
                <a:sym typeface="Consolas"/>
              </a:rPr>
              <a:t>) {</a:t>
            </a:r>
            <a:endParaRPr sz="1000" dirty="0">
              <a:latin typeface="Consolas"/>
              <a:ea typeface="Consolas"/>
              <a:cs typeface="Consolas"/>
              <a:sym typeface="Consolas"/>
            </a:endParaRPr>
          </a:p>
          <a:p>
            <a:pPr marL="0" lvl="0" indent="0" algn="l" rtl="0">
              <a:spcBef>
                <a:spcPts val="0"/>
              </a:spcBef>
              <a:spcAft>
                <a:spcPts val="0"/>
              </a:spcAft>
              <a:buNone/>
            </a:pPr>
            <a:r>
              <a:rPr lang="en-US" sz="1000" dirty="0">
                <a:latin typeface="Consolas"/>
                <a:ea typeface="Consolas"/>
                <a:cs typeface="Consolas"/>
                <a:sym typeface="Consolas"/>
              </a:rPr>
              <a:t>        </a:t>
            </a:r>
            <a:r>
              <a:rPr lang="en-US" sz="1000" b="1" dirty="0">
                <a:solidFill>
                  <a:srgbClr val="7F0055"/>
                </a:solidFill>
                <a:latin typeface="Consolas"/>
                <a:ea typeface="Consolas"/>
                <a:cs typeface="Consolas"/>
                <a:sym typeface="Consolas"/>
              </a:rPr>
              <a:t>int</a:t>
            </a:r>
            <a:r>
              <a:rPr lang="en-US" sz="1000" dirty="0">
                <a:latin typeface="Consolas"/>
                <a:ea typeface="Consolas"/>
                <a:cs typeface="Consolas"/>
                <a:sym typeface="Consolas"/>
              </a:rPr>
              <a:t> dice = 0;</a:t>
            </a:r>
            <a:endParaRPr sz="1000" dirty="0">
              <a:latin typeface="Consolas"/>
              <a:ea typeface="Consolas"/>
              <a:cs typeface="Consolas"/>
              <a:sym typeface="Consolas"/>
            </a:endParaRPr>
          </a:p>
          <a:p>
            <a:pPr marL="0" lvl="0" indent="0" algn="l" rtl="0">
              <a:spcBef>
                <a:spcPts val="0"/>
              </a:spcBef>
              <a:spcAft>
                <a:spcPts val="0"/>
              </a:spcAft>
              <a:buNone/>
            </a:pPr>
            <a:r>
              <a:rPr lang="en-US" sz="1000" dirty="0">
                <a:latin typeface="Consolas"/>
                <a:ea typeface="Consolas"/>
                <a:cs typeface="Consolas"/>
                <a:sym typeface="Consolas"/>
              </a:rPr>
              <a:t>        </a:t>
            </a:r>
            <a:r>
              <a:rPr lang="en-US" sz="1000" b="1" dirty="0">
                <a:solidFill>
                  <a:srgbClr val="7F0055"/>
                </a:solidFill>
                <a:latin typeface="Consolas"/>
                <a:ea typeface="Consolas"/>
                <a:cs typeface="Consolas"/>
                <a:sym typeface="Consolas"/>
              </a:rPr>
              <a:t>int</a:t>
            </a:r>
            <a:r>
              <a:rPr lang="en-US" sz="1000" dirty="0">
                <a:latin typeface="Consolas"/>
                <a:ea typeface="Consolas"/>
                <a:cs typeface="Consolas"/>
                <a:sym typeface="Consolas"/>
              </a:rPr>
              <a:t> rolls = 0;</a:t>
            </a:r>
            <a:endParaRPr sz="1000" dirty="0">
              <a:latin typeface="Consolas"/>
              <a:ea typeface="Consolas"/>
              <a:cs typeface="Consolas"/>
              <a:sym typeface="Consolas"/>
            </a:endParaRPr>
          </a:p>
          <a:p>
            <a:pPr marL="0" lvl="0" indent="0" algn="l" rtl="0">
              <a:spcBef>
                <a:spcPts val="0"/>
              </a:spcBef>
              <a:spcAft>
                <a:spcPts val="0"/>
              </a:spcAft>
              <a:buNone/>
            </a:pPr>
            <a:r>
              <a:rPr lang="en-US" sz="1000" dirty="0">
                <a:latin typeface="Consolas"/>
                <a:ea typeface="Consolas"/>
                <a:cs typeface="Consolas"/>
                <a:sym typeface="Consolas"/>
              </a:rPr>
              <a:t>        </a:t>
            </a:r>
            <a:r>
              <a:rPr lang="en-US" sz="1000" b="1" dirty="0">
                <a:solidFill>
                  <a:srgbClr val="7F0055"/>
                </a:solidFill>
                <a:latin typeface="Consolas"/>
                <a:ea typeface="Consolas"/>
                <a:cs typeface="Consolas"/>
                <a:sym typeface="Consolas"/>
              </a:rPr>
              <a:t>int</a:t>
            </a:r>
            <a:r>
              <a:rPr lang="en-US" sz="1000" dirty="0">
                <a:latin typeface="Consolas"/>
                <a:ea typeface="Consolas"/>
                <a:cs typeface="Consolas"/>
                <a:sym typeface="Consolas"/>
              </a:rPr>
              <a:t> position = 0;</a:t>
            </a:r>
            <a:endParaRPr sz="1000" dirty="0">
              <a:latin typeface="Consolas"/>
              <a:ea typeface="Consolas"/>
              <a:cs typeface="Consolas"/>
              <a:sym typeface="Consolas"/>
            </a:endParaRPr>
          </a:p>
          <a:p>
            <a:pPr marL="0" lvl="0" indent="0" algn="l" rtl="0">
              <a:spcBef>
                <a:spcPts val="0"/>
              </a:spcBef>
              <a:spcAft>
                <a:spcPts val="0"/>
              </a:spcAft>
              <a:buNone/>
            </a:pPr>
            <a:r>
              <a:rPr lang="en-US" sz="1000" dirty="0">
                <a:latin typeface="Consolas"/>
                <a:ea typeface="Consolas"/>
                <a:cs typeface="Consolas"/>
                <a:sym typeface="Consolas"/>
              </a:rPr>
              <a:t>        </a:t>
            </a:r>
            <a:r>
              <a:rPr lang="en-US" sz="1000" b="1" dirty="0">
                <a:solidFill>
                  <a:srgbClr val="7F0055"/>
                </a:solidFill>
                <a:latin typeface="Consolas"/>
                <a:ea typeface="Consolas"/>
                <a:cs typeface="Consolas"/>
                <a:sym typeface="Consolas"/>
              </a:rPr>
              <a:t>while</a:t>
            </a:r>
            <a:r>
              <a:rPr lang="en-US" sz="1000" dirty="0">
                <a:latin typeface="Consolas"/>
                <a:ea typeface="Consolas"/>
                <a:cs typeface="Consolas"/>
                <a:sym typeface="Consolas"/>
              </a:rPr>
              <a:t> (position &lt; 100) {</a:t>
            </a:r>
            <a:endParaRPr sz="1000" dirty="0">
              <a:latin typeface="Consolas"/>
              <a:ea typeface="Consolas"/>
              <a:cs typeface="Consolas"/>
              <a:sym typeface="Consolas"/>
            </a:endParaRPr>
          </a:p>
          <a:p>
            <a:pPr marL="0" lvl="0" indent="0" algn="l" rtl="0">
              <a:spcBef>
                <a:spcPts val="0"/>
              </a:spcBef>
              <a:spcAft>
                <a:spcPts val="0"/>
              </a:spcAft>
              <a:buNone/>
            </a:pPr>
            <a:r>
              <a:rPr lang="en-US" sz="1000" dirty="0">
                <a:latin typeface="Consolas"/>
                <a:ea typeface="Consolas"/>
                <a:cs typeface="Consolas"/>
                <a:sym typeface="Consolas"/>
              </a:rPr>
              <a:t>            dice = (</a:t>
            </a:r>
            <a:r>
              <a:rPr lang="en-US" sz="1000" b="1" dirty="0">
                <a:solidFill>
                  <a:srgbClr val="7F0055"/>
                </a:solidFill>
                <a:latin typeface="Consolas"/>
                <a:ea typeface="Consolas"/>
                <a:cs typeface="Consolas"/>
                <a:sym typeface="Consolas"/>
              </a:rPr>
              <a:t>int</a:t>
            </a:r>
            <a:r>
              <a:rPr lang="en-US" sz="1000" dirty="0">
                <a:latin typeface="Consolas"/>
                <a:ea typeface="Consolas"/>
                <a:cs typeface="Consolas"/>
                <a:sym typeface="Consolas"/>
              </a:rPr>
              <a:t>) (</a:t>
            </a:r>
            <a:r>
              <a:rPr lang="en-US" sz="1000" dirty="0" err="1">
                <a:latin typeface="Consolas"/>
                <a:ea typeface="Consolas"/>
                <a:cs typeface="Consolas"/>
                <a:sym typeface="Consolas"/>
              </a:rPr>
              <a:t>Math.random</a:t>
            </a:r>
            <a:r>
              <a:rPr lang="en-US" sz="1000" dirty="0">
                <a:latin typeface="Consolas"/>
                <a:ea typeface="Consolas"/>
                <a:cs typeface="Consolas"/>
                <a:sym typeface="Consolas"/>
              </a:rPr>
              <a:t>() * 6) + 1;</a:t>
            </a:r>
            <a:endParaRPr sz="1000" dirty="0">
              <a:latin typeface="Consolas"/>
              <a:ea typeface="Consolas"/>
              <a:cs typeface="Consolas"/>
              <a:sym typeface="Consolas"/>
            </a:endParaRPr>
          </a:p>
          <a:p>
            <a:pPr marL="0" lvl="0" indent="0" algn="l" rtl="0">
              <a:spcBef>
                <a:spcPts val="0"/>
              </a:spcBef>
              <a:spcAft>
                <a:spcPts val="0"/>
              </a:spcAft>
              <a:buNone/>
            </a:pPr>
            <a:r>
              <a:rPr lang="en-US" sz="1000" dirty="0">
                <a:latin typeface="Consolas"/>
                <a:ea typeface="Consolas"/>
                <a:cs typeface="Consolas"/>
                <a:sym typeface="Consolas"/>
              </a:rPr>
              <a:t>            rolls++;</a:t>
            </a:r>
            <a:endParaRPr sz="1000" dirty="0">
              <a:latin typeface="Consolas"/>
              <a:ea typeface="Consolas"/>
              <a:cs typeface="Consolas"/>
              <a:sym typeface="Consolas"/>
            </a:endParaRPr>
          </a:p>
          <a:p>
            <a:pPr marL="0" lvl="0" indent="0" algn="l" rtl="0">
              <a:spcBef>
                <a:spcPts val="0"/>
              </a:spcBef>
              <a:spcAft>
                <a:spcPts val="0"/>
              </a:spcAft>
              <a:buNone/>
            </a:pPr>
            <a:r>
              <a:rPr lang="en-US" sz="1000" dirty="0">
                <a:latin typeface="Consolas"/>
                <a:ea typeface="Consolas"/>
                <a:cs typeface="Consolas"/>
                <a:sym typeface="Consolas"/>
              </a:rPr>
              <a:t>            position += dice;</a:t>
            </a:r>
            <a:endParaRPr sz="1000" dirty="0">
              <a:latin typeface="Consolas"/>
              <a:ea typeface="Consolas"/>
              <a:cs typeface="Consolas"/>
              <a:sym typeface="Consolas"/>
            </a:endParaRPr>
          </a:p>
          <a:p>
            <a:pPr marL="0" lvl="0" indent="0" algn="l" rtl="0">
              <a:spcBef>
                <a:spcPts val="0"/>
              </a:spcBef>
              <a:spcAft>
                <a:spcPts val="0"/>
              </a:spcAft>
              <a:buNone/>
            </a:pPr>
            <a:r>
              <a:rPr lang="en-US" sz="1000" dirty="0">
                <a:latin typeface="Consolas"/>
                <a:ea typeface="Consolas"/>
                <a:cs typeface="Consolas"/>
                <a:sym typeface="Consolas"/>
              </a:rPr>
              <a:t>            </a:t>
            </a:r>
            <a:r>
              <a:rPr lang="en-US" sz="1000" b="1" dirty="0">
                <a:solidFill>
                  <a:srgbClr val="7F0055"/>
                </a:solidFill>
                <a:latin typeface="Consolas"/>
                <a:ea typeface="Consolas"/>
                <a:cs typeface="Consolas"/>
                <a:sym typeface="Consolas"/>
              </a:rPr>
              <a:t>if</a:t>
            </a:r>
            <a:r>
              <a:rPr lang="en-US" sz="1000" dirty="0">
                <a:latin typeface="Consolas"/>
                <a:ea typeface="Consolas"/>
                <a:cs typeface="Consolas"/>
                <a:sym typeface="Consolas"/>
              </a:rPr>
              <a:t> (position == 4) {</a:t>
            </a:r>
            <a:endParaRPr sz="1000" dirty="0">
              <a:latin typeface="Consolas"/>
              <a:ea typeface="Consolas"/>
              <a:cs typeface="Consolas"/>
              <a:sym typeface="Consolas"/>
            </a:endParaRPr>
          </a:p>
          <a:p>
            <a:pPr marL="0" lvl="0" indent="0" algn="l" rtl="0">
              <a:spcBef>
                <a:spcPts val="0"/>
              </a:spcBef>
              <a:spcAft>
                <a:spcPts val="0"/>
              </a:spcAft>
              <a:buNone/>
            </a:pPr>
            <a:r>
              <a:rPr lang="en-US" sz="1000" dirty="0">
                <a:latin typeface="Consolas"/>
                <a:ea typeface="Consolas"/>
                <a:cs typeface="Consolas"/>
                <a:sym typeface="Consolas"/>
              </a:rPr>
              <a:t>                position = 14;</a:t>
            </a:r>
            <a:endParaRPr sz="1000" dirty="0">
              <a:latin typeface="Consolas"/>
              <a:ea typeface="Consolas"/>
              <a:cs typeface="Consolas"/>
              <a:sym typeface="Consolas"/>
            </a:endParaRPr>
          </a:p>
          <a:p>
            <a:pPr marL="0" lvl="0" indent="0" algn="l" rtl="0">
              <a:spcBef>
                <a:spcPts val="0"/>
              </a:spcBef>
              <a:spcAft>
                <a:spcPts val="0"/>
              </a:spcAft>
              <a:buNone/>
            </a:pPr>
            <a:r>
              <a:rPr lang="en-US" sz="1000" dirty="0">
                <a:latin typeface="Consolas"/>
                <a:ea typeface="Consolas"/>
                <a:cs typeface="Consolas"/>
                <a:sym typeface="Consolas"/>
              </a:rPr>
              <a:t>            } </a:t>
            </a:r>
            <a:r>
              <a:rPr lang="en-US" sz="1000" b="1" dirty="0">
                <a:solidFill>
                  <a:srgbClr val="7F0055"/>
                </a:solidFill>
                <a:latin typeface="Consolas"/>
                <a:ea typeface="Consolas"/>
                <a:cs typeface="Consolas"/>
                <a:sym typeface="Consolas"/>
              </a:rPr>
              <a:t>else if</a:t>
            </a:r>
            <a:r>
              <a:rPr lang="en-US" sz="1000" dirty="0">
                <a:latin typeface="Consolas"/>
                <a:ea typeface="Consolas"/>
                <a:cs typeface="Consolas"/>
                <a:sym typeface="Consolas"/>
              </a:rPr>
              <a:t> (position == 9) {</a:t>
            </a:r>
            <a:endParaRPr sz="1000" dirty="0">
              <a:latin typeface="Consolas"/>
              <a:ea typeface="Consolas"/>
              <a:cs typeface="Consolas"/>
              <a:sym typeface="Consolas"/>
            </a:endParaRPr>
          </a:p>
          <a:p>
            <a:pPr marL="0" lvl="0" indent="0" algn="l" rtl="0">
              <a:spcBef>
                <a:spcPts val="0"/>
              </a:spcBef>
              <a:spcAft>
                <a:spcPts val="0"/>
              </a:spcAft>
              <a:buNone/>
            </a:pPr>
            <a:r>
              <a:rPr lang="en-US" sz="1000" dirty="0">
                <a:latin typeface="Consolas"/>
                <a:ea typeface="Consolas"/>
                <a:cs typeface="Consolas"/>
                <a:sym typeface="Consolas"/>
              </a:rPr>
              <a:t>                position = 31;</a:t>
            </a:r>
            <a:endParaRPr sz="1000" dirty="0">
              <a:latin typeface="Consolas"/>
              <a:ea typeface="Consolas"/>
              <a:cs typeface="Consolas"/>
              <a:sym typeface="Consolas"/>
            </a:endParaRPr>
          </a:p>
          <a:p>
            <a:pPr marL="0" lvl="0" indent="0" algn="l" rtl="0">
              <a:spcBef>
                <a:spcPts val="0"/>
              </a:spcBef>
              <a:spcAft>
                <a:spcPts val="0"/>
              </a:spcAft>
              <a:buNone/>
            </a:pPr>
            <a:r>
              <a:rPr lang="en-US" sz="1000" dirty="0">
                <a:latin typeface="Consolas"/>
                <a:ea typeface="Consolas"/>
                <a:cs typeface="Consolas"/>
                <a:sym typeface="Consolas"/>
              </a:rPr>
              <a:t>            } </a:t>
            </a:r>
            <a:r>
              <a:rPr lang="en-US" sz="1000" b="1" dirty="0">
                <a:solidFill>
                  <a:srgbClr val="7F0055"/>
                </a:solidFill>
                <a:latin typeface="Consolas"/>
                <a:ea typeface="Consolas"/>
                <a:cs typeface="Consolas"/>
                <a:sym typeface="Consolas"/>
              </a:rPr>
              <a:t>else if</a:t>
            </a:r>
            <a:r>
              <a:rPr lang="en-US" sz="1000" dirty="0">
                <a:latin typeface="Consolas"/>
                <a:ea typeface="Consolas"/>
                <a:cs typeface="Consolas"/>
                <a:sym typeface="Consolas"/>
              </a:rPr>
              <a:t> (position == 17) {</a:t>
            </a:r>
            <a:endParaRPr sz="1000" dirty="0">
              <a:latin typeface="Consolas"/>
              <a:ea typeface="Consolas"/>
              <a:cs typeface="Consolas"/>
              <a:sym typeface="Consolas"/>
            </a:endParaRPr>
          </a:p>
          <a:p>
            <a:pPr marL="0" lvl="0" indent="0" algn="l" rtl="0">
              <a:spcBef>
                <a:spcPts val="0"/>
              </a:spcBef>
              <a:spcAft>
                <a:spcPts val="0"/>
              </a:spcAft>
              <a:buNone/>
            </a:pPr>
            <a:r>
              <a:rPr lang="en-US" sz="1000" dirty="0">
                <a:latin typeface="Consolas"/>
                <a:ea typeface="Consolas"/>
                <a:cs typeface="Consolas"/>
                <a:sym typeface="Consolas"/>
              </a:rPr>
              <a:t>                position = 7;</a:t>
            </a:r>
            <a:endParaRPr sz="1000" dirty="0">
              <a:latin typeface="Consolas"/>
              <a:ea typeface="Consolas"/>
              <a:cs typeface="Consolas"/>
              <a:sym typeface="Consolas"/>
            </a:endParaRPr>
          </a:p>
          <a:p>
            <a:pPr marL="0" lvl="0" indent="0" algn="l" rtl="0">
              <a:spcBef>
                <a:spcPts val="0"/>
              </a:spcBef>
              <a:spcAft>
                <a:spcPts val="0"/>
              </a:spcAft>
              <a:buNone/>
            </a:pPr>
            <a:r>
              <a:rPr lang="en-US" sz="1000" dirty="0">
                <a:latin typeface="Consolas"/>
                <a:ea typeface="Consolas"/>
                <a:cs typeface="Consolas"/>
                <a:sym typeface="Consolas"/>
              </a:rPr>
              <a:t>            } </a:t>
            </a:r>
            <a:r>
              <a:rPr lang="en-US" sz="1000" b="1" dirty="0">
                <a:solidFill>
                  <a:srgbClr val="7F0055"/>
                </a:solidFill>
                <a:latin typeface="Consolas"/>
                <a:ea typeface="Consolas"/>
                <a:cs typeface="Consolas"/>
                <a:sym typeface="Consolas"/>
              </a:rPr>
              <a:t>else if</a:t>
            </a:r>
            <a:r>
              <a:rPr lang="en-US" sz="1000" dirty="0">
                <a:latin typeface="Consolas"/>
                <a:ea typeface="Consolas"/>
                <a:cs typeface="Consolas"/>
                <a:sym typeface="Consolas"/>
              </a:rPr>
              <a:t> (position == 20) {</a:t>
            </a:r>
            <a:endParaRPr sz="1000" dirty="0">
              <a:latin typeface="Consolas"/>
              <a:ea typeface="Consolas"/>
              <a:cs typeface="Consolas"/>
              <a:sym typeface="Consolas"/>
            </a:endParaRPr>
          </a:p>
          <a:p>
            <a:pPr marL="0" lvl="0" indent="0" algn="l" rtl="0">
              <a:spcBef>
                <a:spcPts val="0"/>
              </a:spcBef>
              <a:spcAft>
                <a:spcPts val="0"/>
              </a:spcAft>
              <a:buNone/>
            </a:pPr>
            <a:r>
              <a:rPr lang="en-US" sz="1000" dirty="0">
                <a:latin typeface="Consolas"/>
                <a:ea typeface="Consolas"/>
                <a:cs typeface="Consolas"/>
                <a:sym typeface="Consolas"/>
              </a:rPr>
              <a:t>                position = 38;</a:t>
            </a:r>
            <a:endParaRPr sz="1000" dirty="0">
              <a:latin typeface="Consolas"/>
              <a:ea typeface="Consolas"/>
              <a:cs typeface="Consolas"/>
              <a:sym typeface="Consolas"/>
            </a:endParaRPr>
          </a:p>
          <a:p>
            <a:pPr marL="0" lvl="0" indent="0" algn="l" rtl="0">
              <a:spcBef>
                <a:spcPts val="0"/>
              </a:spcBef>
              <a:spcAft>
                <a:spcPts val="0"/>
              </a:spcAft>
              <a:buNone/>
            </a:pPr>
            <a:r>
              <a:rPr lang="en-US" sz="1000" dirty="0">
                <a:latin typeface="Consolas"/>
                <a:ea typeface="Consolas"/>
                <a:cs typeface="Consolas"/>
                <a:sym typeface="Consolas"/>
              </a:rPr>
              <a:t>            } </a:t>
            </a:r>
            <a:r>
              <a:rPr lang="en-US" sz="1000" b="1" dirty="0">
                <a:solidFill>
                  <a:srgbClr val="7F0055"/>
                </a:solidFill>
                <a:latin typeface="Consolas"/>
                <a:ea typeface="Consolas"/>
                <a:cs typeface="Consolas"/>
                <a:sym typeface="Consolas"/>
              </a:rPr>
              <a:t>else if</a:t>
            </a:r>
            <a:r>
              <a:rPr lang="en-US" sz="1000" dirty="0">
                <a:latin typeface="Consolas"/>
                <a:ea typeface="Consolas"/>
                <a:cs typeface="Consolas"/>
                <a:sym typeface="Consolas"/>
              </a:rPr>
              <a:t> (position == 28) {</a:t>
            </a:r>
            <a:endParaRPr sz="1000" dirty="0">
              <a:latin typeface="Consolas"/>
              <a:ea typeface="Consolas"/>
              <a:cs typeface="Consolas"/>
              <a:sym typeface="Consolas"/>
            </a:endParaRPr>
          </a:p>
          <a:p>
            <a:pPr marL="0" lvl="0" indent="0" algn="l" rtl="0">
              <a:spcBef>
                <a:spcPts val="0"/>
              </a:spcBef>
              <a:spcAft>
                <a:spcPts val="0"/>
              </a:spcAft>
              <a:buNone/>
            </a:pPr>
            <a:r>
              <a:rPr lang="en-US" sz="1000" dirty="0">
                <a:latin typeface="Consolas"/>
                <a:ea typeface="Consolas"/>
                <a:cs typeface="Consolas"/>
                <a:sym typeface="Consolas"/>
              </a:rPr>
              <a:t>                position = 84;</a:t>
            </a:r>
            <a:endParaRPr sz="1000" dirty="0">
              <a:latin typeface="Consolas"/>
              <a:ea typeface="Consolas"/>
              <a:cs typeface="Consolas"/>
              <a:sym typeface="Consolas"/>
            </a:endParaRPr>
          </a:p>
          <a:p>
            <a:pPr marL="0" lvl="0" indent="0" algn="l" rtl="0">
              <a:spcBef>
                <a:spcPts val="0"/>
              </a:spcBef>
              <a:spcAft>
                <a:spcPts val="0"/>
              </a:spcAft>
              <a:buNone/>
            </a:pPr>
            <a:r>
              <a:rPr lang="en-US" sz="1000" dirty="0">
                <a:latin typeface="Consolas"/>
                <a:ea typeface="Consolas"/>
                <a:cs typeface="Consolas"/>
                <a:sym typeface="Consolas"/>
              </a:rPr>
              <a:t>            } </a:t>
            </a:r>
            <a:r>
              <a:rPr lang="en-US" sz="1000" b="1" dirty="0">
                <a:solidFill>
                  <a:srgbClr val="7F0055"/>
                </a:solidFill>
                <a:latin typeface="Consolas"/>
                <a:ea typeface="Consolas"/>
                <a:cs typeface="Consolas"/>
                <a:sym typeface="Consolas"/>
              </a:rPr>
              <a:t>else if</a:t>
            </a:r>
            <a:r>
              <a:rPr lang="en-US" sz="1000" dirty="0">
                <a:latin typeface="Consolas"/>
                <a:ea typeface="Consolas"/>
                <a:cs typeface="Consolas"/>
                <a:sym typeface="Consolas"/>
              </a:rPr>
              <a:t> (position == 40) {</a:t>
            </a:r>
            <a:endParaRPr sz="1000" dirty="0">
              <a:latin typeface="Consolas"/>
              <a:ea typeface="Consolas"/>
              <a:cs typeface="Consolas"/>
              <a:sym typeface="Consolas"/>
            </a:endParaRPr>
          </a:p>
          <a:p>
            <a:pPr marL="0" lvl="0" indent="0" algn="l" rtl="0">
              <a:spcBef>
                <a:spcPts val="0"/>
              </a:spcBef>
              <a:spcAft>
                <a:spcPts val="0"/>
              </a:spcAft>
              <a:buNone/>
            </a:pPr>
            <a:r>
              <a:rPr lang="en-US" sz="1000" dirty="0">
                <a:latin typeface="Consolas"/>
                <a:ea typeface="Consolas"/>
                <a:cs typeface="Consolas"/>
                <a:sym typeface="Consolas"/>
              </a:rPr>
              <a:t>                position = 59;</a:t>
            </a:r>
            <a:endParaRPr sz="1000" dirty="0">
              <a:latin typeface="Consolas"/>
              <a:ea typeface="Consolas"/>
              <a:cs typeface="Consolas"/>
              <a:sym typeface="Consolas"/>
            </a:endParaRPr>
          </a:p>
          <a:p>
            <a:pPr marL="0" lvl="0" indent="0" algn="l" rtl="0">
              <a:spcBef>
                <a:spcPts val="0"/>
              </a:spcBef>
              <a:spcAft>
                <a:spcPts val="0"/>
              </a:spcAft>
              <a:buNone/>
            </a:pPr>
            <a:r>
              <a:rPr lang="en-US" sz="1000" dirty="0">
                <a:latin typeface="Consolas"/>
                <a:ea typeface="Consolas"/>
                <a:cs typeface="Consolas"/>
                <a:sym typeface="Consolas"/>
              </a:rPr>
              <a:t>            } </a:t>
            </a:r>
            <a:r>
              <a:rPr lang="en-US" sz="1000" b="1" dirty="0">
                <a:solidFill>
                  <a:srgbClr val="7F0055"/>
                </a:solidFill>
                <a:latin typeface="Consolas"/>
                <a:ea typeface="Consolas"/>
                <a:cs typeface="Consolas"/>
                <a:sym typeface="Consolas"/>
              </a:rPr>
              <a:t>else if</a:t>
            </a:r>
            <a:r>
              <a:rPr lang="en-US" sz="1000" dirty="0">
                <a:latin typeface="Consolas"/>
                <a:ea typeface="Consolas"/>
                <a:cs typeface="Consolas"/>
                <a:sym typeface="Consolas"/>
              </a:rPr>
              <a:t> (position == 87) {</a:t>
            </a:r>
            <a:endParaRPr sz="1000" dirty="0">
              <a:latin typeface="Consolas"/>
              <a:ea typeface="Consolas"/>
              <a:cs typeface="Consolas"/>
              <a:sym typeface="Consolas"/>
            </a:endParaRPr>
          </a:p>
          <a:p>
            <a:pPr marL="0" lvl="0" indent="0" algn="l" rtl="0">
              <a:spcBef>
                <a:spcPts val="0"/>
              </a:spcBef>
              <a:spcAft>
                <a:spcPts val="0"/>
              </a:spcAft>
              <a:buNone/>
            </a:pPr>
            <a:r>
              <a:rPr lang="en-US" sz="1000" dirty="0">
                <a:latin typeface="Consolas"/>
                <a:ea typeface="Consolas"/>
                <a:cs typeface="Consolas"/>
                <a:sym typeface="Consolas"/>
              </a:rPr>
              <a:t>                position = 24;</a:t>
            </a:r>
            <a:endParaRPr sz="1000" dirty="0">
              <a:latin typeface="Consolas"/>
              <a:ea typeface="Consolas"/>
              <a:cs typeface="Consolas"/>
              <a:sym typeface="Consolas"/>
            </a:endParaRPr>
          </a:p>
          <a:p>
            <a:pPr marL="0" lvl="0" indent="0" algn="l" rtl="0">
              <a:spcBef>
                <a:spcPts val="0"/>
              </a:spcBef>
              <a:spcAft>
                <a:spcPts val="0"/>
              </a:spcAft>
              <a:buNone/>
            </a:pPr>
            <a:r>
              <a:rPr lang="en-US" sz="1000" dirty="0">
                <a:latin typeface="Consolas"/>
                <a:ea typeface="Consolas"/>
                <a:cs typeface="Consolas"/>
                <a:sym typeface="Consolas"/>
              </a:rPr>
              <a:t>            } </a:t>
            </a:r>
            <a:r>
              <a:rPr lang="en-US" sz="1000" b="1" dirty="0">
                <a:solidFill>
                  <a:srgbClr val="7F0055"/>
                </a:solidFill>
                <a:latin typeface="Consolas"/>
                <a:ea typeface="Consolas"/>
                <a:cs typeface="Consolas"/>
                <a:sym typeface="Consolas"/>
              </a:rPr>
              <a:t>else if</a:t>
            </a:r>
            <a:r>
              <a:rPr lang="en-US" sz="1000" dirty="0">
                <a:latin typeface="Consolas"/>
                <a:ea typeface="Consolas"/>
                <a:cs typeface="Consolas"/>
                <a:sym typeface="Consolas"/>
              </a:rPr>
              <a:t> (position == 93) {</a:t>
            </a:r>
            <a:endParaRPr sz="1000" dirty="0">
              <a:latin typeface="Consolas"/>
              <a:ea typeface="Consolas"/>
              <a:cs typeface="Consolas"/>
              <a:sym typeface="Consolas"/>
            </a:endParaRPr>
          </a:p>
          <a:p>
            <a:pPr marL="0" lvl="0" indent="0" algn="l" rtl="0">
              <a:spcBef>
                <a:spcPts val="0"/>
              </a:spcBef>
              <a:spcAft>
                <a:spcPts val="0"/>
              </a:spcAft>
              <a:buNone/>
            </a:pPr>
            <a:r>
              <a:rPr lang="en-US" sz="1000" dirty="0">
                <a:latin typeface="Consolas"/>
                <a:ea typeface="Consolas"/>
                <a:cs typeface="Consolas"/>
                <a:sym typeface="Consolas"/>
              </a:rPr>
              <a:t>                position = 53;</a:t>
            </a:r>
            <a:endParaRPr sz="1000" dirty="0">
              <a:latin typeface="Consolas"/>
              <a:ea typeface="Consolas"/>
              <a:cs typeface="Consolas"/>
              <a:sym typeface="Consolas"/>
            </a:endParaRPr>
          </a:p>
          <a:p>
            <a:pPr marL="0" lvl="0" indent="0" algn="l" rtl="0">
              <a:spcBef>
                <a:spcPts val="0"/>
              </a:spcBef>
              <a:spcAft>
                <a:spcPts val="0"/>
              </a:spcAft>
              <a:buNone/>
            </a:pPr>
            <a:r>
              <a:rPr lang="en-US" sz="1000" dirty="0">
                <a:latin typeface="Consolas"/>
                <a:ea typeface="Consolas"/>
                <a:cs typeface="Consolas"/>
                <a:sym typeface="Consolas"/>
              </a:rPr>
              <a:t>            } </a:t>
            </a:r>
            <a:r>
              <a:rPr lang="en-US" sz="1000" b="1" dirty="0">
                <a:solidFill>
                  <a:srgbClr val="7F0055"/>
                </a:solidFill>
                <a:latin typeface="Consolas"/>
                <a:ea typeface="Consolas"/>
                <a:cs typeface="Consolas"/>
                <a:sym typeface="Consolas"/>
              </a:rPr>
              <a:t>else if</a:t>
            </a:r>
            <a:r>
              <a:rPr lang="en-US" sz="1000" dirty="0">
                <a:latin typeface="Consolas"/>
                <a:ea typeface="Consolas"/>
                <a:cs typeface="Consolas"/>
                <a:sym typeface="Consolas"/>
              </a:rPr>
              <a:t> (position == 95) {</a:t>
            </a:r>
            <a:endParaRPr sz="1000" dirty="0">
              <a:latin typeface="Consolas"/>
              <a:ea typeface="Consolas"/>
              <a:cs typeface="Consolas"/>
              <a:sym typeface="Consolas"/>
            </a:endParaRPr>
          </a:p>
          <a:p>
            <a:pPr marL="0" lvl="0" indent="0" algn="l" rtl="0">
              <a:spcBef>
                <a:spcPts val="0"/>
              </a:spcBef>
              <a:spcAft>
                <a:spcPts val="0"/>
              </a:spcAft>
              <a:buNone/>
            </a:pPr>
            <a:r>
              <a:rPr lang="en-US" sz="1000" dirty="0">
                <a:latin typeface="Consolas"/>
                <a:ea typeface="Consolas"/>
                <a:cs typeface="Consolas"/>
                <a:sym typeface="Consolas"/>
              </a:rPr>
              <a:t>                position = 75;</a:t>
            </a:r>
            <a:endParaRPr sz="1000" dirty="0">
              <a:latin typeface="Consolas"/>
              <a:ea typeface="Consolas"/>
              <a:cs typeface="Consolas"/>
              <a:sym typeface="Consolas"/>
            </a:endParaRPr>
          </a:p>
          <a:p>
            <a:pPr marL="0" lvl="0" indent="0" algn="l" rtl="0">
              <a:spcBef>
                <a:spcPts val="0"/>
              </a:spcBef>
              <a:spcAft>
                <a:spcPts val="0"/>
              </a:spcAft>
              <a:buNone/>
            </a:pPr>
            <a:r>
              <a:rPr lang="en-US" sz="1000" dirty="0">
                <a:latin typeface="Consolas"/>
                <a:ea typeface="Consolas"/>
                <a:cs typeface="Consolas"/>
                <a:sym typeface="Consolas"/>
              </a:rPr>
              <a:t>            } </a:t>
            </a:r>
            <a:r>
              <a:rPr lang="en-US" sz="1000" b="1" dirty="0">
                <a:solidFill>
                  <a:srgbClr val="7F0055"/>
                </a:solidFill>
                <a:latin typeface="Consolas"/>
                <a:ea typeface="Consolas"/>
                <a:cs typeface="Consolas"/>
                <a:sym typeface="Consolas"/>
              </a:rPr>
              <a:t>else if</a:t>
            </a:r>
            <a:r>
              <a:rPr lang="en-US" sz="1000" dirty="0">
                <a:latin typeface="Consolas"/>
                <a:ea typeface="Consolas"/>
                <a:cs typeface="Consolas"/>
                <a:sym typeface="Consolas"/>
              </a:rPr>
              <a:t> (position == 99) {</a:t>
            </a:r>
            <a:endParaRPr sz="1000" dirty="0">
              <a:latin typeface="Consolas"/>
              <a:ea typeface="Consolas"/>
              <a:cs typeface="Consolas"/>
              <a:sym typeface="Consolas"/>
            </a:endParaRPr>
          </a:p>
          <a:p>
            <a:pPr marL="0" lvl="0" indent="0" algn="l" rtl="0">
              <a:spcBef>
                <a:spcPts val="0"/>
              </a:spcBef>
              <a:spcAft>
                <a:spcPts val="0"/>
              </a:spcAft>
              <a:buNone/>
            </a:pPr>
            <a:r>
              <a:rPr lang="en-US" sz="1000" dirty="0">
                <a:latin typeface="Consolas"/>
                <a:ea typeface="Consolas"/>
                <a:cs typeface="Consolas"/>
                <a:sym typeface="Consolas"/>
              </a:rPr>
              <a:t>                position = 18;</a:t>
            </a:r>
            <a:endParaRPr sz="1000" dirty="0">
              <a:latin typeface="Consolas"/>
              <a:ea typeface="Consolas"/>
              <a:cs typeface="Consolas"/>
              <a:sym typeface="Consolas"/>
            </a:endParaRPr>
          </a:p>
          <a:p>
            <a:pPr marL="0" lvl="0" indent="0" algn="l" rtl="0">
              <a:spcBef>
                <a:spcPts val="0"/>
              </a:spcBef>
              <a:spcAft>
                <a:spcPts val="0"/>
              </a:spcAft>
              <a:buNone/>
            </a:pPr>
            <a:r>
              <a:rPr lang="en-US" sz="1000" dirty="0">
                <a:latin typeface="Consolas"/>
                <a:ea typeface="Consolas"/>
                <a:cs typeface="Consolas"/>
                <a:sym typeface="Consolas"/>
              </a:rPr>
              <a:t>            } </a:t>
            </a:r>
            <a:r>
              <a:rPr lang="en-US" sz="1000" b="1" dirty="0">
                <a:solidFill>
                  <a:srgbClr val="7F0055"/>
                </a:solidFill>
                <a:latin typeface="Consolas"/>
                <a:ea typeface="Consolas"/>
                <a:cs typeface="Consolas"/>
                <a:sym typeface="Consolas"/>
              </a:rPr>
              <a:t>else</a:t>
            </a:r>
            <a:r>
              <a:rPr lang="en-US" sz="1000" dirty="0">
                <a:latin typeface="Consolas"/>
                <a:ea typeface="Consolas"/>
                <a:cs typeface="Consolas"/>
                <a:sym typeface="Consolas"/>
              </a:rPr>
              <a:t> {</a:t>
            </a:r>
            <a:endParaRPr sz="1000" dirty="0">
              <a:latin typeface="Consolas"/>
              <a:ea typeface="Consolas"/>
              <a:cs typeface="Consolas"/>
              <a:sym typeface="Consolas"/>
            </a:endParaRPr>
          </a:p>
          <a:p>
            <a:pPr marL="0" lvl="0" indent="0" algn="l" rtl="0">
              <a:spcBef>
                <a:spcPts val="0"/>
              </a:spcBef>
              <a:spcAft>
                <a:spcPts val="0"/>
              </a:spcAft>
              <a:buNone/>
            </a:pPr>
            <a:r>
              <a:rPr lang="en-US" sz="1000" dirty="0">
                <a:latin typeface="Consolas"/>
                <a:ea typeface="Consolas"/>
                <a:cs typeface="Consolas"/>
                <a:sym typeface="Consolas"/>
              </a:rPr>
              <a:t>                position = position;</a:t>
            </a:r>
            <a:endParaRPr sz="1000" dirty="0">
              <a:latin typeface="Consolas"/>
              <a:ea typeface="Consolas"/>
              <a:cs typeface="Consolas"/>
              <a:sym typeface="Consolas"/>
            </a:endParaRPr>
          </a:p>
          <a:p>
            <a:pPr marL="0" lvl="0" indent="0" algn="l" rtl="0">
              <a:spcBef>
                <a:spcPts val="0"/>
              </a:spcBef>
              <a:spcAft>
                <a:spcPts val="0"/>
              </a:spcAft>
              <a:buNone/>
            </a:pPr>
            <a:r>
              <a:rPr lang="en-US" sz="1000" dirty="0">
                <a:latin typeface="Consolas"/>
                <a:ea typeface="Consolas"/>
                <a:cs typeface="Consolas"/>
                <a:sym typeface="Consolas"/>
              </a:rPr>
              <a:t>            }</a:t>
            </a:r>
            <a:endParaRPr sz="1000" dirty="0">
              <a:latin typeface="Consolas"/>
              <a:ea typeface="Consolas"/>
              <a:cs typeface="Consolas"/>
              <a:sym typeface="Consolas"/>
            </a:endParaRPr>
          </a:p>
          <a:p>
            <a:pPr marL="0" lvl="0" indent="0" algn="l" rtl="0">
              <a:spcBef>
                <a:spcPts val="0"/>
              </a:spcBef>
              <a:spcAft>
                <a:spcPts val="0"/>
              </a:spcAft>
              <a:buNone/>
            </a:pPr>
            <a:r>
              <a:rPr lang="en-US" sz="1000" dirty="0">
                <a:latin typeface="Consolas"/>
                <a:ea typeface="Consolas"/>
                <a:cs typeface="Consolas"/>
                <a:sym typeface="Consolas"/>
              </a:rPr>
              <a:t>        }</a:t>
            </a:r>
            <a:endParaRPr sz="1000" dirty="0">
              <a:latin typeface="Consolas"/>
              <a:ea typeface="Consolas"/>
              <a:cs typeface="Consolas"/>
              <a:sym typeface="Consolas"/>
            </a:endParaRPr>
          </a:p>
          <a:p>
            <a:pPr marL="0" lvl="0" indent="0" algn="l" rtl="0">
              <a:spcBef>
                <a:spcPts val="0"/>
              </a:spcBef>
              <a:spcAft>
                <a:spcPts val="0"/>
              </a:spcAft>
              <a:buNone/>
            </a:pPr>
            <a:r>
              <a:rPr lang="en-US" sz="1000" dirty="0">
                <a:latin typeface="Consolas"/>
                <a:ea typeface="Consolas"/>
                <a:cs typeface="Consolas"/>
                <a:sym typeface="Consolas"/>
              </a:rPr>
              <a:t>        </a:t>
            </a:r>
            <a:r>
              <a:rPr lang="en-US" sz="1000" dirty="0" err="1">
                <a:latin typeface="Consolas"/>
                <a:ea typeface="Consolas"/>
                <a:cs typeface="Consolas"/>
                <a:sym typeface="Consolas"/>
              </a:rPr>
              <a:t>System.out.println</a:t>
            </a:r>
            <a:r>
              <a:rPr lang="en-US" sz="1000" dirty="0">
                <a:latin typeface="Consolas"/>
                <a:ea typeface="Consolas"/>
                <a:cs typeface="Consolas"/>
                <a:sym typeface="Consolas"/>
              </a:rPr>
              <a:t>("You won after " + rolls + " rolls!");</a:t>
            </a:r>
            <a:endParaRPr sz="1000" dirty="0">
              <a:latin typeface="Consolas"/>
              <a:ea typeface="Consolas"/>
              <a:cs typeface="Consolas"/>
              <a:sym typeface="Consolas"/>
            </a:endParaRPr>
          </a:p>
          <a:p>
            <a:pPr marL="0" lvl="0" indent="0" algn="l" rtl="0">
              <a:spcBef>
                <a:spcPts val="0"/>
              </a:spcBef>
              <a:spcAft>
                <a:spcPts val="0"/>
              </a:spcAft>
              <a:buNone/>
            </a:pPr>
            <a:r>
              <a:rPr lang="en-US" sz="1000" dirty="0">
                <a:latin typeface="Consolas"/>
                <a:ea typeface="Consolas"/>
                <a:cs typeface="Consolas"/>
                <a:sym typeface="Consolas"/>
              </a:rPr>
              <a:t>    }    </a:t>
            </a:r>
            <a:endParaRPr sz="1000" dirty="0">
              <a:latin typeface="Consolas"/>
              <a:ea typeface="Consolas"/>
              <a:cs typeface="Consolas"/>
              <a:sym typeface="Consolas"/>
            </a:endParaRPr>
          </a:p>
          <a:p>
            <a:pPr marL="0" lvl="0" indent="0" algn="l" rtl="0">
              <a:spcBef>
                <a:spcPts val="0"/>
              </a:spcBef>
              <a:spcAft>
                <a:spcPts val="0"/>
              </a:spcAft>
              <a:buNone/>
            </a:pPr>
            <a:r>
              <a:rPr lang="en-US" sz="1000" dirty="0">
                <a:latin typeface="Consolas"/>
                <a:ea typeface="Consolas"/>
                <a:cs typeface="Consolas"/>
                <a:sym typeface="Consolas"/>
              </a:rPr>
              <a:t>}</a:t>
            </a:r>
            <a:endParaRPr sz="1000" dirty="0">
              <a:latin typeface="Consolas"/>
              <a:ea typeface="Consolas"/>
              <a:cs typeface="Consolas"/>
              <a:sym typeface="Consolas"/>
            </a:endParaRPr>
          </a:p>
        </p:txBody>
      </p:sp>
      <p:sp>
        <p:nvSpPr>
          <p:cNvPr id="308" name="Google Shape;308;g2844d016e97_0_70"/>
          <p:cNvSpPr txBox="1"/>
          <p:nvPr/>
        </p:nvSpPr>
        <p:spPr>
          <a:xfrm>
            <a:off x="127250" y="76200"/>
            <a:ext cx="40824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a:solidFill>
                  <a:srgbClr val="663300"/>
                </a:solidFill>
              </a:rPr>
              <a:t>Question 6 - Solution</a:t>
            </a:r>
            <a:endParaRPr sz="2400">
              <a:solidFill>
                <a:srgbClr val="663300"/>
              </a:solidFill>
            </a:endParaRPr>
          </a:p>
        </p:txBody>
      </p:sp>
      <p:sp>
        <p:nvSpPr>
          <p:cNvPr id="309" name="Google Shape;309;g2844d016e97_0_70"/>
          <p:cNvSpPr/>
          <p:nvPr/>
        </p:nvSpPr>
        <p:spPr>
          <a:xfrm>
            <a:off x="152400" y="6652725"/>
            <a:ext cx="5029200" cy="194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g2862855f622_0_519"/>
          <p:cNvSpPr txBox="1">
            <a:spLocks noGrp="1"/>
          </p:cNvSpPr>
          <p:nvPr>
            <p:ph type="title" idx="4294967295"/>
          </p:nvPr>
        </p:nvSpPr>
        <p:spPr>
          <a:xfrm>
            <a:off x="152400" y="76200"/>
            <a:ext cx="8763000" cy="533400"/>
          </a:xfrm>
          <a:prstGeom prst="rect">
            <a:avLst/>
          </a:prstGeom>
          <a:noFill/>
          <a:ln>
            <a:noFill/>
          </a:ln>
        </p:spPr>
        <p:txBody>
          <a:bodyPr spcFirstLastPara="1" wrap="square" lIns="92075" tIns="46025" rIns="92075" bIns="46025" anchor="ctr" anchorCtr="0">
            <a:noAutofit/>
          </a:bodyPr>
          <a:lstStyle/>
          <a:p>
            <a:pPr marL="0" lvl="0" indent="0" algn="l" rtl="0">
              <a:lnSpc>
                <a:spcPct val="100000"/>
              </a:lnSpc>
              <a:spcBef>
                <a:spcPts val="0"/>
              </a:spcBef>
              <a:spcAft>
                <a:spcPts val="0"/>
              </a:spcAft>
              <a:buSzPts val="1400"/>
              <a:buNone/>
            </a:pPr>
            <a:r>
              <a:rPr lang="en-US"/>
              <a:t>Question 7 – Fair Dice</a:t>
            </a:r>
            <a:endParaRPr/>
          </a:p>
        </p:txBody>
      </p:sp>
      <p:sp>
        <p:nvSpPr>
          <p:cNvPr id="324" name="Google Shape;324;g2862855f622_0_519"/>
          <p:cNvSpPr txBox="1">
            <a:spLocks noGrp="1"/>
          </p:cNvSpPr>
          <p:nvPr>
            <p:ph type="body" idx="4294967295"/>
          </p:nvPr>
        </p:nvSpPr>
        <p:spPr>
          <a:xfrm>
            <a:off x="228600" y="685800"/>
            <a:ext cx="8610600" cy="2971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1600"/>
              <a:buChar char="■"/>
            </a:pPr>
            <a:r>
              <a:rPr lang="en-US" sz="1600" dirty="0"/>
              <a:t>A fair dice gives values from 1 to 6, such that each value has the same probability.</a:t>
            </a:r>
            <a:endParaRPr dirty="0"/>
          </a:p>
          <a:p>
            <a:pPr marL="342900" lvl="0" indent="-342900" algn="l" rtl="0">
              <a:lnSpc>
                <a:spcPct val="100000"/>
              </a:lnSpc>
              <a:spcBef>
                <a:spcPts val="960"/>
              </a:spcBef>
              <a:spcAft>
                <a:spcPts val="0"/>
              </a:spcAft>
              <a:buSzPts val="1600"/>
              <a:buChar char="■"/>
            </a:pPr>
            <a:r>
              <a:rPr lang="en-US" sz="1600" dirty="0"/>
              <a:t>A natural question to ask is how many times (on average) must we throw the dice  before a certain value, let’s say 6, appears.</a:t>
            </a:r>
            <a:endParaRPr dirty="0"/>
          </a:p>
          <a:p>
            <a:pPr marL="342900" lvl="0" indent="-342900" algn="l" rtl="0">
              <a:lnSpc>
                <a:spcPct val="100000"/>
              </a:lnSpc>
              <a:spcBef>
                <a:spcPts val="960"/>
              </a:spcBef>
              <a:spcAft>
                <a:spcPts val="0"/>
              </a:spcAft>
              <a:buSzPts val="1600"/>
              <a:buChar char="■"/>
            </a:pPr>
            <a:r>
              <a:rPr lang="en-US" sz="1600" dirty="0"/>
              <a:t>Surprisingly, the mathematical calculations involved are not that simple. This is were computer simulations can come in and help us approximate the solution.</a:t>
            </a:r>
            <a:endParaRPr dirty="0"/>
          </a:p>
          <a:p>
            <a:pPr marL="342900" lvl="0" indent="-342900" algn="l" rtl="0">
              <a:lnSpc>
                <a:spcPct val="100000"/>
              </a:lnSpc>
              <a:spcBef>
                <a:spcPts val="960"/>
              </a:spcBef>
              <a:spcAft>
                <a:spcPts val="0"/>
              </a:spcAft>
              <a:buSzPts val="1600"/>
              <a:buChar char="■"/>
            </a:pPr>
            <a:r>
              <a:rPr lang="en-US" sz="1600" dirty="0"/>
              <a:t>Design a program which does the following:</a:t>
            </a:r>
            <a:endParaRPr dirty="0"/>
          </a:p>
          <a:p>
            <a:pPr lvl="1" indent="-330200">
              <a:spcBef>
                <a:spcPts val="960"/>
              </a:spcBef>
              <a:buClr>
                <a:srgbClr val="006600"/>
              </a:buClr>
              <a:buSzPts val="1600"/>
            </a:pPr>
            <a:r>
              <a:rPr lang="en-US" sz="1600" dirty="0">
                <a:sym typeface="Arial"/>
              </a:rPr>
              <a:t>Receives from the user an integer – the number of simulations.</a:t>
            </a:r>
            <a:endParaRPr sz="1600" dirty="0">
              <a:sym typeface="Arial"/>
            </a:endParaRPr>
          </a:p>
          <a:p>
            <a:pPr lvl="1" indent="-330200">
              <a:spcBef>
                <a:spcPts val="960"/>
              </a:spcBef>
              <a:buClr>
                <a:srgbClr val="006600"/>
              </a:buClr>
              <a:buSzPts val="1600"/>
            </a:pPr>
            <a:r>
              <a:rPr lang="en-US" sz="1600" dirty="0">
                <a:sym typeface="Arial"/>
              </a:rPr>
              <a:t>Runs a simulation of throwing a dice until 6 appears, according to the given number.</a:t>
            </a:r>
            <a:endParaRPr sz="1600" dirty="0">
              <a:sym typeface="Arial"/>
            </a:endParaRPr>
          </a:p>
          <a:p>
            <a:pPr lvl="1" indent="-330200">
              <a:spcBef>
                <a:spcPts val="960"/>
              </a:spcBef>
              <a:buClr>
                <a:srgbClr val="006600"/>
              </a:buClr>
              <a:buSzPts val="1600"/>
            </a:pPr>
            <a:r>
              <a:rPr lang="en-US" sz="1600" dirty="0">
                <a:sym typeface="Arial"/>
              </a:rPr>
              <a:t>Prints the average number of throws, over all simulations</a:t>
            </a:r>
            <a:r>
              <a:rPr lang="en-US" sz="1600" dirty="0"/>
              <a:t>, until 6 appeared.</a:t>
            </a:r>
            <a:endParaRPr sz="1600" dirty="0">
              <a:solidFill>
                <a:srgbClr val="00B050"/>
              </a:solidFill>
            </a:endParaRPr>
          </a:p>
        </p:txBody>
      </p:sp>
      <p:sp>
        <p:nvSpPr>
          <p:cNvPr id="325" name="Google Shape;325;g2862855f622_0_519"/>
          <p:cNvSpPr/>
          <p:nvPr/>
        </p:nvSpPr>
        <p:spPr>
          <a:xfrm>
            <a:off x="152400" y="6652725"/>
            <a:ext cx="5029200" cy="194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g2862855f622_0_526"/>
          <p:cNvSpPr txBox="1">
            <a:spLocks noGrp="1"/>
          </p:cNvSpPr>
          <p:nvPr>
            <p:ph type="title" idx="4294967295"/>
          </p:nvPr>
        </p:nvSpPr>
        <p:spPr>
          <a:xfrm>
            <a:off x="152400" y="76200"/>
            <a:ext cx="8763000" cy="5334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SzPts val="1400"/>
              <a:buNone/>
            </a:pPr>
            <a:r>
              <a:rPr lang="en-US"/>
              <a:t>Question 7 - Fair Dice - Solution</a:t>
            </a:r>
            <a:endParaRPr/>
          </a:p>
        </p:txBody>
      </p:sp>
      <p:sp>
        <p:nvSpPr>
          <p:cNvPr id="332" name="Google Shape;332;g2862855f622_0_526"/>
          <p:cNvSpPr txBox="1">
            <a:spLocks noGrp="1"/>
          </p:cNvSpPr>
          <p:nvPr>
            <p:ph type="body" idx="4294967295"/>
          </p:nvPr>
        </p:nvSpPr>
        <p:spPr>
          <a:xfrm>
            <a:off x="228600" y="838200"/>
            <a:ext cx="8610600" cy="2743200"/>
          </a:xfrm>
          <a:prstGeom prst="rect">
            <a:avLst/>
          </a:prstGeom>
          <a:noFill/>
          <a:ln>
            <a:noFill/>
          </a:ln>
        </p:spPr>
        <p:txBody>
          <a:bodyPr spcFirstLastPara="1" wrap="square" lIns="92075" tIns="46025" rIns="92075" bIns="46025" anchor="t" anchorCtr="0">
            <a:noAutofit/>
          </a:bodyPr>
          <a:lstStyle/>
          <a:p>
            <a:pPr marL="742950" lvl="1" indent="-285750" algn="l" rtl="0">
              <a:lnSpc>
                <a:spcPct val="100000"/>
              </a:lnSpc>
              <a:spcBef>
                <a:spcPts val="0"/>
              </a:spcBef>
              <a:spcAft>
                <a:spcPts val="0"/>
              </a:spcAft>
              <a:buSzPts val="1200"/>
              <a:buNone/>
            </a:pPr>
            <a:endParaRPr sz="1600"/>
          </a:p>
          <a:p>
            <a:pPr marL="342900" lvl="0" indent="-342900" algn="l" rtl="0">
              <a:lnSpc>
                <a:spcPct val="100000"/>
              </a:lnSpc>
              <a:spcBef>
                <a:spcPts val="960"/>
              </a:spcBef>
              <a:spcAft>
                <a:spcPts val="0"/>
              </a:spcAft>
              <a:buSzPts val="1600"/>
              <a:buFont typeface="Noto Sans"/>
              <a:buNone/>
            </a:pPr>
            <a:endParaRPr sz="1600"/>
          </a:p>
        </p:txBody>
      </p:sp>
      <p:sp>
        <p:nvSpPr>
          <p:cNvPr id="333" name="Google Shape;333;g2862855f622_0_526"/>
          <p:cNvSpPr txBox="1"/>
          <p:nvPr/>
        </p:nvSpPr>
        <p:spPr>
          <a:xfrm>
            <a:off x="533400" y="1143000"/>
            <a:ext cx="8056927" cy="4681800"/>
          </a:xfrm>
          <a:prstGeom prst="rect">
            <a:avLst/>
          </a:prstGeom>
          <a:solidFill>
            <a:srgbClr val="DBD8D8"/>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6600"/>
              </a:buClr>
              <a:buSzPts val="1600"/>
              <a:buFont typeface="Courier New"/>
              <a:buNone/>
            </a:pPr>
            <a:r>
              <a:rPr lang="en-US" sz="1600" b="0" i="0" u="none" strike="noStrike" cap="none" dirty="0">
                <a:solidFill>
                  <a:srgbClr val="000000"/>
                </a:solidFill>
                <a:latin typeface="Consolas"/>
                <a:ea typeface="Consolas"/>
                <a:cs typeface="Consolas"/>
                <a:sym typeface="Consolas"/>
              </a:rPr>
              <a:t>	</a:t>
            </a:r>
            <a:r>
              <a:rPr lang="en-US" sz="1600" b="1" i="0" u="none" strike="noStrike" cap="none" dirty="0">
                <a:solidFill>
                  <a:srgbClr val="7F0055"/>
                </a:solidFill>
                <a:latin typeface="Consolas"/>
                <a:ea typeface="Consolas"/>
                <a:cs typeface="Consolas"/>
                <a:sym typeface="Consolas"/>
              </a:rPr>
              <a:t>public</a:t>
            </a:r>
            <a:r>
              <a:rPr lang="en-US" sz="1600" b="1" i="0" u="none" strike="noStrike" cap="none" dirty="0">
                <a:solidFill>
                  <a:srgbClr val="000000"/>
                </a:solidFill>
                <a:latin typeface="Consolas"/>
                <a:ea typeface="Consolas"/>
                <a:cs typeface="Consolas"/>
                <a:sym typeface="Consolas"/>
              </a:rPr>
              <a:t> </a:t>
            </a:r>
            <a:r>
              <a:rPr lang="en-US" sz="1600" b="1" i="0" u="none" strike="noStrike" cap="none" dirty="0">
                <a:solidFill>
                  <a:srgbClr val="7F0055"/>
                </a:solidFill>
                <a:latin typeface="Consolas"/>
                <a:ea typeface="Consolas"/>
                <a:cs typeface="Consolas"/>
                <a:sym typeface="Consolas"/>
              </a:rPr>
              <a:t>static</a:t>
            </a:r>
            <a:r>
              <a:rPr lang="en-US" sz="1600" b="1" i="0" u="none" strike="noStrike" cap="none" dirty="0">
                <a:solidFill>
                  <a:srgbClr val="000000"/>
                </a:solidFill>
                <a:latin typeface="Consolas"/>
                <a:ea typeface="Consolas"/>
                <a:cs typeface="Consolas"/>
                <a:sym typeface="Consolas"/>
              </a:rPr>
              <a:t> </a:t>
            </a:r>
            <a:r>
              <a:rPr lang="en-US" sz="1600" b="1" i="0" u="none" strike="noStrike" cap="none" dirty="0">
                <a:solidFill>
                  <a:srgbClr val="7F0055"/>
                </a:solidFill>
                <a:latin typeface="Consolas"/>
                <a:ea typeface="Consolas"/>
                <a:cs typeface="Consolas"/>
                <a:sym typeface="Consolas"/>
              </a:rPr>
              <a:t>void</a:t>
            </a:r>
            <a:r>
              <a:rPr lang="en-US" sz="1600" b="0" i="0" u="none" strike="noStrike" cap="none" dirty="0">
                <a:solidFill>
                  <a:srgbClr val="000000"/>
                </a:solidFill>
                <a:latin typeface="Consolas"/>
                <a:ea typeface="Consolas"/>
                <a:cs typeface="Consolas"/>
                <a:sym typeface="Consolas"/>
              </a:rPr>
              <a:t> main(String[] </a:t>
            </a:r>
            <a:r>
              <a:rPr lang="en-US" sz="1600" b="0" i="0" u="none" strike="noStrike" cap="none" dirty="0" err="1">
                <a:solidFill>
                  <a:srgbClr val="000000"/>
                </a:solidFill>
                <a:latin typeface="Consolas"/>
                <a:ea typeface="Consolas"/>
                <a:cs typeface="Consolas"/>
                <a:sym typeface="Consolas"/>
              </a:rPr>
              <a:t>args</a:t>
            </a:r>
            <a:r>
              <a:rPr lang="en-US" sz="1600" b="0" i="0" u="none" strike="noStrike" cap="none" dirty="0">
                <a:solidFill>
                  <a:srgbClr val="000000"/>
                </a:solidFill>
                <a:latin typeface="Consolas"/>
                <a:ea typeface="Consolas"/>
                <a:cs typeface="Consolas"/>
                <a:sym typeface="Consolas"/>
              </a:rPr>
              <a:t>){</a:t>
            </a:r>
            <a:endParaRPr sz="1400" b="0" i="0" u="none" strike="noStrike" cap="none" dirty="0">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Consolas"/>
                <a:ea typeface="Consolas"/>
                <a:cs typeface="Consolas"/>
                <a:sym typeface="Consolas"/>
              </a:rPr>
              <a:t> 	</a:t>
            </a:r>
            <a:r>
              <a:rPr lang="en-US" sz="1600" b="1" i="0" u="none" strike="noStrike" cap="none" dirty="0">
                <a:solidFill>
                  <a:srgbClr val="7F0055"/>
                </a:solidFill>
                <a:latin typeface="Consolas"/>
                <a:ea typeface="Consolas"/>
                <a:cs typeface="Consolas"/>
                <a:sym typeface="Consolas"/>
              </a:rPr>
              <a:t>int</a:t>
            </a:r>
            <a:r>
              <a:rPr lang="en-US" sz="1600" b="0" i="0" u="none" strike="noStrike" cap="none" dirty="0">
                <a:solidFill>
                  <a:srgbClr val="7F0055"/>
                </a:solidFill>
                <a:latin typeface="Consolas"/>
                <a:ea typeface="Consolas"/>
                <a:cs typeface="Consolas"/>
                <a:sym typeface="Consolas"/>
              </a:rPr>
              <a:t> </a:t>
            </a:r>
            <a:r>
              <a:rPr lang="en-US" sz="1600" b="0" i="0" u="none" strike="noStrike" cap="none" dirty="0">
                <a:solidFill>
                  <a:schemeClr val="dk1"/>
                </a:solidFill>
                <a:latin typeface="Consolas"/>
                <a:ea typeface="Consolas"/>
                <a:cs typeface="Consolas"/>
                <a:sym typeface="Consolas"/>
              </a:rPr>
              <a:t>times = </a:t>
            </a:r>
            <a:r>
              <a:rPr lang="en-US" sz="1600" b="0" i="0" u="none" strike="noStrike" cap="none" dirty="0" err="1">
                <a:solidFill>
                  <a:schemeClr val="dk1"/>
                </a:solidFill>
                <a:latin typeface="Consolas"/>
                <a:ea typeface="Consolas"/>
                <a:cs typeface="Consolas"/>
                <a:sym typeface="Consolas"/>
              </a:rPr>
              <a:t>Integer.parseInt</a:t>
            </a:r>
            <a:r>
              <a:rPr lang="en-US" sz="1600" b="0" i="0" u="none" strike="noStrike" cap="none" dirty="0">
                <a:solidFill>
                  <a:schemeClr val="dk1"/>
                </a:solidFill>
                <a:latin typeface="Consolas"/>
                <a:ea typeface="Consolas"/>
                <a:cs typeface="Consolas"/>
                <a:sym typeface="Consolas"/>
              </a:rPr>
              <a:t>(</a:t>
            </a:r>
            <a:r>
              <a:rPr lang="en-US" sz="1600" b="0" i="0" u="none" strike="noStrike" cap="none" dirty="0" err="1">
                <a:solidFill>
                  <a:schemeClr val="dk1"/>
                </a:solidFill>
                <a:latin typeface="Consolas"/>
                <a:ea typeface="Consolas"/>
                <a:cs typeface="Consolas"/>
                <a:sym typeface="Consolas"/>
              </a:rPr>
              <a:t>args</a:t>
            </a:r>
            <a:r>
              <a:rPr lang="en-US" sz="1600" b="0" i="0" u="none" strike="noStrike" cap="none" dirty="0">
                <a:solidFill>
                  <a:schemeClr val="dk1"/>
                </a:solidFill>
                <a:latin typeface="Consolas"/>
                <a:ea typeface="Consolas"/>
                <a:cs typeface="Consolas"/>
                <a:sym typeface="Consolas"/>
              </a:rPr>
              <a:t>[0]);</a:t>
            </a:r>
            <a:endParaRPr sz="1600" b="0" i="0" u="none" strike="noStrike" cap="none" dirty="0">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Consolas"/>
                <a:ea typeface="Consolas"/>
                <a:cs typeface="Consolas"/>
                <a:sym typeface="Consolas"/>
              </a:rPr>
              <a:t>  	</a:t>
            </a:r>
            <a:r>
              <a:rPr lang="en-US" sz="1600" b="1" i="0" u="none" strike="noStrike" cap="none" dirty="0">
                <a:solidFill>
                  <a:srgbClr val="7F0055"/>
                </a:solidFill>
                <a:latin typeface="Consolas"/>
                <a:ea typeface="Consolas"/>
                <a:cs typeface="Consolas"/>
                <a:sym typeface="Consolas"/>
              </a:rPr>
              <a:t>int</a:t>
            </a:r>
            <a:r>
              <a:rPr lang="en-US" sz="1600" b="0" i="0" u="none" strike="noStrike" cap="none" dirty="0">
                <a:solidFill>
                  <a:srgbClr val="7F0055"/>
                </a:solidFill>
                <a:latin typeface="Consolas"/>
                <a:ea typeface="Consolas"/>
                <a:cs typeface="Consolas"/>
                <a:sym typeface="Consolas"/>
              </a:rPr>
              <a:t> </a:t>
            </a:r>
            <a:r>
              <a:rPr lang="en-US" sz="1600" b="0" i="0" u="none" strike="noStrike" cap="none" dirty="0">
                <a:solidFill>
                  <a:schemeClr val="dk1"/>
                </a:solidFill>
                <a:latin typeface="Consolas"/>
                <a:ea typeface="Consolas"/>
                <a:cs typeface="Consolas"/>
                <a:sym typeface="Consolas"/>
              </a:rPr>
              <a:t>sum = 0; 	</a:t>
            </a:r>
            <a:r>
              <a:rPr lang="en-US" sz="1600" b="0" i="0" u="none" strike="noStrike" cap="none" dirty="0">
                <a:solidFill>
                  <a:srgbClr val="00B050"/>
                </a:solidFill>
                <a:latin typeface="Consolas"/>
                <a:ea typeface="Consolas"/>
                <a:cs typeface="Consolas"/>
                <a:sym typeface="Consolas"/>
              </a:rPr>
              <a:t>// variable to store answer,</a:t>
            </a:r>
            <a:endParaRPr sz="1600" b="0" i="0" u="none" strike="noStrike" cap="none" dirty="0">
              <a:solidFill>
                <a:srgbClr val="00B050"/>
              </a:solidFill>
              <a:latin typeface="Consolas"/>
              <a:ea typeface="Consolas"/>
              <a:cs typeface="Consolas"/>
              <a:sym typeface="Consolas"/>
            </a:endParaRPr>
          </a:p>
          <a:p>
            <a:pPr marL="274320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0B050"/>
                </a:solidFill>
                <a:latin typeface="Consolas"/>
                <a:ea typeface="Consolas"/>
                <a:cs typeface="Consolas"/>
                <a:sym typeface="Consolas"/>
              </a:rPr>
              <a:t>// initialized to 0 since 0 is neutral to</a:t>
            </a:r>
            <a:endParaRPr sz="1600" b="0" i="0" u="none" strike="noStrike" cap="none" dirty="0">
              <a:solidFill>
                <a:srgbClr val="00B050"/>
              </a:solidFill>
              <a:latin typeface="Consolas"/>
              <a:ea typeface="Consolas"/>
              <a:cs typeface="Consolas"/>
              <a:sym typeface="Consolas"/>
            </a:endParaRPr>
          </a:p>
          <a:p>
            <a:pPr marL="274320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0B050"/>
                </a:solidFill>
                <a:latin typeface="Consolas"/>
                <a:ea typeface="Consolas"/>
                <a:cs typeface="Consolas"/>
                <a:sym typeface="Consolas"/>
              </a:rPr>
              <a:t>// addition (number + 0 == number)</a:t>
            </a:r>
            <a:endParaRPr lang="en-US" dirty="0">
              <a:solidFill>
                <a:srgbClr val="00B050"/>
              </a:solidFill>
              <a:latin typeface="Consolas"/>
              <a:ea typeface="Consolas"/>
              <a:cs typeface="Consolas"/>
              <a:sym typeface="Consolas"/>
            </a:endParaRPr>
          </a:p>
          <a:p>
            <a:pPr marL="274320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Consolas"/>
                <a:ea typeface="Consolas"/>
                <a:cs typeface="Consolas"/>
                <a:sym typeface="Consolas"/>
              </a:rPr>
              <a:t>	</a:t>
            </a:r>
            <a:r>
              <a:rPr lang="en-US" sz="1600" b="1" i="0" u="none" strike="noStrike" cap="none" dirty="0">
                <a:solidFill>
                  <a:srgbClr val="7F0055"/>
                </a:solidFill>
                <a:latin typeface="Consolas"/>
                <a:ea typeface="Consolas"/>
                <a:cs typeface="Consolas"/>
                <a:sym typeface="Consolas"/>
              </a:rPr>
              <a:t>for</a:t>
            </a:r>
            <a:r>
              <a:rPr lang="en-US" sz="1600" b="0" i="0" u="none" strike="noStrike" cap="none" dirty="0">
                <a:solidFill>
                  <a:schemeClr val="dk1"/>
                </a:solidFill>
                <a:latin typeface="Consolas"/>
                <a:ea typeface="Consolas"/>
                <a:cs typeface="Consolas"/>
                <a:sym typeface="Consolas"/>
              </a:rPr>
              <a:t> (</a:t>
            </a:r>
            <a:r>
              <a:rPr lang="en-US" sz="1600" b="1" i="0" u="none" strike="noStrike" cap="none" dirty="0">
                <a:solidFill>
                  <a:srgbClr val="7F0055"/>
                </a:solidFill>
                <a:latin typeface="Consolas"/>
                <a:ea typeface="Consolas"/>
                <a:cs typeface="Consolas"/>
                <a:sym typeface="Consolas"/>
              </a:rPr>
              <a:t>int</a:t>
            </a:r>
            <a:r>
              <a:rPr lang="en-US" sz="1600" b="0" i="0" u="none" strike="noStrike" cap="none" dirty="0">
                <a:solidFill>
                  <a:srgbClr val="7F0055"/>
                </a:solidFill>
                <a:latin typeface="Consolas"/>
                <a:ea typeface="Consolas"/>
                <a:cs typeface="Consolas"/>
                <a:sym typeface="Consolas"/>
              </a:rPr>
              <a:t> </a:t>
            </a:r>
            <a:r>
              <a:rPr lang="en-US" sz="1600" b="0" i="0" u="none" strike="noStrike" cap="none" dirty="0" err="1">
                <a:solidFill>
                  <a:schemeClr val="dk1"/>
                </a:solidFill>
                <a:latin typeface="Consolas"/>
                <a:ea typeface="Consolas"/>
                <a:cs typeface="Consolas"/>
                <a:sym typeface="Consolas"/>
              </a:rPr>
              <a:t>i</a:t>
            </a:r>
            <a:r>
              <a:rPr lang="en-US" sz="1600" b="0" i="0" u="none" strike="noStrike" cap="none" dirty="0">
                <a:solidFill>
                  <a:schemeClr val="dk1"/>
                </a:solidFill>
                <a:latin typeface="Consolas"/>
                <a:ea typeface="Consolas"/>
                <a:cs typeface="Consolas"/>
                <a:sym typeface="Consolas"/>
              </a:rPr>
              <a:t> = 0; </a:t>
            </a:r>
            <a:r>
              <a:rPr lang="en-US" sz="1600" b="0" i="0" u="none" strike="noStrike" cap="none" dirty="0" err="1">
                <a:solidFill>
                  <a:schemeClr val="dk1"/>
                </a:solidFill>
                <a:latin typeface="Consolas"/>
                <a:ea typeface="Consolas"/>
                <a:cs typeface="Consolas"/>
                <a:sym typeface="Consolas"/>
              </a:rPr>
              <a:t>i</a:t>
            </a:r>
            <a:r>
              <a:rPr lang="en-US" sz="1600" b="0" i="0" u="none" strike="noStrike" cap="none" dirty="0">
                <a:solidFill>
                  <a:schemeClr val="dk1"/>
                </a:solidFill>
                <a:latin typeface="Consolas"/>
                <a:ea typeface="Consolas"/>
                <a:cs typeface="Consolas"/>
                <a:sym typeface="Consolas"/>
              </a:rPr>
              <a:t> &lt; times; </a:t>
            </a:r>
            <a:r>
              <a:rPr lang="en-US" sz="1600" b="0" i="0" u="none" strike="noStrike" cap="none" dirty="0" err="1">
                <a:solidFill>
                  <a:schemeClr val="dk1"/>
                </a:solidFill>
                <a:latin typeface="Consolas"/>
                <a:ea typeface="Consolas"/>
                <a:cs typeface="Consolas"/>
                <a:sym typeface="Consolas"/>
              </a:rPr>
              <a:t>i</a:t>
            </a:r>
            <a:r>
              <a:rPr lang="en-US" sz="1600" b="0" i="0" u="none" strike="noStrike" cap="none" dirty="0">
                <a:solidFill>
                  <a:schemeClr val="dk1"/>
                </a:solidFill>
                <a:latin typeface="Consolas"/>
                <a:ea typeface="Consolas"/>
                <a:cs typeface="Consolas"/>
                <a:sym typeface="Consolas"/>
              </a:rPr>
              <a:t>++){</a:t>
            </a:r>
            <a:endParaRPr sz="1400" b="0" i="0" u="none" strike="noStrike" cap="none" dirty="0">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en-US" sz="1600" b="0" i="1" u="none" strike="noStrike" cap="none" dirty="0">
                <a:solidFill>
                  <a:schemeClr val="dk1"/>
                </a:solidFill>
                <a:latin typeface="Consolas"/>
                <a:ea typeface="Consolas"/>
                <a:cs typeface="Consolas"/>
                <a:sym typeface="Consolas"/>
              </a:rPr>
              <a:t> 		</a:t>
            </a:r>
            <a:r>
              <a:rPr lang="en-US" sz="1600" b="0" i="0" u="none" strike="noStrike" cap="none" dirty="0">
                <a:solidFill>
                  <a:srgbClr val="7F0055"/>
                </a:solidFill>
                <a:latin typeface="Consolas"/>
                <a:ea typeface="Consolas"/>
                <a:cs typeface="Consolas"/>
                <a:sym typeface="Consolas"/>
              </a:rPr>
              <a:t> </a:t>
            </a:r>
            <a:r>
              <a:rPr lang="en-US" sz="1600" b="1" i="0" u="none" strike="noStrike" cap="none" dirty="0">
                <a:solidFill>
                  <a:srgbClr val="7F0055"/>
                </a:solidFill>
                <a:latin typeface="Consolas"/>
                <a:ea typeface="Consolas"/>
                <a:cs typeface="Consolas"/>
                <a:sym typeface="Consolas"/>
              </a:rPr>
              <a:t>int</a:t>
            </a:r>
            <a:r>
              <a:rPr lang="en-US" sz="1600" b="0" i="0" u="none" strike="noStrike" cap="none" dirty="0">
                <a:solidFill>
                  <a:srgbClr val="7F0055"/>
                </a:solidFill>
                <a:latin typeface="Consolas"/>
                <a:ea typeface="Consolas"/>
                <a:cs typeface="Consolas"/>
                <a:sym typeface="Consolas"/>
              </a:rPr>
              <a:t> </a:t>
            </a:r>
            <a:r>
              <a:rPr lang="en-US" sz="1600" b="0" i="0" u="none" strike="noStrike" cap="none" dirty="0">
                <a:solidFill>
                  <a:schemeClr val="dk1"/>
                </a:solidFill>
                <a:latin typeface="Consolas"/>
                <a:ea typeface="Consolas"/>
                <a:cs typeface="Consolas"/>
                <a:sym typeface="Consolas"/>
              </a:rPr>
              <a:t>dice = 0;</a:t>
            </a:r>
            <a:endParaRPr sz="1400" b="0" i="0" u="none" strike="noStrike" cap="none" dirty="0">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en-US" sz="1600" b="0" i="1" u="none" strike="noStrike" cap="none" dirty="0">
                <a:solidFill>
                  <a:srgbClr val="00B050"/>
                </a:solidFill>
                <a:latin typeface="Consolas"/>
                <a:ea typeface="Consolas"/>
                <a:cs typeface="Consolas"/>
                <a:sym typeface="Consolas"/>
              </a:rPr>
              <a:t>		</a:t>
            </a:r>
            <a:r>
              <a:rPr lang="en-US" sz="1600" b="0" i="0" u="none" strike="noStrike" cap="none" dirty="0">
                <a:solidFill>
                  <a:srgbClr val="7F0055"/>
                </a:solidFill>
                <a:latin typeface="Consolas"/>
                <a:ea typeface="Consolas"/>
                <a:cs typeface="Consolas"/>
                <a:sym typeface="Consolas"/>
              </a:rPr>
              <a:t> </a:t>
            </a:r>
            <a:r>
              <a:rPr lang="en-US" sz="1600" b="1" i="0" u="none" strike="noStrike" cap="none" dirty="0">
                <a:solidFill>
                  <a:srgbClr val="7F0055"/>
                </a:solidFill>
                <a:latin typeface="Consolas"/>
                <a:ea typeface="Consolas"/>
                <a:cs typeface="Consolas"/>
                <a:sym typeface="Consolas"/>
              </a:rPr>
              <a:t>int</a:t>
            </a:r>
            <a:r>
              <a:rPr lang="en-US" sz="1600" b="0" i="0" u="none" strike="noStrike" cap="none" dirty="0">
                <a:solidFill>
                  <a:srgbClr val="7F0055"/>
                </a:solidFill>
                <a:latin typeface="Consolas"/>
                <a:ea typeface="Consolas"/>
                <a:cs typeface="Consolas"/>
                <a:sym typeface="Consolas"/>
              </a:rPr>
              <a:t> </a:t>
            </a:r>
            <a:r>
              <a:rPr lang="en-US" sz="1600" b="0" i="0" u="none" strike="noStrike" cap="none" dirty="0">
                <a:solidFill>
                  <a:schemeClr val="dk1"/>
                </a:solidFill>
                <a:latin typeface="Consolas"/>
                <a:ea typeface="Consolas"/>
                <a:cs typeface="Consolas"/>
                <a:sym typeface="Consolas"/>
              </a:rPr>
              <a:t>count = 0;</a:t>
            </a:r>
            <a:endParaRPr sz="1400" b="0" i="0" u="none" strike="noStrike" cap="none" dirty="0">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endParaRPr sz="1600" b="0" i="1" u="none" strike="noStrike" cap="none" dirty="0">
              <a:solidFill>
                <a:srgbClr val="00B05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Consolas"/>
                <a:ea typeface="Consolas"/>
                <a:cs typeface="Consolas"/>
                <a:sym typeface="Consolas"/>
              </a:rPr>
              <a:t>  		 </a:t>
            </a:r>
            <a:r>
              <a:rPr lang="en-US" sz="1600" b="1" i="0" u="none" strike="noStrike" cap="none" dirty="0">
                <a:solidFill>
                  <a:srgbClr val="7F0055"/>
                </a:solidFill>
                <a:latin typeface="Consolas"/>
                <a:ea typeface="Consolas"/>
                <a:cs typeface="Consolas"/>
                <a:sym typeface="Consolas"/>
              </a:rPr>
              <a:t>while</a:t>
            </a:r>
            <a:r>
              <a:rPr lang="en-US" sz="1600" b="0" i="0" u="none" strike="noStrike" cap="none" dirty="0">
                <a:solidFill>
                  <a:srgbClr val="7F0055"/>
                </a:solidFill>
                <a:latin typeface="Consolas"/>
                <a:ea typeface="Consolas"/>
                <a:cs typeface="Consolas"/>
                <a:sym typeface="Consolas"/>
              </a:rPr>
              <a:t> </a:t>
            </a:r>
            <a:r>
              <a:rPr lang="en-US" sz="1600" b="0" i="0" u="none" strike="noStrike" cap="none" dirty="0">
                <a:solidFill>
                  <a:schemeClr val="dk1"/>
                </a:solidFill>
                <a:latin typeface="Consolas"/>
                <a:ea typeface="Consolas"/>
                <a:cs typeface="Consolas"/>
                <a:sym typeface="Consolas"/>
              </a:rPr>
              <a:t>(dice != 6){</a:t>
            </a:r>
            <a:endParaRPr sz="1400" b="0" i="0" u="none" strike="noStrike" cap="none" dirty="0">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Consolas"/>
                <a:ea typeface="Consolas"/>
                <a:cs typeface="Consolas"/>
                <a:sym typeface="Consolas"/>
              </a:rPr>
              <a:t>			dice = (</a:t>
            </a:r>
            <a:r>
              <a:rPr lang="en-US" sz="1600" b="0" i="0" u="none" strike="noStrike" cap="none" dirty="0">
                <a:solidFill>
                  <a:srgbClr val="7F0055"/>
                </a:solidFill>
                <a:latin typeface="Consolas"/>
                <a:ea typeface="Consolas"/>
                <a:cs typeface="Consolas"/>
                <a:sym typeface="Consolas"/>
              </a:rPr>
              <a:t>int</a:t>
            </a:r>
            <a:r>
              <a:rPr lang="en-US" sz="1600" b="0" i="0" u="none" strike="noStrike" cap="none" dirty="0">
                <a:solidFill>
                  <a:schemeClr val="dk1"/>
                </a:solidFill>
                <a:latin typeface="Consolas"/>
                <a:ea typeface="Consolas"/>
                <a:cs typeface="Consolas"/>
                <a:sym typeface="Consolas"/>
              </a:rPr>
              <a:t>)(</a:t>
            </a:r>
            <a:r>
              <a:rPr lang="en-US" sz="1600" b="0" i="0" u="none" strike="noStrike" cap="none" dirty="0" err="1">
                <a:solidFill>
                  <a:schemeClr val="dk1"/>
                </a:solidFill>
                <a:latin typeface="Consolas"/>
                <a:ea typeface="Consolas"/>
                <a:cs typeface="Consolas"/>
                <a:sym typeface="Consolas"/>
              </a:rPr>
              <a:t>Math.random</a:t>
            </a:r>
            <a:r>
              <a:rPr lang="en-US" sz="1600" b="0" i="0" u="none" strike="noStrike" cap="none" dirty="0">
                <a:solidFill>
                  <a:schemeClr val="dk1"/>
                </a:solidFill>
                <a:latin typeface="Consolas"/>
                <a:ea typeface="Consolas"/>
                <a:cs typeface="Consolas"/>
                <a:sym typeface="Consolas"/>
              </a:rPr>
              <a:t>() * 6 + 1);</a:t>
            </a:r>
            <a:endParaRPr sz="1400" b="0" i="0" u="none" strike="noStrike" cap="none" dirty="0">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Consolas"/>
                <a:ea typeface="Consolas"/>
                <a:cs typeface="Consolas"/>
                <a:sym typeface="Consolas"/>
              </a:rPr>
              <a:t>			count++;</a:t>
            </a:r>
            <a:endParaRPr sz="1400" b="0" i="0" u="none" strike="noStrike" cap="none" dirty="0">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Consolas"/>
                <a:ea typeface="Consolas"/>
                <a:cs typeface="Consolas"/>
                <a:sym typeface="Consolas"/>
              </a:rPr>
              <a:t>		 }</a:t>
            </a:r>
            <a:endParaRPr sz="1400" b="0" i="0" u="none" strike="noStrike" cap="none" dirty="0">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Consolas"/>
                <a:ea typeface="Consolas"/>
                <a:cs typeface="Consolas"/>
                <a:sym typeface="Consolas"/>
              </a:rPr>
              <a:t>		 sum = sum + count;</a:t>
            </a:r>
            <a:endParaRPr sz="1400" b="0" i="0" u="none" strike="noStrike" cap="none" dirty="0">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Consolas"/>
                <a:ea typeface="Consolas"/>
                <a:cs typeface="Consolas"/>
                <a:sym typeface="Consolas"/>
              </a:rPr>
              <a:t>	}</a:t>
            </a:r>
            <a:endParaRPr sz="1400" b="0" i="0" u="none" strike="noStrike" cap="none" dirty="0">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Consolas"/>
                <a:ea typeface="Consolas"/>
                <a:cs typeface="Consolas"/>
                <a:sym typeface="Consolas"/>
              </a:rPr>
              <a:t>	</a:t>
            </a:r>
            <a:r>
              <a:rPr lang="en-US" sz="1600" b="0" i="0" u="none" strike="noStrike" cap="none" dirty="0" err="1">
                <a:solidFill>
                  <a:schemeClr val="dk1"/>
                </a:solidFill>
                <a:latin typeface="Consolas"/>
                <a:ea typeface="Consolas"/>
                <a:cs typeface="Consolas"/>
                <a:sym typeface="Consolas"/>
              </a:rPr>
              <a:t>System.out.println</a:t>
            </a:r>
            <a:r>
              <a:rPr lang="en-US" sz="1600" b="0" i="0" u="none" strike="noStrike" cap="none" dirty="0">
                <a:solidFill>
                  <a:schemeClr val="dk1"/>
                </a:solidFill>
                <a:latin typeface="Consolas"/>
                <a:ea typeface="Consolas"/>
                <a:cs typeface="Consolas"/>
                <a:sym typeface="Consolas"/>
              </a:rPr>
              <a:t>((</a:t>
            </a:r>
            <a:r>
              <a:rPr lang="en-US" sz="1600" b="1" i="0" u="none" strike="noStrike" cap="none" dirty="0">
                <a:solidFill>
                  <a:srgbClr val="7F0055"/>
                </a:solidFill>
                <a:latin typeface="Consolas"/>
                <a:ea typeface="Consolas"/>
                <a:cs typeface="Consolas"/>
                <a:sym typeface="Consolas"/>
              </a:rPr>
              <a:t>double</a:t>
            </a:r>
            <a:r>
              <a:rPr lang="en-US" sz="1600" b="0" i="0" u="none" strike="noStrike" cap="none" dirty="0">
                <a:solidFill>
                  <a:schemeClr val="dk1"/>
                </a:solidFill>
                <a:latin typeface="Consolas"/>
                <a:ea typeface="Consolas"/>
                <a:cs typeface="Consolas"/>
                <a:sym typeface="Consolas"/>
              </a:rPr>
              <a:t>) sum / times);</a:t>
            </a:r>
            <a:endParaRPr sz="1600" b="0" i="0" u="none" strike="noStrike" cap="none" dirty="0">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00000"/>
                </a:solidFill>
                <a:latin typeface="Consolas"/>
                <a:ea typeface="Consolas"/>
                <a:cs typeface="Consolas"/>
                <a:sym typeface="Consolas"/>
              </a:rPr>
              <a:t>  }</a:t>
            </a:r>
            <a:endParaRPr sz="1400" b="0" i="0" u="none" strike="noStrike" cap="none" dirty="0">
              <a:solidFill>
                <a:srgbClr val="000000"/>
              </a:solidFill>
              <a:latin typeface="Consolas"/>
              <a:ea typeface="Consolas"/>
              <a:cs typeface="Consolas"/>
              <a:sym typeface="Consolas"/>
            </a:endParaRPr>
          </a:p>
        </p:txBody>
      </p:sp>
      <p:sp>
        <p:nvSpPr>
          <p:cNvPr id="334" name="Google Shape;334;g2862855f622_0_526"/>
          <p:cNvSpPr/>
          <p:nvPr/>
        </p:nvSpPr>
        <p:spPr>
          <a:xfrm>
            <a:off x="152400" y="6652725"/>
            <a:ext cx="5029200" cy="194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g2862855f622_0_534"/>
          <p:cNvSpPr txBox="1">
            <a:spLocks noGrp="1"/>
          </p:cNvSpPr>
          <p:nvPr>
            <p:ph type="title" idx="4294967295"/>
          </p:nvPr>
        </p:nvSpPr>
        <p:spPr>
          <a:xfrm>
            <a:off x="152400" y="76200"/>
            <a:ext cx="8763000" cy="533400"/>
          </a:xfrm>
          <a:prstGeom prst="rect">
            <a:avLst/>
          </a:prstGeom>
          <a:noFill/>
          <a:ln>
            <a:noFill/>
          </a:ln>
        </p:spPr>
        <p:txBody>
          <a:bodyPr spcFirstLastPara="1" wrap="square" lIns="92075" tIns="46025" rIns="92075" bIns="46025" anchor="ctr" anchorCtr="0">
            <a:noAutofit/>
          </a:bodyPr>
          <a:lstStyle/>
          <a:p>
            <a:pPr marL="0" lvl="0" indent="0" algn="l" rtl="0">
              <a:lnSpc>
                <a:spcPct val="100000"/>
              </a:lnSpc>
              <a:spcBef>
                <a:spcPts val="0"/>
              </a:spcBef>
              <a:spcAft>
                <a:spcPts val="0"/>
              </a:spcAft>
              <a:buSzPts val="1400"/>
              <a:buNone/>
            </a:pPr>
            <a:r>
              <a:rPr lang="en-US"/>
              <a:t>Fair Dice - Results</a:t>
            </a:r>
            <a:endParaRPr/>
          </a:p>
        </p:txBody>
      </p:sp>
      <p:sp>
        <p:nvSpPr>
          <p:cNvPr id="341" name="Google Shape;341;g2862855f622_0_534"/>
          <p:cNvSpPr txBox="1">
            <a:spLocks noGrp="1"/>
          </p:cNvSpPr>
          <p:nvPr>
            <p:ph type="body" idx="4294967295"/>
          </p:nvPr>
        </p:nvSpPr>
        <p:spPr>
          <a:xfrm>
            <a:off x="228600" y="838200"/>
            <a:ext cx="8610600" cy="2743200"/>
          </a:xfrm>
          <a:prstGeom prst="rect">
            <a:avLst/>
          </a:prstGeom>
          <a:noFill/>
          <a:ln>
            <a:noFill/>
          </a:ln>
        </p:spPr>
        <p:txBody>
          <a:bodyPr spcFirstLastPara="1" wrap="square" lIns="92075" tIns="46025" rIns="92075" bIns="46025" anchor="t" anchorCtr="0">
            <a:noAutofit/>
          </a:bodyPr>
          <a:lstStyle/>
          <a:p>
            <a:pPr marL="742950" lvl="1" indent="-285750" algn="l" rtl="0">
              <a:lnSpc>
                <a:spcPct val="100000"/>
              </a:lnSpc>
              <a:spcBef>
                <a:spcPts val="0"/>
              </a:spcBef>
              <a:spcAft>
                <a:spcPts val="0"/>
              </a:spcAft>
              <a:buSzPts val="1200"/>
              <a:buNone/>
            </a:pPr>
            <a:endParaRPr sz="1600"/>
          </a:p>
          <a:p>
            <a:pPr marL="342900" lvl="0" indent="-342900" algn="l" rtl="0">
              <a:lnSpc>
                <a:spcPct val="100000"/>
              </a:lnSpc>
              <a:spcBef>
                <a:spcPts val="960"/>
              </a:spcBef>
              <a:spcAft>
                <a:spcPts val="0"/>
              </a:spcAft>
              <a:buSzPts val="1600"/>
              <a:buFont typeface="Noto Sans"/>
              <a:buNone/>
            </a:pPr>
            <a:endParaRPr sz="1600"/>
          </a:p>
        </p:txBody>
      </p:sp>
      <p:sp>
        <p:nvSpPr>
          <p:cNvPr id="342" name="Google Shape;342;g2862855f622_0_534"/>
          <p:cNvSpPr txBox="1"/>
          <p:nvPr/>
        </p:nvSpPr>
        <p:spPr>
          <a:xfrm>
            <a:off x="533400" y="1143000"/>
            <a:ext cx="7516800" cy="24147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ourier New"/>
                <a:ea typeface="Courier New"/>
                <a:cs typeface="Courier New"/>
                <a:sym typeface="Courier New"/>
              </a:rPr>
              <a:t>% java FairDice 10</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96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	8.2</a:t>
            </a:r>
            <a:endParaRPr sz="1600" b="0" i="0" u="none" strike="noStrike" cap="none">
              <a:solidFill>
                <a:schemeClr val="dk1"/>
              </a:solidFill>
              <a:latin typeface="Arial"/>
              <a:ea typeface="Arial"/>
              <a:cs typeface="Arial"/>
              <a:sym typeface="Arial"/>
            </a:endParaRPr>
          </a:p>
          <a:p>
            <a:pPr marL="342900" marR="0" lvl="0" indent="-342900" algn="l" rtl="0">
              <a:lnSpc>
                <a:spcPct val="100000"/>
              </a:lnSpc>
              <a:spcBef>
                <a:spcPts val="960"/>
              </a:spcBef>
              <a:spcAft>
                <a:spcPts val="0"/>
              </a:spcAft>
              <a:buClr>
                <a:srgbClr val="000000"/>
              </a:buClr>
              <a:buSzPts val="1600"/>
              <a:buFont typeface="Arial"/>
              <a:buNone/>
            </a:pPr>
            <a:r>
              <a:rPr lang="en-US" sz="1600" b="0" i="0" u="none" strike="noStrike" cap="none">
                <a:solidFill>
                  <a:srgbClr val="000000"/>
                </a:solidFill>
                <a:latin typeface="Courier New"/>
                <a:ea typeface="Courier New"/>
                <a:cs typeface="Courier New"/>
                <a:sym typeface="Courier New"/>
              </a:rPr>
              <a:t>% java FairDice 100</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96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	5.67</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960"/>
              </a:spcBef>
              <a:spcAft>
                <a:spcPts val="0"/>
              </a:spcAft>
              <a:buClr>
                <a:srgbClr val="000000"/>
              </a:buClr>
              <a:buSzPts val="1600"/>
              <a:buFont typeface="Arial"/>
              <a:buNone/>
            </a:pPr>
            <a:r>
              <a:rPr lang="en-US" sz="1600" b="0" i="0" u="none" strike="noStrike" cap="none">
                <a:solidFill>
                  <a:srgbClr val="000000"/>
                </a:solidFill>
                <a:latin typeface="Courier New"/>
                <a:ea typeface="Courier New"/>
                <a:cs typeface="Courier New"/>
                <a:sym typeface="Courier New"/>
              </a:rPr>
              <a:t>% java FairDice 1000</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96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	5.973</a:t>
            </a:r>
            <a:endParaRPr sz="1600" b="0" i="0" u="none" strike="noStrike" cap="none">
              <a:solidFill>
                <a:schemeClr val="dk1"/>
              </a:solidFill>
              <a:latin typeface="Arial"/>
              <a:ea typeface="Arial"/>
              <a:cs typeface="Arial"/>
              <a:sym typeface="Arial"/>
            </a:endParaRPr>
          </a:p>
          <a:p>
            <a:pPr marL="342900" marR="0" lvl="0" indent="-342900" algn="l" rtl="0">
              <a:lnSpc>
                <a:spcPct val="100000"/>
              </a:lnSpc>
              <a:spcBef>
                <a:spcPts val="960"/>
              </a:spcBef>
              <a:spcAft>
                <a:spcPts val="0"/>
              </a:spcAft>
              <a:buClr>
                <a:srgbClr val="000000"/>
              </a:buClr>
              <a:buSzPts val="1600"/>
              <a:buFont typeface="Arial"/>
              <a:buNone/>
            </a:pPr>
            <a:r>
              <a:rPr lang="en-US" sz="1600" b="0" i="0" u="none" strike="noStrike" cap="none">
                <a:solidFill>
                  <a:srgbClr val="000000"/>
                </a:solidFill>
                <a:latin typeface="Courier New"/>
                <a:ea typeface="Courier New"/>
                <a:cs typeface="Courier New"/>
                <a:sym typeface="Courier New"/>
              </a:rPr>
              <a:t>% java FairDice 10000</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96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	5.9948</a:t>
            </a:r>
            <a:endParaRPr sz="1600" b="0" i="0" u="none" strike="noStrike" cap="none">
              <a:solidFill>
                <a:schemeClr val="dk1"/>
              </a:solidFill>
              <a:latin typeface="Arial"/>
              <a:ea typeface="Arial"/>
              <a:cs typeface="Arial"/>
              <a:sym typeface="Arial"/>
            </a:endParaRPr>
          </a:p>
          <a:p>
            <a:pPr marL="342900" marR="0" lvl="0" indent="-342900" algn="l" rtl="0">
              <a:lnSpc>
                <a:spcPct val="100000"/>
              </a:lnSpc>
              <a:spcBef>
                <a:spcPts val="960"/>
              </a:spcBef>
              <a:spcAft>
                <a:spcPts val="0"/>
              </a:spcAft>
              <a:buClr>
                <a:srgbClr val="000000"/>
              </a:buClr>
              <a:buSzPts val="1600"/>
              <a:buFont typeface="Arial"/>
              <a:buNone/>
            </a:pPr>
            <a:r>
              <a:rPr lang="en-US" sz="1600" b="0" i="0" u="none" strike="noStrike" cap="none">
                <a:solidFill>
                  <a:srgbClr val="000000"/>
                </a:solidFill>
                <a:latin typeface="Courier New"/>
                <a:ea typeface="Courier New"/>
                <a:cs typeface="Courier New"/>
                <a:sym typeface="Courier New"/>
              </a:rPr>
              <a:t>% java FairDice 100000</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96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	6.00523</a:t>
            </a:r>
            <a:endParaRPr sz="1600" b="0" i="0" u="none" strike="noStrike" cap="none">
              <a:solidFill>
                <a:schemeClr val="dk1"/>
              </a:solidFill>
              <a:latin typeface="Arial"/>
              <a:ea typeface="Arial"/>
              <a:cs typeface="Arial"/>
              <a:sym typeface="Arial"/>
            </a:endParaRPr>
          </a:p>
          <a:p>
            <a:pPr marL="342900" marR="0" lvl="0" indent="-342900" algn="l" rtl="0">
              <a:lnSpc>
                <a:spcPct val="100000"/>
              </a:lnSpc>
              <a:spcBef>
                <a:spcPts val="960"/>
              </a:spcBef>
              <a:spcAft>
                <a:spcPts val="0"/>
              </a:spcAft>
              <a:buClr>
                <a:srgbClr val="000000"/>
              </a:buClr>
              <a:buSzPts val="1600"/>
              <a:buFont typeface="Arial"/>
              <a:buNone/>
            </a:pPr>
            <a:r>
              <a:rPr lang="en-US" sz="1600" b="0" i="0" u="none" strike="noStrike" cap="none">
                <a:solidFill>
                  <a:srgbClr val="000000"/>
                </a:solidFill>
                <a:latin typeface="Courier New"/>
                <a:ea typeface="Courier New"/>
                <a:cs typeface="Courier New"/>
                <a:sym typeface="Courier New"/>
              </a:rPr>
              <a:t>% java FairDice 1000000</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960"/>
              </a:spcBef>
              <a:spcAft>
                <a:spcPts val="0"/>
              </a:spcAft>
              <a:buClr>
                <a:srgbClr val="000000"/>
              </a:buClr>
              <a:buSzPts val="1600"/>
              <a:buFont typeface="Arial"/>
              <a:buNone/>
            </a:pPr>
            <a:r>
              <a:rPr lang="en-US" sz="1600" b="0" i="0" u="none" strike="noStrike" cap="none">
                <a:solidFill>
                  <a:srgbClr val="000000"/>
                </a:solidFill>
                <a:latin typeface="Courier New"/>
                <a:ea typeface="Courier New"/>
                <a:cs typeface="Courier New"/>
                <a:sym typeface="Courier New"/>
              </a:rPr>
              <a:t>	</a:t>
            </a:r>
            <a:r>
              <a:rPr lang="en-US" sz="1600" b="0" i="0" u="none" strike="noStrike" cap="none">
                <a:solidFill>
                  <a:schemeClr val="dk1"/>
                </a:solidFill>
                <a:latin typeface="Arial"/>
                <a:ea typeface="Arial"/>
                <a:cs typeface="Arial"/>
                <a:sym typeface="Arial"/>
              </a:rPr>
              <a:t>5.999954</a:t>
            </a:r>
            <a:endParaRPr sz="1600" b="0" i="0" u="none" strike="noStrike" cap="none">
              <a:solidFill>
                <a:srgbClr val="000000"/>
              </a:solidFill>
              <a:latin typeface="Courier New"/>
              <a:ea typeface="Courier New"/>
              <a:cs typeface="Courier New"/>
              <a:sym typeface="Courier New"/>
            </a:endParaRPr>
          </a:p>
          <a:p>
            <a:pPr marL="342900" marR="0" lvl="0" indent="-342900" algn="l" rtl="0">
              <a:lnSpc>
                <a:spcPct val="100000"/>
              </a:lnSpc>
              <a:spcBef>
                <a:spcPts val="96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a:p>
            <a:pPr marL="342900" marR="0" lvl="0" indent="-342900" algn="l" rtl="0">
              <a:lnSpc>
                <a:spcPct val="100000"/>
              </a:lnSpc>
              <a:spcBef>
                <a:spcPts val="960"/>
              </a:spcBef>
              <a:spcAft>
                <a:spcPts val="0"/>
              </a:spcAft>
              <a:buClr>
                <a:srgbClr val="000000"/>
              </a:buClr>
              <a:buSzPts val="1600"/>
              <a:buFont typeface="Arial"/>
              <a:buNone/>
            </a:pPr>
            <a:endParaRPr sz="1600" b="0" i="0" u="none" strike="noStrike" cap="none">
              <a:solidFill>
                <a:srgbClr val="000000"/>
              </a:solidFill>
              <a:latin typeface="Courier New"/>
              <a:ea typeface="Courier New"/>
              <a:cs typeface="Courier New"/>
              <a:sym typeface="Courier New"/>
            </a:endParaRPr>
          </a:p>
        </p:txBody>
      </p:sp>
      <p:sp>
        <p:nvSpPr>
          <p:cNvPr id="343" name="Google Shape;343;g2862855f622_0_534"/>
          <p:cNvSpPr/>
          <p:nvPr/>
        </p:nvSpPr>
        <p:spPr>
          <a:xfrm>
            <a:off x="152400" y="6652725"/>
            <a:ext cx="5029200" cy="194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3">
          <a:extLst>
            <a:ext uri="{FF2B5EF4-FFF2-40B4-BE49-F238E27FC236}">
              <a16:creationId xmlns:a16="http://schemas.microsoft.com/office/drawing/2014/main" id="{719FE3BA-A7C1-4E81-CD67-1F8D4EBBD411}"/>
            </a:ext>
          </a:extLst>
        </p:cNvPr>
        <p:cNvGrpSpPr/>
        <p:nvPr/>
      </p:nvGrpSpPr>
      <p:grpSpPr>
        <a:xfrm>
          <a:off x="0" y="0"/>
          <a:ext cx="0" cy="0"/>
          <a:chOff x="0" y="0"/>
          <a:chExt cx="0" cy="0"/>
        </a:xfrm>
      </p:grpSpPr>
      <p:pic>
        <p:nvPicPr>
          <p:cNvPr id="394" name="Google Shape;394;p21" descr="OPENOAM">
            <a:extLst>
              <a:ext uri="{FF2B5EF4-FFF2-40B4-BE49-F238E27FC236}">
                <a16:creationId xmlns:a16="http://schemas.microsoft.com/office/drawing/2014/main" id="{394F1FCF-3599-EB2A-C401-A6DBF960C11E}"/>
              </a:ext>
            </a:extLst>
          </p:cNvPr>
          <p:cNvPicPr preferRelativeResize="0"/>
          <p:nvPr/>
        </p:nvPicPr>
        <p:blipFill rotWithShape="1">
          <a:blip r:embed="rId3">
            <a:alphaModFix/>
          </a:blip>
          <a:srcRect/>
          <a:stretch/>
        </p:blipFill>
        <p:spPr>
          <a:xfrm>
            <a:off x="0" y="0"/>
            <a:ext cx="9144000" cy="6851651"/>
          </a:xfrm>
          <a:prstGeom prst="rect">
            <a:avLst/>
          </a:prstGeom>
          <a:noFill/>
          <a:ln>
            <a:noFill/>
          </a:ln>
        </p:spPr>
      </p:pic>
      <p:sp>
        <p:nvSpPr>
          <p:cNvPr id="395" name="Google Shape;395;p21">
            <a:extLst>
              <a:ext uri="{FF2B5EF4-FFF2-40B4-BE49-F238E27FC236}">
                <a16:creationId xmlns:a16="http://schemas.microsoft.com/office/drawing/2014/main" id="{6F510402-9CBF-3168-19FA-0EC75671C899}"/>
              </a:ext>
            </a:extLst>
          </p:cNvPr>
          <p:cNvSpPr txBox="1">
            <a:spLocks noGrp="1"/>
          </p:cNvSpPr>
          <p:nvPr>
            <p:ph type="ctrTitle" idx="4294967295"/>
          </p:nvPr>
        </p:nvSpPr>
        <p:spPr>
          <a:xfrm>
            <a:off x="1485913" y="1610950"/>
            <a:ext cx="6172200" cy="1447800"/>
          </a:xfrm>
          <a:prstGeom prst="rect">
            <a:avLst/>
          </a:prstGeom>
          <a:noFill/>
          <a:ln>
            <a:noFill/>
          </a:ln>
        </p:spPr>
        <p:txBody>
          <a:bodyPr spcFirstLastPara="1" wrap="square" lIns="92075" tIns="46025" rIns="92075" bIns="460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3200" b="0" i="0" u="none" strike="noStrike" cap="none" dirty="0">
                <a:solidFill>
                  <a:schemeClr val="dk1"/>
                </a:solidFill>
                <a:latin typeface="Arial"/>
                <a:ea typeface="Arial"/>
                <a:cs typeface="Arial"/>
                <a:sym typeface="Arial"/>
              </a:rPr>
              <a:t>Shorthand Operations</a:t>
            </a:r>
            <a:endParaRPr sz="2800" b="0" i="0" u="none" strike="noStrike" cap="none" dirty="0">
              <a:solidFill>
                <a:schemeClr val="dk1"/>
              </a:solidFill>
              <a:latin typeface="Comic Sans MS"/>
              <a:ea typeface="Comic Sans MS"/>
              <a:cs typeface="Comic Sans MS"/>
              <a:sym typeface="Comic Sans MS"/>
            </a:endParaRPr>
          </a:p>
        </p:txBody>
      </p:sp>
      <p:sp>
        <p:nvSpPr>
          <p:cNvPr id="396" name="Google Shape;396;p21" descr="data:image/jpeg;base64,/9j/4AAQSkZJRgABAQAAAQABAAD/2wCEAAkGBxMTEhQUERQWFhQWGBQYGRgUGBggHBgbGBUWHxUWFxcZHCggHBolHBcXITEiJikrLi4uGB8zODMsNygtLisBCgoKDg0OGxAQGywkICQsLCwsLCwsLDAsLSwsLCwwLCwsLCwsLCwsLCwsLCwsLCwsLCwsLCwsLCwsLCwsLCwsLP/AABEIAKoBKQMBEQACEQEDEQH/xAAcAAEAAgMBAQEAAAAAAAAAAAAABAUDBgcIAQL/xABLEAACAgEBBAYHAwcJBQkAAAABAgADEQQFEiExBhNBUWFxByIyQoGRkhRSwTNDcoKhsdEIIyQ0U2JjssKDk7Ph8BUlNVRzoqPD8f/EABsBAQACAwEBAAAAAAAAAAAAAAABAwIEBQYH/8QAMxEBAAIBAgUDAwIEBwEBAAAAAAECAwQRBRIhMUEyUWETInEGsRRCgdEjM1KRocHw4RX/2gAMAwEAAhEDEQA/ALzpt0l6QU56jQ1LWPzlRNzc+YHDHkUgcw2D0i1u0NfTTrbbLkZ91qGt6pG48VYDAOOJ3cZOMdsD0D0j2pqdL1S6PQtqUwwIrdEFe7u7ow3YQTy7oFUnTLX+9sfU/q2VH8YF7tbbz0aVL/st9jNuZpqANibwyQeOPV5GBrq+lfRpgaurVaQnl9oocA+RXOYG47J2pTqalu09i2VtnDLyOOY8wYEyAgICAgICAgICB+XcAEkgAcSTyHiTArdH0j0ltxoq1FVlwUsURgSAMZJx+kIFFtLptal1lNGzdZcayV3wqrW2O1HY8R4wP1sbbm1LbUF2zVppY+s51CFlGDg9WBxOcDn2wJHSTVbVW0DQUaZ6t0Ete7Bt7LZUBezG7x8YFYu2tuL7ezdO47TXqQPkGEC86U9KqdAqPqEuNbEgvVWWWvGPWsxyHHxgZ9hdJtJrBnS3128M4U+sPND6w+IgW8BAQEBAQEBAQEBAQEBArNsdHtLqh/SKK7D2FlG8McsMOI+BgWFFW6oUEkAAZYknh3k8SfEwP3AQPjKCMHiD3wKzamxEt0z6etn06uPa02EZTvBiVIGBkjj5mBp1m2No7KP9PzrdD/5mpcW0jP55B7S494ePlA3zZ2vrvqS2lw9bgFWXkQYEmAgICAgIFBZ0nqGtfS7yjqqDdczHATLIKwTyHAsT+r3wMXRzplTrrra9Klr1Vj+sbpFTNnBRGPFj25x+GQqtT6O/tVjPtLV36lN9ilAPV1KN4lAVTixAwM5HbA2fZGwNLpRjTUVVeKIAfiecCygICAgIGrdIPR/odUd819TcDlbtOersU9hDLwPxBgZuk22rdBVUyaa3U1LwuZGBsRVXg+6eLnI48oFlsHblGspW7TWCys9o5g/dYHip8DAsYCAgICAgICAgICAgICAgICBi1OpStd6x1RR2uQB8zAq6ulGhclV1WnY8QR1ifEc4FX0p26+goou0tNdmjrbF4q9qurGFapV4YBOT4DxyA2XR62u2pLa2DVuodWB4FSMg/KBTbS6baCglX1Cs49yoNY/0VhjMq1m3aGF8laRvaYj8qi70j1/mtJqnHeRWnyDuD+yX10ea3arSvxTSU73hI0XpF0rMq3rbpixwDcnqZ7usQsq/rETDJp8mP1Quw63Bm/y7RLb1ORkcQZS2lR0t2/XodJbqbOSL6o+854Ig8ziB5m2BsXaW1dTZdUhfrLN617MinO9vBXz7SggeqMngOED0z0X2bdRSqX2o7AABaqlrrQDsRRx+Z+AgXEBAQEBAQEBAQNO13QgLq01mz7PstpYdeoXNV6Z9berGPX54I7/jA2XT7Upe2ylLEa2rdNiAjeTe9neHZmBMgICAgICAgICAgICAgICBF2pr0opsusOEqRnbyUEn90Dj1wfVP9o1uHsbiqNxSlTyrRTwyAeLcyfhj0Gk0VKV5rRvLxHE+L5MuSaY52rH/LK+krIwa0I7iq/wm79KntDkRqMsdrT/ALojbD0/EipVJ4E15U47RlccJVbSYbd6trHxTVU7Xn+qp2VsApZbTYrWaYYakO7FFyTlNwtjgeOcTUw6KtcsxaN48OnquL3yaelqX2t2mP8AtsdFKoMIqqO5QAPkJ0a0rXtDgXy3v6pmWSZq3x1BBBGQeBB5HwMiYiY2llW01neO6R0c29Zs87pDW6I8dwcX0/eahzarmSnMe73TiazQTX78fb2ev4XxqMm2LPPXxPv+W5bR2Jo9qii6xxfp09dK1YdWzn37McWIHALwxvNkHPDlPRtj09C1qErUKijAVQAAO4AcBAyQEBAQEBAQEBAQEDTOnHRayxl12gIr19A9U+7enbTaO0Ecj/0AtuhvSerX6cW1gq6nctqb2qrB7SMDx+MC9gICAgICAgICAgICAgIGo+lK3Gz3Qc7bdNX5g31lx8UDCWYa82SI+VGqvFMN7T4iWmz1kdnzOZ3nckoIFZ0kstXT2PQcOmG5ZyFOWX4jM1tVN645tTvDf4bXFbURTLHSen9UvZ+rW2pLF5OqsPiOXw5S3FeL0i0eWvqcM4ctsc+JSJYoICBFXRBXNlL2UWHm9DFS36a+y/6wM1M2ixZOsxtPw6el4vqdPG0TvHtK30fSnaNOMvVqkHMWruWHysT1c+afKc/LwuY9E/7u3p/1FS07Za7fMN46MdJ6darbm8lteOsqsGHTPLlwZTg4YEg4PiJy70tSeW0dXosWWmWvPSd4XcxWEBAQEBAQEBAQEDXOlW0l2dp7dVVpuszYjX9XhW3ThXubh6xVQP8AkMmBeaHWJdWltTB63UMrDkQRkGBngICAgICAgICAgIGDWauupC9rqiDmzkADzJgaHtn0w7OqyKTZqGH9kpC/W+AfMZE3tPw3U5/RSfz4Yzesd2pXdObtrWInUCmih+sJ394u+6wrU+qAMb29gZ5CbeHh2TDniL7dPZxuNayuPTTWO9uiwnYeGICB8ZcjB5HhImN42ZUtNbRMKboppbKqnqsUgJbYEJ95M5Vh4cZqaOl6Vmto7T0/Dp8Vy48uSuSk771jf8rqbjlEBAQECM+1F0d+n1bHdVHWu04JzVacPkDid07rjAJ9XhznM4lh5qxaI6vR/p7PaMs4/Ew6xsXbum1ab+luS1e3cPEfpLzB8xOFMTE7S9isZAQEBAQEBAQEBA/NiBgVYAgggg8iDzBHdA0ToJp7NBq9Rs1lc6fH2jS2YJVUdsPSWxgFWzgHjz8IG+wEBAQEBAQEBAQNZ9IPSxdm6U3bu/YzBKkPIsQTlj90AEnyx2y/TYLZ8kY6d5RM7Ru827d27qdY5s1VrWHJIBPqL4InJRPoOi4HptLXmvG8+8tS2WbJfR7ozZqcO2a6fve836APZ4ma+r4nbJvj0/SPM/2czW8Rx6Xp3t7e35dF0GhrpQV1KFUft8Se0+M51axV5HUajJnvz3nqkTJQQEBAQEBAQEBA0v0i67hVSOZPWN5Dgo+JJPwl2ixfW1VY8V6y9LwLBtFs0/iGn6PVWVOLKXeuwcmrYqR8RO9rOF6bVR99evvHd6Gt5r2d59EfpAfW72m1WDqK13lcDHWICASwHAOCRy5585894pw22hy8s9YntLbpfmh0ucxmQEBAQEBAq9vbfo0ihr3ILHCIqszucckRQSf3DtxCYrNp2hrzdPmz6uz9SV7y2nB+lrczLks2P4PP/p/ZnT0g6YflqtVV4tQ7D51B5HLLC2nyV71Zz6QNnYz9o/VFdpb6Am9+yNpYfTt7Shajp7vf1XSXW55PbilPDO/6+PJD5SYpMrqaTNftCus6QbTc+1paF7lrexh+uzqp+kTP6ctuvDLfzS+JtzaaHIt09w7VsqZCfAOjnd8yp8o+mm/DJ2+2Wz9GulNeqJrZWp1CDL0vzx99GHCxPEfEAyuYmHOyY7Y52tC/kKyAgICAgcx/lAaXe2fU49pNRXjw3lcH8JuaCbxqKzTvuxv26uD6PdNta2cAXQMD3Fhnj3T2vEeIc2nnHf7bdpj+zSvW0UtavfadnZQoHADAHICc2u23R89vMzaZt3fZkwIGLUahK13rGVV5ZYgDjy4mY3vWkb2nZZjxXyzy0jeWCratDHC3Vk9wdf4yuNRjntaF1tFqKxvNJTJc1SB8zI3TtO277JQQED5ImdkxG87OR7Y1puvtsPvMQPBV4Lj4DPxnc4Lh5cM5Z72l73T4ow4a448Qgs4H8Ju6jXYcHS09faO6+KzLpf8AJ/0pbaF1jD2NOQPAvYvP4KZ4Xj+fNlzVnJG0bdI/u2sUREdHoCcBaQEBAQEBA5TpbvtN12sfizu9dWfcprYqgXuDFS5794d0ux16bu5w/DFcfPPeVhLHRIHzEI2h9hJAQImu0Is3WDNXbWd6u1PbrPaQe0EcCp4EHBkWrEqM+Cuau0rrZXTrqwE2kvVMOAvRSabP7xIyaj3huA7CZRNZhws2lyYp6x09236LXVXKGpsSxTggowI48uIMxayRAQEBA0f00072yNQcZKNQw+F9eT9JM2NJblz0n5j90W7PPKICMEZHjPqWbDjy12vG8NGJmFrodbdXjq7nA+6x3l+TcvgRONl4RTvjtNf2UZdJgzeukLrT9JdSParqf9Esh/bvCad9Fqadtpc7JwLBb02mE+rpQPfotXy3G/ytma8/Wr6sc/8ADSt+n8v8t4lW9Kts03UBFFmesqJVqn9kN62fVxymjrb89IrtPePEtrhvDNRps02tHTaeu8d0u07KsUqfs65H3VRh4gkAgyZppprtMbf0a8RxWl9/umN/yibC6S11aWwWWCxqHetBvDesUEbhHeOPPwlen1UUxTE9dp2j5Wa3hd82orasbRaN5+J8s9nSi2sK9q6c1sVBFVuXTePAnhg47cTKdZeu02iNlf8A+RhvvWk25o7bx0lH2jtf/vCpkegoK3ALW4GCV3i3DAbuHbMMmef4iJjbbZfp9DX+BtS0TvM+3nx/RJ1XS4Gx0oNG6mBv3WEByexFUEkDvlt9ZabTFI7KcHBI+nFsvNvPiI7flm2d0vqZCbgyOCQVVLGBx7ysF5HxlmHV80fdExP4lVqOBZ63/wALrHzMQzWdKK/cqub9Xd/zES+L5Lemkz/75K8Az/zWiP8A3wg6npPcQQlCrntsfJ+lB+MujTanJG20V/P/AMbuHgVKTFr33mPZpq7LwPWcny4f850sOjzckUvknaPEO9No332OoVfZH/XnOhp9JixemOvuxm0y63/J60x/p1nYTQg/VFjN/nX5TxP6ivzayY9obGH0uxzhLSAgICAgRdq6sU022nlWjvx/uqT+EDmPRvTmvSadDzWqsH6RmbNez0+nry46x8LKSuICAgICAgfIRMbq+3YdBbfVOqs59ZQzVvnv3qyDmYzSJUZNLiv3hZ7K6S36R0TVub9MxCdcwHWUljhOs3Rh0JIG9gEZyc8SKrU2cnVaKcUc1esOh7wmDQfYCBrnpFo39ma1cZPUWEeYGR+0TPHO1on5JeZaDkAz6vinfHWfhoT3TqZjZKdVKLJTqZRZKbTKLJTalHcJrXpWe8MoSq9Mh5op81H8Jr2w4/aE7yzDZ9OPyVf0L/CUfRx/6YTvLDZpKxyrQeSr/CW1w4/9MI3lGsQDkB8pfTHSPEImUO2bVYiGKFdL6oQbpfVCFdLqoQbpfVDt3oE027oLX/tL3P0qi/hPmvF78+tyW+f+obmP0w6ZOazICAgICBoPTjbS6ne0GnO8CQNVYvsogwTSG7bH4AgeypJODiZVrvLa0unnLf4jujzYeiiNiEkBAQEBAQEBAh7ZCHT3dZjc6t97PLG6c5kW7Ks230539nPftm3P8b6zNZ5ro9KQwIELbdO/p70571Vg+aGB5N0R9VfIT6porc2mpPxDRt3lYUyywnVSiyU6mUWSm0yiyU6qU2SnVSiyUteUpSjWyyog3S+rFBul1UIV0vqhBul9UIV0uqhBul0TtCHoL0L6fd2Rpyebm5z8bnx/7QJ8s1d+bPefmf3b1ezeJrpICAgIHONt7ft1zNXp3arSKSrWoSLLypwwrPuVZyN4cWxwwOJspTd0NJopyfdbsxaTSpUoStQiDkqjA/8A2XRGzt0pWkbVhmhkQEBAQEBAQEBAga/THUWUaQfn39fwprw1xPgRhP8AaCYZJ6NDiGXkx8vmXT/sqfdEocFmgIHwiB5FWncZ0PNHdPpYj8J9K4Pfm0dJaeT1JlM3rMU6qUWSnUyiyU2mU2SnVSiyU6qUWSlrylKUa2WVEG6X1YoN0uqhCul9UIN0vqhCul1UIGpOAT3Ayc9uXFa3tEkd3p3oHper2do0IwRRTnzKAt+0mfK7zvaZby+mIQEBA/Ni5BHeCIHJeiyldLVW3B6QaXHc9RKt8MjI8CDNinZ6PR2i2GNltMm0QMd9u6rMeSgtw8BmGNp2jdrOl6ZGxA9ei1bI3EMqKQR3jDTDn+GnXWTaN4pOy42JtqrVKWqJyp3XRwQyHuZT++ZRaJbGLNXLHRZSVyJtLaFdCb9pwCyqMAnLMcKPnEzswyZK0jeyXDMgICBL6A0b+q1l5/N9Vp0z2YQWWEefWJ9MovPV5/X35su3s3uYNIgICB5Y6T6c16/WqezUXn4M5YfsafQP07bfRRHtM/u1MvqYKZ2LMEjSahWLAc1ODmaOPU0y2tWveO7KYmE23VLWAW5EgDHaTyGJVqM9MUb289ExG6zpmNhOqlNkpF2pWtGsf2VBJwM8B4TVy3ilZtLKE7T2hkVhyYAjyIyJXE79RhtltRU06xLQxQ53WZDkdqnjMsOWuTfl8ImNkPaOpWtd5+AyB8zgS++WuKvNZERuwWzapO8bsUG6bFUIV0uqhX6lN4bo5thfqOPxmvxK/LpMk/E/syp6oettFVuVov3VUfIAT5k3GaAgICAgc66U6L7LrhaOFOs4HuXUIpwf9pWvzr8ZZjnadnS4fn5bck9pfJc7ZAjbS/I2/wDp2f5TE9mGT0T+FR0C/wDD9N+h+JmNPSo0X+TCHUNzbThOVmkDuB2stuFJ8cY+cj+ZT6dVtXzCs1d6+v8AaNpWDU5bFeldt1ME7q9WgOfHemM/Mq7WjrzZOvwwbXvfVbM0l1ljhzbUrbhADE2Y3yMe0MZHdmJ61RltOTBW0z5j91/t5GrWlLNaaKAG6yxnAusPuqGx8yOMyt08tjNE1iIm+0efdX9G9p413UVam3UUPSz5u3iVdWA9R2AJXEis9dlWDLtm5K2mY28t3ljpPkkWHo7fF+vr/wASi7/eUhP/AKZr3jq89rq7ZpbvMGmQEBA82ekygptbVg+81b/VWv8ACe3/AExbfBePaWtm7qOmehsqfkepqFPu2jdP6Q5fMcJwcsfQ1sW8Xjb+vhbHWqU46zUovu1DfbxY5Cj4c5Xn/wAfV1p4r1n8kdKpl5uLt/OrRWuMMQpLd54nAEr1F8s3mJtFa/umNtn3Z+17DRqjvq70Bt2xMYb1CVOOXZNOmsvOG87xM18x5ZcsbwkVarVDTPqXsTBp31rCeycAqS3bw5jxlfPn+jOW0x2322No32W99+parT9UUrDoGsuYA7nqAgKhIySc+UyvfJNa8sxHvJ0Vuz9pONSKG1CahWRm3lCgoVPssFJHKRgz2jN9ObRaNiY6bqvY9Oofr+rsWpRfbg7m8WO9xzkjAkaSma3PyTtG8+C2zBtLWtbpX3wA6Wqj45ZVxxEty55y6eYt3i20kRtL9bT1x6wVK614UMztjt5BQSOM2smrt9SMNbRXp1mWMV6boun1h3zWzrZwyGXHxBAJ4zY0ertOf6NrRbpvEwi1em7JdO5VU+bIo6zV6Wv7+o06/BrUB/ZOZx6/LorfmGeL1PVs+etsgICAgIFX0m2Mur01lJO6WAKP2o6nNbjxDAGExMxO8NB2VqmsrBdd2xSyWL92xDhx5ZGQe0EGbNZ3h6XT5fq44smSV7DrKy1bqObKwHmVIESxvG9ZiGqbF0+09PRXStOmYIMBmtfjx7QFlcRaI2aGKupx0isRH+6x2LsKxGuu1FgbUXLulkGFrUD1VTPHgeOfKZRX3XYsFo5rXnrP/Cu2LsvWUUfZlpoHtD7RvniGJ9c17mS2P70xiJiNlOPDlpXkiI/L8p0avGza9N6nXV2K4yTundt3hk44ZEnlnl2T/D3+hyeYZtdszVNqKNX1NVjrU1bUs+ApLE79blSM4IHLkPlExO+5fFlm8ZJiJ6dt2TS7K1Ta6vVWipUFT1dWjE7g5qd4gb5JPHgMcJMRO+7KuLLOaMlojbZtMzbxA/fRe3c2nj+30zD40WKR8cXH5GU5I6uLxOu1os6HK3MICAgefvTRTu7VJ+/p6X+TWL/onrf0vk65KfiVGaOzUaZ6uyh+9dQXrO77S4ZfMHl8eU5fEcFsuL7PVHWPyzpO0pexKGAZ3GHsYsR3Dkq/ATV0OG9azfJH3WneU2nxDCumIusa3TtfvEbhAUgDHs4Y4Wc62K9c1rZKTbfsz36dEjQ6C7q9aGr3WtX1ApGOKMAoPhwEprgy8mWJr37J3jourdG52f1QU9Z1Cpu9u8EAI+cuy47TpeTbrsiJ+5H2ls6zOkaylr6a6gr1KRlX3RhihOG7pp5sVt6TNd4iOsMoljp0ln2umxdN1NISxcDcBGRnedV4DJ4DGeUsxY7/AF63iu0bSTPRG0D30daGod1a2xk3CueLe8CeAPPMs09s2Dmjkmd56bbInafKJqNmWfZ3yM2WWixlHZlgcZ8AJn/C5PoT0+607zCOaN2PaekIu63qhapUKy4BKkcmAPOX5dPamWMsU5omNphETvGzDpqzvluqWtcYA3QGPeTjkPCbmjpe2Wb8nLXx7sbdu793TtVVrb0dafrNq6MYyA7Of1K3IP1bs4H6kvtgrX3lbhjq9LTxLZICAgICAgcz1SgbQ14T2d+ljjkHahN/48FJ85djdnhkzyyzSx1CAgJISAgICAgIEelsa/ZxHbdcp8m0t+fhkA/CV5XM4nH2RLp0pcUgICBxD086bGs0tn36LE/3dgI/4pno/wBNX21M194lTmjo5/TPa2a6dVKLJTqZRZKbTKLJTqZTZKdVKLJSl5SmUo90sqIN0vqxQbpfVCFdLqoQbpfVCFdLqobb6GNPvbU3uyui1vqZFE8t+p79cdfz/wBL8Md3f55NeQEBAQECp6T7bXR6drSN5uC1oOdljcEQeZ5nsAJ7ITWs2naGh7M0rIpNjb9tjNZa/wB529rHgOCjwUTZrG0PS6fD9KkVTJK8gICAgICAgICB86PUdftKvHFNIju57BbahSpM9/VtaSPFZVknw43EssTMUjw6PKnLICAgcl9PunG7orO0WWp9SZ/0TtcBvy6yPmJhXl9LlVM99Zqp1UoslOplFkptMpslOqlFkp1UoslLXlKUo1ssqIN0vqxQbpfVCFdLqoQbpfVCFdLqodC9AunzqdZZ9yqhPrewn/hieK/Ud99VFfaIbOHs7VPPrSAgICAgaN6Q8/aNAX/J71wGeXWmv+b+O4LcfGZ07tzQ7fWjdCl70JAQEBAQEBAQECHrbrC1dOnUNfcSEDeyoAy9r49xRx8SVHbMb22hq6rURhr8t96NbDTR0itCWYkvZY3tW2HG87eeAAOQAAHKa7ztrTad5WsIICAgc39O9GdBU/amor+TK4P7xOjwm3LrMf5YZPTLjNM+j2aibVKLJTqZRZKbTKLJTqpTZKdVKLJS15SlKNbLKiDdL6sUG6XVQhXS+qEG6X1QhXS6qHWvQJp8UauzHFrlXPeErX8WafP+NX5tZb46NvH6XUpymZAQEBAQIO2tk1aqlqb1yjYPA4KsDlXRhxVgeIIgidurTbeievr4VXUXr2G4NXZ5MUBVj44XylkZJdDHxHJWNp6vidGdpNzbSV+P865HwwoPzj6ks54nfxCTX0GvP5XaDg/4FFSD5WdYf2yJvKi2uzW87I21eieq09Zt0+os1JTi1NyVAuo5it60XD45A5B5cM5iLzDLHr8tZ+6d4RNHqktRbKzvI4DAjtBl8Tu7tLxevNDNDIgICAgSegun6zW6q88RSlenXhyZv5y7B8jT8h3SjJPVweIZObLt7N9mDQICAgIGk+mWne2TqDjJRqH+V9e8fpLTY0tuXNSfmEW7OD0z6f4hpJtUpslOplFkptMoslOqlNkp1UoslLXlKUo1ssqIN0vqxQbpdVCFdL6oQbpfVCFdLo6Idv8AQlTjZatj8pbe3/yFf9M+ba+/Nqbz8y3Kdob7NNkQEBAQEBAQEBAQOZ7V0P2PWtUBijU71tXctn5+kef5QDxfuluO3h1eHZ9v8Of6MstdjdAp2i1zFNHS+pYHBavhUp7Q17epkdwyfCYTkiGjl1+OnSOqXboNooN59GrjuovVm+l1QH5zH6iivE481Ql23SG3LS1L8tzUK1bE+AsAz8MzOLxLcx6vFftKTrNfXUjWWOoVRkkkfADvJ5ASZmIW3y1rXeZbZ0A2e1OiQ2ArbcXvsDc1a1i26fFQVXHZu4mvLzOS3Nabe7Y5DAgICAgVXSnZX2rR6jT5ANtboCewkeqfgcSYnad4Hml9PZVY1VyGu1DhkYYPDtGeansI4ET6LoOIYtVjjaevmGpak1lKqm3ZinUyiyU2mUWSnVSmyU6qUWSlrylKUa2WVEG6X1YoN0uqhCul9UIN0vqhBsDMy11qXtc7qIoyzE8gB+M1tbr8WmxzNp6+I8sq1m0vR3QLYj6LQafT2EF0UlyOW87s7Ad4BYjPhPnd7Ta02ny21/MQgICAgICAgICAgV23ti1aurqrgcZDKykhkZfZdGHEMP4g8DCYmYneGvUej6on+lX36lRjCWFUQ/prSq7/AJNkeEmbTK6+py3ja1m3aehUUJWoVVGAqgAAdwA5SFDJAw6vSV2ru2orqex1BHyMCq0nQ/Z9TiyrR6dHHEMtSAjxHDhAu4CAgICAgIFJ0m6KaTXKBqagWHs2L6tifouOOPDl4TOmS1J5qztJs5rtb0TaqrjpL0vX7l3qP2cnUFW7eYHxna0/Hs9OmT7lU4o8Na1mydXp/wCsaS9AM+siGxOBxnfqzj9bE6ePjmC/q3hhOKWCnaVOcGxVPc53T8mxNmNdp7+m0I5Zhbae1TyYHyIkzkpPaTZYUmU2tHuJi8pVvCUW6WVmBX6ixRzIHmRLYyVjvKNlTdtOnOBYpPcp3j8lzInW4Keq0HLLJpNnarUf1bSaiwH3ihRPrs3Qfhma+TjeCnSu8/hMY5bHsr0Vay051VtenT7tX85Ye/1iAq+freU5uo47mv0x/azjFHl0fot0N0mgB6iv+cPtWud6xvNjyHgMCcXJktktzXneVkRs2GYJICAgICAgICAgICAgICAgICAgICAgICAgICAgRtZoqrAesrR+BHrqp/eIGh9IujGiWmxl0mmDYJyKawfnuyY7jgO2b2Rm3GZcE+ySO3wlsXt7oVX/AGpf/bW/W38Zh9S/vKdlhsrUu5G+7Nx94k/vmfPb3Q730U6NaJ9PWz6TTsx5lqayfmVlU9Uug7P2fVWq9XVWmBw3EUY+QkCZAQEBAQEBAQEBAQEBAQEBAQEBAQEBAQED/9k=">
            <a:extLst>
              <a:ext uri="{FF2B5EF4-FFF2-40B4-BE49-F238E27FC236}">
                <a16:creationId xmlns:a16="http://schemas.microsoft.com/office/drawing/2014/main" id="{0DED5B2C-A66C-D7A5-4C44-E8E129FCE5D7}"/>
              </a:ext>
            </a:extLst>
          </p:cNvPr>
          <p:cNvSpPr/>
          <p:nvPr/>
        </p:nvSpPr>
        <p:spPr>
          <a:xfrm>
            <a:off x="8923338" y="-144463"/>
            <a:ext cx="304800" cy="304800"/>
          </a:xfrm>
          <a:prstGeom prst="rect">
            <a:avLst/>
          </a:prstGeom>
          <a:noFill/>
          <a:ln>
            <a:noFill/>
          </a:ln>
        </p:spPr>
        <p:txBody>
          <a:bodyPr spcFirstLastPara="1" wrap="square" lIns="91425" tIns="45700" rIns="91425" bIns="45700" anchor="t" anchorCtr="0">
            <a:noAutofit/>
          </a:bodyPr>
          <a:lstStyle/>
          <a:p>
            <a:pPr marL="0" marR="0" lvl="0" indent="0" algn="r" rtl="1">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7" name="Google Shape;397;p21">
            <a:extLst>
              <a:ext uri="{FF2B5EF4-FFF2-40B4-BE49-F238E27FC236}">
                <a16:creationId xmlns:a16="http://schemas.microsoft.com/office/drawing/2014/main" id="{79AB5CBC-2020-AAAC-13A8-AA89082B9944}"/>
              </a:ext>
            </a:extLst>
          </p:cNvPr>
          <p:cNvSpPr txBox="1"/>
          <p:nvPr/>
        </p:nvSpPr>
        <p:spPr>
          <a:xfrm>
            <a:off x="4493850" y="4249625"/>
            <a:ext cx="517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omic Sans MS"/>
              <a:ea typeface="Comic Sans MS"/>
              <a:cs typeface="Comic Sans MS"/>
              <a:sym typeface="Comic Sans MS"/>
            </a:endParaRPr>
          </a:p>
        </p:txBody>
      </p:sp>
      <p:sp>
        <p:nvSpPr>
          <p:cNvPr id="399" name="Google Shape;399;p21">
            <a:extLst>
              <a:ext uri="{FF2B5EF4-FFF2-40B4-BE49-F238E27FC236}">
                <a16:creationId xmlns:a16="http://schemas.microsoft.com/office/drawing/2014/main" id="{B26D29AD-6FAE-0A97-F2C9-87295C62D2F5}"/>
              </a:ext>
            </a:extLst>
          </p:cNvPr>
          <p:cNvSpPr/>
          <p:nvPr/>
        </p:nvSpPr>
        <p:spPr>
          <a:xfrm>
            <a:off x="152400" y="76200"/>
            <a:ext cx="2895600" cy="685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Introduction to Computer Science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Reichman University</a:t>
            </a:r>
            <a:endParaRPr sz="1400" b="0" i="0" u="none" strike="noStrike" cap="none">
              <a:solidFill>
                <a:schemeClr val="dk1"/>
              </a:solidFill>
              <a:latin typeface="Arial"/>
              <a:ea typeface="Arial"/>
              <a:cs typeface="Arial"/>
              <a:sym typeface="Arial"/>
            </a:endParaRPr>
          </a:p>
        </p:txBody>
      </p:sp>
      <p:sp>
        <p:nvSpPr>
          <p:cNvPr id="400" name="Google Shape;400;p21">
            <a:extLst>
              <a:ext uri="{FF2B5EF4-FFF2-40B4-BE49-F238E27FC236}">
                <a16:creationId xmlns:a16="http://schemas.microsoft.com/office/drawing/2014/main" id="{2DFA17B7-3B87-8A24-F470-2F35ABFA3031}"/>
              </a:ext>
            </a:extLst>
          </p:cNvPr>
          <p:cNvSpPr/>
          <p:nvPr/>
        </p:nvSpPr>
        <p:spPr>
          <a:xfrm>
            <a:off x="1447800" y="1600200"/>
            <a:ext cx="6172200" cy="533400"/>
          </a:xfrm>
          <a:prstGeom prst="rect">
            <a:avLst/>
          </a:prstGeom>
          <a:noFill/>
          <a:ln>
            <a:noFill/>
          </a:ln>
        </p:spPr>
        <p:txBody>
          <a:bodyPr spcFirstLastPara="1" wrap="square" lIns="92075" tIns="46025" rIns="92075" bIns="460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a:solidFill>
                  <a:srgbClr val="737373"/>
                </a:solidFill>
                <a:latin typeface="Comic Sans MS"/>
                <a:ea typeface="Comic Sans MS"/>
                <a:cs typeface="Comic Sans MS"/>
                <a:sym typeface="Comic Sans MS"/>
              </a:rPr>
              <a:t>Recitation</a:t>
            </a:r>
            <a:r>
              <a:rPr lang="en-US" sz="2000" b="0" i="0" u="none" strike="noStrike" cap="none">
                <a:solidFill>
                  <a:srgbClr val="737373"/>
                </a:solidFill>
                <a:latin typeface="Comic Sans MS"/>
                <a:ea typeface="Comic Sans MS"/>
                <a:cs typeface="Comic Sans MS"/>
                <a:sym typeface="Comic Sans MS"/>
              </a:rPr>
              <a:t> 2</a:t>
            </a:r>
            <a:endParaRPr sz="2800" b="0" i="0" u="none" strike="noStrike" cap="none">
              <a:solidFill>
                <a:schemeClr val="dk1"/>
              </a:solidFill>
              <a:latin typeface="Arial"/>
              <a:ea typeface="Arial"/>
              <a:cs typeface="Arial"/>
              <a:sym typeface="Arial"/>
            </a:endParaRPr>
          </a:p>
        </p:txBody>
      </p:sp>
      <p:pic>
        <p:nvPicPr>
          <p:cNvPr id="1026" name="Picture 2" descr="Speed up your conversation with Shortcuts">
            <a:extLst>
              <a:ext uri="{FF2B5EF4-FFF2-40B4-BE49-F238E27FC236}">
                <a16:creationId xmlns:a16="http://schemas.microsoft.com/office/drawing/2014/main" id="{BBFA49B8-A17F-16B9-BCB9-801CF6E021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6283" y="2819225"/>
            <a:ext cx="4300460" cy="2438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279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9D5C2-F05A-BF1A-A416-FD689DAAFF32}"/>
              </a:ext>
            </a:extLst>
          </p:cNvPr>
          <p:cNvSpPr>
            <a:spLocks noGrp="1"/>
          </p:cNvSpPr>
          <p:nvPr>
            <p:ph type="title"/>
          </p:nvPr>
        </p:nvSpPr>
        <p:spPr/>
        <p:txBody>
          <a:bodyPr/>
          <a:lstStyle/>
          <a:p>
            <a:pPr marR="0">
              <a:lnSpc>
                <a:spcPct val="100000"/>
              </a:lnSpc>
              <a:spcBef>
                <a:spcPts val="0"/>
              </a:spcBef>
              <a:spcAft>
                <a:spcPts val="0"/>
              </a:spcAft>
              <a:buClr>
                <a:srgbClr val="000000"/>
              </a:buClr>
              <a:buSzPts val="1400"/>
              <a:buFont typeface="Arial"/>
              <a:buNone/>
            </a:pPr>
            <a:r>
              <a:rPr lang="en-US" dirty="0"/>
              <a:t>From </a:t>
            </a:r>
            <a:r>
              <a:rPr lang="he-IL" dirty="0" err="1"/>
              <a:t>Joe's</a:t>
            </a:r>
            <a:r>
              <a:rPr lang="he-IL" dirty="0"/>
              <a:t> </a:t>
            </a:r>
            <a:r>
              <a:rPr lang="he-IL" dirty="0" err="1"/>
              <a:t>Letter</a:t>
            </a:r>
            <a:r>
              <a:rPr lang="he-IL" dirty="0"/>
              <a:t> </a:t>
            </a:r>
            <a:r>
              <a:rPr lang="he-IL" dirty="0" err="1"/>
              <a:t>to</a:t>
            </a:r>
            <a:r>
              <a:rPr lang="he-IL" dirty="0"/>
              <a:t> </a:t>
            </a:r>
            <a:r>
              <a:rPr lang="he-IL" dirty="0" err="1"/>
              <a:t>his</a:t>
            </a:r>
            <a:r>
              <a:rPr lang="he-IL" dirty="0"/>
              <a:t> </a:t>
            </a:r>
            <a:r>
              <a:rPr lang="he-IL" dirty="0" err="1"/>
              <a:t>Parents</a:t>
            </a:r>
            <a:endParaRPr lang="en-IL" dirty="0"/>
          </a:p>
        </p:txBody>
      </p:sp>
      <p:sp>
        <p:nvSpPr>
          <p:cNvPr id="3" name="Text Placeholder 2">
            <a:extLst>
              <a:ext uri="{FF2B5EF4-FFF2-40B4-BE49-F238E27FC236}">
                <a16:creationId xmlns:a16="http://schemas.microsoft.com/office/drawing/2014/main" id="{855AC734-75BD-9A71-287C-847176C43115}"/>
              </a:ext>
            </a:extLst>
          </p:cNvPr>
          <p:cNvSpPr>
            <a:spLocks noGrp="1"/>
          </p:cNvSpPr>
          <p:nvPr>
            <p:ph type="body" idx="1"/>
          </p:nvPr>
        </p:nvSpPr>
        <p:spPr/>
        <p:txBody>
          <a:bodyPr/>
          <a:lstStyle/>
          <a:p>
            <a:pPr marL="114300" marR="0" indent="0" algn="l">
              <a:lnSpc>
                <a:spcPct val="100000"/>
              </a:lnSpc>
              <a:spcBef>
                <a:spcPts val="1080"/>
              </a:spcBef>
              <a:spcAft>
                <a:spcPts val="0"/>
              </a:spcAft>
              <a:buClr>
                <a:srgbClr val="006600"/>
              </a:buClr>
              <a:buSzPts val="1800"/>
              <a:buNone/>
            </a:pPr>
            <a:r>
              <a:rPr lang="he-IL" dirty="0" err="1"/>
              <a:t>Dear</a:t>
            </a:r>
            <a:r>
              <a:rPr lang="en-US" dirty="0"/>
              <a:t> mom and dad, I love you very much.</a:t>
            </a:r>
          </a:p>
          <a:p>
            <a:pPr marL="114300" marR="0" indent="0" algn="l">
              <a:lnSpc>
                <a:spcPct val="100000"/>
              </a:lnSpc>
              <a:spcBef>
                <a:spcPts val="1080"/>
              </a:spcBef>
              <a:spcAft>
                <a:spcPts val="0"/>
              </a:spcAft>
              <a:buClr>
                <a:srgbClr val="006600"/>
              </a:buClr>
              <a:buSzPts val="1800"/>
              <a:buNone/>
            </a:pPr>
            <a:r>
              <a:rPr lang="en-US" dirty="0"/>
              <a:t>Everything is as it should be. I chose this myself. I’ve lived good and interesting life, yet I have never been afraid of death. I could have chosen not to come here and hide, but that would have gone against everything I believe in and value, and who I consider myself to be.</a:t>
            </a:r>
          </a:p>
          <a:p>
            <a:pPr marL="114300" marR="0" indent="0" algn="l">
              <a:lnSpc>
                <a:spcPct val="100000"/>
              </a:lnSpc>
              <a:spcBef>
                <a:spcPts val="1080"/>
              </a:spcBef>
              <a:spcAft>
                <a:spcPts val="0"/>
              </a:spcAft>
              <a:buClr>
                <a:srgbClr val="006600"/>
              </a:buClr>
              <a:buSzPts val="1800"/>
              <a:buNone/>
            </a:pPr>
            <a:r>
              <a:rPr lang="en-US" dirty="0"/>
              <a:t>So, I had no choice, and I would do the same thing if could choose again. I made this choice myself and went with it to the end. I fell with honor for the sake of my people. I have no regrets. I love you very much and am proud that you are my parents. I had very interesting, rich, happy and unique life. </a:t>
            </a:r>
          </a:p>
          <a:p>
            <a:pPr marL="114300" marR="0" indent="0" algn="l">
              <a:lnSpc>
                <a:spcPct val="100000"/>
              </a:lnSpc>
              <a:spcBef>
                <a:spcPts val="1080"/>
              </a:spcBef>
              <a:spcAft>
                <a:spcPts val="0"/>
              </a:spcAft>
              <a:buClr>
                <a:srgbClr val="006600"/>
              </a:buClr>
              <a:buSzPts val="1800"/>
              <a:buNone/>
            </a:pPr>
            <a:r>
              <a:rPr lang="en-US" dirty="0"/>
              <a:t>My death only emphasize that. </a:t>
            </a:r>
          </a:p>
          <a:p>
            <a:pPr marL="114300" marR="0" indent="0" algn="l">
              <a:lnSpc>
                <a:spcPct val="100000"/>
              </a:lnSpc>
              <a:spcBef>
                <a:spcPts val="1080"/>
              </a:spcBef>
              <a:spcAft>
                <a:spcPts val="0"/>
              </a:spcAft>
              <a:buClr>
                <a:srgbClr val="006600"/>
              </a:buClr>
              <a:buSzPts val="1800"/>
              <a:buNone/>
            </a:pPr>
            <a:r>
              <a:rPr lang="en-US" dirty="0"/>
              <a:t>You are surely in great pain. But you will overcome it. I really wanted this. It’s the most important thing I want. Both of you have many close people who will support you. Please find something positive in all of this. Be with the grandchildren. Support Israel. I’m okay.</a:t>
            </a:r>
          </a:p>
        </p:txBody>
      </p:sp>
      <p:sp>
        <p:nvSpPr>
          <p:cNvPr id="6" name="Google Shape;69;p2">
            <a:extLst>
              <a:ext uri="{FF2B5EF4-FFF2-40B4-BE49-F238E27FC236}">
                <a16:creationId xmlns:a16="http://schemas.microsoft.com/office/drawing/2014/main" id="{44EC902E-76F6-2846-831D-1E043C3E4BB4}"/>
              </a:ext>
            </a:extLst>
          </p:cNvPr>
          <p:cNvSpPr/>
          <p:nvPr/>
        </p:nvSpPr>
        <p:spPr>
          <a:xfrm>
            <a:off x="95250" y="6671310"/>
            <a:ext cx="4724400" cy="1524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620602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g2844d016e97_0_101"/>
          <p:cNvSpPr txBox="1">
            <a:spLocks noGrp="1"/>
          </p:cNvSpPr>
          <p:nvPr>
            <p:ph type="title" idx="4294967295"/>
          </p:nvPr>
        </p:nvSpPr>
        <p:spPr>
          <a:xfrm>
            <a:off x="152400" y="76200"/>
            <a:ext cx="8763000" cy="533400"/>
          </a:xfrm>
          <a:prstGeom prst="rect">
            <a:avLst/>
          </a:prstGeom>
          <a:noFill/>
          <a:ln>
            <a:noFill/>
          </a:ln>
        </p:spPr>
        <p:txBody>
          <a:bodyPr spcFirstLastPara="1" wrap="square" lIns="92075" tIns="46025" rIns="92075" bIns="46025" anchor="ctr" anchorCtr="0">
            <a:noAutofit/>
          </a:bodyPr>
          <a:lstStyle/>
          <a:p>
            <a:pPr marL="0" lvl="0" indent="0" algn="l" rtl="0">
              <a:lnSpc>
                <a:spcPct val="100000"/>
              </a:lnSpc>
              <a:spcBef>
                <a:spcPts val="0"/>
              </a:spcBef>
              <a:spcAft>
                <a:spcPts val="0"/>
              </a:spcAft>
              <a:buSzPts val="1400"/>
              <a:buNone/>
            </a:pPr>
            <a:r>
              <a:rPr lang="en-US"/>
              <a:t>Shorthand Ops</a:t>
            </a:r>
            <a:endParaRPr/>
          </a:p>
        </p:txBody>
      </p:sp>
      <p:sp>
        <p:nvSpPr>
          <p:cNvPr id="350" name="Google Shape;350;g2844d016e97_0_101"/>
          <p:cNvSpPr txBox="1">
            <a:spLocks noGrp="1"/>
          </p:cNvSpPr>
          <p:nvPr>
            <p:ph type="body" idx="4294967295"/>
          </p:nvPr>
        </p:nvSpPr>
        <p:spPr>
          <a:xfrm>
            <a:off x="228600" y="685800"/>
            <a:ext cx="8610600" cy="2971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1600"/>
              <a:buChar char="■"/>
            </a:pPr>
            <a:r>
              <a:rPr lang="en-US" sz="1600" dirty="0"/>
              <a:t>Shorthand operators in Java allow you to write more concise code for common operations and assignments.</a:t>
            </a:r>
            <a:endParaRPr dirty="0"/>
          </a:p>
          <a:p>
            <a:pPr marL="342900" lvl="0" indent="-342900" algn="l" rtl="0">
              <a:lnSpc>
                <a:spcPct val="100000"/>
              </a:lnSpc>
              <a:spcBef>
                <a:spcPts val="960"/>
              </a:spcBef>
              <a:spcAft>
                <a:spcPts val="0"/>
              </a:spcAft>
              <a:buSzPts val="1600"/>
              <a:buChar char="■"/>
            </a:pPr>
            <a:r>
              <a:rPr lang="en-US" sz="1600" dirty="0"/>
              <a:t>Advantages:</a:t>
            </a:r>
            <a:endParaRPr dirty="0"/>
          </a:p>
          <a:p>
            <a:pPr marL="914400" marR="0" lvl="1" indent="-330200" algn="l" rtl="0">
              <a:lnSpc>
                <a:spcPct val="100000"/>
              </a:lnSpc>
              <a:spcBef>
                <a:spcPts val="960"/>
              </a:spcBef>
              <a:spcAft>
                <a:spcPts val="0"/>
              </a:spcAft>
              <a:buClr>
                <a:srgbClr val="006600"/>
              </a:buClr>
              <a:buSzPts val="1600"/>
              <a:buChar char="●"/>
            </a:pPr>
            <a:r>
              <a:rPr lang="en-US" sz="1600" dirty="0"/>
              <a:t>Improved code readability.</a:t>
            </a:r>
            <a:endParaRPr sz="1600" dirty="0"/>
          </a:p>
          <a:p>
            <a:pPr marL="914400" marR="0" lvl="1" indent="-330200" algn="l" rtl="0">
              <a:lnSpc>
                <a:spcPct val="100000"/>
              </a:lnSpc>
              <a:spcBef>
                <a:spcPts val="960"/>
              </a:spcBef>
              <a:spcAft>
                <a:spcPts val="0"/>
              </a:spcAft>
              <a:buClr>
                <a:srgbClr val="006600"/>
              </a:buClr>
              <a:buSzPts val="1600"/>
              <a:buChar char="●"/>
            </a:pPr>
            <a:r>
              <a:rPr lang="en-US" sz="1600" dirty="0"/>
              <a:t>Concise expressions for common operations.</a:t>
            </a:r>
            <a:endParaRPr sz="1600" dirty="0"/>
          </a:p>
          <a:p>
            <a:pPr marL="914400" marR="0" lvl="1" indent="-330200" algn="l" rtl="0">
              <a:lnSpc>
                <a:spcPct val="100000"/>
              </a:lnSpc>
              <a:spcBef>
                <a:spcPts val="960"/>
              </a:spcBef>
              <a:spcAft>
                <a:spcPts val="0"/>
              </a:spcAft>
              <a:buClr>
                <a:srgbClr val="006600"/>
              </a:buClr>
              <a:buSzPts val="1600"/>
              <a:buChar char="●"/>
            </a:pPr>
            <a:r>
              <a:rPr lang="en-US" sz="1600" dirty="0"/>
              <a:t>Can make your code more efficient and easier to maintain.</a:t>
            </a:r>
            <a:endParaRPr lang="en-US" sz="1600" dirty="0">
              <a:solidFill>
                <a:srgbClr val="00B050"/>
              </a:solidFill>
            </a:endParaRPr>
          </a:p>
        </p:txBody>
      </p:sp>
      <p:sp>
        <p:nvSpPr>
          <p:cNvPr id="351" name="Google Shape;351;g2844d016e97_0_101"/>
          <p:cNvSpPr/>
          <p:nvPr/>
        </p:nvSpPr>
        <p:spPr>
          <a:xfrm>
            <a:off x="152400" y="6652725"/>
            <a:ext cx="5029200" cy="194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 name="TextBox 13">
            <a:extLst>
              <a:ext uri="{FF2B5EF4-FFF2-40B4-BE49-F238E27FC236}">
                <a16:creationId xmlns:a16="http://schemas.microsoft.com/office/drawing/2014/main" id="{C6C6C67A-AED4-61B0-CE96-59F8FCA7728A}"/>
              </a:ext>
            </a:extLst>
          </p:cNvPr>
          <p:cNvSpPr txBox="1"/>
          <p:nvPr/>
        </p:nvSpPr>
        <p:spPr>
          <a:xfrm>
            <a:off x="4572000" y="3388661"/>
            <a:ext cx="4832058" cy="559127"/>
          </a:xfrm>
          <a:prstGeom prst="rect">
            <a:avLst/>
          </a:prstGeom>
          <a:noFill/>
        </p:spPr>
        <p:txBody>
          <a:bodyPr wrap="square">
            <a:spAutoFit/>
          </a:bodyPr>
          <a:lstStyle/>
          <a:p>
            <a:pPr marL="0" lvl="0" indent="0" algn="l" rtl="0">
              <a:spcBef>
                <a:spcPts val="960"/>
              </a:spcBef>
              <a:spcAft>
                <a:spcPts val="0"/>
              </a:spcAft>
              <a:buClr>
                <a:schemeClr val="dk1"/>
              </a:buClr>
              <a:buSzPts val="1100"/>
              <a:buFont typeface="Arial"/>
              <a:buNone/>
            </a:pPr>
            <a:r>
              <a:rPr lang="en-US" sz="1100" b="1" dirty="0">
                <a:solidFill>
                  <a:srgbClr val="7F0055"/>
                </a:solidFill>
                <a:latin typeface="Consolas"/>
                <a:ea typeface="Consolas"/>
                <a:cs typeface="Consolas"/>
                <a:sym typeface="Consolas"/>
              </a:rPr>
              <a:t>int</a:t>
            </a:r>
            <a:r>
              <a:rPr lang="en-US" sz="1100" dirty="0">
                <a:solidFill>
                  <a:schemeClr val="dk1"/>
                </a:solidFill>
                <a:latin typeface="Consolas"/>
                <a:ea typeface="Consolas"/>
                <a:cs typeface="Consolas"/>
                <a:sym typeface="Consolas"/>
              </a:rPr>
              <a:t> x = 5;</a:t>
            </a:r>
          </a:p>
          <a:p>
            <a:pPr marL="0" lvl="0" indent="0" algn="l" rtl="0">
              <a:spcBef>
                <a:spcPts val="960"/>
              </a:spcBef>
              <a:spcAft>
                <a:spcPts val="0"/>
              </a:spcAft>
              <a:buClr>
                <a:schemeClr val="dk1"/>
              </a:buClr>
              <a:buSzPts val="1100"/>
              <a:buFont typeface="Arial"/>
              <a:buNone/>
            </a:pPr>
            <a:r>
              <a:rPr lang="en-US" sz="1100" dirty="0">
                <a:solidFill>
                  <a:schemeClr val="dk1"/>
                </a:solidFill>
                <a:latin typeface="Consolas"/>
                <a:ea typeface="Consolas"/>
                <a:cs typeface="Consolas"/>
                <a:sym typeface="Consolas"/>
              </a:rPr>
              <a:t>x++; </a:t>
            </a:r>
            <a:r>
              <a:rPr lang="en-US" sz="1100" dirty="0">
                <a:solidFill>
                  <a:srgbClr val="00B050"/>
                </a:solidFill>
                <a:latin typeface="Consolas"/>
                <a:ea typeface="Consolas"/>
                <a:cs typeface="Consolas"/>
                <a:sym typeface="Consolas"/>
              </a:rPr>
              <a:t>// Increment by 1 (Equivalent to x = x + 1)</a:t>
            </a:r>
          </a:p>
        </p:txBody>
      </p:sp>
      <p:sp>
        <p:nvSpPr>
          <p:cNvPr id="16" name="TextBox 15">
            <a:extLst>
              <a:ext uri="{FF2B5EF4-FFF2-40B4-BE49-F238E27FC236}">
                <a16:creationId xmlns:a16="http://schemas.microsoft.com/office/drawing/2014/main" id="{1F4D7CD6-1B53-691D-69C7-7A13ED5CA65B}"/>
              </a:ext>
            </a:extLst>
          </p:cNvPr>
          <p:cNvSpPr txBox="1"/>
          <p:nvPr/>
        </p:nvSpPr>
        <p:spPr>
          <a:xfrm>
            <a:off x="473629" y="3388660"/>
            <a:ext cx="3853342" cy="559127"/>
          </a:xfrm>
          <a:prstGeom prst="rect">
            <a:avLst/>
          </a:prstGeom>
          <a:noFill/>
        </p:spPr>
        <p:txBody>
          <a:bodyPr wrap="square">
            <a:spAutoFit/>
          </a:bodyPr>
          <a:lstStyle/>
          <a:p>
            <a:pPr marL="0" lvl="0" indent="0" algn="l" rtl="0">
              <a:spcBef>
                <a:spcPts val="960"/>
              </a:spcBef>
              <a:spcAft>
                <a:spcPts val="0"/>
              </a:spcAft>
              <a:buClr>
                <a:schemeClr val="dk1"/>
              </a:buClr>
              <a:buSzPts val="1100"/>
              <a:buFont typeface="Arial"/>
              <a:buNone/>
            </a:pPr>
            <a:r>
              <a:rPr lang="en-US" sz="1100" b="1" dirty="0">
                <a:solidFill>
                  <a:srgbClr val="7F0055"/>
                </a:solidFill>
                <a:latin typeface="Consolas"/>
                <a:ea typeface="Consolas"/>
                <a:cs typeface="Consolas"/>
                <a:sym typeface="Consolas"/>
              </a:rPr>
              <a:t>int</a:t>
            </a:r>
            <a:r>
              <a:rPr lang="en-US" sz="1100" dirty="0">
                <a:solidFill>
                  <a:schemeClr val="dk1"/>
                </a:solidFill>
                <a:latin typeface="Consolas"/>
                <a:ea typeface="Consolas"/>
                <a:cs typeface="Consolas"/>
                <a:sym typeface="Consolas"/>
              </a:rPr>
              <a:t> y = 10;</a:t>
            </a:r>
          </a:p>
          <a:p>
            <a:pPr marL="0" lvl="0" indent="0" algn="l" rtl="0">
              <a:spcBef>
                <a:spcPts val="960"/>
              </a:spcBef>
              <a:spcAft>
                <a:spcPts val="0"/>
              </a:spcAft>
              <a:buClr>
                <a:schemeClr val="dk1"/>
              </a:buClr>
              <a:buSzPts val="1100"/>
              <a:buFont typeface="Arial"/>
              <a:buNone/>
            </a:pPr>
            <a:r>
              <a:rPr lang="en-US" sz="1100" dirty="0">
                <a:solidFill>
                  <a:schemeClr val="dk1"/>
                </a:solidFill>
                <a:latin typeface="Consolas"/>
                <a:ea typeface="Consolas"/>
                <a:cs typeface="Consolas"/>
                <a:sym typeface="Consolas"/>
              </a:rPr>
              <a:t>y--; </a:t>
            </a:r>
            <a:r>
              <a:rPr lang="en-US" sz="1100" dirty="0">
                <a:solidFill>
                  <a:srgbClr val="00B050"/>
                </a:solidFill>
                <a:latin typeface="Consolas"/>
                <a:ea typeface="Consolas"/>
                <a:cs typeface="Consolas"/>
                <a:sym typeface="Consolas"/>
              </a:rPr>
              <a:t>// Decrement by 1 (Equivalent to y = y - 1)</a:t>
            </a:r>
          </a:p>
        </p:txBody>
      </p:sp>
      <p:sp>
        <p:nvSpPr>
          <p:cNvPr id="18" name="TextBox 17">
            <a:extLst>
              <a:ext uri="{FF2B5EF4-FFF2-40B4-BE49-F238E27FC236}">
                <a16:creationId xmlns:a16="http://schemas.microsoft.com/office/drawing/2014/main" id="{E78218F8-9F9E-F55E-D95E-741508D90EB7}"/>
              </a:ext>
            </a:extLst>
          </p:cNvPr>
          <p:cNvSpPr txBox="1"/>
          <p:nvPr/>
        </p:nvSpPr>
        <p:spPr>
          <a:xfrm>
            <a:off x="4572000" y="4162176"/>
            <a:ext cx="4832058" cy="559127"/>
          </a:xfrm>
          <a:prstGeom prst="rect">
            <a:avLst/>
          </a:prstGeom>
          <a:noFill/>
        </p:spPr>
        <p:txBody>
          <a:bodyPr wrap="square">
            <a:spAutoFit/>
          </a:bodyPr>
          <a:lstStyle/>
          <a:p>
            <a:pPr marL="0" lvl="0" indent="0" algn="l" rtl="0">
              <a:spcBef>
                <a:spcPts val="960"/>
              </a:spcBef>
              <a:spcAft>
                <a:spcPts val="0"/>
              </a:spcAft>
              <a:buClr>
                <a:schemeClr val="dk1"/>
              </a:buClr>
              <a:buSzPts val="1100"/>
              <a:buFont typeface="Arial"/>
              <a:buNone/>
            </a:pPr>
            <a:r>
              <a:rPr lang="en-US" sz="1100" b="1" dirty="0">
                <a:solidFill>
                  <a:srgbClr val="7F0055"/>
                </a:solidFill>
                <a:latin typeface="Consolas"/>
                <a:ea typeface="Consolas"/>
                <a:cs typeface="Consolas"/>
                <a:sym typeface="Consolas"/>
              </a:rPr>
              <a:t>int</a:t>
            </a:r>
            <a:r>
              <a:rPr lang="en-US" sz="1100" dirty="0">
                <a:solidFill>
                  <a:schemeClr val="dk1"/>
                </a:solidFill>
                <a:latin typeface="Consolas"/>
                <a:ea typeface="Consolas"/>
                <a:cs typeface="Consolas"/>
                <a:sym typeface="Consolas"/>
              </a:rPr>
              <a:t> a = 5;</a:t>
            </a:r>
          </a:p>
          <a:p>
            <a:pPr marL="0" lvl="0" indent="0" algn="l" rtl="0">
              <a:spcBef>
                <a:spcPts val="960"/>
              </a:spcBef>
              <a:spcAft>
                <a:spcPts val="0"/>
              </a:spcAft>
              <a:buClr>
                <a:schemeClr val="dk1"/>
              </a:buClr>
              <a:buSzPts val="1100"/>
              <a:buFont typeface="Arial"/>
              <a:buNone/>
            </a:pPr>
            <a:r>
              <a:rPr lang="en-US" sz="1100" dirty="0">
                <a:solidFill>
                  <a:schemeClr val="dk1"/>
                </a:solidFill>
                <a:latin typeface="Consolas"/>
                <a:ea typeface="Consolas"/>
                <a:cs typeface="Consolas"/>
                <a:sym typeface="Consolas"/>
              </a:rPr>
              <a:t>a += 3; </a:t>
            </a:r>
            <a:r>
              <a:rPr lang="en-US" sz="1100" dirty="0">
                <a:solidFill>
                  <a:srgbClr val="00B050"/>
                </a:solidFill>
                <a:latin typeface="Consolas"/>
                <a:ea typeface="Consolas"/>
                <a:cs typeface="Consolas"/>
                <a:sym typeface="Consolas"/>
              </a:rPr>
              <a:t>// Adds 3 to 'a' (Equivalent to a = a + 3)</a:t>
            </a:r>
          </a:p>
        </p:txBody>
      </p:sp>
      <p:sp>
        <p:nvSpPr>
          <p:cNvPr id="20" name="TextBox 19">
            <a:extLst>
              <a:ext uri="{FF2B5EF4-FFF2-40B4-BE49-F238E27FC236}">
                <a16:creationId xmlns:a16="http://schemas.microsoft.com/office/drawing/2014/main" id="{8F104CDF-4DDA-CDAF-6093-BC89E6B3EEC6}"/>
              </a:ext>
            </a:extLst>
          </p:cNvPr>
          <p:cNvSpPr txBox="1"/>
          <p:nvPr/>
        </p:nvSpPr>
        <p:spPr>
          <a:xfrm>
            <a:off x="4572000" y="5005186"/>
            <a:ext cx="4462942" cy="728405"/>
          </a:xfrm>
          <a:prstGeom prst="rect">
            <a:avLst/>
          </a:prstGeom>
          <a:noFill/>
        </p:spPr>
        <p:txBody>
          <a:bodyPr wrap="square">
            <a:spAutoFit/>
          </a:bodyPr>
          <a:lstStyle/>
          <a:p>
            <a:pPr marL="0" lvl="0" indent="0" algn="l" rtl="0">
              <a:spcBef>
                <a:spcPts val="960"/>
              </a:spcBef>
              <a:spcAft>
                <a:spcPts val="0"/>
              </a:spcAft>
              <a:buClr>
                <a:schemeClr val="dk1"/>
              </a:buClr>
              <a:buSzPts val="1100"/>
              <a:buFont typeface="Arial"/>
              <a:buNone/>
            </a:pPr>
            <a:r>
              <a:rPr lang="en-US" sz="1100" b="1" dirty="0">
                <a:solidFill>
                  <a:srgbClr val="7F0055"/>
                </a:solidFill>
                <a:latin typeface="Consolas"/>
                <a:ea typeface="Consolas"/>
                <a:cs typeface="Consolas"/>
                <a:sym typeface="Consolas"/>
              </a:rPr>
              <a:t>int</a:t>
            </a:r>
            <a:r>
              <a:rPr lang="en-US" sz="1100" dirty="0">
                <a:solidFill>
                  <a:schemeClr val="dk1"/>
                </a:solidFill>
                <a:latin typeface="Consolas"/>
                <a:ea typeface="Consolas"/>
                <a:cs typeface="Consolas"/>
                <a:sym typeface="Consolas"/>
              </a:rPr>
              <a:t> total = 8;</a:t>
            </a:r>
          </a:p>
          <a:p>
            <a:pPr marL="0" lvl="0" indent="0" algn="l" rtl="0">
              <a:spcBef>
                <a:spcPts val="960"/>
              </a:spcBef>
              <a:spcAft>
                <a:spcPts val="0"/>
              </a:spcAft>
              <a:buClr>
                <a:schemeClr val="dk1"/>
              </a:buClr>
              <a:buSzPts val="1100"/>
              <a:buFont typeface="Arial"/>
              <a:buNone/>
            </a:pPr>
            <a:r>
              <a:rPr lang="en-US" sz="1100" dirty="0">
                <a:solidFill>
                  <a:schemeClr val="dk1"/>
                </a:solidFill>
                <a:latin typeface="Consolas"/>
                <a:ea typeface="Consolas"/>
                <a:cs typeface="Consolas"/>
                <a:sym typeface="Consolas"/>
              </a:rPr>
              <a:t>total *= 5; </a:t>
            </a:r>
            <a:r>
              <a:rPr lang="en-US" sz="1100" dirty="0">
                <a:solidFill>
                  <a:srgbClr val="00B050"/>
                </a:solidFill>
                <a:latin typeface="Consolas"/>
                <a:ea typeface="Consolas"/>
                <a:cs typeface="Consolas"/>
                <a:sym typeface="Consolas"/>
              </a:rPr>
              <a:t>// Multiplies 'total' by 5 (Equivalent to total = total * 5)</a:t>
            </a:r>
          </a:p>
        </p:txBody>
      </p:sp>
      <p:sp>
        <p:nvSpPr>
          <p:cNvPr id="21" name="TextBox 20">
            <a:extLst>
              <a:ext uri="{FF2B5EF4-FFF2-40B4-BE49-F238E27FC236}">
                <a16:creationId xmlns:a16="http://schemas.microsoft.com/office/drawing/2014/main" id="{D3C28FC2-D84C-CFCF-0BB3-F6D85A691180}"/>
              </a:ext>
            </a:extLst>
          </p:cNvPr>
          <p:cNvSpPr txBox="1"/>
          <p:nvPr/>
        </p:nvSpPr>
        <p:spPr>
          <a:xfrm>
            <a:off x="473629" y="4077536"/>
            <a:ext cx="3626840" cy="728405"/>
          </a:xfrm>
          <a:prstGeom prst="rect">
            <a:avLst/>
          </a:prstGeom>
          <a:noFill/>
        </p:spPr>
        <p:txBody>
          <a:bodyPr wrap="square">
            <a:spAutoFit/>
          </a:bodyPr>
          <a:lstStyle/>
          <a:p>
            <a:pPr marL="0" lvl="0" indent="0" algn="l" rtl="0">
              <a:spcBef>
                <a:spcPts val="960"/>
              </a:spcBef>
              <a:spcAft>
                <a:spcPts val="0"/>
              </a:spcAft>
              <a:buClr>
                <a:schemeClr val="dk1"/>
              </a:buClr>
              <a:buSzPts val="1100"/>
              <a:buFont typeface="Arial"/>
              <a:buNone/>
            </a:pPr>
            <a:r>
              <a:rPr lang="en-US" sz="1100" b="1" dirty="0">
                <a:solidFill>
                  <a:srgbClr val="7F0055"/>
                </a:solidFill>
                <a:latin typeface="Consolas"/>
                <a:ea typeface="Consolas"/>
                <a:cs typeface="Consolas"/>
                <a:sym typeface="Consolas"/>
              </a:rPr>
              <a:t>int</a:t>
            </a:r>
            <a:r>
              <a:rPr lang="en-US" sz="1100" dirty="0">
                <a:solidFill>
                  <a:schemeClr val="dk1"/>
                </a:solidFill>
                <a:latin typeface="Consolas"/>
                <a:ea typeface="Consolas"/>
                <a:cs typeface="Consolas"/>
                <a:sym typeface="Consolas"/>
              </a:rPr>
              <a:t> b = 7;</a:t>
            </a:r>
          </a:p>
          <a:p>
            <a:pPr marL="0" lvl="0" indent="0" algn="l" rtl="0">
              <a:spcBef>
                <a:spcPts val="960"/>
              </a:spcBef>
              <a:spcAft>
                <a:spcPts val="0"/>
              </a:spcAft>
              <a:buClr>
                <a:schemeClr val="dk1"/>
              </a:buClr>
              <a:buSzPts val="1100"/>
              <a:buFont typeface="Arial"/>
              <a:buNone/>
            </a:pPr>
            <a:r>
              <a:rPr lang="en-US" sz="1100" dirty="0">
                <a:solidFill>
                  <a:schemeClr val="dk1"/>
                </a:solidFill>
                <a:latin typeface="Consolas"/>
                <a:ea typeface="Consolas"/>
                <a:cs typeface="Consolas"/>
                <a:sym typeface="Consolas"/>
              </a:rPr>
              <a:t>b -= 6; </a:t>
            </a:r>
            <a:r>
              <a:rPr lang="en-US" sz="1100" dirty="0">
                <a:solidFill>
                  <a:srgbClr val="00B050"/>
                </a:solidFill>
                <a:latin typeface="Consolas"/>
                <a:ea typeface="Consolas"/>
                <a:cs typeface="Consolas"/>
                <a:sym typeface="Consolas"/>
              </a:rPr>
              <a:t>// Subtracts 6 from 'b' (Equivalent to b = b - 7)</a:t>
            </a:r>
          </a:p>
        </p:txBody>
      </p:sp>
      <p:sp>
        <p:nvSpPr>
          <p:cNvPr id="23" name="TextBox 22">
            <a:extLst>
              <a:ext uri="{FF2B5EF4-FFF2-40B4-BE49-F238E27FC236}">
                <a16:creationId xmlns:a16="http://schemas.microsoft.com/office/drawing/2014/main" id="{47B99EE4-1923-2274-7491-9FA627A1B34B}"/>
              </a:ext>
            </a:extLst>
          </p:cNvPr>
          <p:cNvSpPr txBox="1"/>
          <p:nvPr/>
        </p:nvSpPr>
        <p:spPr>
          <a:xfrm>
            <a:off x="473629" y="5000927"/>
            <a:ext cx="3853342" cy="728405"/>
          </a:xfrm>
          <a:prstGeom prst="rect">
            <a:avLst/>
          </a:prstGeom>
          <a:noFill/>
        </p:spPr>
        <p:txBody>
          <a:bodyPr wrap="square">
            <a:spAutoFit/>
          </a:bodyPr>
          <a:lstStyle/>
          <a:p>
            <a:pPr marL="0" lvl="0" indent="0" algn="l" rtl="0">
              <a:spcBef>
                <a:spcPts val="960"/>
              </a:spcBef>
              <a:spcAft>
                <a:spcPts val="0"/>
              </a:spcAft>
              <a:buClr>
                <a:schemeClr val="dk1"/>
              </a:buClr>
              <a:buSzPts val="1100"/>
              <a:buFont typeface="Arial"/>
              <a:buNone/>
            </a:pPr>
            <a:r>
              <a:rPr lang="en-US" sz="1100" b="1" dirty="0">
                <a:solidFill>
                  <a:srgbClr val="7F0055"/>
                </a:solidFill>
                <a:latin typeface="Consolas"/>
                <a:ea typeface="Consolas"/>
                <a:cs typeface="Consolas"/>
                <a:sym typeface="Consolas"/>
              </a:rPr>
              <a:t>int</a:t>
            </a:r>
            <a:r>
              <a:rPr lang="en-US" sz="1100" dirty="0">
                <a:solidFill>
                  <a:schemeClr val="dk1"/>
                </a:solidFill>
                <a:latin typeface="Consolas"/>
                <a:ea typeface="Consolas"/>
                <a:cs typeface="Consolas"/>
                <a:sym typeface="Consolas"/>
              </a:rPr>
              <a:t> price = 20;</a:t>
            </a:r>
          </a:p>
          <a:p>
            <a:pPr marL="0" lvl="0" indent="0" algn="l" rtl="0">
              <a:spcBef>
                <a:spcPts val="960"/>
              </a:spcBef>
              <a:spcAft>
                <a:spcPts val="0"/>
              </a:spcAft>
              <a:buClr>
                <a:schemeClr val="dk1"/>
              </a:buClr>
              <a:buSzPts val="1100"/>
              <a:buFont typeface="Arial"/>
              <a:buNone/>
            </a:pPr>
            <a:r>
              <a:rPr lang="en-US" sz="1100" dirty="0">
                <a:solidFill>
                  <a:schemeClr val="dk1"/>
                </a:solidFill>
                <a:latin typeface="Consolas"/>
                <a:ea typeface="Consolas"/>
                <a:cs typeface="Consolas"/>
                <a:sym typeface="Consolas"/>
              </a:rPr>
              <a:t>price /= 2; </a:t>
            </a:r>
            <a:r>
              <a:rPr lang="en-US" sz="1100" dirty="0">
                <a:solidFill>
                  <a:srgbClr val="00B050"/>
                </a:solidFill>
                <a:latin typeface="Consolas"/>
                <a:ea typeface="Consolas"/>
                <a:cs typeface="Consolas"/>
                <a:sym typeface="Consolas"/>
              </a:rPr>
              <a:t>// Divides 'price' by 2 (Equivalent to price = price / 2)</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g2844d016e97_0_115"/>
          <p:cNvSpPr txBox="1">
            <a:spLocks noGrp="1"/>
          </p:cNvSpPr>
          <p:nvPr>
            <p:ph type="title" idx="4294967295"/>
          </p:nvPr>
        </p:nvSpPr>
        <p:spPr>
          <a:xfrm>
            <a:off x="152400" y="76200"/>
            <a:ext cx="8763000" cy="533400"/>
          </a:xfrm>
          <a:prstGeom prst="rect">
            <a:avLst/>
          </a:prstGeom>
          <a:noFill/>
          <a:ln>
            <a:noFill/>
          </a:ln>
        </p:spPr>
        <p:txBody>
          <a:bodyPr spcFirstLastPara="1" wrap="square" lIns="92075" tIns="46025" rIns="92075" bIns="46025" anchor="ctr" anchorCtr="0">
            <a:noAutofit/>
          </a:bodyPr>
          <a:lstStyle/>
          <a:p>
            <a:pPr marL="0" lvl="0" indent="0" algn="l" rtl="0">
              <a:lnSpc>
                <a:spcPct val="100000"/>
              </a:lnSpc>
              <a:spcBef>
                <a:spcPts val="0"/>
              </a:spcBef>
              <a:spcAft>
                <a:spcPts val="0"/>
              </a:spcAft>
              <a:buSzPts val="1400"/>
              <a:buNone/>
            </a:pPr>
            <a:r>
              <a:rPr lang="en-US"/>
              <a:t>Shorthand Ops - i++ Vs ++i ? </a:t>
            </a:r>
            <a:endParaRPr/>
          </a:p>
        </p:txBody>
      </p:sp>
      <p:sp>
        <p:nvSpPr>
          <p:cNvPr id="366" name="Google Shape;366;g2844d016e97_0_115"/>
          <p:cNvSpPr/>
          <p:nvPr/>
        </p:nvSpPr>
        <p:spPr>
          <a:xfrm>
            <a:off x="152400" y="6652725"/>
            <a:ext cx="5029200" cy="194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7" name="Google Shape;367;g2844d016e97_0_115"/>
          <p:cNvSpPr txBox="1">
            <a:spLocks noGrp="1"/>
          </p:cNvSpPr>
          <p:nvPr>
            <p:ph type="body" idx="4294967295"/>
          </p:nvPr>
        </p:nvSpPr>
        <p:spPr>
          <a:xfrm>
            <a:off x="228600" y="685800"/>
            <a:ext cx="8610600" cy="2971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1600"/>
              <a:buChar char="■"/>
            </a:pPr>
            <a:r>
              <a:rPr lang="en-US" sz="1600" dirty="0"/>
              <a:t>There are some languages which uses ++</a:t>
            </a:r>
            <a:r>
              <a:rPr lang="en-US" sz="1600" dirty="0" err="1"/>
              <a:t>i</a:t>
            </a:r>
            <a:r>
              <a:rPr lang="en-US" sz="1600" dirty="0"/>
              <a:t> rather than </a:t>
            </a:r>
            <a:r>
              <a:rPr lang="en-US" sz="1600" dirty="0" err="1"/>
              <a:t>i</a:t>
            </a:r>
            <a:r>
              <a:rPr lang="en-US" sz="1600" dirty="0"/>
              <a:t>++.</a:t>
            </a:r>
            <a:endParaRPr sz="1600" dirty="0"/>
          </a:p>
          <a:p>
            <a:pPr marL="342900" lvl="0" indent="-342900" algn="l" rtl="0">
              <a:lnSpc>
                <a:spcPct val="100000"/>
              </a:lnSpc>
              <a:spcBef>
                <a:spcPts val="0"/>
              </a:spcBef>
              <a:spcAft>
                <a:spcPts val="0"/>
              </a:spcAft>
              <a:buSzPts val="1600"/>
              <a:buChar char="■"/>
            </a:pPr>
            <a:r>
              <a:rPr lang="en-US" sz="1600" dirty="0"/>
              <a:t>what is the difference between them?</a:t>
            </a:r>
            <a:endParaRPr sz="1600" dirty="0"/>
          </a:p>
          <a:p>
            <a:pPr marL="342900" lvl="0" indent="-342900" algn="l" rtl="0">
              <a:lnSpc>
                <a:spcPct val="100000"/>
              </a:lnSpc>
              <a:spcBef>
                <a:spcPts val="0"/>
              </a:spcBef>
              <a:spcAft>
                <a:spcPts val="0"/>
              </a:spcAft>
              <a:buSzPts val="1600"/>
              <a:buChar char="■"/>
            </a:pPr>
            <a:r>
              <a:rPr lang="en-US" sz="1600" dirty="0"/>
              <a:t>when you see ++</a:t>
            </a:r>
            <a:r>
              <a:rPr lang="en-US" sz="1600" dirty="0" err="1"/>
              <a:t>i</a:t>
            </a:r>
            <a:r>
              <a:rPr lang="en-US" sz="1600" dirty="0"/>
              <a:t> at line n, it means that there is an “imaginary” line between lines n-1 and n, which increases the value of </a:t>
            </a:r>
            <a:r>
              <a:rPr lang="en-US" sz="1600" dirty="0" err="1"/>
              <a:t>i</a:t>
            </a:r>
            <a:r>
              <a:rPr lang="en-US" sz="1600" dirty="0"/>
              <a:t> by 1. </a:t>
            </a:r>
            <a:endParaRPr sz="1600" dirty="0"/>
          </a:p>
          <a:p>
            <a:pPr marL="914400" marR="0" lvl="1" indent="-330200" algn="l" rtl="0">
              <a:lnSpc>
                <a:spcPct val="100000"/>
              </a:lnSpc>
              <a:spcBef>
                <a:spcPts val="960"/>
              </a:spcBef>
              <a:spcAft>
                <a:spcPts val="0"/>
              </a:spcAft>
              <a:buClr>
                <a:srgbClr val="006600"/>
              </a:buClr>
              <a:buSzPts val="1600"/>
              <a:buChar char="●"/>
            </a:pPr>
            <a:r>
              <a:rPr lang="en-US" sz="1600" dirty="0"/>
              <a:t>int </a:t>
            </a:r>
            <a:r>
              <a:rPr lang="en-US" sz="1600" dirty="0" err="1"/>
              <a:t>i</a:t>
            </a:r>
            <a:r>
              <a:rPr lang="en-US" sz="1600" dirty="0"/>
              <a:t> = 4;</a:t>
            </a:r>
            <a:endParaRPr sz="1600" dirty="0"/>
          </a:p>
          <a:p>
            <a:pPr marL="914400" marR="0" lvl="1" indent="-330200" algn="l" rtl="0">
              <a:lnSpc>
                <a:spcPct val="100000"/>
              </a:lnSpc>
              <a:spcBef>
                <a:spcPts val="960"/>
              </a:spcBef>
              <a:spcAft>
                <a:spcPts val="0"/>
              </a:spcAft>
              <a:buClr>
                <a:srgbClr val="006600"/>
              </a:buClr>
              <a:buSzPts val="1600"/>
              <a:buChar char="●"/>
            </a:pPr>
            <a:r>
              <a:rPr lang="en-US" sz="1600" dirty="0" err="1"/>
              <a:t>System.out.println</a:t>
            </a:r>
            <a:r>
              <a:rPr lang="en-US" sz="1600" dirty="0"/>
              <a:t>(++</a:t>
            </a:r>
            <a:r>
              <a:rPr lang="en-US" sz="1600" dirty="0" err="1"/>
              <a:t>i</a:t>
            </a:r>
            <a:r>
              <a:rPr lang="en-US" sz="1600" dirty="0"/>
              <a:t>); </a:t>
            </a:r>
            <a:r>
              <a:rPr lang="en-US" sz="1600" dirty="0">
                <a:solidFill>
                  <a:srgbClr val="00B050"/>
                </a:solidFill>
              </a:rPr>
              <a:t>// 5</a:t>
            </a:r>
            <a:endParaRPr sz="1600" dirty="0">
              <a:solidFill>
                <a:srgbClr val="00B050"/>
              </a:solidFill>
            </a:endParaRPr>
          </a:p>
          <a:p>
            <a:pPr marL="914400" marR="0" lvl="1" indent="-330200" algn="l" rtl="0">
              <a:lnSpc>
                <a:spcPct val="100000"/>
              </a:lnSpc>
              <a:spcBef>
                <a:spcPts val="960"/>
              </a:spcBef>
              <a:spcAft>
                <a:spcPts val="0"/>
              </a:spcAft>
              <a:buClr>
                <a:srgbClr val="006600"/>
              </a:buClr>
              <a:buSzPts val="1600"/>
              <a:buChar char="●"/>
            </a:pPr>
            <a:r>
              <a:rPr lang="en-US" sz="1600" dirty="0" err="1"/>
              <a:t>System.out.println</a:t>
            </a:r>
            <a:r>
              <a:rPr lang="en-US" sz="1600" dirty="0"/>
              <a:t>(</a:t>
            </a:r>
            <a:r>
              <a:rPr lang="en-US" sz="1600" dirty="0" err="1"/>
              <a:t>i</a:t>
            </a:r>
            <a:r>
              <a:rPr lang="en-US" sz="1600" dirty="0"/>
              <a:t>);    </a:t>
            </a:r>
            <a:r>
              <a:rPr lang="en-US" sz="1600" dirty="0">
                <a:solidFill>
                  <a:srgbClr val="00B050"/>
                </a:solidFill>
              </a:rPr>
              <a:t>// 5</a:t>
            </a:r>
            <a:endParaRPr sz="1600" dirty="0">
              <a:solidFill>
                <a:srgbClr val="00B050"/>
              </a:solidFill>
            </a:endParaRPr>
          </a:p>
          <a:p>
            <a:pPr marL="0" marR="0" lvl="0" indent="0" algn="l" rtl="0">
              <a:lnSpc>
                <a:spcPct val="100000"/>
              </a:lnSpc>
              <a:spcBef>
                <a:spcPts val="960"/>
              </a:spcBef>
              <a:spcAft>
                <a:spcPts val="0"/>
              </a:spcAft>
              <a:buNone/>
            </a:pPr>
            <a:endParaRPr sz="1600" dirty="0"/>
          </a:p>
          <a:p>
            <a:pPr marL="0" lvl="0" indent="0" algn="l" rtl="0">
              <a:lnSpc>
                <a:spcPct val="100000"/>
              </a:lnSpc>
              <a:spcBef>
                <a:spcPts val="0"/>
              </a:spcBef>
              <a:spcAft>
                <a:spcPts val="0"/>
              </a:spcAft>
              <a:buNone/>
            </a:pPr>
            <a:endParaRPr sz="1600" dirty="0">
              <a:solidFill>
                <a:srgbClr val="00B050"/>
              </a:solidFill>
            </a:endParaRPr>
          </a:p>
          <a:p>
            <a:pPr marL="342900" lvl="0" indent="-342900" algn="l" rtl="0">
              <a:spcBef>
                <a:spcPts val="0"/>
              </a:spcBef>
              <a:spcAft>
                <a:spcPts val="0"/>
              </a:spcAft>
              <a:buSzPts val="1600"/>
              <a:buChar char="■"/>
            </a:pPr>
            <a:r>
              <a:rPr lang="en-US" sz="1600" dirty="0"/>
              <a:t>when you see </a:t>
            </a:r>
            <a:r>
              <a:rPr lang="en-US" sz="1600" dirty="0" err="1"/>
              <a:t>i</a:t>
            </a:r>
            <a:r>
              <a:rPr lang="en-US" sz="1600" dirty="0"/>
              <a:t>++ at line n, it means that there is an “imaginary” line between lines n and n+1, which increases the value of </a:t>
            </a:r>
            <a:r>
              <a:rPr lang="en-US" sz="1600" dirty="0" err="1"/>
              <a:t>i</a:t>
            </a:r>
            <a:r>
              <a:rPr lang="en-US" sz="1600" dirty="0"/>
              <a:t> by 1. </a:t>
            </a:r>
            <a:endParaRPr sz="1600" dirty="0"/>
          </a:p>
          <a:p>
            <a:pPr marL="914400" marR="0" lvl="1" indent="-330200" algn="l" rtl="0">
              <a:lnSpc>
                <a:spcPct val="100000"/>
              </a:lnSpc>
              <a:spcBef>
                <a:spcPts val="960"/>
              </a:spcBef>
              <a:spcAft>
                <a:spcPts val="0"/>
              </a:spcAft>
              <a:buClr>
                <a:srgbClr val="006600"/>
              </a:buClr>
              <a:buSzPts val="1600"/>
              <a:buChar char="●"/>
            </a:pPr>
            <a:r>
              <a:rPr lang="en-US" sz="1600" dirty="0"/>
              <a:t>int </a:t>
            </a:r>
            <a:r>
              <a:rPr lang="en-US" sz="1600" dirty="0" err="1"/>
              <a:t>i</a:t>
            </a:r>
            <a:r>
              <a:rPr lang="en-US" sz="1600" dirty="0"/>
              <a:t> = 4;</a:t>
            </a:r>
            <a:endParaRPr sz="1600" dirty="0"/>
          </a:p>
          <a:p>
            <a:pPr marL="914400" marR="0" lvl="1" indent="-330200" algn="l" rtl="0">
              <a:lnSpc>
                <a:spcPct val="100000"/>
              </a:lnSpc>
              <a:spcBef>
                <a:spcPts val="960"/>
              </a:spcBef>
              <a:spcAft>
                <a:spcPts val="0"/>
              </a:spcAft>
              <a:buClr>
                <a:srgbClr val="006600"/>
              </a:buClr>
              <a:buSzPts val="1600"/>
              <a:buChar char="●"/>
            </a:pPr>
            <a:r>
              <a:rPr lang="en-US" sz="1600" dirty="0" err="1"/>
              <a:t>System.out.println</a:t>
            </a:r>
            <a:r>
              <a:rPr lang="en-US" sz="1600" dirty="0"/>
              <a:t>(</a:t>
            </a:r>
            <a:r>
              <a:rPr lang="en-US" sz="1600" dirty="0" err="1"/>
              <a:t>i</a:t>
            </a:r>
            <a:r>
              <a:rPr lang="en-US" sz="1600" dirty="0"/>
              <a:t>++); </a:t>
            </a:r>
            <a:r>
              <a:rPr lang="en-US" sz="1600" dirty="0">
                <a:solidFill>
                  <a:srgbClr val="00B050"/>
                </a:solidFill>
              </a:rPr>
              <a:t>// 4</a:t>
            </a:r>
            <a:endParaRPr sz="1600" dirty="0"/>
          </a:p>
          <a:p>
            <a:pPr marL="914400" marR="0" lvl="1" indent="-330200" algn="l" rtl="0">
              <a:lnSpc>
                <a:spcPct val="100000"/>
              </a:lnSpc>
              <a:spcBef>
                <a:spcPts val="960"/>
              </a:spcBef>
              <a:spcAft>
                <a:spcPts val="0"/>
              </a:spcAft>
              <a:buClr>
                <a:srgbClr val="006600"/>
              </a:buClr>
              <a:buSzPts val="1600"/>
              <a:buChar char="●"/>
            </a:pPr>
            <a:r>
              <a:rPr lang="en-US" sz="1600" dirty="0" err="1"/>
              <a:t>System.out.println</a:t>
            </a:r>
            <a:r>
              <a:rPr lang="en-US" sz="1600" dirty="0"/>
              <a:t>(</a:t>
            </a:r>
            <a:r>
              <a:rPr lang="en-US" sz="1600" dirty="0" err="1"/>
              <a:t>i</a:t>
            </a:r>
            <a:r>
              <a:rPr lang="en-US" sz="1600" dirty="0"/>
              <a:t>);    </a:t>
            </a:r>
            <a:r>
              <a:rPr lang="en-US" sz="1600" dirty="0">
                <a:solidFill>
                  <a:srgbClr val="00B050"/>
                </a:solidFill>
              </a:rPr>
              <a:t>// 5</a:t>
            </a:r>
            <a:endParaRPr sz="1600" dirty="0"/>
          </a:p>
          <a:p>
            <a:pPr marL="0" lvl="0" indent="0" algn="l" rtl="0">
              <a:spcBef>
                <a:spcPts val="0"/>
              </a:spcBef>
              <a:spcAft>
                <a:spcPts val="0"/>
              </a:spcAft>
              <a:buNone/>
            </a:pPr>
            <a:endParaRPr sz="1600" dirty="0">
              <a:solidFill>
                <a:srgbClr val="00B050"/>
              </a:solidFill>
            </a:endParaRPr>
          </a:p>
          <a:p>
            <a:pPr marL="342900" lvl="0" indent="-342900" algn="l" rtl="0">
              <a:spcBef>
                <a:spcPts val="0"/>
              </a:spcBef>
              <a:spcAft>
                <a:spcPts val="0"/>
              </a:spcAft>
              <a:buSzPts val="1600"/>
              <a:buChar char="■"/>
            </a:pPr>
            <a:r>
              <a:rPr lang="en-US" sz="1600" u="sng" dirty="0"/>
              <a:t>Tip</a:t>
            </a:r>
            <a:r>
              <a:rPr lang="en-US" sz="1600" dirty="0"/>
              <a:t>: always use </a:t>
            </a:r>
            <a:r>
              <a:rPr lang="en-US" sz="1600" dirty="0" err="1"/>
              <a:t>i</a:t>
            </a:r>
            <a:r>
              <a:rPr lang="en-US" sz="1600" dirty="0"/>
              <a:t>++ over ++</a:t>
            </a:r>
            <a:r>
              <a:rPr lang="en-US" sz="1600" dirty="0" err="1"/>
              <a:t>i</a:t>
            </a:r>
            <a:r>
              <a:rPr lang="en-US" sz="1600" dirty="0"/>
              <a:t> </a:t>
            </a:r>
            <a:endParaRPr sz="1600" dirty="0">
              <a:solidFill>
                <a:srgbClr val="00B050"/>
              </a:solidFill>
            </a:endParaRPr>
          </a:p>
          <a:p>
            <a:pPr marL="0" lvl="0" indent="0" algn="l" rtl="0">
              <a:spcBef>
                <a:spcPts val="0"/>
              </a:spcBef>
              <a:spcAft>
                <a:spcPts val="0"/>
              </a:spcAft>
              <a:buNone/>
            </a:pPr>
            <a:endParaRPr sz="1600" dirty="0">
              <a:solidFill>
                <a:srgbClr val="00B05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g1e8113b6d05_0_80"/>
          <p:cNvSpPr txBox="1"/>
          <p:nvPr/>
        </p:nvSpPr>
        <p:spPr>
          <a:xfrm>
            <a:off x="497150" y="3268838"/>
            <a:ext cx="3657000" cy="1332300"/>
          </a:xfrm>
          <a:prstGeom prst="rect">
            <a:avLst/>
          </a:prstGeom>
          <a:solidFill>
            <a:srgbClr val="DBD8D8"/>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omic Sans MS"/>
              <a:ea typeface="Comic Sans MS"/>
              <a:cs typeface="Comic Sans MS"/>
              <a:sym typeface="Comic Sans MS"/>
            </a:endParaRPr>
          </a:p>
        </p:txBody>
      </p:sp>
      <p:sp>
        <p:nvSpPr>
          <p:cNvPr id="374" name="Google Shape;374;g1e8113b6d05_0_80"/>
          <p:cNvSpPr txBox="1"/>
          <p:nvPr/>
        </p:nvSpPr>
        <p:spPr>
          <a:xfrm>
            <a:off x="531050" y="762675"/>
            <a:ext cx="3657000" cy="1027200"/>
          </a:xfrm>
          <a:prstGeom prst="rect">
            <a:avLst/>
          </a:prstGeom>
          <a:solidFill>
            <a:srgbClr val="DBD8D8"/>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omic Sans MS"/>
              <a:ea typeface="Comic Sans MS"/>
              <a:cs typeface="Comic Sans MS"/>
              <a:sym typeface="Comic Sans MS"/>
            </a:endParaRPr>
          </a:p>
        </p:txBody>
      </p:sp>
      <p:sp>
        <p:nvSpPr>
          <p:cNvPr id="375" name="Google Shape;375;g1e8113b6d05_0_80"/>
          <p:cNvSpPr txBox="1"/>
          <p:nvPr/>
        </p:nvSpPr>
        <p:spPr>
          <a:xfrm>
            <a:off x="531050" y="2032175"/>
            <a:ext cx="3657000" cy="1027200"/>
          </a:xfrm>
          <a:prstGeom prst="rect">
            <a:avLst/>
          </a:prstGeom>
          <a:solidFill>
            <a:srgbClr val="DBD8D8"/>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omic Sans MS"/>
              <a:ea typeface="Comic Sans MS"/>
              <a:cs typeface="Comic Sans MS"/>
              <a:sym typeface="Comic Sans MS"/>
            </a:endParaRPr>
          </a:p>
        </p:txBody>
      </p:sp>
      <p:sp>
        <p:nvSpPr>
          <p:cNvPr id="376" name="Google Shape;376;g1e8113b6d05_0_80"/>
          <p:cNvSpPr txBox="1"/>
          <p:nvPr/>
        </p:nvSpPr>
        <p:spPr>
          <a:xfrm>
            <a:off x="497150" y="4808350"/>
            <a:ext cx="3657000" cy="1238100"/>
          </a:xfrm>
          <a:prstGeom prst="rect">
            <a:avLst/>
          </a:prstGeom>
          <a:solidFill>
            <a:srgbClr val="DBD8D8"/>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omic Sans MS"/>
              <a:ea typeface="Comic Sans MS"/>
              <a:cs typeface="Comic Sans MS"/>
              <a:sym typeface="Comic Sans MS"/>
            </a:endParaRPr>
          </a:p>
        </p:txBody>
      </p:sp>
      <p:sp>
        <p:nvSpPr>
          <p:cNvPr id="377" name="Google Shape;377;g1e8113b6d05_0_80"/>
          <p:cNvSpPr txBox="1"/>
          <p:nvPr/>
        </p:nvSpPr>
        <p:spPr>
          <a:xfrm>
            <a:off x="188050" y="696850"/>
            <a:ext cx="9281400" cy="5571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b="1" dirty="0">
                <a:solidFill>
                  <a:srgbClr val="7F0055"/>
                </a:solidFill>
                <a:latin typeface="Consolas"/>
                <a:ea typeface="Consolas"/>
                <a:cs typeface="Consolas"/>
                <a:sym typeface="Consolas"/>
              </a:rPr>
              <a:t>        int</a:t>
            </a:r>
            <a:r>
              <a:rPr lang="en-US" dirty="0">
                <a:solidFill>
                  <a:schemeClr val="dk1"/>
                </a:solidFill>
                <a:latin typeface="Consolas"/>
                <a:ea typeface="Consolas"/>
                <a:cs typeface="Consolas"/>
                <a:sym typeface="Consolas"/>
              </a:rPr>
              <a:t> n = 6;</a:t>
            </a:r>
            <a:endParaRPr sz="1400" i="0" u="none" strike="noStrike" cap="none" dirty="0">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Consolas"/>
                <a:ea typeface="Consolas"/>
                <a:cs typeface="Consolas"/>
                <a:sym typeface="Consolas"/>
              </a:rPr>
              <a:t>        </a:t>
            </a:r>
            <a:r>
              <a:rPr lang="en-US" sz="1400" b="1" i="0" u="none" strike="noStrike" cap="none" dirty="0">
                <a:solidFill>
                  <a:srgbClr val="7F0055"/>
                </a:solidFill>
                <a:latin typeface="Consolas"/>
                <a:ea typeface="Consolas"/>
                <a:cs typeface="Consolas"/>
                <a:sym typeface="Consolas"/>
              </a:rPr>
              <a:t>for</a:t>
            </a:r>
            <a:r>
              <a:rPr lang="en-US" sz="1400" i="0" u="none" strike="noStrike" cap="none" dirty="0">
                <a:solidFill>
                  <a:srgbClr val="000000"/>
                </a:solidFill>
                <a:latin typeface="Consolas"/>
                <a:ea typeface="Consolas"/>
                <a:cs typeface="Consolas"/>
                <a:sym typeface="Consolas"/>
              </a:rPr>
              <a:t> (</a:t>
            </a:r>
            <a:r>
              <a:rPr lang="en-US" sz="1400" b="1" i="0" u="none" strike="noStrike" cap="none" dirty="0">
                <a:solidFill>
                  <a:srgbClr val="7F0055"/>
                </a:solidFill>
                <a:latin typeface="Consolas"/>
                <a:ea typeface="Consolas"/>
                <a:cs typeface="Consolas"/>
                <a:sym typeface="Consolas"/>
              </a:rPr>
              <a:t>int</a:t>
            </a:r>
            <a:r>
              <a:rPr lang="en-US" sz="1400" i="0" u="none" strike="noStrike" cap="none" dirty="0">
                <a:solidFill>
                  <a:srgbClr val="000000"/>
                </a:solidFill>
                <a:latin typeface="Consolas"/>
                <a:ea typeface="Consolas"/>
                <a:cs typeface="Consolas"/>
                <a:sym typeface="Consolas"/>
              </a:rPr>
              <a:t> </a:t>
            </a:r>
            <a:r>
              <a:rPr lang="en-US" sz="1400" i="0" u="none" strike="noStrike" cap="none" dirty="0" err="1">
                <a:solidFill>
                  <a:srgbClr val="000000"/>
                </a:solidFill>
                <a:latin typeface="Consolas"/>
                <a:ea typeface="Consolas"/>
                <a:cs typeface="Consolas"/>
                <a:sym typeface="Consolas"/>
              </a:rPr>
              <a:t>i</a:t>
            </a:r>
            <a:r>
              <a:rPr lang="en-US" sz="1400" i="0" u="none" strike="noStrike" cap="none" dirty="0">
                <a:solidFill>
                  <a:srgbClr val="000000"/>
                </a:solidFill>
                <a:latin typeface="Consolas"/>
                <a:ea typeface="Consolas"/>
                <a:cs typeface="Consolas"/>
                <a:sym typeface="Consolas"/>
              </a:rPr>
              <a:t> = 0; </a:t>
            </a:r>
            <a:r>
              <a:rPr lang="en-US" sz="1400" i="0" u="none" strike="noStrike" cap="none" dirty="0" err="1">
                <a:solidFill>
                  <a:srgbClr val="000000"/>
                </a:solidFill>
                <a:latin typeface="Consolas"/>
                <a:ea typeface="Consolas"/>
                <a:cs typeface="Consolas"/>
                <a:sym typeface="Consolas"/>
              </a:rPr>
              <a:t>i</a:t>
            </a:r>
            <a:r>
              <a:rPr lang="en-US" sz="1400" i="0" u="none" strike="noStrike" cap="none" dirty="0">
                <a:solidFill>
                  <a:srgbClr val="000000"/>
                </a:solidFill>
                <a:latin typeface="Consolas"/>
                <a:ea typeface="Consolas"/>
                <a:cs typeface="Consolas"/>
                <a:sym typeface="Consolas"/>
              </a:rPr>
              <a:t> &lt; n; </a:t>
            </a:r>
            <a:r>
              <a:rPr lang="en-US" sz="1400" i="0" u="none" strike="noStrike" cap="none" dirty="0" err="1">
                <a:solidFill>
                  <a:srgbClr val="000000"/>
                </a:solidFill>
                <a:latin typeface="Consolas"/>
                <a:ea typeface="Consolas"/>
                <a:cs typeface="Consolas"/>
                <a:sym typeface="Consolas"/>
              </a:rPr>
              <a:t>i</a:t>
            </a:r>
            <a:r>
              <a:rPr lang="en-US" sz="1400" i="0" u="none" strike="noStrike" cap="none" dirty="0">
                <a:solidFill>
                  <a:srgbClr val="000000"/>
                </a:solidFill>
                <a:latin typeface="Consolas"/>
                <a:ea typeface="Consolas"/>
                <a:cs typeface="Consolas"/>
                <a:sym typeface="Consolas"/>
              </a:rPr>
              <a:t>++) {</a:t>
            </a:r>
            <a:endParaRPr sz="1400" i="0" u="none" strike="noStrike" cap="none" dirty="0">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Consolas"/>
                <a:ea typeface="Consolas"/>
                <a:cs typeface="Consolas"/>
                <a:sym typeface="Consolas"/>
              </a:rPr>
              <a:t>            </a:t>
            </a:r>
            <a:r>
              <a:rPr lang="en-US" sz="1400" i="0" u="none" strike="noStrike" cap="none" dirty="0" err="1">
                <a:solidFill>
                  <a:srgbClr val="000000"/>
                </a:solidFill>
                <a:latin typeface="Consolas"/>
                <a:ea typeface="Consolas"/>
                <a:cs typeface="Consolas"/>
                <a:sym typeface="Consolas"/>
              </a:rPr>
              <a:t>System.out.println</a:t>
            </a:r>
            <a:r>
              <a:rPr lang="en-US" sz="1400" i="0" u="none" strike="noStrike" cap="none" dirty="0">
                <a:solidFill>
                  <a:srgbClr val="000000"/>
                </a:solidFill>
                <a:latin typeface="Consolas"/>
                <a:ea typeface="Consolas"/>
                <a:cs typeface="Consolas"/>
                <a:sym typeface="Consolas"/>
              </a:rPr>
              <a:t>(</a:t>
            </a:r>
            <a:r>
              <a:rPr lang="en-US" sz="1400" i="0" u="none" strike="noStrike" cap="none" dirty="0" err="1">
                <a:solidFill>
                  <a:srgbClr val="000000"/>
                </a:solidFill>
                <a:latin typeface="Consolas"/>
                <a:ea typeface="Consolas"/>
                <a:cs typeface="Consolas"/>
                <a:sym typeface="Consolas"/>
              </a:rPr>
              <a:t>i</a:t>
            </a:r>
            <a:r>
              <a:rPr lang="en-US" sz="1400" i="0" u="none" strike="noStrike" cap="none" dirty="0">
                <a:solidFill>
                  <a:srgbClr val="000000"/>
                </a:solidFill>
                <a:latin typeface="Consolas"/>
                <a:ea typeface="Consolas"/>
                <a:cs typeface="Consolas"/>
                <a:sym typeface="Consolas"/>
              </a:rPr>
              <a:t>);</a:t>
            </a:r>
            <a:endParaRPr sz="1400" i="0" u="none" strike="noStrike" cap="none" dirty="0">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Consolas"/>
                <a:ea typeface="Consolas"/>
                <a:cs typeface="Consolas"/>
                <a:sym typeface="Consolas"/>
              </a:rPr>
              <a:t>        }</a:t>
            </a:r>
            <a:endParaRPr sz="1400" i="0" u="none" strike="noStrike" cap="none" dirty="0">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Consolas"/>
                <a:ea typeface="Consolas"/>
                <a:cs typeface="Consolas"/>
                <a:sym typeface="Consolas"/>
              </a:rPr>
              <a:t> </a:t>
            </a:r>
            <a:r>
              <a:rPr lang="en-US" dirty="0">
                <a:latin typeface="Consolas"/>
                <a:ea typeface="Consolas"/>
                <a:cs typeface="Consolas"/>
                <a:sym typeface="Consolas"/>
              </a:rPr>
              <a:t> </a:t>
            </a:r>
            <a:endParaRPr sz="1400" i="0" u="none" strike="noStrike" cap="none" dirty="0">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dirty="0">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Consolas"/>
                <a:ea typeface="Consolas"/>
                <a:cs typeface="Consolas"/>
                <a:sym typeface="Consolas"/>
              </a:rPr>
              <a:t>  </a:t>
            </a:r>
            <a:r>
              <a:rPr lang="en-US" b="1" dirty="0">
                <a:solidFill>
                  <a:srgbClr val="7F0055"/>
                </a:solidFill>
                <a:latin typeface="Consolas"/>
                <a:ea typeface="Consolas"/>
                <a:cs typeface="Consolas"/>
                <a:sym typeface="Consolas"/>
              </a:rPr>
              <a:t>      int</a:t>
            </a:r>
            <a:r>
              <a:rPr lang="en-US" dirty="0">
                <a:solidFill>
                  <a:schemeClr val="dk1"/>
                </a:solidFill>
                <a:latin typeface="Consolas"/>
                <a:ea typeface="Consolas"/>
                <a:cs typeface="Consolas"/>
                <a:sym typeface="Consolas"/>
              </a:rPr>
              <a:t> n = 6;</a:t>
            </a:r>
            <a:endParaRPr sz="1400" i="0" u="none" strike="noStrike" cap="none" dirty="0">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Consolas"/>
                <a:ea typeface="Consolas"/>
                <a:cs typeface="Consolas"/>
                <a:sym typeface="Consolas"/>
              </a:rPr>
              <a:t>        </a:t>
            </a:r>
            <a:r>
              <a:rPr lang="en-US" sz="1400" b="1" i="0" u="none" strike="noStrike" cap="none" dirty="0">
                <a:solidFill>
                  <a:srgbClr val="7F0055"/>
                </a:solidFill>
                <a:latin typeface="Consolas"/>
                <a:ea typeface="Consolas"/>
                <a:cs typeface="Consolas"/>
                <a:sym typeface="Consolas"/>
              </a:rPr>
              <a:t>for</a:t>
            </a:r>
            <a:r>
              <a:rPr lang="en-US" sz="1400" i="0" u="none" strike="noStrike" cap="none" dirty="0">
                <a:solidFill>
                  <a:srgbClr val="000000"/>
                </a:solidFill>
                <a:latin typeface="Consolas"/>
                <a:ea typeface="Consolas"/>
                <a:cs typeface="Consolas"/>
                <a:sym typeface="Consolas"/>
              </a:rPr>
              <a:t> (</a:t>
            </a:r>
            <a:r>
              <a:rPr lang="en-US" sz="1400" b="1" i="0" u="none" strike="noStrike" cap="none" dirty="0">
                <a:solidFill>
                  <a:srgbClr val="7F0055"/>
                </a:solidFill>
                <a:latin typeface="Consolas"/>
                <a:ea typeface="Consolas"/>
                <a:cs typeface="Consolas"/>
                <a:sym typeface="Consolas"/>
              </a:rPr>
              <a:t>int</a:t>
            </a:r>
            <a:r>
              <a:rPr lang="en-US" sz="1400" i="0" u="none" strike="noStrike" cap="none" dirty="0">
                <a:solidFill>
                  <a:srgbClr val="000000"/>
                </a:solidFill>
                <a:latin typeface="Consolas"/>
                <a:ea typeface="Consolas"/>
                <a:cs typeface="Consolas"/>
                <a:sym typeface="Consolas"/>
              </a:rPr>
              <a:t> </a:t>
            </a:r>
            <a:r>
              <a:rPr lang="en-US" sz="1400" i="0" u="none" strike="noStrike" cap="none" dirty="0" err="1">
                <a:solidFill>
                  <a:srgbClr val="000000"/>
                </a:solidFill>
                <a:latin typeface="Consolas"/>
                <a:ea typeface="Consolas"/>
                <a:cs typeface="Consolas"/>
                <a:sym typeface="Consolas"/>
              </a:rPr>
              <a:t>i</a:t>
            </a:r>
            <a:r>
              <a:rPr lang="en-US" sz="1400" i="0" u="none" strike="noStrike" cap="none" dirty="0">
                <a:solidFill>
                  <a:srgbClr val="000000"/>
                </a:solidFill>
                <a:latin typeface="Consolas"/>
                <a:ea typeface="Consolas"/>
                <a:cs typeface="Consolas"/>
                <a:sym typeface="Consolas"/>
              </a:rPr>
              <a:t> = 0; </a:t>
            </a:r>
            <a:r>
              <a:rPr lang="en-US" sz="1400" i="0" u="none" strike="noStrike" cap="none" dirty="0" err="1">
                <a:solidFill>
                  <a:srgbClr val="000000"/>
                </a:solidFill>
                <a:latin typeface="Consolas"/>
                <a:ea typeface="Consolas"/>
                <a:cs typeface="Consolas"/>
                <a:sym typeface="Consolas"/>
              </a:rPr>
              <a:t>i</a:t>
            </a:r>
            <a:r>
              <a:rPr lang="en-US" sz="1400" i="0" u="none" strike="noStrike" cap="none" dirty="0">
                <a:solidFill>
                  <a:srgbClr val="000000"/>
                </a:solidFill>
                <a:latin typeface="Consolas"/>
                <a:ea typeface="Consolas"/>
                <a:cs typeface="Consolas"/>
                <a:sym typeface="Consolas"/>
              </a:rPr>
              <a:t> &lt; n; ++</a:t>
            </a:r>
            <a:r>
              <a:rPr lang="en-US" sz="1400" i="0" u="none" strike="noStrike" cap="none" dirty="0" err="1">
                <a:solidFill>
                  <a:srgbClr val="000000"/>
                </a:solidFill>
                <a:latin typeface="Consolas"/>
                <a:ea typeface="Consolas"/>
                <a:cs typeface="Consolas"/>
                <a:sym typeface="Consolas"/>
              </a:rPr>
              <a:t>i</a:t>
            </a:r>
            <a:r>
              <a:rPr lang="en-US" sz="1400" i="0" u="none" strike="noStrike" cap="none" dirty="0">
                <a:solidFill>
                  <a:srgbClr val="000000"/>
                </a:solidFill>
                <a:latin typeface="Consolas"/>
                <a:ea typeface="Consolas"/>
                <a:cs typeface="Consolas"/>
                <a:sym typeface="Consolas"/>
              </a:rPr>
              <a:t>) {</a:t>
            </a:r>
            <a:endParaRPr sz="1400" i="0" u="none" strike="noStrike" cap="none" dirty="0">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Consolas"/>
                <a:ea typeface="Consolas"/>
                <a:cs typeface="Consolas"/>
                <a:sym typeface="Consolas"/>
              </a:rPr>
              <a:t>            </a:t>
            </a:r>
            <a:r>
              <a:rPr lang="en-US" sz="1400" i="0" u="none" strike="noStrike" cap="none" dirty="0" err="1">
                <a:solidFill>
                  <a:srgbClr val="000000"/>
                </a:solidFill>
                <a:latin typeface="Consolas"/>
                <a:ea typeface="Consolas"/>
                <a:cs typeface="Consolas"/>
                <a:sym typeface="Consolas"/>
              </a:rPr>
              <a:t>System.out.println</a:t>
            </a:r>
            <a:r>
              <a:rPr lang="en-US" sz="1400" i="0" u="none" strike="noStrike" cap="none" dirty="0">
                <a:solidFill>
                  <a:srgbClr val="000000"/>
                </a:solidFill>
                <a:latin typeface="Consolas"/>
                <a:ea typeface="Consolas"/>
                <a:cs typeface="Consolas"/>
                <a:sym typeface="Consolas"/>
              </a:rPr>
              <a:t>(</a:t>
            </a:r>
            <a:r>
              <a:rPr lang="en-US" sz="1400" i="0" u="none" strike="noStrike" cap="none" dirty="0" err="1">
                <a:solidFill>
                  <a:srgbClr val="000000"/>
                </a:solidFill>
                <a:latin typeface="Consolas"/>
                <a:ea typeface="Consolas"/>
                <a:cs typeface="Consolas"/>
                <a:sym typeface="Consolas"/>
              </a:rPr>
              <a:t>i</a:t>
            </a:r>
            <a:r>
              <a:rPr lang="en-US" sz="1400" i="0" u="none" strike="noStrike" cap="none" dirty="0">
                <a:solidFill>
                  <a:srgbClr val="000000"/>
                </a:solidFill>
                <a:latin typeface="Consolas"/>
                <a:ea typeface="Consolas"/>
                <a:cs typeface="Consolas"/>
                <a:sym typeface="Consolas"/>
              </a:rPr>
              <a:t>);</a:t>
            </a:r>
            <a:endParaRPr sz="1400" i="0" u="none" strike="noStrike" cap="none" dirty="0">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Consolas"/>
                <a:ea typeface="Consolas"/>
                <a:cs typeface="Consolas"/>
                <a:sym typeface="Consolas"/>
              </a:rPr>
              <a:t>        }</a:t>
            </a:r>
            <a:endParaRPr sz="1400" i="0" u="none" strike="noStrike" cap="none" dirty="0">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Consolas"/>
                <a:ea typeface="Consolas"/>
                <a:cs typeface="Consolas"/>
                <a:sym typeface="Consolas"/>
              </a:rPr>
              <a:t> </a:t>
            </a:r>
            <a:endParaRPr sz="1400" i="0" u="none" strike="noStrike" cap="none" dirty="0">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dirty="0">
              <a:solidFill>
                <a:srgbClr val="000000"/>
              </a:solidFill>
              <a:latin typeface="Consolas"/>
              <a:ea typeface="Consolas"/>
              <a:cs typeface="Consolas"/>
              <a:sym typeface="Consolas"/>
            </a:endParaRPr>
          </a:p>
          <a:p>
            <a:pPr marL="0" lvl="0" indent="0" algn="l" rtl="0">
              <a:spcBef>
                <a:spcPts val="0"/>
              </a:spcBef>
              <a:spcAft>
                <a:spcPts val="0"/>
              </a:spcAft>
              <a:buClr>
                <a:schemeClr val="dk1"/>
              </a:buClr>
              <a:buSzPts val="1400"/>
              <a:buFont typeface="Arial"/>
              <a:buNone/>
            </a:pPr>
            <a:r>
              <a:rPr lang="en-US" b="1" dirty="0">
                <a:solidFill>
                  <a:srgbClr val="7F0055"/>
                </a:solidFill>
                <a:latin typeface="Consolas"/>
                <a:ea typeface="Consolas"/>
                <a:cs typeface="Consolas"/>
                <a:sym typeface="Consolas"/>
              </a:rPr>
              <a:t>        int</a:t>
            </a:r>
            <a:r>
              <a:rPr lang="en-US" dirty="0">
                <a:solidFill>
                  <a:schemeClr val="dk1"/>
                </a:solidFill>
                <a:latin typeface="Consolas"/>
                <a:ea typeface="Consolas"/>
                <a:cs typeface="Consolas"/>
                <a:sym typeface="Consolas"/>
              </a:rPr>
              <a:t> n = 6;</a:t>
            </a:r>
            <a:endParaRPr sz="1400" i="0" u="none" strike="noStrike" cap="none" dirty="0">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Consolas"/>
                <a:ea typeface="Consolas"/>
                <a:cs typeface="Consolas"/>
                <a:sym typeface="Consolas"/>
              </a:rPr>
              <a:t>        </a:t>
            </a:r>
            <a:r>
              <a:rPr lang="en-US" sz="1400" b="1" i="0" u="none" strike="noStrike" cap="none" dirty="0">
                <a:solidFill>
                  <a:srgbClr val="7F0055"/>
                </a:solidFill>
                <a:latin typeface="Consolas"/>
                <a:ea typeface="Consolas"/>
                <a:cs typeface="Consolas"/>
                <a:sym typeface="Consolas"/>
              </a:rPr>
              <a:t>int</a:t>
            </a:r>
            <a:r>
              <a:rPr lang="en-US" sz="1400" i="0" u="none" strike="noStrike" cap="none" dirty="0">
                <a:solidFill>
                  <a:srgbClr val="000000"/>
                </a:solidFill>
                <a:latin typeface="Consolas"/>
                <a:ea typeface="Consolas"/>
                <a:cs typeface="Consolas"/>
                <a:sym typeface="Consolas"/>
              </a:rPr>
              <a:t> </a:t>
            </a:r>
            <a:r>
              <a:rPr lang="en-US" sz="1400" i="0" u="none" strike="noStrike" cap="none" dirty="0" err="1">
                <a:solidFill>
                  <a:srgbClr val="000000"/>
                </a:solidFill>
                <a:latin typeface="Consolas"/>
                <a:ea typeface="Consolas"/>
                <a:cs typeface="Consolas"/>
                <a:sym typeface="Consolas"/>
              </a:rPr>
              <a:t>i</a:t>
            </a:r>
            <a:r>
              <a:rPr lang="en-US" sz="1400" i="0" u="none" strike="noStrike" cap="none" dirty="0">
                <a:solidFill>
                  <a:srgbClr val="000000"/>
                </a:solidFill>
                <a:latin typeface="Consolas"/>
                <a:ea typeface="Consolas"/>
                <a:cs typeface="Consolas"/>
                <a:sym typeface="Consolas"/>
              </a:rPr>
              <a:t> = 0;</a:t>
            </a:r>
            <a:endParaRPr sz="1400" i="0" u="none" strike="noStrike" cap="none" dirty="0">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Consolas"/>
                <a:ea typeface="Consolas"/>
                <a:cs typeface="Consolas"/>
                <a:sym typeface="Consolas"/>
              </a:rPr>
              <a:t>        </a:t>
            </a:r>
            <a:r>
              <a:rPr lang="en-US" sz="1400" b="1" i="0" u="none" strike="noStrike" cap="none" dirty="0">
                <a:solidFill>
                  <a:srgbClr val="7F0055"/>
                </a:solidFill>
                <a:latin typeface="Consolas"/>
                <a:ea typeface="Consolas"/>
                <a:cs typeface="Consolas"/>
                <a:sym typeface="Consolas"/>
              </a:rPr>
              <a:t>while</a:t>
            </a:r>
            <a:r>
              <a:rPr lang="en-US" sz="1400" i="0" u="none" strike="noStrike" cap="none" dirty="0">
                <a:solidFill>
                  <a:srgbClr val="000000"/>
                </a:solidFill>
                <a:latin typeface="Consolas"/>
                <a:ea typeface="Consolas"/>
                <a:cs typeface="Consolas"/>
                <a:sym typeface="Consolas"/>
              </a:rPr>
              <a:t> (</a:t>
            </a:r>
            <a:r>
              <a:rPr lang="en-US" sz="1400" i="0" u="none" strike="noStrike" cap="none" dirty="0" err="1">
                <a:solidFill>
                  <a:srgbClr val="000000"/>
                </a:solidFill>
                <a:latin typeface="Consolas"/>
                <a:ea typeface="Consolas"/>
                <a:cs typeface="Consolas"/>
                <a:sym typeface="Consolas"/>
              </a:rPr>
              <a:t>i</a:t>
            </a:r>
            <a:r>
              <a:rPr lang="en-US" sz="1400" i="0" u="none" strike="noStrike" cap="none" dirty="0">
                <a:solidFill>
                  <a:srgbClr val="000000"/>
                </a:solidFill>
                <a:latin typeface="Consolas"/>
                <a:ea typeface="Consolas"/>
                <a:cs typeface="Consolas"/>
                <a:sym typeface="Consolas"/>
              </a:rPr>
              <a:t> &lt; n) {</a:t>
            </a:r>
            <a:endParaRPr sz="1400" i="0" u="none" strike="noStrike" cap="none" dirty="0">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Consolas"/>
                <a:ea typeface="Consolas"/>
                <a:cs typeface="Consolas"/>
                <a:sym typeface="Consolas"/>
              </a:rPr>
              <a:t>            </a:t>
            </a:r>
            <a:r>
              <a:rPr lang="en-US" sz="1400" i="0" u="none" strike="noStrike" cap="none" dirty="0" err="1">
                <a:solidFill>
                  <a:srgbClr val="000000"/>
                </a:solidFill>
                <a:latin typeface="Consolas"/>
                <a:ea typeface="Consolas"/>
                <a:cs typeface="Consolas"/>
                <a:sym typeface="Consolas"/>
              </a:rPr>
              <a:t>System.out.println</a:t>
            </a:r>
            <a:r>
              <a:rPr lang="en-US" sz="1400" i="0" u="none" strike="noStrike" cap="none" dirty="0">
                <a:solidFill>
                  <a:srgbClr val="000000"/>
                </a:solidFill>
                <a:latin typeface="Consolas"/>
                <a:ea typeface="Consolas"/>
                <a:cs typeface="Consolas"/>
                <a:sym typeface="Consolas"/>
              </a:rPr>
              <a:t>(</a:t>
            </a:r>
            <a:r>
              <a:rPr lang="en-US" sz="1400" i="0" u="none" strike="noStrike" cap="none" dirty="0" err="1">
                <a:solidFill>
                  <a:srgbClr val="000000"/>
                </a:solidFill>
                <a:latin typeface="Consolas"/>
                <a:ea typeface="Consolas"/>
                <a:cs typeface="Consolas"/>
                <a:sym typeface="Consolas"/>
              </a:rPr>
              <a:t>i</a:t>
            </a:r>
            <a:r>
              <a:rPr lang="en-US" sz="1400" i="0" u="none" strike="noStrike" cap="none" dirty="0">
                <a:solidFill>
                  <a:srgbClr val="000000"/>
                </a:solidFill>
                <a:latin typeface="Consolas"/>
                <a:ea typeface="Consolas"/>
                <a:cs typeface="Consolas"/>
                <a:sym typeface="Consolas"/>
              </a:rPr>
              <a:t>++);</a:t>
            </a:r>
            <a:endParaRPr sz="1400" i="0" u="none" strike="noStrike" cap="none" dirty="0">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Consolas"/>
                <a:ea typeface="Consolas"/>
                <a:cs typeface="Consolas"/>
                <a:sym typeface="Consolas"/>
              </a:rPr>
              <a:t>        }</a:t>
            </a:r>
            <a:endParaRPr sz="1400" i="0" u="none" strike="noStrike" cap="none" dirty="0">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Consolas"/>
                <a:ea typeface="Consolas"/>
                <a:cs typeface="Consolas"/>
                <a:sym typeface="Consolas"/>
              </a:rPr>
              <a:t>    </a:t>
            </a:r>
            <a:endParaRPr sz="1400" i="0" u="none" strike="noStrike" cap="none" dirty="0">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dirty="0">
              <a:solidFill>
                <a:srgbClr val="000000"/>
              </a:solidFill>
              <a:latin typeface="Consolas"/>
              <a:ea typeface="Consolas"/>
              <a:cs typeface="Consolas"/>
              <a:sym typeface="Consolas"/>
            </a:endParaRPr>
          </a:p>
          <a:p>
            <a:pPr marL="0" lvl="0" indent="0" algn="l" rtl="0">
              <a:spcBef>
                <a:spcPts val="0"/>
              </a:spcBef>
              <a:spcAft>
                <a:spcPts val="0"/>
              </a:spcAft>
              <a:buClr>
                <a:schemeClr val="dk1"/>
              </a:buClr>
              <a:buSzPts val="1400"/>
              <a:buFont typeface="Arial"/>
              <a:buNone/>
            </a:pPr>
            <a:r>
              <a:rPr lang="he-IL" b="1" dirty="0">
                <a:solidFill>
                  <a:srgbClr val="7F0055"/>
                </a:solidFill>
                <a:latin typeface="Consolas"/>
                <a:ea typeface="Consolas"/>
                <a:cs typeface="Consolas"/>
                <a:sym typeface="Consolas"/>
              </a:rPr>
              <a:t>        </a:t>
            </a:r>
            <a:r>
              <a:rPr lang="en-US" b="1" dirty="0">
                <a:solidFill>
                  <a:srgbClr val="7F0055"/>
                </a:solidFill>
                <a:latin typeface="Consolas"/>
                <a:ea typeface="Consolas"/>
                <a:cs typeface="Consolas"/>
                <a:sym typeface="Consolas"/>
              </a:rPr>
              <a:t>int</a:t>
            </a:r>
            <a:r>
              <a:rPr lang="en-US" dirty="0">
                <a:solidFill>
                  <a:schemeClr val="dk1"/>
                </a:solidFill>
                <a:latin typeface="Consolas"/>
                <a:ea typeface="Consolas"/>
                <a:cs typeface="Consolas"/>
                <a:sym typeface="Consolas"/>
              </a:rPr>
              <a:t> n = 6;</a:t>
            </a:r>
            <a:endParaRPr sz="1400" i="0" u="none" strike="noStrike" cap="none" dirty="0">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Consolas"/>
                <a:ea typeface="Consolas"/>
                <a:cs typeface="Consolas"/>
                <a:sym typeface="Consolas"/>
              </a:rPr>
              <a:t>        </a:t>
            </a:r>
            <a:r>
              <a:rPr lang="en-US" sz="1400" b="1" i="0" u="none" strike="noStrike" cap="none" dirty="0">
                <a:solidFill>
                  <a:srgbClr val="7F0055"/>
                </a:solidFill>
                <a:latin typeface="Consolas"/>
                <a:ea typeface="Consolas"/>
                <a:cs typeface="Consolas"/>
                <a:sym typeface="Consolas"/>
              </a:rPr>
              <a:t>int</a:t>
            </a:r>
            <a:r>
              <a:rPr lang="en-US" sz="1400" i="0" u="none" strike="noStrike" cap="none" dirty="0">
                <a:solidFill>
                  <a:srgbClr val="000000"/>
                </a:solidFill>
                <a:latin typeface="Consolas"/>
                <a:ea typeface="Consolas"/>
                <a:cs typeface="Consolas"/>
                <a:sym typeface="Consolas"/>
              </a:rPr>
              <a:t> </a:t>
            </a:r>
            <a:r>
              <a:rPr lang="en-US" sz="1400" i="0" u="none" strike="noStrike" cap="none" dirty="0" err="1">
                <a:solidFill>
                  <a:srgbClr val="000000"/>
                </a:solidFill>
                <a:latin typeface="Consolas"/>
                <a:ea typeface="Consolas"/>
                <a:cs typeface="Consolas"/>
                <a:sym typeface="Consolas"/>
              </a:rPr>
              <a:t>i</a:t>
            </a:r>
            <a:r>
              <a:rPr lang="en-US" sz="1400" i="0" u="none" strike="noStrike" cap="none" dirty="0">
                <a:solidFill>
                  <a:srgbClr val="000000"/>
                </a:solidFill>
                <a:latin typeface="Consolas"/>
                <a:ea typeface="Consolas"/>
                <a:cs typeface="Consolas"/>
                <a:sym typeface="Consolas"/>
              </a:rPr>
              <a:t> = 0;</a:t>
            </a:r>
            <a:endParaRPr sz="1400" i="0" u="none" strike="noStrike" cap="none" dirty="0">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Consolas"/>
                <a:ea typeface="Consolas"/>
                <a:cs typeface="Consolas"/>
                <a:sym typeface="Consolas"/>
              </a:rPr>
              <a:t>        </a:t>
            </a:r>
            <a:r>
              <a:rPr lang="en-US" sz="1400" b="1" i="0" u="none" strike="noStrike" cap="none" dirty="0">
                <a:solidFill>
                  <a:srgbClr val="7F0055"/>
                </a:solidFill>
                <a:latin typeface="Consolas"/>
                <a:ea typeface="Consolas"/>
                <a:cs typeface="Consolas"/>
                <a:sym typeface="Consolas"/>
              </a:rPr>
              <a:t>while</a:t>
            </a:r>
            <a:r>
              <a:rPr lang="en-US" sz="1400" i="0" u="none" strike="noStrike" cap="none" dirty="0">
                <a:solidFill>
                  <a:srgbClr val="000000"/>
                </a:solidFill>
                <a:latin typeface="Consolas"/>
                <a:ea typeface="Consolas"/>
                <a:cs typeface="Consolas"/>
                <a:sym typeface="Consolas"/>
              </a:rPr>
              <a:t> (</a:t>
            </a:r>
            <a:r>
              <a:rPr lang="en-US" sz="1400" i="0" u="none" strike="noStrike" cap="none" dirty="0" err="1">
                <a:solidFill>
                  <a:srgbClr val="000000"/>
                </a:solidFill>
                <a:latin typeface="Consolas"/>
                <a:ea typeface="Consolas"/>
                <a:cs typeface="Consolas"/>
                <a:sym typeface="Consolas"/>
              </a:rPr>
              <a:t>i</a:t>
            </a:r>
            <a:r>
              <a:rPr lang="en-US" sz="1400" i="0" u="none" strike="noStrike" cap="none" dirty="0">
                <a:solidFill>
                  <a:srgbClr val="000000"/>
                </a:solidFill>
                <a:latin typeface="Consolas"/>
                <a:ea typeface="Consolas"/>
                <a:cs typeface="Consolas"/>
                <a:sym typeface="Consolas"/>
              </a:rPr>
              <a:t> &lt; n) {</a:t>
            </a:r>
            <a:endParaRPr sz="1400" i="0" u="none" strike="noStrike" cap="none" dirty="0">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Consolas"/>
                <a:ea typeface="Consolas"/>
                <a:cs typeface="Consolas"/>
                <a:sym typeface="Consolas"/>
              </a:rPr>
              <a:t>            </a:t>
            </a:r>
            <a:r>
              <a:rPr lang="en-US" sz="1400" i="0" u="none" strike="noStrike" cap="none" dirty="0" err="1">
                <a:solidFill>
                  <a:srgbClr val="000000"/>
                </a:solidFill>
                <a:latin typeface="Consolas"/>
                <a:ea typeface="Consolas"/>
                <a:cs typeface="Consolas"/>
                <a:sym typeface="Consolas"/>
              </a:rPr>
              <a:t>System.out.println</a:t>
            </a:r>
            <a:r>
              <a:rPr lang="en-US" sz="1400" i="0" u="none" strike="noStrike" cap="none" dirty="0">
                <a:solidFill>
                  <a:srgbClr val="000000"/>
                </a:solidFill>
                <a:latin typeface="Consolas"/>
                <a:ea typeface="Consolas"/>
                <a:cs typeface="Consolas"/>
                <a:sym typeface="Consolas"/>
              </a:rPr>
              <a:t>(++</a:t>
            </a:r>
            <a:r>
              <a:rPr lang="en-US" sz="1400" i="0" u="none" strike="noStrike" cap="none" dirty="0" err="1">
                <a:solidFill>
                  <a:srgbClr val="000000"/>
                </a:solidFill>
                <a:latin typeface="Consolas"/>
                <a:ea typeface="Consolas"/>
                <a:cs typeface="Consolas"/>
                <a:sym typeface="Consolas"/>
              </a:rPr>
              <a:t>i</a:t>
            </a:r>
            <a:r>
              <a:rPr lang="en-US" sz="1400" i="0" u="none" strike="noStrike" cap="none" dirty="0">
                <a:solidFill>
                  <a:srgbClr val="000000"/>
                </a:solidFill>
                <a:latin typeface="Consolas"/>
                <a:ea typeface="Consolas"/>
                <a:cs typeface="Consolas"/>
                <a:sym typeface="Consolas"/>
              </a:rPr>
              <a:t>);</a:t>
            </a:r>
            <a:endParaRPr sz="1400" i="0" u="none" strike="noStrike" cap="none" dirty="0">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Consolas"/>
                <a:ea typeface="Consolas"/>
                <a:cs typeface="Consolas"/>
                <a:sym typeface="Consolas"/>
              </a:rPr>
              <a:t>        }</a:t>
            </a:r>
            <a:endParaRPr sz="1400" i="0" u="none" strike="noStrike" cap="none" dirty="0">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Consolas"/>
                <a:ea typeface="Consolas"/>
                <a:cs typeface="Consolas"/>
                <a:sym typeface="Consolas"/>
              </a:rPr>
              <a:t>    </a:t>
            </a:r>
            <a:endParaRPr sz="1400" i="0" u="none" strike="noStrike" cap="none" dirty="0">
              <a:solidFill>
                <a:srgbClr val="000000"/>
              </a:solidFill>
              <a:latin typeface="Consolas"/>
              <a:ea typeface="Consolas"/>
              <a:cs typeface="Consolas"/>
              <a:sym typeface="Consolas"/>
            </a:endParaRPr>
          </a:p>
        </p:txBody>
      </p:sp>
      <p:sp>
        <p:nvSpPr>
          <p:cNvPr id="378" name="Google Shape;378;g1e8113b6d05_0_80"/>
          <p:cNvSpPr/>
          <p:nvPr/>
        </p:nvSpPr>
        <p:spPr>
          <a:xfrm>
            <a:off x="152400" y="6652725"/>
            <a:ext cx="5029200" cy="194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9" name="Google Shape;379;g1e8113b6d05_0_80"/>
          <p:cNvSpPr txBox="1"/>
          <p:nvPr/>
        </p:nvSpPr>
        <p:spPr>
          <a:xfrm>
            <a:off x="127250" y="76200"/>
            <a:ext cx="40824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a:solidFill>
                  <a:srgbClr val="663300"/>
                </a:solidFill>
              </a:rPr>
              <a:t>Question 8 - i++ Vs ++i</a:t>
            </a:r>
            <a:endParaRPr sz="2400">
              <a:solidFill>
                <a:srgbClr val="663300"/>
              </a:solidFill>
            </a:endParaRPr>
          </a:p>
        </p:txBody>
      </p:sp>
      <p:sp>
        <p:nvSpPr>
          <p:cNvPr id="380" name="Google Shape;380;g1e8113b6d05_0_80"/>
          <p:cNvSpPr txBox="1"/>
          <p:nvPr/>
        </p:nvSpPr>
        <p:spPr>
          <a:xfrm>
            <a:off x="5517275" y="998175"/>
            <a:ext cx="1848000" cy="305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omic Sans MS"/>
              <a:ea typeface="Comic Sans MS"/>
              <a:cs typeface="Comic Sans MS"/>
              <a:sym typeface="Comic Sans MS"/>
            </a:endParaRPr>
          </a:p>
        </p:txBody>
      </p:sp>
      <p:sp>
        <p:nvSpPr>
          <p:cNvPr id="381" name="Google Shape;381;g1e8113b6d05_0_80"/>
          <p:cNvSpPr txBox="1">
            <a:spLocks noGrp="1"/>
          </p:cNvSpPr>
          <p:nvPr>
            <p:ph type="body" idx="4294967295"/>
          </p:nvPr>
        </p:nvSpPr>
        <p:spPr>
          <a:xfrm>
            <a:off x="5631000" y="685800"/>
            <a:ext cx="3208200" cy="2971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1600"/>
              <a:buChar char="■"/>
            </a:pPr>
            <a:r>
              <a:rPr lang="en-US" sz="1600"/>
              <a:t>The following for segments of code are very similar. </a:t>
            </a:r>
            <a:endParaRPr sz="1600"/>
          </a:p>
          <a:p>
            <a:pPr marL="342900" lvl="0" indent="-342900" algn="l" rtl="0">
              <a:lnSpc>
                <a:spcPct val="100000"/>
              </a:lnSpc>
              <a:spcBef>
                <a:spcPts val="0"/>
              </a:spcBef>
              <a:spcAft>
                <a:spcPts val="0"/>
              </a:spcAft>
              <a:buSzPts val="1600"/>
              <a:buChar char="■"/>
            </a:pPr>
            <a:r>
              <a:rPr lang="en-US" sz="1600"/>
              <a:t>3 of those will have the same output, one will have different output. </a:t>
            </a:r>
            <a:endParaRPr sz="1600"/>
          </a:p>
          <a:p>
            <a:pPr marL="342900" lvl="0" indent="-342900" algn="l" rtl="0">
              <a:lnSpc>
                <a:spcPct val="100000"/>
              </a:lnSpc>
              <a:spcBef>
                <a:spcPts val="0"/>
              </a:spcBef>
              <a:spcAft>
                <a:spcPts val="0"/>
              </a:spcAft>
              <a:buSzPts val="1600"/>
              <a:buChar char="■"/>
            </a:pPr>
            <a:r>
              <a:rPr lang="en-US" sz="1600"/>
              <a:t>Which one is it? Why?  </a:t>
            </a:r>
            <a:endParaRPr sz="1600"/>
          </a:p>
        </p:txBody>
      </p:sp>
      <p:cxnSp>
        <p:nvCxnSpPr>
          <p:cNvPr id="382" name="Google Shape;382;g1e8113b6d05_0_80"/>
          <p:cNvCxnSpPr/>
          <p:nvPr/>
        </p:nvCxnSpPr>
        <p:spPr>
          <a:xfrm>
            <a:off x="399350" y="1922250"/>
            <a:ext cx="3852600" cy="0"/>
          </a:xfrm>
          <a:prstGeom prst="straightConnector1">
            <a:avLst/>
          </a:prstGeom>
          <a:noFill/>
          <a:ln w="9525" cap="flat" cmpd="sng">
            <a:solidFill>
              <a:schemeClr val="dk2"/>
            </a:solidFill>
            <a:prstDash val="solid"/>
            <a:round/>
            <a:headEnd type="none" w="med" len="med"/>
            <a:tailEnd type="none" w="med" len="med"/>
          </a:ln>
        </p:spPr>
      </p:cxnSp>
      <p:cxnSp>
        <p:nvCxnSpPr>
          <p:cNvPr id="383" name="Google Shape;383;g1e8113b6d05_0_80"/>
          <p:cNvCxnSpPr/>
          <p:nvPr/>
        </p:nvCxnSpPr>
        <p:spPr>
          <a:xfrm>
            <a:off x="433250" y="3169300"/>
            <a:ext cx="3852600" cy="0"/>
          </a:xfrm>
          <a:prstGeom prst="straightConnector1">
            <a:avLst/>
          </a:prstGeom>
          <a:noFill/>
          <a:ln w="9525" cap="flat" cmpd="sng">
            <a:solidFill>
              <a:schemeClr val="dk2"/>
            </a:solidFill>
            <a:prstDash val="solid"/>
            <a:round/>
            <a:headEnd type="none" w="med" len="med"/>
            <a:tailEnd type="none" w="med" len="med"/>
          </a:ln>
        </p:spPr>
      </p:cxnSp>
      <p:cxnSp>
        <p:nvCxnSpPr>
          <p:cNvPr id="384" name="Google Shape;384;g1e8113b6d05_0_80"/>
          <p:cNvCxnSpPr/>
          <p:nvPr/>
        </p:nvCxnSpPr>
        <p:spPr>
          <a:xfrm>
            <a:off x="433250" y="4700675"/>
            <a:ext cx="3852600" cy="0"/>
          </a:xfrm>
          <a:prstGeom prst="straightConnector1">
            <a:avLst/>
          </a:prstGeom>
          <a:noFill/>
          <a:ln w="9525" cap="flat" cmpd="sng">
            <a:solidFill>
              <a:schemeClr val="dk2"/>
            </a:solidFill>
            <a:prstDash val="solid"/>
            <a:round/>
            <a:headEnd type="none" w="med" len="med"/>
            <a:tailEnd type="none" w="med" len="med"/>
          </a:ln>
        </p:spPr>
      </p:cxnSp>
      <p:sp>
        <p:nvSpPr>
          <p:cNvPr id="385" name="Google Shape;385;g1e8113b6d05_0_80"/>
          <p:cNvSpPr txBox="1"/>
          <p:nvPr/>
        </p:nvSpPr>
        <p:spPr>
          <a:xfrm>
            <a:off x="188050" y="762675"/>
            <a:ext cx="317400" cy="36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omic Sans MS"/>
                <a:ea typeface="Comic Sans MS"/>
                <a:cs typeface="Comic Sans MS"/>
                <a:sym typeface="Comic Sans MS"/>
              </a:rPr>
              <a:t>A</a:t>
            </a:r>
            <a:endParaRPr>
              <a:latin typeface="Comic Sans MS"/>
              <a:ea typeface="Comic Sans MS"/>
              <a:cs typeface="Comic Sans MS"/>
              <a:sym typeface="Comic Sans MS"/>
            </a:endParaRPr>
          </a:p>
        </p:txBody>
      </p:sp>
      <p:sp>
        <p:nvSpPr>
          <p:cNvPr id="386" name="Google Shape;386;g1e8113b6d05_0_80"/>
          <p:cNvSpPr txBox="1"/>
          <p:nvPr/>
        </p:nvSpPr>
        <p:spPr>
          <a:xfrm>
            <a:off x="188050" y="2032175"/>
            <a:ext cx="317400" cy="36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omic Sans MS"/>
                <a:ea typeface="Comic Sans MS"/>
                <a:cs typeface="Comic Sans MS"/>
                <a:sym typeface="Comic Sans MS"/>
              </a:rPr>
              <a:t>B</a:t>
            </a:r>
            <a:endParaRPr>
              <a:latin typeface="Comic Sans MS"/>
              <a:ea typeface="Comic Sans MS"/>
              <a:cs typeface="Comic Sans MS"/>
              <a:sym typeface="Comic Sans MS"/>
            </a:endParaRPr>
          </a:p>
        </p:txBody>
      </p:sp>
      <p:sp>
        <p:nvSpPr>
          <p:cNvPr id="387" name="Google Shape;387;g1e8113b6d05_0_80"/>
          <p:cNvSpPr txBox="1"/>
          <p:nvPr/>
        </p:nvSpPr>
        <p:spPr>
          <a:xfrm>
            <a:off x="127250" y="3214200"/>
            <a:ext cx="317400" cy="36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omic Sans MS"/>
                <a:ea typeface="Comic Sans MS"/>
                <a:cs typeface="Comic Sans MS"/>
                <a:sym typeface="Comic Sans MS"/>
              </a:rPr>
              <a:t>C</a:t>
            </a:r>
            <a:endParaRPr>
              <a:latin typeface="Comic Sans MS"/>
              <a:ea typeface="Comic Sans MS"/>
              <a:cs typeface="Comic Sans MS"/>
              <a:sym typeface="Comic Sans MS"/>
            </a:endParaRPr>
          </a:p>
        </p:txBody>
      </p:sp>
      <p:sp>
        <p:nvSpPr>
          <p:cNvPr id="388" name="Google Shape;388;g1e8113b6d05_0_80"/>
          <p:cNvSpPr txBox="1"/>
          <p:nvPr/>
        </p:nvSpPr>
        <p:spPr>
          <a:xfrm>
            <a:off x="127250" y="4808350"/>
            <a:ext cx="317400" cy="36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omic Sans MS"/>
                <a:ea typeface="Comic Sans MS"/>
                <a:cs typeface="Comic Sans MS"/>
                <a:sym typeface="Comic Sans MS"/>
              </a:rPr>
              <a:t>D</a:t>
            </a:r>
            <a:endParaRPr>
              <a:latin typeface="Comic Sans MS"/>
              <a:ea typeface="Comic Sans MS"/>
              <a:cs typeface="Comic Sans MS"/>
              <a:sym typeface="Comic Sans M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pic>
        <p:nvPicPr>
          <p:cNvPr id="394" name="Google Shape;394;p21" descr="OPENOAM"/>
          <p:cNvPicPr preferRelativeResize="0"/>
          <p:nvPr/>
        </p:nvPicPr>
        <p:blipFill rotWithShape="1">
          <a:blip r:embed="rId3">
            <a:alphaModFix/>
          </a:blip>
          <a:srcRect/>
          <a:stretch/>
        </p:blipFill>
        <p:spPr>
          <a:xfrm>
            <a:off x="0" y="0"/>
            <a:ext cx="9144000" cy="6851651"/>
          </a:xfrm>
          <a:prstGeom prst="rect">
            <a:avLst/>
          </a:prstGeom>
          <a:noFill/>
          <a:ln>
            <a:noFill/>
          </a:ln>
        </p:spPr>
      </p:pic>
      <p:sp>
        <p:nvSpPr>
          <p:cNvPr id="395" name="Google Shape;395;p21"/>
          <p:cNvSpPr txBox="1">
            <a:spLocks noGrp="1"/>
          </p:cNvSpPr>
          <p:nvPr>
            <p:ph type="ctrTitle" idx="4294967295"/>
          </p:nvPr>
        </p:nvSpPr>
        <p:spPr>
          <a:xfrm>
            <a:off x="1485913" y="1610950"/>
            <a:ext cx="6172200" cy="1447800"/>
          </a:xfrm>
          <a:prstGeom prst="rect">
            <a:avLst/>
          </a:prstGeom>
          <a:noFill/>
          <a:ln>
            <a:noFill/>
          </a:ln>
        </p:spPr>
        <p:txBody>
          <a:bodyPr spcFirstLastPara="1" wrap="square" lIns="92075" tIns="46025" rIns="92075" bIns="460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3200" b="0" i="0" u="none" strike="noStrike" cap="none">
                <a:solidFill>
                  <a:schemeClr val="dk1"/>
                </a:solidFill>
                <a:latin typeface="Arial"/>
                <a:ea typeface="Arial"/>
                <a:cs typeface="Arial"/>
                <a:sym typeface="Arial"/>
              </a:rPr>
              <a:t>Variable Scope</a:t>
            </a:r>
            <a:endParaRPr sz="2800" b="0" i="0" u="none" strike="noStrike" cap="none">
              <a:solidFill>
                <a:schemeClr val="dk1"/>
              </a:solidFill>
              <a:latin typeface="Comic Sans MS"/>
              <a:ea typeface="Comic Sans MS"/>
              <a:cs typeface="Comic Sans MS"/>
              <a:sym typeface="Comic Sans MS"/>
            </a:endParaRPr>
          </a:p>
        </p:txBody>
      </p:sp>
      <p:sp>
        <p:nvSpPr>
          <p:cNvPr id="396" name="Google Shape;396;p21" descr="data:image/jpeg;base64,/9j/4AAQSkZJRgABAQAAAQABAAD/2wCEAAkGBxMTEhQUERQWFhQWGBQYGRgUGBggHBgbGBUWHxUWFxcZHCggHBolHBcXITEiJikrLi4uGB8zODMsNygtLisBCgoKDg0OGxAQGywkICQsLCwsLCwsLDAsLSwsLCwwLCwsLCwsLCwsLCwsLCwsLCwsLCwsLCwsLCwsLCwsLCwsLP/AABEIAKoBKQMBEQACEQEDEQH/xAAcAAEAAgMBAQEAAAAAAAAAAAAABAUDBgcIAQL/xABLEAACAgEBBAYHAwcJBQkAAAABAgADEQQFEiExBhNBUWFxByIyQoGRkhRSwTNDcoKhsdEIIyQ0U2JjssKDk7Ph8BUlNVRzoqPD8f/EABsBAQACAwEBAAAAAAAAAAAAAAABAwIEBQYH/8QAMxEBAAIBAgUDAwIEBwEBAAAAAAECAwQRBRIhMUEyUWETInEGsRRCgdEjM1KRocHw4RX/2gAMAwEAAhEDEQA/ALzpt0l6QU56jQ1LWPzlRNzc+YHDHkUgcw2D0i1u0NfTTrbbLkZ91qGt6pG48VYDAOOJ3cZOMdsD0D0j2pqdL1S6PQtqUwwIrdEFe7u7ow3YQTy7oFUnTLX+9sfU/q2VH8YF7tbbz0aVL/st9jNuZpqANibwyQeOPV5GBrq+lfRpgaurVaQnl9oocA+RXOYG47J2pTqalu09i2VtnDLyOOY8wYEyAgICAgICAgICB+XcAEkgAcSTyHiTArdH0j0ltxoq1FVlwUsURgSAMZJx+kIFFtLptal1lNGzdZcayV3wqrW2O1HY8R4wP1sbbm1LbUF2zVppY+s51CFlGDg9WBxOcDn2wJHSTVbVW0DQUaZ6t0Ete7Bt7LZUBezG7x8YFYu2tuL7ezdO47TXqQPkGEC86U9KqdAqPqEuNbEgvVWWWvGPWsxyHHxgZ9hdJtJrBnS3128M4U+sPND6w+IgW8BAQEBAQEBAQEBAQEBArNsdHtLqh/SKK7D2FlG8McsMOI+BgWFFW6oUEkAAZYknh3k8SfEwP3AQPjKCMHiD3wKzamxEt0z6etn06uPa02EZTvBiVIGBkjj5mBp1m2No7KP9PzrdD/5mpcW0jP55B7S494ePlA3zZ2vrvqS2lw9bgFWXkQYEmAgICAgIFBZ0nqGtfS7yjqqDdczHATLIKwTyHAsT+r3wMXRzplTrrra9Klr1Vj+sbpFTNnBRGPFj25x+GQqtT6O/tVjPtLV36lN9ilAPV1KN4lAVTixAwM5HbA2fZGwNLpRjTUVVeKIAfiecCygICAgIGrdIPR/odUd819TcDlbtOersU9hDLwPxBgZuk22rdBVUyaa3U1LwuZGBsRVXg+6eLnI48oFlsHblGspW7TWCys9o5g/dYHip8DAsYCAgICAgICAgICAgICAgICBi1OpStd6x1RR2uQB8zAq6ulGhclV1WnY8QR1ifEc4FX0p26+goou0tNdmjrbF4q9qurGFapV4YBOT4DxyA2XR62u2pLa2DVuodWB4FSMg/KBTbS6baCglX1Cs49yoNY/0VhjMq1m3aGF8laRvaYj8qi70j1/mtJqnHeRWnyDuD+yX10ea3arSvxTSU73hI0XpF0rMq3rbpixwDcnqZ7usQsq/rETDJp8mP1Quw63Bm/y7RLb1ORkcQZS2lR0t2/XodJbqbOSL6o+854Ig8ziB5m2BsXaW1dTZdUhfrLN617MinO9vBXz7SggeqMngOED0z0X2bdRSqX2o7AABaqlrrQDsRRx+Z+AgXEBAQEBAQEBAQNO13QgLq01mz7PstpYdeoXNV6Z9berGPX54I7/jA2XT7Upe2ylLEa2rdNiAjeTe9neHZmBMgICAgICAgICAgICAgICBF2pr0opsusOEqRnbyUEn90Dj1wfVP9o1uHsbiqNxSlTyrRTwyAeLcyfhj0Gk0VKV5rRvLxHE+L5MuSaY52rH/LK+krIwa0I7iq/wm79KntDkRqMsdrT/ALojbD0/EipVJ4E15U47RlccJVbSYbd6trHxTVU7Xn+qp2VsApZbTYrWaYYakO7FFyTlNwtjgeOcTUw6KtcsxaN48OnquL3yaelqX2t2mP8AtsdFKoMIqqO5QAPkJ0a0rXtDgXy3v6pmWSZq3x1BBBGQeBB5HwMiYiY2llW01neO6R0c29Zs87pDW6I8dwcX0/eahzarmSnMe73TiazQTX78fb2ev4XxqMm2LPPXxPv+W5bR2Jo9qii6xxfp09dK1YdWzn37McWIHALwxvNkHPDlPRtj09C1qErUKijAVQAAO4AcBAyQEBAQEBAQEBAQEDTOnHRayxl12gIr19A9U+7enbTaO0Ecj/0AtuhvSerX6cW1gq6nctqb2qrB7SMDx+MC9gICAgICAgICAgICAgIGo+lK3Gz3Qc7bdNX5g31lx8UDCWYa82SI+VGqvFMN7T4iWmz1kdnzOZ3nckoIFZ0kstXT2PQcOmG5ZyFOWX4jM1tVN645tTvDf4bXFbURTLHSen9UvZ+rW2pLF5OqsPiOXw5S3FeL0i0eWvqcM4ctsc+JSJYoICBFXRBXNlL2UWHm9DFS36a+y/6wM1M2ixZOsxtPw6el4vqdPG0TvHtK30fSnaNOMvVqkHMWruWHysT1c+afKc/LwuY9E/7u3p/1FS07Za7fMN46MdJ6darbm8lteOsqsGHTPLlwZTg4YEg4PiJy70tSeW0dXosWWmWvPSd4XcxWEBAQEBAQEBAQEDXOlW0l2dp7dVVpuszYjX9XhW3ThXubh6xVQP8AkMmBeaHWJdWltTB63UMrDkQRkGBngICAgICAgICAgIGDWauupC9rqiDmzkADzJgaHtn0w7OqyKTZqGH9kpC/W+AfMZE3tPw3U5/RSfz4Yzesd2pXdObtrWInUCmih+sJ394u+6wrU+qAMb29gZ5CbeHh2TDniL7dPZxuNayuPTTWO9uiwnYeGICB8ZcjB5HhImN42ZUtNbRMKboppbKqnqsUgJbYEJ95M5Vh4cZqaOl6Vmto7T0/Dp8Vy48uSuSk771jf8rqbjlEBAQECM+1F0d+n1bHdVHWu04JzVacPkDid07rjAJ9XhznM4lh5qxaI6vR/p7PaMs4/Ew6xsXbum1ab+luS1e3cPEfpLzB8xOFMTE7S9isZAQEBAQEBAQEBA/NiBgVYAgggg8iDzBHdA0ToJp7NBq9Rs1lc6fH2jS2YJVUdsPSWxgFWzgHjz8IG+wEBAQEBAQEBAQNZ9IPSxdm6U3bu/YzBKkPIsQTlj90AEnyx2y/TYLZ8kY6d5RM7Ru827d27qdY5s1VrWHJIBPqL4InJRPoOi4HptLXmvG8+8tS2WbJfR7ozZqcO2a6fve836APZ4ma+r4nbJvj0/SPM/2czW8Rx6Xp3t7e35dF0GhrpQV1KFUft8Se0+M51axV5HUajJnvz3nqkTJQQEBAQEBAQEBA0v0i67hVSOZPWN5Dgo+JJPwl2ixfW1VY8V6y9LwLBtFs0/iGn6PVWVOLKXeuwcmrYqR8RO9rOF6bVR99evvHd6Gt5r2d59EfpAfW72m1WDqK13lcDHWICASwHAOCRy5585894pw22hy8s9YntLbpfmh0ucxmQEBAQEBAq9vbfo0ihr3ILHCIqszucckRQSf3DtxCYrNp2hrzdPmz6uz9SV7y2nB+lrczLks2P4PP/p/ZnT0g6YflqtVV4tQ7D51B5HLLC2nyV71Zz6QNnYz9o/VFdpb6Am9+yNpYfTt7Shajp7vf1XSXW55PbilPDO/6+PJD5SYpMrqaTNftCus6QbTc+1paF7lrexh+uzqp+kTP6ctuvDLfzS+JtzaaHIt09w7VsqZCfAOjnd8yp8o+mm/DJ2+2Wz9GulNeqJrZWp1CDL0vzx99GHCxPEfEAyuYmHOyY7Y52tC/kKyAgICAgcx/lAaXe2fU49pNRXjw3lcH8JuaCbxqKzTvuxv26uD6PdNta2cAXQMD3Fhnj3T2vEeIc2nnHf7bdpj+zSvW0UtavfadnZQoHADAHICc2u23R89vMzaZt3fZkwIGLUahK13rGVV5ZYgDjy4mY3vWkb2nZZjxXyzy0jeWCratDHC3Vk9wdf4yuNRjntaF1tFqKxvNJTJc1SB8zI3TtO277JQQED5ImdkxG87OR7Y1puvtsPvMQPBV4Lj4DPxnc4Lh5cM5Z72l73T4ow4a448Qgs4H8Ju6jXYcHS09faO6+KzLpf8AJ/0pbaF1jD2NOQPAvYvP4KZ4Xj+fNlzVnJG0bdI/u2sUREdHoCcBaQEBAQEBA5TpbvtN12sfizu9dWfcprYqgXuDFS5794d0ux16bu5w/DFcfPPeVhLHRIHzEI2h9hJAQImu0Is3WDNXbWd6u1PbrPaQe0EcCp4EHBkWrEqM+Cuau0rrZXTrqwE2kvVMOAvRSabP7xIyaj3huA7CZRNZhws2lyYp6x09236LXVXKGpsSxTggowI48uIMxayRAQEBA0f00072yNQcZKNQw+F9eT9JM2NJblz0n5j90W7PPKICMEZHjPqWbDjy12vG8NGJmFrodbdXjq7nA+6x3l+TcvgRONl4RTvjtNf2UZdJgzeukLrT9JdSParqf9Esh/bvCad9Fqadtpc7JwLBb02mE+rpQPfotXy3G/ytma8/Wr6sc/8ADSt+n8v8t4lW9Kts03UBFFmesqJVqn9kN62fVxymjrb89IrtPePEtrhvDNRps02tHTaeu8d0u07KsUqfs65H3VRh4gkAgyZppprtMbf0a8RxWl9/umN/yibC6S11aWwWWCxqHetBvDesUEbhHeOPPwlen1UUxTE9dp2j5Wa3hd82orasbRaN5+J8s9nSi2sK9q6c1sVBFVuXTePAnhg47cTKdZeu02iNlf8A+RhvvWk25o7bx0lH2jtf/vCpkegoK3ALW4GCV3i3DAbuHbMMmef4iJjbbZfp9DX+BtS0TvM+3nx/RJ1XS4Gx0oNG6mBv3WEByexFUEkDvlt9ZabTFI7KcHBI+nFsvNvPiI7flm2d0vqZCbgyOCQVVLGBx7ysF5HxlmHV80fdExP4lVqOBZ63/wALrHzMQzWdKK/cqub9Xd/zES+L5Lemkz/75K8Az/zWiP8A3wg6npPcQQlCrntsfJ+lB+MujTanJG20V/P/AMbuHgVKTFr33mPZpq7LwPWcny4f850sOjzckUvknaPEO9No332OoVfZH/XnOhp9JixemOvuxm0y63/J60x/p1nYTQg/VFjN/nX5TxP6ivzayY9obGH0uxzhLSAgICAgRdq6sU022nlWjvx/uqT+EDmPRvTmvSadDzWqsH6RmbNez0+nry46x8LKSuICAgICAgfIRMbq+3YdBbfVOqs59ZQzVvnv3qyDmYzSJUZNLiv3hZ7K6S36R0TVub9MxCdcwHWUljhOs3Rh0JIG9gEZyc8SKrU2cnVaKcUc1esOh7wmDQfYCBrnpFo39ma1cZPUWEeYGR+0TPHO1on5JeZaDkAz6vinfHWfhoT3TqZjZKdVKLJTqZRZKbTKLJTalHcJrXpWe8MoSq9Mh5op81H8Jr2w4/aE7yzDZ9OPyVf0L/CUfRx/6YTvLDZpKxyrQeSr/CW1w4/9MI3lGsQDkB8pfTHSPEImUO2bVYiGKFdL6oQbpfVCFdLqoQbpfVDt3oE027oLX/tL3P0qi/hPmvF78+tyW+f+obmP0w6ZOazICAgICBoPTjbS6ne0GnO8CQNVYvsogwTSG7bH4AgeypJODiZVrvLa0unnLf4jujzYeiiNiEkBAQEBAQEBAh7ZCHT3dZjc6t97PLG6c5kW7Ks230539nPftm3P8b6zNZ5ro9KQwIELbdO/p70571Vg+aGB5N0R9VfIT6porc2mpPxDRt3lYUyywnVSiyU6mUWSm0yiyU6qU2SnVSiyUteUpSjWyyog3S+rFBul1UIV0vqhBul9UIV0uqhBul0TtCHoL0L6fd2Rpyebm5z8bnx/7QJ8s1d+bPefmf3b1ezeJrpICAgIHONt7ft1zNXp3arSKSrWoSLLypwwrPuVZyN4cWxwwOJspTd0NJopyfdbsxaTSpUoStQiDkqjA/8A2XRGzt0pWkbVhmhkQEBAQEBAQEBAga/THUWUaQfn39fwprw1xPgRhP8AaCYZJ6NDiGXkx8vmXT/sqfdEocFmgIHwiB5FWncZ0PNHdPpYj8J9K4Pfm0dJaeT1JlM3rMU6qUWSnUyiyU2mU2SnVSiyU6qUWSlrylKUa2WVEG6X1YoN0uqhCul9UIN0vqhCul1UIGpOAT3Ayc9uXFa3tEkd3p3oHper2do0IwRRTnzKAt+0mfK7zvaZby+mIQEBA/Ni5BHeCIHJeiyldLVW3B6QaXHc9RKt8MjI8CDNinZ6PR2i2GNltMm0QMd9u6rMeSgtw8BmGNp2jdrOl6ZGxA9ei1bI3EMqKQR3jDTDn+GnXWTaN4pOy42JtqrVKWqJyp3XRwQyHuZT++ZRaJbGLNXLHRZSVyJtLaFdCb9pwCyqMAnLMcKPnEzswyZK0jeyXDMgICBL6A0b+q1l5/N9Vp0z2YQWWEefWJ9MovPV5/X35su3s3uYNIgICB5Y6T6c16/WqezUXn4M5YfsafQP07bfRRHtM/u1MvqYKZ2LMEjSahWLAc1ODmaOPU0y2tWveO7KYmE23VLWAW5EgDHaTyGJVqM9MUb289ExG6zpmNhOqlNkpF2pWtGsf2VBJwM8B4TVy3ilZtLKE7T2hkVhyYAjyIyJXE79RhtltRU06xLQxQ53WZDkdqnjMsOWuTfl8ImNkPaOpWtd5+AyB8zgS++WuKvNZERuwWzapO8bsUG6bFUIV0uqhX6lN4bo5thfqOPxmvxK/LpMk/E/syp6oettFVuVov3VUfIAT5k3GaAgICAgc66U6L7LrhaOFOs4HuXUIpwf9pWvzr8ZZjnadnS4fn5bck9pfJc7ZAjbS/I2/wDp2f5TE9mGT0T+FR0C/wDD9N+h+JmNPSo0X+TCHUNzbThOVmkDuB2stuFJ8cY+cj+ZT6dVtXzCs1d6+v8AaNpWDU5bFeldt1ME7q9WgOfHemM/Mq7WjrzZOvwwbXvfVbM0l1ljhzbUrbhADE2Y3yMe0MZHdmJ61RltOTBW0z5j91/t5GrWlLNaaKAG6yxnAusPuqGx8yOMyt08tjNE1iIm+0efdX9G9p413UVam3UUPSz5u3iVdWA9R2AJXEis9dlWDLtm5K2mY28t3ljpPkkWHo7fF+vr/wASi7/eUhP/AKZr3jq89rq7ZpbvMGmQEBA82ekygptbVg+81b/VWv8ACe3/AExbfBePaWtm7qOmehsqfkepqFPu2jdP6Q5fMcJwcsfQ1sW8Xjb+vhbHWqU46zUovu1DfbxY5Cj4c5Xn/wAfV1p4r1n8kdKpl5uLt/OrRWuMMQpLd54nAEr1F8s3mJtFa/umNtn3Z+17DRqjvq70Bt2xMYb1CVOOXZNOmsvOG87xM18x5ZcsbwkVarVDTPqXsTBp31rCeycAqS3bw5jxlfPn+jOW0x2322No32W99+parT9UUrDoGsuYA7nqAgKhIySc+UyvfJNa8sxHvJ0Vuz9pONSKG1CahWRm3lCgoVPssFJHKRgz2jN9ObRaNiY6bqvY9Oofr+rsWpRfbg7m8WO9xzkjAkaSma3PyTtG8+C2zBtLWtbpX3wA6Wqj45ZVxxEty55y6eYt3i20kRtL9bT1x6wVK614UMztjt5BQSOM2smrt9SMNbRXp1mWMV6boun1h3zWzrZwyGXHxBAJ4zY0ertOf6NrRbpvEwi1em7JdO5VU+bIo6zV6Wv7+o06/BrUB/ZOZx6/LorfmGeL1PVs+etsgICAgIFX0m2Mur01lJO6WAKP2o6nNbjxDAGExMxO8NB2VqmsrBdd2xSyWL92xDhx5ZGQe0EGbNZ3h6XT5fq44smSV7DrKy1bqObKwHmVIESxvG9ZiGqbF0+09PRXStOmYIMBmtfjx7QFlcRaI2aGKupx0isRH+6x2LsKxGuu1FgbUXLulkGFrUD1VTPHgeOfKZRX3XYsFo5rXnrP/Cu2LsvWUUfZlpoHtD7RvniGJ9c17mS2P70xiJiNlOPDlpXkiI/L8p0avGza9N6nXV2K4yTundt3hk44ZEnlnl2T/D3+hyeYZtdszVNqKNX1NVjrU1bUs+ApLE79blSM4IHLkPlExO+5fFlm8ZJiJ6dt2TS7K1Ta6vVWipUFT1dWjE7g5qd4gb5JPHgMcJMRO+7KuLLOaMlojbZtMzbxA/fRe3c2nj+30zD40WKR8cXH5GU5I6uLxOu1os6HK3MICAgefvTRTu7VJ+/p6X+TWL/onrf0vk65KfiVGaOzUaZ6uyh+9dQXrO77S4ZfMHl8eU5fEcFsuL7PVHWPyzpO0pexKGAZ3GHsYsR3Dkq/ATV0OG9azfJH3WneU2nxDCumIusa3TtfvEbhAUgDHs4Y4Wc62K9c1rZKTbfsz36dEjQ6C7q9aGr3WtX1ApGOKMAoPhwEprgy8mWJr37J3jourdG52f1QU9Z1Cpu9u8EAI+cuy47TpeTbrsiJ+5H2ls6zOkaylr6a6gr1KRlX3RhihOG7pp5sVt6TNd4iOsMoljp0ln2umxdN1NISxcDcBGRnedV4DJ4DGeUsxY7/AF63iu0bSTPRG0D30daGod1a2xk3CueLe8CeAPPMs09s2Dmjkmd56bbInafKJqNmWfZ3yM2WWixlHZlgcZ8AJn/C5PoT0+607zCOaN2PaekIu63qhapUKy4BKkcmAPOX5dPamWMsU5omNphETvGzDpqzvluqWtcYA3QGPeTjkPCbmjpe2Wb8nLXx7sbdu793TtVVrb0dafrNq6MYyA7Of1K3IP1bs4H6kvtgrX3lbhjq9LTxLZICAgICAgcz1SgbQ14T2d+ljjkHahN/48FJ85djdnhkzyyzSx1CAgJISAgICAgIEelsa/ZxHbdcp8m0t+fhkA/CV5XM4nH2RLp0pcUgICBxD086bGs0tn36LE/3dgI/4pno/wBNX21M194lTmjo5/TPa2a6dVKLJTqZRZKbTKLJTqZTZKdVKLJSl5SmUo90sqIN0vqxQbpfVCFdLqoQbpfVCFdLqobb6GNPvbU3uyui1vqZFE8t+p79cdfz/wBL8Md3f55NeQEBAQECp6T7bXR6drSN5uC1oOdljcEQeZ5nsAJ7ITWs2naGh7M0rIpNjb9tjNZa/wB529rHgOCjwUTZrG0PS6fD9KkVTJK8gICAgICAgICB86PUdftKvHFNIju57BbahSpM9/VtaSPFZVknw43EssTMUjw6PKnLICAgcl9PunG7orO0WWp9SZ/0TtcBvy6yPmJhXl9LlVM99Zqp1UoslOplFkptMpslOqlFkp1UoslLXlKUo1ssqIN0vqxQbpfVCFdLqoQbpfVCFdLqodC9AunzqdZZ9yqhPrewn/hieK/Ud99VFfaIbOHs7VPPrSAgICAgaN6Q8/aNAX/J71wGeXWmv+b+O4LcfGZ07tzQ7fWjdCl70JAQEBAQEBAQECHrbrC1dOnUNfcSEDeyoAy9r49xRx8SVHbMb22hq6rURhr8t96NbDTR0itCWYkvZY3tW2HG87eeAAOQAAHKa7ztrTad5WsIICAgc39O9GdBU/amor+TK4P7xOjwm3LrMf5YZPTLjNM+j2aibVKLJTqZRZKbTKLJTqpTZKdVKLJS15SlKNbLKiDdL6sUG6XVQhXS+qEG6X1QhXS6qHWvQJp8UauzHFrlXPeErX8WafP+NX5tZb46NvH6XUpymZAQEBAQIO2tk1aqlqb1yjYPA4KsDlXRhxVgeIIgidurTbeievr4VXUXr2G4NXZ5MUBVj44XylkZJdDHxHJWNp6vidGdpNzbSV+P865HwwoPzj6ks54nfxCTX0GvP5XaDg/4FFSD5WdYf2yJvKi2uzW87I21eieq09Zt0+os1JTi1NyVAuo5it60XD45A5B5cM5iLzDLHr8tZ+6d4RNHqktRbKzvI4DAjtBl8Tu7tLxevNDNDIgICAgSegun6zW6q88RSlenXhyZv5y7B8jT8h3SjJPVweIZObLt7N9mDQICAgIGk+mWne2TqDjJRqH+V9e8fpLTY0tuXNSfmEW7OD0z6f4hpJtUpslOplFkptMoslOqlNkp1UoslLXlKUo1ssqIN0vqxQbpdVCFdL6oQbpfVCFdLo6Idv8AQlTjZatj8pbe3/yFf9M+ba+/Nqbz8y3Kdob7NNkQEBAQEBAQEBAQOZ7V0P2PWtUBijU71tXctn5+kef5QDxfuluO3h1eHZ9v8Of6MstdjdAp2i1zFNHS+pYHBavhUp7Q17epkdwyfCYTkiGjl1+OnSOqXboNooN59GrjuovVm+l1QH5zH6iivE481Ql23SG3LS1L8tzUK1bE+AsAz8MzOLxLcx6vFftKTrNfXUjWWOoVRkkkfADvJ5ASZmIW3y1rXeZbZ0A2e1OiQ2ArbcXvsDc1a1i26fFQVXHZu4mvLzOS3Nabe7Y5DAgICAgVXSnZX2rR6jT5ANtboCewkeqfgcSYnad4Hml9PZVY1VyGu1DhkYYPDtGeansI4ET6LoOIYtVjjaevmGpak1lKqm3ZinUyiyU2mUWSnVSmyU6qUWSlrylKUa2WVEG6X1YoN0uqhCul9UIN0vqhBsDMy11qXtc7qIoyzE8gB+M1tbr8WmxzNp6+I8sq1m0vR3QLYj6LQafT2EF0UlyOW87s7Ad4BYjPhPnd7Ta02ny21/MQgICAgICAgICAgV23ti1aurqrgcZDKykhkZfZdGHEMP4g8DCYmYneGvUej6on+lX36lRjCWFUQ/prSq7/AJNkeEmbTK6+py3ja1m3aehUUJWoVVGAqgAAdwA5SFDJAw6vSV2ru2orqex1BHyMCq0nQ/Z9TiyrR6dHHEMtSAjxHDhAu4CAgICAgIFJ0m6KaTXKBqagWHs2L6tifouOOPDl4TOmS1J5qztJs5rtb0TaqrjpL0vX7l3qP2cnUFW7eYHxna0/Hs9OmT7lU4o8Na1mydXp/wCsaS9AM+siGxOBxnfqzj9bE6ePjmC/q3hhOKWCnaVOcGxVPc53T8mxNmNdp7+m0I5Zhbae1TyYHyIkzkpPaTZYUmU2tHuJi8pVvCUW6WVmBX6ixRzIHmRLYyVjvKNlTdtOnOBYpPcp3j8lzInW4Keq0HLLJpNnarUf1bSaiwH3ihRPrs3Qfhma+TjeCnSu8/hMY5bHsr0Vay051VtenT7tX85Ye/1iAq+freU5uo47mv0x/azjFHl0fot0N0mgB6iv+cPtWud6xvNjyHgMCcXJktktzXneVkRs2GYJICAgICAgICAgICAgICAgICAgICAgICAgICAgRtZoqrAesrR+BHrqp/eIGh9IujGiWmxl0mmDYJyKawfnuyY7jgO2b2Rm3GZcE+ySO3wlsXt7oVX/AGpf/bW/W38Zh9S/vKdlhsrUu5G+7Nx94k/vmfPb3Q730U6NaJ9PWz6TTsx5lqayfmVlU9Uug7P2fVWq9XVWmBw3EUY+QkCZAQEBAQEBAQEBAQEBAQEBAQEBAQEBAQED/9k="/>
          <p:cNvSpPr/>
          <p:nvPr/>
        </p:nvSpPr>
        <p:spPr>
          <a:xfrm>
            <a:off x="8923338" y="-144463"/>
            <a:ext cx="304800" cy="304800"/>
          </a:xfrm>
          <a:prstGeom prst="rect">
            <a:avLst/>
          </a:prstGeom>
          <a:noFill/>
          <a:ln>
            <a:noFill/>
          </a:ln>
        </p:spPr>
        <p:txBody>
          <a:bodyPr spcFirstLastPara="1" wrap="square" lIns="91425" tIns="45700" rIns="91425" bIns="45700" anchor="t" anchorCtr="0">
            <a:noAutofit/>
          </a:bodyPr>
          <a:lstStyle/>
          <a:p>
            <a:pPr marL="0" marR="0" lvl="0" indent="0" algn="r" rtl="1">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7" name="Google Shape;397;p21"/>
          <p:cNvSpPr txBox="1"/>
          <p:nvPr/>
        </p:nvSpPr>
        <p:spPr>
          <a:xfrm>
            <a:off x="4493850" y="4249625"/>
            <a:ext cx="517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omic Sans MS"/>
              <a:ea typeface="Comic Sans MS"/>
              <a:cs typeface="Comic Sans MS"/>
              <a:sym typeface="Comic Sans MS"/>
            </a:endParaRPr>
          </a:p>
        </p:txBody>
      </p:sp>
      <p:pic>
        <p:nvPicPr>
          <p:cNvPr id="398" name="Google Shape;398;p21"/>
          <p:cNvPicPr preferRelativeResize="0"/>
          <p:nvPr/>
        </p:nvPicPr>
        <p:blipFill rotWithShape="1">
          <a:blip r:embed="rId4">
            <a:alphaModFix/>
          </a:blip>
          <a:srcRect/>
          <a:stretch/>
        </p:blipFill>
        <p:spPr>
          <a:xfrm>
            <a:off x="3091550" y="2779175"/>
            <a:ext cx="2960925" cy="3817950"/>
          </a:xfrm>
          <a:prstGeom prst="rect">
            <a:avLst/>
          </a:prstGeom>
          <a:noFill/>
          <a:ln>
            <a:noFill/>
          </a:ln>
        </p:spPr>
      </p:pic>
      <p:sp>
        <p:nvSpPr>
          <p:cNvPr id="399" name="Google Shape;399;p21"/>
          <p:cNvSpPr/>
          <p:nvPr/>
        </p:nvSpPr>
        <p:spPr>
          <a:xfrm>
            <a:off x="152400" y="76200"/>
            <a:ext cx="2895600" cy="685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Introduction to Computer Science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Reichman University</a:t>
            </a:r>
            <a:endParaRPr sz="1400" b="0" i="0" u="none" strike="noStrike" cap="none">
              <a:solidFill>
                <a:schemeClr val="dk1"/>
              </a:solidFill>
              <a:latin typeface="Arial"/>
              <a:ea typeface="Arial"/>
              <a:cs typeface="Arial"/>
              <a:sym typeface="Arial"/>
            </a:endParaRPr>
          </a:p>
        </p:txBody>
      </p:sp>
      <p:sp>
        <p:nvSpPr>
          <p:cNvPr id="400" name="Google Shape;400;p21"/>
          <p:cNvSpPr/>
          <p:nvPr/>
        </p:nvSpPr>
        <p:spPr>
          <a:xfrm>
            <a:off x="1447800" y="1600200"/>
            <a:ext cx="6172200" cy="533400"/>
          </a:xfrm>
          <a:prstGeom prst="rect">
            <a:avLst/>
          </a:prstGeom>
          <a:noFill/>
          <a:ln>
            <a:noFill/>
          </a:ln>
        </p:spPr>
        <p:txBody>
          <a:bodyPr spcFirstLastPara="1" wrap="square" lIns="92075" tIns="46025" rIns="92075" bIns="460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a:solidFill>
                  <a:srgbClr val="737373"/>
                </a:solidFill>
                <a:latin typeface="Comic Sans MS"/>
                <a:ea typeface="Comic Sans MS"/>
                <a:cs typeface="Comic Sans MS"/>
                <a:sym typeface="Comic Sans MS"/>
              </a:rPr>
              <a:t>Recitation</a:t>
            </a:r>
            <a:r>
              <a:rPr lang="en-US" sz="2000" b="0" i="0" u="none" strike="noStrike" cap="none">
                <a:solidFill>
                  <a:srgbClr val="737373"/>
                </a:solidFill>
                <a:latin typeface="Comic Sans MS"/>
                <a:ea typeface="Comic Sans MS"/>
                <a:cs typeface="Comic Sans MS"/>
                <a:sym typeface="Comic Sans MS"/>
              </a:rPr>
              <a:t> 2</a:t>
            </a:r>
            <a:endParaRPr sz="2800" b="0" i="0" u="none" strike="noStrike" cap="non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22"/>
          <p:cNvSpPr txBox="1">
            <a:spLocks noGrp="1"/>
          </p:cNvSpPr>
          <p:nvPr>
            <p:ph type="title" idx="4294967295"/>
          </p:nvPr>
        </p:nvSpPr>
        <p:spPr>
          <a:xfrm>
            <a:off x="152400" y="76200"/>
            <a:ext cx="8763000" cy="533400"/>
          </a:xfrm>
          <a:prstGeom prst="rect">
            <a:avLst/>
          </a:prstGeom>
          <a:noFill/>
          <a:ln>
            <a:noFill/>
          </a:ln>
        </p:spPr>
        <p:txBody>
          <a:bodyPr spcFirstLastPara="1" wrap="square" lIns="92075" tIns="46025" rIns="92075" bIns="46025" anchor="ctr" anchorCtr="0">
            <a:noAutofit/>
          </a:bodyPr>
          <a:lstStyle/>
          <a:p>
            <a:pPr marL="0" lvl="0" indent="0" algn="l" rtl="0">
              <a:lnSpc>
                <a:spcPct val="100000"/>
              </a:lnSpc>
              <a:spcBef>
                <a:spcPts val="0"/>
              </a:spcBef>
              <a:spcAft>
                <a:spcPts val="0"/>
              </a:spcAft>
              <a:buSzPts val="1400"/>
              <a:buNone/>
            </a:pPr>
            <a:r>
              <a:rPr lang="en-US"/>
              <a:t>Variable Scope</a:t>
            </a:r>
            <a:endParaRPr/>
          </a:p>
        </p:txBody>
      </p:sp>
      <p:sp>
        <p:nvSpPr>
          <p:cNvPr id="407" name="Google Shape;407;p22"/>
          <p:cNvSpPr txBox="1">
            <a:spLocks noGrp="1"/>
          </p:cNvSpPr>
          <p:nvPr>
            <p:ph type="body" idx="4294967295"/>
          </p:nvPr>
        </p:nvSpPr>
        <p:spPr>
          <a:xfrm>
            <a:off x="228600" y="838200"/>
            <a:ext cx="8610600" cy="2743200"/>
          </a:xfrm>
          <a:prstGeom prst="rect">
            <a:avLst/>
          </a:prstGeom>
          <a:noFill/>
          <a:ln>
            <a:noFill/>
          </a:ln>
        </p:spPr>
        <p:txBody>
          <a:bodyPr spcFirstLastPara="1" wrap="square" lIns="92075" tIns="46025" rIns="92075" bIns="46025" anchor="t" anchorCtr="0">
            <a:noAutofit/>
          </a:bodyPr>
          <a:lstStyle/>
          <a:p>
            <a:pPr marL="742950" lvl="1" indent="-285750" algn="l" rtl="0">
              <a:lnSpc>
                <a:spcPct val="100000"/>
              </a:lnSpc>
              <a:spcBef>
                <a:spcPts val="0"/>
              </a:spcBef>
              <a:spcAft>
                <a:spcPts val="0"/>
              </a:spcAft>
              <a:buSzPts val="1200"/>
              <a:buNone/>
            </a:pPr>
            <a:endParaRPr sz="1600"/>
          </a:p>
          <a:p>
            <a:pPr marL="342900" lvl="0" indent="-342900" algn="l" rtl="0">
              <a:lnSpc>
                <a:spcPct val="100000"/>
              </a:lnSpc>
              <a:spcBef>
                <a:spcPts val="960"/>
              </a:spcBef>
              <a:spcAft>
                <a:spcPts val="0"/>
              </a:spcAft>
              <a:buSzPts val="1600"/>
              <a:buFont typeface="Noto Sans"/>
              <a:buNone/>
            </a:pPr>
            <a:endParaRPr sz="1600"/>
          </a:p>
        </p:txBody>
      </p:sp>
      <p:sp>
        <p:nvSpPr>
          <p:cNvPr id="408" name="Google Shape;408;p22"/>
          <p:cNvSpPr txBox="1"/>
          <p:nvPr/>
        </p:nvSpPr>
        <p:spPr>
          <a:xfrm>
            <a:off x="152401" y="838200"/>
            <a:ext cx="8763000" cy="3967800"/>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50000"/>
              </a:lnSpc>
              <a:spcBef>
                <a:spcPts val="0"/>
              </a:spcBef>
              <a:spcAft>
                <a:spcPts val="0"/>
              </a:spcAft>
              <a:buClr>
                <a:srgbClr val="006600"/>
              </a:buClr>
              <a:buSzPts val="1600"/>
              <a:buFont typeface="Noto Sans"/>
              <a:buChar char="■"/>
            </a:pPr>
            <a:r>
              <a:rPr lang="en-US" sz="1600" dirty="0">
                <a:solidFill>
                  <a:schemeClr val="dk1"/>
                </a:solidFill>
                <a:latin typeface="Comic Sans MS"/>
                <a:ea typeface="Comic Sans MS"/>
                <a:cs typeface="Comic Sans MS"/>
                <a:sym typeface="Comic Sans MS"/>
              </a:rPr>
              <a:t>In Java, each block is equal to a scope. Meaning, any segment of code contained within curly brackets is a scope.</a:t>
            </a:r>
            <a:endParaRPr sz="1600" dirty="0">
              <a:solidFill>
                <a:schemeClr val="dk1"/>
              </a:solidFill>
              <a:latin typeface="Comic Sans MS"/>
              <a:ea typeface="Comic Sans MS"/>
              <a:cs typeface="Comic Sans MS"/>
              <a:sym typeface="Comic Sans MS"/>
            </a:endParaRPr>
          </a:p>
          <a:p>
            <a:pPr marL="342900" marR="0" lvl="0" indent="-342900" algn="l" rtl="0">
              <a:lnSpc>
                <a:spcPct val="150000"/>
              </a:lnSpc>
              <a:spcBef>
                <a:spcPts val="0"/>
              </a:spcBef>
              <a:spcAft>
                <a:spcPts val="0"/>
              </a:spcAft>
              <a:buClr>
                <a:srgbClr val="006600"/>
              </a:buClr>
              <a:buSzPts val="1600"/>
              <a:buFont typeface="Noto Sans"/>
              <a:buChar char="■"/>
            </a:pPr>
            <a:r>
              <a:rPr lang="en-US" sz="1600" dirty="0">
                <a:solidFill>
                  <a:schemeClr val="dk1"/>
                </a:solidFill>
                <a:latin typeface="Comic Sans MS"/>
                <a:ea typeface="Comic Sans MS"/>
                <a:cs typeface="Comic Sans MS"/>
                <a:sym typeface="Comic Sans MS"/>
              </a:rPr>
              <a:t>Scopes can be contained in other scopes (for example, nested ifs).</a:t>
            </a:r>
            <a:endParaRPr sz="1600" dirty="0">
              <a:solidFill>
                <a:schemeClr val="dk1"/>
              </a:solidFill>
              <a:latin typeface="Comic Sans MS"/>
              <a:ea typeface="Comic Sans MS"/>
              <a:cs typeface="Comic Sans MS"/>
              <a:sym typeface="Comic Sans MS"/>
            </a:endParaRPr>
          </a:p>
          <a:p>
            <a:pPr marL="342900" marR="0" lvl="0" indent="-342900" algn="l" rtl="0">
              <a:lnSpc>
                <a:spcPct val="150000"/>
              </a:lnSpc>
              <a:spcBef>
                <a:spcPts val="0"/>
              </a:spcBef>
              <a:spcAft>
                <a:spcPts val="0"/>
              </a:spcAft>
              <a:buClr>
                <a:srgbClr val="006600"/>
              </a:buClr>
              <a:buSzPts val="1600"/>
              <a:buFont typeface="Noto Sans"/>
              <a:buChar char="■"/>
            </a:pPr>
            <a:r>
              <a:rPr lang="en-US" sz="1600" dirty="0">
                <a:solidFill>
                  <a:schemeClr val="dk1"/>
                </a:solidFill>
                <a:latin typeface="Comic Sans MS"/>
                <a:ea typeface="Comic Sans MS"/>
                <a:cs typeface="Comic Sans MS"/>
                <a:sym typeface="Comic Sans MS"/>
              </a:rPr>
              <a:t>A scope determines what variables are visible to other part of your program.</a:t>
            </a:r>
            <a:endParaRPr sz="1600" dirty="0">
              <a:solidFill>
                <a:schemeClr val="dk1"/>
              </a:solidFill>
              <a:latin typeface="Comic Sans MS"/>
              <a:ea typeface="Comic Sans MS"/>
              <a:cs typeface="Comic Sans MS"/>
              <a:sym typeface="Comic Sans MS"/>
            </a:endParaRPr>
          </a:p>
          <a:p>
            <a:pPr marL="342900" marR="0" lvl="0" indent="-342900" algn="l" rtl="0">
              <a:lnSpc>
                <a:spcPct val="150000"/>
              </a:lnSpc>
              <a:spcBef>
                <a:spcPts val="0"/>
              </a:spcBef>
              <a:spcAft>
                <a:spcPts val="0"/>
              </a:spcAft>
              <a:buClr>
                <a:srgbClr val="006600"/>
              </a:buClr>
              <a:buSzPts val="1600"/>
              <a:buFont typeface="Noto Sans"/>
              <a:buChar char="■"/>
            </a:pPr>
            <a:r>
              <a:rPr lang="en-US" sz="1600" dirty="0">
                <a:solidFill>
                  <a:schemeClr val="dk1"/>
                </a:solidFill>
                <a:latin typeface="Comic Sans MS"/>
                <a:ea typeface="Comic Sans MS"/>
                <a:cs typeface="Comic Sans MS"/>
                <a:sym typeface="Comic Sans MS"/>
              </a:rPr>
              <a:t>The scope of a local variable is the rest of the block in which it was declared.</a:t>
            </a:r>
            <a:endParaRPr sz="1600" dirty="0">
              <a:solidFill>
                <a:schemeClr val="dk1"/>
              </a:solidFill>
              <a:latin typeface="Comic Sans MS"/>
              <a:ea typeface="Comic Sans MS"/>
              <a:cs typeface="Comic Sans MS"/>
              <a:sym typeface="Comic Sans MS"/>
            </a:endParaRPr>
          </a:p>
          <a:p>
            <a:pPr marL="342900" marR="0" lvl="0" indent="-342900" algn="l" rtl="0">
              <a:lnSpc>
                <a:spcPct val="150000"/>
              </a:lnSpc>
              <a:spcBef>
                <a:spcPts val="0"/>
              </a:spcBef>
              <a:spcAft>
                <a:spcPts val="0"/>
              </a:spcAft>
              <a:buClr>
                <a:srgbClr val="006600"/>
              </a:buClr>
              <a:buSzPts val="1600"/>
              <a:buFont typeface="Noto Sans"/>
              <a:buChar char="■"/>
            </a:pPr>
            <a:r>
              <a:rPr lang="en-US" sz="1600" dirty="0">
                <a:solidFill>
                  <a:schemeClr val="dk1"/>
                </a:solidFill>
                <a:latin typeface="Comic Sans MS"/>
                <a:ea typeface="Comic Sans MS"/>
                <a:cs typeface="Comic Sans MS"/>
                <a:sym typeface="Comic Sans MS"/>
              </a:rPr>
              <a:t>Variables cannot be called or used outside their scope.</a:t>
            </a:r>
            <a:endParaRPr sz="1600" dirty="0">
              <a:solidFill>
                <a:schemeClr val="dk1"/>
              </a:solidFill>
              <a:latin typeface="Comic Sans MS"/>
              <a:ea typeface="Comic Sans MS"/>
              <a:cs typeface="Comic Sans MS"/>
              <a:sym typeface="Comic Sans MS"/>
            </a:endParaRPr>
          </a:p>
          <a:p>
            <a:pPr marL="342900" marR="0" lvl="0" indent="-342900" algn="l" rtl="0">
              <a:lnSpc>
                <a:spcPct val="150000"/>
              </a:lnSpc>
              <a:spcBef>
                <a:spcPts val="0"/>
              </a:spcBef>
              <a:spcAft>
                <a:spcPts val="0"/>
              </a:spcAft>
              <a:buClr>
                <a:srgbClr val="006600"/>
              </a:buClr>
              <a:buSzPts val="1600"/>
              <a:buFont typeface="Noto Sans"/>
              <a:buChar char="■"/>
            </a:pPr>
            <a:r>
              <a:rPr lang="en-US" sz="1600" dirty="0">
                <a:solidFill>
                  <a:schemeClr val="dk1"/>
                </a:solidFill>
                <a:latin typeface="Comic Sans MS"/>
                <a:ea typeface="Comic Sans MS"/>
                <a:cs typeface="Comic Sans MS"/>
                <a:sym typeface="Comic Sans MS"/>
              </a:rPr>
              <a:t>The name of a local variable v cannot be used again in the same scop</a:t>
            </a:r>
            <a:r>
              <a:rPr lang="en-US" sz="1600" b="0" i="0" u="none" strike="noStrike" cap="none" dirty="0">
                <a:solidFill>
                  <a:schemeClr val="dk1"/>
                </a:solidFill>
                <a:latin typeface="Comic Sans MS"/>
                <a:ea typeface="Comic Sans MS"/>
                <a:cs typeface="Comic Sans MS"/>
                <a:sym typeface="Comic Sans MS"/>
              </a:rPr>
              <a:t>e.</a:t>
            </a:r>
            <a:endParaRPr sz="1400" b="0" i="0" u="none" strike="noStrike" cap="none" dirty="0">
              <a:solidFill>
                <a:srgbClr val="000000"/>
              </a:solidFill>
              <a:latin typeface="Arial"/>
              <a:ea typeface="Arial"/>
              <a:cs typeface="Arial"/>
              <a:sym typeface="Arial"/>
            </a:endParaRPr>
          </a:p>
          <a:p>
            <a:pPr marL="508000" marR="0" lvl="0" indent="-366712" algn="l" rtl="0">
              <a:lnSpc>
                <a:spcPct val="100000"/>
              </a:lnSpc>
              <a:spcBef>
                <a:spcPts val="960"/>
              </a:spcBef>
              <a:spcAft>
                <a:spcPts val="0"/>
              </a:spcAft>
              <a:buClr>
                <a:srgbClr val="000000"/>
              </a:buClr>
              <a:buSzPts val="1600"/>
              <a:buFont typeface="Arial"/>
              <a:buNone/>
            </a:pPr>
            <a:r>
              <a:rPr lang="en-US" sz="1600" b="0" i="0" u="none" strike="noStrike" cap="none" dirty="0">
                <a:solidFill>
                  <a:schemeClr val="dk1"/>
                </a:solidFill>
                <a:latin typeface="Comic Sans MS"/>
                <a:ea typeface="Comic Sans MS"/>
                <a:cs typeface="Comic Sans MS"/>
                <a:sym typeface="Comic Sans MS"/>
              </a:rPr>
              <a:t> </a:t>
            </a:r>
            <a:endParaRPr sz="1400" b="0" i="0" u="none" strike="noStrike" cap="none" dirty="0">
              <a:solidFill>
                <a:srgbClr val="000000"/>
              </a:solidFill>
              <a:latin typeface="Arial"/>
              <a:ea typeface="Arial"/>
              <a:cs typeface="Arial"/>
              <a:sym typeface="Arial"/>
            </a:endParaRPr>
          </a:p>
          <a:p>
            <a:pPr marL="508000" marR="0" lvl="0" indent="-290512" algn="l" rtl="0">
              <a:lnSpc>
                <a:spcPct val="100000"/>
              </a:lnSpc>
              <a:spcBef>
                <a:spcPts val="960"/>
              </a:spcBef>
              <a:spcAft>
                <a:spcPts val="0"/>
              </a:spcAft>
              <a:buClr>
                <a:srgbClr val="006600"/>
              </a:buClr>
              <a:buSzPts val="1200"/>
              <a:buFont typeface="Noto Sans"/>
              <a:buNone/>
            </a:pPr>
            <a:endParaRPr sz="1600" b="0" i="0" u="none" strike="noStrike" cap="none" dirty="0">
              <a:solidFill>
                <a:schemeClr val="dk1"/>
              </a:solidFill>
              <a:latin typeface="Comic Sans MS"/>
              <a:ea typeface="Comic Sans MS"/>
              <a:cs typeface="Comic Sans MS"/>
              <a:sym typeface="Comic Sans MS"/>
            </a:endParaRPr>
          </a:p>
        </p:txBody>
      </p:sp>
      <p:sp>
        <p:nvSpPr>
          <p:cNvPr id="409" name="Google Shape;409;p22"/>
          <p:cNvSpPr/>
          <p:nvPr/>
        </p:nvSpPr>
        <p:spPr>
          <a:xfrm>
            <a:off x="152400" y="6652725"/>
            <a:ext cx="5029200" cy="194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g2862855f622_0_542"/>
          <p:cNvSpPr txBox="1"/>
          <p:nvPr/>
        </p:nvSpPr>
        <p:spPr>
          <a:xfrm>
            <a:off x="152400" y="838200"/>
            <a:ext cx="8763000" cy="5601600"/>
          </a:xfrm>
          <a:prstGeom prst="rect">
            <a:avLst/>
          </a:prstGeom>
          <a:noFill/>
          <a:ln>
            <a:noFill/>
          </a:ln>
        </p:spPr>
        <p:txBody>
          <a:bodyPr spcFirstLastPara="1" wrap="square" lIns="91425" tIns="45700" rIns="91425" bIns="45700" anchor="t" anchorCtr="0">
            <a:normAutofit/>
          </a:bodyPr>
          <a:lstStyle/>
          <a:p>
            <a:pPr marL="342900" lvl="0" indent="-355600" algn="l" rtl="0">
              <a:spcBef>
                <a:spcPts val="0"/>
              </a:spcBef>
              <a:spcAft>
                <a:spcPts val="0"/>
              </a:spcAft>
              <a:buClr>
                <a:srgbClr val="006600"/>
              </a:buClr>
              <a:buSzPts val="1800"/>
              <a:buFont typeface="Noto Sans"/>
              <a:buChar char="■"/>
            </a:pPr>
            <a:r>
              <a:rPr lang="en-US" sz="1800">
                <a:solidFill>
                  <a:schemeClr val="dk1"/>
                </a:solidFill>
                <a:latin typeface="Comic Sans MS"/>
                <a:ea typeface="Comic Sans MS"/>
                <a:cs typeface="Comic Sans MS"/>
                <a:sym typeface="Comic Sans MS"/>
              </a:rPr>
              <a:t>Assume that a given room is a scope, “Khaleesi” is the variable, “Khaleesi”’s reaction is the compiler (Not an official name but a way to remember)</a:t>
            </a:r>
            <a:endParaRPr sz="1800">
              <a:solidFill>
                <a:schemeClr val="dk1"/>
              </a:solidFill>
              <a:latin typeface="Comic Sans MS"/>
              <a:ea typeface="Comic Sans MS"/>
              <a:cs typeface="Comic Sans MS"/>
              <a:sym typeface="Comic Sans MS"/>
            </a:endParaRPr>
          </a:p>
          <a:p>
            <a:pPr marL="914400" marR="0" lvl="1" indent="-330200" algn="l" rtl="0">
              <a:lnSpc>
                <a:spcPct val="100000"/>
              </a:lnSpc>
              <a:spcBef>
                <a:spcPts val="960"/>
              </a:spcBef>
              <a:spcAft>
                <a:spcPts val="0"/>
              </a:spcAft>
              <a:buClr>
                <a:srgbClr val="006600"/>
              </a:buClr>
              <a:buSzPts val="1600"/>
              <a:buFont typeface="Noto Sans"/>
              <a:buChar char="●"/>
            </a:pPr>
            <a:r>
              <a:rPr lang="en-US" sz="1800">
                <a:solidFill>
                  <a:schemeClr val="dk1"/>
                </a:solidFill>
                <a:latin typeface="Comic Sans MS"/>
                <a:ea typeface="Comic Sans MS"/>
                <a:cs typeface="Comic Sans MS"/>
                <a:sym typeface="Comic Sans MS"/>
              </a:rPr>
              <a:t>If you try to address “Khaleesi” before she was properly introduced (declared) -&gt; you disrespect her therefore “</a:t>
            </a:r>
            <a:r>
              <a:rPr lang="en-US" sz="1800" b="1">
                <a:solidFill>
                  <a:srgbClr val="CC0000"/>
                </a:solidFill>
                <a:latin typeface="Comic Sans MS"/>
                <a:ea typeface="Comic Sans MS"/>
                <a:cs typeface="Comic Sans MS"/>
                <a:sym typeface="Comic Sans MS"/>
              </a:rPr>
              <a:t>dracarys</a:t>
            </a:r>
            <a:r>
              <a:rPr lang="en-US" sz="1800">
                <a:solidFill>
                  <a:schemeClr val="dk1"/>
                </a:solidFill>
                <a:latin typeface="Comic Sans MS"/>
                <a:ea typeface="Comic Sans MS"/>
                <a:cs typeface="Comic Sans MS"/>
                <a:sym typeface="Comic Sans MS"/>
              </a:rPr>
              <a:t>“ (compiler error). </a:t>
            </a:r>
            <a:endParaRPr sz="1800" b="1">
              <a:solidFill>
                <a:srgbClr val="CC0000"/>
              </a:solidFill>
              <a:latin typeface="Comic Sans MS"/>
              <a:ea typeface="Comic Sans MS"/>
              <a:cs typeface="Comic Sans MS"/>
              <a:sym typeface="Comic Sans MS"/>
            </a:endParaRPr>
          </a:p>
          <a:p>
            <a:pPr marL="914400" lvl="1" indent="-330200" algn="l" rtl="0">
              <a:spcBef>
                <a:spcPts val="960"/>
              </a:spcBef>
              <a:spcAft>
                <a:spcPts val="0"/>
              </a:spcAft>
              <a:buClr>
                <a:srgbClr val="006600"/>
              </a:buClr>
              <a:buSzPts val="1600"/>
              <a:buFont typeface="Noto Sans"/>
              <a:buChar char="●"/>
            </a:pPr>
            <a:r>
              <a:rPr lang="en-US" sz="1800">
                <a:solidFill>
                  <a:schemeClr val="dk1"/>
                </a:solidFill>
                <a:latin typeface="Comic Sans MS"/>
                <a:ea typeface="Comic Sans MS"/>
                <a:cs typeface="Comic Sans MS"/>
                <a:sym typeface="Comic Sans MS"/>
              </a:rPr>
              <a:t>If you try to introduce her properly twice in the same room -&gt; you are wasting her time therefore “</a:t>
            </a:r>
            <a:r>
              <a:rPr lang="en-US" sz="1800" b="1">
                <a:solidFill>
                  <a:srgbClr val="CC0000"/>
                </a:solidFill>
                <a:latin typeface="Comic Sans MS"/>
                <a:ea typeface="Comic Sans MS"/>
                <a:cs typeface="Comic Sans MS"/>
                <a:sym typeface="Comic Sans MS"/>
              </a:rPr>
              <a:t>dracarys</a:t>
            </a:r>
            <a:r>
              <a:rPr lang="en-US" sz="1800">
                <a:solidFill>
                  <a:schemeClr val="dk1"/>
                </a:solidFill>
                <a:latin typeface="Comic Sans MS"/>
                <a:ea typeface="Comic Sans MS"/>
                <a:cs typeface="Comic Sans MS"/>
                <a:sym typeface="Comic Sans MS"/>
              </a:rPr>
              <a:t>“.</a:t>
            </a:r>
            <a:endParaRPr sz="1800">
              <a:solidFill>
                <a:schemeClr val="dk1"/>
              </a:solidFill>
              <a:latin typeface="Comic Sans MS"/>
              <a:ea typeface="Comic Sans MS"/>
              <a:cs typeface="Comic Sans MS"/>
              <a:sym typeface="Comic Sans MS"/>
            </a:endParaRPr>
          </a:p>
          <a:p>
            <a:pPr marL="914400" marR="0" lvl="1" indent="-330200" algn="l" rtl="0">
              <a:lnSpc>
                <a:spcPct val="100000"/>
              </a:lnSpc>
              <a:spcBef>
                <a:spcPts val="960"/>
              </a:spcBef>
              <a:spcAft>
                <a:spcPts val="0"/>
              </a:spcAft>
              <a:buClr>
                <a:srgbClr val="006600"/>
              </a:buClr>
              <a:buSzPts val="1600"/>
              <a:buFont typeface="Noto Sans"/>
              <a:buChar char="●"/>
            </a:pPr>
            <a:r>
              <a:rPr lang="en-US" sz="1800">
                <a:solidFill>
                  <a:schemeClr val="dk1"/>
                </a:solidFill>
                <a:latin typeface="Comic Sans MS"/>
                <a:ea typeface="Comic Sans MS"/>
                <a:cs typeface="Comic Sans MS"/>
                <a:sym typeface="Comic Sans MS"/>
              </a:rPr>
              <a:t>If you have room inside a room and introduced her properly in the bigger room and afterwards try to introduce her properly again in smaller room -&gt; you are wasting her time therefore “</a:t>
            </a:r>
            <a:r>
              <a:rPr lang="en-US" sz="1800" b="1">
                <a:solidFill>
                  <a:srgbClr val="CC0000"/>
                </a:solidFill>
                <a:latin typeface="Comic Sans MS"/>
                <a:ea typeface="Comic Sans MS"/>
                <a:cs typeface="Comic Sans MS"/>
                <a:sym typeface="Comic Sans MS"/>
              </a:rPr>
              <a:t>dracarys</a:t>
            </a:r>
            <a:r>
              <a:rPr lang="en-US" sz="1800">
                <a:solidFill>
                  <a:schemeClr val="dk1"/>
                </a:solidFill>
                <a:latin typeface="Comic Sans MS"/>
                <a:ea typeface="Comic Sans MS"/>
                <a:cs typeface="Comic Sans MS"/>
                <a:sym typeface="Comic Sans MS"/>
              </a:rPr>
              <a:t>“. </a:t>
            </a:r>
            <a:endParaRPr sz="1800">
              <a:solidFill>
                <a:schemeClr val="dk1"/>
              </a:solidFill>
              <a:latin typeface="Comic Sans MS"/>
              <a:ea typeface="Comic Sans MS"/>
              <a:cs typeface="Comic Sans MS"/>
              <a:sym typeface="Comic Sans MS"/>
            </a:endParaRPr>
          </a:p>
          <a:p>
            <a:pPr marL="914400" marR="0" lvl="1" indent="-330200" algn="l" rtl="0">
              <a:lnSpc>
                <a:spcPct val="100000"/>
              </a:lnSpc>
              <a:spcBef>
                <a:spcPts val="960"/>
              </a:spcBef>
              <a:spcAft>
                <a:spcPts val="0"/>
              </a:spcAft>
              <a:buClr>
                <a:srgbClr val="006600"/>
              </a:buClr>
              <a:buSzPts val="1600"/>
              <a:buFont typeface="Noto Sans"/>
              <a:buChar char="●"/>
            </a:pPr>
            <a:r>
              <a:rPr lang="en-US" sz="1800">
                <a:solidFill>
                  <a:schemeClr val="dk1"/>
                </a:solidFill>
                <a:latin typeface="Comic Sans MS"/>
                <a:ea typeface="Comic Sans MS"/>
                <a:cs typeface="Comic Sans MS"/>
                <a:sym typeface="Comic Sans MS"/>
              </a:rPr>
              <a:t>If you have room inside a room and introduced her properly in the smaller room and try to address her in the bigger room -&gt; you disrespect her therefore “</a:t>
            </a:r>
            <a:r>
              <a:rPr lang="en-US" sz="1800" b="1">
                <a:solidFill>
                  <a:srgbClr val="CC0000"/>
                </a:solidFill>
                <a:latin typeface="Comic Sans MS"/>
                <a:ea typeface="Comic Sans MS"/>
                <a:cs typeface="Comic Sans MS"/>
                <a:sym typeface="Comic Sans MS"/>
              </a:rPr>
              <a:t>dracarys</a:t>
            </a:r>
            <a:r>
              <a:rPr lang="en-US" sz="1800">
                <a:solidFill>
                  <a:schemeClr val="dk1"/>
                </a:solidFill>
                <a:latin typeface="Comic Sans MS"/>
                <a:ea typeface="Comic Sans MS"/>
                <a:cs typeface="Comic Sans MS"/>
                <a:sym typeface="Comic Sans MS"/>
              </a:rPr>
              <a:t>“. </a:t>
            </a:r>
            <a:endParaRPr sz="1800">
              <a:solidFill>
                <a:schemeClr val="dk1"/>
              </a:solidFill>
              <a:latin typeface="Comic Sans MS"/>
              <a:ea typeface="Comic Sans MS"/>
              <a:cs typeface="Comic Sans MS"/>
              <a:sym typeface="Comic Sans MS"/>
            </a:endParaRPr>
          </a:p>
          <a:p>
            <a:pPr marL="914400" lvl="1" indent="-330200" algn="l" rtl="0">
              <a:spcBef>
                <a:spcPts val="960"/>
              </a:spcBef>
              <a:spcAft>
                <a:spcPts val="0"/>
              </a:spcAft>
              <a:buClr>
                <a:srgbClr val="006600"/>
              </a:buClr>
              <a:buSzPts val="1600"/>
              <a:buFont typeface="Noto Sans"/>
              <a:buChar char="●"/>
            </a:pPr>
            <a:r>
              <a:rPr lang="en-US" sz="1800">
                <a:solidFill>
                  <a:schemeClr val="dk1"/>
                </a:solidFill>
                <a:latin typeface="Comic Sans MS"/>
                <a:ea typeface="Comic Sans MS"/>
                <a:cs typeface="Comic Sans MS"/>
                <a:sym typeface="Comic Sans MS"/>
              </a:rPr>
              <a:t>If you have room inside a room and introduced her properly in the smaller room and afterward try to introduce her properly in the bigger room -&gt; </a:t>
            </a:r>
            <a:r>
              <a:rPr lang="en-US" sz="1800">
                <a:solidFill>
                  <a:srgbClr val="00B050"/>
                </a:solidFill>
                <a:latin typeface="Comic Sans MS"/>
                <a:ea typeface="Comic Sans MS"/>
                <a:cs typeface="Comic Sans MS"/>
                <a:sym typeface="Comic Sans MS"/>
              </a:rPr>
              <a:t>OK</a:t>
            </a:r>
            <a:r>
              <a:rPr lang="en-US" sz="1800">
                <a:solidFill>
                  <a:schemeClr val="dk1"/>
                </a:solidFill>
                <a:latin typeface="Comic Sans MS"/>
                <a:ea typeface="Comic Sans MS"/>
                <a:cs typeface="Comic Sans MS"/>
                <a:sym typeface="Comic Sans MS"/>
              </a:rPr>
              <a:t>. </a:t>
            </a:r>
            <a:endParaRPr sz="1800">
              <a:solidFill>
                <a:schemeClr val="dk1"/>
              </a:solidFill>
              <a:latin typeface="Comic Sans MS"/>
              <a:ea typeface="Comic Sans MS"/>
              <a:cs typeface="Comic Sans MS"/>
              <a:sym typeface="Comic Sans MS"/>
            </a:endParaRPr>
          </a:p>
          <a:p>
            <a:pPr marL="914400" lvl="1" indent="-330200" algn="l" rtl="0">
              <a:spcBef>
                <a:spcPts val="960"/>
              </a:spcBef>
              <a:spcAft>
                <a:spcPts val="0"/>
              </a:spcAft>
              <a:buClr>
                <a:srgbClr val="006600"/>
              </a:buClr>
              <a:buSzPts val="1600"/>
              <a:buFont typeface="Noto Sans"/>
              <a:buChar char="●"/>
            </a:pPr>
            <a:r>
              <a:rPr lang="en-US" sz="1800">
                <a:solidFill>
                  <a:schemeClr val="dk1"/>
                </a:solidFill>
                <a:latin typeface="Comic Sans MS"/>
                <a:ea typeface="Comic Sans MS"/>
                <a:cs typeface="Comic Sans MS"/>
                <a:sym typeface="Comic Sans MS"/>
              </a:rPr>
              <a:t>If you have room inside a room and introduced her properly in the bigger room and afterwards try to address her in smaller room -&gt; </a:t>
            </a:r>
            <a:r>
              <a:rPr lang="en-US" sz="1800">
                <a:solidFill>
                  <a:srgbClr val="00B050"/>
                </a:solidFill>
                <a:latin typeface="Comic Sans MS"/>
                <a:ea typeface="Comic Sans MS"/>
                <a:cs typeface="Comic Sans MS"/>
                <a:sym typeface="Comic Sans MS"/>
              </a:rPr>
              <a:t>OK</a:t>
            </a:r>
            <a:r>
              <a:rPr lang="en-US" sz="1800">
                <a:solidFill>
                  <a:schemeClr val="dk1"/>
                </a:solidFill>
                <a:latin typeface="Comic Sans MS"/>
                <a:ea typeface="Comic Sans MS"/>
                <a:cs typeface="Comic Sans MS"/>
                <a:sym typeface="Comic Sans MS"/>
              </a:rPr>
              <a:t> .  </a:t>
            </a:r>
            <a:endParaRPr sz="1600" b="0" i="0" u="none" strike="noStrike" cap="none">
              <a:solidFill>
                <a:schemeClr val="dk1"/>
              </a:solidFill>
              <a:latin typeface="Comic Sans MS"/>
              <a:ea typeface="Comic Sans MS"/>
              <a:cs typeface="Comic Sans MS"/>
              <a:sym typeface="Comic Sans MS"/>
            </a:endParaRPr>
          </a:p>
        </p:txBody>
      </p:sp>
      <p:sp>
        <p:nvSpPr>
          <p:cNvPr id="416" name="Google Shape;416;g2862855f622_0_542"/>
          <p:cNvSpPr txBox="1">
            <a:spLocks noGrp="1"/>
          </p:cNvSpPr>
          <p:nvPr>
            <p:ph type="title" idx="4294967295"/>
          </p:nvPr>
        </p:nvSpPr>
        <p:spPr>
          <a:xfrm>
            <a:off x="152400" y="76200"/>
            <a:ext cx="8763000" cy="533400"/>
          </a:xfrm>
          <a:prstGeom prst="rect">
            <a:avLst/>
          </a:prstGeom>
          <a:noFill/>
          <a:ln>
            <a:noFill/>
          </a:ln>
        </p:spPr>
        <p:txBody>
          <a:bodyPr spcFirstLastPara="1" wrap="square" lIns="92075" tIns="46025" rIns="92075" bIns="46025" anchor="ctr" anchorCtr="0">
            <a:noAutofit/>
          </a:bodyPr>
          <a:lstStyle/>
          <a:p>
            <a:pPr marL="0" lvl="0" indent="0" algn="l" rtl="0">
              <a:lnSpc>
                <a:spcPct val="100000"/>
              </a:lnSpc>
              <a:spcBef>
                <a:spcPts val="0"/>
              </a:spcBef>
              <a:spcAft>
                <a:spcPts val="0"/>
              </a:spcAft>
              <a:buSzPts val="1400"/>
              <a:buNone/>
            </a:pPr>
            <a:r>
              <a:rPr lang="en-US"/>
              <a:t>The “Khaleesi Rule” - Metaphor for scoping </a:t>
            </a:r>
            <a:endParaRPr/>
          </a:p>
        </p:txBody>
      </p:sp>
      <p:sp>
        <p:nvSpPr>
          <p:cNvPr id="417" name="Google Shape;417;g2862855f622_0_542"/>
          <p:cNvSpPr/>
          <p:nvPr/>
        </p:nvSpPr>
        <p:spPr>
          <a:xfrm>
            <a:off x="152400" y="6652725"/>
            <a:ext cx="5029200" cy="194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3"/>
          <p:cNvSpPr txBox="1">
            <a:spLocks noGrp="1"/>
          </p:cNvSpPr>
          <p:nvPr>
            <p:ph type="body" idx="1"/>
          </p:nvPr>
        </p:nvSpPr>
        <p:spPr>
          <a:xfrm>
            <a:off x="454355" y="775983"/>
            <a:ext cx="8235289" cy="2954218"/>
          </a:xfrm>
          <a:prstGeom prst="rect">
            <a:avLst/>
          </a:prstGeom>
          <a:solidFill>
            <a:srgbClr val="DBD8D8"/>
          </a:solidFill>
          <a:ln w="19050" cap="flat" cmpd="sng">
            <a:solidFill>
              <a:srgbClr val="000000"/>
            </a:solidFill>
            <a:prstDash val="solid"/>
            <a:round/>
            <a:headEnd type="none" w="sm" len="sm"/>
            <a:tailEnd type="none" w="sm" len="sm"/>
          </a:ln>
        </p:spPr>
        <p:txBody>
          <a:bodyPr spcFirstLastPara="1" wrap="square" lIns="92075" tIns="46025" rIns="92075" bIns="46025" anchor="t" anchorCtr="0">
            <a:normAutofit/>
          </a:bodyPr>
          <a:lstStyle/>
          <a:p>
            <a:pPr marL="800100" lvl="0" indent="0" algn="l" rtl="0">
              <a:lnSpc>
                <a:spcPct val="100000"/>
              </a:lnSpc>
              <a:spcBef>
                <a:spcPts val="0"/>
              </a:spcBef>
              <a:spcAft>
                <a:spcPts val="0"/>
              </a:spcAft>
              <a:buSzPts val="1200"/>
              <a:buNone/>
            </a:pPr>
            <a:r>
              <a:rPr lang="en-US" sz="1200" b="1" dirty="0">
                <a:solidFill>
                  <a:srgbClr val="7F0055"/>
                </a:solidFill>
                <a:latin typeface="Consolas"/>
                <a:ea typeface="Consolas"/>
                <a:cs typeface="Consolas"/>
                <a:sym typeface="Consolas"/>
              </a:rPr>
              <a:t>public static</a:t>
            </a:r>
            <a:r>
              <a:rPr lang="en-US" sz="1200" dirty="0">
                <a:latin typeface="Consolas"/>
                <a:ea typeface="Consolas"/>
                <a:cs typeface="Consolas"/>
                <a:sym typeface="Consolas"/>
              </a:rPr>
              <a:t> void main (String[] </a:t>
            </a:r>
            <a:r>
              <a:rPr lang="en-US" sz="1200" dirty="0" err="1">
                <a:latin typeface="Consolas"/>
                <a:ea typeface="Consolas"/>
                <a:cs typeface="Consolas"/>
                <a:sym typeface="Consolas"/>
              </a:rPr>
              <a:t>args</a:t>
            </a:r>
            <a:r>
              <a:rPr lang="en-US" sz="1200" dirty="0">
                <a:latin typeface="Consolas"/>
                <a:ea typeface="Consolas"/>
                <a:cs typeface="Consolas"/>
                <a:sym typeface="Consolas"/>
              </a:rPr>
              <a:t>) {	</a:t>
            </a:r>
            <a:endParaRPr sz="1200" dirty="0">
              <a:latin typeface="Consolas"/>
              <a:ea typeface="Consolas"/>
              <a:cs typeface="Consolas"/>
              <a:sym typeface="Consolas"/>
            </a:endParaRPr>
          </a:p>
          <a:p>
            <a:pPr marL="1485900" lvl="0" indent="0" algn="l" rtl="0">
              <a:lnSpc>
                <a:spcPct val="100000"/>
              </a:lnSpc>
              <a:spcBef>
                <a:spcPts val="960"/>
              </a:spcBef>
              <a:spcAft>
                <a:spcPts val="0"/>
              </a:spcAft>
              <a:buSzPts val="1200"/>
              <a:buNone/>
            </a:pPr>
            <a:r>
              <a:rPr lang="en-US" sz="1200" dirty="0">
                <a:solidFill>
                  <a:srgbClr val="00B050"/>
                </a:solidFill>
                <a:latin typeface="Consolas"/>
                <a:ea typeface="Consolas"/>
                <a:cs typeface="Consolas"/>
                <a:sym typeface="Consolas"/>
              </a:rPr>
              <a:t>// a’s scope starts here</a:t>
            </a:r>
            <a:endParaRPr sz="1200" dirty="0">
              <a:solidFill>
                <a:srgbClr val="7F0055"/>
              </a:solidFill>
              <a:latin typeface="Consolas"/>
              <a:ea typeface="Consolas"/>
              <a:cs typeface="Consolas"/>
              <a:sym typeface="Consolas"/>
            </a:endParaRPr>
          </a:p>
          <a:p>
            <a:pPr marL="1485900" lvl="0" indent="0" algn="l" rtl="0">
              <a:lnSpc>
                <a:spcPct val="100000"/>
              </a:lnSpc>
              <a:spcBef>
                <a:spcPts val="960"/>
              </a:spcBef>
              <a:spcAft>
                <a:spcPts val="0"/>
              </a:spcAft>
              <a:buSzPts val="1200"/>
              <a:buNone/>
            </a:pPr>
            <a:r>
              <a:rPr lang="en-US" sz="1200" b="1" dirty="0">
                <a:solidFill>
                  <a:srgbClr val="7F0055"/>
                </a:solidFill>
                <a:latin typeface="Consolas"/>
                <a:ea typeface="Consolas"/>
                <a:cs typeface="Consolas"/>
                <a:sym typeface="Consolas"/>
              </a:rPr>
              <a:t>int</a:t>
            </a:r>
            <a:r>
              <a:rPr lang="en-US" sz="1200" dirty="0">
                <a:latin typeface="Consolas"/>
                <a:ea typeface="Consolas"/>
                <a:cs typeface="Consolas"/>
                <a:sym typeface="Consolas"/>
              </a:rPr>
              <a:t> a = 10;       </a:t>
            </a:r>
            <a:endParaRPr sz="1200" dirty="0">
              <a:solidFill>
                <a:srgbClr val="7F0055"/>
              </a:solidFill>
              <a:latin typeface="Consolas"/>
              <a:ea typeface="Consolas"/>
              <a:cs typeface="Consolas"/>
              <a:sym typeface="Consolas"/>
            </a:endParaRPr>
          </a:p>
          <a:p>
            <a:pPr marL="1485900" lvl="0" indent="0" algn="l" rtl="0">
              <a:lnSpc>
                <a:spcPct val="100000"/>
              </a:lnSpc>
              <a:spcBef>
                <a:spcPts val="960"/>
              </a:spcBef>
              <a:spcAft>
                <a:spcPts val="0"/>
              </a:spcAft>
              <a:buSzPts val="1200"/>
              <a:buNone/>
            </a:pPr>
            <a:r>
              <a:rPr lang="en-US" sz="1200" b="1" dirty="0">
                <a:solidFill>
                  <a:srgbClr val="7F0055"/>
                </a:solidFill>
                <a:latin typeface="Consolas"/>
                <a:ea typeface="Consolas"/>
                <a:cs typeface="Consolas"/>
                <a:sym typeface="Consolas"/>
              </a:rPr>
              <a:t>while </a:t>
            </a:r>
            <a:r>
              <a:rPr lang="en-US" sz="1200" dirty="0">
                <a:latin typeface="Consolas"/>
                <a:ea typeface="Consolas"/>
                <a:cs typeface="Consolas"/>
                <a:sym typeface="Consolas"/>
              </a:rPr>
              <a:t>(</a:t>
            </a:r>
            <a:r>
              <a:rPr lang="en-US" sz="1200" b="1" dirty="0">
                <a:solidFill>
                  <a:srgbClr val="7F0055"/>
                </a:solidFill>
                <a:latin typeface="Consolas"/>
                <a:ea typeface="Consolas"/>
                <a:cs typeface="Consolas"/>
                <a:sym typeface="Consolas"/>
              </a:rPr>
              <a:t>true</a:t>
            </a:r>
            <a:r>
              <a:rPr lang="en-US" sz="1200" dirty="0">
                <a:latin typeface="Consolas"/>
                <a:ea typeface="Consolas"/>
                <a:cs typeface="Consolas"/>
                <a:sym typeface="Consolas"/>
              </a:rPr>
              <a:t>) {</a:t>
            </a:r>
            <a:endParaRPr sz="1200" dirty="0">
              <a:latin typeface="Consolas"/>
              <a:ea typeface="Consolas"/>
              <a:cs typeface="Consolas"/>
              <a:sym typeface="Consolas"/>
            </a:endParaRPr>
          </a:p>
          <a:p>
            <a:pPr marL="1485900" lvl="0" indent="0" algn="l" rtl="0">
              <a:lnSpc>
                <a:spcPct val="100000"/>
              </a:lnSpc>
              <a:spcBef>
                <a:spcPts val="960"/>
              </a:spcBef>
              <a:spcAft>
                <a:spcPts val="0"/>
              </a:spcAft>
              <a:buSzPts val="1200"/>
              <a:buNone/>
            </a:pPr>
            <a:r>
              <a:rPr lang="en-US" sz="1200" dirty="0">
                <a:solidFill>
                  <a:srgbClr val="7F0055"/>
                </a:solidFill>
                <a:latin typeface="Consolas"/>
                <a:ea typeface="Consolas"/>
                <a:cs typeface="Consolas"/>
                <a:sym typeface="Consolas"/>
              </a:rPr>
              <a:t>	</a:t>
            </a:r>
            <a:r>
              <a:rPr lang="en-US" sz="1200" b="1" dirty="0">
                <a:solidFill>
                  <a:srgbClr val="7F0055"/>
                </a:solidFill>
                <a:latin typeface="Consolas"/>
                <a:ea typeface="Consolas"/>
                <a:cs typeface="Consolas"/>
                <a:sym typeface="Consolas"/>
              </a:rPr>
              <a:t>int</a:t>
            </a:r>
            <a:r>
              <a:rPr lang="en-US" sz="1200" dirty="0">
                <a:latin typeface="Consolas"/>
                <a:ea typeface="Consolas"/>
                <a:cs typeface="Consolas"/>
                <a:sym typeface="Consolas"/>
              </a:rPr>
              <a:t> a = 100; </a:t>
            </a:r>
            <a:endParaRPr sz="1200" dirty="0">
              <a:latin typeface="Consolas"/>
              <a:ea typeface="Consolas"/>
              <a:cs typeface="Consolas"/>
              <a:sym typeface="Consolas"/>
            </a:endParaRPr>
          </a:p>
          <a:p>
            <a:pPr marL="1485900" lvl="0" indent="0" algn="l" rtl="0">
              <a:lnSpc>
                <a:spcPct val="100000"/>
              </a:lnSpc>
              <a:spcBef>
                <a:spcPts val="960"/>
              </a:spcBef>
              <a:spcAft>
                <a:spcPts val="0"/>
              </a:spcAft>
              <a:buSzPts val="1200"/>
              <a:buNone/>
            </a:pPr>
            <a:r>
              <a:rPr lang="en-US" sz="1200" dirty="0">
                <a:solidFill>
                  <a:srgbClr val="FF0000"/>
                </a:solidFill>
                <a:latin typeface="Consolas"/>
                <a:ea typeface="Consolas"/>
                <a:cs typeface="Consolas"/>
                <a:sym typeface="Consolas"/>
              </a:rPr>
              <a:t>	// Compilation error – a already ‘exists’ in this scope</a:t>
            </a:r>
            <a:endParaRPr sz="1200" dirty="0">
              <a:latin typeface="Consolas"/>
              <a:ea typeface="Consolas"/>
              <a:cs typeface="Consolas"/>
              <a:sym typeface="Consolas"/>
            </a:endParaRPr>
          </a:p>
          <a:p>
            <a:pPr marL="1485900" lvl="0" indent="0" algn="l" rtl="0">
              <a:lnSpc>
                <a:spcPct val="100000"/>
              </a:lnSpc>
              <a:spcBef>
                <a:spcPts val="960"/>
              </a:spcBef>
              <a:spcAft>
                <a:spcPts val="0"/>
              </a:spcAft>
              <a:buSzPts val="1200"/>
              <a:buNone/>
            </a:pPr>
            <a:r>
              <a:rPr lang="en-US" sz="1200" dirty="0">
                <a:latin typeface="Consolas"/>
                <a:ea typeface="Consolas"/>
                <a:cs typeface="Consolas"/>
                <a:sym typeface="Consolas"/>
              </a:rPr>
              <a:t>}</a:t>
            </a:r>
            <a:endParaRPr sz="1200" dirty="0">
              <a:latin typeface="Consolas"/>
              <a:ea typeface="Consolas"/>
              <a:cs typeface="Consolas"/>
              <a:sym typeface="Consolas"/>
            </a:endParaRPr>
          </a:p>
          <a:p>
            <a:pPr marL="800100" lvl="0" indent="0" algn="l" rtl="0">
              <a:lnSpc>
                <a:spcPct val="100000"/>
              </a:lnSpc>
              <a:spcBef>
                <a:spcPts val="960"/>
              </a:spcBef>
              <a:spcAft>
                <a:spcPts val="0"/>
              </a:spcAft>
              <a:buSzPts val="1200"/>
              <a:buNone/>
            </a:pPr>
            <a:r>
              <a:rPr lang="en-US" sz="1200" dirty="0">
                <a:latin typeface="Consolas"/>
                <a:ea typeface="Consolas"/>
                <a:cs typeface="Consolas"/>
                <a:sym typeface="Consolas"/>
              </a:rPr>
              <a:t>}	</a:t>
            </a:r>
            <a:r>
              <a:rPr lang="en-US" sz="1200" dirty="0">
                <a:solidFill>
                  <a:srgbClr val="00B050"/>
                </a:solidFill>
                <a:latin typeface="Consolas"/>
                <a:ea typeface="Consolas"/>
                <a:cs typeface="Consolas"/>
                <a:sym typeface="Consolas"/>
              </a:rPr>
              <a:t> </a:t>
            </a:r>
            <a:endParaRPr sz="1200" dirty="0">
              <a:latin typeface="Consolas"/>
              <a:ea typeface="Consolas"/>
              <a:cs typeface="Consolas"/>
              <a:sym typeface="Consolas"/>
            </a:endParaRPr>
          </a:p>
          <a:p>
            <a:pPr marL="800100" lvl="0" indent="0" algn="l" rtl="0">
              <a:lnSpc>
                <a:spcPct val="100000"/>
              </a:lnSpc>
              <a:spcBef>
                <a:spcPts val="960"/>
              </a:spcBef>
              <a:spcAft>
                <a:spcPts val="0"/>
              </a:spcAft>
              <a:buSzPts val="1200"/>
              <a:buNone/>
            </a:pPr>
            <a:r>
              <a:rPr lang="en-US" sz="1200" dirty="0">
                <a:solidFill>
                  <a:srgbClr val="00B050"/>
                </a:solidFill>
                <a:latin typeface="Consolas"/>
                <a:ea typeface="Consolas"/>
                <a:cs typeface="Consolas"/>
                <a:sym typeface="Consolas"/>
              </a:rPr>
              <a:t>      // a’s scope ends here, upon exiting ‘main’</a:t>
            </a:r>
            <a:endParaRPr sz="1200" dirty="0">
              <a:latin typeface="Consolas"/>
              <a:ea typeface="Consolas"/>
              <a:cs typeface="Consolas"/>
              <a:sym typeface="Consolas"/>
            </a:endParaRPr>
          </a:p>
        </p:txBody>
      </p:sp>
      <p:sp>
        <p:nvSpPr>
          <p:cNvPr id="424" name="Google Shape;424;p23"/>
          <p:cNvSpPr txBox="1">
            <a:spLocks noGrp="1"/>
          </p:cNvSpPr>
          <p:nvPr>
            <p:ph type="title"/>
          </p:nvPr>
        </p:nvSpPr>
        <p:spPr>
          <a:xfrm>
            <a:off x="152400" y="76200"/>
            <a:ext cx="8763000" cy="533400"/>
          </a:xfrm>
          <a:prstGeom prst="rect">
            <a:avLst/>
          </a:prstGeom>
          <a:noFill/>
          <a:ln>
            <a:noFill/>
          </a:ln>
        </p:spPr>
        <p:txBody>
          <a:bodyPr spcFirstLastPara="1" wrap="square" lIns="92075" tIns="46025" rIns="92075" bIns="46025" anchor="ctr" anchorCtr="0">
            <a:noAutofit/>
          </a:bodyPr>
          <a:lstStyle/>
          <a:p>
            <a:pPr marL="0" lvl="0" indent="0" algn="l" rtl="0">
              <a:lnSpc>
                <a:spcPct val="100000"/>
              </a:lnSpc>
              <a:spcBef>
                <a:spcPts val="0"/>
              </a:spcBef>
              <a:spcAft>
                <a:spcPts val="0"/>
              </a:spcAft>
              <a:buSzPts val="1400"/>
              <a:buNone/>
            </a:pPr>
            <a:r>
              <a:rPr lang="en-US" dirty="0"/>
              <a:t>Example 1 &amp; 2 - Scope</a:t>
            </a:r>
            <a:endParaRPr dirty="0"/>
          </a:p>
        </p:txBody>
      </p:sp>
      <p:sp>
        <p:nvSpPr>
          <p:cNvPr id="425" name="Google Shape;425;p23"/>
          <p:cNvSpPr/>
          <p:nvPr/>
        </p:nvSpPr>
        <p:spPr>
          <a:xfrm>
            <a:off x="152400" y="6652725"/>
            <a:ext cx="5029200" cy="194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 name="Google Shape;431;p24">
            <a:extLst>
              <a:ext uri="{FF2B5EF4-FFF2-40B4-BE49-F238E27FC236}">
                <a16:creationId xmlns:a16="http://schemas.microsoft.com/office/drawing/2014/main" id="{099211BB-76FA-AD08-E354-025850DA4718}"/>
              </a:ext>
            </a:extLst>
          </p:cNvPr>
          <p:cNvSpPr txBox="1">
            <a:spLocks/>
          </p:cNvSpPr>
          <p:nvPr/>
        </p:nvSpPr>
        <p:spPr>
          <a:xfrm>
            <a:off x="454355" y="3896273"/>
            <a:ext cx="8235289" cy="2689085"/>
          </a:xfrm>
          <a:prstGeom prst="rect">
            <a:avLst/>
          </a:prstGeom>
          <a:solidFill>
            <a:srgbClr val="DBD8D8"/>
          </a:solidFill>
          <a:ln w="19050" cap="flat" cmpd="sng">
            <a:solidFill>
              <a:srgbClr val="000000"/>
            </a:solidFill>
            <a:prstDash val="solid"/>
            <a:round/>
            <a:headEnd type="none" w="sm" len="sm"/>
            <a:tailEnd type="none" w="sm" len="sm"/>
          </a:ln>
        </p:spPr>
        <p:txBody>
          <a:bodyPr spcFirstLastPara="1" wrap="square" lIns="92075" tIns="46025" rIns="92075" bIns="46025" anchor="t" anchorCtr="0">
            <a:normAutofit lnSpcReduction="10000"/>
          </a:bodyPr>
          <a:lstStyle>
            <a:defPPr marR="0" lvl="0" algn="l" rtl="0">
              <a:lnSpc>
                <a:spcPct val="100000"/>
              </a:lnSpc>
              <a:spcBef>
                <a:spcPts val="0"/>
              </a:spcBef>
              <a:spcAft>
                <a:spcPts val="0"/>
              </a:spcAft>
            </a:defPPr>
            <a:lvl1pPr marL="457200" marR="0" lvl="0" indent="-342900" algn="l" rtl="0">
              <a:lnSpc>
                <a:spcPct val="100000"/>
              </a:lnSpc>
              <a:spcBef>
                <a:spcPts val="1080"/>
              </a:spcBef>
              <a:spcAft>
                <a:spcPts val="0"/>
              </a:spcAft>
              <a:buClr>
                <a:srgbClr val="006600"/>
              </a:buClr>
              <a:buSzPts val="1800"/>
              <a:buFont typeface="Noto Sans"/>
              <a:buChar char="■"/>
              <a:defRPr sz="1800" b="0" i="0" u="none" strike="noStrike" cap="none">
                <a:solidFill>
                  <a:schemeClr val="dk1"/>
                </a:solidFill>
                <a:latin typeface="Comic Sans MS"/>
                <a:ea typeface="Comic Sans MS"/>
                <a:cs typeface="Comic Sans MS"/>
                <a:sym typeface="Comic Sans MS"/>
              </a:defRPr>
            </a:lvl1pPr>
            <a:lvl2pPr marL="914400" marR="0" lvl="1" indent="-314325" algn="l" rtl="0">
              <a:lnSpc>
                <a:spcPct val="100000"/>
              </a:lnSpc>
              <a:spcBef>
                <a:spcPts val="1080"/>
              </a:spcBef>
              <a:spcAft>
                <a:spcPts val="0"/>
              </a:spcAft>
              <a:buClr>
                <a:srgbClr val="000099"/>
              </a:buClr>
              <a:buSzPts val="1350"/>
              <a:buFont typeface="Noto Sans"/>
              <a:buChar char="●"/>
              <a:defRPr sz="1800" b="0" i="0" u="none" strike="noStrike" cap="none">
                <a:solidFill>
                  <a:schemeClr val="dk1"/>
                </a:solidFill>
                <a:latin typeface="Comic Sans MS"/>
                <a:ea typeface="Comic Sans MS"/>
                <a:cs typeface="Comic Sans MS"/>
                <a:sym typeface="Comic Sans MS"/>
              </a:defRPr>
            </a:lvl2pPr>
            <a:lvl3pPr marL="1371600" marR="0" lvl="2" indent="-314325" algn="l" rtl="0">
              <a:lnSpc>
                <a:spcPct val="100000"/>
              </a:lnSpc>
              <a:spcBef>
                <a:spcPts val="360"/>
              </a:spcBef>
              <a:spcAft>
                <a:spcPts val="0"/>
              </a:spcAft>
              <a:buClr>
                <a:srgbClr val="003300"/>
              </a:buClr>
              <a:buSzPts val="1350"/>
              <a:buFont typeface="Noto Sans"/>
              <a:buChar char="❑"/>
              <a:defRPr sz="1800" b="0" i="0" u="none" strike="noStrike" cap="none">
                <a:solidFill>
                  <a:schemeClr val="dk1"/>
                </a:solidFill>
                <a:latin typeface="Comic Sans MS"/>
                <a:ea typeface="Comic Sans MS"/>
                <a:cs typeface="Comic Sans MS"/>
                <a:sym typeface="Comic Sans MS"/>
              </a:defRPr>
            </a:lvl3pPr>
            <a:lvl4pPr marL="1828800" marR="0" lvl="3" indent="-342900" algn="l" rtl="0">
              <a:lnSpc>
                <a:spcPct val="100000"/>
              </a:lnSpc>
              <a:spcBef>
                <a:spcPts val="360"/>
              </a:spcBef>
              <a:spcAft>
                <a:spcPts val="0"/>
              </a:spcAft>
              <a:buClr>
                <a:srgbClr val="003300"/>
              </a:buClr>
              <a:buSzPts val="1800"/>
              <a:buFont typeface="Noto Sans"/>
              <a:buChar char="■"/>
              <a:defRPr sz="1800" b="0" i="0" u="none" strike="noStrike" cap="none">
                <a:solidFill>
                  <a:schemeClr val="dk1"/>
                </a:solidFill>
                <a:latin typeface="Comic Sans MS"/>
                <a:ea typeface="Comic Sans MS"/>
                <a:cs typeface="Comic Sans MS"/>
                <a:sym typeface="Comic Sans MS"/>
              </a:defRPr>
            </a:lvl4pPr>
            <a:lvl5pPr marL="2286000" marR="0" lvl="4" indent="-342900" algn="l" rtl="0">
              <a:lnSpc>
                <a:spcPct val="100000"/>
              </a:lnSpc>
              <a:spcBef>
                <a:spcPts val="360"/>
              </a:spcBef>
              <a:spcAft>
                <a:spcPts val="0"/>
              </a:spcAft>
              <a:buClr>
                <a:srgbClr val="003300"/>
              </a:buClr>
              <a:buSzPts val="1800"/>
              <a:buFont typeface="Noto Sans"/>
              <a:buChar char="■"/>
              <a:defRPr sz="1800" b="0" i="0" u="none" strike="noStrike" cap="none">
                <a:solidFill>
                  <a:schemeClr val="dk1"/>
                </a:solidFill>
                <a:latin typeface="Comic Sans MS"/>
                <a:ea typeface="Comic Sans MS"/>
                <a:cs typeface="Comic Sans MS"/>
                <a:sym typeface="Comic Sans MS"/>
              </a:defRPr>
            </a:lvl5pPr>
            <a:lvl6pPr marL="2743200" marR="0" lvl="5" indent="-342900" algn="l" rtl="0">
              <a:lnSpc>
                <a:spcPct val="100000"/>
              </a:lnSpc>
              <a:spcBef>
                <a:spcPts val="360"/>
              </a:spcBef>
              <a:spcAft>
                <a:spcPts val="0"/>
              </a:spcAft>
              <a:buClr>
                <a:srgbClr val="003300"/>
              </a:buClr>
              <a:buSzPts val="1800"/>
              <a:buFont typeface="Noto Sans"/>
              <a:buChar char="■"/>
              <a:defRPr sz="1800" b="0" i="0" u="none" strike="noStrike" cap="none">
                <a:solidFill>
                  <a:schemeClr val="dk1"/>
                </a:solidFill>
                <a:latin typeface="Comic Sans MS"/>
                <a:ea typeface="Comic Sans MS"/>
                <a:cs typeface="Comic Sans MS"/>
                <a:sym typeface="Comic Sans MS"/>
              </a:defRPr>
            </a:lvl6pPr>
            <a:lvl7pPr marL="3200400" marR="0" lvl="6" indent="-342900" algn="l" rtl="0">
              <a:lnSpc>
                <a:spcPct val="100000"/>
              </a:lnSpc>
              <a:spcBef>
                <a:spcPts val="360"/>
              </a:spcBef>
              <a:spcAft>
                <a:spcPts val="0"/>
              </a:spcAft>
              <a:buClr>
                <a:srgbClr val="003300"/>
              </a:buClr>
              <a:buSzPts val="1800"/>
              <a:buFont typeface="Noto Sans"/>
              <a:buChar char="■"/>
              <a:defRPr sz="1800" b="0" i="0" u="none" strike="noStrike" cap="none">
                <a:solidFill>
                  <a:schemeClr val="dk1"/>
                </a:solidFill>
                <a:latin typeface="Comic Sans MS"/>
                <a:ea typeface="Comic Sans MS"/>
                <a:cs typeface="Comic Sans MS"/>
                <a:sym typeface="Comic Sans MS"/>
              </a:defRPr>
            </a:lvl7pPr>
            <a:lvl8pPr marL="3657600" marR="0" lvl="7" indent="-342900" algn="l" rtl="0">
              <a:lnSpc>
                <a:spcPct val="100000"/>
              </a:lnSpc>
              <a:spcBef>
                <a:spcPts val="360"/>
              </a:spcBef>
              <a:spcAft>
                <a:spcPts val="0"/>
              </a:spcAft>
              <a:buClr>
                <a:srgbClr val="003300"/>
              </a:buClr>
              <a:buSzPts val="1800"/>
              <a:buFont typeface="Noto Sans"/>
              <a:buChar char="■"/>
              <a:defRPr sz="1800" b="0" i="0" u="none" strike="noStrike" cap="none">
                <a:solidFill>
                  <a:schemeClr val="dk1"/>
                </a:solidFill>
                <a:latin typeface="Comic Sans MS"/>
                <a:ea typeface="Comic Sans MS"/>
                <a:cs typeface="Comic Sans MS"/>
                <a:sym typeface="Comic Sans MS"/>
              </a:defRPr>
            </a:lvl8pPr>
            <a:lvl9pPr marL="4114800" marR="0" lvl="8" indent="-342900" algn="l" rtl="0">
              <a:lnSpc>
                <a:spcPct val="100000"/>
              </a:lnSpc>
              <a:spcBef>
                <a:spcPts val="360"/>
              </a:spcBef>
              <a:spcAft>
                <a:spcPts val="0"/>
              </a:spcAft>
              <a:buClr>
                <a:srgbClr val="003300"/>
              </a:buClr>
              <a:buSzPts val="1800"/>
              <a:buFont typeface="Noto Sans"/>
              <a:buChar char="■"/>
              <a:defRPr sz="1800" b="0" i="0" u="none" strike="noStrike" cap="none">
                <a:solidFill>
                  <a:schemeClr val="dk1"/>
                </a:solidFill>
                <a:latin typeface="Comic Sans MS"/>
                <a:ea typeface="Comic Sans MS"/>
                <a:cs typeface="Comic Sans MS"/>
                <a:sym typeface="Comic Sans MS"/>
              </a:defRPr>
            </a:lvl9pPr>
          </a:lstStyle>
          <a:p>
            <a:pPr marL="800100" indent="0">
              <a:spcBef>
                <a:spcPts val="0"/>
              </a:spcBef>
              <a:buSzPts val="1200"/>
              <a:buFont typeface="Noto Sans"/>
              <a:buNone/>
            </a:pPr>
            <a:r>
              <a:rPr lang="en-US" sz="1200" b="1" dirty="0">
                <a:solidFill>
                  <a:srgbClr val="7F0055"/>
                </a:solidFill>
                <a:latin typeface="Consolas"/>
                <a:ea typeface="Consolas"/>
                <a:cs typeface="Consolas"/>
                <a:sym typeface="Consolas"/>
              </a:rPr>
              <a:t>public static</a:t>
            </a:r>
            <a:r>
              <a:rPr lang="en-US" sz="1200" dirty="0">
                <a:latin typeface="Consolas"/>
                <a:ea typeface="Consolas"/>
                <a:cs typeface="Consolas"/>
                <a:sym typeface="Consolas"/>
              </a:rPr>
              <a:t> void main (String[] </a:t>
            </a:r>
            <a:r>
              <a:rPr lang="en-US" sz="1200" dirty="0" err="1">
                <a:latin typeface="Consolas"/>
                <a:ea typeface="Consolas"/>
                <a:cs typeface="Consolas"/>
                <a:sym typeface="Consolas"/>
              </a:rPr>
              <a:t>args</a:t>
            </a:r>
            <a:r>
              <a:rPr lang="en-US" sz="1200" dirty="0">
                <a:latin typeface="Consolas"/>
                <a:ea typeface="Consolas"/>
                <a:cs typeface="Consolas"/>
                <a:sym typeface="Consolas"/>
              </a:rPr>
              <a:t>) {	</a:t>
            </a:r>
          </a:p>
          <a:p>
            <a:pPr marL="1485900" indent="0">
              <a:spcBef>
                <a:spcPts val="960"/>
              </a:spcBef>
              <a:buSzPts val="1200"/>
              <a:buFont typeface="Noto Sans"/>
              <a:buNone/>
            </a:pPr>
            <a:r>
              <a:rPr lang="en-US" sz="1200" b="1" dirty="0">
                <a:solidFill>
                  <a:srgbClr val="7F0055"/>
                </a:solidFill>
                <a:latin typeface="Consolas"/>
                <a:ea typeface="Consolas"/>
                <a:cs typeface="Consolas"/>
                <a:sym typeface="Consolas"/>
              </a:rPr>
              <a:t>while </a:t>
            </a:r>
            <a:r>
              <a:rPr lang="en-US" sz="1200" dirty="0">
                <a:latin typeface="Consolas"/>
                <a:ea typeface="Consolas"/>
                <a:cs typeface="Consolas"/>
                <a:sym typeface="Consolas"/>
              </a:rPr>
              <a:t>(</a:t>
            </a:r>
            <a:r>
              <a:rPr lang="en-US" sz="1200" b="1" dirty="0">
                <a:solidFill>
                  <a:srgbClr val="7F0055"/>
                </a:solidFill>
                <a:latin typeface="Consolas"/>
                <a:ea typeface="Consolas"/>
                <a:cs typeface="Consolas"/>
                <a:sym typeface="Consolas"/>
              </a:rPr>
              <a:t>true</a:t>
            </a:r>
            <a:r>
              <a:rPr lang="en-US" sz="1200" dirty="0">
                <a:latin typeface="Consolas"/>
                <a:ea typeface="Consolas"/>
                <a:cs typeface="Consolas"/>
                <a:sym typeface="Consolas"/>
              </a:rPr>
              <a:t>) {</a:t>
            </a:r>
          </a:p>
          <a:p>
            <a:pPr marL="1485900" indent="0">
              <a:spcBef>
                <a:spcPts val="960"/>
              </a:spcBef>
              <a:buSzPts val="1200"/>
              <a:buFont typeface="Noto Sans"/>
              <a:buNone/>
            </a:pPr>
            <a:r>
              <a:rPr lang="en-US" sz="1200" dirty="0">
                <a:solidFill>
                  <a:srgbClr val="00B050"/>
                </a:solidFill>
                <a:latin typeface="Consolas"/>
                <a:ea typeface="Consolas"/>
                <a:cs typeface="Consolas"/>
                <a:sym typeface="Consolas"/>
              </a:rPr>
              <a:t>	// a’s scope starts here</a:t>
            </a:r>
            <a:endParaRPr lang="en-US" sz="1200" dirty="0">
              <a:solidFill>
                <a:srgbClr val="7F0055"/>
              </a:solidFill>
              <a:latin typeface="Consolas"/>
              <a:ea typeface="Consolas"/>
              <a:cs typeface="Consolas"/>
              <a:sym typeface="Consolas"/>
            </a:endParaRPr>
          </a:p>
          <a:p>
            <a:pPr marL="1485900" indent="0">
              <a:spcBef>
                <a:spcPts val="960"/>
              </a:spcBef>
              <a:buSzPts val="1200"/>
              <a:buFont typeface="Noto Sans"/>
              <a:buNone/>
            </a:pPr>
            <a:r>
              <a:rPr lang="en-US" sz="1200" b="1" dirty="0">
                <a:solidFill>
                  <a:srgbClr val="7F0055"/>
                </a:solidFill>
                <a:latin typeface="Consolas"/>
                <a:ea typeface="Consolas"/>
                <a:cs typeface="Consolas"/>
                <a:sym typeface="Consolas"/>
              </a:rPr>
              <a:t>	int</a:t>
            </a:r>
            <a:r>
              <a:rPr lang="en-US" sz="1200" dirty="0">
                <a:latin typeface="Consolas"/>
                <a:ea typeface="Consolas"/>
                <a:cs typeface="Consolas"/>
                <a:sym typeface="Consolas"/>
              </a:rPr>
              <a:t> a = 100; </a:t>
            </a:r>
          </a:p>
          <a:p>
            <a:pPr marL="1485900" indent="0">
              <a:spcBef>
                <a:spcPts val="960"/>
              </a:spcBef>
              <a:buSzPts val="1200"/>
              <a:buFont typeface="Noto Sans"/>
              <a:buNone/>
            </a:pPr>
            <a:r>
              <a:rPr lang="en-US" sz="1200" dirty="0">
                <a:latin typeface="Consolas"/>
                <a:ea typeface="Consolas"/>
                <a:cs typeface="Consolas"/>
                <a:sym typeface="Consolas"/>
              </a:rPr>
              <a:t>}</a:t>
            </a:r>
          </a:p>
          <a:p>
            <a:pPr marL="1485900" indent="0">
              <a:spcBef>
                <a:spcPts val="960"/>
              </a:spcBef>
              <a:buSzPts val="1200"/>
              <a:buFont typeface="Noto Sans"/>
              <a:buNone/>
            </a:pPr>
            <a:r>
              <a:rPr lang="en-US" sz="1200" dirty="0">
                <a:solidFill>
                  <a:srgbClr val="00B050"/>
                </a:solidFill>
                <a:latin typeface="Consolas"/>
                <a:ea typeface="Consolas"/>
                <a:cs typeface="Consolas"/>
                <a:sym typeface="Consolas"/>
              </a:rPr>
              <a:t>// a’s scope ends here</a:t>
            </a:r>
            <a:endParaRPr lang="en-US" sz="1200" dirty="0">
              <a:latin typeface="Consolas"/>
              <a:ea typeface="Consolas"/>
              <a:cs typeface="Consolas"/>
              <a:sym typeface="Consolas"/>
            </a:endParaRPr>
          </a:p>
          <a:p>
            <a:pPr marL="1485900" indent="0">
              <a:spcBef>
                <a:spcPts val="960"/>
              </a:spcBef>
              <a:buSzPts val="1200"/>
              <a:buFont typeface="Noto Sans"/>
              <a:buNone/>
            </a:pPr>
            <a:r>
              <a:rPr lang="en-US" sz="1200" dirty="0" err="1">
                <a:latin typeface="Consolas"/>
                <a:ea typeface="Consolas"/>
                <a:cs typeface="Consolas"/>
                <a:sym typeface="Consolas"/>
              </a:rPr>
              <a:t>System.out.println</a:t>
            </a:r>
            <a:r>
              <a:rPr lang="en-US" sz="1200" dirty="0">
                <a:latin typeface="Consolas"/>
                <a:ea typeface="Consolas"/>
                <a:cs typeface="Consolas"/>
                <a:sym typeface="Consolas"/>
              </a:rPr>
              <a:t>(a);</a:t>
            </a:r>
            <a:r>
              <a:rPr lang="en-US" sz="1200" dirty="0">
                <a:solidFill>
                  <a:srgbClr val="FF0000"/>
                </a:solidFill>
                <a:latin typeface="Consolas"/>
                <a:ea typeface="Consolas"/>
                <a:cs typeface="Consolas"/>
                <a:sym typeface="Consolas"/>
              </a:rPr>
              <a:t> </a:t>
            </a:r>
            <a:endParaRPr lang="en-US" sz="1200" dirty="0">
              <a:latin typeface="Consolas"/>
              <a:ea typeface="Consolas"/>
              <a:cs typeface="Consolas"/>
              <a:sym typeface="Consolas"/>
            </a:endParaRPr>
          </a:p>
          <a:p>
            <a:pPr marL="1485900" indent="0">
              <a:spcBef>
                <a:spcPts val="960"/>
              </a:spcBef>
              <a:buSzPts val="1200"/>
              <a:buFont typeface="Noto Sans"/>
              <a:buNone/>
            </a:pPr>
            <a:r>
              <a:rPr lang="en-US" sz="1200" dirty="0">
                <a:solidFill>
                  <a:srgbClr val="FF0000"/>
                </a:solidFill>
                <a:latin typeface="Consolas"/>
                <a:ea typeface="Consolas"/>
                <a:cs typeface="Consolas"/>
                <a:sym typeface="Consolas"/>
              </a:rPr>
              <a:t>// Compilation error – a doesn’t ‘exist’ in this scope</a:t>
            </a:r>
            <a:endParaRPr lang="en-US" sz="1200" dirty="0">
              <a:latin typeface="Consolas"/>
              <a:ea typeface="Consolas"/>
              <a:cs typeface="Consolas"/>
              <a:sym typeface="Consolas"/>
            </a:endParaRPr>
          </a:p>
          <a:p>
            <a:pPr marL="800100" indent="0">
              <a:spcBef>
                <a:spcPts val="960"/>
              </a:spcBef>
              <a:buSzPts val="1200"/>
              <a:buFont typeface="Noto Sans"/>
              <a:buNone/>
            </a:pPr>
            <a:r>
              <a:rPr lang="en-US" sz="1200" dirty="0">
                <a:latin typeface="Consolas"/>
                <a:ea typeface="Consolas"/>
                <a:cs typeface="Consolas"/>
                <a:sym typeface="Consolas"/>
              </a:rPr>
              <a:t>}	</a:t>
            </a:r>
          </a:p>
          <a:p>
            <a:pPr marL="217486" indent="0">
              <a:spcBef>
                <a:spcPts val="960"/>
              </a:spcBef>
              <a:buSzPts val="1200"/>
              <a:buFont typeface="Noto Sans"/>
              <a:buNone/>
            </a:pPr>
            <a:endParaRPr lang="en-US" sz="1200" dirty="0">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2" name="Google Shape;432;p24"/>
          <p:cNvSpPr txBox="1">
            <a:spLocks noGrp="1"/>
          </p:cNvSpPr>
          <p:nvPr>
            <p:ph type="title"/>
          </p:nvPr>
        </p:nvSpPr>
        <p:spPr>
          <a:xfrm>
            <a:off x="152400" y="76200"/>
            <a:ext cx="8763000" cy="533400"/>
          </a:xfrm>
          <a:prstGeom prst="rect">
            <a:avLst/>
          </a:prstGeom>
          <a:noFill/>
          <a:ln>
            <a:noFill/>
          </a:ln>
        </p:spPr>
        <p:txBody>
          <a:bodyPr spcFirstLastPara="1" wrap="square" lIns="92075" tIns="46025" rIns="92075" bIns="46025" anchor="ctr" anchorCtr="0">
            <a:noAutofit/>
          </a:bodyPr>
          <a:lstStyle/>
          <a:p>
            <a:pPr marL="0" lvl="0" indent="0" algn="l" rtl="0">
              <a:lnSpc>
                <a:spcPct val="100000"/>
              </a:lnSpc>
              <a:spcBef>
                <a:spcPts val="0"/>
              </a:spcBef>
              <a:spcAft>
                <a:spcPts val="0"/>
              </a:spcAft>
              <a:buSzPts val="1400"/>
              <a:buNone/>
            </a:pPr>
            <a:r>
              <a:rPr lang="en-US" dirty="0"/>
              <a:t>Example 3 &amp; 4 - Scope</a:t>
            </a:r>
            <a:endParaRPr dirty="0"/>
          </a:p>
        </p:txBody>
      </p:sp>
      <p:sp>
        <p:nvSpPr>
          <p:cNvPr id="433" name="Google Shape;433;p24"/>
          <p:cNvSpPr/>
          <p:nvPr/>
        </p:nvSpPr>
        <p:spPr>
          <a:xfrm>
            <a:off x="152400" y="6652725"/>
            <a:ext cx="5029200" cy="194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 name="Google Shape;439;p25">
            <a:extLst>
              <a:ext uri="{FF2B5EF4-FFF2-40B4-BE49-F238E27FC236}">
                <a16:creationId xmlns:a16="http://schemas.microsoft.com/office/drawing/2014/main" id="{FFD0871B-9183-A820-87B2-B2056D833797}"/>
              </a:ext>
            </a:extLst>
          </p:cNvPr>
          <p:cNvSpPr txBox="1">
            <a:spLocks noGrp="1"/>
          </p:cNvSpPr>
          <p:nvPr>
            <p:ph type="body" idx="1"/>
          </p:nvPr>
        </p:nvSpPr>
        <p:spPr>
          <a:xfrm>
            <a:off x="419100" y="794159"/>
            <a:ext cx="8229600" cy="2860956"/>
          </a:xfrm>
          <a:prstGeom prst="rect">
            <a:avLst/>
          </a:prstGeom>
          <a:solidFill>
            <a:srgbClr val="DBD8D8"/>
          </a:solidFill>
          <a:ln w="19050" cap="flat" cmpd="sng">
            <a:solidFill>
              <a:srgbClr val="000000"/>
            </a:solidFill>
            <a:prstDash val="solid"/>
            <a:round/>
            <a:headEnd type="none" w="sm" len="sm"/>
            <a:tailEnd type="none" w="sm" len="sm"/>
          </a:ln>
        </p:spPr>
        <p:txBody>
          <a:bodyPr spcFirstLastPara="1" wrap="square" lIns="92075" tIns="46025" rIns="92075" bIns="46025" anchor="t" anchorCtr="0">
            <a:normAutofit/>
          </a:bodyPr>
          <a:lstStyle/>
          <a:p>
            <a:pPr marL="800100" lvl="0" indent="0" algn="l" rtl="0">
              <a:lnSpc>
                <a:spcPct val="100000"/>
              </a:lnSpc>
              <a:spcBef>
                <a:spcPts val="0"/>
              </a:spcBef>
              <a:spcAft>
                <a:spcPts val="0"/>
              </a:spcAft>
              <a:buSzPts val="1200"/>
              <a:buNone/>
            </a:pPr>
            <a:r>
              <a:rPr lang="en-US" sz="1200" b="1" dirty="0">
                <a:solidFill>
                  <a:srgbClr val="7F0055"/>
                </a:solidFill>
                <a:latin typeface="Consolas"/>
                <a:ea typeface="Consolas"/>
                <a:cs typeface="Consolas"/>
                <a:sym typeface="Consolas"/>
              </a:rPr>
              <a:t>public static</a:t>
            </a:r>
            <a:r>
              <a:rPr lang="en-US" sz="1200" dirty="0">
                <a:latin typeface="Consolas"/>
                <a:ea typeface="Consolas"/>
                <a:cs typeface="Consolas"/>
                <a:sym typeface="Consolas"/>
              </a:rPr>
              <a:t> void main (String[] </a:t>
            </a:r>
            <a:r>
              <a:rPr lang="en-US" sz="1200" dirty="0" err="1">
                <a:latin typeface="Consolas"/>
                <a:ea typeface="Consolas"/>
                <a:cs typeface="Consolas"/>
                <a:sym typeface="Consolas"/>
              </a:rPr>
              <a:t>args</a:t>
            </a:r>
            <a:r>
              <a:rPr lang="en-US" sz="1200" dirty="0">
                <a:latin typeface="Consolas"/>
                <a:ea typeface="Consolas"/>
                <a:cs typeface="Consolas"/>
                <a:sym typeface="Consolas"/>
              </a:rPr>
              <a:t>) {	</a:t>
            </a:r>
            <a:endParaRPr sz="1200" dirty="0">
              <a:latin typeface="Consolas"/>
              <a:ea typeface="Consolas"/>
              <a:cs typeface="Consolas"/>
              <a:sym typeface="Consolas"/>
            </a:endParaRPr>
          </a:p>
          <a:p>
            <a:pPr marL="1485900" lvl="0" indent="0" algn="l" rtl="0">
              <a:lnSpc>
                <a:spcPct val="100000"/>
              </a:lnSpc>
              <a:spcBef>
                <a:spcPts val="960"/>
              </a:spcBef>
              <a:spcAft>
                <a:spcPts val="0"/>
              </a:spcAft>
              <a:buSzPts val="1200"/>
              <a:buNone/>
            </a:pPr>
            <a:r>
              <a:rPr lang="en-US" sz="1200" dirty="0">
                <a:solidFill>
                  <a:srgbClr val="00B050"/>
                </a:solidFill>
                <a:latin typeface="Consolas"/>
                <a:ea typeface="Consolas"/>
                <a:cs typeface="Consolas"/>
                <a:sym typeface="Consolas"/>
              </a:rPr>
              <a:t>// a’s scope starts here</a:t>
            </a:r>
            <a:endParaRPr sz="1200" dirty="0">
              <a:solidFill>
                <a:srgbClr val="7F0055"/>
              </a:solidFill>
              <a:latin typeface="Consolas"/>
              <a:ea typeface="Consolas"/>
              <a:cs typeface="Consolas"/>
              <a:sym typeface="Consolas"/>
            </a:endParaRPr>
          </a:p>
          <a:p>
            <a:pPr marL="1485900" lvl="0" indent="0" algn="l" rtl="0">
              <a:lnSpc>
                <a:spcPct val="100000"/>
              </a:lnSpc>
              <a:spcBef>
                <a:spcPts val="960"/>
              </a:spcBef>
              <a:spcAft>
                <a:spcPts val="0"/>
              </a:spcAft>
              <a:buSzPts val="1200"/>
              <a:buNone/>
            </a:pPr>
            <a:r>
              <a:rPr lang="en-US" sz="1200" b="1" dirty="0">
                <a:solidFill>
                  <a:srgbClr val="7F0055"/>
                </a:solidFill>
                <a:latin typeface="Consolas"/>
                <a:ea typeface="Consolas"/>
                <a:cs typeface="Consolas"/>
                <a:sym typeface="Consolas"/>
              </a:rPr>
              <a:t>int</a:t>
            </a:r>
            <a:r>
              <a:rPr lang="en-US" sz="1200" dirty="0">
                <a:latin typeface="Consolas"/>
                <a:ea typeface="Consolas"/>
                <a:cs typeface="Consolas"/>
                <a:sym typeface="Consolas"/>
              </a:rPr>
              <a:t> a = 10;       </a:t>
            </a:r>
            <a:endParaRPr sz="1200" dirty="0">
              <a:solidFill>
                <a:srgbClr val="7F0055"/>
              </a:solidFill>
              <a:latin typeface="Consolas"/>
              <a:ea typeface="Consolas"/>
              <a:cs typeface="Consolas"/>
              <a:sym typeface="Consolas"/>
            </a:endParaRPr>
          </a:p>
          <a:p>
            <a:pPr marL="1485900" lvl="0" indent="0" algn="l" rtl="0">
              <a:lnSpc>
                <a:spcPct val="100000"/>
              </a:lnSpc>
              <a:spcBef>
                <a:spcPts val="960"/>
              </a:spcBef>
              <a:spcAft>
                <a:spcPts val="0"/>
              </a:spcAft>
              <a:buSzPts val="1200"/>
              <a:buNone/>
            </a:pPr>
            <a:r>
              <a:rPr lang="en-US" sz="1200" b="1" dirty="0">
                <a:solidFill>
                  <a:srgbClr val="7F0055"/>
                </a:solidFill>
                <a:latin typeface="Consolas"/>
                <a:ea typeface="Consolas"/>
                <a:cs typeface="Consolas"/>
                <a:sym typeface="Consolas"/>
              </a:rPr>
              <a:t>while </a:t>
            </a:r>
            <a:r>
              <a:rPr lang="en-US" sz="1200" dirty="0">
                <a:latin typeface="Consolas"/>
                <a:ea typeface="Consolas"/>
                <a:cs typeface="Consolas"/>
                <a:sym typeface="Consolas"/>
              </a:rPr>
              <a:t>(</a:t>
            </a:r>
            <a:r>
              <a:rPr lang="en-US" sz="1200" b="1" dirty="0">
                <a:solidFill>
                  <a:srgbClr val="7F0055"/>
                </a:solidFill>
                <a:latin typeface="Consolas"/>
                <a:ea typeface="Consolas"/>
                <a:cs typeface="Consolas"/>
                <a:sym typeface="Consolas"/>
              </a:rPr>
              <a:t>true</a:t>
            </a:r>
            <a:r>
              <a:rPr lang="en-US" sz="1200" dirty="0">
                <a:latin typeface="Consolas"/>
                <a:ea typeface="Consolas"/>
                <a:cs typeface="Consolas"/>
                <a:sym typeface="Consolas"/>
              </a:rPr>
              <a:t>) {</a:t>
            </a:r>
            <a:endParaRPr sz="1200" dirty="0">
              <a:latin typeface="Consolas"/>
              <a:ea typeface="Consolas"/>
              <a:cs typeface="Consolas"/>
              <a:sym typeface="Consolas"/>
            </a:endParaRPr>
          </a:p>
          <a:p>
            <a:pPr marL="1485900" lvl="0" indent="0" algn="l" rtl="0">
              <a:lnSpc>
                <a:spcPct val="100000"/>
              </a:lnSpc>
              <a:spcBef>
                <a:spcPts val="960"/>
              </a:spcBef>
              <a:spcAft>
                <a:spcPts val="0"/>
              </a:spcAft>
              <a:buSzPts val="1200"/>
              <a:buNone/>
            </a:pPr>
            <a:r>
              <a:rPr lang="en-US" sz="1200" dirty="0">
                <a:latin typeface="Consolas"/>
                <a:ea typeface="Consolas"/>
                <a:cs typeface="Consolas"/>
                <a:sym typeface="Consolas"/>
              </a:rPr>
              <a:t>	a = 100; </a:t>
            </a:r>
            <a:endParaRPr sz="1200" dirty="0">
              <a:latin typeface="Consolas"/>
              <a:ea typeface="Consolas"/>
              <a:cs typeface="Consolas"/>
              <a:sym typeface="Consolas"/>
            </a:endParaRPr>
          </a:p>
          <a:p>
            <a:pPr marL="1485900" lvl="0" indent="0" algn="l" rtl="0">
              <a:lnSpc>
                <a:spcPct val="100000"/>
              </a:lnSpc>
              <a:spcBef>
                <a:spcPts val="960"/>
              </a:spcBef>
              <a:spcAft>
                <a:spcPts val="0"/>
              </a:spcAft>
              <a:buSzPts val="1200"/>
              <a:buNone/>
            </a:pPr>
            <a:r>
              <a:rPr lang="en-US" sz="1200" dirty="0">
                <a:solidFill>
                  <a:srgbClr val="00B050"/>
                </a:solidFill>
                <a:latin typeface="Consolas"/>
                <a:ea typeface="Consolas"/>
                <a:cs typeface="Consolas"/>
                <a:sym typeface="Consolas"/>
              </a:rPr>
              <a:t>	// that’s fine, just a reassignment</a:t>
            </a:r>
            <a:endParaRPr sz="1200" dirty="0">
              <a:solidFill>
                <a:srgbClr val="7F0055"/>
              </a:solidFill>
              <a:latin typeface="Consolas"/>
              <a:ea typeface="Consolas"/>
              <a:cs typeface="Consolas"/>
              <a:sym typeface="Consolas"/>
            </a:endParaRPr>
          </a:p>
          <a:p>
            <a:pPr marL="1485900" lvl="0" indent="0" algn="l" rtl="0">
              <a:lnSpc>
                <a:spcPct val="100000"/>
              </a:lnSpc>
              <a:spcBef>
                <a:spcPts val="960"/>
              </a:spcBef>
              <a:spcAft>
                <a:spcPts val="0"/>
              </a:spcAft>
              <a:buSzPts val="1200"/>
              <a:buNone/>
            </a:pPr>
            <a:r>
              <a:rPr lang="en-US" sz="1200" dirty="0">
                <a:latin typeface="Consolas"/>
                <a:ea typeface="Consolas"/>
                <a:cs typeface="Consolas"/>
                <a:sym typeface="Consolas"/>
              </a:rPr>
              <a:t>}</a:t>
            </a:r>
            <a:endParaRPr sz="1200" dirty="0">
              <a:latin typeface="Consolas"/>
              <a:ea typeface="Consolas"/>
              <a:cs typeface="Consolas"/>
              <a:sym typeface="Consolas"/>
            </a:endParaRPr>
          </a:p>
          <a:p>
            <a:pPr marL="800100" lvl="0" indent="0" algn="l" rtl="0">
              <a:lnSpc>
                <a:spcPct val="100000"/>
              </a:lnSpc>
              <a:spcBef>
                <a:spcPts val="960"/>
              </a:spcBef>
              <a:spcAft>
                <a:spcPts val="0"/>
              </a:spcAft>
              <a:buSzPts val="1200"/>
              <a:buNone/>
            </a:pPr>
            <a:r>
              <a:rPr lang="en-US" sz="1200" dirty="0">
                <a:latin typeface="Consolas"/>
                <a:ea typeface="Consolas"/>
                <a:cs typeface="Consolas"/>
                <a:sym typeface="Consolas"/>
              </a:rPr>
              <a:t>}	</a:t>
            </a:r>
            <a:r>
              <a:rPr lang="en-US" sz="1200" dirty="0">
                <a:solidFill>
                  <a:srgbClr val="00B050"/>
                </a:solidFill>
                <a:latin typeface="Consolas"/>
                <a:ea typeface="Consolas"/>
                <a:cs typeface="Consolas"/>
                <a:sym typeface="Consolas"/>
              </a:rPr>
              <a:t> </a:t>
            </a:r>
            <a:endParaRPr sz="1200" dirty="0">
              <a:latin typeface="Consolas"/>
              <a:ea typeface="Consolas"/>
              <a:cs typeface="Consolas"/>
              <a:sym typeface="Consolas"/>
            </a:endParaRPr>
          </a:p>
          <a:p>
            <a:pPr marL="800100" lvl="0" indent="0" algn="l" rtl="0">
              <a:lnSpc>
                <a:spcPct val="100000"/>
              </a:lnSpc>
              <a:spcBef>
                <a:spcPts val="960"/>
              </a:spcBef>
              <a:spcAft>
                <a:spcPts val="0"/>
              </a:spcAft>
              <a:buSzPts val="1200"/>
              <a:buNone/>
            </a:pPr>
            <a:r>
              <a:rPr lang="en-US" sz="1200" dirty="0">
                <a:solidFill>
                  <a:srgbClr val="00B050"/>
                </a:solidFill>
                <a:latin typeface="Consolas"/>
                <a:ea typeface="Consolas"/>
                <a:cs typeface="Consolas"/>
                <a:sym typeface="Consolas"/>
              </a:rPr>
              <a:t>      // a’s scope ends upon exiting ‘main’</a:t>
            </a:r>
            <a:endParaRPr sz="1200" dirty="0">
              <a:latin typeface="Consolas"/>
              <a:ea typeface="Consolas"/>
              <a:cs typeface="Consolas"/>
              <a:sym typeface="Consolas"/>
            </a:endParaRPr>
          </a:p>
          <a:p>
            <a:pPr marL="141287" lvl="0" indent="0" algn="l" rtl="0">
              <a:lnSpc>
                <a:spcPct val="100000"/>
              </a:lnSpc>
              <a:spcBef>
                <a:spcPts val="960"/>
              </a:spcBef>
              <a:spcAft>
                <a:spcPts val="0"/>
              </a:spcAft>
              <a:buSzPts val="1200"/>
              <a:buNone/>
            </a:pPr>
            <a:endParaRPr sz="1200" dirty="0">
              <a:latin typeface="Consolas"/>
              <a:ea typeface="Consolas"/>
              <a:cs typeface="Consolas"/>
              <a:sym typeface="Consolas"/>
            </a:endParaRPr>
          </a:p>
          <a:p>
            <a:pPr marL="508000" lvl="0" indent="-290512" algn="l" rtl="0">
              <a:lnSpc>
                <a:spcPct val="100000"/>
              </a:lnSpc>
              <a:spcBef>
                <a:spcPts val="960"/>
              </a:spcBef>
              <a:spcAft>
                <a:spcPts val="0"/>
              </a:spcAft>
              <a:buSzPts val="1200"/>
              <a:buFont typeface="Noto Sans"/>
              <a:buNone/>
            </a:pPr>
            <a:endParaRPr sz="1200" dirty="0">
              <a:latin typeface="Consolas"/>
              <a:ea typeface="Consolas"/>
              <a:cs typeface="Consolas"/>
              <a:sym typeface="Consolas"/>
            </a:endParaRPr>
          </a:p>
        </p:txBody>
      </p:sp>
      <p:sp>
        <p:nvSpPr>
          <p:cNvPr id="6" name="Google Shape;447;p26">
            <a:extLst>
              <a:ext uri="{FF2B5EF4-FFF2-40B4-BE49-F238E27FC236}">
                <a16:creationId xmlns:a16="http://schemas.microsoft.com/office/drawing/2014/main" id="{07D7ED49-11E7-0A4C-8812-FC21860CC681}"/>
              </a:ext>
            </a:extLst>
          </p:cNvPr>
          <p:cNvSpPr txBox="1">
            <a:spLocks/>
          </p:cNvSpPr>
          <p:nvPr/>
        </p:nvSpPr>
        <p:spPr>
          <a:xfrm>
            <a:off x="419100" y="3747911"/>
            <a:ext cx="8229600" cy="2860956"/>
          </a:xfrm>
          <a:prstGeom prst="rect">
            <a:avLst/>
          </a:prstGeom>
          <a:solidFill>
            <a:srgbClr val="DBD8D8"/>
          </a:solidFill>
          <a:ln w="19050" cap="flat" cmpd="sng">
            <a:solidFill>
              <a:srgbClr val="000000"/>
            </a:solidFill>
            <a:prstDash val="solid"/>
            <a:round/>
            <a:headEnd type="none" w="sm" len="sm"/>
            <a:tailEnd type="none" w="sm" len="sm"/>
          </a:ln>
        </p:spPr>
        <p:txBody>
          <a:bodyPr spcFirstLastPara="1" wrap="square" lIns="92075" tIns="46025" rIns="92075" bIns="46025"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1080"/>
              </a:spcBef>
              <a:spcAft>
                <a:spcPts val="0"/>
              </a:spcAft>
              <a:buClr>
                <a:srgbClr val="006600"/>
              </a:buClr>
              <a:buSzPts val="1800"/>
              <a:buFont typeface="Noto Sans"/>
              <a:buChar char="■"/>
              <a:defRPr sz="1800" b="0" i="0" u="none" strike="noStrike" cap="none">
                <a:solidFill>
                  <a:schemeClr val="dk1"/>
                </a:solidFill>
                <a:latin typeface="Comic Sans MS"/>
                <a:ea typeface="Comic Sans MS"/>
                <a:cs typeface="Comic Sans MS"/>
                <a:sym typeface="Comic Sans MS"/>
              </a:defRPr>
            </a:lvl1pPr>
            <a:lvl2pPr marL="914400" marR="0" lvl="1" indent="-314325" algn="l" rtl="0">
              <a:lnSpc>
                <a:spcPct val="100000"/>
              </a:lnSpc>
              <a:spcBef>
                <a:spcPts val="1080"/>
              </a:spcBef>
              <a:spcAft>
                <a:spcPts val="0"/>
              </a:spcAft>
              <a:buClr>
                <a:srgbClr val="000099"/>
              </a:buClr>
              <a:buSzPts val="1350"/>
              <a:buFont typeface="Noto Sans"/>
              <a:buChar char="●"/>
              <a:defRPr sz="1800" b="0" i="0" u="none" strike="noStrike" cap="none">
                <a:solidFill>
                  <a:schemeClr val="dk1"/>
                </a:solidFill>
                <a:latin typeface="Comic Sans MS"/>
                <a:ea typeface="Comic Sans MS"/>
                <a:cs typeface="Comic Sans MS"/>
                <a:sym typeface="Comic Sans MS"/>
              </a:defRPr>
            </a:lvl2pPr>
            <a:lvl3pPr marL="1371600" marR="0" lvl="2" indent="-314325" algn="l" rtl="0">
              <a:lnSpc>
                <a:spcPct val="100000"/>
              </a:lnSpc>
              <a:spcBef>
                <a:spcPts val="360"/>
              </a:spcBef>
              <a:spcAft>
                <a:spcPts val="0"/>
              </a:spcAft>
              <a:buClr>
                <a:srgbClr val="003300"/>
              </a:buClr>
              <a:buSzPts val="1350"/>
              <a:buFont typeface="Noto Sans"/>
              <a:buChar char="❑"/>
              <a:defRPr sz="1800" b="0" i="0" u="none" strike="noStrike" cap="none">
                <a:solidFill>
                  <a:schemeClr val="dk1"/>
                </a:solidFill>
                <a:latin typeface="Comic Sans MS"/>
                <a:ea typeface="Comic Sans MS"/>
                <a:cs typeface="Comic Sans MS"/>
                <a:sym typeface="Comic Sans MS"/>
              </a:defRPr>
            </a:lvl3pPr>
            <a:lvl4pPr marL="1828800" marR="0" lvl="3" indent="-342900" algn="l" rtl="0">
              <a:lnSpc>
                <a:spcPct val="100000"/>
              </a:lnSpc>
              <a:spcBef>
                <a:spcPts val="360"/>
              </a:spcBef>
              <a:spcAft>
                <a:spcPts val="0"/>
              </a:spcAft>
              <a:buClr>
                <a:srgbClr val="003300"/>
              </a:buClr>
              <a:buSzPts val="1800"/>
              <a:buFont typeface="Noto Sans"/>
              <a:buChar char="■"/>
              <a:defRPr sz="1800" b="0" i="0" u="none" strike="noStrike" cap="none">
                <a:solidFill>
                  <a:schemeClr val="dk1"/>
                </a:solidFill>
                <a:latin typeface="Comic Sans MS"/>
                <a:ea typeface="Comic Sans MS"/>
                <a:cs typeface="Comic Sans MS"/>
                <a:sym typeface="Comic Sans MS"/>
              </a:defRPr>
            </a:lvl4pPr>
            <a:lvl5pPr marL="2286000" marR="0" lvl="4" indent="-342900" algn="l" rtl="0">
              <a:lnSpc>
                <a:spcPct val="100000"/>
              </a:lnSpc>
              <a:spcBef>
                <a:spcPts val="360"/>
              </a:spcBef>
              <a:spcAft>
                <a:spcPts val="0"/>
              </a:spcAft>
              <a:buClr>
                <a:srgbClr val="003300"/>
              </a:buClr>
              <a:buSzPts val="1800"/>
              <a:buFont typeface="Noto Sans"/>
              <a:buChar char="■"/>
              <a:defRPr sz="1800" b="0" i="0" u="none" strike="noStrike" cap="none">
                <a:solidFill>
                  <a:schemeClr val="dk1"/>
                </a:solidFill>
                <a:latin typeface="Comic Sans MS"/>
                <a:ea typeface="Comic Sans MS"/>
                <a:cs typeface="Comic Sans MS"/>
                <a:sym typeface="Comic Sans MS"/>
              </a:defRPr>
            </a:lvl5pPr>
            <a:lvl6pPr marL="2743200" marR="0" lvl="5" indent="-342900" algn="l" rtl="0">
              <a:lnSpc>
                <a:spcPct val="100000"/>
              </a:lnSpc>
              <a:spcBef>
                <a:spcPts val="360"/>
              </a:spcBef>
              <a:spcAft>
                <a:spcPts val="0"/>
              </a:spcAft>
              <a:buClr>
                <a:srgbClr val="003300"/>
              </a:buClr>
              <a:buSzPts val="1800"/>
              <a:buFont typeface="Noto Sans"/>
              <a:buChar char="■"/>
              <a:defRPr sz="1800" b="0" i="0" u="none" strike="noStrike" cap="none">
                <a:solidFill>
                  <a:schemeClr val="dk1"/>
                </a:solidFill>
                <a:latin typeface="Comic Sans MS"/>
                <a:ea typeface="Comic Sans MS"/>
                <a:cs typeface="Comic Sans MS"/>
                <a:sym typeface="Comic Sans MS"/>
              </a:defRPr>
            </a:lvl6pPr>
            <a:lvl7pPr marL="3200400" marR="0" lvl="6" indent="-342900" algn="l" rtl="0">
              <a:lnSpc>
                <a:spcPct val="100000"/>
              </a:lnSpc>
              <a:spcBef>
                <a:spcPts val="360"/>
              </a:spcBef>
              <a:spcAft>
                <a:spcPts val="0"/>
              </a:spcAft>
              <a:buClr>
                <a:srgbClr val="003300"/>
              </a:buClr>
              <a:buSzPts val="1800"/>
              <a:buFont typeface="Noto Sans"/>
              <a:buChar char="■"/>
              <a:defRPr sz="1800" b="0" i="0" u="none" strike="noStrike" cap="none">
                <a:solidFill>
                  <a:schemeClr val="dk1"/>
                </a:solidFill>
                <a:latin typeface="Comic Sans MS"/>
                <a:ea typeface="Comic Sans MS"/>
                <a:cs typeface="Comic Sans MS"/>
                <a:sym typeface="Comic Sans MS"/>
              </a:defRPr>
            </a:lvl7pPr>
            <a:lvl8pPr marL="3657600" marR="0" lvl="7" indent="-342900" algn="l" rtl="0">
              <a:lnSpc>
                <a:spcPct val="100000"/>
              </a:lnSpc>
              <a:spcBef>
                <a:spcPts val="360"/>
              </a:spcBef>
              <a:spcAft>
                <a:spcPts val="0"/>
              </a:spcAft>
              <a:buClr>
                <a:srgbClr val="003300"/>
              </a:buClr>
              <a:buSzPts val="1800"/>
              <a:buFont typeface="Noto Sans"/>
              <a:buChar char="■"/>
              <a:defRPr sz="1800" b="0" i="0" u="none" strike="noStrike" cap="none">
                <a:solidFill>
                  <a:schemeClr val="dk1"/>
                </a:solidFill>
                <a:latin typeface="Comic Sans MS"/>
                <a:ea typeface="Comic Sans MS"/>
                <a:cs typeface="Comic Sans MS"/>
                <a:sym typeface="Comic Sans MS"/>
              </a:defRPr>
            </a:lvl8pPr>
            <a:lvl9pPr marL="4114800" marR="0" lvl="8" indent="-342900" algn="l" rtl="0">
              <a:lnSpc>
                <a:spcPct val="100000"/>
              </a:lnSpc>
              <a:spcBef>
                <a:spcPts val="360"/>
              </a:spcBef>
              <a:spcAft>
                <a:spcPts val="0"/>
              </a:spcAft>
              <a:buClr>
                <a:srgbClr val="003300"/>
              </a:buClr>
              <a:buSzPts val="1800"/>
              <a:buFont typeface="Noto Sans"/>
              <a:buChar char="■"/>
              <a:defRPr sz="1800" b="0" i="0" u="none" strike="noStrike" cap="none">
                <a:solidFill>
                  <a:schemeClr val="dk1"/>
                </a:solidFill>
                <a:latin typeface="Comic Sans MS"/>
                <a:ea typeface="Comic Sans MS"/>
                <a:cs typeface="Comic Sans MS"/>
                <a:sym typeface="Comic Sans MS"/>
              </a:defRPr>
            </a:lvl9pPr>
          </a:lstStyle>
          <a:p>
            <a:pPr marL="800100" indent="0">
              <a:spcBef>
                <a:spcPts val="0"/>
              </a:spcBef>
              <a:buSzPct val="75000"/>
              <a:buFont typeface="Noto Sans"/>
              <a:buNone/>
            </a:pPr>
            <a:r>
              <a:rPr lang="en-US" sz="1200" b="1" dirty="0">
                <a:solidFill>
                  <a:srgbClr val="7F0055"/>
                </a:solidFill>
                <a:latin typeface="Consolas"/>
                <a:ea typeface="Consolas"/>
                <a:cs typeface="Consolas"/>
                <a:sym typeface="Consolas"/>
              </a:rPr>
              <a:t>public static</a:t>
            </a:r>
            <a:r>
              <a:rPr lang="en-US" sz="1200" dirty="0">
                <a:latin typeface="Consolas"/>
                <a:ea typeface="Consolas"/>
                <a:cs typeface="Consolas"/>
                <a:sym typeface="Consolas"/>
              </a:rPr>
              <a:t> void main (String[] </a:t>
            </a:r>
            <a:r>
              <a:rPr lang="en-US" sz="1200" dirty="0" err="1">
                <a:latin typeface="Consolas"/>
                <a:ea typeface="Consolas"/>
                <a:cs typeface="Consolas"/>
                <a:sym typeface="Consolas"/>
              </a:rPr>
              <a:t>args</a:t>
            </a:r>
            <a:r>
              <a:rPr lang="en-US" sz="1200" dirty="0">
                <a:latin typeface="Consolas"/>
                <a:ea typeface="Consolas"/>
                <a:cs typeface="Consolas"/>
                <a:sym typeface="Consolas"/>
              </a:rPr>
              <a:t>) {</a:t>
            </a:r>
          </a:p>
          <a:p>
            <a:pPr marL="800100" indent="0">
              <a:spcBef>
                <a:spcPts val="960"/>
              </a:spcBef>
              <a:buSzPct val="75000"/>
              <a:buFont typeface="Noto Sans"/>
              <a:buNone/>
            </a:pPr>
            <a:r>
              <a:rPr lang="en-US" sz="1200" b="1" dirty="0">
                <a:solidFill>
                  <a:srgbClr val="7F0055"/>
                </a:solidFill>
                <a:latin typeface="Consolas"/>
                <a:ea typeface="Consolas"/>
                <a:cs typeface="Consolas"/>
                <a:sym typeface="Consolas"/>
              </a:rPr>
              <a:t>		while </a:t>
            </a:r>
            <a:r>
              <a:rPr lang="en-US" sz="1200" dirty="0">
                <a:latin typeface="Consolas"/>
                <a:ea typeface="Consolas"/>
                <a:cs typeface="Consolas"/>
                <a:sym typeface="Consolas"/>
              </a:rPr>
              <a:t>(</a:t>
            </a:r>
            <a:r>
              <a:rPr lang="en-US" sz="1200" b="1" dirty="0">
                <a:solidFill>
                  <a:srgbClr val="7F0055"/>
                </a:solidFill>
                <a:latin typeface="Consolas"/>
                <a:ea typeface="Consolas"/>
                <a:cs typeface="Consolas"/>
                <a:sym typeface="Consolas"/>
              </a:rPr>
              <a:t>true</a:t>
            </a:r>
            <a:r>
              <a:rPr lang="en-US" sz="1200" dirty="0">
                <a:latin typeface="Consolas"/>
                <a:ea typeface="Consolas"/>
                <a:cs typeface="Consolas"/>
                <a:sym typeface="Consolas"/>
              </a:rPr>
              <a:t>) {</a:t>
            </a:r>
          </a:p>
          <a:p>
            <a:pPr marL="800100" indent="0">
              <a:spcBef>
                <a:spcPts val="960"/>
              </a:spcBef>
              <a:buSzPct val="75000"/>
              <a:buFont typeface="Noto Sans"/>
              <a:buNone/>
            </a:pPr>
            <a:r>
              <a:rPr lang="en-US" sz="1200" dirty="0">
                <a:solidFill>
                  <a:srgbClr val="00B050"/>
                </a:solidFill>
                <a:latin typeface="Consolas"/>
                <a:ea typeface="Consolas"/>
                <a:cs typeface="Consolas"/>
                <a:sym typeface="Consolas"/>
              </a:rPr>
              <a:t>			// a’s scope starts here</a:t>
            </a:r>
          </a:p>
          <a:p>
            <a:pPr marL="1485900" indent="0">
              <a:spcBef>
                <a:spcPts val="960"/>
              </a:spcBef>
              <a:buSzPct val="75000"/>
              <a:buFont typeface="Noto Sans"/>
              <a:buNone/>
            </a:pPr>
            <a:r>
              <a:rPr lang="en-US" sz="1200" b="1" dirty="0">
                <a:solidFill>
                  <a:srgbClr val="7F0055"/>
                </a:solidFill>
                <a:latin typeface="Consolas"/>
                <a:ea typeface="Consolas"/>
                <a:cs typeface="Consolas"/>
                <a:sym typeface="Consolas"/>
              </a:rPr>
              <a:t>		int</a:t>
            </a:r>
            <a:r>
              <a:rPr lang="en-US" sz="1200" dirty="0">
                <a:solidFill>
                  <a:srgbClr val="7F0055"/>
                </a:solidFill>
                <a:latin typeface="Consolas"/>
                <a:ea typeface="Consolas"/>
                <a:cs typeface="Consolas"/>
                <a:sym typeface="Consolas"/>
              </a:rPr>
              <a:t> </a:t>
            </a:r>
            <a:r>
              <a:rPr lang="en-US" sz="1200" dirty="0">
                <a:latin typeface="Consolas"/>
                <a:ea typeface="Consolas"/>
                <a:cs typeface="Consolas"/>
                <a:sym typeface="Consolas"/>
              </a:rPr>
              <a:t>a = 100; </a:t>
            </a:r>
          </a:p>
          <a:p>
            <a:pPr marL="1485900" indent="0">
              <a:spcBef>
                <a:spcPts val="960"/>
              </a:spcBef>
              <a:buSzPct val="75000"/>
              <a:buFont typeface="Noto Sans"/>
              <a:buNone/>
            </a:pPr>
            <a:r>
              <a:rPr lang="en-US" sz="1200" dirty="0">
                <a:solidFill>
                  <a:srgbClr val="00B050"/>
                </a:solidFill>
                <a:latin typeface="Consolas"/>
                <a:ea typeface="Consolas"/>
                <a:cs typeface="Consolas"/>
                <a:sym typeface="Consolas"/>
              </a:rPr>
              <a:t>	    	// note that each iteration uses a new declaration.</a:t>
            </a:r>
            <a:endParaRPr lang="en-US" sz="1200" dirty="0">
              <a:solidFill>
                <a:srgbClr val="7F0055"/>
              </a:solidFill>
              <a:latin typeface="Consolas"/>
              <a:ea typeface="Consolas"/>
              <a:cs typeface="Consolas"/>
              <a:sym typeface="Consolas"/>
            </a:endParaRPr>
          </a:p>
          <a:p>
            <a:pPr marL="1485900" indent="0">
              <a:spcBef>
                <a:spcPts val="960"/>
              </a:spcBef>
              <a:buSzPct val="75000"/>
              <a:buFont typeface="Noto Sans"/>
              <a:buNone/>
            </a:pPr>
            <a:r>
              <a:rPr lang="en-US" sz="1200" dirty="0">
                <a:latin typeface="Consolas"/>
                <a:ea typeface="Consolas"/>
                <a:cs typeface="Consolas"/>
                <a:sym typeface="Consolas"/>
              </a:rPr>
              <a:t>	}</a:t>
            </a:r>
          </a:p>
          <a:p>
            <a:pPr marL="1485900" indent="0">
              <a:spcBef>
                <a:spcPts val="960"/>
              </a:spcBef>
              <a:buSzPct val="75000"/>
              <a:buFont typeface="Noto Sans"/>
              <a:buNone/>
            </a:pPr>
            <a:r>
              <a:rPr lang="en-US" sz="1200" dirty="0">
                <a:latin typeface="Consolas"/>
                <a:ea typeface="Consolas"/>
                <a:cs typeface="Consolas"/>
                <a:sym typeface="Consolas"/>
              </a:rPr>
              <a:t>   </a:t>
            </a:r>
            <a:r>
              <a:rPr lang="en-US" sz="1200" dirty="0">
                <a:solidFill>
                  <a:srgbClr val="00B050"/>
                </a:solidFill>
                <a:latin typeface="Consolas"/>
                <a:ea typeface="Consolas"/>
                <a:cs typeface="Consolas"/>
                <a:sym typeface="Consolas"/>
              </a:rPr>
              <a:t>// a’s scope ends upon exiting the loop</a:t>
            </a:r>
            <a:endParaRPr lang="en-US" sz="1200" dirty="0">
              <a:latin typeface="Consolas"/>
              <a:ea typeface="Consolas"/>
              <a:cs typeface="Consolas"/>
              <a:sym typeface="Consolas"/>
            </a:endParaRPr>
          </a:p>
          <a:p>
            <a:pPr marL="1485900" indent="0">
              <a:spcBef>
                <a:spcPts val="960"/>
              </a:spcBef>
              <a:buSzPct val="75000"/>
              <a:buFont typeface="Noto Sans"/>
              <a:buNone/>
            </a:pPr>
            <a:r>
              <a:rPr lang="en-US" sz="1200" b="1" dirty="0">
                <a:solidFill>
                  <a:srgbClr val="7F0055"/>
                </a:solidFill>
                <a:latin typeface="Consolas"/>
                <a:ea typeface="Consolas"/>
                <a:cs typeface="Consolas"/>
                <a:sym typeface="Consolas"/>
              </a:rPr>
              <a:t>	int</a:t>
            </a:r>
            <a:r>
              <a:rPr lang="en-US" sz="1200" dirty="0">
                <a:solidFill>
                  <a:srgbClr val="7F0055"/>
                </a:solidFill>
                <a:latin typeface="Consolas"/>
                <a:ea typeface="Consolas"/>
                <a:cs typeface="Consolas"/>
                <a:sym typeface="Consolas"/>
              </a:rPr>
              <a:t> </a:t>
            </a:r>
            <a:r>
              <a:rPr lang="en-US" sz="1200" dirty="0">
                <a:latin typeface="Consolas"/>
                <a:ea typeface="Consolas"/>
                <a:cs typeface="Consolas"/>
                <a:sym typeface="Consolas"/>
              </a:rPr>
              <a:t>a = 100; </a:t>
            </a:r>
          </a:p>
          <a:p>
            <a:pPr marL="800100" indent="0">
              <a:spcBef>
                <a:spcPts val="960"/>
              </a:spcBef>
              <a:buSzPct val="75000"/>
              <a:buFont typeface="Noto Sans"/>
              <a:buNone/>
            </a:pPr>
            <a:r>
              <a:rPr lang="en-US" sz="1200" dirty="0">
                <a:latin typeface="Consolas"/>
                <a:ea typeface="Consolas"/>
                <a:cs typeface="Consolas"/>
                <a:sym typeface="Consolas"/>
              </a:rPr>
              <a:t>}	</a:t>
            </a:r>
            <a:r>
              <a:rPr lang="en-US" sz="1200" dirty="0">
                <a:solidFill>
                  <a:srgbClr val="00B050"/>
                </a:solidFill>
                <a:latin typeface="Consolas"/>
                <a:ea typeface="Consolas"/>
                <a:cs typeface="Consolas"/>
                <a:sym typeface="Consolas"/>
              </a:rPr>
              <a:t> </a:t>
            </a:r>
            <a:endParaRPr lang="en-US" sz="1200" dirty="0">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pic>
        <p:nvPicPr>
          <p:cNvPr id="455" name="Google Shape;455;p27" descr="OPENOAM"/>
          <p:cNvPicPr preferRelativeResize="0"/>
          <p:nvPr/>
        </p:nvPicPr>
        <p:blipFill rotWithShape="1">
          <a:blip r:embed="rId3">
            <a:alphaModFix/>
          </a:blip>
          <a:srcRect/>
          <a:stretch/>
        </p:blipFill>
        <p:spPr>
          <a:xfrm>
            <a:off x="0" y="0"/>
            <a:ext cx="9144000" cy="6851651"/>
          </a:xfrm>
          <a:prstGeom prst="rect">
            <a:avLst/>
          </a:prstGeom>
          <a:noFill/>
          <a:ln>
            <a:noFill/>
          </a:ln>
        </p:spPr>
      </p:pic>
      <p:sp>
        <p:nvSpPr>
          <p:cNvPr id="456" name="Google Shape;456;p27"/>
          <p:cNvSpPr txBox="1">
            <a:spLocks noGrp="1"/>
          </p:cNvSpPr>
          <p:nvPr>
            <p:ph type="ctrTitle" idx="4294967295"/>
          </p:nvPr>
        </p:nvSpPr>
        <p:spPr>
          <a:xfrm>
            <a:off x="1485900" y="1505250"/>
            <a:ext cx="6172200" cy="1447800"/>
          </a:xfrm>
          <a:prstGeom prst="rect">
            <a:avLst/>
          </a:prstGeom>
          <a:noFill/>
          <a:ln>
            <a:noFill/>
          </a:ln>
        </p:spPr>
        <p:txBody>
          <a:bodyPr spcFirstLastPara="1" wrap="square" lIns="92075" tIns="46025" rIns="92075" bIns="460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3200" b="0" i="0" u="none" strike="noStrike" cap="none">
                <a:solidFill>
                  <a:schemeClr val="dk1"/>
                </a:solidFill>
                <a:latin typeface="Arial"/>
                <a:ea typeface="Arial"/>
                <a:cs typeface="Arial"/>
                <a:sym typeface="Arial"/>
              </a:rPr>
              <a:t>Strings</a:t>
            </a:r>
            <a:endParaRPr sz="2800" b="0" i="0" u="none" strike="noStrike" cap="none">
              <a:solidFill>
                <a:schemeClr val="dk1"/>
              </a:solidFill>
              <a:latin typeface="Comic Sans MS"/>
              <a:ea typeface="Comic Sans MS"/>
              <a:cs typeface="Comic Sans MS"/>
              <a:sym typeface="Comic Sans MS"/>
            </a:endParaRPr>
          </a:p>
        </p:txBody>
      </p:sp>
      <p:sp>
        <p:nvSpPr>
          <p:cNvPr id="457" name="Google Shape;457;p27" descr="data:image/jpeg;base64,/9j/4AAQSkZJRgABAQAAAQABAAD/2wCEAAkGBxMTEhQUERQWFhQWGBQYGRgUGBggHBgbGBUWHxUWFxcZHCggHBolHBcXITEiJikrLi4uGB8zODMsNygtLisBCgoKDg0OGxAQGywkICQsLCwsLCwsLDAsLSwsLCwwLCwsLCwsLCwsLCwsLCwsLCwsLCwsLCwsLCwsLCwsLCwsLP/AABEIAKoBKQMBEQACEQEDEQH/xAAcAAEAAgMBAQEAAAAAAAAAAAAABAUDBgcIAQL/xABLEAACAgEBBAYHAwcJBQkAAAABAgADEQQFEiExBhNBUWFxByIyQoGRkhRSwTNDcoKhsdEIIyQ0U2JjssKDk7Ph8BUlNVRzoqPD8f/EABsBAQACAwEBAAAAAAAAAAAAAAABAwIEBQYH/8QAMxEBAAIBAgUDAwIEBwEBAAAAAAECAwQRBRIhMUEyUWETInEGsRRCgdEjM1KRocHw4RX/2gAMAwEAAhEDEQA/ALzpt0l6QU56jQ1LWPzlRNzc+YHDHkUgcw2D0i1u0NfTTrbbLkZ91qGt6pG48VYDAOOJ3cZOMdsD0D0j2pqdL1S6PQtqUwwIrdEFe7u7ow3YQTy7oFUnTLX+9sfU/q2VH8YF7tbbz0aVL/st9jNuZpqANibwyQeOPV5GBrq+lfRpgaurVaQnl9oocA+RXOYG47J2pTqalu09i2VtnDLyOOY8wYEyAgICAgICAgICB+XcAEkgAcSTyHiTArdH0j0ltxoq1FVlwUsURgSAMZJx+kIFFtLptal1lNGzdZcayV3wqrW2O1HY8R4wP1sbbm1LbUF2zVppY+s51CFlGDg9WBxOcDn2wJHSTVbVW0DQUaZ6t0Ete7Bt7LZUBezG7x8YFYu2tuL7ezdO47TXqQPkGEC86U9KqdAqPqEuNbEgvVWWWvGPWsxyHHxgZ9hdJtJrBnS3128M4U+sPND6w+IgW8BAQEBAQEBAQEBAQEBArNsdHtLqh/SKK7D2FlG8McsMOI+BgWFFW6oUEkAAZYknh3k8SfEwP3AQPjKCMHiD3wKzamxEt0z6etn06uPa02EZTvBiVIGBkjj5mBp1m2No7KP9PzrdD/5mpcW0jP55B7S494ePlA3zZ2vrvqS2lw9bgFWXkQYEmAgICAgIFBZ0nqGtfS7yjqqDdczHATLIKwTyHAsT+r3wMXRzplTrrra9Klr1Vj+sbpFTNnBRGPFj25x+GQqtT6O/tVjPtLV36lN9ilAPV1KN4lAVTixAwM5HbA2fZGwNLpRjTUVVeKIAfiecCygICAgIGrdIPR/odUd819TcDlbtOersU9hDLwPxBgZuk22rdBVUyaa3U1LwuZGBsRVXg+6eLnI48oFlsHblGspW7TWCys9o5g/dYHip8DAsYCAgICAgICAgICAgICAgICBi1OpStd6x1RR2uQB8zAq6ulGhclV1WnY8QR1ifEc4FX0p26+goou0tNdmjrbF4q9qurGFapV4YBOT4DxyA2XR62u2pLa2DVuodWB4FSMg/KBTbS6baCglX1Cs49yoNY/0VhjMq1m3aGF8laRvaYj8qi70j1/mtJqnHeRWnyDuD+yX10ea3arSvxTSU73hI0XpF0rMq3rbpixwDcnqZ7usQsq/rETDJp8mP1Quw63Bm/y7RLb1ORkcQZS2lR0t2/XodJbqbOSL6o+854Ig8ziB5m2BsXaW1dTZdUhfrLN617MinO9vBXz7SggeqMngOED0z0X2bdRSqX2o7AABaqlrrQDsRRx+Z+AgXEBAQEBAQEBAQNO13QgLq01mz7PstpYdeoXNV6Z9berGPX54I7/jA2XT7Upe2ylLEa2rdNiAjeTe9neHZmBMgICAgICAgICAgICAgICBF2pr0opsusOEqRnbyUEn90Dj1wfVP9o1uHsbiqNxSlTyrRTwyAeLcyfhj0Gk0VKV5rRvLxHE+L5MuSaY52rH/LK+krIwa0I7iq/wm79KntDkRqMsdrT/ALojbD0/EipVJ4E15U47RlccJVbSYbd6trHxTVU7Xn+qp2VsApZbTYrWaYYakO7FFyTlNwtjgeOcTUw6KtcsxaN48OnquL3yaelqX2t2mP8AtsdFKoMIqqO5QAPkJ0a0rXtDgXy3v6pmWSZq3x1BBBGQeBB5HwMiYiY2llW01neO6R0c29Zs87pDW6I8dwcX0/eahzarmSnMe73TiazQTX78fb2ev4XxqMm2LPPXxPv+W5bR2Jo9qii6xxfp09dK1YdWzn37McWIHALwxvNkHPDlPRtj09C1qErUKijAVQAAO4AcBAyQEBAQEBAQEBAQEDTOnHRayxl12gIr19A9U+7enbTaO0Ecj/0AtuhvSerX6cW1gq6nctqb2qrB7SMDx+MC9gICAgICAgICAgICAgIGo+lK3Gz3Qc7bdNX5g31lx8UDCWYa82SI+VGqvFMN7T4iWmz1kdnzOZ3nckoIFZ0kstXT2PQcOmG5ZyFOWX4jM1tVN645tTvDf4bXFbURTLHSen9UvZ+rW2pLF5OqsPiOXw5S3FeL0i0eWvqcM4ctsc+JSJYoICBFXRBXNlL2UWHm9DFS36a+y/6wM1M2ixZOsxtPw6el4vqdPG0TvHtK30fSnaNOMvVqkHMWruWHysT1c+afKc/LwuY9E/7u3p/1FS07Za7fMN46MdJ6darbm8lteOsqsGHTPLlwZTg4YEg4PiJy70tSeW0dXosWWmWvPSd4XcxWEBAQEBAQEBAQEDXOlW0l2dp7dVVpuszYjX9XhW3ThXubh6xVQP8AkMmBeaHWJdWltTB63UMrDkQRkGBngICAgICAgICAgIGDWauupC9rqiDmzkADzJgaHtn0w7OqyKTZqGH9kpC/W+AfMZE3tPw3U5/RSfz4Yzesd2pXdObtrWInUCmih+sJ394u+6wrU+qAMb29gZ5CbeHh2TDniL7dPZxuNayuPTTWO9uiwnYeGICB8ZcjB5HhImN42ZUtNbRMKboppbKqnqsUgJbYEJ95M5Vh4cZqaOl6Vmto7T0/Dp8Vy48uSuSk771jf8rqbjlEBAQECM+1F0d+n1bHdVHWu04JzVacPkDid07rjAJ9XhznM4lh5qxaI6vR/p7PaMs4/Ew6xsXbum1ab+luS1e3cPEfpLzB8xOFMTE7S9isZAQEBAQEBAQEBA/NiBgVYAgggg8iDzBHdA0ToJp7NBq9Rs1lc6fH2jS2YJVUdsPSWxgFWzgHjz8IG+wEBAQEBAQEBAQNZ9IPSxdm6U3bu/YzBKkPIsQTlj90AEnyx2y/TYLZ8kY6d5RM7Ru827d27qdY5s1VrWHJIBPqL4InJRPoOi4HptLXmvG8+8tS2WbJfR7ozZqcO2a6fve836APZ4ma+r4nbJvj0/SPM/2czW8Rx6Xp3t7e35dF0GhrpQV1KFUft8Se0+M51axV5HUajJnvz3nqkTJQQEBAQEBAQEBA0v0i67hVSOZPWN5Dgo+JJPwl2ixfW1VY8V6y9LwLBtFs0/iGn6PVWVOLKXeuwcmrYqR8RO9rOF6bVR99evvHd6Gt5r2d59EfpAfW72m1WDqK13lcDHWICASwHAOCRy5585894pw22hy8s9YntLbpfmh0ucxmQEBAQEBAq9vbfo0ihr3ILHCIqszucckRQSf3DtxCYrNp2hrzdPmz6uz9SV7y2nB+lrczLks2P4PP/p/ZnT0g6YflqtVV4tQ7D51B5HLLC2nyV71Zz6QNnYz9o/VFdpb6Am9+yNpYfTt7Shajp7vf1XSXW55PbilPDO/6+PJD5SYpMrqaTNftCus6QbTc+1paF7lrexh+uzqp+kTP6ctuvDLfzS+JtzaaHIt09w7VsqZCfAOjnd8yp8o+mm/DJ2+2Wz9GulNeqJrZWp1CDL0vzx99GHCxPEfEAyuYmHOyY7Y52tC/kKyAgICAgcx/lAaXe2fU49pNRXjw3lcH8JuaCbxqKzTvuxv26uD6PdNta2cAXQMD3Fhnj3T2vEeIc2nnHf7bdpj+zSvW0UtavfadnZQoHADAHICc2u23R89vMzaZt3fZkwIGLUahK13rGVV5ZYgDjy4mY3vWkb2nZZjxXyzy0jeWCratDHC3Vk9wdf4yuNRjntaF1tFqKxvNJTJc1SB8zI3TtO277JQQED5ImdkxG87OR7Y1puvtsPvMQPBV4Lj4DPxnc4Lh5cM5Z72l73T4ow4a448Qgs4H8Ju6jXYcHS09faO6+KzLpf8AJ/0pbaF1jD2NOQPAvYvP4KZ4Xj+fNlzVnJG0bdI/u2sUREdHoCcBaQEBAQEBA5TpbvtN12sfizu9dWfcprYqgXuDFS5794d0ux16bu5w/DFcfPPeVhLHRIHzEI2h9hJAQImu0Is3WDNXbWd6u1PbrPaQe0EcCp4EHBkWrEqM+Cuau0rrZXTrqwE2kvVMOAvRSabP7xIyaj3huA7CZRNZhws2lyYp6x09236LXVXKGpsSxTggowI48uIMxayRAQEBA0f00072yNQcZKNQw+F9eT9JM2NJblz0n5j90W7PPKICMEZHjPqWbDjy12vG8NGJmFrodbdXjq7nA+6x3l+TcvgRONl4RTvjtNf2UZdJgzeukLrT9JdSParqf9Esh/bvCad9Fqadtpc7JwLBb02mE+rpQPfotXy3G/ytma8/Wr6sc/8ADSt+n8v8t4lW9Kts03UBFFmesqJVqn9kN62fVxymjrb89IrtPePEtrhvDNRps02tHTaeu8d0u07KsUqfs65H3VRh4gkAgyZppprtMbf0a8RxWl9/umN/yibC6S11aWwWWCxqHetBvDesUEbhHeOPPwlen1UUxTE9dp2j5Wa3hd82orasbRaN5+J8s9nSi2sK9q6c1sVBFVuXTePAnhg47cTKdZeu02iNlf8A+RhvvWk25o7bx0lH2jtf/vCpkegoK3ALW4GCV3i3DAbuHbMMmef4iJjbbZfp9DX+BtS0TvM+3nx/RJ1XS4Gx0oNG6mBv3WEByexFUEkDvlt9ZabTFI7KcHBI+nFsvNvPiI7flm2d0vqZCbgyOCQVVLGBx7ysF5HxlmHV80fdExP4lVqOBZ63/wALrHzMQzWdKK/cqub9Xd/zES+L5Lemkz/75K8Az/zWiP8A3wg6npPcQQlCrntsfJ+lB+MujTanJG20V/P/AMbuHgVKTFr33mPZpq7LwPWcny4f850sOjzckUvknaPEO9No332OoVfZH/XnOhp9JixemOvuxm0y63/J60x/p1nYTQg/VFjN/nX5TxP6ivzayY9obGH0uxzhLSAgICAgRdq6sU022nlWjvx/uqT+EDmPRvTmvSadDzWqsH6RmbNez0+nry46x8LKSuICAgICAgfIRMbq+3YdBbfVOqs59ZQzVvnv3qyDmYzSJUZNLiv3hZ7K6S36R0TVub9MxCdcwHWUljhOs3Rh0JIG9gEZyc8SKrU2cnVaKcUc1esOh7wmDQfYCBrnpFo39ma1cZPUWEeYGR+0TPHO1on5JeZaDkAz6vinfHWfhoT3TqZjZKdVKLJTqZRZKbTKLJTalHcJrXpWe8MoSq9Mh5op81H8Jr2w4/aE7yzDZ9OPyVf0L/CUfRx/6YTvLDZpKxyrQeSr/CW1w4/9MI3lGsQDkB8pfTHSPEImUO2bVYiGKFdL6oQbpfVCFdLqoQbpfVDt3oE027oLX/tL3P0qi/hPmvF78+tyW+f+obmP0w6ZOazICAgICBoPTjbS6ne0GnO8CQNVYvsogwTSG7bH4AgeypJODiZVrvLa0unnLf4jujzYeiiNiEkBAQEBAQEBAh7ZCHT3dZjc6t97PLG6c5kW7Ks230539nPftm3P8b6zNZ5ro9KQwIELbdO/p70571Vg+aGB5N0R9VfIT6porc2mpPxDRt3lYUyywnVSiyU6mUWSm0yiyU6qU2SnVSiyUteUpSjWyyog3S+rFBul1UIV0vqhBul9UIV0uqhBul0TtCHoL0L6fd2Rpyebm5z8bnx/7QJ8s1d+bPefmf3b1ezeJrpICAgIHONt7ft1zNXp3arSKSrWoSLLypwwrPuVZyN4cWxwwOJspTd0NJopyfdbsxaTSpUoStQiDkqjA/8A2XRGzt0pWkbVhmhkQEBAQEBAQEBAga/THUWUaQfn39fwprw1xPgRhP8AaCYZJ6NDiGXkx8vmXT/sqfdEocFmgIHwiB5FWncZ0PNHdPpYj8J9K4Pfm0dJaeT1JlM3rMU6qUWSnUyiyU2mU2SnVSiyU6qUWSlrylKUa2WVEG6X1YoN0uqhCul9UIN0vqhCul1UIGpOAT3Ayc9uXFa3tEkd3p3oHper2do0IwRRTnzKAt+0mfK7zvaZby+mIQEBA/Ni5BHeCIHJeiyldLVW3B6QaXHc9RKt8MjI8CDNinZ6PR2i2GNltMm0QMd9u6rMeSgtw8BmGNp2jdrOl6ZGxA9ei1bI3EMqKQR3jDTDn+GnXWTaN4pOy42JtqrVKWqJyp3XRwQyHuZT++ZRaJbGLNXLHRZSVyJtLaFdCb9pwCyqMAnLMcKPnEzswyZK0jeyXDMgICBL6A0b+q1l5/N9Vp0z2YQWWEefWJ9MovPV5/X35su3s3uYNIgICB5Y6T6c16/WqezUXn4M5YfsafQP07bfRRHtM/u1MvqYKZ2LMEjSahWLAc1ODmaOPU0y2tWveO7KYmE23VLWAW5EgDHaTyGJVqM9MUb289ExG6zpmNhOqlNkpF2pWtGsf2VBJwM8B4TVy3ilZtLKE7T2hkVhyYAjyIyJXE79RhtltRU06xLQxQ53WZDkdqnjMsOWuTfl8ImNkPaOpWtd5+AyB8zgS++WuKvNZERuwWzapO8bsUG6bFUIV0uqhX6lN4bo5thfqOPxmvxK/LpMk/E/syp6oettFVuVov3VUfIAT5k3GaAgICAgc66U6L7LrhaOFOs4HuXUIpwf9pWvzr8ZZjnadnS4fn5bck9pfJc7ZAjbS/I2/wDp2f5TE9mGT0T+FR0C/wDD9N+h+JmNPSo0X+TCHUNzbThOVmkDuB2stuFJ8cY+cj+ZT6dVtXzCs1d6+v8AaNpWDU5bFeldt1ME7q9WgOfHemM/Mq7WjrzZOvwwbXvfVbM0l1ljhzbUrbhADE2Y3yMe0MZHdmJ61RltOTBW0z5j91/t5GrWlLNaaKAG6yxnAusPuqGx8yOMyt08tjNE1iIm+0efdX9G9p413UVam3UUPSz5u3iVdWA9R2AJXEis9dlWDLtm5K2mY28t3ljpPkkWHo7fF+vr/wASi7/eUhP/AKZr3jq89rq7ZpbvMGmQEBA82ekygptbVg+81b/VWv8ACe3/AExbfBePaWtm7qOmehsqfkepqFPu2jdP6Q5fMcJwcsfQ1sW8Xjb+vhbHWqU46zUovu1DfbxY5Cj4c5Xn/wAfV1p4r1n8kdKpl5uLt/OrRWuMMQpLd54nAEr1F8s3mJtFa/umNtn3Z+17DRqjvq70Bt2xMYb1CVOOXZNOmsvOG87xM18x5ZcsbwkVarVDTPqXsTBp31rCeycAqS3bw5jxlfPn+jOW0x2322No32W99+parT9UUrDoGsuYA7nqAgKhIySc+UyvfJNa8sxHvJ0Vuz9pONSKG1CahWRm3lCgoVPssFJHKRgz2jN9ObRaNiY6bqvY9Oofr+rsWpRfbg7m8WO9xzkjAkaSma3PyTtG8+C2zBtLWtbpX3wA6Wqj45ZVxxEty55y6eYt3i20kRtL9bT1x6wVK614UMztjt5BQSOM2smrt9SMNbRXp1mWMV6boun1h3zWzrZwyGXHxBAJ4zY0ertOf6NrRbpvEwi1em7JdO5VU+bIo6zV6Wv7+o06/BrUB/ZOZx6/LorfmGeL1PVs+etsgICAgIFX0m2Mur01lJO6WAKP2o6nNbjxDAGExMxO8NB2VqmsrBdd2xSyWL92xDhx5ZGQe0EGbNZ3h6XT5fq44smSV7DrKy1bqObKwHmVIESxvG9ZiGqbF0+09PRXStOmYIMBmtfjx7QFlcRaI2aGKupx0isRH+6x2LsKxGuu1FgbUXLulkGFrUD1VTPHgeOfKZRX3XYsFo5rXnrP/Cu2LsvWUUfZlpoHtD7RvniGJ9c17mS2P70xiJiNlOPDlpXkiI/L8p0avGza9N6nXV2K4yTundt3hk44ZEnlnl2T/D3+hyeYZtdszVNqKNX1NVjrU1bUs+ApLE79blSM4IHLkPlExO+5fFlm8ZJiJ6dt2TS7K1Ta6vVWipUFT1dWjE7g5qd4gb5JPHgMcJMRO+7KuLLOaMlojbZtMzbxA/fRe3c2nj+30zD40WKR8cXH5GU5I6uLxOu1os6HK3MICAgefvTRTu7VJ+/p6X+TWL/onrf0vk65KfiVGaOzUaZ6uyh+9dQXrO77S4ZfMHl8eU5fEcFsuL7PVHWPyzpO0pexKGAZ3GHsYsR3Dkq/ATV0OG9azfJH3WneU2nxDCumIusa3TtfvEbhAUgDHs4Y4Wc62K9c1rZKTbfsz36dEjQ6C7q9aGr3WtX1ApGOKMAoPhwEprgy8mWJr37J3jourdG52f1QU9Z1Cpu9u8EAI+cuy47TpeTbrsiJ+5H2ls6zOkaylr6a6gr1KRlX3RhihOG7pp5sVt6TNd4iOsMoljp0ln2umxdN1NISxcDcBGRnedV4DJ4DGeUsxY7/AF63iu0bSTPRG0D30daGod1a2xk3CueLe8CeAPPMs09s2Dmjkmd56bbInafKJqNmWfZ3yM2WWixlHZlgcZ8AJn/C5PoT0+607zCOaN2PaekIu63qhapUKy4BKkcmAPOX5dPamWMsU5omNphETvGzDpqzvluqWtcYA3QGPeTjkPCbmjpe2Wb8nLXx7sbdu793TtVVrb0dafrNq6MYyA7Of1K3IP1bs4H6kvtgrX3lbhjq9LTxLZICAgICAgcz1SgbQ14T2d+ljjkHahN/48FJ85djdnhkzyyzSx1CAgJISAgICAgIEelsa/ZxHbdcp8m0t+fhkA/CV5XM4nH2RLp0pcUgICBxD086bGs0tn36LE/3dgI/4pno/wBNX21M194lTmjo5/TPa2a6dVKLJTqZRZKbTKLJTqZTZKdVKLJSl5SmUo90sqIN0vqxQbpfVCFdLqoQbpfVCFdLqobb6GNPvbU3uyui1vqZFE8t+p79cdfz/wBL8Md3f55NeQEBAQECp6T7bXR6drSN5uC1oOdljcEQeZ5nsAJ7ITWs2naGh7M0rIpNjb9tjNZa/wB529rHgOCjwUTZrG0PS6fD9KkVTJK8gICAgICAgICB86PUdftKvHFNIju57BbahSpM9/VtaSPFZVknw43EssTMUjw6PKnLICAgcl9PunG7orO0WWp9SZ/0TtcBvy6yPmJhXl9LlVM99Zqp1UoslOplFkptMpslOqlFkp1UoslLXlKUo1ssqIN0vqxQbpfVCFdLqoQbpfVCFdLqodC9AunzqdZZ9yqhPrewn/hieK/Ud99VFfaIbOHs7VPPrSAgICAgaN6Q8/aNAX/J71wGeXWmv+b+O4LcfGZ07tzQ7fWjdCl70JAQEBAQEBAQECHrbrC1dOnUNfcSEDeyoAy9r49xRx8SVHbMb22hq6rURhr8t96NbDTR0itCWYkvZY3tW2HG87eeAAOQAAHKa7ztrTad5WsIICAgc39O9GdBU/amor+TK4P7xOjwm3LrMf5YZPTLjNM+j2aibVKLJTqZRZKbTKLJTqpTZKdVKLJS15SlKNbLKiDdL6sUG6XVQhXS+qEG6X1QhXS6qHWvQJp8UauzHFrlXPeErX8WafP+NX5tZb46NvH6XUpymZAQEBAQIO2tk1aqlqb1yjYPA4KsDlXRhxVgeIIgidurTbeievr4VXUXr2G4NXZ5MUBVj44XylkZJdDHxHJWNp6vidGdpNzbSV+P865HwwoPzj6ks54nfxCTX0GvP5XaDg/4FFSD5WdYf2yJvKi2uzW87I21eieq09Zt0+os1JTi1NyVAuo5it60XD45A5B5cM5iLzDLHr8tZ+6d4RNHqktRbKzvI4DAjtBl8Tu7tLxevNDNDIgICAgSegun6zW6q88RSlenXhyZv5y7B8jT8h3SjJPVweIZObLt7N9mDQICAgIGk+mWne2TqDjJRqH+V9e8fpLTY0tuXNSfmEW7OD0z6f4hpJtUpslOplFkptMoslOqlNkp1UoslLXlKUo1ssqIN0vqxQbpdVCFdL6oQbpfVCFdLo6Idv8AQlTjZatj8pbe3/yFf9M+ba+/Nqbz8y3Kdob7NNkQEBAQEBAQEBAQOZ7V0P2PWtUBijU71tXctn5+kef5QDxfuluO3h1eHZ9v8Of6MstdjdAp2i1zFNHS+pYHBavhUp7Q17epkdwyfCYTkiGjl1+OnSOqXboNooN59GrjuovVm+l1QH5zH6iivE481Ql23SG3LS1L8tzUK1bE+AsAz8MzOLxLcx6vFftKTrNfXUjWWOoVRkkkfADvJ5ASZmIW3y1rXeZbZ0A2e1OiQ2ArbcXvsDc1a1i26fFQVXHZu4mvLzOS3Nabe7Y5DAgICAgVXSnZX2rR6jT5ANtboCewkeqfgcSYnad4Hml9PZVY1VyGu1DhkYYPDtGeansI4ET6LoOIYtVjjaevmGpak1lKqm3ZinUyiyU2mUWSnVSmyU6qUWSlrylKUa2WVEG6X1YoN0uqhCul9UIN0vqhBsDMy11qXtc7qIoyzE8gB+M1tbr8WmxzNp6+I8sq1m0vR3QLYj6LQafT2EF0UlyOW87s7Ad4BYjPhPnd7Ta02ny21/MQgICAgICAgICAgV23ti1aurqrgcZDKykhkZfZdGHEMP4g8DCYmYneGvUej6on+lX36lRjCWFUQ/prSq7/AJNkeEmbTK6+py3ja1m3aehUUJWoVVGAqgAAdwA5SFDJAw6vSV2ru2orqex1BHyMCq0nQ/Z9TiyrR6dHHEMtSAjxHDhAu4CAgICAgIFJ0m6KaTXKBqagWHs2L6tifouOOPDl4TOmS1J5qztJs5rtb0TaqrjpL0vX7l3qP2cnUFW7eYHxna0/Hs9OmT7lU4o8Na1mydXp/wCsaS9AM+siGxOBxnfqzj9bE6ePjmC/q3hhOKWCnaVOcGxVPc53T8mxNmNdp7+m0I5Zhbae1TyYHyIkzkpPaTZYUmU2tHuJi8pVvCUW6WVmBX6ixRzIHmRLYyVjvKNlTdtOnOBYpPcp3j8lzInW4Keq0HLLJpNnarUf1bSaiwH3ihRPrs3Qfhma+TjeCnSu8/hMY5bHsr0Vay051VtenT7tX85Ye/1iAq+freU5uo47mv0x/azjFHl0fot0N0mgB6iv+cPtWud6xvNjyHgMCcXJktktzXneVkRs2GYJICAgICAgICAgICAgICAgICAgICAgICAgICAgRtZoqrAesrR+BHrqp/eIGh9IujGiWmxl0mmDYJyKawfnuyY7jgO2b2Rm3GZcE+ySO3wlsXt7oVX/AGpf/bW/W38Zh9S/vKdlhsrUu5G+7Nx94k/vmfPb3Q730U6NaJ9PWz6TTsx5lqayfmVlU9Uug7P2fVWq9XVWmBw3EUY+QkCZAQEBAQEBAQEBAQEBAQEBAQEBAQEBAQED/9k="/>
          <p:cNvSpPr/>
          <p:nvPr/>
        </p:nvSpPr>
        <p:spPr>
          <a:xfrm>
            <a:off x="8923338" y="-144463"/>
            <a:ext cx="304800" cy="304800"/>
          </a:xfrm>
          <a:prstGeom prst="rect">
            <a:avLst/>
          </a:prstGeom>
          <a:noFill/>
          <a:ln>
            <a:noFill/>
          </a:ln>
        </p:spPr>
        <p:txBody>
          <a:bodyPr spcFirstLastPara="1" wrap="square" lIns="91425" tIns="45700" rIns="91425" bIns="45700" anchor="t" anchorCtr="0">
            <a:noAutofit/>
          </a:bodyPr>
          <a:lstStyle/>
          <a:p>
            <a:pPr marL="0" marR="0" lvl="0" indent="0" algn="r" rtl="1">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8" name="Google Shape;458;p27"/>
          <p:cNvSpPr txBox="1"/>
          <p:nvPr/>
        </p:nvSpPr>
        <p:spPr>
          <a:xfrm>
            <a:off x="4493850" y="4249625"/>
            <a:ext cx="517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omic Sans MS"/>
              <a:ea typeface="Comic Sans MS"/>
              <a:cs typeface="Comic Sans MS"/>
              <a:sym typeface="Comic Sans MS"/>
            </a:endParaRPr>
          </a:p>
        </p:txBody>
      </p:sp>
      <p:pic>
        <p:nvPicPr>
          <p:cNvPr id="459" name="Google Shape;459;p27"/>
          <p:cNvPicPr preferRelativeResize="0"/>
          <p:nvPr/>
        </p:nvPicPr>
        <p:blipFill rotWithShape="1">
          <a:blip r:embed="rId4">
            <a:alphaModFix/>
          </a:blip>
          <a:srcRect l="-1000" t="1774" r="997" b="-354"/>
          <a:stretch/>
        </p:blipFill>
        <p:spPr>
          <a:xfrm>
            <a:off x="2561425" y="2664925"/>
            <a:ext cx="4223100" cy="3923349"/>
          </a:xfrm>
          <a:prstGeom prst="rect">
            <a:avLst/>
          </a:prstGeom>
          <a:noFill/>
          <a:ln>
            <a:noFill/>
          </a:ln>
        </p:spPr>
      </p:pic>
      <p:sp>
        <p:nvSpPr>
          <p:cNvPr id="460" name="Google Shape;460;p27"/>
          <p:cNvSpPr txBox="1">
            <a:spLocks noGrp="1"/>
          </p:cNvSpPr>
          <p:nvPr>
            <p:ph type="body" idx="4294967295"/>
          </p:nvPr>
        </p:nvSpPr>
        <p:spPr>
          <a:xfrm>
            <a:off x="2533475" y="5630150"/>
            <a:ext cx="2478300" cy="622800"/>
          </a:xfrm>
          <a:prstGeom prst="rect">
            <a:avLst/>
          </a:prstGeom>
          <a:noFill/>
          <a:ln>
            <a:noFill/>
          </a:ln>
        </p:spPr>
        <p:txBody>
          <a:bodyPr spcFirstLastPara="1" wrap="square" lIns="92075" tIns="46025" rIns="92075" bIns="46025" anchor="t" anchorCtr="0">
            <a:noAutofit/>
          </a:bodyPr>
          <a:lstStyle/>
          <a:p>
            <a:pPr marL="0" lvl="0" indent="0" algn="l" rtl="0">
              <a:lnSpc>
                <a:spcPct val="200000"/>
              </a:lnSpc>
              <a:spcBef>
                <a:spcPts val="0"/>
              </a:spcBef>
              <a:spcAft>
                <a:spcPts val="0"/>
              </a:spcAft>
              <a:buSzPts val="1800"/>
              <a:buNone/>
            </a:pPr>
            <a:r>
              <a:rPr lang="en-US" sz="1500">
                <a:latin typeface="Impact"/>
                <a:ea typeface="Impact"/>
                <a:cs typeface="Impact"/>
                <a:sym typeface="Impact"/>
              </a:rPr>
              <a:t>String str = “ Hello World “;	</a:t>
            </a:r>
            <a:endParaRPr sz="1500">
              <a:solidFill>
                <a:srgbClr val="000000"/>
              </a:solidFill>
              <a:latin typeface="Courier New"/>
              <a:ea typeface="Courier New"/>
              <a:cs typeface="Courier New"/>
              <a:sym typeface="Courier New"/>
            </a:endParaRPr>
          </a:p>
          <a:p>
            <a:pPr marL="342900" lvl="0" indent="-241300" algn="l" rtl="0">
              <a:lnSpc>
                <a:spcPct val="200000"/>
              </a:lnSpc>
              <a:spcBef>
                <a:spcPts val="960"/>
              </a:spcBef>
              <a:spcAft>
                <a:spcPts val="0"/>
              </a:spcAft>
              <a:buSzPts val="1600"/>
              <a:buNone/>
            </a:pPr>
            <a:endParaRPr sz="1600">
              <a:solidFill>
                <a:srgbClr val="000000"/>
              </a:solidFill>
              <a:latin typeface="Courier New"/>
              <a:ea typeface="Courier New"/>
              <a:cs typeface="Courier New"/>
              <a:sym typeface="Courier New"/>
            </a:endParaRPr>
          </a:p>
          <a:p>
            <a:pPr marL="342900" lvl="0" indent="-241300" algn="l" rtl="0">
              <a:lnSpc>
                <a:spcPct val="200000"/>
              </a:lnSpc>
              <a:spcBef>
                <a:spcPts val="960"/>
              </a:spcBef>
              <a:spcAft>
                <a:spcPts val="0"/>
              </a:spcAft>
              <a:buSzPts val="1600"/>
              <a:buNone/>
            </a:pPr>
            <a:endParaRPr sz="1600">
              <a:solidFill>
                <a:srgbClr val="000000"/>
              </a:solidFill>
              <a:latin typeface="Courier New"/>
              <a:ea typeface="Courier New"/>
              <a:cs typeface="Courier New"/>
              <a:sym typeface="Courier New"/>
            </a:endParaRPr>
          </a:p>
          <a:p>
            <a:pPr marL="342900" lvl="0" indent="-241300" algn="l" rtl="0">
              <a:lnSpc>
                <a:spcPct val="200000"/>
              </a:lnSpc>
              <a:spcBef>
                <a:spcPts val="960"/>
              </a:spcBef>
              <a:spcAft>
                <a:spcPts val="0"/>
              </a:spcAft>
              <a:buSzPts val="1600"/>
              <a:buNone/>
            </a:pPr>
            <a:endParaRPr sz="1600">
              <a:solidFill>
                <a:srgbClr val="000000"/>
              </a:solidFill>
              <a:latin typeface="Courier New"/>
              <a:ea typeface="Courier New"/>
              <a:cs typeface="Courier New"/>
              <a:sym typeface="Courier New"/>
            </a:endParaRPr>
          </a:p>
          <a:p>
            <a:pPr marL="342900" lvl="0" indent="-241300" algn="l" rtl="0">
              <a:lnSpc>
                <a:spcPct val="200000"/>
              </a:lnSpc>
              <a:spcBef>
                <a:spcPts val="960"/>
              </a:spcBef>
              <a:spcAft>
                <a:spcPts val="0"/>
              </a:spcAft>
              <a:buSzPts val="1600"/>
              <a:buNone/>
            </a:pPr>
            <a:endParaRPr sz="1600">
              <a:solidFill>
                <a:srgbClr val="000000"/>
              </a:solidFill>
              <a:latin typeface="Courier New"/>
              <a:ea typeface="Courier New"/>
              <a:cs typeface="Courier New"/>
              <a:sym typeface="Courier New"/>
            </a:endParaRPr>
          </a:p>
          <a:p>
            <a:pPr marL="342900" lvl="0" indent="-241300" algn="l" rtl="0">
              <a:lnSpc>
                <a:spcPct val="200000"/>
              </a:lnSpc>
              <a:spcBef>
                <a:spcPts val="960"/>
              </a:spcBef>
              <a:spcAft>
                <a:spcPts val="0"/>
              </a:spcAft>
              <a:buSzPts val="1600"/>
              <a:buNone/>
            </a:pPr>
            <a:endParaRPr sz="1600">
              <a:solidFill>
                <a:srgbClr val="000000"/>
              </a:solidFill>
              <a:latin typeface="Courier New"/>
              <a:ea typeface="Courier New"/>
              <a:cs typeface="Courier New"/>
              <a:sym typeface="Courier New"/>
            </a:endParaRPr>
          </a:p>
          <a:p>
            <a:pPr marL="342900" lvl="0" indent="-342900" algn="l" rtl="0">
              <a:lnSpc>
                <a:spcPct val="200000"/>
              </a:lnSpc>
              <a:spcBef>
                <a:spcPts val="960"/>
              </a:spcBef>
              <a:spcAft>
                <a:spcPts val="0"/>
              </a:spcAft>
              <a:buSzPts val="1600"/>
              <a:buFont typeface="Noto Sans"/>
              <a:buNone/>
            </a:pPr>
            <a:endParaRPr sz="1600"/>
          </a:p>
        </p:txBody>
      </p:sp>
      <p:sp>
        <p:nvSpPr>
          <p:cNvPr id="461" name="Google Shape;461;p27"/>
          <p:cNvSpPr txBox="1">
            <a:spLocks noGrp="1"/>
          </p:cNvSpPr>
          <p:nvPr>
            <p:ph type="body" idx="4294967295"/>
          </p:nvPr>
        </p:nvSpPr>
        <p:spPr>
          <a:xfrm>
            <a:off x="2561425" y="4415175"/>
            <a:ext cx="2247900" cy="523800"/>
          </a:xfrm>
          <a:prstGeom prst="rect">
            <a:avLst/>
          </a:prstGeom>
          <a:noFill/>
          <a:ln>
            <a:noFill/>
          </a:ln>
        </p:spPr>
        <p:txBody>
          <a:bodyPr spcFirstLastPara="1" wrap="square" lIns="92075" tIns="46025" rIns="92075" bIns="46025" anchor="t" anchorCtr="0">
            <a:noAutofit/>
          </a:bodyPr>
          <a:lstStyle/>
          <a:p>
            <a:pPr marL="0" lvl="0" indent="0" algn="l" rtl="0">
              <a:lnSpc>
                <a:spcPct val="200000"/>
              </a:lnSpc>
              <a:spcBef>
                <a:spcPts val="0"/>
              </a:spcBef>
              <a:spcAft>
                <a:spcPts val="0"/>
              </a:spcAft>
              <a:buSzPts val="1800"/>
              <a:buNone/>
            </a:pPr>
            <a:r>
              <a:rPr lang="en-US" sz="1500">
                <a:solidFill>
                  <a:srgbClr val="000000"/>
                </a:solidFill>
                <a:latin typeface="Impact"/>
                <a:ea typeface="Impact"/>
                <a:cs typeface="Impact"/>
                <a:sym typeface="Impact"/>
              </a:rPr>
              <a:t>string str = “ Hello World “;</a:t>
            </a:r>
            <a:endParaRPr sz="1600"/>
          </a:p>
        </p:txBody>
      </p:sp>
      <p:sp>
        <p:nvSpPr>
          <p:cNvPr id="462" name="Google Shape;462;p27"/>
          <p:cNvSpPr txBox="1">
            <a:spLocks noGrp="1"/>
          </p:cNvSpPr>
          <p:nvPr>
            <p:ph type="body" idx="4294967295"/>
          </p:nvPr>
        </p:nvSpPr>
        <p:spPr>
          <a:xfrm>
            <a:off x="2612975" y="3073475"/>
            <a:ext cx="2196300" cy="435600"/>
          </a:xfrm>
          <a:prstGeom prst="rect">
            <a:avLst/>
          </a:prstGeom>
          <a:noFill/>
          <a:ln>
            <a:noFill/>
          </a:ln>
        </p:spPr>
        <p:txBody>
          <a:bodyPr spcFirstLastPara="1" wrap="square" lIns="92075" tIns="46025" rIns="92075" bIns="46025" anchor="t" anchorCtr="0">
            <a:noAutofit/>
          </a:bodyPr>
          <a:lstStyle/>
          <a:p>
            <a:pPr marL="0" lvl="0" indent="0" algn="l" rtl="0">
              <a:lnSpc>
                <a:spcPct val="200000"/>
              </a:lnSpc>
              <a:spcBef>
                <a:spcPts val="0"/>
              </a:spcBef>
              <a:spcAft>
                <a:spcPts val="0"/>
              </a:spcAft>
              <a:buSzPts val="1800"/>
              <a:buNone/>
            </a:pPr>
            <a:r>
              <a:rPr lang="en-US" sz="1500">
                <a:latin typeface="Impact"/>
                <a:ea typeface="Impact"/>
                <a:cs typeface="Impact"/>
                <a:sym typeface="Impact"/>
              </a:rPr>
              <a:t>string str = ‘Hello World’;	</a:t>
            </a:r>
            <a:endParaRPr sz="2100"/>
          </a:p>
        </p:txBody>
      </p:sp>
      <p:sp>
        <p:nvSpPr>
          <p:cNvPr id="463" name="Google Shape;463;p27"/>
          <p:cNvSpPr/>
          <p:nvPr/>
        </p:nvSpPr>
        <p:spPr>
          <a:xfrm>
            <a:off x="152400" y="76200"/>
            <a:ext cx="2895600" cy="685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Introduction to Computer Science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Reichman University</a:t>
            </a:r>
            <a:endParaRPr sz="1400" b="0" i="0" u="none" strike="noStrike" cap="none">
              <a:solidFill>
                <a:schemeClr val="dk1"/>
              </a:solidFill>
              <a:latin typeface="Arial"/>
              <a:ea typeface="Arial"/>
              <a:cs typeface="Arial"/>
              <a:sym typeface="Arial"/>
            </a:endParaRPr>
          </a:p>
        </p:txBody>
      </p:sp>
      <p:sp>
        <p:nvSpPr>
          <p:cNvPr id="464" name="Google Shape;464;p27"/>
          <p:cNvSpPr/>
          <p:nvPr/>
        </p:nvSpPr>
        <p:spPr>
          <a:xfrm>
            <a:off x="1447800" y="1600200"/>
            <a:ext cx="6172200" cy="533400"/>
          </a:xfrm>
          <a:prstGeom prst="rect">
            <a:avLst/>
          </a:prstGeom>
          <a:noFill/>
          <a:ln>
            <a:noFill/>
          </a:ln>
        </p:spPr>
        <p:txBody>
          <a:bodyPr spcFirstLastPara="1" wrap="square" lIns="92075" tIns="46025" rIns="92075" bIns="460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a:solidFill>
                  <a:srgbClr val="737373"/>
                </a:solidFill>
                <a:latin typeface="Comic Sans MS"/>
                <a:ea typeface="Comic Sans MS"/>
                <a:cs typeface="Comic Sans MS"/>
                <a:sym typeface="Comic Sans MS"/>
              </a:rPr>
              <a:t>Recitation</a:t>
            </a:r>
            <a:r>
              <a:rPr lang="en-US" sz="2000" b="0" i="0" u="none" strike="noStrike" cap="none">
                <a:solidFill>
                  <a:srgbClr val="737373"/>
                </a:solidFill>
                <a:latin typeface="Comic Sans MS"/>
                <a:ea typeface="Comic Sans MS"/>
                <a:cs typeface="Comic Sans MS"/>
                <a:sym typeface="Comic Sans MS"/>
              </a:rPr>
              <a:t> 2</a:t>
            </a:r>
            <a:endParaRPr sz="2800" b="0" i="0" u="none" strike="noStrike" cap="none">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29"/>
          <p:cNvSpPr txBox="1">
            <a:spLocks noGrp="1"/>
          </p:cNvSpPr>
          <p:nvPr>
            <p:ph type="title" idx="4294967295"/>
          </p:nvPr>
        </p:nvSpPr>
        <p:spPr>
          <a:xfrm>
            <a:off x="152400" y="76200"/>
            <a:ext cx="8763000" cy="533400"/>
          </a:xfrm>
          <a:prstGeom prst="rect">
            <a:avLst/>
          </a:prstGeom>
          <a:noFill/>
          <a:ln>
            <a:noFill/>
          </a:ln>
        </p:spPr>
        <p:txBody>
          <a:bodyPr spcFirstLastPara="1" wrap="square" lIns="92075" tIns="46025" rIns="92075" bIns="46025" anchor="ctr" anchorCtr="0">
            <a:noAutofit/>
          </a:bodyPr>
          <a:lstStyle/>
          <a:p>
            <a:pPr marL="0" lvl="0" indent="0" algn="l" rtl="0">
              <a:lnSpc>
                <a:spcPct val="100000"/>
              </a:lnSpc>
              <a:spcBef>
                <a:spcPts val="0"/>
              </a:spcBef>
              <a:spcAft>
                <a:spcPts val="0"/>
              </a:spcAft>
              <a:buSzPts val="1400"/>
              <a:buNone/>
            </a:pPr>
            <a:r>
              <a:rPr lang="en-US"/>
              <a:t>Strings - Examples</a:t>
            </a:r>
            <a:endParaRPr/>
          </a:p>
        </p:txBody>
      </p:sp>
      <p:sp>
        <p:nvSpPr>
          <p:cNvPr id="471" name="Google Shape;471;p29"/>
          <p:cNvSpPr txBox="1">
            <a:spLocks noGrp="1"/>
          </p:cNvSpPr>
          <p:nvPr>
            <p:ph type="body" idx="4294967295"/>
          </p:nvPr>
        </p:nvSpPr>
        <p:spPr>
          <a:xfrm>
            <a:off x="228600" y="838200"/>
            <a:ext cx="8610600" cy="5402700"/>
          </a:xfrm>
          <a:prstGeom prst="rect">
            <a:avLst/>
          </a:prstGeom>
          <a:noFill/>
          <a:ln>
            <a:noFill/>
          </a:ln>
        </p:spPr>
        <p:txBody>
          <a:bodyPr spcFirstLastPara="1" wrap="square" lIns="92075" tIns="46025" rIns="92075" bIns="46025" anchor="t" anchorCtr="0">
            <a:noAutofit/>
          </a:bodyPr>
          <a:lstStyle/>
          <a:p>
            <a:pPr marL="342900" lvl="0" indent="-342900" algn="l" rtl="0">
              <a:lnSpc>
                <a:spcPct val="200000"/>
              </a:lnSpc>
              <a:spcBef>
                <a:spcPts val="0"/>
              </a:spcBef>
              <a:spcAft>
                <a:spcPts val="0"/>
              </a:spcAft>
              <a:buSzPts val="1600"/>
              <a:buFont typeface="Consolas"/>
              <a:buChar char="■"/>
            </a:pPr>
            <a:r>
              <a:rPr lang="en-US" sz="1600">
                <a:solidFill>
                  <a:srgbClr val="000000"/>
                </a:solidFill>
                <a:latin typeface="Consolas"/>
                <a:ea typeface="Consolas"/>
                <a:cs typeface="Consolas"/>
                <a:sym typeface="Consolas"/>
              </a:rPr>
              <a:t>String str = “Hello” ;	</a:t>
            </a:r>
            <a:endParaRPr>
              <a:latin typeface="Consolas"/>
              <a:ea typeface="Consolas"/>
              <a:cs typeface="Consolas"/>
              <a:sym typeface="Consolas"/>
            </a:endParaRPr>
          </a:p>
          <a:p>
            <a:pPr marL="342900" lvl="0" indent="-342900" algn="l" rtl="0">
              <a:lnSpc>
                <a:spcPct val="200000"/>
              </a:lnSpc>
              <a:spcBef>
                <a:spcPts val="960"/>
              </a:spcBef>
              <a:spcAft>
                <a:spcPts val="0"/>
              </a:spcAft>
              <a:buSzPts val="1600"/>
              <a:buFont typeface="Consolas"/>
              <a:buChar char="■"/>
            </a:pPr>
            <a:r>
              <a:rPr lang="en-US" sz="1600">
                <a:solidFill>
                  <a:srgbClr val="000000"/>
                </a:solidFill>
                <a:latin typeface="Consolas"/>
                <a:ea typeface="Consolas"/>
                <a:cs typeface="Consolas"/>
                <a:sym typeface="Consolas"/>
              </a:rPr>
              <a:t>str.length();</a:t>
            </a:r>
            <a:endParaRPr>
              <a:latin typeface="Consolas"/>
              <a:ea typeface="Consolas"/>
              <a:cs typeface="Consolas"/>
              <a:sym typeface="Consolas"/>
            </a:endParaRPr>
          </a:p>
          <a:p>
            <a:pPr marL="342900" lvl="0" indent="-342900" algn="l" rtl="0">
              <a:lnSpc>
                <a:spcPct val="200000"/>
              </a:lnSpc>
              <a:spcBef>
                <a:spcPts val="960"/>
              </a:spcBef>
              <a:spcAft>
                <a:spcPts val="0"/>
              </a:spcAft>
              <a:buSzPts val="1600"/>
              <a:buFont typeface="Consolas"/>
              <a:buChar char="■"/>
            </a:pPr>
            <a:r>
              <a:rPr lang="en-US" sz="1600">
                <a:solidFill>
                  <a:srgbClr val="000000"/>
                </a:solidFill>
                <a:latin typeface="Consolas"/>
                <a:ea typeface="Consolas"/>
                <a:cs typeface="Consolas"/>
                <a:sym typeface="Consolas"/>
              </a:rPr>
              <a:t>str.charAt(1);</a:t>
            </a:r>
            <a:endParaRPr>
              <a:latin typeface="Consolas"/>
              <a:ea typeface="Consolas"/>
              <a:cs typeface="Consolas"/>
              <a:sym typeface="Consolas"/>
            </a:endParaRPr>
          </a:p>
          <a:p>
            <a:pPr marL="342900" lvl="0" indent="-342900" algn="l" rtl="0">
              <a:lnSpc>
                <a:spcPct val="200000"/>
              </a:lnSpc>
              <a:spcBef>
                <a:spcPts val="960"/>
              </a:spcBef>
              <a:spcAft>
                <a:spcPts val="0"/>
              </a:spcAft>
              <a:buSzPts val="1600"/>
              <a:buFont typeface="Consolas"/>
              <a:buChar char="■"/>
            </a:pPr>
            <a:r>
              <a:rPr lang="en-US" sz="1600">
                <a:solidFill>
                  <a:srgbClr val="000000"/>
                </a:solidFill>
                <a:latin typeface="Consolas"/>
                <a:ea typeface="Consolas"/>
                <a:cs typeface="Consolas"/>
                <a:sym typeface="Consolas"/>
              </a:rPr>
              <a:t>str.charAt(7);</a:t>
            </a:r>
            <a:endParaRPr sz="1600">
              <a:solidFill>
                <a:srgbClr val="000000"/>
              </a:solidFill>
              <a:latin typeface="Consolas"/>
              <a:ea typeface="Consolas"/>
              <a:cs typeface="Consolas"/>
              <a:sym typeface="Consolas"/>
            </a:endParaRPr>
          </a:p>
          <a:p>
            <a:pPr marL="342900" marR="0" lvl="0" indent="-342900" algn="l" rtl="0">
              <a:lnSpc>
                <a:spcPct val="200000"/>
              </a:lnSpc>
              <a:spcBef>
                <a:spcPts val="960"/>
              </a:spcBef>
              <a:spcAft>
                <a:spcPts val="0"/>
              </a:spcAft>
              <a:buSzPts val="1600"/>
              <a:buFont typeface="Consolas"/>
              <a:buChar char="■"/>
            </a:pPr>
            <a:r>
              <a:rPr lang="en-US" sz="1600">
                <a:solidFill>
                  <a:srgbClr val="000000"/>
                </a:solidFill>
                <a:latin typeface="Consolas"/>
                <a:ea typeface="Consolas"/>
                <a:cs typeface="Consolas"/>
                <a:sym typeface="Consolas"/>
              </a:rPr>
              <a:t>str.charAt(-1);</a:t>
            </a:r>
            <a:endParaRPr sz="1600">
              <a:solidFill>
                <a:srgbClr val="000000"/>
              </a:solidFill>
              <a:latin typeface="Consolas"/>
              <a:ea typeface="Consolas"/>
              <a:cs typeface="Consolas"/>
              <a:sym typeface="Consolas"/>
            </a:endParaRPr>
          </a:p>
          <a:p>
            <a:pPr marL="342900" lvl="0" indent="-342900" algn="l" rtl="0">
              <a:lnSpc>
                <a:spcPct val="200000"/>
              </a:lnSpc>
              <a:spcBef>
                <a:spcPts val="960"/>
              </a:spcBef>
              <a:spcAft>
                <a:spcPts val="0"/>
              </a:spcAft>
              <a:buSzPts val="1600"/>
              <a:buFont typeface="Consolas"/>
              <a:buChar char="■"/>
            </a:pPr>
            <a:r>
              <a:rPr lang="en-US" sz="1600">
                <a:solidFill>
                  <a:srgbClr val="000000"/>
                </a:solidFill>
                <a:latin typeface="Consolas"/>
                <a:ea typeface="Consolas"/>
                <a:cs typeface="Consolas"/>
                <a:sym typeface="Consolas"/>
              </a:rPr>
              <a:t>str.indexOf(‘h’);</a:t>
            </a:r>
            <a:endParaRPr>
              <a:latin typeface="Consolas"/>
              <a:ea typeface="Consolas"/>
              <a:cs typeface="Consolas"/>
              <a:sym typeface="Consolas"/>
            </a:endParaRPr>
          </a:p>
          <a:p>
            <a:pPr marL="342900" lvl="0" indent="-342900" algn="l" rtl="0">
              <a:lnSpc>
                <a:spcPct val="200000"/>
              </a:lnSpc>
              <a:spcBef>
                <a:spcPts val="960"/>
              </a:spcBef>
              <a:spcAft>
                <a:spcPts val="0"/>
              </a:spcAft>
              <a:buSzPts val="1600"/>
              <a:buFont typeface="Consolas"/>
              <a:buChar char="■"/>
            </a:pPr>
            <a:r>
              <a:rPr lang="en-US" sz="1600">
                <a:solidFill>
                  <a:srgbClr val="000000"/>
                </a:solidFill>
                <a:latin typeface="Consolas"/>
                <a:ea typeface="Consolas"/>
                <a:cs typeface="Consolas"/>
                <a:sym typeface="Consolas"/>
              </a:rPr>
              <a:t>str.indexOf(‘o’);</a:t>
            </a:r>
            <a:endParaRPr>
              <a:latin typeface="Consolas"/>
              <a:ea typeface="Consolas"/>
              <a:cs typeface="Consolas"/>
              <a:sym typeface="Consolas"/>
            </a:endParaRPr>
          </a:p>
          <a:p>
            <a:pPr marL="342900" lvl="0" indent="-342900" algn="l" rtl="0">
              <a:lnSpc>
                <a:spcPct val="200000"/>
              </a:lnSpc>
              <a:spcBef>
                <a:spcPts val="960"/>
              </a:spcBef>
              <a:spcAft>
                <a:spcPts val="0"/>
              </a:spcAft>
              <a:buSzPts val="1600"/>
              <a:buFont typeface="Consolas"/>
              <a:buChar char="■"/>
            </a:pPr>
            <a:r>
              <a:rPr lang="en-US" sz="1600">
                <a:solidFill>
                  <a:srgbClr val="000000"/>
                </a:solidFill>
                <a:latin typeface="Consolas"/>
                <a:ea typeface="Consolas"/>
                <a:cs typeface="Consolas"/>
                <a:sym typeface="Consolas"/>
              </a:rPr>
              <a:t>str.indexOf(‘l’);</a:t>
            </a:r>
            <a:endParaRPr>
              <a:latin typeface="Consolas"/>
              <a:ea typeface="Consolas"/>
              <a:cs typeface="Consolas"/>
              <a:sym typeface="Consolas"/>
            </a:endParaRPr>
          </a:p>
          <a:p>
            <a:pPr marL="0" lvl="0" indent="0" algn="l" rtl="0">
              <a:lnSpc>
                <a:spcPct val="200000"/>
              </a:lnSpc>
              <a:spcBef>
                <a:spcPts val="960"/>
              </a:spcBef>
              <a:spcAft>
                <a:spcPts val="0"/>
              </a:spcAft>
              <a:buSzPts val="1600"/>
              <a:buFont typeface="Noto Sans"/>
              <a:buNone/>
            </a:pPr>
            <a:endParaRPr sz="1600">
              <a:latin typeface="Consolas"/>
              <a:ea typeface="Consolas"/>
              <a:cs typeface="Consolas"/>
              <a:sym typeface="Consolas"/>
            </a:endParaRPr>
          </a:p>
        </p:txBody>
      </p:sp>
      <p:sp>
        <p:nvSpPr>
          <p:cNvPr id="472" name="Google Shape;472;p29"/>
          <p:cNvSpPr txBox="1"/>
          <p:nvPr/>
        </p:nvSpPr>
        <p:spPr>
          <a:xfrm>
            <a:off x="5029200" y="771057"/>
            <a:ext cx="3048000" cy="8617500"/>
          </a:xfrm>
          <a:prstGeom prst="rect">
            <a:avLst/>
          </a:prstGeom>
          <a:noFill/>
          <a:ln>
            <a:noFill/>
          </a:ln>
        </p:spPr>
        <p:txBody>
          <a:bodyPr spcFirstLastPara="1" wrap="square" lIns="91425" tIns="45700" rIns="91425" bIns="45700" anchor="t" anchorCtr="0">
            <a:spAutoFit/>
          </a:bodyPr>
          <a:lstStyle/>
          <a:p>
            <a:pPr marL="0" marR="0" lvl="0" indent="0" algn="l" rtl="0">
              <a:lnSpc>
                <a:spcPct val="229000"/>
              </a:lnSpc>
              <a:spcBef>
                <a:spcPts val="0"/>
              </a:spcBef>
              <a:spcAft>
                <a:spcPts val="0"/>
              </a:spcAft>
              <a:buClr>
                <a:srgbClr val="000000"/>
              </a:buClr>
              <a:buSzPts val="1800"/>
              <a:buFont typeface="Arial"/>
              <a:buNone/>
            </a:pPr>
            <a:endParaRPr sz="1800" b="0" i="0" u="none" strike="noStrike" cap="none">
              <a:solidFill>
                <a:srgbClr val="00B050"/>
              </a:solidFill>
              <a:latin typeface="Consolas"/>
              <a:ea typeface="Consolas"/>
              <a:cs typeface="Consolas"/>
              <a:sym typeface="Consolas"/>
            </a:endParaRPr>
          </a:p>
          <a:p>
            <a:pPr marL="0" marR="0" lvl="0" indent="0" algn="l" rtl="0">
              <a:lnSpc>
                <a:spcPct val="229000"/>
              </a:lnSpc>
              <a:spcBef>
                <a:spcPts val="0"/>
              </a:spcBef>
              <a:spcAft>
                <a:spcPts val="0"/>
              </a:spcAft>
              <a:buClr>
                <a:srgbClr val="000000"/>
              </a:buClr>
              <a:buSzPts val="1800"/>
              <a:buFont typeface="Arial"/>
              <a:buNone/>
            </a:pPr>
            <a:r>
              <a:rPr lang="en-US" sz="1800" b="0" i="0" u="none" strike="noStrike" cap="none">
                <a:solidFill>
                  <a:srgbClr val="00B050"/>
                </a:solidFill>
                <a:latin typeface="Consolas"/>
                <a:ea typeface="Consolas"/>
                <a:cs typeface="Consolas"/>
                <a:sym typeface="Consolas"/>
              </a:rPr>
              <a:t>// 5</a:t>
            </a:r>
            <a:endParaRPr sz="1400" b="0" i="0" u="none" strike="noStrike" cap="none">
              <a:solidFill>
                <a:srgbClr val="000000"/>
              </a:solidFill>
              <a:latin typeface="Consolas"/>
              <a:ea typeface="Consolas"/>
              <a:cs typeface="Consolas"/>
              <a:sym typeface="Consolas"/>
            </a:endParaRPr>
          </a:p>
          <a:p>
            <a:pPr marL="0" marR="0" lvl="0" indent="0" algn="l" rtl="0">
              <a:lnSpc>
                <a:spcPct val="229000"/>
              </a:lnSpc>
              <a:spcBef>
                <a:spcPts val="0"/>
              </a:spcBef>
              <a:spcAft>
                <a:spcPts val="0"/>
              </a:spcAft>
              <a:buClr>
                <a:srgbClr val="000000"/>
              </a:buClr>
              <a:buSzPts val="1800"/>
              <a:buFont typeface="Arial"/>
              <a:buNone/>
            </a:pPr>
            <a:r>
              <a:rPr lang="en-US" sz="1800" b="0" i="0" u="none" strike="noStrike" cap="none">
                <a:solidFill>
                  <a:srgbClr val="00B050"/>
                </a:solidFill>
                <a:latin typeface="Consolas"/>
                <a:ea typeface="Consolas"/>
                <a:cs typeface="Consolas"/>
                <a:sym typeface="Consolas"/>
              </a:rPr>
              <a:t>// ‘e’</a:t>
            </a:r>
            <a:endParaRPr sz="1400" b="0" i="0" u="none" strike="noStrike" cap="none">
              <a:solidFill>
                <a:srgbClr val="000000"/>
              </a:solidFill>
              <a:latin typeface="Consolas"/>
              <a:ea typeface="Consolas"/>
              <a:cs typeface="Consolas"/>
              <a:sym typeface="Consolas"/>
            </a:endParaRPr>
          </a:p>
          <a:p>
            <a:pPr marL="0" marR="0" lvl="0" indent="0" algn="l" rtl="0">
              <a:lnSpc>
                <a:spcPct val="229000"/>
              </a:lnSpc>
              <a:spcBef>
                <a:spcPts val="0"/>
              </a:spcBef>
              <a:spcAft>
                <a:spcPts val="0"/>
              </a:spcAft>
              <a:buClr>
                <a:srgbClr val="000000"/>
              </a:buClr>
              <a:buSzPts val="1800"/>
              <a:buFont typeface="Arial"/>
              <a:buNone/>
            </a:pPr>
            <a:r>
              <a:rPr lang="en-US" sz="1800" b="0" i="0" u="none" strike="noStrike" cap="none">
                <a:solidFill>
                  <a:srgbClr val="FF0000"/>
                </a:solidFill>
                <a:latin typeface="Consolas"/>
                <a:ea typeface="Consolas"/>
                <a:cs typeface="Consolas"/>
                <a:sym typeface="Consolas"/>
              </a:rPr>
              <a:t>//Runtime Error</a:t>
            </a:r>
            <a:endParaRPr sz="1800" b="0" i="0" u="none" strike="noStrike" cap="none">
              <a:solidFill>
                <a:srgbClr val="FF0000"/>
              </a:solidFill>
              <a:latin typeface="Consolas"/>
              <a:ea typeface="Consolas"/>
              <a:cs typeface="Consolas"/>
              <a:sym typeface="Consolas"/>
            </a:endParaRPr>
          </a:p>
          <a:p>
            <a:pPr marL="0" marR="0" lvl="0" indent="0" algn="l" rtl="0">
              <a:lnSpc>
                <a:spcPct val="229000"/>
              </a:lnSpc>
              <a:spcBef>
                <a:spcPts val="0"/>
              </a:spcBef>
              <a:spcAft>
                <a:spcPts val="0"/>
              </a:spcAft>
              <a:buClr>
                <a:schemeClr val="dk1"/>
              </a:buClr>
              <a:buSzPts val="1800"/>
              <a:buFont typeface="Arial"/>
              <a:buNone/>
            </a:pPr>
            <a:r>
              <a:rPr lang="en-US" sz="1800" b="0" i="0" u="none" strike="noStrike" cap="none">
                <a:solidFill>
                  <a:srgbClr val="FF0000"/>
                </a:solidFill>
                <a:latin typeface="Consolas"/>
                <a:ea typeface="Consolas"/>
                <a:cs typeface="Consolas"/>
                <a:sym typeface="Consolas"/>
              </a:rPr>
              <a:t>//Runtime Error</a:t>
            </a:r>
            <a:endParaRPr sz="1800" b="0" i="0" u="none" strike="noStrike" cap="none">
              <a:solidFill>
                <a:srgbClr val="FF0000"/>
              </a:solidFill>
              <a:latin typeface="Consolas"/>
              <a:ea typeface="Consolas"/>
              <a:cs typeface="Consolas"/>
              <a:sym typeface="Consolas"/>
            </a:endParaRPr>
          </a:p>
          <a:p>
            <a:pPr marL="0" marR="0" lvl="0" indent="0" algn="l" rtl="0">
              <a:lnSpc>
                <a:spcPct val="229000"/>
              </a:lnSpc>
              <a:spcBef>
                <a:spcPts val="0"/>
              </a:spcBef>
              <a:spcAft>
                <a:spcPts val="0"/>
              </a:spcAft>
              <a:buClr>
                <a:srgbClr val="000000"/>
              </a:buClr>
              <a:buSzPts val="1800"/>
              <a:buFont typeface="Arial"/>
              <a:buNone/>
            </a:pPr>
            <a:r>
              <a:rPr lang="en-US" sz="1800" b="0" i="0" u="none" strike="noStrike" cap="none">
                <a:solidFill>
                  <a:srgbClr val="00B050"/>
                </a:solidFill>
                <a:latin typeface="Consolas"/>
                <a:ea typeface="Consolas"/>
                <a:cs typeface="Consolas"/>
                <a:sym typeface="Consolas"/>
              </a:rPr>
              <a:t>//-1</a:t>
            </a:r>
            <a:endParaRPr sz="1400" b="0" i="0" u="none" strike="noStrike" cap="none">
              <a:solidFill>
                <a:srgbClr val="000000"/>
              </a:solidFill>
              <a:latin typeface="Consolas"/>
              <a:ea typeface="Consolas"/>
              <a:cs typeface="Consolas"/>
              <a:sym typeface="Consolas"/>
            </a:endParaRPr>
          </a:p>
          <a:p>
            <a:pPr marL="0" marR="0" lvl="0" indent="0" algn="l" rtl="0">
              <a:lnSpc>
                <a:spcPct val="229000"/>
              </a:lnSpc>
              <a:spcBef>
                <a:spcPts val="0"/>
              </a:spcBef>
              <a:spcAft>
                <a:spcPts val="0"/>
              </a:spcAft>
              <a:buClr>
                <a:srgbClr val="000000"/>
              </a:buClr>
              <a:buSzPts val="1800"/>
              <a:buFont typeface="Arial"/>
              <a:buNone/>
            </a:pPr>
            <a:r>
              <a:rPr lang="en-US" sz="1800" b="0" i="0" u="none" strike="noStrike" cap="none">
                <a:solidFill>
                  <a:srgbClr val="00B050"/>
                </a:solidFill>
                <a:latin typeface="Consolas"/>
                <a:ea typeface="Consolas"/>
                <a:cs typeface="Consolas"/>
                <a:sym typeface="Consolas"/>
              </a:rPr>
              <a:t>//4</a:t>
            </a:r>
            <a:endParaRPr sz="1400" b="0" i="0" u="none" strike="noStrike" cap="none">
              <a:solidFill>
                <a:srgbClr val="000000"/>
              </a:solidFill>
              <a:latin typeface="Consolas"/>
              <a:ea typeface="Consolas"/>
              <a:cs typeface="Consolas"/>
              <a:sym typeface="Consolas"/>
            </a:endParaRPr>
          </a:p>
          <a:p>
            <a:pPr marL="0" marR="0" lvl="0" indent="0" algn="l" rtl="0">
              <a:lnSpc>
                <a:spcPct val="229000"/>
              </a:lnSpc>
              <a:spcBef>
                <a:spcPts val="0"/>
              </a:spcBef>
              <a:spcAft>
                <a:spcPts val="0"/>
              </a:spcAft>
              <a:buClr>
                <a:srgbClr val="000000"/>
              </a:buClr>
              <a:buSzPts val="1800"/>
              <a:buFont typeface="Arial"/>
              <a:buNone/>
            </a:pPr>
            <a:r>
              <a:rPr lang="en-US" sz="1800" b="0" i="0" u="none" strike="noStrike" cap="none">
                <a:solidFill>
                  <a:srgbClr val="00B050"/>
                </a:solidFill>
                <a:latin typeface="Consolas"/>
                <a:ea typeface="Consolas"/>
                <a:cs typeface="Consolas"/>
                <a:sym typeface="Consolas"/>
              </a:rPr>
              <a:t>//2</a:t>
            </a:r>
            <a:endParaRPr sz="1400" b="0" i="0" u="none" strike="noStrike" cap="none">
              <a:solidFill>
                <a:srgbClr val="000000"/>
              </a:solidFill>
              <a:latin typeface="Consolas"/>
              <a:ea typeface="Consolas"/>
              <a:cs typeface="Consolas"/>
              <a:sym typeface="Consolas"/>
            </a:endParaRPr>
          </a:p>
          <a:p>
            <a:pPr marL="0" marR="0" lvl="0" indent="0" algn="l" rtl="0">
              <a:lnSpc>
                <a:spcPct val="229000"/>
              </a:lnSpc>
              <a:spcBef>
                <a:spcPts val="0"/>
              </a:spcBef>
              <a:spcAft>
                <a:spcPts val="0"/>
              </a:spcAft>
              <a:buClr>
                <a:srgbClr val="000000"/>
              </a:buClr>
              <a:buSzPts val="1800"/>
              <a:buFont typeface="Arial"/>
              <a:buNone/>
            </a:pPr>
            <a:endParaRPr sz="1800" b="0" i="0" u="none" strike="noStrike" cap="none">
              <a:solidFill>
                <a:srgbClr val="00B050"/>
              </a:solidFill>
              <a:latin typeface="Consolas"/>
              <a:ea typeface="Consolas"/>
              <a:cs typeface="Consolas"/>
              <a:sym typeface="Consolas"/>
            </a:endParaRPr>
          </a:p>
          <a:p>
            <a:pPr marL="0" marR="0" lvl="0" indent="0" algn="l" rtl="0">
              <a:lnSpc>
                <a:spcPct val="229000"/>
              </a:lnSpc>
              <a:spcBef>
                <a:spcPts val="0"/>
              </a:spcBef>
              <a:spcAft>
                <a:spcPts val="0"/>
              </a:spcAft>
              <a:buClr>
                <a:srgbClr val="000000"/>
              </a:buClr>
              <a:buSzPts val="1800"/>
              <a:buFont typeface="Arial"/>
              <a:buNone/>
            </a:pPr>
            <a:endParaRPr sz="1800" b="0" i="0" u="none" strike="noStrike" cap="none">
              <a:solidFill>
                <a:srgbClr val="00B050"/>
              </a:solidFill>
              <a:latin typeface="Consolas"/>
              <a:ea typeface="Consolas"/>
              <a:cs typeface="Consolas"/>
              <a:sym typeface="Consolas"/>
            </a:endParaRPr>
          </a:p>
          <a:p>
            <a:pPr marL="0" marR="0" lvl="0" indent="0" algn="l" rtl="0">
              <a:lnSpc>
                <a:spcPct val="229000"/>
              </a:lnSpc>
              <a:spcBef>
                <a:spcPts val="0"/>
              </a:spcBef>
              <a:spcAft>
                <a:spcPts val="0"/>
              </a:spcAft>
              <a:buClr>
                <a:srgbClr val="000000"/>
              </a:buClr>
              <a:buSzPts val="1800"/>
              <a:buFont typeface="Arial"/>
              <a:buNone/>
            </a:pPr>
            <a:endParaRPr sz="1800" b="0" i="0" u="none" strike="noStrike" cap="none">
              <a:solidFill>
                <a:srgbClr val="00B050"/>
              </a:solidFill>
              <a:latin typeface="Consolas"/>
              <a:ea typeface="Consolas"/>
              <a:cs typeface="Consolas"/>
              <a:sym typeface="Consolas"/>
            </a:endParaRPr>
          </a:p>
          <a:p>
            <a:pPr marL="0" marR="0" lvl="0" indent="0" algn="l" rtl="0">
              <a:lnSpc>
                <a:spcPct val="229000"/>
              </a:lnSpc>
              <a:spcBef>
                <a:spcPts val="0"/>
              </a:spcBef>
              <a:spcAft>
                <a:spcPts val="0"/>
              </a:spcAft>
              <a:buClr>
                <a:srgbClr val="000000"/>
              </a:buClr>
              <a:buSzPts val="1800"/>
              <a:buFont typeface="Arial"/>
              <a:buNone/>
            </a:pPr>
            <a:endParaRPr sz="1800" b="0" i="0" u="none" strike="noStrike" cap="none">
              <a:solidFill>
                <a:srgbClr val="00B050"/>
              </a:solidFill>
              <a:latin typeface="Consolas"/>
              <a:ea typeface="Consolas"/>
              <a:cs typeface="Consolas"/>
              <a:sym typeface="Consolas"/>
            </a:endParaRPr>
          </a:p>
          <a:p>
            <a:pPr marL="0" marR="0" lvl="0" indent="0" algn="l" rtl="0">
              <a:lnSpc>
                <a:spcPct val="229000"/>
              </a:lnSpc>
              <a:spcBef>
                <a:spcPts val="0"/>
              </a:spcBef>
              <a:spcAft>
                <a:spcPts val="0"/>
              </a:spcAft>
              <a:buClr>
                <a:srgbClr val="000000"/>
              </a:buClr>
              <a:buSzPts val="1800"/>
              <a:buFont typeface="Arial"/>
              <a:buNone/>
            </a:pPr>
            <a:endParaRPr sz="1800" b="0" i="0" u="none" strike="noStrike" cap="none">
              <a:solidFill>
                <a:srgbClr val="00B050"/>
              </a:solidFill>
              <a:latin typeface="Consolas"/>
              <a:ea typeface="Consolas"/>
              <a:cs typeface="Consolas"/>
              <a:sym typeface="Consolas"/>
            </a:endParaRPr>
          </a:p>
          <a:p>
            <a:pPr marL="0" marR="0" lvl="0" indent="0" algn="l" rtl="0">
              <a:lnSpc>
                <a:spcPct val="229000"/>
              </a:lnSpc>
              <a:spcBef>
                <a:spcPts val="0"/>
              </a:spcBef>
              <a:spcAft>
                <a:spcPts val="0"/>
              </a:spcAft>
              <a:buClr>
                <a:srgbClr val="000000"/>
              </a:buClr>
              <a:buSzPts val="1800"/>
              <a:buFont typeface="Arial"/>
              <a:buNone/>
            </a:pPr>
            <a:endParaRPr sz="1800" b="0" i="0" u="none" strike="noStrike" cap="none">
              <a:solidFill>
                <a:schemeClr val="dk1"/>
              </a:solidFill>
              <a:latin typeface="Consolas"/>
              <a:ea typeface="Consolas"/>
              <a:cs typeface="Consolas"/>
              <a:sym typeface="Consolas"/>
            </a:endParaRPr>
          </a:p>
        </p:txBody>
      </p:sp>
      <p:sp>
        <p:nvSpPr>
          <p:cNvPr id="473" name="Google Shape;473;p29"/>
          <p:cNvSpPr/>
          <p:nvPr/>
        </p:nvSpPr>
        <p:spPr>
          <a:xfrm>
            <a:off x="152400" y="6652725"/>
            <a:ext cx="5029200" cy="194386"/>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2"/>
          <p:cNvSpPr txBox="1">
            <a:spLocks noGrp="1"/>
          </p:cNvSpPr>
          <p:nvPr>
            <p:ph type="title" idx="4294967295"/>
          </p:nvPr>
        </p:nvSpPr>
        <p:spPr>
          <a:xfrm>
            <a:off x="152400" y="76200"/>
            <a:ext cx="8763000" cy="533400"/>
          </a:xfrm>
          <a:prstGeom prst="rect">
            <a:avLst/>
          </a:prstGeom>
          <a:noFill/>
          <a:ln>
            <a:noFill/>
          </a:ln>
        </p:spPr>
        <p:txBody>
          <a:bodyPr spcFirstLastPara="1" wrap="square" lIns="92075" tIns="46025" rIns="92075" bIns="46025" anchor="ctr" anchorCtr="0">
            <a:noAutofit/>
          </a:bodyPr>
          <a:lstStyle/>
          <a:p>
            <a:pPr marL="0" marR="0" lvl="0" indent="0" algn="l" rtl="0">
              <a:lnSpc>
                <a:spcPct val="100000"/>
              </a:lnSpc>
              <a:spcBef>
                <a:spcPts val="0"/>
              </a:spcBef>
              <a:spcAft>
                <a:spcPts val="0"/>
              </a:spcAft>
              <a:buSzPts val="1400"/>
              <a:buNone/>
            </a:pPr>
            <a:r>
              <a:rPr lang="en-US" sz="2400" b="0" i="0" u="none" strike="noStrike" cap="none">
                <a:solidFill>
                  <a:srgbClr val="663300"/>
                </a:solidFill>
                <a:latin typeface="Arial"/>
                <a:ea typeface="Arial"/>
                <a:cs typeface="Arial"/>
                <a:sym typeface="Arial"/>
              </a:rPr>
              <a:t>Today</a:t>
            </a:r>
            <a:endParaRPr/>
          </a:p>
        </p:txBody>
      </p:sp>
      <p:sp>
        <p:nvSpPr>
          <p:cNvPr id="68" name="Google Shape;68;p2"/>
          <p:cNvSpPr txBox="1">
            <a:spLocks noGrp="1"/>
          </p:cNvSpPr>
          <p:nvPr>
            <p:ph type="body" idx="4294967295"/>
          </p:nvPr>
        </p:nvSpPr>
        <p:spPr>
          <a:xfrm>
            <a:off x="152400" y="460500"/>
            <a:ext cx="8610600" cy="3581400"/>
          </a:xfrm>
          <a:prstGeom prst="rect">
            <a:avLst/>
          </a:prstGeom>
          <a:noFill/>
          <a:ln>
            <a:noFill/>
          </a:ln>
        </p:spPr>
        <p:txBody>
          <a:bodyPr spcFirstLastPara="1" wrap="square" lIns="92075" tIns="46025" rIns="92075" bIns="46025" anchor="t" anchorCtr="0">
            <a:noAutofit/>
          </a:bodyPr>
          <a:lstStyle/>
          <a:p>
            <a:pPr marL="0" marR="0" lvl="0" indent="0" algn="l" rtl="0">
              <a:lnSpc>
                <a:spcPct val="100000"/>
              </a:lnSpc>
              <a:spcBef>
                <a:spcPts val="0"/>
              </a:spcBef>
              <a:spcAft>
                <a:spcPts val="0"/>
              </a:spcAft>
              <a:buSzPts val="1800"/>
              <a:buNone/>
            </a:pPr>
            <a:endParaRPr dirty="0"/>
          </a:p>
          <a:p>
            <a:pPr marL="457200" lvl="0" indent="-342900" algn="l" rtl="0">
              <a:lnSpc>
                <a:spcPct val="100000"/>
              </a:lnSpc>
              <a:spcBef>
                <a:spcPts val="0"/>
              </a:spcBef>
              <a:spcAft>
                <a:spcPts val="0"/>
              </a:spcAft>
              <a:buSzPts val="1800"/>
              <a:buChar char="■"/>
            </a:pPr>
            <a:r>
              <a:rPr lang="en-US" dirty="0"/>
              <a:t>Flow Control </a:t>
            </a:r>
            <a:endParaRPr dirty="0"/>
          </a:p>
          <a:p>
            <a:pPr marL="914400" marR="0" lvl="1" indent="-330200" algn="l" rtl="0">
              <a:lnSpc>
                <a:spcPct val="100000"/>
              </a:lnSpc>
              <a:spcBef>
                <a:spcPts val="960"/>
              </a:spcBef>
              <a:spcAft>
                <a:spcPts val="0"/>
              </a:spcAft>
              <a:buClr>
                <a:srgbClr val="006600"/>
              </a:buClr>
              <a:buSzPts val="1600"/>
              <a:buChar char="●"/>
            </a:pPr>
            <a:r>
              <a:rPr lang="en-US" sz="1600" dirty="0"/>
              <a:t>Conditions - if, else, else if, switch </a:t>
            </a:r>
            <a:endParaRPr sz="1600" dirty="0"/>
          </a:p>
          <a:p>
            <a:pPr marL="914400" marR="0" lvl="1" indent="-330200" algn="l" rtl="0">
              <a:lnSpc>
                <a:spcPct val="100000"/>
              </a:lnSpc>
              <a:spcBef>
                <a:spcPts val="960"/>
              </a:spcBef>
              <a:spcAft>
                <a:spcPts val="0"/>
              </a:spcAft>
              <a:buClr>
                <a:srgbClr val="006600"/>
              </a:buClr>
              <a:buSzPts val="1600"/>
              <a:buChar char="●"/>
            </a:pPr>
            <a:r>
              <a:rPr lang="en-US" sz="1600" dirty="0"/>
              <a:t>Loops - while, for</a:t>
            </a:r>
            <a:endParaRPr dirty="0"/>
          </a:p>
          <a:p>
            <a:pPr marL="342900" marR="0" lvl="0" indent="-342900" algn="l" rtl="0">
              <a:lnSpc>
                <a:spcPct val="100000"/>
              </a:lnSpc>
              <a:spcBef>
                <a:spcPts val="1080"/>
              </a:spcBef>
              <a:spcAft>
                <a:spcPts val="0"/>
              </a:spcAft>
              <a:buClr>
                <a:srgbClr val="006600"/>
              </a:buClr>
              <a:buSzPts val="1800"/>
              <a:buFont typeface="Noto Sans"/>
              <a:buChar char="■"/>
            </a:pPr>
            <a:r>
              <a:rPr lang="en-US" sz="1800" b="0" i="0" u="none" strike="noStrike" cap="none" dirty="0">
                <a:solidFill>
                  <a:schemeClr val="dk1"/>
                </a:solidFill>
                <a:latin typeface="Comic Sans MS"/>
                <a:ea typeface="Comic Sans MS"/>
                <a:cs typeface="Comic Sans MS"/>
                <a:sym typeface="Comic Sans MS"/>
              </a:rPr>
              <a:t>Strings </a:t>
            </a:r>
            <a:r>
              <a:rPr lang="en-US" dirty="0"/>
              <a:t>methods </a:t>
            </a:r>
            <a:endParaRPr dirty="0"/>
          </a:p>
          <a:p>
            <a:pPr marL="342900" marR="0" lvl="0" indent="-342900" algn="l" rtl="0">
              <a:lnSpc>
                <a:spcPct val="100000"/>
              </a:lnSpc>
              <a:spcBef>
                <a:spcPts val="1080"/>
              </a:spcBef>
              <a:spcAft>
                <a:spcPts val="0"/>
              </a:spcAft>
              <a:buClr>
                <a:srgbClr val="006600"/>
              </a:buClr>
              <a:buSzPts val="1800"/>
              <a:buFont typeface="Noto Sans"/>
              <a:buChar char="■"/>
            </a:pPr>
            <a:r>
              <a:rPr lang="en-US" dirty="0"/>
              <a:t>Variable Scope</a:t>
            </a:r>
            <a:endParaRPr dirty="0"/>
          </a:p>
        </p:txBody>
      </p:sp>
      <p:sp>
        <p:nvSpPr>
          <p:cNvPr id="69" name="Google Shape;69;p2"/>
          <p:cNvSpPr/>
          <p:nvPr/>
        </p:nvSpPr>
        <p:spPr>
          <a:xfrm>
            <a:off x="95250" y="6671310"/>
            <a:ext cx="4724400" cy="1524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36"/>
          <p:cNvSpPr txBox="1">
            <a:spLocks noGrp="1"/>
          </p:cNvSpPr>
          <p:nvPr>
            <p:ph type="title" idx="4294967295"/>
          </p:nvPr>
        </p:nvSpPr>
        <p:spPr>
          <a:xfrm>
            <a:off x="152400" y="76200"/>
            <a:ext cx="8763000" cy="533400"/>
          </a:xfrm>
          <a:prstGeom prst="rect">
            <a:avLst/>
          </a:prstGeom>
          <a:noFill/>
          <a:ln>
            <a:noFill/>
          </a:ln>
        </p:spPr>
        <p:txBody>
          <a:bodyPr spcFirstLastPara="1" wrap="square" lIns="92075" tIns="46025" rIns="92075" bIns="46025" anchor="ctr" anchorCtr="0">
            <a:noAutofit/>
          </a:bodyPr>
          <a:lstStyle/>
          <a:p>
            <a:pPr marL="0" lvl="0" indent="0" algn="l" rtl="0">
              <a:lnSpc>
                <a:spcPct val="100000"/>
              </a:lnSpc>
              <a:spcBef>
                <a:spcPts val="0"/>
              </a:spcBef>
              <a:spcAft>
                <a:spcPts val="0"/>
              </a:spcAft>
              <a:buSzPts val="1400"/>
              <a:buNone/>
            </a:pPr>
            <a:r>
              <a:rPr lang="en-US" dirty="0"/>
              <a:t>Strings - Revisited</a:t>
            </a:r>
            <a:endParaRPr dirty="0"/>
          </a:p>
        </p:txBody>
      </p:sp>
      <p:sp>
        <p:nvSpPr>
          <p:cNvPr id="548" name="Google Shape;548;p36"/>
          <p:cNvSpPr txBox="1">
            <a:spLocks noGrp="1"/>
          </p:cNvSpPr>
          <p:nvPr>
            <p:ph type="body" idx="4294967295"/>
          </p:nvPr>
        </p:nvSpPr>
        <p:spPr>
          <a:xfrm>
            <a:off x="228600" y="838200"/>
            <a:ext cx="8610600" cy="27432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1600"/>
              <a:buChar char="■"/>
            </a:pPr>
            <a:r>
              <a:rPr lang="en-US" sz="1600"/>
              <a:t>One problem with strings not being primitive objects is that things don’t always work like we expect them to.</a:t>
            </a:r>
            <a:endParaRPr/>
          </a:p>
          <a:p>
            <a:pPr marL="914400" marR="0" lvl="1" indent="-330200" algn="l" rtl="0">
              <a:lnSpc>
                <a:spcPct val="100000"/>
              </a:lnSpc>
              <a:spcBef>
                <a:spcPts val="960"/>
              </a:spcBef>
              <a:spcAft>
                <a:spcPts val="0"/>
              </a:spcAft>
              <a:buClr>
                <a:srgbClr val="006600"/>
              </a:buClr>
              <a:buSzPts val="1600"/>
              <a:buChar char="●"/>
            </a:pPr>
            <a:r>
              <a:rPr lang="en-US" sz="1600"/>
              <a:t>String a = “a”;</a:t>
            </a:r>
            <a:endParaRPr sz="1600"/>
          </a:p>
          <a:p>
            <a:pPr marL="914400" marR="0" lvl="1" indent="-330200" algn="l" rtl="0">
              <a:lnSpc>
                <a:spcPct val="100000"/>
              </a:lnSpc>
              <a:spcBef>
                <a:spcPts val="960"/>
              </a:spcBef>
              <a:spcAft>
                <a:spcPts val="0"/>
              </a:spcAft>
              <a:buClr>
                <a:srgbClr val="006600"/>
              </a:buClr>
              <a:buSzPts val="1600"/>
              <a:buChar char="●"/>
            </a:pPr>
            <a:r>
              <a:rPr lang="en-US" sz="1600"/>
              <a:t>String b = “a”;</a:t>
            </a:r>
            <a:endParaRPr sz="1600"/>
          </a:p>
          <a:p>
            <a:pPr marL="914400" lvl="1" indent="-330200" algn="l" rtl="0">
              <a:spcBef>
                <a:spcPts val="960"/>
              </a:spcBef>
              <a:spcAft>
                <a:spcPts val="0"/>
              </a:spcAft>
              <a:buClr>
                <a:srgbClr val="006600"/>
              </a:buClr>
              <a:buSzPts val="1600"/>
              <a:buChar char="●"/>
            </a:pPr>
            <a:r>
              <a:rPr lang="en-US" sz="1600"/>
              <a:t>System.out.println (a == b);</a:t>
            </a:r>
            <a:endParaRPr sz="1600"/>
          </a:p>
          <a:p>
            <a:pPr marL="914400" marR="0" lvl="1" indent="-330200" algn="l" rtl="0">
              <a:lnSpc>
                <a:spcPct val="100000"/>
              </a:lnSpc>
              <a:spcBef>
                <a:spcPts val="960"/>
              </a:spcBef>
              <a:spcAft>
                <a:spcPts val="0"/>
              </a:spcAft>
              <a:buClr>
                <a:srgbClr val="006600"/>
              </a:buClr>
              <a:buSzPts val="1600"/>
              <a:buChar char="●"/>
            </a:pPr>
            <a:r>
              <a:rPr lang="en-US" sz="1600">
                <a:solidFill>
                  <a:srgbClr val="00B050"/>
                </a:solidFill>
                <a:latin typeface="Consolas"/>
                <a:ea typeface="Consolas"/>
                <a:cs typeface="Consolas"/>
                <a:sym typeface="Consolas"/>
              </a:rPr>
              <a:t>// true</a:t>
            </a:r>
            <a:r>
              <a:rPr lang="en-US" sz="1600"/>
              <a:t> 	</a:t>
            </a:r>
            <a:endParaRPr sz="1600"/>
          </a:p>
          <a:p>
            <a:pPr marL="457200" marR="0" lvl="0" indent="0" algn="l" rtl="0">
              <a:lnSpc>
                <a:spcPct val="100000"/>
              </a:lnSpc>
              <a:spcBef>
                <a:spcPts val="960"/>
              </a:spcBef>
              <a:spcAft>
                <a:spcPts val="0"/>
              </a:spcAft>
              <a:buNone/>
            </a:pPr>
            <a:endParaRPr sz="1600"/>
          </a:p>
          <a:p>
            <a:pPr marL="342900" lvl="0" indent="-342900" algn="l" rtl="0">
              <a:lnSpc>
                <a:spcPct val="100000"/>
              </a:lnSpc>
              <a:spcBef>
                <a:spcPts val="960"/>
              </a:spcBef>
              <a:spcAft>
                <a:spcPts val="0"/>
              </a:spcAft>
              <a:buSzPts val="1600"/>
              <a:buChar char="■"/>
            </a:pPr>
            <a:r>
              <a:rPr lang="en-US" sz="1600"/>
              <a:t>However, consider the following program to compare input strings:</a:t>
            </a:r>
            <a:endParaRPr/>
          </a:p>
          <a:p>
            <a:pPr marL="342900" lvl="0" indent="-342900" algn="l" rtl="0">
              <a:lnSpc>
                <a:spcPct val="90000"/>
              </a:lnSpc>
              <a:spcBef>
                <a:spcPts val="960"/>
              </a:spcBef>
              <a:spcAft>
                <a:spcPts val="0"/>
              </a:spcAft>
              <a:buSzPts val="1600"/>
              <a:buNone/>
            </a:pPr>
            <a:r>
              <a:rPr lang="en-US" sz="1600" b="1">
                <a:solidFill>
                  <a:srgbClr val="7F0055"/>
                </a:solidFill>
                <a:latin typeface="Courier New"/>
                <a:ea typeface="Courier New"/>
                <a:cs typeface="Courier New"/>
                <a:sym typeface="Courier New"/>
              </a:rPr>
              <a:t>	 </a:t>
            </a:r>
            <a:r>
              <a:rPr lang="en-US" sz="1600" b="1">
                <a:solidFill>
                  <a:srgbClr val="7F0055"/>
                </a:solidFill>
                <a:latin typeface="Consolas"/>
                <a:ea typeface="Consolas"/>
                <a:cs typeface="Consolas"/>
                <a:sym typeface="Consolas"/>
              </a:rPr>
              <a:t>public class </a:t>
            </a:r>
            <a:r>
              <a:rPr lang="en-US" sz="1600">
                <a:solidFill>
                  <a:srgbClr val="000000"/>
                </a:solidFill>
                <a:latin typeface="Consolas"/>
                <a:ea typeface="Consolas"/>
                <a:cs typeface="Consolas"/>
                <a:sym typeface="Consolas"/>
              </a:rPr>
              <a:t>Strings{</a:t>
            </a:r>
            <a:endParaRPr sz="1600" b="1">
              <a:solidFill>
                <a:srgbClr val="7F0055"/>
              </a:solidFill>
              <a:latin typeface="Consolas"/>
              <a:ea typeface="Consolas"/>
              <a:cs typeface="Consolas"/>
              <a:sym typeface="Consolas"/>
            </a:endParaRPr>
          </a:p>
          <a:p>
            <a:pPr marL="800100" lvl="0" indent="-342900" algn="l" rtl="0">
              <a:lnSpc>
                <a:spcPct val="90000"/>
              </a:lnSpc>
              <a:spcBef>
                <a:spcPts val="960"/>
              </a:spcBef>
              <a:spcAft>
                <a:spcPts val="0"/>
              </a:spcAft>
              <a:buSzPts val="1600"/>
              <a:buNone/>
            </a:pPr>
            <a:r>
              <a:rPr lang="en-US" sz="1600" b="1">
                <a:solidFill>
                  <a:srgbClr val="7F0055"/>
                </a:solidFill>
                <a:latin typeface="Consolas"/>
                <a:ea typeface="Consolas"/>
                <a:cs typeface="Consolas"/>
                <a:sym typeface="Consolas"/>
              </a:rPr>
              <a:t>		public</a:t>
            </a:r>
            <a:r>
              <a:rPr lang="en-US" sz="1600">
                <a:solidFill>
                  <a:srgbClr val="000000"/>
                </a:solidFill>
                <a:latin typeface="Consolas"/>
                <a:ea typeface="Consolas"/>
                <a:cs typeface="Consolas"/>
                <a:sym typeface="Consolas"/>
              </a:rPr>
              <a:t> </a:t>
            </a:r>
            <a:r>
              <a:rPr lang="en-US" sz="1600" b="1">
                <a:solidFill>
                  <a:srgbClr val="7F0055"/>
                </a:solidFill>
                <a:latin typeface="Consolas"/>
                <a:ea typeface="Consolas"/>
                <a:cs typeface="Consolas"/>
                <a:sym typeface="Consolas"/>
              </a:rPr>
              <a:t>static</a:t>
            </a:r>
            <a:r>
              <a:rPr lang="en-US" sz="1600">
                <a:solidFill>
                  <a:srgbClr val="000000"/>
                </a:solidFill>
                <a:latin typeface="Consolas"/>
                <a:ea typeface="Consolas"/>
                <a:cs typeface="Consolas"/>
                <a:sym typeface="Consolas"/>
              </a:rPr>
              <a:t> </a:t>
            </a:r>
            <a:r>
              <a:rPr lang="en-US" sz="1600" b="1">
                <a:solidFill>
                  <a:srgbClr val="7F0055"/>
                </a:solidFill>
                <a:latin typeface="Consolas"/>
                <a:ea typeface="Consolas"/>
                <a:cs typeface="Consolas"/>
                <a:sym typeface="Consolas"/>
              </a:rPr>
              <a:t>void</a:t>
            </a:r>
            <a:r>
              <a:rPr lang="en-US" sz="1600">
                <a:solidFill>
                  <a:srgbClr val="000000"/>
                </a:solidFill>
                <a:latin typeface="Consolas"/>
                <a:ea typeface="Consolas"/>
                <a:cs typeface="Consolas"/>
                <a:sym typeface="Consolas"/>
              </a:rPr>
              <a:t> main(String[] args){</a:t>
            </a:r>
            <a:endParaRPr>
              <a:latin typeface="Consolas"/>
              <a:ea typeface="Consolas"/>
              <a:cs typeface="Consolas"/>
              <a:sym typeface="Consolas"/>
            </a:endParaRPr>
          </a:p>
          <a:p>
            <a:pPr marL="800100" lvl="0" indent="-342900" algn="l" rtl="0">
              <a:lnSpc>
                <a:spcPct val="90000"/>
              </a:lnSpc>
              <a:spcBef>
                <a:spcPts val="960"/>
              </a:spcBef>
              <a:spcAft>
                <a:spcPts val="0"/>
              </a:spcAft>
              <a:buSzPts val="1600"/>
              <a:buNone/>
            </a:pPr>
            <a:r>
              <a:rPr lang="en-US" sz="1600">
                <a:solidFill>
                  <a:srgbClr val="000000"/>
                </a:solidFill>
                <a:latin typeface="Consolas"/>
                <a:ea typeface="Consolas"/>
                <a:cs typeface="Consolas"/>
                <a:sym typeface="Consolas"/>
              </a:rPr>
              <a:t>			String a = args[0];         </a:t>
            </a:r>
            <a:endParaRPr sz="1600">
              <a:solidFill>
                <a:srgbClr val="00B050"/>
              </a:solidFill>
              <a:latin typeface="Consolas"/>
              <a:ea typeface="Consolas"/>
              <a:cs typeface="Consolas"/>
              <a:sym typeface="Consolas"/>
            </a:endParaRPr>
          </a:p>
          <a:p>
            <a:pPr marL="800100" lvl="0" indent="-342900" algn="l" rtl="0">
              <a:lnSpc>
                <a:spcPct val="90000"/>
              </a:lnSpc>
              <a:spcBef>
                <a:spcPts val="960"/>
              </a:spcBef>
              <a:spcAft>
                <a:spcPts val="0"/>
              </a:spcAft>
              <a:buSzPts val="1600"/>
              <a:buNone/>
            </a:pPr>
            <a:r>
              <a:rPr lang="en-US" sz="1600">
                <a:solidFill>
                  <a:srgbClr val="000000"/>
                </a:solidFill>
                <a:latin typeface="Consolas"/>
                <a:ea typeface="Consolas"/>
                <a:cs typeface="Consolas"/>
                <a:sym typeface="Consolas"/>
              </a:rPr>
              <a:t>	  	String b = args[1]; </a:t>
            </a:r>
            <a:endParaRPr>
              <a:latin typeface="Consolas"/>
              <a:ea typeface="Consolas"/>
              <a:cs typeface="Consolas"/>
              <a:sym typeface="Consolas"/>
            </a:endParaRPr>
          </a:p>
          <a:p>
            <a:pPr marL="800100" lvl="0" indent="-342900" algn="l" rtl="0">
              <a:lnSpc>
                <a:spcPct val="90000"/>
              </a:lnSpc>
              <a:spcBef>
                <a:spcPts val="960"/>
              </a:spcBef>
              <a:spcAft>
                <a:spcPts val="0"/>
              </a:spcAft>
              <a:buSzPts val="1600"/>
              <a:buNone/>
            </a:pPr>
            <a:r>
              <a:rPr lang="en-US" sz="1600">
                <a:solidFill>
                  <a:srgbClr val="000000"/>
                </a:solidFill>
                <a:latin typeface="Consolas"/>
                <a:ea typeface="Consolas"/>
                <a:cs typeface="Consolas"/>
                <a:sym typeface="Consolas"/>
              </a:rPr>
              <a:t>	  	System.out.println(a == b); </a:t>
            </a:r>
            <a:endParaRPr>
              <a:latin typeface="Consolas"/>
              <a:ea typeface="Consolas"/>
              <a:cs typeface="Consolas"/>
              <a:sym typeface="Consolas"/>
            </a:endParaRPr>
          </a:p>
          <a:p>
            <a:pPr marL="800100" lvl="0" indent="-342900" algn="l" rtl="0">
              <a:lnSpc>
                <a:spcPct val="100000"/>
              </a:lnSpc>
              <a:spcBef>
                <a:spcPts val="960"/>
              </a:spcBef>
              <a:spcAft>
                <a:spcPts val="0"/>
              </a:spcAft>
              <a:buSzPts val="1600"/>
              <a:buNone/>
            </a:pPr>
            <a:r>
              <a:rPr lang="en-US" sz="1600">
                <a:latin typeface="Consolas"/>
                <a:ea typeface="Consolas"/>
                <a:cs typeface="Consolas"/>
                <a:sym typeface="Consolas"/>
              </a:rPr>
              <a:t>		}</a:t>
            </a:r>
            <a:endParaRPr sz="1600">
              <a:latin typeface="Consolas"/>
              <a:ea typeface="Consolas"/>
              <a:cs typeface="Consolas"/>
              <a:sym typeface="Consolas"/>
            </a:endParaRPr>
          </a:p>
          <a:p>
            <a:pPr marL="800100" lvl="0" indent="-342900" algn="l" rtl="0">
              <a:lnSpc>
                <a:spcPct val="100000"/>
              </a:lnSpc>
              <a:spcBef>
                <a:spcPts val="960"/>
              </a:spcBef>
              <a:spcAft>
                <a:spcPts val="0"/>
              </a:spcAft>
              <a:buSzPts val="1600"/>
              <a:buNone/>
            </a:pPr>
            <a:r>
              <a:rPr lang="en-US" sz="1600">
                <a:latin typeface="Consolas"/>
                <a:ea typeface="Consolas"/>
                <a:cs typeface="Consolas"/>
                <a:sym typeface="Consolas"/>
              </a:rPr>
              <a:t>}</a:t>
            </a:r>
            <a:endParaRPr>
              <a:latin typeface="Consolas"/>
              <a:ea typeface="Consolas"/>
              <a:cs typeface="Consolas"/>
              <a:sym typeface="Consolas"/>
            </a:endParaRPr>
          </a:p>
          <a:p>
            <a:pPr marL="742950" lvl="1" indent="-285750" algn="l" rtl="0">
              <a:lnSpc>
                <a:spcPct val="100000"/>
              </a:lnSpc>
              <a:spcBef>
                <a:spcPts val="960"/>
              </a:spcBef>
              <a:spcAft>
                <a:spcPts val="0"/>
              </a:spcAft>
              <a:buSzPts val="1200"/>
              <a:buNone/>
            </a:pPr>
            <a:endParaRPr/>
          </a:p>
          <a:p>
            <a:pPr marL="342900" lvl="0" indent="-342900" algn="l" rtl="0">
              <a:lnSpc>
                <a:spcPct val="100000"/>
              </a:lnSpc>
              <a:spcBef>
                <a:spcPts val="960"/>
              </a:spcBef>
              <a:spcAft>
                <a:spcPts val="0"/>
              </a:spcAft>
              <a:buSzPts val="1600"/>
              <a:buFont typeface="Noto Sans"/>
              <a:buNone/>
            </a:pPr>
            <a:endParaRPr sz="1600"/>
          </a:p>
        </p:txBody>
      </p:sp>
      <p:grpSp>
        <p:nvGrpSpPr>
          <p:cNvPr id="549" name="Google Shape;549;p36"/>
          <p:cNvGrpSpPr/>
          <p:nvPr/>
        </p:nvGrpSpPr>
        <p:grpSpPr>
          <a:xfrm>
            <a:off x="6046735" y="3898948"/>
            <a:ext cx="3047961" cy="2579971"/>
            <a:chOff x="6838903" y="3724835"/>
            <a:chExt cx="3007658" cy="3007660"/>
          </a:xfrm>
        </p:grpSpPr>
        <p:pic>
          <p:nvPicPr>
            <p:cNvPr id="550" name="Google Shape;550;p36" descr="http://inwallspeakers1.com/wp-content/uploads/2014/04/computer-monitor-icon-png.png"/>
            <p:cNvPicPr preferRelativeResize="0"/>
            <p:nvPr/>
          </p:nvPicPr>
          <p:blipFill rotWithShape="1">
            <a:blip r:embed="rId3">
              <a:alphaModFix/>
            </a:blip>
            <a:srcRect/>
            <a:stretch/>
          </p:blipFill>
          <p:spPr>
            <a:xfrm>
              <a:off x="6838903" y="3724835"/>
              <a:ext cx="3007658" cy="3007660"/>
            </a:xfrm>
            <a:prstGeom prst="rect">
              <a:avLst/>
            </a:prstGeom>
            <a:noFill/>
            <a:ln>
              <a:noFill/>
            </a:ln>
          </p:spPr>
        </p:pic>
        <p:sp>
          <p:nvSpPr>
            <p:cNvPr id="551" name="Google Shape;551;p36"/>
            <p:cNvSpPr txBox="1"/>
            <p:nvPr/>
          </p:nvSpPr>
          <p:spPr>
            <a:xfrm>
              <a:off x="7048499" y="4078942"/>
              <a:ext cx="2335306" cy="1465729"/>
            </a:xfrm>
            <a:prstGeom prst="rect">
              <a:avLst/>
            </a:prstGeom>
            <a:noFill/>
            <a:ln>
              <a:noFill/>
            </a:ln>
          </p:spPr>
          <p:txBody>
            <a:bodyPr spcFirstLastPara="1" wrap="square" lIns="45700" tIns="45700" rIns="45700" bIns="45700" anchor="t" anchorCtr="0">
              <a:normAutofit/>
            </a:bodyPr>
            <a:lstStyle/>
            <a:p>
              <a:pPr marL="146304" marR="0" lvl="0" indent="0" algn="l" rtl="0">
                <a:lnSpc>
                  <a:spcPct val="90000"/>
                </a:lnSpc>
                <a:spcBef>
                  <a:spcPts val="0"/>
                </a:spcBef>
                <a:spcAft>
                  <a:spcPts val="0"/>
                </a:spcAft>
                <a:buClr>
                  <a:schemeClr val="accent2"/>
                </a:buClr>
                <a:buSzPts val="1350"/>
                <a:buFont typeface="Twentieth Century"/>
                <a:buNone/>
              </a:pPr>
              <a:endParaRPr sz="1800" b="0" i="0" u="none" strike="noStrike" cap="none">
                <a:solidFill>
                  <a:schemeClr val="dk1"/>
                </a:solidFill>
                <a:latin typeface="Comic Sans MS"/>
                <a:ea typeface="Comic Sans MS"/>
                <a:cs typeface="Comic Sans MS"/>
                <a:sym typeface="Comic Sans MS"/>
              </a:endParaRPr>
            </a:p>
          </p:txBody>
        </p:sp>
      </p:grpSp>
      <p:sp>
        <p:nvSpPr>
          <p:cNvPr id="552" name="Google Shape;552;p36"/>
          <p:cNvSpPr/>
          <p:nvPr/>
        </p:nvSpPr>
        <p:spPr>
          <a:xfrm>
            <a:off x="6443565" y="4261381"/>
            <a:ext cx="45720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 java Strings a a</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false</a:t>
            </a:r>
            <a:endParaRPr sz="1800" b="0" i="0" u="none" strike="noStrike" cap="none">
              <a:solidFill>
                <a:schemeClr val="dk1"/>
              </a:solidFill>
              <a:latin typeface="Arial"/>
              <a:ea typeface="Arial"/>
              <a:cs typeface="Arial"/>
              <a:sym typeface="Arial"/>
            </a:endParaRPr>
          </a:p>
        </p:txBody>
      </p:sp>
      <p:sp>
        <p:nvSpPr>
          <p:cNvPr id="553" name="Google Shape;553;p36"/>
          <p:cNvSpPr/>
          <p:nvPr/>
        </p:nvSpPr>
        <p:spPr>
          <a:xfrm>
            <a:off x="152400" y="6652725"/>
            <a:ext cx="5029200" cy="194386"/>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7206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37"/>
          <p:cNvSpPr txBox="1">
            <a:spLocks noGrp="1"/>
          </p:cNvSpPr>
          <p:nvPr>
            <p:ph type="title" idx="4294967295"/>
          </p:nvPr>
        </p:nvSpPr>
        <p:spPr>
          <a:xfrm>
            <a:off x="152400" y="76200"/>
            <a:ext cx="8763000" cy="533400"/>
          </a:xfrm>
          <a:prstGeom prst="rect">
            <a:avLst/>
          </a:prstGeom>
          <a:noFill/>
          <a:ln>
            <a:noFill/>
          </a:ln>
        </p:spPr>
        <p:txBody>
          <a:bodyPr spcFirstLastPara="1" wrap="square" lIns="92075" tIns="46025" rIns="92075" bIns="46025" anchor="ctr" anchorCtr="0">
            <a:noAutofit/>
          </a:bodyPr>
          <a:lstStyle/>
          <a:p>
            <a:pPr marL="0" lvl="0" indent="0" algn="l" rtl="0">
              <a:lnSpc>
                <a:spcPct val="100000"/>
              </a:lnSpc>
              <a:spcBef>
                <a:spcPts val="0"/>
              </a:spcBef>
              <a:spcAft>
                <a:spcPts val="0"/>
              </a:spcAft>
              <a:buSzPts val="1400"/>
              <a:buNone/>
            </a:pPr>
            <a:r>
              <a:rPr lang="en-US" dirty="0"/>
              <a:t>Question 9: Strings - Revisited</a:t>
            </a:r>
            <a:endParaRPr dirty="0"/>
          </a:p>
        </p:txBody>
      </p:sp>
      <p:sp>
        <p:nvSpPr>
          <p:cNvPr id="560" name="Google Shape;560;p37"/>
          <p:cNvSpPr txBox="1">
            <a:spLocks noGrp="1"/>
          </p:cNvSpPr>
          <p:nvPr>
            <p:ph type="body" idx="4294967295"/>
          </p:nvPr>
        </p:nvSpPr>
        <p:spPr>
          <a:xfrm>
            <a:off x="228600" y="838200"/>
            <a:ext cx="8610600" cy="27432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1600"/>
              <a:buChar char="■"/>
            </a:pPr>
            <a:r>
              <a:rPr lang="en-US" sz="1600" dirty="0"/>
              <a:t>What happened there?</a:t>
            </a:r>
            <a:endParaRPr dirty="0"/>
          </a:p>
          <a:p>
            <a:pPr marL="342900" lvl="0" indent="-342900" algn="l" rtl="0">
              <a:lnSpc>
                <a:spcPct val="100000"/>
              </a:lnSpc>
              <a:spcBef>
                <a:spcPts val="960"/>
              </a:spcBef>
              <a:spcAft>
                <a:spcPts val="0"/>
              </a:spcAft>
              <a:buSzPts val="1600"/>
              <a:buChar char="■"/>
            </a:pPr>
            <a:r>
              <a:rPr lang="en-US" sz="1600" dirty="0"/>
              <a:t>When comparing strings using ‘==‘ java actually checks the where in the memory, both strings are stored, since the </a:t>
            </a:r>
            <a:r>
              <a:rPr lang="en-US" sz="1600" u="sng" dirty="0"/>
              <a:t>locations in the memory</a:t>
            </a:r>
            <a:r>
              <a:rPr lang="en-US" sz="1600" dirty="0"/>
              <a:t> of the strings and not the same the answer is false. The value itself wasn’t checked. </a:t>
            </a:r>
            <a:endParaRPr dirty="0"/>
          </a:p>
          <a:p>
            <a:pPr marL="342900" lvl="0" indent="-342900" algn="l" rtl="0">
              <a:lnSpc>
                <a:spcPct val="100000"/>
              </a:lnSpc>
              <a:spcBef>
                <a:spcPts val="960"/>
              </a:spcBef>
              <a:spcAft>
                <a:spcPts val="0"/>
              </a:spcAft>
              <a:buSzPts val="1600"/>
              <a:buChar char="■"/>
            </a:pPr>
            <a:r>
              <a:rPr lang="en-US" sz="1600" dirty="0"/>
              <a:t>Since the compiler could not know before hand that the command line arguments would be identical, they got different addresses.</a:t>
            </a:r>
            <a:endParaRPr dirty="0"/>
          </a:p>
          <a:p>
            <a:pPr marL="342900" lvl="0" indent="-342900" algn="l" rtl="0">
              <a:lnSpc>
                <a:spcPct val="100000"/>
              </a:lnSpc>
              <a:spcBef>
                <a:spcPts val="960"/>
              </a:spcBef>
              <a:spcAft>
                <a:spcPts val="0"/>
              </a:spcAft>
              <a:buSzPts val="1600"/>
              <a:buChar char="■"/>
            </a:pPr>
            <a:r>
              <a:rPr lang="en-US" sz="1600" dirty="0"/>
              <a:t>In general, it’s bad practice to compare strings using ‘==‘. Unless you’re actually interested to compare their addresses. We will use ‘==‘ for primitive types only. </a:t>
            </a:r>
            <a:endParaRPr dirty="0"/>
          </a:p>
          <a:p>
            <a:pPr marL="342900" lvl="0" indent="-342900" algn="l" rtl="0">
              <a:lnSpc>
                <a:spcPct val="100000"/>
              </a:lnSpc>
              <a:spcBef>
                <a:spcPts val="960"/>
              </a:spcBef>
              <a:spcAft>
                <a:spcPts val="0"/>
              </a:spcAft>
              <a:buSzPts val="1600"/>
              <a:buChar char="■"/>
            </a:pPr>
            <a:r>
              <a:rPr lang="en-US" sz="1600" dirty="0"/>
              <a:t>Note : This “phenomenon” is not specifically with strings. Every non-primitive type works that way.  </a:t>
            </a:r>
          </a:p>
          <a:p>
            <a:pPr marL="342900">
              <a:spcBef>
                <a:spcPts val="960"/>
              </a:spcBef>
              <a:buSzPts val="1600"/>
            </a:pPr>
            <a:r>
              <a:rPr lang="en-US" sz="1600" dirty="0"/>
              <a:t>Note : This “phenomenon” is not specifically with strings. Every non-primitive type works that way.   </a:t>
            </a:r>
            <a:endParaRPr sz="1600" dirty="0"/>
          </a:p>
          <a:p>
            <a:pPr marL="342900" lvl="0" indent="-342900" algn="l" rtl="0">
              <a:lnSpc>
                <a:spcPct val="100000"/>
              </a:lnSpc>
              <a:spcBef>
                <a:spcPts val="960"/>
              </a:spcBef>
              <a:spcAft>
                <a:spcPts val="0"/>
              </a:spcAft>
              <a:buSzPts val="1600"/>
              <a:buChar char="■"/>
            </a:pPr>
            <a:r>
              <a:rPr lang="en-US" sz="1600" dirty="0"/>
              <a:t>To compensate, let’s write a program which checks if two strings are the same. Why? One of the key aspect of coding is making consistent code. </a:t>
            </a:r>
            <a:endParaRPr sz="1600" dirty="0"/>
          </a:p>
          <a:p>
            <a:pPr marL="342900" lvl="0" indent="-342900" algn="l" rtl="0">
              <a:lnSpc>
                <a:spcPct val="90000"/>
              </a:lnSpc>
              <a:spcBef>
                <a:spcPts val="960"/>
              </a:spcBef>
              <a:spcAft>
                <a:spcPts val="0"/>
              </a:spcAft>
              <a:buSzPts val="1600"/>
              <a:buNone/>
            </a:pPr>
            <a:r>
              <a:rPr lang="en-US" sz="1600" b="1" dirty="0">
                <a:solidFill>
                  <a:srgbClr val="7F0055"/>
                </a:solidFill>
                <a:latin typeface="Courier New"/>
                <a:ea typeface="Courier New"/>
                <a:cs typeface="Courier New"/>
                <a:sym typeface="Courier New"/>
              </a:rPr>
              <a:t>	</a:t>
            </a:r>
            <a:endParaRPr sz="1600" dirty="0"/>
          </a:p>
          <a:p>
            <a:pPr marL="342900" lvl="0" indent="-342900" algn="l" rtl="0">
              <a:lnSpc>
                <a:spcPct val="100000"/>
              </a:lnSpc>
              <a:spcBef>
                <a:spcPts val="960"/>
              </a:spcBef>
              <a:spcAft>
                <a:spcPts val="0"/>
              </a:spcAft>
              <a:buSzPts val="1600"/>
              <a:buFont typeface="Noto Sans"/>
              <a:buNone/>
            </a:pPr>
            <a:endParaRPr sz="1600" dirty="0"/>
          </a:p>
        </p:txBody>
      </p:sp>
      <p:sp>
        <p:nvSpPr>
          <p:cNvPr id="561" name="Google Shape;561;p37"/>
          <p:cNvSpPr/>
          <p:nvPr/>
        </p:nvSpPr>
        <p:spPr>
          <a:xfrm>
            <a:off x="152400" y="6652725"/>
            <a:ext cx="5029200" cy="194386"/>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736043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8"/>
          <p:cNvSpPr txBox="1">
            <a:spLocks noGrp="1"/>
          </p:cNvSpPr>
          <p:nvPr>
            <p:ph type="title" idx="4294967295"/>
          </p:nvPr>
        </p:nvSpPr>
        <p:spPr>
          <a:xfrm>
            <a:off x="152400" y="76200"/>
            <a:ext cx="8763000" cy="533400"/>
          </a:xfrm>
          <a:prstGeom prst="rect">
            <a:avLst/>
          </a:prstGeom>
          <a:noFill/>
          <a:ln>
            <a:noFill/>
          </a:ln>
        </p:spPr>
        <p:txBody>
          <a:bodyPr spcFirstLastPara="1" wrap="square" lIns="92075" tIns="46025" rIns="92075" bIns="46025" anchor="ctr" anchorCtr="0">
            <a:noAutofit/>
          </a:bodyPr>
          <a:lstStyle/>
          <a:p>
            <a:pPr marL="0" lvl="0" indent="0" algn="l" rtl="0">
              <a:lnSpc>
                <a:spcPct val="100000"/>
              </a:lnSpc>
              <a:spcBef>
                <a:spcPts val="0"/>
              </a:spcBef>
              <a:spcAft>
                <a:spcPts val="0"/>
              </a:spcAft>
              <a:buSzPts val="1400"/>
              <a:buNone/>
            </a:pPr>
            <a:r>
              <a:rPr lang="en-US" dirty="0"/>
              <a:t>Question 9 - Solution</a:t>
            </a:r>
            <a:endParaRPr dirty="0"/>
          </a:p>
        </p:txBody>
      </p:sp>
      <p:sp>
        <p:nvSpPr>
          <p:cNvPr id="568" name="Google Shape;568;p38"/>
          <p:cNvSpPr txBox="1">
            <a:spLocks noGrp="1"/>
          </p:cNvSpPr>
          <p:nvPr>
            <p:ph type="body" idx="4294967295"/>
          </p:nvPr>
        </p:nvSpPr>
        <p:spPr>
          <a:xfrm>
            <a:off x="228600" y="838200"/>
            <a:ext cx="8610600" cy="4445100"/>
          </a:xfrm>
          <a:prstGeom prst="rect">
            <a:avLst/>
          </a:prstGeom>
          <a:solidFill>
            <a:srgbClr val="DBD8D8"/>
          </a:solidFill>
          <a:ln w="19050" cap="flat" cmpd="sng">
            <a:solidFill>
              <a:srgbClr val="000000"/>
            </a:solidFill>
            <a:prstDash val="solid"/>
            <a:round/>
            <a:headEnd type="none" w="sm" len="sm"/>
            <a:tailEnd type="none" w="sm" len="sm"/>
          </a:ln>
        </p:spPr>
        <p:txBody>
          <a:bodyPr spcFirstLastPara="1" wrap="square" lIns="92075" tIns="46025" rIns="92075" bIns="46025" anchor="t" anchorCtr="0">
            <a:noAutofit/>
          </a:bodyPr>
          <a:lstStyle/>
          <a:p>
            <a:pPr marL="342900" lvl="0" indent="-342900" algn="l" rtl="0">
              <a:lnSpc>
                <a:spcPct val="90000"/>
              </a:lnSpc>
              <a:spcBef>
                <a:spcPts val="0"/>
              </a:spcBef>
              <a:spcAft>
                <a:spcPts val="0"/>
              </a:spcAft>
              <a:buSzPts val="1600"/>
              <a:buNone/>
            </a:pPr>
            <a:r>
              <a:rPr lang="en-US" sz="1600" b="1" dirty="0">
                <a:solidFill>
                  <a:srgbClr val="7F0055"/>
                </a:solidFill>
                <a:latin typeface="Consolas"/>
                <a:ea typeface="Consolas"/>
                <a:cs typeface="Consolas"/>
                <a:sym typeface="Consolas"/>
              </a:rPr>
              <a:t>	 public class</a:t>
            </a:r>
            <a:r>
              <a:rPr lang="en-US" sz="1600" dirty="0">
                <a:solidFill>
                  <a:srgbClr val="7F0055"/>
                </a:solidFill>
                <a:latin typeface="Consolas"/>
                <a:ea typeface="Consolas"/>
                <a:cs typeface="Consolas"/>
                <a:sym typeface="Consolas"/>
              </a:rPr>
              <a:t> </a:t>
            </a:r>
            <a:r>
              <a:rPr lang="en-US" sz="1600" dirty="0" err="1">
                <a:solidFill>
                  <a:srgbClr val="000000"/>
                </a:solidFill>
                <a:latin typeface="Consolas"/>
                <a:ea typeface="Consolas"/>
                <a:cs typeface="Consolas"/>
                <a:sym typeface="Consolas"/>
              </a:rPr>
              <a:t>EqualStrings</a:t>
            </a:r>
            <a:r>
              <a:rPr lang="en-US" sz="1600" dirty="0">
                <a:solidFill>
                  <a:srgbClr val="000000"/>
                </a:solidFill>
                <a:latin typeface="Consolas"/>
                <a:ea typeface="Consolas"/>
                <a:cs typeface="Consolas"/>
                <a:sym typeface="Consolas"/>
              </a:rPr>
              <a:t> {</a:t>
            </a:r>
            <a:endParaRPr sz="1600" dirty="0">
              <a:solidFill>
                <a:srgbClr val="7F0055"/>
              </a:solidFill>
              <a:latin typeface="Consolas"/>
              <a:ea typeface="Consolas"/>
              <a:cs typeface="Consolas"/>
              <a:sym typeface="Consolas"/>
            </a:endParaRPr>
          </a:p>
          <a:p>
            <a:pPr marL="800100" lvl="0" indent="-342900" algn="l" rtl="0">
              <a:lnSpc>
                <a:spcPct val="90000"/>
              </a:lnSpc>
              <a:spcBef>
                <a:spcPts val="960"/>
              </a:spcBef>
              <a:spcAft>
                <a:spcPts val="0"/>
              </a:spcAft>
              <a:buSzPts val="1600"/>
              <a:buNone/>
            </a:pPr>
            <a:r>
              <a:rPr lang="en-US" sz="1600" b="1" dirty="0">
                <a:solidFill>
                  <a:srgbClr val="7F0055"/>
                </a:solidFill>
                <a:latin typeface="Consolas"/>
                <a:ea typeface="Consolas"/>
                <a:cs typeface="Consolas"/>
                <a:sym typeface="Consolas"/>
              </a:rPr>
              <a:t>		public</a:t>
            </a:r>
            <a:r>
              <a:rPr lang="en-US" sz="1600" b="1" dirty="0">
                <a:solidFill>
                  <a:srgbClr val="000000"/>
                </a:solidFill>
                <a:latin typeface="Consolas"/>
                <a:ea typeface="Consolas"/>
                <a:cs typeface="Consolas"/>
                <a:sym typeface="Consolas"/>
              </a:rPr>
              <a:t> </a:t>
            </a:r>
            <a:r>
              <a:rPr lang="en-US" sz="1600" b="1" dirty="0">
                <a:solidFill>
                  <a:srgbClr val="7F0055"/>
                </a:solidFill>
                <a:latin typeface="Consolas"/>
                <a:ea typeface="Consolas"/>
                <a:cs typeface="Consolas"/>
                <a:sym typeface="Consolas"/>
              </a:rPr>
              <a:t>static</a:t>
            </a:r>
            <a:r>
              <a:rPr lang="en-US" sz="1600" b="1" dirty="0">
                <a:solidFill>
                  <a:srgbClr val="000000"/>
                </a:solidFill>
                <a:latin typeface="Consolas"/>
                <a:ea typeface="Consolas"/>
                <a:cs typeface="Consolas"/>
                <a:sym typeface="Consolas"/>
              </a:rPr>
              <a:t> </a:t>
            </a:r>
            <a:r>
              <a:rPr lang="en-US" sz="1600" b="1" dirty="0">
                <a:solidFill>
                  <a:srgbClr val="7F0055"/>
                </a:solidFill>
                <a:latin typeface="Consolas"/>
                <a:ea typeface="Consolas"/>
                <a:cs typeface="Consolas"/>
                <a:sym typeface="Consolas"/>
              </a:rPr>
              <a:t>void</a:t>
            </a:r>
            <a:r>
              <a:rPr lang="en-US" sz="1600" dirty="0">
                <a:solidFill>
                  <a:srgbClr val="000000"/>
                </a:solidFill>
                <a:latin typeface="Consolas"/>
                <a:ea typeface="Consolas"/>
                <a:cs typeface="Consolas"/>
                <a:sym typeface="Consolas"/>
              </a:rPr>
              <a:t> main(String[] </a:t>
            </a:r>
            <a:r>
              <a:rPr lang="en-US" sz="1600" dirty="0" err="1">
                <a:solidFill>
                  <a:srgbClr val="000000"/>
                </a:solidFill>
                <a:latin typeface="Consolas"/>
                <a:ea typeface="Consolas"/>
                <a:cs typeface="Consolas"/>
                <a:sym typeface="Consolas"/>
              </a:rPr>
              <a:t>args</a:t>
            </a:r>
            <a:r>
              <a:rPr lang="en-US" sz="1600" dirty="0">
                <a:solidFill>
                  <a:srgbClr val="000000"/>
                </a:solidFill>
                <a:latin typeface="Consolas"/>
                <a:ea typeface="Consolas"/>
                <a:cs typeface="Consolas"/>
                <a:sym typeface="Consolas"/>
              </a:rPr>
              <a:t>){</a:t>
            </a:r>
            <a:endParaRPr dirty="0">
              <a:latin typeface="Consolas"/>
              <a:ea typeface="Consolas"/>
              <a:cs typeface="Consolas"/>
              <a:sym typeface="Consolas"/>
            </a:endParaRPr>
          </a:p>
          <a:p>
            <a:pPr marL="800100" lvl="0" indent="-342900" algn="l" rtl="0">
              <a:lnSpc>
                <a:spcPct val="90000"/>
              </a:lnSpc>
              <a:spcBef>
                <a:spcPts val="960"/>
              </a:spcBef>
              <a:spcAft>
                <a:spcPts val="0"/>
              </a:spcAft>
              <a:buSzPts val="1600"/>
              <a:buNone/>
            </a:pPr>
            <a:r>
              <a:rPr lang="en-US" sz="1600" dirty="0">
                <a:solidFill>
                  <a:srgbClr val="000000"/>
                </a:solidFill>
                <a:latin typeface="Consolas"/>
                <a:ea typeface="Consolas"/>
                <a:cs typeface="Consolas"/>
                <a:sym typeface="Consolas"/>
              </a:rPr>
              <a:t>			String a = </a:t>
            </a:r>
            <a:r>
              <a:rPr lang="en-US" sz="1600" dirty="0" err="1">
                <a:solidFill>
                  <a:srgbClr val="000000"/>
                </a:solidFill>
                <a:latin typeface="Consolas"/>
                <a:ea typeface="Consolas"/>
                <a:cs typeface="Consolas"/>
                <a:sym typeface="Consolas"/>
              </a:rPr>
              <a:t>args</a:t>
            </a:r>
            <a:r>
              <a:rPr lang="en-US" sz="1600" dirty="0">
                <a:solidFill>
                  <a:srgbClr val="000000"/>
                </a:solidFill>
                <a:latin typeface="Consolas"/>
                <a:ea typeface="Consolas"/>
                <a:cs typeface="Consolas"/>
                <a:sym typeface="Consolas"/>
              </a:rPr>
              <a:t>[0];         </a:t>
            </a:r>
            <a:endParaRPr sz="1600" dirty="0">
              <a:solidFill>
                <a:srgbClr val="00B050"/>
              </a:solidFill>
              <a:latin typeface="Consolas"/>
              <a:ea typeface="Consolas"/>
              <a:cs typeface="Consolas"/>
              <a:sym typeface="Consolas"/>
            </a:endParaRPr>
          </a:p>
          <a:p>
            <a:pPr marL="1257300" lvl="0" indent="-342900" algn="l" rtl="0">
              <a:lnSpc>
                <a:spcPct val="90000"/>
              </a:lnSpc>
              <a:spcBef>
                <a:spcPts val="960"/>
              </a:spcBef>
              <a:spcAft>
                <a:spcPts val="0"/>
              </a:spcAft>
              <a:buSzPts val="1600"/>
              <a:buNone/>
            </a:pPr>
            <a:r>
              <a:rPr lang="en-US" sz="1600" dirty="0">
                <a:solidFill>
                  <a:srgbClr val="000000"/>
                </a:solidFill>
                <a:latin typeface="Consolas"/>
                <a:ea typeface="Consolas"/>
                <a:cs typeface="Consolas"/>
                <a:sym typeface="Consolas"/>
              </a:rPr>
              <a:t> 		String b = </a:t>
            </a:r>
            <a:r>
              <a:rPr lang="en-US" sz="1600" dirty="0" err="1">
                <a:solidFill>
                  <a:srgbClr val="000000"/>
                </a:solidFill>
                <a:latin typeface="Consolas"/>
                <a:ea typeface="Consolas"/>
                <a:cs typeface="Consolas"/>
                <a:sym typeface="Consolas"/>
              </a:rPr>
              <a:t>args</a:t>
            </a:r>
            <a:r>
              <a:rPr lang="en-US" sz="1600" dirty="0">
                <a:solidFill>
                  <a:srgbClr val="000000"/>
                </a:solidFill>
                <a:latin typeface="Consolas"/>
                <a:ea typeface="Consolas"/>
                <a:cs typeface="Consolas"/>
                <a:sym typeface="Consolas"/>
              </a:rPr>
              <a:t>[1]; </a:t>
            </a:r>
            <a:endParaRPr dirty="0">
              <a:latin typeface="Consolas"/>
              <a:ea typeface="Consolas"/>
              <a:cs typeface="Consolas"/>
              <a:sym typeface="Consolas"/>
            </a:endParaRPr>
          </a:p>
          <a:p>
            <a:pPr marL="800100" lvl="0" indent="-342900" algn="l" rtl="0">
              <a:lnSpc>
                <a:spcPct val="90000"/>
              </a:lnSpc>
              <a:spcBef>
                <a:spcPts val="960"/>
              </a:spcBef>
              <a:spcAft>
                <a:spcPts val="0"/>
              </a:spcAft>
              <a:buSzPts val="1600"/>
              <a:buNone/>
            </a:pPr>
            <a:r>
              <a:rPr lang="en-US" sz="1600" b="1" dirty="0">
                <a:solidFill>
                  <a:srgbClr val="7F0055"/>
                </a:solidFill>
                <a:latin typeface="Consolas"/>
                <a:ea typeface="Consolas"/>
                <a:cs typeface="Consolas"/>
                <a:sym typeface="Consolas"/>
              </a:rPr>
              <a:t>			</a:t>
            </a:r>
            <a:r>
              <a:rPr lang="en-US" sz="1600" b="1" dirty="0" err="1">
                <a:solidFill>
                  <a:srgbClr val="7F0055"/>
                </a:solidFill>
                <a:latin typeface="Consolas"/>
                <a:ea typeface="Consolas"/>
                <a:cs typeface="Consolas"/>
                <a:sym typeface="Consolas"/>
              </a:rPr>
              <a:t>boolean</a:t>
            </a:r>
            <a:r>
              <a:rPr lang="en-US" sz="1600" dirty="0">
                <a:solidFill>
                  <a:srgbClr val="7F0055"/>
                </a:solidFill>
                <a:latin typeface="Consolas"/>
                <a:ea typeface="Consolas"/>
                <a:cs typeface="Consolas"/>
                <a:sym typeface="Consolas"/>
              </a:rPr>
              <a:t> </a:t>
            </a:r>
            <a:r>
              <a:rPr lang="en-US" sz="1600" dirty="0" err="1">
                <a:solidFill>
                  <a:srgbClr val="000000"/>
                </a:solidFill>
                <a:latin typeface="Consolas"/>
                <a:ea typeface="Consolas"/>
                <a:cs typeface="Consolas"/>
                <a:sym typeface="Consolas"/>
              </a:rPr>
              <a:t>ans</a:t>
            </a:r>
            <a:r>
              <a:rPr lang="en-US" sz="1600" dirty="0">
                <a:solidFill>
                  <a:srgbClr val="000000"/>
                </a:solidFill>
                <a:latin typeface="Consolas"/>
                <a:ea typeface="Consolas"/>
                <a:cs typeface="Consolas"/>
                <a:sym typeface="Consolas"/>
              </a:rPr>
              <a:t> = </a:t>
            </a:r>
            <a:r>
              <a:rPr lang="en-US" sz="1600" dirty="0" err="1">
                <a:solidFill>
                  <a:srgbClr val="000000"/>
                </a:solidFill>
                <a:latin typeface="Consolas"/>
                <a:ea typeface="Consolas"/>
                <a:cs typeface="Consolas"/>
                <a:sym typeface="Consolas"/>
              </a:rPr>
              <a:t>a.length</a:t>
            </a:r>
            <a:r>
              <a:rPr lang="en-US" sz="1600" dirty="0">
                <a:solidFill>
                  <a:srgbClr val="000000"/>
                </a:solidFill>
                <a:latin typeface="Consolas"/>
                <a:ea typeface="Consolas"/>
                <a:cs typeface="Consolas"/>
                <a:sym typeface="Consolas"/>
              </a:rPr>
              <a:t>() == </a:t>
            </a:r>
            <a:r>
              <a:rPr lang="en-US" sz="1600" dirty="0" err="1">
                <a:solidFill>
                  <a:srgbClr val="000000"/>
                </a:solidFill>
                <a:latin typeface="Consolas"/>
                <a:ea typeface="Consolas"/>
                <a:cs typeface="Consolas"/>
                <a:sym typeface="Consolas"/>
              </a:rPr>
              <a:t>b.length</a:t>
            </a:r>
            <a:r>
              <a:rPr lang="en-US" sz="1600" dirty="0">
                <a:solidFill>
                  <a:srgbClr val="000000"/>
                </a:solidFill>
                <a:latin typeface="Consolas"/>
                <a:ea typeface="Consolas"/>
                <a:cs typeface="Consolas"/>
                <a:sym typeface="Consolas"/>
              </a:rPr>
              <a:t>();</a:t>
            </a:r>
            <a:endParaRPr sz="1600" dirty="0">
              <a:solidFill>
                <a:srgbClr val="000000"/>
              </a:solidFill>
              <a:latin typeface="Consolas"/>
              <a:ea typeface="Consolas"/>
              <a:cs typeface="Consolas"/>
              <a:sym typeface="Consolas"/>
            </a:endParaRPr>
          </a:p>
          <a:p>
            <a:pPr marL="800100" lvl="0" indent="-342900" algn="l" rtl="0">
              <a:lnSpc>
                <a:spcPct val="90000"/>
              </a:lnSpc>
              <a:spcBef>
                <a:spcPts val="960"/>
              </a:spcBef>
              <a:spcAft>
                <a:spcPts val="0"/>
              </a:spcAft>
              <a:buSzPts val="1600"/>
              <a:buNone/>
            </a:pPr>
            <a:r>
              <a:rPr lang="en-US" sz="1600" dirty="0">
                <a:solidFill>
                  <a:srgbClr val="000000"/>
                </a:solidFill>
                <a:latin typeface="Consolas"/>
                <a:ea typeface="Consolas"/>
                <a:cs typeface="Consolas"/>
                <a:sym typeface="Consolas"/>
              </a:rPr>
              <a:t>			</a:t>
            </a:r>
            <a:r>
              <a:rPr lang="en-US" sz="1600" b="1" dirty="0">
                <a:solidFill>
                  <a:srgbClr val="7F0055"/>
                </a:solidFill>
                <a:latin typeface="Consolas"/>
                <a:ea typeface="Consolas"/>
                <a:cs typeface="Consolas"/>
                <a:sym typeface="Consolas"/>
              </a:rPr>
              <a:t>for</a:t>
            </a:r>
            <a:r>
              <a:rPr lang="en-US" sz="1600" dirty="0">
                <a:solidFill>
                  <a:srgbClr val="7F0055"/>
                </a:solidFill>
                <a:latin typeface="Consolas"/>
                <a:ea typeface="Consolas"/>
                <a:cs typeface="Consolas"/>
                <a:sym typeface="Consolas"/>
              </a:rPr>
              <a:t> </a:t>
            </a:r>
            <a:r>
              <a:rPr lang="en-US" sz="1600" dirty="0">
                <a:solidFill>
                  <a:srgbClr val="000000"/>
                </a:solidFill>
                <a:latin typeface="Consolas"/>
                <a:ea typeface="Consolas"/>
                <a:cs typeface="Consolas"/>
                <a:sym typeface="Consolas"/>
              </a:rPr>
              <a:t>(</a:t>
            </a:r>
            <a:r>
              <a:rPr lang="en-US" sz="1600" b="1" dirty="0">
                <a:solidFill>
                  <a:srgbClr val="7F0055"/>
                </a:solidFill>
                <a:latin typeface="Consolas"/>
                <a:ea typeface="Consolas"/>
                <a:cs typeface="Consolas"/>
                <a:sym typeface="Consolas"/>
              </a:rPr>
              <a:t>int</a:t>
            </a:r>
            <a:r>
              <a:rPr lang="en-US" sz="1600" dirty="0">
                <a:solidFill>
                  <a:srgbClr val="7F0055"/>
                </a:solidFill>
                <a:latin typeface="Consolas"/>
                <a:ea typeface="Consolas"/>
                <a:cs typeface="Consolas"/>
                <a:sym typeface="Consolas"/>
              </a:rPr>
              <a:t> </a:t>
            </a:r>
            <a:r>
              <a:rPr lang="en-US" sz="1600" dirty="0" err="1">
                <a:solidFill>
                  <a:srgbClr val="000000"/>
                </a:solidFill>
                <a:latin typeface="Consolas"/>
                <a:ea typeface="Consolas"/>
                <a:cs typeface="Consolas"/>
                <a:sym typeface="Consolas"/>
              </a:rPr>
              <a:t>i</a:t>
            </a:r>
            <a:r>
              <a:rPr lang="en-US" sz="1600" dirty="0">
                <a:solidFill>
                  <a:srgbClr val="000000"/>
                </a:solidFill>
                <a:latin typeface="Consolas"/>
                <a:ea typeface="Consolas"/>
                <a:cs typeface="Consolas"/>
                <a:sym typeface="Consolas"/>
              </a:rPr>
              <a:t> = 0; </a:t>
            </a:r>
            <a:r>
              <a:rPr lang="en-US" sz="1600" dirty="0" err="1">
                <a:solidFill>
                  <a:srgbClr val="000000"/>
                </a:solidFill>
                <a:latin typeface="Consolas"/>
                <a:ea typeface="Consolas"/>
                <a:cs typeface="Consolas"/>
                <a:sym typeface="Consolas"/>
              </a:rPr>
              <a:t>i</a:t>
            </a:r>
            <a:r>
              <a:rPr lang="en-US" sz="1600" dirty="0">
                <a:solidFill>
                  <a:srgbClr val="000000"/>
                </a:solidFill>
                <a:latin typeface="Consolas"/>
                <a:ea typeface="Consolas"/>
                <a:cs typeface="Consolas"/>
                <a:sym typeface="Consolas"/>
              </a:rPr>
              <a:t> &lt; </a:t>
            </a:r>
            <a:r>
              <a:rPr lang="en-US" sz="1600" dirty="0" err="1">
                <a:solidFill>
                  <a:srgbClr val="000000"/>
                </a:solidFill>
                <a:latin typeface="Consolas"/>
                <a:ea typeface="Consolas"/>
                <a:cs typeface="Consolas"/>
                <a:sym typeface="Consolas"/>
              </a:rPr>
              <a:t>a.length</a:t>
            </a:r>
            <a:r>
              <a:rPr lang="en-US" sz="1600" dirty="0">
                <a:solidFill>
                  <a:srgbClr val="000000"/>
                </a:solidFill>
                <a:latin typeface="Consolas"/>
                <a:ea typeface="Consolas"/>
                <a:cs typeface="Consolas"/>
                <a:sym typeface="Consolas"/>
              </a:rPr>
              <a:t>() &amp;&amp; </a:t>
            </a:r>
            <a:r>
              <a:rPr lang="en-US" sz="1600" dirty="0" err="1">
                <a:solidFill>
                  <a:srgbClr val="000000"/>
                </a:solidFill>
                <a:latin typeface="Consolas"/>
                <a:ea typeface="Consolas"/>
                <a:cs typeface="Consolas"/>
                <a:sym typeface="Consolas"/>
              </a:rPr>
              <a:t>ans</a:t>
            </a:r>
            <a:r>
              <a:rPr lang="en-US" sz="1600" dirty="0">
                <a:solidFill>
                  <a:srgbClr val="000000"/>
                </a:solidFill>
                <a:latin typeface="Consolas"/>
                <a:ea typeface="Consolas"/>
                <a:cs typeface="Consolas"/>
                <a:sym typeface="Consolas"/>
              </a:rPr>
              <a:t>; </a:t>
            </a:r>
            <a:r>
              <a:rPr lang="en-US" sz="1600" dirty="0" err="1">
                <a:solidFill>
                  <a:srgbClr val="000000"/>
                </a:solidFill>
                <a:latin typeface="Consolas"/>
                <a:ea typeface="Consolas"/>
                <a:cs typeface="Consolas"/>
                <a:sym typeface="Consolas"/>
              </a:rPr>
              <a:t>i</a:t>
            </a:r>
            <a:r>
              <a:rPr lang="en-US" sz="1600" dirty="0">
                <a:solidFill>
                  <a:srgbClr val="000000"/>
                </a:solidFill>
                <a:latin typeface="Consolas"/>
                <a:ea typeface="Consolas"/>
                <a:cs typeface="Consolas"/>
                <a:sym typeface="Consolas"/>
              </a:rPr>
              <a:t>++){</a:t>
            </a:r>
            <a:endParaRPr dirty="0">
              <a:latin typeface="Consolas"/>
              <a:ea typeface="Consolas"/>
              <a:cs typeface="Consolas"/>
              <a:sym typeface="Consolas"/>
            </a:endParaRPr>
          </a:p>
          <a:p>
            <a:pPr marL="800100" lvl="0" indent="-342900" algn="l" rtl="0">
              <a:lnSpc>
                <a:spcPct val="90000"/>
              </a:lnSpc>
              <a:spcBef>
                <a:spcPts val="960"/>
              </a:spcBef>
              <a:spcAft>
                <a:spcPts val="0"/>
              </a:spcAft>
              <a:buSzPts val="1600"/>
              <a:buNone/>
            </a:pPr>
            <a:r>
              <a:rPr lang="en-US" sz="1600" dirty="0">
                <a:solidFill>
                  <a:srgbClr val="000000"/>
                </a:solidFill>
                <a:latin typeface="Consolas"/>
                <a:ea typeface="Consolas"/>
                <a:cs typeface="Consolas"/>
                <a:sym typeface="Consolas"/>
              </a:rPr>
              <a:t>				</a:t>
            </a:r>
            <a:r>
              <a:rPr lang="en-US" sz="1600" dirty="0" err="1">
                <a:solidFill>
                  <a:srgbClr val="000000"/>
                </a:solidFill>
                <a:latin typeface="Consolas"/>
                <a:ea typeface="Consolas"/>
                <a:cs typeface="Consolas"/>
                <a:sym typeface="Consolas"/>
              </a:rPr>
              <a:t>ans</a:t>
            </a:r>
            <a:r>
              <a:rPr lang="en-US" sz="1600" dirty="0">
                <a:solidFill>
                  <a:srgbClr val="000000"/>
                </a:solidFill>
                <a:latin typeface="Consolas"/>
                <a:ea typeface="Consolas"/>
                <a:cs typeface="Consolas"/>
                <a:sym typeface="Consolas"/>
              </a:rPr>
              <a:t> = (</a:t>
            </a:r>
            <a:r>
              <a:rPr lang="en-US" sz="1600" dirty="0" err="1">
                <a:solidFill>
                  <a:srgbClr val="000000"/>
                </a:solidFill>
                <a:latin typeface="Consolas"/>
                <a:ea typeface="Consolas"/>
                <a:cs typeface="Consolas"/>
                <a:sym typeface="Consolas"/>
              </a:rPr>
              <a:t>a.charAt</a:t>
            </a:r>
            <a:r>
              <a:rPr lang="en-US" sz="1600" dirty="0">
                <a:solidFill>
                  <a:srgbClr val="000000"/>
                </a:solidFill>
                <a:latin typeface="Consolas"/>
                <a:ea typeface="Consolas"/>
                <a:cs typeface="Consolas"/>
                <a:sym typeface="Consolas"/>
              </a:rPr>
              <a:t>(</a:t>
            </a:r>
            <a:r>
              <a:rPr lang="en-US" sz="1600" dirty="0" err="1">
                <a:solidFill>
                  <a:srgbClr val="000000"/>
                </a:solidFill>
                <a:latin typeface="Consolas"/>
                <a:ea typeface="Consolas"/>
                <a:cs typeface="Consolas"/>
                <a:sym typeface="Consolas"/>
              </a:rPr>
              <a:t>i</a:t>
            </a:r>
            <a:r>
              <a:rPr lang="en-US" sz="1600" dirty="0">
                <a:solidFill>
                  <a:srgbClr val="000000"/>
                </a:solidFill>
                <a:latin typeface="Consolas"/>
                <a:ea typeface="Consolas"/>
                <a:cs typeface="Consolas"/>
                <a:sym typeface="Consolas"/>
              </a:rPr>
              <a:t>) == </a:t>
            </a:r>
            <a:r>
              <a:rPr lang="en-US" sz="1600" dirty="0" err="1">
                <a:solidFill>
                  <a:srgbClr val="000000"/>
                </a:solidFill>
                <a:latin typeface="Consolas"/>
                <a:ea typeface="Consolas"/>
                <a:cs typeface="Consolas"/>
                <a:sym typeface="Consolas"/>
              </a:rPr>
              <a:t>b.charAt</a:t>
            </a:r>
            <a:r>
              <a:rPr lang="en-US" sz="1600" dirty="0">
                <a:solidFill>
                  <a:srgbClr val="000000"/>
                </a:solidFill>
                <a:latin typeface="Consolas"/>
                <a:ea typeface="Consolas"/>
                <a:cs typeface="Consolas"/>
                <a:sym typeface="Consolas"/>
              </a:rPr>
              <a:t>(</a:t>
            </a:r>
            <a:r>
              <a:rPr lang="en-US" sz="1600" dirty="0" err="1">
                <a:solidFill>
                  <a:srgbClr val="000000"/>
                </a:solidFill>
                <a:latin typeface="Consolas"/>
                <a:ea typeface="Consolas"/>
                <a:cs typeface="Consolas"/>
                <a:sym typeface="Consolas"/>
              </a:rPr>
              <a:t>i</a:t>
            </a:r>
            <a:r>
              <a:rPr lang="en-US" sz="1600" dirty="0">
                <a:solidFill>
                  <a:srgbClr val="000000"/>
                </a:solidFill>
                <a:latin typeface="Consolas"/>
                <a:ea typeface="Consolas"/>
                <a:cs typeface="Consolas"/>
                <a:sym typeface="Consolas"/>
              </a:rPr>
              <a:t>));</a:t>
            </a:r>
            <a:endParaRPr dirty="0">
              <a:latin typeface="Consolas"/>
              <a:ea typeface="Consolas"/>
              <a:cs typeface="Consolas"/>
              <a:sym typeface="Consolas"/>
            </a:endParaRPr>
          </a:p>
          <a:p>
            <a:pPr marL="800100" lvl="0" indent="-342900" algn="l" rtl="0">
              <a:lnSpc>
                <a:spcPct val="100000"/>
              </a:lnSpc>
              <a:spcBef>
                <a:spcPts val="960"/>
              </a:spcBef>
              <a:spcAft>
                <a:spcPts val="0"/>
              </a:spcAft>
              <a:buSzPts val="1600"/>
              <a:buNone/>
            </a:pPr>
            <a:r>
              <a:rPr lang="en-US" sz="1600" dirty="0">
                <a:latin typeface="Consolas"/>
                <a:ea typeface="Consolas"/>
                <a:cs typeface="Consolas"/>
                <a:sym typeface="Consolas"/>
              </a:rPr>
              <a:t>			}</a:t>
            </a:r>
            <a:endParaRPr dirty="0">
              <a:latin typeface="Consolas"/>
              <a:ea typeface="Consolas"/>
              <a:cs typeface="Consolas"/>
              <a:sym typeface="Consolas"/>
            </a:endParaRPr>
          </a:p>
          <a:p>
            <a:pPr marL="800100" lvl="0" indent="-342900" algn="l" rtl="0">
              <a:lnSpc>
                <a:spcPct val="100000"/>
              </a:lnSpc>
              <a:spcBef>
                <a:spcPts val="960"/>
              </a:spcBef>
              <a:spcAft>
                <a:spcPts val="0"/>
              </a:spcAft>
              <a:buSzPts val="1600"/>
              <a:buNone/>
            </a:pPr>
            <a:r>
              <a:rPr lang="en-US" sz="1600" dirty="0">
                <a:latin typeface="Consolas"/>
                <a:ea typeface="Consolas"/>
                <a:cs typeface="Consolas"/>
                <a:sym typeface="Consolas"/>
              </a:rPr>
              <a:t>			</a:t>
            </a:r>
            <a:r>
              <a:rPr lang="en-US" sz="1600" dirty="0" err="1">
                <a:latin typeface="Consolas"/>
                <a:ea typeface="Consolas"/>
                <a:cs typeface="Consolas"/>
                <a:sym typeface="Consolas"/>
              </a:rPr>
              <a:t>System.out.println</a:t>
            </a:r>
            <a:r>
              <a:rPr lang="en-US" sz="1600" dirty="0">
                <a:latin typeface="Consolas"/>
                <a:ea typeface="Consolas"/>
                <a:cs typeface="Consolas"/>
                <a:sym typeface="Consolas"/>
              </a:rPr>
              <a:t>(</a:t>
            </a:r>
            <a:r>
              <a:rPr lang="en-US" sz="1600" dirty="0" err="1">
                <a:latin typeface="Consolas"/>
                <a:ea typeface="Consolas"/>
                <a:cs typeface="Consolas"/>
                <a:sym typeface="Consolas"/>
              </a:rPr>
              <a:t>ans</a:t>
            </a:r>
            <a:r>
              <a:rPr lang="en-US" sz="1600" dirty="0">
                <a:latin typeface="Consolas"/>
                <a:ea typeface="Consolas"/>
                <a:cs typeface="Consolas"/>
                <a:sym typeface="Consolas"/>
              </a:rPr>
              <a:t>);</a:t>
            </a:r>
            <a:endParaRPr dirty="0">
              <a:latin typeface="Consolas"/>
              <a:ea typeface="Consolas"/>
              <a:cs typeface="Consolas"/>
              <a:sym typeface="Consolas"/>
            </a:endParaRPr>
          </a:p>
          <a:p>
            <a:pPr marL="800100" lvl="0" indent="-342900" algn="l" rtl="0">
              <a:lnSpc>
                <a:spcPct val="100000"/>
              </a:lnSpc>
              <a:spcBef>
                <a:spcPts val="960"/>
              </a:spcBef>
              <a:spcAft>
                <a:spcPts val="0"/>
              </a:spcAft>
              <a:buSzPts val="1600"/>
              <a:buNone/>
            </a:pPr>
            <a:r>
              <a:rPr lang="en-US" sz="1600" dirty="0">
                <a:latin typeface="Consolas"/>
                <a:ea typeface="Consolas"/>
                <a:cs typeface="Consolas"/>
                <a:sym typeface="Consolas"/>
              </a:rPr>
              <a:t>		}</a:t>
            </a:r>
            <a:endParaRPr dirty="0">
              <a:latin typeface="Consolas"/>
              <a:ea typeface="Consolas"/>
              <a:cs typeface="Consolas"/>
              <a:sym typeface="Consolas"/>
            </a:endParaRPr>
          </a:p>
          <a:p>
            <a:pPr marL="742950" lvl="1" indent="-285750" algn="l" rtl="0">
              <a:lnSpc>
                <a:spcPct val="100000"/>
              </a:lnSpc>
              <a:spcBef>
                <a:spcPts val="960"/>
              </a:spcBef>
              <a:spcAft>
                <a:spcPts val="0"/>
              </a:spcAft>
              <a:buSzPts val="1200"/>
              <a:buNone/>
            </a:pPr>
            <a:r>
              <a:rPr lang="en-US" sz="1600" dirty="0">
                <a:latin typeface="Consolas"/>
                <a:ea typeface="Consolas"/>
                <a:cs typeface="Consolas"/>
                <a:sym typeface="Consolas"/>
              </a:rPr>
              <a:t>}</a:t>
            </a:r>
            <a:endParaRPr dirty="0">
              <a:latin typeface="Consolas"/>
              <a:ea typeface="Consolas"/>
              <a:cs typeface="Consolas"/>
              <a:sym typeface="Consolas"/>
            </a:endParaRPr>
          </a:p>
        </p:txBody>
      </p:sp>
      <p:sp>
        <p:nvSpPr>
          <p:cNvPr id="569" name="Google Shape;569;p38"/>
          <p:cNvSpPr/>
          <p:nvPr/>
        </p:nvSpPr>
        <p:spPr>
          <a:xfrm>
            <a:off x="152400" y="6652725"/>
            <a:ext cx="5029200" cy="194386"/>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825197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g2862855f622_0_561"/>
          <p:cNvSpPr txBox="1">
            <a:spLocks noGrp="1"/>
          </p:cNvSpPr>
          <p:nvPr>
            <p:ph type="body" idx="4294967295"/>
          </p:nvPr>
        </p:nvSpPr>
        <p:spPr>
          <a:xfrm>
            <a:off x="228600" y="838200"/>
            <a:ext cx="8610600" cy="2743200"/>
          </a:xfrm>
          <a:prstGeom prst="rect">
            <a:avLst/>
          </a:prstGeom>
          <a:noFill/>
          <a:ln>
            <a:noFill/>
          </a:ln>
        </p:spPr>
        <p:txBody>
          <a:bodyPr spcFirstLastPara="1" wrap="square" lIns="92075" tIns="46025" rIns="92075" bIns="46025" anchor="t" anchorCtr="0">
            <a:noAutofit/>
          </a:bodyPr>
          <a:lstStyle/>
          <a:p>
            <a:pPr marL="342900" lvl="0" indent="-336550" algn="l" rtl="0">
              <a:lnSpc>
                <a:spcPct val="100000"/>
              </a:lnSpc>
              <a:spcBef>
                <a:spcPts val="960"/>
              </a:spcBef>
              <a:spcAft>
                <a:spcPts val="0"/>
              </a:spcAft>
              <a:buSzPts val="1500"/>
              <a:buChar char="■"/>
            </a:pPr>
            <a:r>
              <a:rPr lang="en-US" sz="1500"/>
              <a:t>Sometimes it is not enough to figure out which string is bigger in terms of lexicographic order. Assume the strings are only lowercase letters.</a:t>
            </a:r>
            <a:endParaRPr sz="1500"/>
          </a:p>
          <a:p>
            <a:pPr marL="914400" marR="0" lvl="1" indent="-323850" algn="l" rtl="0">
              <a:lnSpc>
                <a:spcPct val="100000"/>
              </a:lnSpc>
              <a:spcBef>
                <a:spcPts val="960"/>
              </a:spcBef>
              <a:spcAft>
                <a:spcPts val="0"/>
              </a:spcAft>
              <a:buClr>
                <a:srgbClr val="006600"/>
              </a:buClr>
              <a:buSzPts val="1500"/>
              <a:buChar char="●"/>
            </a:pPr>
            <a:r>
              <a:rPr lang="en-US" sz="1500"/>
              <a:t>Lexicographical order, also known as dictionary order, alphabetic order, or lexicographic sequence, is a generalization of the way words are alphabetically ordered based on the alphabetical order of their component letters. It is the way in which symbols (such as letters, numbers, and other characters) are arranged to be sorted in dictionaries, indices, directories, and databases.</a:t>
            </a:r>
            <a:endParaRPr sz="1500"/>
          </a:p>
          <a:p>
            <a:pPr marL="914400" marR="0" lvl="1" indent="-323850" algn="l" rtl="0">
              <a:lnSpc>
                <a:spcPct val="100000"/>
              </a:lnSpc>
              <a:spcBef>
                <a:spcPts val="960"/>
              </a:spcBef>
              <a:spcAft>
                <a:spcPts val="0"/>
              </a:spcAft>
              <a:buClr>
                <a:srgbClr val="006600"/>
              </a:buClr>
              <a:buSzPts val="1500"/>
              <a:buChar char="●"/>
            </a:pPr>
            <a:r>
              <a:rPr lang="en-US" sz="1500"/>
              <a:t>The basic principle is that shorter sequences come before longer ones, and sequences of the same length are compared element by element. For instance, if the symbols are numbers, then 123 comes before 1234, which in turn comes before 124. If the symbols are letters, the order will follow the typical order of the alphabet in a given language (e.g., 'apple' comes before 'banana' in English).</a:t>
            </a:r>
            <a:endParaRPr sz="1500"/>
          </a:p>
          <a:p>
            <a:pPr marL="914400" marR="0" lvl="1" indent="-323850" algn="l" rtl="0">
              <a:lnSpc>
                <a:spcPct val="100000"/>
              </a:lnSpc>
              <a:spcBef>
                <a:spcPts val="960"/>
              </a:spcBef>
              <a:spcAft>
                <a:spcPts val="0"/>
              </a:spcAft>
              <a:buClr>
                <a:srgbClr val="006600"/>
              </a:buClr>
              <a:buSzPts val="1500"/>
              <a:buChar char="●"/>
            </a:pPr>
            <a:r>
              <a:rPr lang="en-US" sz="1500"/>
              <a:t>Strings of different lengths: A shorter string is considered smaller if it is a prefix of a longer string, e.g., "abc" is less than "abcd".</a:t>
            </a:r>
            <a:endParaRPr sz="1500"/>
          </a:p>
          <a:p>
            <a:pPr marL="914400" marR="0" lvl="1" indent="-323850" algn="l" rtl="0">
              <a:lnSpc>
                <a:spcPct val="100000"/>
              </a:lnSpc>
              <a:spcBef>
                <a:spcPts val="960"/>
              </a:spcBef>
              <a:spcAft>
                <a:spcPts val="0"/>
              </a:spcAft>
              <a:buClr>
                <a:srgbClr val="006600"/>
              </a:buClr>
              <a:buSzPts val="1500"/>
              <a:buChar char="●"/>
            </a:pPr>
            <a:r>
              <a:rPr lang="en-US" sz="1500"/>
              <a:t>Strings of the same length: Comparison is done based on the order of characters, e.g., "abcd" is less than "abce".</a:t>
            </a:r>
            <a:endParaRPr sz="1500"/>
          </a:p>
          <a:p>
            <a:pPr marL="914400" lvl="1" indent="-323850" algn="l" rtl="0">
              <a:spcBef>
                <a:spcPts val="960"/>
              </a:spcBef>
              <a:spcAft>
                <a:spcPts val="0"/>
              </a:spcAft>
              <a:buClr>
                <a:srgbClr val="006600"/>
              </a:buClr>
              <a:buSzPts val="1500"/>
              <a:buChar char="●"/>
            </a:pPr>
            <a:r>
              <a:rPr lang="en-US" sz="1500"/>
              <a:t>This method of ordering is heavily used in computer science, whether in sorting lists of words, ordering items in databases, dirs and file systems, and various algorithms.</a:t>
            </a:r>
            <a:endParaRPr sz="1500"/>
          </a:p>
          <a:p>
            <a:pPr marL="342900" lvl="0" indent="-336550" algn="l" rtl="0">
              <a:lnSpc>
                <a:spcPct val="100000"/>
              </a:lnSpc>
              <a:spcBef>
                <a:spcPts val="960"/>
              </a:spcBef>
              <a:spcAft>
                <a:spcPts val="0"/>
              </a:spcAft>
              <a:buSzPts val="1500"/>
              <a:buChar char="■"/>
            </a:pPr>
            <a:r>
              <a:rPr lang="en-US" sz="1500"/>
              <a:t>Let change our code such that if the strings are equal we will print 0, if the first one comes before the second one we will print -1. if the second one comes before the first print 1. </a:t>
            </a:r>
            <a:endParaRPr sz="1500"/>
          </a:p>
          <a:p>
            <a:pPr marL="342900" lvl="0" indent="-342900" algn="l" rtl="0">
              <a:lnSpc>
                <a:spcPct val="90000"/>
              </a:lnSpc>
              <a:spcBef>
                <a:spcPts val="960"/>
              </a:spcBef>
              <a:spcAft>
                <a:spcPts val="0"/>
              </a:spcAft>
              <a:buSzPts val="1600"/>
              <a:buNone/>
            </a:pPr>
            <a:r>
              <a:rPr lang="en-US" sz="1500" b="1">
                <a:solidFill>
                  <a:srgbClr val="7F0055"/>
                </a:solidFill>
                <a:latin typeface="Courier New"/>
                <a:ea typeface="Courier New"/>
                <a:cs typeface="Courier New"/>
                <a:sym typeface="Courier New"/>
              </a:rPr>
              <a:t>	</a:t>
            </a:r>
            <a:endParaRPr sz="1500"/>
          </a:p>
          <a:p>
            <a:pPr marL="342900" lvl="0" indent="-342900" algn="l" rtl="0">
              <a:lnSpc>
                <a:spcPct val="100000"/>
              </a:lnSpc>
              <a:spcBef>
                <a:spcPts val="960"/>
              </a:spcBef>
              <a:spcAft>
                <a:spcPts val="0"/>
              </a:spcAft>
              <a:buSzPts val="1600"/>
              <a:buFont typeface="Noto Sans"/>
              <a:buNone/>
            </a:pPr>
            <a:endParaRPr sz="1500"/>
          </a:p>
        </p:txBody>
      </p:sp>
      <p:sp>
        <p:nvSpPr>
          <p:cNvPr id="576" name="Google Shape;576;g2862855f622_0_561"/>
          <p:cNvSpPr txBox="1">
            <a:spLocks noGrp="1"/>
          </p:cNvSpPr>
          <p:nvPr>
            <p:ph type="title" idx="4294967295"/>
          </p:nvPr>
        </p:nvSpPr>
        <p:spPr>
          <a:xfrm>
            <a:off x="152400" y="76200"/>
            <a:ext cx="8763000" cy="533400"/>
          </a:xfrm>
          <a:prstGeom prst="rect">
            <a:avLst/>
          </a:prstGeom>
          <a:noFill/>
          <a:ln>
            <a:noFill/>
          </a:ln>
        </p:spPr>
        <p:txBody>
          <a:bodyPr spcFirstLastPara="1" wrap="square" lIns="92075" tIns="46025" rIns="92075" bIns="46025" anchor="ctr" anchorCtr="0">
            <a:noAutofit/>
          </a:bodyPr>
          <a:lstStyle/>
          <a:p>
            <a:pPr marL="0" lvl="0" indent="0" algn="l" rtl="0">
              <a:lnSpc>
                <a:spcPct val="100000"/>
              </a:lnSpc>
              <a:spcBef>
                <a:spcPts val="0"/>
              </a:spcBef>
              <a:spcAft>
                <a:spcPts val="0"/>
              </a:spcAft>
              <a:buSzPts val="1400"/>
              <a:buNone/>
            </a:pPr>
            <a:r>
              <a:rPr lang="en-US" dirty="0"/>
              <a:t>Question 9, Expansion 1 - Strings </a:t>
            </a:r>
            <a:endParaRPr dirty="0"/>
          </a:p>
        </p:txBody>
      </p:sp>
      <p:sp>
        <p:nvSpPr>
          <p:cNvPr id="577" name="Google Shape;577;g2862855f622_0_561"/>
          <p:cNvSpPr/>
          <p:nvPr/>
        </p:nvSpPr>
        <p:spPr>
          <a:xfrm>
            <a:off x="152400" y="6652725"/>
            <a:ext cx="5029200" cy="194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396807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g2862855f622_0_575"/>
          <p:cNvSpPr txBox="1">
            <a:spLocks noGrp="1"/>
          </p:cNvSpPr>
          <p:nvPr>
            <p:ph type="body" idx="4294967295"/>
          </p:nvPr>
        </p:nvSpPr>
        <p:spPr>
          <a:xfrm>
            <a:off x="228600" y="838200"/>
            <a:ext cx="8610600" cy="2743200"/>
          </a:xfrm>
          <a:prstGeom prst="rect">
            <a:avLst/>
          </a:prstGeom>
          <a:noFill/>
          <a:ln>
            <a:noFill/>
          </a:ln>
        </p:spPr>
        <p:txBody>
          <a:bodyPr spcFirstLastPara="1" wrap="square" lIns="92075" tIns="46025" rIns="92075" bIns="46025" anchor="t" anchorCtr="0">
            <a:noAutofit/>
          </a:bodyPr>
          <a:lstStyle/>
          <a:p>
            <a:pPr marL="342900" lvl="0" indent="-336550" algn="l" rtl="0">
              <a:lnSpc>
                <a:spcPct val="100000"/>
              </a:lnSpc>
              <a:spcBef>
                <a:spcPts val="960"/>
              </a:spcBef>
              <a:spcAft>
                <a:spcPts val="0"/>
              </a:spcAft>
              <a:buSzPts val="1500"/>
              <a:buChar char="■"/>
            </a:pPr>
            <a:r>
              <a:rPr lang="en-US" sz="1500"/>
              <a:t>java CompareStrings abc abc </a:t>
            </a:r>
            <a:endParaRPr sz="1500"/>
          </a:p>
          <a:p>
            <a:pPr marL="914400" marR="0" lvl="1" indent="-323850" algn="l" rtl="0">
              <a:lnSpc>
                <a:spcPct val="100000"/>
              </a:lnSpc>
              <a:spcBef>
                <a:spcPts val="960"/>
              </a:spcBef>
              <a:spcAft>
                <a:spcPts val="0"/>
              </a:spcAft>
              <a:buClr>
                <a:srgbClr val="006600"/>
              </a:buClr>
              <a:buSzPts val="1500"/>
              <a:buChar char="●"/>
            </a:pPr>
            <a:r>
              <a:rPr lang="en-US" sz="1500"/>
              <a:t>0</a:t>
            </a:r>
            <a:endParaRPr sz="1500"/>
          </a:p>
          <a:p>
            <a:pPr marL="342900" lvl="0" indent="-336550" algn="l" rtl="0">
              <a:lnSpc>
                <a:spcPct val="100000"/>
              </a:lnSpc>
              <a:spcBef>
                <a:spcPts val="960"/>
              </a:spcBef>
              <a:spcAft>
                <a:spcPts val="0"/>
              </a:spcAft>
              <a:buSzPts val="1500"/>
              <a:buChar char="■"/>
            </a:pPr>
            <a:r>
              <a:rPr lang="en-US" sz="1500"/>
              <a:t>java CompareStrings abc abcd </a:t>
            </a:r>
            <a:endParaRPr sz="1500"/>
          </a:p>
          <a:p>
            <a:pPr marL="914400" lvl="1" indent="-323850" algn="l" rtl="0">
              <a:spcBef>
                <a:spcPts val="960"/>
              </a:spcBef>
              <a:spcAft>
                <a:spcPts val="0"/>
              </a:spcAft>
              <a:buClr>
                <a:srgbClr val="006600"/>
              </a:buClr>
              <a:buSzPts val="1500"/>
              <a:buChar char="●"/>
            </a:pPr>
            <a:r>
              <a:rPr lang="en-US" sz="1500"/>
              <a:t>-1</a:t>
            </a:r>
            <a:endParaRPr sz="1500"/>
          </a:p>
          <a:p>
            <a:pPr marL="342900" marR="0" lvl="0" indent="-336550" algn="l" rtl="0">
              <a:lnSpc>
                <a:spcPct val="100000"/>
              </a:lnSpc>
              <a:spcBef>
                <a:spcPts val="960"/>
              </a:spcBef>
              <a:spcAft>
                <a:spcPts val="0"/>
              </a:spcAft>
              <a:buSzPts val="1500"/>
              <a:buChar char="■"/>
            </a:pPr>
            <a:r>
              <a:rPr lang="en-US" sz="1500"/>
              <a:t>java CompareStrings abc abd </a:t>
            </a:r>
            <a:endParaRPr sz="1500"/>
          </a:p>
          <a:p>
            <a:pPr marL="914400" lvl="1" indent="-323850" algn="l" rtl="0">
              <a:spcBef>
                <a:spcPts val="960"/>
              </a:spcBef>
              <a:spcAft>
                <a:spcPts val="0"/>
              </a:spcAft>
              <a:buClr>
                <a:srgbClr val="006600"/>
              </a:buClr>
              <a:buSzPts val="1500"/>
              <a:buChar char="●"/>
            </a:pPr>
            <a:r>
              <a:rPr lang="en-US" sz="1500"/>
              <a:t>-1</a:t>
            </a:r>
            <a:endParaRPr sz="1500"/>
          </a:p>
          <a:p>
            <a:pPr marL="342900" lvl="0" indent="-336550" algn="l" rtl="0">
              <a:spcBef>
                <a:spcPts val="960"/>
              </a:spcBef>
              <a:spcAft>
                <a:spcPts val="0"/>
              </a:spcAft>
              <a:buSzPts val="1500"/>
              <a:buChar char="■"/>
            </a:pPr>
            <a:r>
              <a:rPr lang="en-US" sz="1500"/>
              <a:t>java CompareStrings abc abac </a:t>
            </a:r>
            <a:endParaRPr sz="1500"/>
          </a:p>
          <a:p>
            <a:pPr marL="914400" lvl="1" indent="-323850" algn="l" rtl="0">
              <a:spcBef>
                <a:spcPts val="960"/>
              </a:spcBef>
              <a:spcAft>
                <a:spcPts val="0"/>
              </a:spcAft>
              <a:buClr>
                <a:srgbClr val="006600"/>
              </a:buClr>
              <a:buSzPts val="1500"/>
              <a:buChar char="●"/>
            </a:pPr>
            <a:r>
              <a:rPr lang="en-US" sz="1500"/>
              <a:t>1</a:t>
            </a:r>
            <a:endParaRPr sz="1500"/>
          </a:p>
          <a:p>
            <a:pPr marL="342900" marR="0" lvl="0" indent="-336550" algn="l" rtl="0">
              <a:lnSpc>
                <a:spcPct val="100000"/>
              </a:lnSpc>
              <a:spcBef>
                <a:spcPts val="960"/>
              </a:spcBef>
              <a:spcAft>
                <a:spcPts val="0"/>
              </a:spcAft>
              <a:buSzPts val="1500"/>
              <a:buChar char="■"/>
            </a:pPr>
            <a:r>
              <a:rPr lang="en-US" sz="1500"/>
              <a:t>java CompareStrings abc ab</a:t>
            </a:r>
            <a:endParaRPr sz="1500"/>
          </a:p>
          <a:p>
            <a:pPr marL="914400" lvl="1" indent="-323850" algn="l" rtl="0">
              <a:spcBef>
                <a:spcPts val="960"/>
              </a:spcBef>
              <a:spcAft>
                <a:spcPts val="0"/>
              </a:spcAft>
              <a:buClr>
                <a:srgbClr val="006600"/>
              </a:buClr>
              <a:buSzPts val="1500"/>
              <a:buChar char="●"/>
            </a:pPr>
            <a:r>
              <a:rPr lang="en-US" sz="1500"/>
              <a:t>1</a:t>
            </a:r>
            <a:endParaRPr sz="1500"/>
          </a:p>
          <a:p>
            <a:pPr marL="0" lvl="0" indent="0" algn="l" rtl="0">
              <a:lnSpc>
                <a:spcPct val="100000"/>
              </a:lnSpc>
              <a:spcBef>
                <a:spcPts val="960"/>
              </a:spcBef>
              <a:spcAft>
                <a:spcPts val="0"/>
              </a:spcAft>
              <a:buNone/>
            </a:pPr>
            <a:r>
              <a:rPr lang="en-US" sz="1500"/>
              <a:t> </a:t>
            </a:r>
            <a:endParaRPr sz="1500"/>
          </a:p>
          <a:p>
            <a:pPr marL="342900" lvl="0" indent="-342900" algn="l" rtl="0">
              <a:lnSpc>
                <a:spcPct val="90000"/>
              </a:lnSpc>
              <a:spcBef>
                <a:spcPts val="960"/>
              </a:spcBef>
              <a:spcAft>
                <a:spcPts val="0"/>
              </a:spcAft>
              <a:buSzPts val="1600"/>
              <a:buNone/>
            </a:pPr>
            <a:r>
              <a:rPr lang="en-US" sz="1500" b="1">
                <a:solidFill>
                  <a:srgbClr val="7F0055"/>
                </a:solidFill>
                <a:latin typeface="Courier New"/>
                <a:ea typeface="Courier New"/>
                <a:cs typeface="Courier New"/>
                <a:sym typeface="Courier New"/>
              </a:rPr>
              <a:t>	</a:t>
            </a:r>
            <a:endParaRPr sz="1500"/>
          </a:p>
          <a:p>
            <a:pPr marL="342900" lvl="0" indent="-342900" algn="l" rtl="0">
              <a:lnSpc>
                <a:spcPct val="100000"/>
              </a:lnSpc>
              <a:spcBef>
                <a:spcPts val="960"/>
              </a:spcBef>
              <a:spcAft>
                <a:spcPts val="0"/>
              </a:spcAft>
              <a:buSzPts val="1600"/>
              <a:buFont typeface="Noto Sans"/>
              <a:buNone/>
            </a:pPr>
            <a:endParaRPr sz="1500"/>
          </a:p>
        </p:txBody>
      </p:sp>
      <p:sp>
        <p:nvSpPr>
          <p:cNvPr id="584" name="Google Shape;584;g2862855f622_0_575"/>
          <p:cNvSpPr txBox="1">
            <a:spLocks noGrp="1"/>
          </p:cNvSpPr>
          <p:nvPr>
            <p:ph type="title" idx="4294967295"/>
          </p:nvPr>
        </p:nvSpPr>
        <p:spPr>
          <a:xfrm>
            <a:off x="152400" y="76200"/>
            <a:ext cx="8763000" cy="533400"/>
          </a:xfrm>
          <a:prstGeom prst="rect">
            <a:avLst/>
          </a:prstGeom>
          <a:noFill/>
          <a:ln>
            <a:noFill/>
          </a:ln>
        </p:spPr>
        <p:txBody>
          <a:bodyPr spcFirstLastPara="1" wrap="square" lIns="92075" tIns="46025" rIns="92075" bIns="46025" anchor="ctr" anchorCtr="0">
            <a:noAutofit/>
          </a:bodyPr>
          <a:lstStyle/>
          <a:p>
            <a:pPr marL="0" lvl="0" indent="0" algn="l" rtl="0">
              <a:lnSpc>
                <a:spcPct val="100000"/>
              </a:lnSpc>
              <a:spcBef>
                <a:spcPts val="0"/>
              </a:spcBef>
              <a:spcAft>
                <a:spcPts val="0"/>
              </a:spcAft>
              <a:buSzPts val="1400"/>
              <a:buNone/>
            </a:pPr>
            <a:r>
              <a:rPr lang="en-US" dirty="0"/>
              <a:t>Question 9, Expansion 1 - Strings </a:t>
            </a:r>
            <a:endParaRPr dirty="0"/>
          </a:p>
        </p:txBody>
      </p:sp>
      <p:sp>
        <p:nvSpPr>
          <p:cNvPr id="585" name="Google Shape;585;g2862855f622_0_575"/>
          <p:cNvSpPr/>
          <p:nvPr/>
        </p:nvSpPr>
        <p:spPr>
          <a:xfrm>
            <a:off x="152400" y="6652725"/>
            <a:ext cx="5029200" cy="194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214580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g2862855f622_0_554"/>
          <p:cNvSpPr txBox="1">
            <a:spLocks noGrp="1"/>
          </p:cNvSpPr>
          <p:nvPr>
            <p:ph type="title" idx="4294967295"/>
          </p:nvPr>
        </p:nvSpPr>
        <p:spPr>
          <a:xfrm>
            <a:off x="152400" y="76200"/>
            <a:ext cx="8763000" cy="5334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SzPts val="1400"/>
              <a:buNone/>
            </a:pPr>
            <a:r>
              <a:rPr lang="en-US" dirty="0"/>
              <a:t>Question 9, Expansion 1 - Solution</a:t>
            </a:r>
            <a:endParaRPr dirty="0"/>
          </a:p>
        </p:txBody>
      </p:sp>
      <p:sp>
        <p:nvSpPr>
          <p:cNvPr id="592" name="Google Shape;592;g2862855f622_0_554"/>
          <p:cNvSpPr txBox="1">
            <a:spLocks noGrp="1"/>
          </p:cNvSpPr>
          <p:nvPr>
            <p:ph type="body" idx="4294967295"/>
          </p:nvPr>
        </p:nvSpPr>
        <p:spPr>
          <a:xfrm>
            <a:off x="228600" y="663800"/>
            <a:ext cx="8610600" cy="5923500"/>
          </a:xfrm>
          <a:prstGeom prst="rect">
            <a:avLst/>
          </a:prstGeom>
          <a:solidFill>
            <a:srgbClr val="DBD8D8"/>
          </a:solidFill>
          <a:ln w="19050" cap="flat" cmpd="sng">
            <a:solidFill>
              <a:srgbClr val="000000"/>
            </a:solidFill>
            <a:prstDash val="solid"/>
            <a:round/>
            <a:headEnd type="none" w="sm" len="sm"/>
            <a:tailEnd type="none" w="sm" len="sm"/>
          </a:ln>
        </p:spPr>
        <p:txBody>
          <a:bodyPr spcFirstLastPara="1" wrap="square" lIns="92075" tIns="46025" rIns="92075" bIns="46025" anchor="t" anchorCtr="0">
            <a:noAutofit/>
          </a:bodyPr>
          <a:lstStyle/>
          <a:p>
            <a:pPr marL="342900" lvl="0" indent="-342900" algn="l" rtl="0">
              <a:lnSpc>
                <a:spcPct val="90000"/>
              </a:lnSpc>
              <a:spcBef>
                <a:spcPts val="0"/>
              </a:spcBef>
              <a:spcAft>
                <a:spcPts val="0"/>
              </a:spcAft>
              <a:buSzPts val="1600"/>
              <a:buNone/>
            </a:pPr>
            <a:r>
              <a:rPr lang="en-US" sz="1200" b="1" dirty="0">
                <a:solidFill>
                  <a:srgbClr val="7F0055"/>
                </a:solidFill>
                <a:latin typeface="Consolas"/>
                <a:ea typeface="Consolas"/>
                <a:cs typeface="Consolas"/>
                <a:sym typeface="Consolas"/>
              </a:rPr>
              <a:t>	 public class</a:t>
            </a:r>
            <a:r>
              <a:rPr lang="en-US" sz="1200" dirty="0">
                <a:solidFill>
                  <a:srgbClr val="7F0055"/>
                </a:solidFill>
                <a:latin typeface="Consolas"/>
                <a:ea typeface="Consolas"/>
                <a:cs typeface="Consolas"/>
                <a:sym typeface="Consolas"/>
              </a:rPr>
              <a:t> </a:t>
            </a:r>
            <a:r>
              <a:rPr lang="en-US" sz="1200" dirty="0" err="1">
                <a:solidFill>
                  <a:srgbClr val="000000"/>
                </a:solidFill>
                <a:latin typeface="Consolas"/>
                <a:ea typeface="Consolas"/>
                <a:cs typeface="Consolas"/>
                <a:sym typeface="Consolas"/>
              </a:rPr>
              <a:t>CompareStrings</a:t>
            </a:r>
            <a:r>
              <a:rPr lang="en-US" sz="1200" dirty="0">
                <a:solidFill>
                  <a:srgbClr val="000000"/>
                </a:solidFill>
                <a:latin typeface="Consolas"/>
                <a:ea typeface="Consolas"/>
                <a:cs typeface="Consolas"/>
                <a:sym typeface="Consolas"/>
              </a:rPr>
              <a:t> {</a:t>
            </a:r>
            <a:endParaRPr sz="1200" dirty="0">
              <a:solidFill>
                <a:srgbClr val="7F0055"/>
              </a:solidFill>
              <a:latin typeface="Consolas"/>
              <a:ea typeface="Consolas"/>
              <a:cs typeface="Consolas"/>
              <a:sym typeface="Consolas"/>
            </a:endParaRPr>
          </a:p>
          <a:p>
            <a:pPr marL="800100" lvl="0" indent="-342900" algn="l" rtl="0">
              <a:lnSpc>
                <a:spcPct val="90000"/>
              </a:lnSpc>
              <a:spcBef>
                <a:spcPts val="960"/>
              </a:spcBef>
              <a:spcAft>
                <a:spcPts val="0"/>
              </a:spcAft>
              <a:buSzPts val="1600"/>
              <a:buNone/>
            </a:pPr>
            <a:r>
              <a:rPr lang="en-US" sz="1200" b="1" dirty="0">
                <a:solidFill>
                  <a:srgbClr val="7F0055"/>
                </a:solidFill>
                <a:latin typeface="Consolas"/>
                <a:ea typeface="Consolas"/>
                <a:cs typeface="Consolas"/>
                <a:sym typeface="Consolas"/>
              </a:rPr>
              <a:t>		public</a:t>
            </a:r>
            <a:r>
              <a:rPr lang="en-US" sz="1200" b="1" dirty="0">
                <a:solidFill>
                  <a:srgbClr val="000000"/>
                </a:solidFill>
                <a:latin typeface="Consolas"/>
                <a:ea typeface="Consolas"/>
                <a:cs typeface="Consolas"/>
                <a:sym typeface="Consolas"/>
              </a:rPr>
              <a:t> </a:t>
            </a:r>
            <a:r>
              <a:rPr lang="en-US" sz="1200" b="1" dirty="0">
                <a:solidFill>
                  <a:srgbClr val="7F0055"/>
                </a:solidFill>
                <a:latin typeface="Consolas"/>
                <a:ea typeface="Consolas"/>
                <a:cs typeface="Consolas"/>
                <a:sym typeface="Consolas"/>
              </a:rPr>
              <a:t>static</a:t>
            </a:r>
            <a:r>
              <a:rPr lang="en-US" sz="1200" b="1" dirty="0">
                <a:solidFill>
                  <a:srgbClr val="000000"/>
                </a:solidFill>
                <a:latin typeface="Consolas"/>
                <a:ea typeface="Consolas"/>
                <a:cs typeface="Consolas"/>
                <a:sym typeface="Consolas"/>
              </a:rPr>
              <a:t> </a:t>
            </a:r>
            <a:r>
              <a:rPr lang="en-US" sz="1200" b="1" dirty="0">
                <a:solidFill>
                  <a:srgbClr val="7F0055"/>
                </a:solidFill>
                <a:latin typeface="Consolas"/>
                <a:ea typeface="Consolas"/>
                <a:cs typeface="Consolas"/>
                <a:sym typeface="Consolas"/>
              </a:rPr>
              <a:t>void</a:t>
            </a:r>
            <a:r>
              <a:rPr lang="en-US" sz="1200" dirty="0">
                <a:solidFill>
                  <a:srgbClr val="000000"/>
                </a:solidFill>
                <a:latin typeface="Consolas"/>
                <a:ea typeface="Consolas"/>
                <a:cs typeface="Consolas"/>
                <a:sym typeface="Consolas"/>
              </a:rPr>
              <a:t> main(String[] </a:t>
            </a:r>
            <a:r>
              <a:rPr lang="en-US" sz="1200" dirty="0" err="1">
                <a:solidFill>
                  <a:srgbClr val="000000"/>
                </a:solidFill>
                <a:latin typeface="Consolas"/>
                <a:ea typeface="Consolas"/>
                <a:cs typeface="Consolas"/>
                <a:sym typeface="Consolas"/>
              </a:rPr>
              <a:t>args</a:t>
            </a:r>
            <a:r>
              <a:rPr lang="en-US" sz="1200" dirty="0">
                <a:solidFill>
                  <a:srgbClr val="000000"/>
                </a:solidFill>
                <a:latin typeface="Consolas"/>
                <a:ea typeface="Consolas"/>
                <a:cs typeface="Consolas"/>
                <a:sym typeface="Consolas"/>
              </a:rPr>
              <a:t>){</a:t>
            </a:r>
            <a:endParaRPr sz="1400" dirty="0">
              <a:latin typeface="Consolas"/>
              <a:ea typeface="Consolas"/>
              <a:cs typeface="Consolas"/>
              <a:sym typeface="Consolas"/>
            </a:endParaRPr>
          </a:p>
          <a:p>
            <a:pPr marL="800100" lvl="0" indent="-342900" algn="l" rtl="0">
              <a:lnSpc>
                <a:spcPct val="90000"/>
              </a:lnSpc>
              <a:spcBef>
                <a:spcPts val="960"/>
              </a:spcBef>
              <a:spcAft>
                <a:spcPts val="0"/>
              </a:spcAft>
              <a:buSzPts val="1600"/>
              <a:buNone/>
            </a:pPr>
            <a:r>
              <a:rPr lang="en-US" sz="1200" dirty="0">
                <a:solidFill>
                  <a:srgbClr val="000000"/>
                </a:solidFill>
                <a:latin typeface="Consolas"/>
                <a:ea typeface="Consolas"/>
                <a:cs typeface="Consolas"/>
                <a:sym typeface="Consolas"/>
              </a:rPr>
              <a:t>			String a = </a:t>
            </a:r>
            <a:r>
              <a:rPr lang="en-US" sz="1200" dirty="0" err="1">
                <a:solidFill>
                  <a:srgbClr val="000000"/>
                </a:solidFill>
                <a:latin typeface="Consolas"/>
                <a:ea typeface="Consolas"/>
                <a:cs typeface="Consolas"/>
                <a:sym typeface="Consolas"/>
              </a:rPr>
              <a:t>args</a:t>
            </a:r>
            <a:r>
              <a:rPr lang="en-US" sz="1200" dirty="0">
                <a:solidFill>
                  <a:srgbClr val="000000"/>
                </a:solidFill>
                <a:latin typeface="Consolas"/>
                <a:ea typeface="Consolas"/>
                <a:cs typeface="Consolas"/>
                <a:sym typeface="Consolas"/>
              </a:rPr>
              <a:t>[0];         </a:t>
            </a:r>
            <a:endParaRPr sz="1200" dirty="0">
              <a:solidFill>
                <a:srgbClr val="00B050"/>
              </a:solidFill>
              <a:latin typeface="Consolas"/>
              <a:ea typeface="Consolas"/>
              <a:cs typeface="Consolas"/>
              <a:sym typeface="Consolas"/>
            </a:endParaRPr>
          </a:p>
          <a:p>
            <a:pPr marL="1257300" lvl="0" indent="-342900" algn="l" rtl="0">
              <a:lnSpc>
                <a:spcPct val="90000"/>
              </a:lnSpc>
              <a:spcBef>
                <a:spcPts val="960"/>
              </a:spcBef>
              <a:spcAft>
                <a:spcPts val="0"/>
              </a:spcAft>
              <a:buSzPts val="1600"/>
              <a:buNone/>
            </a:pPr>
            <a:r>
              <a:rPr lang="en-US" sz="1200" dirty="0">
                <a:solidFill>
                  <a:srgbClr val="000000"/>
                </a:solidFill>
                <a:latin typeface="Consolas"/>
                <a:ea typeface="Consolas"/>
                <a:cs typeface="Consolas"/>
                <a:sym typeface="Consolas"/>
              </a:rPr>
              <a:t> 		String b = </a:t>
            </a:r>
            <a:r>
              <a:rPr lang="en-US" sz="1200" dirty="0" err="1">
                <a:solidFill>
                  <a:srgbClr val="000000"/>
                </a:solidFill>
                <a:latin typeface="Consolas"/>
                <a:ea typeface="Consolas"/>
                <a:cs typeface="Consolas"/>
                <a:sym typeface="Consolas"/>
              </a:rPr>
              <a:t>args</a:t>
            </a:r>
            <a:r>
              <a:rPr lang="en-US" sz="1200" dirty="0">
                <a:solidFill>
                  <a:srgbClr val="000000"/>
                </a:solidFill>
                <a:latin typeface="Consolas"/>
                <a:ea typeface="Consolas"/>
                <a:cs typeface="Consolas"/>
                <a:sym typeface="Consolas"/>
              </a:rPr>
              <a:t>[1]; </a:t>
            </a:r>
            <a:endParaRPr sz="1400" dirty="0">
              <a:latin typeface="Consolas"/>
              <a:ea typeface="Consolas"/>
              <a:cs typeface="Consolas"/>
              <a:sym typeface="Consolas"/>
            </a:endParaRPr>
          </a:p>
          <a:p>
            <a:pPr marL="800100" lvl="0" indent="-342900" algn="l" rtl="0">
              <a:lnSpc>
                <a:spcPct val="90000"/>
              </a:lnSpc>
              <a:spcBef>
                <a:spcPts val="960"/>
              </a:spcBef>
              <a:spcAft>
                <a:spcPts val="0"/>
              </a:spcAft>
              <a:buSzPts val="1600"/>
              <a:buNone/>
            </a:pPr>
            <a:r>
              <a:rPr lang="en-US" sz="1200" dirty="0">
                <a:solidFill>
                  <a:srgbClr val="000000"/>
                </a:solidFill>
                <a:latin typeface="Consolas"/>
                <a:ea typeface="Consolas"/>
                <a:cs typeface="Consolas"/>
                <a:sym typeface="Consolas"/>
              </a:rPr>
              <a:t> 		     	</a:t>
            </a:r>
            <a:r>
              <a:rPr lang="en-US" sz="1200" b="1" dirty="0" err="1">
                <a:solidFill>
                  <a:srgbClr val="7F0055"/>
                </a:solidFill>
                <a:latin typeface="Consolas"/>
                <a:ea typeface="Consolas"/>
                <a:cs typeface="Consolas"/>
                <a:sym typeface="Consolas"/>
              </a:rPr>
              <a:t>boolean</a:t>
            </a:r>
            <a:r>
              <a:rPr lang="en-US" sz="1200" dirty="0">
                <a:solidFill>
                  <a:srgbClr val="7F0055"/>
                </a:solidFill>
                <a:latin typeface="Consolas"/>
                <a:ea typeface="Consolas"/>
                <a:cs typeface="Consolas"/>
                <a:sym typeface="Consolas"/>
              </a:rPr>
              <a:t> </a:t>
            </a:r>
            <a:r>
              <a:rPr lang="en-US" sz="1200" dirty="0" err="1">
                <a:solidFill>
                  <a:srgbClr val="000000"/>
                </a:solidFill>
                <a:latin typeface="Consolas"/>
                <a:ea typeface="Consolas"/>
                <a:cs typeface="Consolas"/>
                <a:sym typeface="Consolas"/>
              </a:rPr>
              <a:t>ans</a:t>
            </a:r>
            <a:r>
              <a:rPr lang="en-US" sz="1200" dirty="0">
                <a:solidFill>
                  <a:srgbClr val="000000"/>
                </a:solidFill>
                <a:latin typeface="Consolas"/>
                <a:ea typeface="Consolas"/>
                <a:cs typeface="Consolas"/>
                <a:sym typeface="Consolas"/>
              </a:rPr>
              <a:t> = </a:t>
            </a:r>
            <a:r>
              <a:rPr lang="en-US" sz="1200" b="1" dirty="0">
                <a:solidFill>
                  <a:srgbClr val="7F0055"/>
                </a:solidFill>
                <a:latin typeface="Consolas"/>
                <a:ea typeface="Consolas"/>
                <a:cs typeface="Consolas"/>
                <a:sym typeface="Consolas"/>
              </a:rPr>
              <a:t>true</a:t>
            </a:r>
            <a:r>
              <a:rPr lang="en-US" sz="1200" dirty="0">
                <a:solidFill>
                  <a:srgbClr val="000000"/>
                </a:solidFill>
                <a:latin typeface="Consolas"/>
                <a:ea typeface="Consolas"/>
                <a:cs typeface="Consolas"/>
                <a:sym typeface="Consolas"/>
              </a:rPr>
              <a:t>;</a:t>
            </a:r>
            <a:endParaRPr sz="1200" dirty="0">
              <a:solidFill>
                <a:srgbClr val="000000"/>
              </a:solidFill>
              <a:latin typeface="Consolas"/>
              <a:ea typeface="Consolas"/>
              <a:cs typeface="Consolas"/>
              <a:sym typeface="Consolas"/>
            </a:endParaRPr>
          </a:p>
          <a:p>
            <a:pPr marL="800100" lvl="0" indent="-342900" algn="l" rtl="0">
              <a:lnSpc>
                <a:spcPct val="90000"/>
              </a:lnSpc>
              <a:spcBef>
                <a:spcPts val="960"/>
              </a:spcBef>
              <a:spcAft>
                <a:spcPts val="0"/>
              </a:spcAft>
              <a:buSzPts val="1600"/>
              <a:buNone/>
            </a:pPr>
            <a:r>
              <a:rPr lang="en-US" sz="1200" dirty="0">
                <a:solidFill>
                  <a:srgbClr val="000000"/>
                </a:solidFill>
                <a:latin typeface="Consolas"/>
                <a:ea typeface="Consolas"/>
                <a:cs typeface="Consolas"/>
                <a:sym typeface="Consolas"/>
              </a:rPr>
              <a:t>			</a:t>
            </a:r>
            <a:r>
              <a:rPr lang="en-US" sz="1200" b="1" dirty="0">
                <a:solidFill>
                  <a:srgbClr val="7F0055"/>
                </a:solidFill>
                <a:latin typeface="Consolas"/>
                <a:ea typeface="Consolas"/>
                <a:cs typeface="Consolas"/>
                <a:sym typeface="Consolas"/>
              </a:rPr>
              <a:t>int</a:t>
            </a:r>
            <a:r>
              <a:rPr lang="en-US" sz="1200" dirty="0">
                <a:solidFill>
                  <a:srgbClr val="000000"/>
                </a:solidFill>
                <a:latin typeface="Consolas"/>
                <a:ea typeface="Consolas"/>
                <a:cs typeface="Consolas"/>
                <a:sym typeface="Consolas"/>
              </a:rPr>
              <a:t> res = -2;</a:t>
            </a:r>
            <a:endParaRPr sz="1200" dirty="0">
              <a:solidFill>
                <a:srgbClr val="000000"/>
              </a:solidFill>
              <a:latin typeface="Consolas"/>
              <a:ea typeface="Consolas"/>
              <a:cs typeface="Consolas"/>
              <a:sym typeface="Consolas"/>
            </a:endParaRPr>
          </a:p>
          <a:p>
            <a:pPr marL="800100" lvl="0" indent="-342900" algn="l" rtl="0">
              <a:lnSpc>
                <a:spcPct val="90000"/>
              </a:lnSpc>
              <a:spcBef>
                <a:spcPts val="960"/>
              </a:spcBef>
              <a:spcAft>
                <a:spcPts val="0"/>
              </a:spcAft>
              <a:buSzPts val="1600"/>
              <a:buNone/>
            </a:pPr>
            <a:r>
              <a:rPr lang="en-US" sz="1200" dirty="0">
                <a:solidFill>
                  <a:srgbClr val="000000"/>
                </a:solidFill>
                <a:latin typeface="Consolas"/>
                <a:ea typeface="Consolas"/>
                <a:cs typeface="Consolas"/>
                <a:sym typeface="Consolas"/>
              </a:rPr>
              <a:t>			</a:t>
            </a:r>
            <a:r>
              <a:rPr lang="en-US" sz="1200" b="1" dirty="0">
                <a:solidFill>
                  <a:srgbClr val="7F0055"/>
                </a:solidFill>
                <a:latin typeface="Consolas"/>
                <a:ea typeface="Consolas"/>
                <a:cs typeface="Consolas"/>
                <a:sym typeface="Consolas"/>
              </a:rPr>
              <a:t>for</a:t>
            </a:r>
            <a:r>
              <a:rPr lang="en-US" sz="1200" dirty="0">
                <a:solidFill>
                  <a:srgbClr val="7F0055"/>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a:t>
            </a:r>
            <a:r>
              <a:rPr lang="en-US" sz="1200" b="1" dirty="0">
                <a:solidFill>
                  <a:srgbClr val="7F0055"/>
                </a:solidFill>
                <a:latin typeface="Consolas"/>
                <a:ea typeface="Consolas"/>
                <a:cs typeface="Consolas"/>
                <a:sym typeface="Consolas"/>
              </a:rPr>
              <a:t>int</a:t>
            </a:r>
            <a:r>
              <a:rPr lang="en-US" sz="1200" dirty="0">
                <a:solidFill>
                  <a:srgbClr val="7F0055"/>
                </a:solidFill>
                <a:latin typeface="Consolas"/>
                <a:ea typeface="Consolas"/>
                <a:cs typeface="Consolas"/>
                <a:sym typeface="Consolas"/>
              </a:rPr>
              <a:t> </a:t>
            </a:r>
            <a:r>
              <a:rPr lang="en-US" sz="1200" dirty="0" err="1">
                <a:solidFill>
                  <a:srgbClr val="000000"/>
                </a:solidFill>
                <a:latin typeface="Consolas"/>
                <a:ea typeface="Consolas"/>
                <a:cs typeface="Consolas"/>
                <a:sym typeface="Consolas"/>
              </a:rPr>
              <a:t>i</a:t>
            </a:r>
            <a:r>
              <a:rPr lang="en-US" sz="1200" dirty="0">
                <a:solidFill>
                  <a:srgbClr val="000000"/>
                </a:solidFill>
                <a:latin typeface="Consolas"/>
                <a:ea typeface="Consolas"/>
                <a:cs typeface="Consolas"/>
                <a:sym typeface="Consolas"/>
              </a:rPr>
              <a:t> = 0; </a:t>
            </a:r>
            <a:r>
              <a:rPr lang="en-US" sz="1200" dirty="0" err="1">
                <a:solidFill>
                  <a:srgbClr val="000000"/>
                </a:solidFill>
                <a:latin typeface="Consolas"/>
                <a:ea typeface="Consolas"/>
                <a:cs typeface="Consolas"/>
                <a:sym typeface="Consolas"/>
              </a:rPr>
              <a:t>i</a:t>
            </a:r>
            <a:r>
              <a:rPr lang="en-US" sz="1200" dirty="0">
                <a:solidFill>
                  <a:srgbClr val="000000"/>
                </a:solidFill>
                <a:latin typeface="Consolas"/>
                <a:ea typeface="Consolas"/>
                <a:cs typeface="Consolas"/>
                <a:sym typeface="Consolas"/>
              </a:rPr>
              <a:t> &lt; </a:t>
            </a:r>
            <a:r>
              <a:rPr lang="en-US" sz="1200" dirty="0" err="1">
                <a:solidFill>
                  <a:srgbClr val="000000"/>
                </a:solidFill>
                <a:latin typeface="Consolas"/>
                <a:ea typeface="Consolas"/>
                <a:cs typeface="Consolas"/>
                <a:sym typeface="Consolas"/>
              </a:rPr>
              <a:t>a.length</a:t>
            </a:r>
            <a:r>
              <a:rPr lang="en-US" sz="1200" dirty="0">
                <a:solidFill>
                  <a:srgbClr val="000000"/>
                </a:solidFill>
                <a:latin typeface="Consolas"/>
                <a:ea typeface="Consolas"/>
                <a:cs typeface="Consolas"/>
                <a:sym typeface="Consolas"/>
              </a:rPr>
              <a:t>() &amp;&amp; </a:t>
            </a:r>
            <a:r>
              <a:rPr lang="en-US" sz="1200" dirty="0" err="1">
                <a:solidFill>
                  <a:srgbClr val="000000"/>
                </a:solidFill>
                <a:latin typeface="Consolas"/>
                <a:ea typeface="Consolas"/>
                <a:cs typeface="Consolas"/>
                <a:sym typeface="Consolas"/>
              </a:rPr>
              <a:t>ans</a:t>
            </a:r>
            <a:r>
              <a:rPr lang="en-US" sz="1200" dirty="0">
                <a:solidFill>
                  <a:srgbClr val="000000"/>
                </a:solidFill>
                <a:latin typeface="Consolas"/>
                <a:ea typeface="Consolas"/>
                <a:cs typeface="Consolas"/>
                <a:sym typeface="Consolas"/>
              </a:rPr>
              <a:t>; </a:t>
            </a:r>
            <a:r>
              <a:rPr lang="en-US" sz="1200" dirty="0" err="1">
                <a:solidFill>
                  <a:srgbClr val="000000"/>
                </a:solidFill>
                <a:latin typeface="Consolas"/>
                <a:ea typeface="Consolas"/>
                <a:cs typeface="Consolas"/>
                <a:sym typeface="Consolas"/>
              </a:rPr>
              <a:t>i</a:t>
            </a:r>
            <a:r>
              <a:rPr lang="en-US" sz="1200" dirty="0">
                <a:solidFill>
                  <a:srgbClr val="000000"/>
                </a:solidFill>
                <a:latin typeface="Consolas"/>
                <a:ea typeface="Consolas"/>
                <a:cs typeface="Consolas"/>
                <a:sym typeface="Consolas"/>
              </a:rPr>
              <a:t>++){</a:t>
            </a:r>
            <a:endParaRPr sz="1400" dirty="0">
              <a:latin typeface="Consolas"/>
              <a:ea typeface="Consolas"/>
              <a:cs typeface="Consolas"/>
              <a:sym typeface="Consolas"/>
            </a:endParaRPr>
          </a:p>
          <a:p>
            <a:pPr marL="800100" lvl="0" indent="-342900" algn="l" rtl="0">
              <a:lnSpc>
                <a:spcPct val="90000"/>
              </a:lnSpc>
              <a:spcBef>
                <a:spcPts val="960"/>
              </a:spcBef>
              <a:spcAft>
                <a:spcPts val="0"/>
              </a:spcAft>
              <a:buSzPts val="1600"/>
              <a:buNone/>
            </a:pPr>
            <a:r>
              <a:rPr lang="en-US" sz="1200" dirty="0">
                <a:solidFill>
                  <a:srgbClr val="000000"/>
                </a:solidFill>
                <a:latin typeface="Consolas"/>
                <a:ea typeface="Consolas"/>
                <a:cs typeface="Consolas"/>
                <a:sym typeface="Consolas"/>
              </a:rPr>
              <a:t>			    </a:t>
            </a:r>
            <a:r>
              <a:rPr lang="en-US" sz="1200" dirty="0" err="1">
                <a:solidFill>
                  <a:srgbClr val="000000"/>
                </a:solidFill>
                <a:latin typeface="Consolas"/>
                <a:ea typeface="Consolas"/>
                <a:cs typeface="Consolas"/>
                <a:sym typeface="Consolas"/>
              </a:rPr>
              <a:t>ans</a:t>
            </a:r>
            <a:r>
              <a:rPr lang="en-US" sz="1200" dirty="0">
                <a:solidFill>
                  <a:srgbClr val="000000"/>
                </a:solidFill>
                <a:latin typeface="Consolas"/>
                <a:ea typeface="Consolas"/>
                <a:cs typeface="Consolas"/>
                <a:sym typeface="Consolas"/>
              </a:rPr>
              <a:t> = (</a:t>
            </a:r>
            <a:r>
              <a:rPr lang="en-US" sz="1200" dirty="0" err="1">
                <a:solidFill>
                  <a:srgbClr val="000000"/>
                </a:solidFill>
                <a:latin typeface="Consolas"/>
                <a:ea typeface="Consolas"/>
                <a:cs typeface="Consolas"/>
                <a:sym typeface="Consolas"/>
              </a:rPr>
              <a:t>a.charAt</a:t>
            </a:r>
            <a:r>
              <a:rPr lang="en-US" sz="1200" dirty="0">
                <a:solidFill>
                  <a:srgbClr val="000000"/>
                </a:solidFill>
                <a:latin typeface="Consolas"/>
                <a:ea typeface="Consolas"/>
                <a:cs typeface="Consolas"/>
                <a:sym typeface="Consolas"/>
              </a:rPr>
              <a:t>(</a:t>
            </a:r>
            <a:r>
              <a:rPr lang="en-US" sz="1200" dirty="0" err="1">
                <a:solidFill>
                  <a:srgbClr val="000000"/>
                </a:solidFill>
                <a:latin typeface="Consolas"/>
                <a:ea typeface="Consolas"/>
                <a:cs typeface="Consolas"/>
                <a:sym typeface="Consolas"/>
              </a:rPr>
              <a:t>i</a:t>
            </a:r>
            <a:r>
              <a:rPr lang="en-US" sz="1200" dirty="0">
                <a:solidFill>
                  <a:srgbClr val="000000"/>
                </a:solidFill>
                <a:latin typeface="Consolas"/>
                <a:ea typeface="Consolas"/>
                <a:cs typeface="Consolas"/>
                <a:sym typeface="Consolas"/>
              </a:rPr>
              <a:t>) == </a:t>
            </a:r>
            <a:r>
              <a:rPr lang="en-US" sz="1200" dirty="0" err="1">
                <a:solidFill>
                  <a:srgbClr val="000000"/>
                </a:solidFill>
                <a:latin typeface="Consolas"/>
                <a:ea typeface="Consolas"/>
                <a:cs typeface="Consolas"/>
                <a:sym typeface="Consolas"/>
              </a:rPr>
              <a:t>b.charAt</a:t>
            </a:r>
            <a:r>
              <a:rPr lang="en-US" sz="1200" dirty="0">
                <a:solidFill>
                  <a:srgbClr val="000000"/>
                </a:solidFill>
                <a:latin typeface="Consolas"/>
                <a:ea typeface="Consolas"/>
                <a:cs typeface="Consolas"/>
                <a:sym typeface="Consolas"/>
              </a:rPr>
              <a:t>(</a:t>
            </a:r>
            <a:r>
              <a:rPr lang="en-US" sz="1200" dirty="0" err="1">
                <a:solidFill>
                  <a:srgbClr val="000000"/>
                </a:solidFill>
                <a:latin typeface="Consolas"/>
                <a:ea typeface="Consolas"/>
                <a:cs typeface="Consolas"/>
                <a:sym typeface="Consolas"/>
              </a:rPr>
              <a:t>i</a:t>
            </a:r>
            <a:r>
              <a:rPr lang="en-US" sz="1200" dirty="0">
                <a:solidFill>
                  <a:srgbClr val="000000"/>
                </a:solidFill>
                <a:latin typeface="Consolas"/>
                <a:ea typeface="Consolas"/>
                <a:cs typeface="Consolas"/>
                <a:sym typeface="Consolas"/>
              </a:rPr>
              <a:t>));</a:t>
            </a:r>
          </a:p>
          <a:p>
            <a:pPr marL="800100" lvl="0" indent="-342900" algn="l" rtl="0">
              <a:lnSpc>
                <a:spcPct val="90000"/>
              </a:lnSpc>
              <a:spcBef>
                <a:spcPts val="960"/>
              </a:spcBef>
              <a:spcAft>
                <a:spcPts val="0"/>
              </a:spcAft>
              <a:buSzPts val="1600"/>
              <a:buNone/>
            </a:pPr>
            <a:r>
              <a:rPr lang="en-US" sz="1200" b="1" dirty="0">
                <a:solidFill>
                  <a:srgbClr val="000000"/>
                </a:solidFill>
                <a:latin typeface="Consolas"/>
                <a:ea typeface="Consolas"/>
                <a:cs typeface="Consolas"/>
                <a:sym typeface="Consolas"/>
              </a:rPr>
              <a:t>			    </a:t>
            </a:r>
            <a:r>
              <a:rPr lang="en-US" sz="1200" b="1" dirty="0">
                <a:solidFill>
                  <a:srgbClr val="7F0055"/>
                </a:solidFill>
                <a:latin typeface="Consolas"/>
                <a:ea typeface="Consolas"/>
                <a:cs typeface="Consolas"/>
                <a:sym typeface="Consolas"/>
              </a:rPr>
              <a:t>if</a:t>
            </a:r>
            <a:r>
              <a:rPr lang="en-US" sz="1200" dirty="0">
                <a:latin typeface="Consolas"/>
                <a:ea typeface="Consolas"/>
                <a:cs typeface="Consolas"/>
                <a:sym typeface="Consolas"/>
              </a:rPr>
              <a:t> (!</a:t>
            </a:r>
            <a:r>
              <a:rPr lang="en-US" sz="1200" dirty="0" err="1">
                <a:latin typeface="Consolas"/>
                <a:ea typeface="Consolas"/>
                <a:cs typeface="Consolas"/>
                <a:sym typeface="Consolas"/>
              </a:rPr>
              <a:t>ans</a:t>
            </a:r>
            <a:r>
              <a:rPr lang="en-US" sz="1200" dirty="0">
                <a:latin typeface="Consolas"/>
                <a:ea typeface="Consolas"/>
                <a:cs typeface="Consolas"/>
                <a:sym typeface="Consolas"/>
              </a:rPr>
              <a:t>) {</a:t>
            </a:r>
            <a:endParaRPr sz="1200" dirty="0">
              <a:latin typeface="Consolas"/>
              <a:ea typeface="Consolas"/>
              <a:cs typeface="Consolas"/>
              <a:sym typeface="Consolas"/>
            </a:endParaRPr>
          </a:p>
          <a:p>
            <a:pPr marL="800100" lvl="0" indent="-342900" algn="l" rtl="0">
              <a:lnSpc>
                <a:spcPct val="90000"/>
              </a:lnSpc>
              <a:spcBef>
                <a:spcPts val="960"/>
              </a:spcBef>
              <a:spcAft>
                <a:spcPts val="0"/>
              </a:spcAft>
              <a:buSzPts val="1600"/>
              <a:buNone/>
            </a:pPr>
            <a:r>
              <a:rPr lang="en-US" sz="1200" dirty="0">
                <a:latin typeface="Consolas"/>
                <a:ea typeface="Consolas"/>
                <a:cs typeface="Consolas"/>
                <a:sym typeface="Consolas"/>
              </a:rPr>
              <a:t>				res = </a:t>
            </a:r>
            <a:r>
              <a:rPr lang="en-US" sz="1200" dirty="0" err="1">
                <a:latin typeface="Consolas"/>
                <a:ea typeface="Consolas"/>
                <a:cs typeface="Consolas"/>
                <a:sym typeface="Consolas"/>
              </a:rPr>
              <a:t>a.charAt</a:t>
            </a:r>
            <a:r>
              <a:rPr lang="en-US" sz="1200" dirty="0">
                <a:latin typeface="Consolas"/>
                <a:ea typeface="Consolas"/>
                <a:cs typeface="Consolas"/>
                <a:sym typeface="Consolas"/>
              </a:rPr>
              <a:t>(</a:t>
            </a:r>
            <a:r>
              <a:rPr lang="en-US" sz="1200" dirty="0" err="1">
                <a:latin typeface="Consolas"/>
                <a:ea typeface="Consolas"/>
                <a:cs typeface="Consolas"/>
                <a:sym typeface="Consolas"/>
              </a:rPr>
              <a:t>i</a:t>
            </a:r>
            <a:r>
              <a:rPr lang="en-US" sz="1200" dirty="0">
                <a:latin typeface="Consolas"/>
                <a:ea typeface="Consolas"/>
                <a:cs typeface="Consolas"/>
                <a:sym typeface="Consolas"/>
              </a:rPr>
              <a:t>) &gt; </a:t>
            </a:r>
            <a:r>
              <a:rPr lang="en-US" sz="1200" dirty="0" err="1">
                <a:latin typeface="Consolas"/>
                <a:ea typeface="Consolas"/>
                <a:cs typeface="Consolas"/>
                <a:sym typeface="Consolas"/>
              </a:rPr>
              <a:t>b.charAt</a:t>
            </a:r>
            <a:r>
              <a:rPr lang="en-US" sz="1200" dirty="0">
                <a:latin typeface="Consolas"/>
                <a:ea typeface="Consolas"/>
                <a:cs typeface="Consolas"/>
                <a:sym typeface="Consolas"/>
              </a:rPr>
              <a:t>(</a:t>
            </a:r>
            <a:r>
              <a:rPr lang="en-US" sz="1200" dirty="0" err="1">
                <a:latin typeface="Consolas"/>
                <a:ea typeface="Consolas"/>
                <a:cs typeface="Consolas"/>
                <a:sym typeface="Consolas"/>
              </a:rPr>
              <a:t>i</a:t>
            </a:r>
            <a:r>
              <a:rPr lang="en-US" sz="1200" dirty="0">
                <a:latin typeface="Consolas"/>
                <a:ea typeface="Consolas"/>
                <a:cs typeface="Consolas"/>
                <a:sym typeface="Consolas"/>
              </a:rPr>
              <a:t>) ? -1 : 1;</a:t>
            </a:r>
            <a:endParaRPr sz="1200" dirty="0">
              <a:latin typeface="Consolas"/>
              <a:ea typeface="Consolas"/>
              <a:cs typeface="Consolas"/>
              <a:sym typeface="Consolas"/>
            </a:endParaRPr>
          </a:p>
          <a:p>
            <a:pPr marL="800100" lvl="0" indent="-342900" algn="l" rtl="0">
              <a:lnSpc>
                <a:spcPct val="90000"/>
              </a:lnSpc>
              <a:spcBef>
                <a:spcPts val="960"/>
              </a:spcBef>
              <a:spcAft>
                <a:spcPts val="0"/>
              </a:spcAft>
              <a:buSzPts val="1600"/>
              <a:buNone/>
            </a:pPr>
            <a:r>
              <a:rPr lang="en-US" sz="1200" dirty="0">
                <a:latin typeface="Consolas"/>
                <a:ea typeface="Consolas"/>
                <a:cs typeface="Consolas"/>
                <a:sym typeface="Consolas"/>
              </a:rPr>
              <a:t>			    }</a:t>
            </a:r>
            <a:endParaRPr sz="1200" dirty="0">
              <a:latin typeface="Consolas"/>
              <a:ea typeface="Consolas"/>
              <a:cs typeface="Consolas"/>
              <a:sym typeface="Consolas"/>
            </a:endParaRPr>
          </a:p>
          <a:p>
            <a:pPr marL="800100" lvl="0" indent="-342900" algn="l" rtl="0">
              <a:lnSpc>
                <a:spcPct val="100000"/>
              </a:lnSpc>
              <a:spcBef>
                <a:spcPts val="960"/>
              </a:spcBef>
              <a:spcAft>
                <a:spcPts val="0"/>
              </a:spcAft>
              <a:buSzPts val="1600"/>
              <a:buNone/>
            </a:pPr>
            <a:r>
              <a:rPr lang="en-US" sz="1200" dirty="0">
                <a:latin typeface="Consolas"/>
                <a:ea typeface="Consolas"/>
                <a:cs typeface="Consolas"/>
                <a:sym typeface="Consolas"/>
              </a:rPr>
              <a:t>			}</a:t>
            </a:r>
            <a:endParaRPr sz="1200" dirty="0">
              <a:latin typeface="Consolas"/>
              <a:ea typeface="Consolas"/>
              <a:cs typeface="Consolas"/>
              <a:sym typeface="Consolas"/>
            </a:endParaRPr>
          </a:p>
          <a:p>
            <a:pPr marL="800100" lvl="0" indent="-342900" algn="l" rtl="0">
              <a:lnSpc>
                <a:spcPct val="100000"/>
              </a:lnSpc>
              <a:spcBef>
                <a:spcPts val="960"/>
              </a:spcBef>
              <a:spcAft>
                <a:spcPts val="0"/>
              </a:spcAft>
              <a:buSzPts val="1600"/>
              <a:buNone/>
            </a:pPr>
            <a:r>
              <a:rPr lang="en-US" sz="1200" dirty="0">
                <a:latin typeface="Consolas"/>
                <a:ea typeface="Consolas"/>
                <a:cs typeface="Consolas"/>
                <a:sym typeface="Consolas"/>
              </a:rPr>
              <a:t>			</a:t>
            </a:r>
            <a:r>
              <a:rPr lang="en-US" sz="1200" b="1" dirty="0">
                <a:solidFill>
                  <a:srgbClr val="7F0055"/>
                </a:solidFill>
                <a:latin typeface="Consolas"/>
                <a:ea typeface="Consolas"/>
                <a:cs typeface="Consolas"/>
                <a:sym typeface="Consolas"/>
              </a:rPr>
              <a:t>if</a:t>
            </a:r>
            <a:r>
              <a:rPr lang="en-US" sz="1200" dirty="0">
                <a:latin typeface="Consolas"/>
                <a:ea typeface="Consolas"/>
                <a:cs typeface="Consolas"/>
                <a:sym typeface="Consolas"/>
              </a:rPr>
              <a:t> (</a:t>
            </a:r>
            <a:r>
              <a:rPr lang="en-US" sz="1200" dirty="0" err="1">
                <a:latin typeface="Consolas"/>
                <a:ea typeface="Consolas"/>
                <a:cs typeface="Consolas"/>
                <a:sym typeface="Consolas"/>
              </a:rPr>
              <a:t>a.length</a:t>
            </a:r>
            <a:r>
              <a:rPr lang="en-US" sz="1200" dirty="0">
                <a:latin typeface="Consolas"/>
                <a:ea typeface="Consolas"/>
                <a:cs typeface="Consolas"/>
                <a:sym typeface="Consolas"/>
              </a:rPr>
              <a:t>() != </a:t>
            </a:r>
            <a:r>
              <a:rPr lang="en-US" sz="1200" dirty="0" err="1">
                <a:latin typeface="Consolas"/>
                <a:ea typeface="Consolas"/>
                <a:cs typeface="Consolas"/>
                <a:sym typeface="Consolas"/>
              </a:rPr>
              <a:t>b.length</a:t>
            </a:r>
            <a:r>
              <a:rPr lang="en-US" sz="1200" dirty="0">
                <a:latin typeface="Consolas"/>
                <a:ea typeface="Consolas"/>
                <a:cs typeface="Consolas"/>
                <a:sym typeface="Consolas"/>
              </a:rPr>
              <a:t>()) {</a:t>
            </a:r>
            <a:endParaRPr sz="1200" dirty="0">
              <a:latin typeface="Consolas"/>
              <a:ea typeface="Consolas"/>
              <a:cs typeface="Consolas"/>
              <a:sym typeface="Consolas"/>
            </a:endParaRPr>
          </a:p>
          <a:p>
            <a:pPr marL="1714500" lvl="0" indent="-342900" algn="l" rtl="0">
              <a:lnSpc>
                <a:spcPct val="100000"/>
              </a:lnSpc>
              <a:spcBef>
                <a:spcPts val="960"/>
              </a:spcBef>
              <a:spcAft>
                <a:spcPts val="0"/>
              </a:spcAft>
              <a:buSzPts val="1600"/>
              <a:buNone/>
            </a:pPr>
            <a:r>
              <a:rPr lang="en-US" sz="1200" dirty="0">
                <a:latin typeface="Consolas"/>
                <a:ea typeface="Consolas"/>
                <a:cs typeface="Consolas"/>
                <a:sym typeface="Consolas"/>
              </a:rPr>
              <a:t>		     res = </a:t>
            </a:r>
            <a:r>
              <a:rPr lang="en-US" sz="1200" dirty="0" err="1">
                <a:latin typeface="Consolas"/>
                <a:ea typeface="Consolas"/>
                <a:cs typeface="Consolas"/>
                <a:sym typeface="Consolas"/>
              </a:rPr>
              <a:t>a.length</a:t>
            </a:r>
            <a:r>
              <a:rPr lang="en-US" sz="1200" dirty="0">
                <a:latin typeface="Consolas"/>
                <a:ea typeface="Consolas"/>
                <a:cs typeface="Consolas"/>
                <a:sym typeface="Consolas"/>
              </a:rPr>
              <a:t>() &gt; </a:t>
            </a:r>
            <a:r>
              <a:rPr lang="en-US" sz="1200" dirty="0" err="1">
                <a:latin typeface="Consolas"/>
                <a:ea typeface="Consolas"/>
                <a:cs typeface="Consolas"/>
                <a:sym typeface="Consolas"/>
              </a:rPr>
              <a:t>b.length</a:t>
            </a:r>
            <a:r>
              <a:rPr lang="en-US" sz="1200" dirty="0">
                <a:latin typeface="Consolas"/>
                <a:ea typeface="Consolas"/>
                <a:cs typeface="Consolas"/>
                <a:sym typeface="Consolas"/>
              </a:rPr>
              <a:t>() ? -1 : 1;</a:t>
            </a:r>
            <a:endParaRPr sz="1200" dirty="0">
              <a:latin typeface="Consolas"/>
              <a:ea typeface="Consolas"/>
              <a:cs typeface="Consolas"/>
              <a:sym typeface="Consolas"/>
            </a:endParaRPr>
          </a:p>
          <a:p>
            <a:pPr marL="2171700" lvl="1" indent="-342900">
              <a:spcBef>
                <a:spcPts val="960"/>
              </a:spcBef>
              <a:buSzPts val="1600"/>
              <a:buNone/>
            </a:pPr>
            <a:r>
              <a:rPr lang="en-US" sz="1200" dirty="0">
                <a:latin typeface="Consolas"/>
                <a:ea typeface="Consolas"/>
                <a:cs typeface="Consolas"/>
                <a:sym typeface="Consolas"/>
              </a:rPr>
              <a:t>} </a:t>
            </a:r>
            <a:r>
              <a:rPr lang="en-US" sz="1200" b="1" dirty="0">
                <a:solidFill>
                  <a:srgbClr val="7F0055"/>
                </a:solidFill>
                <a:latin typeface="Consolas"/>
                <a:ea typeface="Consolas"/>
                <a:cs typeface="Consolas"/>
                <a:sym typeface="Consolas"/>
              </a:rPr>
              <a:t>else</a:t>
            </a:r>
            <a:r>
              <a:rPr lang="en-US" sz="1200" dirty="0">
                <a:latin typeface="Consolas"/>
                <a:ea typeface="Consolas"/>
                <a:cs typeface="Consolas"/>
                <a:sym typeface="Consolas"/>
              </a:rPr>
              <a:t> {</a:t>
            </a:r>
            <a:endParaRPr sz="1200" dirty="0">
              <a:latin typeface="Consolas"/>
              <a:ea typeface="Consolas"/>
              <a:cs typeface="Consolas"/>
              <a:sym typeface="Consolas"/>
            </a:endParaRPr>
          </a:p>
          <a:p>
            <a:pPr marL="800100" lvl="0" indent="-342900" algn="l" rtl="0">
              <a:lnSpc>
                <a:spcPct val="100000"/>
              </a:lnSpc>
              <a:spcBef>
                <a:spcPts val="960"/>
              </a:spcBef>
              <a:spcAft>
                <a:spcPts val="0"/>
              </a:spcAft>
              <a:buSzPts val="1600"/>
              <a:buNone/>
            </a:pPr>
            <a:r>
              <a:rPr lang="en-US" sz="1200" dirty="0">
                <a:latin typeface="Consolas"/>
                <a:ea typeface="Consolas"/>
                <a:cs typeface="Consolas"/>
                <a:sym typeface="Consolas"/>
              </a:rPr>
              <a:t>			     res = 0;</a:t>
            </a:r>
            <a:endParaRPr sz="1200" dirty="0">
              <a:latin typeface="Consolas"/>
              <a:ea typeface="Consolas"/>
              <a:cs typeface="Consolas"/>
              <a:sym typeface="Consolas"/>
            </a:endParaRPr>
          </a:p>
          <a:p>
            <a:pPr marL="800100" lvl="0" indent="-342900" algn="l" rtl="0">
              <a:lnSpc>
                <a:spcPct val="100000"/>
              </a:lnSpc>
              <a:spcBef>
                <a:spcPts val="960"/>
              </a:spcBef>
              <a:spcAft>
                <a:spcPts val="0"/>
              </a:spcAft>
              <a:buSzPts val="1600"/>
              <a:buNone/>
            </a:pPr>
            <a:r>
              <a:rPr lang="en-US" sz="1200" dirty="0">
                <a:latin typeface="Consolas"/>
                <a:ea typeface="Consolas"/>
                <a:cs typeface="Consolas"/>
                <a:sym typeface="Consolas"/>
              </a:rPr>
              <a:t>			}</a:t>
            </a:r>
          </a:p>
          <a:p>
            <a:pPr marL="800100" lvl="0" indent="-342900" algn="l" rtl="0">
              <a:lnSpc>
                <a:spcPct val="100000"/>
              </a:lnSpc>
              <a:spcBef>
                <a:spcPts val="960"/>
              </a:spcBef>
              <a:spcAft>
                <a:spcPts val="0"/>
              </a:spcAft>
              <a:buSzPts val="1600"/>
              <a:buNone/>
            </a:pPr>
            <a:r>
              <a:rPr lang="en-US" sz="1200" dirty="0">
                <a:latin typeface="Consolas"/>
                <a:ea typeface="Consolas"/>
                <a:cs typeface="Consolas"/>
                <a:sym typeface="Consolas"/>
              </a:rPr>
              <a:t>			</a:t>
            </a:r>
            <a:r>
              <a:rPr lang="en-US" sz="1200" dirty="0" err="1">
                <a:latin typeface="Consolas"/>
                <a:ea typeface="Consolas"/>
                <a:cs typeface="Consolas"/>
                <a:sym typeface="Consolas"/>
              </a:rPr>
              <a:t>System.out.println</a:t>
            </a:r>
            <a:r>
              <a:rPr lang="en-US" sz="1200" dirty="0">
                <a:latin typeface="Consolas"/>
                <a:ea typeface="Consolas"/>
                <a:cs typeface="Consolas"/>
                <a:sym typeface="Consolas"/>
              </a:rPr>
              <a:t>(res);	</a:t>
            </a:r>
            <a:endParaRPr sz="1200" dirty="0">
              <a:latin typeface="Consolas"/>
              <a:ea typeface="Consolas"/>
              <a:cs typeface="Consolas"/>
              <a:sym typeface="Consolas"/>
            </a:endParaRPr>
          </a:p>
          <a:p>
            <a:pPr marL="800100" lvl="0" indent="-342900" algn="l" rtl="0">
              <a:lnSpc>
                <a:spcPct val="100000"/>
              </a:lnSpc>
              <a:spcBef>
                <a:spcPts val="960"/>
              </a:spcBef>
              <a:spcAft>
                <a:spcPts val="0"/>
              </a:spcAft>
              <a:buSzPts val="1600"/>
              <a:buNone/>
            </a:pPr>
            <a:r>
              <a:rPr lang="en-US" sz="1200" dirty="0">
                <a:latin typeface="Consolas"/>
                <a:ea typeface="Consolas"/>
                <a:cs typeface="Consolas"/>
                <a:sym typeface="Consolas"/>
              </a:rPr>
              <a:t>		}</a:t>
            </a:r>
            <a:endParaRPr sz="1400" dirty="0">
              <a:latin typeface="Consolas"/>
              <a:ea typeface="Consolas"/>
              <a:cs typeface="Consolas"/>
              <a:sym typeface="Consolas"/>
            </a:endParaRPr>
          </a:p>
          <a:p>
            <a:pPr marL="742950" lvl="1" indent="-285750" algn="l" rtl="0">
              <a:lnSpc>
                <a:spcPct val="100000"/>
              </a:lnSpc>
              <a:spcBef>
                <a:spcPts val="960"/>
              </a:spcBef>
              <a:spcAft>
                <a:spcPts val="0"/>
              </a:spcAft>
              <a:buSzPts val="1200"/>
              <a:buNone/>
            </a:pPr>
            <a:r>
              <a:rPr lang="en-US" sz="1200" dirty="0">
                <a:latin typeface="Consolas"/>
                <a:ea typeface="Consolas"/>
                <a:cs typeface="Consolas"/>
                <a:sym typeface="Consolas"/>
              </a:rPr>
              <a:t>}</a:t>
            </a:r>
            <a:endParaRPr sz="1400" dirty="0">
              <a:latin typeface="Consolas"/>
              <a:ea typeface="Consolas"/>
              <a:cs typeface="Consolas"/>
              <a:sym typeface="Consolas"/>
            </a:endParaRPr>
          </a:p>
          <a:p>
            <a:pPr marL="342900" lvl="0" indent="-342900" algn="l" rtl="0">
              <a:lnSpc>
                <a:spcPct val="100000"/>
              </a:lnSpc>
              <a:spcBef>
                <a:spcPts val="960"/>
              </a:spcBef>
              <a:spcAft>
                <a:spcPts val="0"/>
              </a:spcAft>
              <a:buSzPts val="1600"/>
              <a:buFont typeface="Noto Sans"/>
              <a:buNone/>
            </a:pPr>
            <a:endParaRPr sz="1200" dirty="0"/>
          </a:p>
        </p:txBody>
      </p:sp>
      <p:sp>
        <p:nvSpPr>
          <p:cNvPr id="593" name="Google Shape;593;g2862855f622_0_554"/>
          <p:cNvSpPr/>
          <p:nvPr/>
        </p:nvSpPr>
        <p:spPr>
          <a:xfrm>
            <a:off x="152400" y="6652725"/>
            <a:ext cx="5029200" cy="194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359993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5D1C1-082D-A3F5-3B2C-4353CF4D5CE1}"/>
              </a:ext>
            </a:extLst>
          </p:cNvPr>
          <p:cNvSpPr>
            <a:spLocks noGrp="1"/>
          </p:cNvSpPr>
          <p:nvPr>
            <p:ph type="title"/>
          </p:nvPr>
        </p:nvSpPr>
        <p:spPr/>
        <p:txBody>
          <a:bodyPr/>
          <a:lstStyle/>
          <a:p>
            <a:r>
              <a:rPr lang="en-US" dirty="0"/>
              <a:t>Question 10 – Strings</a:t>
            </a:r>
            <a:endParaRPr lang="en-IL" dirty="0"/>
          </a:p>
        </p:txBody>
      </p:sp>
      <p:pic>
        <p:nvPicPr>
          <p:cNvPr id="4" name="Picture 3">
            <a:extLst>
              <a:ext uri="{FF2B5EF4-FFF2-40B4-BE49-F238E27FC236}">
                <a16:creationId xmlns:a16="http://schemas.microsoft.com/office/drawing/2014/main" id="{07EE6B70-1DAA-DB80-AABE-F1A07E635ABE}"/>
              </a:ext>
            </a:extLst>
          </p:cNvPr>
          <p:cNvPicPr>
            <a:picLocks noChangeAspect="1"/>
          </p:cNvPicPr>
          <p:nvPr/>
        </p:nvPicPr>
        <p:blipFill>
          <a:blip r:embed="rId2"/>
          <a:stretch>
            <a:fillRect/>
          </a:stretch>
        </p:blipFill>
        <p:spPr>
          <a:xfrm>
            <a:off x="4572000" y="838200"/>
            <a:ext cx="4446166" cy="3077245"/>
          </a:xfrm>
          <a:prstGeom prst="rect">
            <a:avLst/>
          </a:prstGeom>
        </p:spPr>
      </p:pic>
      <p:sp>
        <p:nvSpPr>
          <p:cNvPr id="5" name="Google Shape;473;p29">
            <a:extLst>
              <a:ext uri="{FF2B5EF4-FFF2-40B4-BE49-F238E27FC236}">
                <a16:creationId xmlns:a16="http://schemas.microsoft.com/office/drawing/2014/main" id="{8BD77E86-7379-CA85-5FF0-749A262475F2}"/>
              </a:ext>
            </a:extLst>
          </p:cNvPr>
          <p:cNvSpPr/>
          <p:nvPr/>
        </p:nvSpPr>
        <p:spPr>
          <a:xfrm>
            <a:off x="152400" y="6652725"/>
            <a:ext cx="5029200" cy="194386"/>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 name="Google Shape;560;p37">
            <a:extLst>
              <a:ext uri="{FF2B5EF4-FFF2-40B4-BE49-F238E27FC236}">
                <a16:creationId xmlns:a16="http://schemas.microsoft.com/office/drawing/2014/main" id="{A798525A-467D-C1EF-A2BA-0866753C24CB}"/>
              </a:ext>
            </a:extLst>
          </p:cNvPr>
          <p:cNvSpPr txBox="1">
            <a:spLocks/>
          </p:cNvSpPr>
          <p:nvPr/>
        </p:nvSpPr>
        <p:spPr>
          <a:xfrm>
            <a:off x="228600" y="838200"/>
            <a:ext cx="4251121" cy="2743200"/>
          </a:xfrm>
          <a:prstGeom prst="rect">
            <a:avLst/>
          </a:prstGeom>
          <a:noFill/>
          <a:ln>
            <a:noFill/>
          </a:ln>
        </p:spPr>
        <p:txBody>
          <a:bodyPr spcFirstLastPara="1" wrap="square" lIns="92075" tIns="46025" rIns="92075" bIns="460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1080"/>
              </a:spcBef>
              <a:spcAft>
                <a:spcPts val="0"/>
              </a:spcAft>
              <a:buClr>
                <a:srgbClr val="006600"/>
              </a:buClr>
              <a:buSzPts val="1800"/>
              <a:buFont typeface="Noto Sans"/>
              <a:buChar char="■"/>
              <a:defRPr sz="1800" b="0" i="0" u="none" strike="noStrike" cap="none">
                <a:solidFill>
                  <a:schemeClr val="dk1"/>
                </a:solidFill>
                <a:latin typeface="Comic Sans MS"/>
                <a:ea typeface="Comic Sans MS"/>
                <a:cs typeface="Comic Sans MS"/>
                <a:sym typeface="Comic Sans MS"/>
              </a:defRPr>
            </a:lvl1pPr>
            <a:lvl2pPr marL="914400" marR="0" lvl="1" indent="-314325" algn="l" rtl="0">
              <a:lnSpc>
                <a:spcPct val="100000"/>
              </a:lnSpc>
              <a:spcBef>
                <a:spcPts val="1080"/>
              </a:spcBef>
              <a:spcAft>
                <a:spcPts val="0"/>
              </a:spcAft>
              <a:buClr>
                <a:srgbClr val="000099"/>
              </a:buClr>
              <a:buSzPts val="1350"/>
              <a:buFont typeface="Noto Sans"/>
              <a:buChar char="●"/>
              <a:defRPr sz="1800" b="0" i="0" u="none" strike="noStrike" cap="none">
                <a:solidFill>
                  <a:schemeClr val="dk1"/>
                </a:solidFill>
                <a:latin typeface="Comic Sans MS"/>
                <a:ea typeface="Comic Sans MS"/>
                <a:cs typeface="Comic Sans MS"/>
                <a:sym typeface="Comic Sans MS"/>
              </a:defRPr>
            </a:lvl2pPr>
            <a:lvl3pPr marL="1371600" marR="0" lvl="2" indent="-314325" algn="l" rtl="0">
              <a:lnSpc>
                <a:spcPct val="100000"/>
              </a:lnSpc>
              <a:spcBef>
                <a:spcPts val="360"/>
              </a:spcBef>
              <a:spcAft>
                <a:spcPts val="0"/>
              </a:spcAft>
              <a:buClr>
                <a:srgbClr val="003300"/>
              </a:buClr>
              <a:buSzPts val="1350"/>
              <a:buFont typeface="Noto Sans"/>
              <a:buChar char="❑"/>
              <a:defRPr sz="1800" b="0" i="0" u="none" strike="noStrike" cap="none">
                <a:solidFill>
                  <a:schemeClr val="dk1"/>
                </a:solidFill>
                <a:latin typeface="Comic Sans MS"/>
                <a:ea typeface="Comic Sans MS"/>
                <a:cs typeface="Comic Sans MS"/>
                <a:sym typeface="Comic Sans MS"/>
              </a:defRPr>
            </a:lvl3pPr>
            <a:lvl4pPr marL="1828800" marR="0" lvl="3" indent="-342900" algn="l" rtl="0">
              <a:lnSpc>
                <a:spcPct val="100000"/>
              </a:lnSpc>
              <a:spcBef>
                <a:spcPts val="360"/>
              </a:spcBef>
              <a:spcAft>
                <a:spcPts val="0"/>
              </a:spcAft>
              <a:buClr>
                <a:srgbClr val="003300"/>
              </a:buClr>
              <a:buSzPts val="1800"/>
              <a:buFont typeface="Noto Sans"/>
              <a:buChar char="■"/>
              <a:defRPr sz="1800" b="0" i="0" u="none" strike="noStrike" cap="none">
                <a:solidFill>
                  <a:schemeClr val="dk1"/>
                </a:solidFill>
                <a:latin typeface="Comic Sans MS"/>
                <a:ea typeface="Comic Sans MS"/>
                <a:cs typeface="Comic Sans MS"/>
                <a:sym typeface="Comic Sans MS"/>
              </a:defRPr>
            </a:lvl4pPr>
            <a:lvl5pPr marL="2286000" marR="0" lvl="4" indent="-342900" algn="l" rtl="0">
              <a:lnSpc>
                <a:spcPct val="100000"/>
              </a:lnSpc>
              <a:spcBef>
                <a:spcPts val="360"/>
              </a:spcBef>
              <a:spcAft>
                <a:spcPts val="0"/>
              </a:spcAft>
              <a:buClr>
                <a:srgbClr val="003300"/>
              </a:buClr>
              <a:buSzPts val="1800"/>
              <a:buFont typeface="Noto Sans"/>
              <a:buChar char="■"/>
              <a:defRPr sz="1800" b="0" i="0" u="none" strike="noStrike" cap="none">
                <a:solidFill>
                  <a:schemeClr val="dk1"/>
                </a:solidFill>
                <a:latin typeface="Comic Sans MS"/>
                <a:ea typeface="Comic Sans MS"/>
                <a:cs typeface="Comic Sans MS"/>
                <a:sym typeface="Comic Sans MS"/>
              </a:defRPr>
            </a:lvl5pPr>
            <a:lvl6pPr marL="2743200" marR="0" lvl="5" indent="-342900" algn="l" rtl="0">
              <a:lnSpc>
                <a:spcPct val="100000"/>
              </a:lnSpc>
              <a:spcBef>
                <a:spcPts val="360"/>
              </a:spcBef>
              <a:spcAft>
                <a:spcPts val="0"/>
              </a:spcAft>
              <a:buClr>
                <a:srgbClr val="003300"/>
              </a:buClr>
              <a:buSzPts val="1800"/>
              <a:buFont typeface="Noto Sans"/>
              <a:buChar char="■"/>
              <a:defRPr sz="1800" b="0" i="0" u="none" strike="noStrike" cap="none">
                <a:solidFill>
                  <a:schemeClr val="dk1"/>
                </a:solidFill>
                <a:latin typeface="Comic Sans MS"/>
                <a:ea typeface="Comic Sans MS"/>
                <a:cs typeface="Comic Sans MS"/>
                <a:sym typeface="Comic Sans MS"/>
              </a:defRPr>
            </a:lvl6pPr>
            <a:lvl7pPr marL="3200400" marR="0" lvl="6" indent="-342900" algn="l" rtl="0">
              <a:lnSpc>
                <a:spcPct val="100000"/>
              </a:lnSpc>
              <a:spcBef>
                <a:spcPts val="360"/>
              </a:spcBef>
              <a:spcAft>
                <a:spcPts val="0"/>
              </a:spcAft>
              <a:buClr>
                <a:srgbClr val="003300"/>
              </a:buClr>
              <a:buSzPts val="1800"/>
              <a:buFont typeface="Noto Sans"/>
              <a:buChar char="■"/>
              <a:defRPr sz="1800" b="0" i="0" u="none" strike="noStrike" cap="none">
                <a:solidFill>
                  <a:schemeClr val="dk1"/>
                </a:solidFill>
                <a:latin typeface="Comic Sans MS"/>
                <a:ea typeface="Comic Sans MS"/>
                <a:cs typeface="Comic Sans MS"/>
                <a:sym typeface="Comic Sans MS"/>
              </a:defRPr>
            </a:lvl7pPr>
            <a:lvl8pPr marL="3657600" marR="0" lvl="7" indent="-342900" algn="l" rtl="0">
              <a:lnSpc>
                <a:spcPct val="100000"/>
              </a:lnSpc>
              <a:spcBef>
                <a:spcPts val="360"/>
              </a:spcBef>
              <a:spcAft>
                <a:spcPts val="0"/>
              </a:spcAft>
              <a:buClr>
                <a:srgbClr val="003300"/>
              </a:buClr>
              <a:buSzPts val="1800"/>
              <a:buFont typeface="Noto Sans"/>
              <a:buChar char="■"/>
              <a:defRPr sz="1800" b="0" i="0" u="none" strike="noStrike" cap="none">
                <a:solidFill>
                  <a:schemeClr val="dk1"/>
                </a:solidFill>
                <a:latin typeface="Comic Sans MS"/>
                <a:ea typeface="Comic Sans MS"/>
                <a:cs typeface="Comic Sans MS"/>
                <a:sym typeface="Comic Sans MS"/>
              </a:defRPr>
            </a:lvl8pPr>
            <a:lvl9pPr marL="4114800" marR="0" lvl="8" indent="-342900" algn="l" rtl="0">
              <a:lnSpc>
                <a:spcPct val="100000"/>
              </a:lnSpc>
              <a:spcBef>
                <a:spcPts val="360"/>
              </a:spcBef>
              <a:spcAft>
                <a:spcPts val="0"/>
              </a:spcAft>
              <a:buClr>
                <a:srgbClr val="003300"/>
              </a:buClr>
              <a:buSzPts val="1800"/>
              <a:buFont typeface="Noto Sans"/>
              <a:buChar char="■"/>
              <a:defRPr sz="1800" b="0" i="0" u="none" strike="noStrike" cap="none">
                <a:solidFill>
                  <a:schemeClr val="dk1"/>
                </a:solidFill>
                <a:latin typeface="Comic Sans MS"/>
                <a:ea typeface="Comic Sans MS"/>
                <a:cs typeface="Comic Sans MS"/>
                <a:sym typeface="Comic Sans MS"/>
              </a:defRPr>
            </a:lvl9pPr>
          </a:lstStyle>
          <a:p>
            <a:pPr marL="342900">
              <a:spcBef>
                <a:spcPts val="0"/>
              </a:spcBef>
              <a:buSzPts val="1600"/>
            </a:pPr>
            <a:r>
              <a:rPr lang="en-US" sz="1600" dirty="0"/>
              <a:t>Let’s look at the following prompt from ChatGPT.</a:t>
            </a:r>
          </a:p>
          <a:p>
            <a:pPr marL="342900">
              <a:spcBef>
                <a:spcPts val="0"/>
              </a:spcBef>
              <a:buSzPts val="1600"/>
            </a:pPr>
            <a:r>
              <a:rPr lang="en-US" sz="1600" dirty="0"/>
              <a:t>Who can tell me what is wrong here? </a:t>
            </a:r>
          </a:p>
          <a:p>
            <a:pPr marL="342900">
              <a:spcBef>
                <a:spcPts val="0"/>
              </a:spcBef>
              <a:buSzPts val="1600"/>
            </a:pPr>
            <a:endParaRPr lang="en-US" sz="1600" dirty="0"/>
          </a:p>
          <a:p>
            <a:pPr marL="342900">
              <a:spcBef>
                <a:spcPts val="0"/>
              </a:spcBef>
              <a:buSzPts val="1600"/>
            </a:pPr>
            <a:endParaRPr lang="en-US" sz="1600" dirty="0"/>
          </a:p>
          <a:p>
            <a:pPr marL="342900">
              <a:spcBef>
                <a:spcPts val="0"/>
              </a:spcBef>
              <a:buSzPts val="1600"/>
            </a:pPr>
            <a:endParaRPr lang="en-US" sz="1600" dirty="0"/>
          </a:p>
        </p:txBody>
      </p:sp>
      <p:sp>
        <p:nvSpPr>
          <p:cNvPr id="7" name="Google Shape;560;p37">
            <a:extLst>
              <a:ext uri="{FF2B5EF4-FFF2-40B4-BE49-F238E27FC236}">
                <a16:creationId xmlns:a16="http://schemas.microsoft.com/office/drawing/2014/main" id="{652AC4D9-54B8-380F-3FC9-B05B1119041D}"/>
              </a:ext>
            </a:extLst>
          </p:cNvPr>
          <p:cNvSpPr txBox="1">
            <a:spLocks/>
          </p:cNvSpPr>
          <p:nvPr/>
        </p:nvSpPr>
        <p:spPr>
          <a:xfrm>
            <a:off x="228599" y="1855365"/>
            <a:ext cx="4251121" cy="2743200"/>
          </a:xfrm>
          <a:prstGeom prst="rect">
            <a:avLst/>
          </a:prstGeom>
          <a:noFill/>
          <a:ln>
            <a:noFill/>
          </a:ln>
        </p:spPr>
        <p:txBody>
          <a:bodyPr spcFirstLastPara="1" wrap="square" lIns="92075" tIns="46025" rIns="92075" bIns="460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1080"/>
              </a:spcBef>
              <a:spcAft>
                <a:spcPts val="0"/>
              </a:spcAft>
              <a:buClr>
                <a:srgbClr val="006600"/>
              </a:buClr>
              <a:buSzPts val="1800"/>
              <a:buFont typeface="Noto Sans"/>
              <a:buChar char="■"/>
              <a:defRPr sz="1800" b="0" i="0" u="none" strike="noStrike" cap="none">
                <a:solidFill>
                  <a:schemeClr val="dk1"/>
                </a:solidFill>
                <a:latin typeface="Comic Sans MS"/>
                <a:ea typeface="Comic Sans MS"/>
                <a:cs typeface="Comic Sans MS"/>
                <a:sym typeface="Comic Sans MS"/>
              </a:defRPr>
            </a:lvl1pPr>
            <a:lvl2pPr marL="914400" marR="0" lvl="1" indent="-314325" algn="l" rtl="0">
              <a:lnSpc>
                <a:spcPct val="100000"/>
              </a:lnSpc>
              <a:spcBef>
                <a:spcPts val="1080"/>
              </a:spcBef>
              <a:spcAft>
                <a:spcPts val="0"/>
              </a:spcAft>
              <a:buClr>
                <a:srgbClr val="000099"/>
              </a:buClr>
              <a:buSzPts val="1350"/>
              <a:buFont typeface="Noto Sans"/>
              <a:buChar char="●"/>
              <a:defRPr sz="1800" b="0" i="0" u="none" strike="noStrike" cap="none">
                <a:solidFill>
                  <a:schemeClr val="dk1"/>
                </a:solidFill>
                <a:latin typeface="Comic Sans MS"/>
                <a:ea typeface="Comic Sans MS"/>
                <a:cs typeface="Comic Sans MS"/>
                <a:sym typeface="Comic Sans MS"/>
              </a:defRPr>
            </a:lvl2pPr>
            <a:lvl3pPr marL="1371600" marR="0" lvl="2" indent="-314325" algn="l" rtl="0">
              <a:lnSpc>
                <a:spcPct val="100000"/>
              </a:lnSpc>
              <a:spcBef>
                <a:spcPts val="360"/>
              </a:spcBef>
              <a:spcAft>
                <a:spcPts val="0"/>
              </a:spcAft>
              <a:buClr>
                <a:srgbClr val="003300"/>
              </a:buClr>
              <a:buSzPts val="1350"/>
              <a:buFont typeface="Noto Sans"/>
              <a:buChar char="❑"/>
              <a:defRPr sz="1800" b="0" i="0" u="none" strike="noStrike" cap="none">
                <a:solidFill>
                  <a:schemeClr val="dk1"/>
                </a:solidFill>
                <a:latin typeface="Comic Sans MS"/>
                <a:ea typeface="Comic Sans MS"/>
                <a:cs typeface="Comic Sans MS"/>
                <a:sym typeface="Comic Sans MS"/>
              </a:defRPr>
            </a:lvl3pPr>
            <a:lvl4pPr marL="1828800" marR="0" lvl="3" indent="-342900" algn="l" rtl="0">
              <a:lnSpc>
                <a:spcPct val="100000"/>
              </a:lnSpc>
              <a:spcBef>
                <a:spcPts val="360"/>
              </a:spcBef>
              <a:spcAft>
                <a:spcPts val="0"/>
              </a:spcAft>
              <a:buClr>
                <a:srgbClr val="003300"/>
              </a:buClr>
              <a:buSzPts val="1800"/>
              <a:buFont typeface="Noto Sans"/>
              <a:buChar char="■"/>
              <a:defRPr sz="1800" b="0" i="0" u="none" strike="noStrike" cap="none">
                <a:solidFill>
                  <a:schemeClr val="dk1"/>
                </a:solidFill>
                <a:latin typeface="Comic Sans MS"/>
                <a:ea typeface="Comic Sans MS"/>
                <a:cs typeface="Comic Sans MS"/>
                <a:sym typeface="Comic Sans MS"/>
              </a:defRPr>
            </a:lvl4pPr>
            <a:lvl5pPr marL="2286000" marR="0" lvl="4" indent="-342900" algn="l" rtl="0">
              <a:lnSpc>
                <a:spcPct val="100000"/>
              </a:lnSpc>
              <a:spcBef>
                <a:spcPts val="360"/>
              </a:spcBef>
              <a:spcAft>
                <a:spcPts val="0"/>
              </a:spcAft>
              <a:buClr>
                <a:srgbClr val="003300"/>
              </a:buClr>
              <a:buSzPts val="1800"/>
              <a:buFont typeface="Noto Sans"/>
              <a:buChar char="■"/>
              <a:defRPr sz="1800" b="0" i="0" u="none" strike="noStrike" cap="none">
                <a:solidFill>
                  <a:schemeClr val="dk1"/>
                </a:solidFill>
                <a:latin typeface="Comic Sans MS"/>
                <a:ea typeface="Comic Sans MS"/>
                <a:cs typeface="Comic Sans MS"/>
                <a:sym typeface="Comic Sans MS"/>
              </a:defRPr>
            </a:lvl5pPr>
            <a:lvl6pPr marL="2743200" marR="0" lvl="5" indent="-342900" algn="l" rtl="0">
              <a:lnSpc>
                <a:spcPct val="100000"/>
              </a:lnSpc>
              <a:spcBef>
                <a:spcPts val="360"/>
              </a:spcBef>
              <a:spcAft>
                <a:spcPts val="0"/>
              </a:spcAft>
              <a:buClr>
                <a:srgbClr val="003300"/>
              </a:buClr>
              <a:buSzPts val="1800"/>
              <a:buFont typeface="Noto Sans"/>
              <a:buChar char="■"/>
              <a:defRPr sz="1800" b="0" i="0" u="none" strike="noStrike" cap="none">
                <a:solidFill>
                  <a:schemeClr val="dk1"/>
                </a:solidFill>
                <a:latin typeface="Comic Sans MS"/>
                <a:ea typeface="Comic Sans MS"/>
                <a:cs typeface="Comic Sans MS"/>
                <a:sym typeface="Comic Sans MS"/>
              </a:defRPr>
            </a:lvl6pPr>
            <a:lvl7pPr marL="3200400" marR="0" lvl="6" indent="-342900" algn="l" rtl="0">
              <a:lnSpc>
                <a:spcPct val="100000"/>
              </a:lnSpc>
              <a:spcBef>
                <a:spcPts val="360"/>
              </a:spcBef>
              <a:spcAft>
                <a:spcPts val="0"/>
              </a:spcAft>
              <a:buClr>
                <a:srgbClr val="003300"/>
              </a:buClr>
              <a:buSzPts val="1800"/>
              <a:buFont typeface="Noto Sans"/>
              <a:buChar char="■"/>
              <a:defRPr sz="1800" b="0" i="0" u="none" strike="noStrike" cap="none">
                <a:solidFill>
                  <a:schemeClr val="dk1"/>
                </a:solidFill>
                <a:latin typeface="Comic Sans MS"/>
                <a:ea typeface="Comic Sans MS"/>
                <a:cs typeface="Comic Sans MS"/>
                <a:sym typeface="Comic Sans MS"/>
              </a:defRPr>
            </a:lvl7pPr>
            <a:lvl8pPr marL="3657600" marR="0" lvl="7" indent="-342900" algn="l" rtl="0">
              <a:lnSpc>
                <a:spcPct val="100000"/>
              </a:lnSpc>
              <a:spcBef>
                <a:spcPts val="360"/>
              </a:spcBef>
              <a:spcAft>
                <a:spcPts val="0"/>
              </a:spcAft>
              <a:buClr>
                <a:srgbClr val="003300"/>
              </a:buClr>
              <a:buSzPts val="1800"/>
              <a:buFont typeface="Noto Sans"/>
              <a:buChar char="■"/>
              <a:defRPr sz="1800" b="0" i="0" u="none" strike="noStrike" cap="none">
                <a:solidFill>
                  <a:schemeClr val="dk1"/>
                </a:solidFill>
                <a:latin typeface="Comic Sans MS"/>
                <a:ea typeface="Comic Sans MS"/>
                <a:cs typeface="Comic Sans MS"/>
                <a:sym typeface="Comic Sans MS"/>
              </a:defRPr>
            </a:lvl8pPr>
            <a:lvl9pPr marL="4114800" marR="0" lvl="8" indent="-342900" algn="l" rtl="0">
              <a:lnSpc>
                <a:spcPct val="100000"/>
              </a:lnSpc>
              <a:spcBef>
                <a:spcPts val="360"/>
              </a:spcBef>
              <a:spcAft>
                <a:spcPts val="0"/>
              </a:spcAft>
              <a:buClr>
                <a:srgbClr val="003300"/>
              </a:buClr>
              <a:buSzPts val="1800"/>
              <a:buFont typeface="Noto Sans"/>
              <a:buChar char="■"/>
              <a:defRPr sz="1800" b="0" i="0" u="none" strike="noStrike" cap="none">
                <a:solidFill>
                  <a:schemeClr val="dk1"/>
                </a:solidFill>
                <a:latin typeface="Comic Sans MS"/>
                <a:ea typeface="Comic Sans MS"/>
                <a:cs typeface="Comic Sans MS"/>
                <a:sym typeface="Comic Sans MS"/>
              </a:defRPr>
            </a:lvl9pPr>
          </a:lstStyle>
          <a:p>
            <a:pPr marL="342900">
              <a:spcBef>
                <a:spcPts val="0"/>
              </a:spcBef>
              <a:buSzPts val="1600"/>
            </a:pPr>
            <a:r>
              <a:rPr lang="en-US" sz="1600" dirty="0"/>
              <a:t>The word raspberry has 3 "</a:t>
            </a:r>
            <a:r>
              <a:rPr lang="en-US" sz="1600" dirty="0" err="1"/>
              <a:t>r”s</a:t>
            </a:r>
            <a:endParaRPr lang="en-US" sz="1600" dirty="0"/>
          </a:p>
          <a:p>
            <a:pPr marL="800100" lvl="1">
              <a:spcBef>
                <a:spcPts val="0"/>
              </a:spcBef>
              <a:buClr>
                <a:srgbClr val="007600"/>
              </a:buClr>
              <a:buSzPts val="1600"/>
              <a:buFont typeface="Wingdings" pitchFamily="2" charset="2"/>
              <a:buChar char="q"/>
            </a:pPr>
            <a:r>
              <a:rPr lang="en-US" sz="1600" b="1" u="sng" dirty="0"/>
              <a:t>r</a:t>
            </a:r>
            <a:r>
              <a:rPr lang="en-US" sz="1600" dirty="0"/>
              <a:t>aspbe</a:t>
            </a:r>
            <a:r>
              <a:rPr lang="en-US" sz="1600" b="1" u="sng" dirty="0"/>
              <a:t>rr</a:t>
            </a:r>
            <a:r>
              <a:rPr lang="en-US" sz="1600" dirty="0"/>
              <a:t>y</a:t>
            </a:r>
          </a:p>
          <a:p>
            <a:pPr marL="0" indent="0">
              <a:spcBef>
                <a:spcPts val="0"/>
              </a:spcBef>
              <a:buClr>
                <a:srgbClr val="007600"/>
              </a:buClr>
              <a:buSzPts val="1600"/>
              <a:buNone/>
            </a:pPr>
            <a:endParaRPr lang="en-US" sz="1600" dirty="0"/>
          </a:p>
          <a:p>
            <a:pPr marL="0" indent="0">
              <a:spcBef>
                <a:spcPts val="0"/>
              </a:spcBef>
              <a:buClr>
                <a:srgbClr val="007600"/>
              </a:buClr>
              <a:buSzPts val="1600"/>
              <a:buNone/>
            </a:pPr>
            <a:endParaRPr lang="en-US" sz="1600" dirty="0"/>
          </a:p>
          <a:p>
            <a:pPr marL="285750" indent="-285750">
              <a:spcBef>
                <a:spcPts val="0"/>
              </a:spcBef>
              <a:buClr>
                <a:srgbClr val="007600"/>
              </a:buClr>
              <a:buSzPts val="1600"/>
            </a:pPr>
            <a:r>
              <a:rPr lang="en-US" sz="1600" dirty="0"/>
              <a:t>What happens here? The AI splits the word raspberry to 2 words (”rasp” and “berry”). And returns the more probable answer of the 2 options which in this case is 2. </a:t>
            </a:r>
          </a:p>
          <a:p>
            <a:pPr marL="285750" indent="-285750">
              <a:spcBef>
                <a:spcPts val="0"/>
              </a:spcBef>
              <a:buClr>
                <a:srgbClr val="007600"/>
              </a:buClr>
              <a:buSzPts val="1600"/>
            </a:pPr>
            <a:endParaRPr lang="en-US" sz="1600" dirty="0"/>
          </a:p>
          <a:p>
            <a:pPr marL="285750" indent="-285750">
              <a:spcBef>
                <a:spcPts val="0"/>
              </a:spcBef>
              <a:buClr>
                <a:srgbClr val="007600"/>
              </a:buClr>
              <a:buSzPts val="1600"/>
            </a:pPr>
            <a:r>
              <a:rPr lang="en-US" sz="1600" dirty="0"/>
              <a:t>Lets build a function which will be able to work on all 3 word correctly</a:t>
            </a:r>
          </a:p>
          <a:p>
            <a:pPr marL="0" indent="0">
              <a:spcBef>
                <a:spcPts val="0"/>
              </a:spcBef>
              <a:buClr>
                <a:srgbClr val="007600"/>
              </a:buClr>
              <a:buSzPts val="1600"/>
              <a:buNone/>
            </a:pPr>
            <a:endParaRPr lang="en-US" sz="1600" dirty="0"/>
          </a:p>
          <a:p>
            <a:pPr marL="0" indent="0">
              <a:spcBef>
                <a:spcPts val="0"/>
              </a:spcBef>
              <a:buClr>
                <a:srgbClr val="007600"/>
              </a:buClr>
              <a:buSzPts val="1600"/>
              <a:buNone/>
            </a:pPr>
            <a:endParaRPr lang="en-US" sz="1600" dirty="0"/>
          </a:p>
        </p:txBody>
      </p:sp>
      <p:sp>
        <p:nvSpPr>
          <p:cNvPr id="9" name="TextBox 8">
            <a:extLst>
              <a:ext uri="{FF2B5EF4-FFF2-40B4-BE49-F238E27FC236}">
                <a16:creationId xmlns:a16="http://schemas.microsoft.com/office/drawing/2014/main" id="{3B7914E0-FD6B-C2E0-FADA-74D0C2AA3A40}"/>
              </a:ext>
            </a:extLst>
          </p:cNvPr>
          <p:cNvSpPr txBox="1"/>
          <p:nvPr/>
        </p:nvSpPr>
        <p:spPr>
          <a:xfrm>
            <a:off x="4572000" y="4247471"/>
            <a:ext cx="4576194" cy="1384995"/>
          </a:xfrm>
          <a:prstGeom prst="rect">
            <a:avLst/>
          </a:prstGeom>
          <a:noFill/>
        </p:spPr>
        <p:txBody>
          <a:bodyPr wrap="square">
            <a:spAutoFit/>
          </a:bodyPr>
          <a:lstStyle/>
          <a:p>
            <a:r>
              <a:rPr lang="en-IL" dirty="0">
                <a:hlinkClick r:id="rId3"/>
              </a:rPr>
              <a:t>https://prompt.16x.engineer/blog/why-chatgpt-cant-count-rs-in-strawberry</a:t>
            </a:r>
            <a:r>
              <a:rPr lang="en-IL" dirty="0"/>
              <a:t> </a:t>
            </a:r>
          </a:p>
          <a:p>
            <a:endParaRPr lang="en-IL" dirty="0"/>
          </a:p>
          <a:p>
            <a:r>
              <a:rPr lang="en-IL" dirty="0"/>
              <a:t>The problem was discovered on strawberry, which was fixed. </a:t>
            </a:r>
            <a:r>
              <a:rPr lang="en-US" dirty="0"/>
              <a:t>B</a:t>
            </a:r>
            <a:r>
              <a:rPr lang="en-IL" dirty="0"/>
              <a:t>ut the problem currently live in raspberry. </a:t>
            </a:r>
            <a:r>
              <a:rPr lang="en-US" dirty="0"/>
              <a:t>S</a:t>
            </a:r>
            <a:r>
              <a:rPr lang="en-IL" dirty="0"/>
              <a:t>o you can try it yourself. </a:t>
            </a:r>
          </a:p>
        </p:txBody>
      </p:sp>
    </p:spTree>
    <p:extLst>
      <p:ext uri="{BB962C8B-B14F-4D97-AF65-F5344CB8AC3E}">
        <p14:creationId xmlns:p14="http://schemas.microsoft.com/office/powerpoint/2010/main" val="1440259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fade">
                                      <p:cBhvr>
                                        <p:cTn id="15" dur="500"/>
                                        <p:tgtEl>
                                          <p:spTgt spid="7">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6" end="6"/>
                                            </p:txEl>
                                          </p:spTgt>
                                        </p:tgtEl>
                                        <p:attrNameLst>
                                          <p:attrName>style.visibility</p:attrName>
                                        </p:attrNameLst>
                                      </p:cBhvr>
                                      <p:to>
                                        <p:strVal val="visible"/>
                                      </p:to>
                                    </p:set>
                                    <p:animEffect transition="in" filter="fade">
                                      <p:cBhvr>
                                        <p:cTn id="20" dur="500"/>
                                        <p:tgtEl>
                                          <p:spTgt spid="7">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30"/>
          <p:cNvSpPr txBox="1">
            <a:spLocks noGrp="1"/>
          </p:cNvSpPr>
          <p:nvPr>
            <p:ph type="title" idx="4294967295"/>
          </p:nvPr>
        </p:nvSpPr>
        <p:spPr>
          <a:xfrm>
            <a:off x="152400" y="76200"/>
            <a:ext cx="8763000" cy="533400"/>
          </a:xfrm>
          <a:prstGeom prst="rect">
            <a:avLst/>
          </a:prstGeom>
          <a:noFill/>
          <a:ln>
            <a:noFill/>
          </a:ln>
        </p:spPr>
        <p:txBody>
          <a:bodyPr spcFirstLastPara="1" wrap="square" lIns="92075" tIns="46025" rIns="92075" bIns="46025" anchor="ctr" anchorCtr="0">
            <a:noAutofit/>
          </a:bodyPr>
          <a:lstStyle/>
          <a:p>
            <a:pPr marL="0" lvl="0" indent="0" algn="l" rtl="0">
              <a:lnSpc>
                <a:spcPct val="100000"/>
              </a:lnSpc>
              <a:spcBef>
                <a:spcPts val="0"/>
              </a:spcBef>
              <a:spcAft>
                <a:spcPts val="0"/>
              </a:spcAft>
              <a:buSzPts val="1400"/>
              <a:buNone/>
            </a:pPr>
            <a:r>
              <a:rPr lang="en-US" dirty="0"/>
              <a:t>Question 10 – Strings</a:t>
            </a:r>
          </a:p>
        </p:txBody>
      </p:sp>
      <p:sp>
        <p:nvSpPr>
          <p:cNvPr id="480" name="Google Shape;480;p30"/>
          <p:cNvSpPr txBox="1">
            <a:spLocks noGrp="1"/>
          </p:cNvSpPr>
          <p:nvPr>
            <p:ph type="body" idx="4294967295"/>
          </p:nvPr>
        </p:nvSpPr>
        <p:spPr>
          <a:xfrm>
            <a:off x="228600" y="685800"/>
            <a:ext cx="8610600" cy="2971800"/>
          </a:xfrm>
          <a:prstGeom prst="rect">
            <a:avLst/>
          </a:prstGeom>
          <a:noFill/>
          <a:ln>
            <a:noFill/>
          </a:ln>
        </p:spPr>
        <p:txBody>
          <a:bodyPr spcFirstLastPara="1" wrap="square" lIns="92075" tIns="46025" rIns="92075" bIns="46025" anchor="t" anchorCtr="0">
            <a:noAutofit/>
          </a:bodyPr>
          <a:lstStyle/>
          <a:p>
            <a:pPr marL="342900" lvl="0" indent="-355600" algn="l" rtl="0">
              <a:lnSpc>
                <a:spcPct val="100000"/>
              </a:lnSpc>
              <a:spcBef>
                <a:spcPts val="960"/>
              </a:spcBef>
              <a:spcAft>
                <a:spcPts val="0"/>
              </a:spcAft>
              <a:buSzPts val="1800"/>
              <a:buChar char="■"/>
            </a:pPr>
            <a:r>
              <a:rPr lang="en-US" sz="1600" dirty="0"/>
              <a:t>Design a program which does the following:</a:t>
            </a:r>
            <a:endParaRPr sz="1600" dirty="0"/>
          </a:p>
          <a:p>
            <a:pPr marL="914400" marR="0" lvl="1" indent="-330200" algn="l" rtl="0">
              <a:lnSpc>
                <a:spcPct val="100000"/>
              </a:lnSpc>
              <a:spcBef>
                <a:spcPts val="960"/>
              </a:spcBef>
              <a:spcAft>
                <a:spcPts val="0"/>
              </a:spcAft>
              <a:buClr>
                <a:srgbClr val="006600"/>
              </a:buClr>
              <a:buSzPts val="1600"/>
              <a:buChar char="●"/>
            </a:pPr>
            <a:r>
              <a:rPr lang="en-US" sz="1600" dirty="0"/>
              <a:t>The program receives a string (will be called str for the question and a char (will be called </a:t>
            </a:r>
            <a:r>
              <a:rPr lang="en-US" sz="1600" dirty="0" err="1"/>
              <a:t>ch</a:t>
            </a:r>
            <a:r>
              <a:rPr lang="en-US" sz="1600" dirty="0"/>
              <a:t> in the question) from the users. </a:t>
            </a:r>
            <a:endParaRPr sz="1600" dirty="0"/>
          </a:p>
          <a:p>
            <a:pPr marL="1371600" lvl="2" indent="-330200" algn="l" rtl="0">
              <a:spcBef>
                <a:spcPts val="960"/>
              </a:spcBef>
              <a:spcAft>
                <a:spcPts val="0"/>
              </a:spcAft>
              <a:buClr>
                <a:srgbClr val="006600"/>
              </a:buClr>
              <a:buSzPts val="1600"/>
              <a:buChar char="❑"/>
            </a:pPr>
            <a:r>
              <a:rPr lang="en-US" sz="1600" dirty="0"/>
              <a:t>you may assume that the second command line argument is only one char. </a:t>
            </a:r>
            <a:endParaRPr sz="1600" dirty="0"/>
          </a:p>
          <a:p>
            <a:pPr marL="1371600" lvl="2" indent="-330200" algn="l" rtl="0">
              <a:spcBef>
                <a:spcPts val="960"/>
              </a:spcBef>
              <a:spcAft>
                <a:spcPts val="0"/>
              </a:spcAft>
              <a:buClr>
                <a:srgbClr val="006600"/>
              </a:buClr>
              <a:buSzPts val="1600"/>
              <a:buChar char="❑"/>
            </a:pPr>
            <a:r>
              <a:rPr lang="en-US" sz="1600" dirty="0"/>
              <a:t>Think how can you convert a String to char. </a:t>
            </a:r>
            <a:endParaRPr sz="1600" dirty="0"/>
          </a:p>
          <a:p>
            <a:pPr marL="914400" marR="0" lvl="1" indent="-330200" algn="l" rtl="0">
              <a:lnSpc>
                <a:spcPct val="100000"/>
              </a:lnSpc>
              <a:spcBef>
                <a:spcPts val="960"/>
              </a:spcBef>
              <a:spcAft>
                <a:spcPts val="0"/>
              </a:spcAft>
              <a:buClr>
                <a:srgbClr val="006600"/>
              </a:buClr>
              <a:buSzPts val="1600"/>
              <a:buChar char="●"/>
            </a:pPr>
            <a:r>
              <a:rPr lang="en-US" sz="1600" dirty="0"/>
              <a:t>Then the program counts the number of appearances of </a:t>
            </a:r>
            <a:r>
              <a:rPr lang="en-US" sz="1600" dirty="0" err="1"/>
              <a:t>ch</a:t>
            </a:r>
            <a:r>
              <a:rPr lang="en-US" sz="1600" dirty="0"/>
              <a:t> in str</a:t>
            </a:r>
            <a:endParaRPr sz="1600" dirty="0"/>
          </a:p>
          <a:p>
            <a:pPr marL="914400" marR="0" lvl="1" indent="-330200" algn="l" rtl="0">
              <a:lnSpc>
                <a:spcPct val="100000"/>
              </a:lnSpc>
              <a:spcBef>
                <a:spcPts val="960"/>
              </a:spcBef>
              <a:spcAft>
                <a:spcPts val="0"/>
              </a:spcAft>
              <a:buClr>
                <a:srgbClr val="006600"/>
              </a:buClr>
              <a:buSzPts val="1600"/>
              <a:buChar char="●"/>
            </a:pPr>
            <a:r>
              <a:rPr lang="en-US" sz="1600" dirty="0"/>
              <a:t>prints it</a:t>
            </a:r>
            <a:endParaRPr sz="1600" dirty="0"/>
          </a:p>
          <a:p>
            <a:pPr marL="457200" lvl="0" indent="-342900" algn="l" rtl="0">
              <a:spcBef>
                <a:spcPts val="960"/>
              </a:spcBef>
              <a:spcAft>
                <a:spcPts val="0"/>
              </a:spcAft>
              <a:buClr>
                <a:srgbClr val="006600"/>
              </a:buClr>
              <a:buSzPts val="1800"/>
              <a:buChar char="■"/>
            </a:pPr>
            <a:r>
              <a:rPr lang="en-US" sz="1600" dirty="0"/>
              <a:t>Examples</a:t>
            </a:r>
            <a:endParaRPr sz="1600" dirty="0"/>
          </a:p>
          <a:p>
            <a:pPr marL="914400" lvl="1" indent="-330200" algn="l" rtl="0">
              <a:spcBef>
                <a:spcPts val="960"/>
              </a:spcBef>
              <a:spcAft>
                <a:spcPts val="0"/>
              </a:spcAft>
              <a:buClr>
                <a:srgbClr val="006600"/>
              </a:buClr>
              <a:buSzPts val="1600"/>
              <a:buChar char="●"/>
            </a:pPr>
            <a:r>
              <a:rPr lang="en-US" sz="1600" dirty="0"/>
              <a:t>% java </a:t>
            </a:r>
            <a:r>
              <a:rPr lang="en-US" sz="1600" dirty="0" err="1"/>
              <a:t>CharRunCount</a:t>
            </a:r>
            <a:r>
              <a:rPr lang="en-US" sz="1600" dirty="0"/>
              <a:t> rasp r</a:t>
            </a:r>
          </a:p>
          <a:p>
            <a:pPr marL="1371600" lvl="2" indent="-330200" algn="l" rtl="0">
              <a:spcBef>
                <a:spcPts val="960"/>
              </a:spcBef>
              <a:spcAft>
                <a:spcPts val="0"/>
              </a:spcAft>
              <a:buClr>
                <a:srgbClr val="006600"/>
              </a:buClr>
              <a:buSzPts val="1600"/>
              <a:buChar char="❑"/>
            </a:pPr>
            <a:r>
              <a:rPr lang="en-US" sz="1600" dirty="0"/>
              <a:t>1 </a:t>
            </a:r>
          </a:p>
          <a:p>
            <a:pPr marL="914400" lvl="1" indent="-330200" algn="l" rtl="0">
              <a:spcBef>
                <a:spcPts val="960"/>
              </a:spcBef>
              <a:spcAft>
                <a:spcPts val="0"/>
              </a:spcAft>
              <a:buClr>
                <a:srgbClr val="006600"/>
              </a:buClr>
              <a:buSzPts val="1600"/>
              <a:buChar char="●"/>
            </a:pPr>
            <a:r>
              <a:rPr lang="en-US" sz="1600" dirty="0"/>
              <a:t>% java </a:t>
            </a:r>
            <a:r>
              <a:rPr lang="en-US" sz="1600" dirty="0" err="1"/>
              <a:t>CharRunCount</a:t>
            </a:r>
            <a:r>
              <a:rPr lang="en-US" sz="1600" dirty="0"/>
              <a:t> berry r</a:t>
            </a:r>
          </a:p>
          <a:p>
            <a:pPr marL="1371600" lvl="2" indent="-330200" algn="l" rtl="0">
              <a:spcBef>
                <a:spcPts val="960"/>
              </a:spcBef>
              <a:spcAft>
                <a:spcPts val="0"/>
              </a:spcAft>
              <a:buClr>
                <a:srgbClr val="006600"/>
              </a:buClr>
              <a:buSzPts val="1600"/>
              <a:buChar char="❑"/>
            </a:pPr>
            <a:r>
              <a:rPr lang="en-US" sz="1600" dirty="0"/>
              <a:t>2</a:t>
            </a:r>
          </a:p>
          <a:p>
            <a:pPr marL="914400" lvl="1" indent="-330200" algn="l" rtl="0">
              <a:spcBef>
                <a:spcPts val="960"/>
              </a:spcBef>
              <a:spcAft>
                <a:spcPts val="0"/>
              </a:spcAft>
              <a:buClr>
                <a:srgbClr val="006600"/>
              </a:buClr>
              <a:buSzPts val="1600"/>
              <a:buChar char="●"/>
            </a:pPr>
            <a:r>
              <a:rPr lang="en-US" sz="1600" dirty="0"/>
              <a:t>% java </a:t>
            </a:r>
            <a:r>
              <a:rPr lang="en-US" sz="1600" dirty="0" err="1"/>
              <a:t>CharRunCount</a:t>
            </a:r>
            <a:r>
              <a:rPr lang="en-US" sz="1600" dirty="0"/>
              <a:t> raspberry r</a:t>
            </a:r>
          </a:p>
          <a:p>
            <a:pPr marL="1371600" lvl="2" indent="-330200" algn="l" rtl="0">
              <a:spcBef>
                <a:spcPts val="960"/>
              </a:spcBef>
              <a:spcAft>
                <a:spcPts val="0"/>
              </a:spcAft>
              <a:buClr>
                <a:srgbClr val="006600"/>
              </a:buClr>
              <a:buSzPts val="1600"/>
              <a:buChar char="❑"/>
            </a:pPr>
            <a:r>
              <a:rPr lang="en-US" sz="1600" dirty="0"/>
              <a:t>3  </a:t>
            </a:r>
          </a:p>
        </p:txBody>
      </p:sp>
      <p:sp>
        <p:nvSpPr>
          <p:cNvPr id="481" name="Google Shape;481;p30"/>
          <p:cNvSpPr/>
          <p:nvPr/>
        </p:nvSpPr>
        <p:spPr>
          <a:xfrm>
            <a:off x="152400" y="6652725"/>
            <a:ext cx="5029200" cy="194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 name="TextBox 4">
            <a:extLst>
              <a:ext uri="{FF2B5EF4-FFF2-40B4-BE49-F238E27FC236}">
                <a16:creationId xmlns:a16="http://schemas.microsoft.com/office/drawing/2014/main" id="{49461BD3-75BE-6C25-F894-1A161B147EE5}"/>
              </a:ext>
            </a:extLst>
          </p:cNvPr>
          <p:cNvSpPr txBox="1"/>
          <p:nvPr/>
        </p:nvSpPr>
        <p:spPr>
          <a:xfrm>
            <a:off x="3934437" y="3604725"/>
            <a:ext cx="4904763" cy="2210862"/>
          </a:xfrm>
          <a:prstGeom prst="rect">
            <a:avLst/>
          </a:prstGeom>
          <a:noFill/>
        </p:spPr>
        <p:txBody>
          <a:bodyPr wrap="square">
            <a:spAutoFit/>
          </a:bodyPr>
          <a:lstStyle/>
          <a:p>
            <a:pPr marL="914400" lvl="1" indent="-330200" algn="l" rtl="0">
              <a:spcBef>
                <a:spcPts val="960"/>
              </a:spcBef>
              <a:spcAft>
                <a:spcPts val="0"/>
              </a:spcAft>
              <a:buClr>
                <a:srgbClr val="006600"/>
              </a:buClr>
              <a:buSzPts val="1600"/>
              <a:buChar char="●"/>
            </a:pPr>
            <a:r>
              <a:rPr lang="en-US" sz="1600" dirty="0"/>
              <a:t>% java </a:t>
            </a:r>
            <a:r>
              <a:rPr lang="en-US" sz="1600" dirty="0" err="1"/>
              <a:t>CharRunCount</a:t>
            </a:r>
            <a:r>
              <a:rPr lang="en-US" sz="1600" dirty="0"/>
              <a:t> raspberry R</a:t>
            </a:r>
          </a:p>
          <a:p>
            <a:pPr marL="1371600" lvl="2" indent="-330200" algn="l" rtl="0">
              <a:spcBef>
                <a:spcPts val="960"/>
              </a:spcBef>
              <a:spcAft>
                <a:spcPts val="0"/>
              </a:spcAft>
              <a:buClr>
                <a:srgbClr val="006600"/>
              </a:buClr>
              <a:buSzPts val="1600"/>
              <a:buChar char="❑"/>
            </a:pPr>
            <a:r>
              <a:rPr lang="en-US" sz="1600" dirty="0"/>
              <a:t>0 </a:t>
            </a:r>
          </a:p>
          <a:p>
            <a:pPr marL="914400" lvl="1" indent="-330200" algn="l" rtl="0">
              <a:spcBef>
                <a:spcPts val="960"/>
              </a:spcBef>
              <a:spcAft>
                <a:spcPts val="0"/>
              </a:spcAft>
              <a:buClr>
                <a:srgbClr val="006600"/>
              </a:buClr>
              <a:buSzPts val="1600"/>
              <a:buChar char="●"/>
            </a:pPr>
            <a:r>
              <a:rPr lang="en-US" sz="1600" dirty="0"/>
              <a:t>% java </a:t>
            </a:r>
            <a:r>
              <a:rPr lang="en-US" sz="1600" dirty="0" err="1"/>
              <a:t>CharRunCount</a:t>
            </a:r>
            <a:r>
              <a:rPr lang="en-US" sz="1600" dirty="0"/>
              <a:t> "raspberry juice” r</a:t>
            </a:r>
          </a:p>
          <a:p>
            <a:pPr marL="1371600" lvl="2" indent="-330200" algn="l" rtl="0">
              <a:spcBef>
                <a:spcPts val="960"/>
              </a:spcBef>
              <a:spcAft>
                <a:spcPts val="0"/>
              </a:spcAft>
              <a:buClr>
                <a:srgbClr val="006600"/>
              </a:buClr>
              <a:buSzPts val="1600"/>
              <a:buChar char="❑"/>
            </a:pPr>
            <a:r>
              <a:rPr lang="en-US" sz="1600" dirty="0"/>
              <a:t>3</a:t>
            </a:r>
          </a:p>
          <a:p>
            <a:pPr marL="914400" lvl="1" indent="-330200" algn="l" rtl="0">
              <a:spcBef>
                <a:spcPts val="960"/>
              </a:spcBef>
              <a:spcAft>
                <a:spcPts val="0"/>
              </a:spcAft>
              <a:buClr>
                <a:srgbClr val="006600"/>
              </a:buClr>
              <a:buSzPts val="1600"/>
              <a:buChar char="●"/>
            </a:pPr>
            <a:r>
              <a:rPr lang="en-US" sz="1600" dirty="0"/>
              <a:t>% java </a:t>
            </a:r>
            <a:r>
              <a:rPr lang="en-US" sz="1600" dirty="0" err="1"/>
              <a:t>CharRunCount</a:t>
            </a:r>
            <a:r>
              <a:rPr lang="en-US" sz="1600" dirty="0"/>
              <a:t> Hello t</a:t>
            </a:r>
          </a:p>
          <a:p>
            <a:pPr marL="1371600" lvl="2" indent="-330200" algn="l" rtl="0">
              <a:spcBef>
                <a:spcPts val="960"/>
              </a:spcBef>
              <a:spcAft>
                <a:spcPts val="0"/>
              </a:spcAft>
              <a:buClr>
                <a:srgbClr val="006600"/>
              </a:buClr>
              <a:buSzPts val="1600"/>
              <a:buChar char="❑"/>
            </a:pPr>
            <a:r>
              <a:rPr lang="en-US" sz="1600" dirty="0"/>
              <a:t>0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31"/>
          <p:cNvSpPr txBox="1">
            <a:spLocks noGrp="1"/>
          </p:cNvSpPr>
          <p:nvPr>
            <p:ph type="title" idx="4294967295"/>
          </p:nvPr>
        </p:nvSpPr>
        <p:spPr>
          <a:xfrm>
            <a:off x="152400" y="76200"/>
            <a:ext cx="8763000" cy="533400"/>
          </a:xfrm>
          <a:prstGeom prst="rect">
            <a:avLst/>
          </a:prstGeom>
          <a:noFill/>
          <a:ln>
            <a:noFill/>
          </a:ln>
        </p:spPr>
        <p:txBody>
          <a:bodyPr spcFirstLastPara="1" wrap="square" lIns="92075" tIns="46025" rIns="92075" bIns="46025" anchor="ctr" anchorCtr="0">
            <a:noAutofit/>
          </a:bodyPr>
          <a:lstStyle/>
          <a:p>
            <a:pPr marL="0" lvl="0" indent="0" algn="l" rtl="0">
              <a:lnSpc>
                <a:spcPct val="100000"/>
              </a:lnSpc>
              <a:spcBef>
                <a:spcPts val="0"/>
              </a:spcBef>
              <a:spcAft>
                <a:spcPts val="0"/>
              </a:spcAft>
              <a:buSzPts val="1400"/>
              <a:buNone/>
            </a:pPr>
            <a:r>
              <a:rPr lang="en-US" dirty="0"/>
              <a:t>Question 10 - Solution  </a:t>
            </a:r>
            <a:endParaRPr dirty="0"/>
          </a:p>
        </p:txBody>
      </p:sp>
      <p:sp>
        <p:nvSpPr>
          <p:cNvPr id="488" name="Google Shape;488;p31"/>
          <p:cNvSpPr txBox="1">
            <a:spLocks noGrp="1"/>
          </p:cNvSpPr>
          <p:nvPr>
            <p:ph type="body" idx="4294967295"/>
          </p:nvPr>
        </p:nvSpPr>
        <p:spPr>
          <a:xfrm>
            <a:off x="228600" y="838200"/>
            <a:ext cx="8610600" cy="2743200"/>
          </a:xfrm>
          <a:prstGeom prst="rect">
            <a:avLst/>
          </a:prstGeom>
          <a:noFill/>
          <a:ln>
            <a:noFill/>
          </a:ln>
        </p:spPr>
        <p:txBody>
          <a:bodyPr spcFirstLastPara="1" wrap="square" lIns="92075" tIns="46025" rIns="92075" bIns="46025" anchor="t" anchorCtr="0">
            <a:noAutofit/>
          </a:bodyPr>
          <a:lstStyle/>
          <a:p>
            <a:pPr marL="742950" lvl="1" indent="-285750" algn="l" rtl="0">
              <a:lnSpc>
                <a:spcPct val="100000"/>
              </a:lnSpc>
              <a:spcBef>
                <a:spcPts val="0"/>
              </a:spcBef>
              <a:spcAft>
                <a:spcPts val="0"/>
              </a:spcAft>
              <a:buSzPts val="1200"/>
              <a:buNone/>
            </a:pPr>
            <a:endParaRPr sz="1600"/>
          </a:p>
          <a:p>
            <a:pPr marL="342900" lvl="0" indent="-342900" algn="l" rtl="0">
              <a:lnSpc>
                <a:spcPct val="100000"/>
              </a:lnSpc>
              <a:spcBef>
                <a:spcPts val="960"/>
              </a:spcBef>
              <a:spcAft>
                <a:spcPts val="0"/>
              </a:spcAft>
              <a:buSzPts val="1600"/>
              <a:buFont typeface="Noto Sans"/>
              <a:buNone/>
            </a:pPr>
            <a:endParaRPr sz="1600"/>
          </a:p>
        </p:txBody>
      </p:sp>
      <p:sp>
        <p:nvSpPr>
          <p:cNvPr id="489" name="Google Shape;489;p31"/>
          <p:cNvSpPr txBox="1"/>
          <p:nvPr/>
        </p:nvSpPr>
        <p:spPr>
          <a:xfrm>
            <a:off x="377100" y="1143000"/>
            <a:ext cx="8610600" cy="4976700"/>
          </a:xfrm>
          <a:prstGeom prst="rect">
            <a:avLst/>
          </a:prstGeom>
          <a:solidFill>
            <a:srgbClr val="DBD8D8"/>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342900" marR="0" lvl="0" indent="-342900" algn="l" rtl="0">
              <a:lnSpc>
                <a:spcPct val="90000"/>
              </a:lnSpc>
              <a:spcBef>
                <a:spcPts val="960"/>
              </a:spcBef>
              <a:spcAft>
                <a:spcPts val="0"/>
              </a:spcAft>
              <a:buClr>
                <a:schemeClr val="dk1"/>
              </a:buClr>
              <a:buSzPts val="1100"/>
              <a:buFont typeface="Arial"/>
              <a:buNone/>
            </a:pPr>
            <a:r>
              <a:rPr lang="en-US" sz="1500" b="1" i="0" u="none" strike="noStrike" cap="none" dirty="0">
                <a:solidFill>
                  <a:srgbClr val="7F0055"/>
                </a:solidFill>
                <a:latin typeface="Consolas"/>
                <a:ea typeface="Consolas"/>
                <a:cs typeface="Consolas"/>
                <a:sym typeface="Consolas"/>
              </a:rPr>
              <a:t> public class </a:t>
            </a:r>
            <a:r>
              <a:rPr lang="en-US" sz="1500" dirty="0" err="1">
                <a:solidFill>
                  <a:schemeClr val="dk1"/>
                </a:solidFill>
                <a:latin typeface="Consolas"/>
                <a:ea typeface="Consolas"/>
                <a:cs typeface="Consolas"/>
                <a:sym typeface="Consolas"/>
              </a:rPr>
              <a:t>CharRunCount</a:t>
            </a:r>
            <a:r>
              <a:rPr lang="en-US" sz="1500" b="0" i="0" u="none" strike="noStrike" cap="none" dirty="0">
                <a:solidFill>
                  <a:schemeClr val="dk1"/>
                </a:solidFill>
                <a:latin typeface="Consolas"/>
                <a:ea typeface="Consolas"/>
                <a:cs typeface="Consolas"/>
                <a:sym typeface="Consolas"/>
              </a:rPr>
              <a:t> {</a:t>
            </a:r>
            <a:endParaRPr sz="1500" b="1" i="0" u="none" strike="noStrike" cap="none" dirty="0">
              <a:solidFill>
                <a:srgbClr val="7F0055"/>
              </a:solidFill>
              <a:latin typeface="Consolas"/>
              <a:ea typeface="Consolas"/>
              <a:cs typeface="Consolas"/>
              <a:sym typeface="Consolas"/>
            </a:endParaRPr>
          </a:p>
          <a:p>
            <a:pPr marL="800100" marR="0" lvl="0" indent="-342900" algn="l" rtl="0">
              <a:lnSpc>
                <a:spcPct val="90000"/>
              </a:lnSpc>
              <a:spcBef>
                <a:spcPts val="960"/>
              </a:spcBef>
              <a:spcAft>
                <a:spcPts val="0"/>
              </a:spcAft>
              <a:buClr>
                <a:schemeClr val="dk1"/>
              </a:buClr>
              <a:buSzPts val="1100"/>
              <a:buFont typeface="Arial"/>
              <a:buNone/>
            </a:pPr>
            <a:r>
              <a:rPr lang="en-US" sz="1500" b="1" i="0" u="none" strike="noStrike" cap="none" dirty="0">
                <a:solidFill>
                  <a:srgbClr val="7F0055"/>
                </a:solidFill>
                <a:latin typeface="Consolas"/>
                <a:ea typeface="Consolas"/>
                <a:cs typeface="Consolas"/>
                <a:sym typeface="Consolas"/>
              </a:rPr>
              <a:t>		public</a:t>
            </a:r>
            <a:r>
              <a:rPr lang="en-US" sz="1500" b="0" i="0" u="none" strike="noStrike" cap="none" dirty="0">
                <a:solidFill>
                  <a:schemeClr val="dk1"/>
                </a:solidFill>
                <a:latin typeface="Consolas"/>
                <a:ea typeface="Consolas"/>
                <a:cs typeface="Consolas"/>
                <a:sym typeface="Consolas"/>
              </a:rPr>
              <a:t> </a:t>
            </a:r>
            <a:r>
              <a:rPr lang="en-US" sz="1500" b="1" i="0" u="none" strike="noStrike" cap="none" dirty="0">
                <a:solidFill>
                  <a:srgbClr val="7F0055"/>
                </a:solidFill>
                <a:latin typeface="Consolas"/>
                <a:ea typeface="Consolas"/>
                <a:cs typeface="Consolas"/>
                <a:sym typeface="Consolas"/>
              </a:rPr>
              <a:t>static</a:t>
            </a:r>
            <a:r>
              <a:rPr lang="en-US" sz="1500" b="0" i="0" u="none" strike="noStrike" cap="none" dirty="0">
                <a:solidFill>
                  <a:schemeClr val="dk1"/>
                </a:solidFill>
                <a:latin typeface="Consolas"/>
                <a:ea typeface="Consolas"/>
                <a:cs typeface="Consolas"/>
                <a:sym typeface="Consolas"/>
              </a:rPr>
              <a:t> </a:t>
            </a:r>
            <a:r>
              <a:rPr lang="en-US" sz="1500" b="1" i="0" u="none" strike="noStrike" cap="none" dirty="0">
                <a:solidFill>
                  <a:srgbClr val="7F0055"/>
                </a:solidFill>
                <a:latin typeface="Consolas"/>
                <a:ea typeface="Consolas"/>
                <a:cs typeface="Consolas"/>
                <a:sym typeface="Consolas"/>
              </a:rPr>
              <a:t>void</a:t>
            </a:r>
            <a:r>
              <a:rPr lang="en-US" sz="1500" b="0" i="0" u="none" strike="noStrike" cap="none" dirty="0">
                <a:solidFill>
                  <a:schemeClr val="dk1"/>
                </a:solidFill>
                <a:latin typeface="Consolas"/>
                <a:ea typeface="Consolas"/>
                <a:cs typeface="Consolas"/>
                <a:sym typeface="Consolas"/>
              </a:rPr>
              <a:t> main(String[] </a:t>
            </a:r>
            <a:r>
              <a:rPr lang="en-US" sz="1500" b="0" i="0" u="none" strike="noStrike" cap="none" dirty="0" err="1">
                <a:solidFill>
                  <a:schemeClr val="dk1"/>
                </a:solidFill>
                <a:latin typeface="Consolas"/>
                <a:ea typeface="Consolas"/>
                <a:cs typeface="Consolas"/>
                <a:sym typeface="Consolas"/>
              </a:rPr>
              <a:t>args</a:t>
            </a:r>
            <a:r>
              <a:rPr lang="en-US" sz="1500" b="0" i="0" u="none" strike="noStrike" cap="none" dirty="0">
                <a:solidFill>
                  <a:schemeClr val="dk1"/>
                </a:solidFill>
                <a:latin typeface="Consolas"/>
                <a:ea typeface="Consolas"/>
                <a:cs typeface="Consolas"/>
                <a:sym typeface="Consolas"/>
              </a:rPr>
              <a:t>){</a:t>
            </a:r>
            <a:endParaRPr lang="en-US" sz="1500" dirty="0">
              <a:solidFill>
                <a:schemeClr val="dk1"/>
              </a:solidFill>
              <a:latin typeface="Consolas"/>
              <a:ea typeface="Consolas"/>
              <a:cs typeface="Consolas"/>
              <a:sym typeface="Consolas"/>
            </a:endParaRPr>
          </a:p>
          <a:p>
            <a:pPr marL="800100" marR="0" lvl="0" indent="-342900" algn="l" rtl="0">
              <a:lnSpc>
                <a:spcPct val="90000"/>
              </a:lnSpc>
              <a:spcBef>
                <a:spcPts val="960"/>
              </a:spcBef>
              <a:spcAft>
                <a:spcPts val="0"/>
              </a:spcAft>
              <a:buClr>
                <a:schemeClr val="dk1"/>
              </a:buClr>
              <a:buSzPts val="1100"/>
              <a:buFont typeface="Arial"/>
              <a:buNone/>
            </a:pPr>
            <a:r>
              <a:rPr lang="en-US" sz="1500" b="0" i="0" u="none" strike="noStrike" cap="none" dirty="0">
                <a:solidFill>
                  <a:schemeClr val="dk1"/>
                </a:solidFill>
                <a:latin typeface="Consolas"/>
                <a:ea typeface="Consolas"/>
                <a:cs typeface="Consolas"/>
                <a:sym typeface="Consolas"/>
              </a:rPr>
              <a:t>	     String </a:t>
            </a:r>
            <a:r>
              <a:rPr lang="en-US" sz="1500" dirty="0">
                <a:solidFill>
                  <a:schemeClr val="dk1"/>
                </a:solidFill>
                <a:latin typeface="Consolas"/>
                <a:ea typeface="Consolas"/>
                <a:cs typeface="Consolas"/>
                <a:sym typeface="Consolas"/>
              </a:rPr>
              <a:t>word</a:t>
            </a:r>
            <a:r>
              <a:rPr lang="en-US" sz="1500" b="0" i="0" u="none" strike="noStrike" cap="none" dirty="0">
                <a:solidFill>
                  <a:schemeClr val="dk1"/>
                </a:solidFill>
                <a:latin typeface="Consolas"/>
                <a:ea typeface="Consolas"/>
                <a:cs typeface="Consolas"/>
                <a:sym typeface="Consolas"/>
              </a:rPr>
              <a:t> = </a:t>
            </a:r>
            <a:r>
              <a:rPr lang="en-US" sz="1500" b="0" i="0" u="none" strike="noStrike" cap="none" dirty="0" err="1">
                <a:solidFill>
                  <a:schemeClr val="dk1"/>
                </a:solidFill>
                <a:latin typeface="Consolas"/>
                <a:ea typeface="Consolas"/>
                <a:cs typeface="Consolas"/>
                <a:sym typeface="Consolas"/>
              </a:rPr>
              <a:t>args</a:t>
            </a:r>
            <a:r>
              <a:rPr lang="en-US" sz="1500" b="0" i="0" u="none" strike="noStrike" cap="none" dirty="0">
                <a:solidFill>
                  <a:schemeClr val="dk1"/>
                </a:solidFill>
                <a:latin typeface="Consolas"/>
                <a:ea typeface="Consolas"/>
                <a:cs typeface="Consolas"/>
                <a:sym typeface="Consolas"/>
              </a:rPr>
              <a:t>[0];</a:t>
            </a:r>
            <a:endParaRPr lang="en-US" sz="1500" dirty="0">
              <a:solidFill>
                <a:schemeClr val="dk1"/>
              </a:solidFill>
              <a:latin typeface="Consolas"/>
              <a:ea typeface="Consolas"/>
              <a:cs typeface="Consolas"/>
              <a:sym typeface="Consolas"/>
            </a:endParaRPr>
          </a:p>
          <a:p>
            <a:pPr marL="800100" marR="0" lvl="0" indent="-342900" algn="l" rtl="0">
              <a:lnSpc>
                <a:spcPct val="90000"/>
              </a:lnSpc>
              <a:spcBef>
                <a:spcPts val="960"/>
              </a:spcBef>
              <a:spcAft>
                <a:spcPts val="0"/>
              </a:spcAft>
              <a:buClr>
                <a:schemeClr val="dk1"/>
              </a:buClr>
              <a:buSzPts val="1100"/>
              <a:buFont typeface="Arial"/>
              <a:buNone/>
            </a:pPr>
            <a:r>
              <a:rPr lang="en-US" sz="1500" b="1" dirty="0">
                <a:solidFill>
                  <a:schemeClr val="dk1"/>
                </a:solidFill>
                <a:latin typeface="Consolas"/>
                <a:ea typeface="Consolas"/>
                <a:cs typeface="Consolas"/>
                <a:sym typeface="Consolas"/>
              </a:rPr>
              <a:t>		    </a:t>
            </a:r>
            <a:r>
              <a:rPr lang="en-US" sz="1500" b="1" dirty="0">
                <a:solidFill>
                  <a:srgbClr val="7F0055"/>
                </a:solidFill>
                <a:latin typeface="Consolas"/>
                <a:ea typeface="Consolas"/>
                <a:cs typeface="Consolas"/>
                <a:sym typeface="Consolas"/>
              </a:rPr>
              <a:t>char</a:t>
            </a:r>
            <a:r>
              <a:rPr lang="en-US" sz="1500" dirty="0">
                <a:solidFill>
                  <a:schemeClr val="dk1"/>
                </a:solidFill>
                <a:latin typeface="Consolas"/>
                <a:ea typeface="Consolas"/>
                <a:cs typeface="Consolas"/>
                <a:sym typeface="Consolas"/>
              </a:rPr>
              <a:t> </a:t>
            </a:r>
            <a:r>
              <a:rPr lang="en-US" sz="1500" dirty="0" err="1">
                <a:solidFill>
                  <a:schemeClr val="dk1"/>
                </a:solidFill>
                <a:latin typeface="Consolas"/>
                <a:ea typeface="Consolas"/>
                <a:cs typeface="Consolas"/>
                <a:sym typeface="Consolas"/>
              </a:rPr>
              <a:t>ch</a:t>
            </a:r>
            <a:r>
              <a:rPr lang="en-US" sz="1500" dirty="0">
                <a:solidFill>
                  <a:schemeClr val="dk1"/>
                </a:solidFill>
                <a:latin typeface="Consolas"/>
                <a:ea typeface="Consolas"/>
                <a:cs typeface="Consolas"/>
                <a:sym typeface="Consolas"/>
              </a:rPr>
              <a:t> = </a:t>
            </a:r>
            <a:r>
              <a:rPr lang="en-US" sz="1500" dirty="0" err="1">
                <a:solidFill>
                  <a:schemeClr val="dk1"/>
                </a:solidFill>
                <a:latin typeface="Consolas"/>
                <a:ea typeface="Consolas"/>
                <a:cs typeface="Consolas"/>
                <a:sym typeface="Consolas"/>
              </a:rPr>
              <a:t>args</a:t>
            </a:r>
            <a:r>
              <a:rPr lang="en-US" sz="1500" dirty="0">
                <a:solidFill>
                  <a:schemeClr val="dk1"/>
                </a:solidFill>
                <a:latin typeface="Consolas"/>
                <a:ea typeface="Consolas"/>
                <a:cs typeface="Consolas"/>
                <a:sym typeface="Consolas"/>
              </a:rPr>
              <a:t>[1].</a:t>
            </a:r>
            <a:r>
              <a:rPr lang="en-US" sz="1500" dirty="0" err="1">
                <a:solidFill>
                  <a:schemeClr val="dk1"/>
                </a:solidFill>
                <a:latin typeface="Consolas"/>
                <a:ea typeface="Consolas"/>
                <a:cs typeface="Consolas"/>
                <a:sym typeface="Consolas"/>
              </a:rPr>
              <a:t>charAt</a:t>
            </a:r>
            <a:r>
              <a:rPr lang="en-US" sz="1500" dirty="0">
                <a:solidFill>
                  <a:schemeClr val="dk1"/>
                </a:solidFill>
                <a:latin typeface="Consolas"/>
                <a:ea typeface="Consolas"/>
                <a:cs typeface="Consolas"/>
                <a:sym typeface="Consolas"/>
              </a:rPr>
              <a:t>(0);</a:t>
            </a:r>
            <a:r>
              <a:rPr lang="en-US" sz="1500" b="0" i="0" u="none" strike="noStrike" cap="none" dirty="0">
                <a:solidFill>
                  <a:schemeClr val="dk1"/>
                </a:solidFill>
                <a:latin typeface="Consolas"/>
                <a:ea typeface="Consolas"/>
                <a:cs typeface="Consolas"/>
                <a:sym typeface="Consolas"/>
              </a:rPr>
              <a:t> </a:t>
            </a:r>
            <a:endParaRPr lang="en-US" sz="1500" dirty="0">
              <a:solidFill>
                <a:schemeClr val="dk1"/>
              </a:solidFill>
              <a:latin typeface="Consolas"/>
              <a:ea typeface="Consolas"/>
              <a:cs typeface="Consolas"/>
              <a:sym typeface="Consolas"/>
            </a:endParaRPr>
          </a:p>
          <a:p>
            <a:pPr marL="800100" marR="0" lvl="0" indent="-342900" algn="l" rtl="0">
              <a:lnSpc>
                <a:spcPct val="90000"/>
              </a:lnSpc>
              <a:spcBef>
                <a:spcPts val="960"/>
              </a:spcBef>
              <a:spcAft>
                <a:spcPts val="0"/>
              </a:spcAft>
              <a:buClr>
                <a:schemeClr val="dk1"/>
              </a:buClr>
              <a:buSzPts val="1100"/>
              <a:buFont typeface="Arial"/>
              <a:buNone/>
            </a:pPr>
            <a:r>
              <a:rPr lang="en-US" sz="1500" b="1" dirty="0">
                <a:solidFill>
                  <a:schemeClr val="dk1"/>
                </a:solidFill>
                <a:latin typeface="Consolas"/>
                <a:ea typeface="Consolas"/>
                <a:cs typeface="Consolas"/>
                <a:sym typeface="Consolas"/>
              </a:rPr>
              <a:t>		    </a:t>
            </a:r>
            <a:r>
              <a:rPr lang="en-US" sz="1500" b="1" dirty="0">
                <a:solidFill>
                  <a:srgbClr val="7F0055"/>
                </a:solidFill>
                <a:latin typeface="Consolas"/>
                <a:ea typeface="Consolas"/>
                <a:cs typeface="Consolas"/>
                <a:sym typeface="Consolas"/>
              </a:rPr>
              <a:t>int</a:t>
            </a:r>
            <a:r>
              <a:rPr lang="en-US" sz="1500" b="0" i="0" u="none" strike="noStrike" cap="none" dirty="0">
                <a:solidFill>
                  <a:schemeClr val="dk1"/>
                </a:solidFill>
                <a:latin typeface="Consolas"/>
                <a:ea typeface="Consolas"/>
                <a:cs typeface="Consolas"/>
                <a:sym typeface="Consolas"/>
              </a:rPr>
              <a:t> </a:t>
            </a:r>
            <a:r>
              <a:rPr lang="en-US" sz="1500" dirty="0">
                <a:solidFill>
                  <a:schemeClr val="dk1"/>
                </a:solidFill>
                <a:latin typeface="Consolas"/>
                <a:ea typeface="Consolas"/>
                <a:cs typeface="Consolas"/>
                <a:sym typeface="Consolas"/>
              </a:rPr>
              <a:t>count</a:t>
            </a:r>
            <a:r>
              <a:rPr lang="en-US" sz="1500" b="0" i="0" u="none" strike="noStrike" cap="none" dirty="0">
                <a:solidFill>
                  <a:schemeClr val="dk1"/>
                </a:solidFill>
                <a:latin typeface="Consolas"/>
                <a:ea typeface="Consolas"/>
                <a:cs typeface="Consolas"/>
                <a:sym typeface="Consolas"/>
              </a:rPr>
              <a:t> = </a:t>
            </a:r>
            <a:r>
              <a:rPr lang="en-US" sz="1500" dirty="0">
                <a:solidFill>
                  <a:schemeClr val="dk1"/>
                </a:solidFill>
                <a:latin typeface="Consolas"/>
                <a:ea typeface="Consolas"/>
                <a:cs typeface="Consolas"/>
                <a:sym typeface="Consolas"/>
              </a:rPr>
              <a:t>0</a:t>
            </a:r>
            <a:r>
              <a:rPr lang="en-US" sz="1500" b="0" i="0" u="none" strike="noStrike" cap="none" dirty="0">
                <a:solidFill>
                  <a:schemeClr val="dk1"/>
                </a:solidFill>
                <a:latin typeface="Consolas"/>
                <a:ea typeface="Consolas"/>
                <a:cs typeface="Consolas"/>
                <a:sym typeface="Consolas"/>
              </a:rPr>
              <a:t>; </a:t>
            </a:r>
            <a:endParaRPr sz="1500" b="0" i="0" u="none" strike="noStrike" cap="none" dirty="0">
              <a:solidFill>
                <a:srgbClr val="00B050"/>
              </a:solidFill>
              <a:latin typeface="Consolas"/>
              <a:ea typeface="Consolas"/>
              <a:cs typeface="Consolas"/>
              <a:sym typeface="Consolas"/>
            </a:endParaRPr>
          </a:p>
          <a:p>
            <a:pPr marL="800100" marR="0" lvl="0" indent="-342900" algn="l" rtl="0">
              <a:lnSpc>
                <a:spcPct val="90000"/>
              </a:lnSpc>
              <a:spcBef>
                <a:spcPts val="960"/>
              </a:spcBef>
              <a:spcAft>
                <a:spcPts val="0"/>
              </a:spcAft>
              <a:buClr>
                <a:schemeClr val="dk1"/>
              </a:buClr>
              <a:buSzPts val="1100"/>
              <a:buFont typeface="Arial"/>
              <a:buNone/>
            </a:pPr>
            <a:r>
              <a:rPr lang="en-US" sz="1500" b="0" i="0" u="none" strike="noStrike" cap="none" dirty="0">
                <a:solidFill>
                  <a:schemeClr val="dk1"/>
                </a:solidFill>
                <a:latin typeface="Consolas"/>
                <a:ea typeface="Consolas"/>
                <a:cs typeface="Consolas"/>
                <a:sym typeface="Consolas"/>
              </a:rPr>
              <a:t>	  </a:t>
            </a:r>
            <a:r>
              <a:rPr lang="en-US" sz="1500" dirty="0">
                <a:solidFill>
                  <a:schemeClr val="dk1"/>
                </a:solidFill>
                <a:latin typeface="Consolas"/>
                <a:ea typeface="Consolas"/>
                <a:cs typeface="Consolas"/>
                <a:sym typeface="Consolas"/>
              </a:rPr>
              <a:t>   </a:t>
            </a:r>
            <a:r>
              <a:rPr lang="en-US" sz="1500" b="1" i="0" u="none" strike="noStrike" cap="none" dirty="0">
                <a:solidFill>
                  <a:srgbClr val="7F0055"/>
                </a:solidFill>
                <a:latin typeface="Consolas"/>
                <a:ea typeface="Consolas"/>
                <a:cs typeface="Consolas"/>
                <a:sym typeface="Consolas"/>
              </a:rPr>
              <a:t>for </a:t>
            </a:r>
            <a:r>
              <a:rPr lang="en-US" sz="1500" b="0" i="0" u="none" strike="noStrike" cap="none" dirty="0">
                <a:solidFill>
                  <a:schemeClr val="dk1"/>
                </a:solidFill>
                <a:latin typeface="Consolas"/>
                <a:ea typeface="Consolas"/>
                <a:cs typeface="Consolas"/>
                <a:sym typeface="Consolas"/>
              </a:rPr>
              <a:t>(</a:t>
            </a:r>
            <a:r>
              <a:rPr lang="en-US" sz="1500" b="1" i="0" u="none" strike="noStrike" cap="none" dirty="0">
                <a:solidFill>
                  <a:srgbClr val="7F0055"/>
                </a:solidFill>
                <a:latin typeface="Consolas"/>
                <a:ea typeface="Consolas"/>
                <a:cs typeface="Consolas"/>
                <a:sym typeface="Consolas"/>
              </a:rPr>
              <a:t>int </a:t>
            </a:r>
            <a:r>
              <a:rPr lang="en-US" sz="1500" dirty="0" err="1">
                <a:solidFill>
                  <a:schemeClr val="dk1"/>
                </a:solidFill>
                <a:latin typeface="Consolas"/>
                <a:ea typeface="Consolas"/>
                <a:cs typeface="Consolas"/>
                <a:sym typeface="Consolas"/>
              </a:rPr>
              <a:t>i</a:t>
            </a:r>
            <a:r>
              <a:rPr lang="en-US" sz="1500" b="0" i="0" u="none" strike="noStrike" cap="none" dirty="0">
                <a:solidFill>
                  <a:schemeClr val="dk1"/>
                </a:solidFill>
                <a:latin typeface="Consolas"/>
                <a:ea typeface="Consolas"/>
                <a:cs typeface="Consolas"/>
                <a:sym typeface="Consolas"/>
              </a:rPr>
              <a:t> = 0; </a:t>
            </a:r>
            <a:r>
              <a:rPr lang="en-US" sz="1500" b="0" i="0" u="none" strike="noStrike" cap="none" dirty="0" err="1">
                <a:solidFill>
                  <a:schemeClr val="dk1"/>
                </a:solidFill>
                <a:latin typeface="Consolas"/>
                <a:ea typeface="Consolas"/>
                <a:cs typeface="Consolas"/>
                <a:sym typeface="Consolas"/>
              </a:rPr>
              <a:t>i</a:t>
            </a:r>
            <a:r>
              <a:rPr lang="en-US" sz="1500" b="0" i="0" u="none" strike="noStrike" cap="none" dirty="0">
                <a:solidFill>
                  <a:schemeClr val="dk1"/>
                </a:solidFill>
                <a:latin typeface="Consolas"/>
                <a:ea typeface="Consolas"/>
                <a:cs typeface="Consolas"/>
                <a:sym typeface="Consolas"/>
              </a:rPr>
              <a:t> &lt; </a:t>
            </a:r>
            <a:r>
              <a:rPr lang="en-US" sz="1500" dirty="0" err="1">
                <a:solidFill>
                  <a:schemeClr val="dk1"/>
                </a:solidFill>
                <a:latin typeface="Consolas"/>
                <a:ea typeface="Consolas"/>
                <a:cs typeface="Consolas"/>
                <a:sym typeface="Consolas"/>
              </a:rPr>
              <a:t>word</a:t>
            </a:r>
            <a:r>
              <a:rPr lang="en-US" sz="1500" b="0" i="0" u="none" strike="noStrike" cap="none" dirty="0" err="1">
                <a:solidFill>
                  <a:schemeClr val="dk1"/>
                </a:solidFill>
                <a:latin typeface="Consolas"/>
                <a:ea typeface="Consolas"/>
                <a:cs typeface="Consolas"/>
                <a:sym typeface="Consolas"/>
              </a:rPr>
              <a:t>.length</a:t>
            </a:r>
            <a:r>
              <a:rPr lang="en-US" sz="1500" b="0" i="0" u="none" strike="noStrike" cap="none" dirty="0">
                <a:solidFill>
                  <a:schemeClr val="dk1"/>
                </a:solidFill>
                <a:latin typeface="Consolas"/>
                <a:ea typeface="Consolas"/>
                <a:cs typeface="Consolas"/>
                <a:sym typeface="Consolas"/>
              </a:rPr>
              <a:t>(); </a:t>
            </a:r>
            <a:r>
              <a:rPr lang="en-US" sz="1500" b="0" i="0" u="none" strike="noStrike" cap="none" dirty="0" err="1">
                <a:solidFill>
                  <a:schemeClr val="dk1"/>
                </a:solidFill>
                <a:latin typeface="Consolas"/>
                <a:ea typeface="Consolas"/>
                <a:cs typeface="Consolas"/>
                <a:sym typeface="Consolas"/>
              </a:rPr>
              <a:t>i</a:t>
            </a:r>
            <a:r>
              <a:rPr lang="en-US" sz="1500" b="0" i="0" u="none" strike="noStrike" cap="none" dirty="0">
                <a:solidFill>
                  <a:schemeClr val="dk1"/>
                </a:solidFill>
                <a:latin typeface="Consolas"/>
                <a:ea typeface="Consolas"/>
                <a:cs typeface="Consolas"/>
                <a:sym typeface="Consolas"/>
              </a:rPr>
              <a:t>++){         </a:t>
            </a:r>
            <a:endParaRPr lang="en-US" sz="1500" dirty="0">
              <a:solidFill>
                <a:srgbClr val="00B050"/>
              </a:solidFill>
              <a:latin typeface="Consolas"/>
              <a:ea typeface="Consolas"/>
              <a:cs typeface="Consolas"/>
              <a:sym typeface="Consolas"/>
            </a:endParaRPr>
          </a:p>
          <a:p>
            <a:pPr marL="800100" marR="0" lvl="0" indent="-342900" algn="l" rtl="0">
              <a:lnSpc>
                <a:spcPct val="90000"/>
              </a:lnSpc>
              <a:spcBef>
                <a:spcPts val="960"/>
              </a:spcBef>
              <a:spcAft>
                <a:spcPts val="0"/>
              </a:spcAft>
              <a:buClr>
                <a:schemeClr val="dk1"/>
              </a:buClr>
              <a:buSzPts val="1100"/>
              <a:buFont typeface="Arial"/>
              <a:buNone/>
            </a:pPr>
            <a:r>
              <a:rPr lang="en-US" sz="1500" b="1" dirty="0">
                <a:solidFill>
                  <a:srgbClr val="00B050"/>
                </a:solidFill>
                <a:latin typeface="Consolas"/>
                <a:ea typeface="Consolas"/>
                <a:cs typeface="Consolas"/>
                <a:sym typeface="Consolas"/>
              </a:rPr>
              <a:t>		        </a:t>
            </a:r>
            <a:r>
              <a:rPr lang="en-US" sz="1500" b="1" dirty="0">
                <a:solidFill>
                  <a:srgbClr val="7F0055"/>
                </a:solidFill>
                <a:latin typeface="Consolas"/>
                <a:ea typeface="Consolas"/>
                <a:cs typeface="Consolas"/>
                <a:sym typeface="Consolas"/>
              </a:rPr>
              <a:t>if</a:t>
            </a:r>
            <a:r>
              <a:rPr lang="en-US" sz="1500" dirty="0">
                <a:solidFill>
                  <a:schemeClr val="dk1"/>
                </a:solidFill>
                <a:latin typeface="Consolas"/>
                <a:ea typeface="Consolas"/>
                <a:cs typeface="Consolas"/>
                <a:sym typeface="Consolas"/>
              </a:rPr>
              <a:t> (</a:t>
            </a:r>
            <a:r>
              <a:rPr lang="en-US" sz="1500" dirty="0" err="1">
                <a:solidFill>
                  <a:schemeClr val="dk1"/>
                </a:solidFill>
                <a:latin typeface="Consolas"/>
                <a:ea typeface="Consolas"/>
                <a:cs typeface="Consolas"/>
                <a:sym typeface="Consolas"/>
              </a:rPr>
              <a:t>word.charAt</a:t>
            </a:r>
            <a:r>
              <a:rPr lang="en-US" sz="1500" dirty="0">
                <a:solidFill>
                  <a:schemeClr val="dk1"/>
                </a:solidFill>
                <a:latin typeface="Consolas"/>
                <a:ea typeface="Consolas"/>
                <a:cs typeface="Consolas"/>
                <a:sym typeface="Consolas"/>
              </a:rPr>
              <a:t>(</a:t>
            </a:r>
            <a:r>
              <a:rPr lang="en-US" sz="1500" dirty="0" err="1">
                <a:solidFill>
                  <a:schemeClr val="dk1"/>
                </a:solidFill>
                <a:latin typeface="Consolas"/>
                <a:ea typeface="Consolas"/>
                <a:cs typeface="Consolas"/>
                <a:sym typeface="Consolas"/>
              </a:rPr>
              <a:t>i</a:t>
            </a:r>
            <a:r>
              <a:rPr lang="en-US" sz="1500" dirty="0">
                <a:solidFill>
                  <a:schemeClr val="dk1"/>
                </a:solidFill>
                <a:latin typeface="Consolas"/>
                <a:ea typeface="Consolas"/>
                <a:cs typeface="Consolas"/>
                <a:sym typeface="Consolas"/>
              </a:rPr>
              <a:t>) == </a:t>
            </a:r>
            <a:r>
              <a:rPr lang="en-US" sz="1500" dirty="0" err="1">
                <a:solidFill>
                  <a:schemeClr val="dk1"/>
                </a:solidFill>
                <a:latin typeface="Consolas"/>
                <a:ea typeface="Consolas"/>
                <a:cs typeface="Consolas"/>
                <a:sym typeface="Consolas"/>
              </a:rPr>
              <a:t>ch</a:t>
            </a:r>
            <a:r>
              <a:rPr lang="en-US" sz="1500" dirty="0">
                <a:solidFill>
                  <a:schemeClr val="dk1"/>
                </a:solidFill>
                <a:latin typeface="Consolas"/>
                <a:ea typeface="Consolas"/>
                <a:cs typeface="Consolas"/>
                <a:sym typeface="Consolas"/>
              </a:rPr>
              <a:t>){</a:t>
            </a:r>
            <a:endParaRPr sz="1500" dirty="0">
              <a:solidFill>
                <a:schemeClr val="dk1"/>
              </a:solidFill>
              <a:latin typeface="Consolas"/>
              <a:ea typeface="Consolas"/>
              <a:cs typeface="Consolas"/>
              <a:sym typeface="Consolas"/>
            </a:endParaRPr>
          </a:p>
          <a:p>
            <a:pPr marL="2171700" lvl="0" indent="-342900" algn="l" rtl="0">
              <a:lnSpc>
                <a:spcPct val="90000"/>
              </a:lnSpc>
              <a:spcBef>
                <a:spcPts val="1080"/>
              </a:spcBef>
              <a:spcAft>
                <a:spcPts val="0"/>
              </a:spcAft>
              <a:buClr>
                <a:schemeClr val="dk1"/>
              </a:buClr>
              <a:buSzPts val="1100"/>
              <a:buFont typeface="Arial"/>
              <a:buNone/>
            </a:pPr>
            <a:r>
              <a:rPr lang="en-US" sz="1500" dirty="0">
                <a:solidFill>
                  <a:schemeClr val="dk1"/>
                </a:solidFill>
                <a:latin typeface="Consolas"/>
                <a:ea typeface="Consolas"/>
                <a:cs typeface="Consolas"/>
                <a:sym typeface="Consolas"/>
              </a:rPr>
              <a:t>      count++;</a:t>
            </a:r>
          </a:p>
          <a:p>
            <a:pPr marL="2171700" lvl="0" indent="-342900" algn="l" rtl="0">
              <a:lnSpc>
                <a:spcPct val="90000"/>
              </a:lnSpc>
              <a:spcBef>
                <a:spcPts val="1080"/>
              </a:spcBef>
              <a:spcAft>
                <a:spcPts val="0"/>
              </a:spcAft>
              <a:buClr>
                <a:schemeClr val="dk1"/>
              </a:buClr>
              <a:buSzPts val="1100"/>
              <a:buFont typeface="Arial"/>
              <a:buNone/>
            </a:pPr>
            <a:r>
              <a:rPr lang="en-US" sz="1500" dirty="0">
                <a:solidFill>
                  <a:schemeClr val="dk1"/>
                </a:solidFill>
                <a:latin typeface="Consolas"/>
                <a:ea typeface="Consolas"/>
                <a:cs typeface="Consolas"/>
                <a:sym typeface="Consolas"/>
              </a:rPr>
              <a:t>}</a:t>
            </a:r>
            <a:endParaRPr sz="1500" dirty="0">
              <a:solidFill>
                <a:schemeClr val="dk1"/>
              </a:solidFill>
              <a:latin typeface="Consolas"/>
              <a:ea typeface="Consolas"/>
              <a:cs typeface="Consolas"/>
              <a:sym typeface="Consolas"/>
            </a:endParaRPr>
          </a:p>
          <a:p>
            <a:pPr marL="342900" marR="0" lvl="0" indent="-342900" algn="l" rtl="0">
              <a:lnSpc>
                <a:spcPct val="90000"/>
              </a:lnSpc>
              <a:spcBef>
                <a:spcPts val="1080"/>
              </a:spcBef>
              <a:spcAft>
                <a:spcPts val="0"/>
              </a:spcAft>
              <a:buClr>
                <a:schemeClr val="dk1"/>
              </a:buClr>
              <a:buSzPts val="1100"/>
              <a:buFont typeface="Arial"/>
              <a:buNone/>
            </a:pPr>
            <a:r>
              <a:rPr lang="en-US" sz="1500" b="0" i="0" u="none" strike="noStrike" cap="none" dirty="0">
                <a:solidFill>
                  <a:schemeClr val="dk1"/>
                </a:solidFill>
                <a:latin typeface="Consolas"/>
                <a:ea typeface="Consolas"/>
                <a:cs typeface="Consolas"/>
                <a:sym typeface="Consolas"/>
              </a:rPr>
              <a:t>		</a:t>
            </a:r>
            <a:r>
              <a:rPr lang="en-US" sz="1500" dirty="0">
                <a:solidFill>
                  <a:schemeClr val="dk1"/>
                </a:solidFill>
                <a:latin typeface="Consolas"/>
                <a:ea typeface="Consolas"/>
                <a:cs typeface="Consolas"/>
                <a:sym typeface="Consolas"/>
              </a:rPr>
              <a:t>    </a:t>
            </a:r>
            <a:r>
              <a:rPr lang="en-US" sz="1500" b="0" i="0" u="none" strike="noStrike" cap="none" dirty="0">
                <a:solidFill>
                  <a:schemeClr val="dk1"/>
                </a:solidFill>
                <a:latin typeface="Consolas"/>
                <a:ea typeface="Consolas"/>
                <a:cs typeface="Consolas"/>
                <a:sym typeface="Consolas"/>
              </a:rPr>
              <a:t>}</a:t>
            </a:r>
            <a:endParaRPr sz="1500" b="0" i="0" u="none" strike="noStrike" cap="none" dirty="0">
              <a:solidFill>
                <a:schemeClr val="dk1"/>
              </a:solidFill>
              <a:latin typeface="Consolas"/>
              <a:ea typeface="Consolas"/>
              <a:cs typeface="Consolas"/>
              <a:sym typeface="Consolas"/>
            </a:endParaRPr>
          </a:p>
          <a:p>
            <a:pPr marL="342900" marR="0" lvl="0" indent="-342900" algn="l" rtl="0">
              <a:lnSpc>
                <a:spcPct val="90000"/>
              </a:lnSpc>
              <a:spcBef>
                <a:spcPts val="1080"/>
              </a:spcBef>
              <a:spcAft>
                <a:spcPts val="0"/>
              </a:spcAft>
              <a:buClr>
                <a:schemeClr val="dk1"/>
              </a:buClr>
              <a:buSzPts val="1100"/>
              <a:buFont typeface="Arial"/>
              <a:buNone/>
            </a:pPr>
            <a:r>
              <a:rPr lang="en-US" sz="1500" b="0" i="0" u="none" strike="noStrike" cap="none" dirty="0">
                <a:solidFill>
                  <a:schemeClr val="dk1"/>
                </a:solidFill>
                <a:latin typeface="Consolas"/>
                <a:ea typeface="Consolas"/>
                <a:cs typeface="Consolas"/>
                <a:sym typeface="Consolas"/>
              </a:rPr>
              <a:t>		    </a:t>
            </a:r>
            <a:r>
              <a:rPr lang="en-US" sz="1500" dirty="0" err="1">
                <a:solidFill>
                  <a:schemeClr val="dk1"/>
                </a:solidFill>
                <a:latin typeface="Consolas"/>
                <a:ea typeface="Consolas"/>
                <a:cs typeface="Consolas"/>
                <a:sym typeface="Consolas"/>
              </a:rPr>
              <a:t>System.out.print</a:t>
            </a:r>
            <a:r>
              <a:rPr lang="en-US" sz="1500" dirty="0">
                <a:solidFill>
                  <a:schemeClr val="dk1"/>
                </a:solidFill>
                <a:latin typeface="Consolas"/>
                <a:ea typeface="Consolas"/>
                <a:cs typeface="Consolas"/>
                <a:sym typeface="Consolas"/>
              </a:rPr>
              <a:t>("the char: " + </a:t>
            </a:r>
            <a:r>
              <a:rPr lang="en-US" sz="1500" dirty="0" err="1">
                <a:solidFill>
                  <a:schemeClr val="dk1"/>
                </a:solidFill>
                <a:latin typeface="Consolas"/>
                <a:ea typeface="Consolas"/>
                <a:cs typeface="Consolas"/>
                <a:sym typeface="Consolas"/>
              </a:rPr>
              <a:t>ch</a:t>
            </a:r>
            <a:r>
              <a:rPr lang="en-US" sz="1500" dirty="0">
                <a:solidFill>
                  <a:schemeClr val="dk1"/>
                </a:solidFill>
                <a:latin typeface="Consolas"/>
                <a:ea typeface="Consolas"/>
                <a:cs typeface="Consolas"/>
                <a:sym typeface="Consolas"/>
              </a:rPr>
              <a:t> + " appears " + count);</a:t>
            </a:r>
          </a:p>
          <a:p>
            <a:pPr marL="342900" indent="-342900">
              <a:lnSpc>
                <a:spcPct val="90000"/>
              </a:lnSpc>
              <a:spcBef>
                <a:spcPts val="1080"/>
              </a:spcBef>
              <a:buClr>
                <a:schemeClr val="dk1"/>
              </a:buClr>
              <a:buSzPts val="1100"/>
            </a:pPr>
            <a:r>
              <a:rPr lang="en-US" sz="1500" b="0" i="0" u="none" strike="noStrike" cap="none" dirty="0">
                <a:solidFill>
                  <a:schemeClr val="dk1"/>
                </a:solidFill>
                <a:latin typeface="Consolas"/>
                <a:ea typeface="Consolas"/>
                <a:cs typeface="Consolas"/>
                <a:sym typeface="Consolas"/>
              </a:rPr>
              <a:t>		    </a:t>
            </a:r>
            <a:r>
              <a:rPr lang="en-US" sz="1500" dirty="0" err="1">
                <a:solidFill>
                  <a:schemeClr val="dk1"/>
                </a:solidFill>
                <a:latin typeface="Consolas"/>
                <a:ea typeface="Consolas"/>
                <a:cs typeface="Consolas"/>
                <a:sym typeface="Consolas"/>
              </a:rPr>
              <a:t>System.out.println</a:t>
            </a:r>
            <a:r>
              <a:rPr lang="en-US" sz="1500" dirty="0">
                <a:solidFill>
                  <a:schemeClr val="dk1"/>
                </a:solidFill>
                <a:latin typeface="Consolas"/>
                <a:ea typeface="Consolas"/>
                <a:cs typeface="Consolas"/>
                <a:sym typeface="Consolas"/>
              </a:rPr>
              <a:t>(" times in the word: " + word);</a:t>
            </a:r>
          </a:p>
          <a:p>
            <a:pPr marL="342900" marR="0" lvl="0" indent="-342900" algn="l" rtl="0">
              <a:lnSpc>
                <a:spcPct val="90000"/>
              </a:lnSpc>
              <a:spcBef>
                <a:spcPts val="1080"/>
              </a:spcBef>
              <a:spcAft>
                <a:spcPts val="0"/>
              </a:spcAft>
              <a:buClr>
                <a:schemeClr val="dk1"/>
              </a:buClr>
              <a:buSzPts val="1100"/>
              <a:buFont typeface="Arial"/>
              <a:buNone/>
            </a:pPr>
            <a:r>
              <a:rPr lang="en-US" sz="1500" b="0" i="0" u="none" strike="noStrike" cap="none" dirty="0">
                <a:solidFill>
                  <a:srgbClr val="00B050"/>
                </a:solidFill>
                <a:latin typeface="Consolas"/>
                <a:ea typeface="Consolas"/>
                <a:cs typeface="Consolas"/>
                <a:sym typeface="Consolas"/>
              </a:rPr>
              <a:t>	   </a:t>
            </a:r>
            <a:r>
              <a:rPr lang="en-US" sz="1500" b="0" i="0" u="none" strike="noStrike" cap="none" dirty="0">
                <a:solidFill>
                  <a:schemeClr val="dk1"/>
                </a:solidFill>
                <a:latin typeface="Consolas"/>
                <a:ea typeface="Consolas"/>
                <a:cs typeface="Consolas"/>
                <a:sym typeface="Consolas"/>
              </a:rPr>
              <a:t>}</a:t>
            </a:r>
            <a:endParaRPr sz="1500" b="0" i="0" u="none" strike="noStrike" cap="none" dirty="0">
              <a:solidFill>
                <a:schemeClr val="dk1"/>
              </a:solidFill>
              <a:latin typeface="Consolas"/>
              <a:ea typeface="Consolas"/>
              <a:cs typeface="Consolas"/>
              <a:sym typeface="Consolas"/>
            </a:endParaRPr>
          </a:p>
          <a:p>
            <a:pPr marL="342900" marR="0" lvl="0" indent="-342900" algn="l" rtl="0">
              <a:lnSpc>
                <a:spcPct val="90000"/>
              </a:lnSpc>
              <a:spcBef>
                <a:spcPts val="1080"/>
              </a:spcBef>
              <a:spcAft>
                <a:spcPts val="0"/>
              </a:spcAft>
              <a:buClr>
                <a:schemeClr val="dk1"/>
              </a:buClr>
              <a:buSzPts val="1100"/>
              <a:buFont typeface="Arial"/>
              <a:buNone/>
            </a:pPr>
            <a:r>
              <a:rPr lang="en-US" sz="1500" b="0" i="0" u="none" strike="noStrike" cap="none" dirty="0">
                <a:solidFill>
                  <a:schemeClr val="dk1"/>
                </a:solidFill>
                <a:latin typeface="Consolas"/>
                <a:ea typeface="Consolas"/>
                <a:cs typeface="Consolas"/>
                <a:sym typeface="Consolas"/>
              </a:rPr>
              <a:t>}</a:t>
            </a:r>
            <a:endParaRPr sz="1500" b="0" i="0" u="none" strike="noStrike" cap="none" dirty="0">
              <a:solidFill>
                <a:schemeClr val="dk1"/>
              </a:solidFill>
              <a:latin typeface="Consolas"/>
              <a:ea typeface="Consolas"/>
              <a:cs typeface="Consolas"/>
              <a:sym typeface="Consolas"/>
            </a:endParaRPr>
          </a:p>
          <a:p>
            <a:pPr marL="342900" marR="0" lvl="0" indent="-342900" algn="l" rtl="0">
              <a:lnSpc>
                <a:spcPct val="90000"/>
              </a:lnSpc>
              <a:spcBef>
                <a:spcPts val="1080"/>
              </a:spcBef>
              <a:spcAft>
                <a:spcPts val="0"/>
              </a:spcAft>
              <a:buClr>
                <a:schemeClr val="dk1"/>
              </a:buClr>
              <a:buSzPts val="1100"/>
              <a:buFont typeface="Arial"/>
              <a:buNone/>
            </a:pPr>
            <a:r>
              <a:rPr lang="en-US" sz="1500" b="0" i="0" u="none" strike="noStrike" cap="none" dirty="0">
                <a:solidFill>
                  <a:schemeClr val="dk1"/>
                </a:solidFill>
                <a:latin typeface="Consolas"/>
                <a:ea typeface="Consolas"/>
                <a:cs typeface="Consolas"/>
                <a:sym typeface="Consolas"/>
              </a:rPr>
              <a:t>        </a:t>
            </a:r>
            <a:endParaRPr sz="1500" b="0" i="0" u="none" strike="noStrike" cap="none" dirty="0">
              <a:solidFill>
                <a:schemeClr val="dk1"/>
              </a:solidFill>
              <a:latin typeface="Consolas"/>
              <a:ea typeface="Consolas"/>
              <a:cs typeface="Consolas"/>
              <a:sym typeface="Consolas"/>
            </a:endParaRPr>
          </a:p>
          <a:p>
            <a:pPr marL="342900" marR="0" lvl="0" indent="-342900" algn="l" rtl="0">
              <a:lnSpc>
                <a:spcPct val="90000"/>
              </a:lnSpc>
              <a:spcBef>
                <a:spcPts val="1080"/>
              </a:spcBef>
              <a:spcAft>
                <a:spcPts val="0"/>
              </a:spcAft>
              <a:buClr>
                <a:schemeClr val="dk1"/>
              </a:buClr>
              <a:buSzPts val="1100"/>
              <a:buFont typeface="Arial"/>
              <a:buNone/>
            </a:pPr>
            <a:r>
              <a:rPr lang="en-US" sz="1500" b="0" i="0" u="none" strike="noStrike" cap="none" dirty="0">
                <a:solidFill>
                  <a:schemeClr val="dk1"/>
                </a:solidFill>
                <a:latin typeface="Consolas"/>
                <a:ea typeface="Consolas"/>
                <a:cs typeface="Consolas"/>
                <a:sym typeface="Consolas"/>
              </a:rPr>
              <a:t> </a:t>
            </a:r>
            <a:endParaRPr sz="1500" b="0" i="0" u="none" strike="noStrike" cap="none" dirty="0">
              <a:solidFill>
                <a:schemeClr val="dk1"/>
              </a:solidFill>
              <a:latin typeface="Consolas"/>
              <a:ea typeface="Consolas"/>
              <a:cs typeface="Consolas"/>
              <a:sym typeface="Consolas"/>
            </a:endParaRPr>
          </a:p>
          <a:p>
            <a:pPr marL="342900" marR="0" lvl="0" indent="-342900" algn="l" rtl="0">
              <a:lnSpc>
                <a:spcPct val="90000"/>
              </a:lnSpc>
              <a:spcBef>
                <a:spcPts val="1080"/>
              </a:spcBef>
              <a:spcAft>
                <a:spcPts val="0"/>
              </a:spcAft>
              <a:buClr>
                <a:schemeClr val="dk1"/>
              </a:buClr>
              <a:buSzPts val="1100"/>
              <a:buFont typeface="Arial"/>
              <a:buNone/>
            </a:pPr>
            <a:endParaRPr sz="1500" dirty="0">
              <a:solidFill>
                <a:schemeClr val="dk1"/>
              </a:solidFill>
              <a:latin typeface="Consolas"/>
              <a:ea typeface="Consolas"/>
              <a:cs typeface="Consolas"/>
              <a:sym typeface="Consolas"/>
            </a:endParaRPr>
          </a:p>
          <a:p>
            <a:pPr marL="342900" marR="0" lvl="0" indent="-342900" algn="l" rtl="0">
              <a:lnSpc>
                <a:spcPct val="90000"/>
              </a:lnSpc>
              <a:spcBef>
                <a:spcPts val="1080"/>
              </a:spcBef>
              <a:spcAft>
                <a:spcPts val="0"/>
              </a:spcAft>
              <a:buClr>
                <a:schemeClr val="dk1"/>
              </a:buClr>
              <a:buSzPts val="1100"/>
              <a:buFont typeface="Arial"/>
              <a:buNone/>
            </a:pPr>
            <a:endParaRPr sz="1500" dirty="0">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endParaRPr sz="1500" b="0" i="0" u="none" strike="noStrike" cap="none" dirty="0">
              <a:solidFill>
                <a:srgbClr val="000000"/>
              </a:solidFill>
              <a:latin typeface="Consolas"/>
              <a:ea typeface="Consolas"/>
              <a:cs typeface="Consolas"/>
              <a:sym typeface="Consolas"/>
            </a:endParaRPr>
          </a:p>
        </p:txBody>
      </p:sp>
      <p:sp>
        <p:nvSpPr>
          <p:cNvPr id="490" name="Google Shape;490;p31"/>
          <p:cNvSpPr/>
          <p:nvPr/>
        </p:nvSpPr>
        <p:spPr>
          <a:xfrm>
            <a:off x="152400" y="6652725"/>
            <a:ext cx="5029200" cy="194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2"/>
          <p:cNvSpPr txBox="1">
            <a:spLocks noGrp="1"/>
          </p:cNvSpPr>
          <p:nvPr>
            <p:ph type="title" idx="4294967295"/>
          </p:nvPr>
        </p:nvSpPr>
        <p:spPr>
          <a:xfrm>
            <a:off x="152400" y="76200"/>
            <a:ext cx="8763000" cy="533400"/>
          </a:xfrm>
          <a:prstGeom prst="rect">
            <a:avLst/>
          </a:prstGeom>
          <a:noFill/>
          <a:ln>
            <a:noFill/>
          </a:ln>
        </p:spPr>
        <p:txBody>
          <a:bodyPr spcFirstLastPara="1" wrap="square" lIns="92075" tIns="46025" rIns="92075" bIns="46025" anchor="ctr" anchorCtr="0">
            <a:noAutofit/>
          </a:bodyPr>
          <a:lstStyle/>
          <a:p>
            <a:pPr marL="0" lvl="0" indent="0" algn="l" rtl="0">
              <a:lnSpc>
                <a:spcPct val="100000"/>
              </a:lnSpc>
              <a:spcBef>
                <a:spcPts val="0"/>
              </a:spcBef>
              <a:spcAft>
                <a:spcPts val="0"/>
              </a:spcAft>
              <a:buSzPts val="1400"/>
              <a:buNone/>
            </a:pPr>
            <a:r>
              <a:rPr lang="en-US"/>
              <a:t>Question 10 – Strings</a:t>
            </a:r>
            <a:endParaRPr/>
          </a:p>
        </p:txBody>
      </p:sp>
      <p:sp>
        <p:nvSpPr>
          <p:cNvPr id="497" name="Google Shape;497;p32"/>
          <p:cNvSpPr txBox="1">
            <a:spLocks noGrp="1"/>
          </p:cNvSpPr>
          <p:nvPr>
            <p:ph type="body" idx="4294967295"/>
          </p:nvPr>
        </p:nvSpPr>
        <p:spPr>
          <a:xfrm>
            <a:off x="228600" y="685800"/>
            <a:ext cx="8610600" cy="2971800"/>
          </a:xfrm>
          <a:prstGeom prst="rect">
            <a:avLst/>
          </a:prstGeom>
          <a:noFill/>
          <a:ln>
            <a:noFill/>
          </a:ln>
        </p:spPr>
        <p:txBody>
          <a:bodyPr spcFirstLastPara="1" wrap="square" lIns="92075" tIns="46025" rIns="92075" bIns="46025" anchor="t" anchorCtr="0">
            <a:noAutofit/>
          </a:bodyPr>
          <a:lstStyle/>
          <a:p>
            <a:pPr marL="342900" lvl="0" indent="-349250" algn="l" rtl="0">
              <a:lnSpc>
                <a:spcPct val="100000"/>
              </a:lnSpc>
              <a:spcBef>
                <a:spcPts val="960"/>
              </a:spcBef>
              <a:spcAft>
                <a:spcPts val="0"/>
              </a:spcAft>
              <a:buSzPts val="1700"/>
              <a:buChar char="■"/>
            </a:pPr>
            <a:r>
              <a:rPr lang="en-US" sz="1700"/>
              <a:t>Strings are </a:t>
            </a:r>
            <a:r>
              <a:rPr lang="en-US" sz="1700" b="1"/>
              <a:t>immutable</a:t>
            </a:r>
            <a:r>
              <a:rPr lang="en-US" sz="1700"/>
              <a:t> which mean they </a:t>
            </a:r>
            <a:r>
              <a:rPr lang="en-US" sz="1700" u="sng"/>
              <a:t>can’t</a:t>
            </a:r>
            <a:r>
              <a:rPr lang="en-US" sz="1700"/>
              <a:t> be changed. For example: it is not possible to a char inside the string </a:t>
            </a:r>
            <a:r>
              <a:rPr lang="en-US" sz="1700" u="sng"/>
              <a:t>directly</a:t>
            </a:r>
            <a:r>
              <a:rPr lang="en-US" sz="1700"/>
              <a:t> by assigning it a new value:</a:t>
            </a:r>
            <a:endParaRPr sz="1700"/>
          </a:p>
          <a:p>
            <a:pPr marL="800100" lvl="0" indent="-342900" algn="l" rtl="0">
              <a:lnSpc>
                <a:spcPct val="90000"/>
              </a:lnSpc>
              <a:spcBef>
                <a:spcPts val="960"/>
              </a:spcBef>
              <a:spcAft>
                <a:spcPts val="0"/>
              </a:spcAft>
              <a:buSzPts val="1800"/>
              <a:buNone/>
            </a:pPr>
            <a:r>
              <a:rPr lang="en-US" sz="1700">
                <a:latin typeface="Consolas"/>
                <a:ea typeface="Consolas"/>
                <a:cs typeface="Consolas"/>
                <a:sym typeface="Consolas"/>
              </a:rPr>
              <a:t>String str = “hello world”;</a:t>
            </a:r>
            <a:endParaRPr sz="1700">
              <a:latin typeface="Consolas"/>
              <a:ea typeface="Consolas"/>
              <a:cs typeface="Consolas"/>
              <a:sym typeface="Consolas"/>
            </a:endParaRPr>
          </a:p>
          <a:p>
            <a:pPr marL="800100" lvl="0" indent="-342900" algn="l" rtl="0">
              <a:lnSpc>
                <a:spcPct val="90000"/>
              </a:lnSpc>
              <a:spcBef>
                <a:spcPts val="960"/>
              </a:spcBef>
              <a:spcAft>
                <a:spcPts val="0"/>
              </a:spcAft>
              <a:buSzPts val="1800"/>
              <a:buNone/>
            </a:pPr>
            <a:r>
              <a:rPr lang="en-US" sz="1700">
                <a:latin typeface="Consolas"/>
                <a:ea typeface="Consolas"/>
                <a:cs typeface="Consolas"/>
                <a:sym typeface="Consolas"/>
              </a:rPr>
              <a:t>str.charAt(3) = ‘8’;</a:t>
            </a:r>
            <a:r>
              <a:rPr lang="en-US" sz="1700">
                <a:latin typeface="Courier New"/>
                <a:ea typeface="Courier New"/>
                <a:cs typeface="Courier New"/>
                <a:sym typeface="Courier New"/>
              </a:rPr>
              <a:t>  </a:t>
            </a:r>
            <a:endParaRPr sz="1700"/>
          </a:p>
          <a:p>
            <a:pPr marL="342900" lvl="0" indent="-349250" algn="l" rtl="0">
              <a:lnSpc>
                <a:spcPct val="100000"/>
              </a:lnSpc>
              <a:spcBef>
                <a:spcPts val="960"/>
              </a:spcBef>
              <a:spcAft>
                <a:spcPts val="0"/>
              </a:spcAft>
              <a:buSzPts val="1700"/>
              <a:buChar char="■"/>
            </a:pPr>
            <a:r>
              <a:rPr lang="en-US" sz="1700" b="1" u="sng"/>
              <a:t>The second statement will cause runtime error. </a:t>
            </a:r>
            <a:endParaRPr sz="1700" b="1" u="sng"/>
          </a:p>
          <a:p>
            <a:pPr marL="342900" lvl="0" indent="-349250" algn="l" rtl="0">
              <a:lnSpc>
                <a:spcPct val="100000"/>
              </a:lnSpc>
              <a:spcBef>
                <a:spcPts val="960"/>
              </a:spcBef>
              <a:spcAft>
                <a:spcPts val="0"/>
              </a:spcAft>
              <a:buSzPts val="1700"/>
              <a:buChar char="■"/>
            </a:pPr>
            <a:r>
              <a:rPr lang="en-US" sz="1700"/>
              <a:t>To compensate, let’s design a program which does the following:</a:t>
            </a:r>
            <a:endParaRPr sz="1700"/>
          </a:p>
          <a:p>
            <a:pPr marL="914400" marR="0" lvl="1" indent="-336550" algn="l" rtl="0">
              <a:lnSpc>
                <a:spcPct val="100000"/>
              </a:lnSpc>
              <a:spcBef>
                <a:spcPts val="960"/>
              </a:spcBef>
              <a:spcAft>
                <a:spcPts val="0"/>
              </a:spcAft>
              <a:buClr>
                <a:srgbClr val="006600"/>
              </a:buClr>
              <a:buSzPts val="1700"/>
              <a:buChar char="●"/>
            </a:pPr>
            <a:r>
              <a:rPr lang="en-US" sz="1700"/>
              <a:t>Receives a string from the users.</a:t>
            </a:r>
            <a:endParaRPr sz="1700"/>
          </a:p>
          <a:p>
            <a:pPr marL="914400" marR="0" lvl="1" indent="-336550" algn="l" rtl="0">
              <a:lnSpc>
                <a:spcPct val="100000"/>
              </a:lnSpc>
              <a:spcBef>
                <a:spcPts val="960"/>
              </a:spcBef>
              <a:spcAft>
                <a:spcPts val="0"/>
              </a:spcAft>
              <a:buClr>
                <a:srgbClr val="006600"/>
              </a:buClr>
              <a:buSzPts val="1700"/>
              <a:buChar char="●"/>
            </a:pPr>
            <a:r>
              <a:rPr lang="en-US" sz="1700"/>
              <a:t>changes all ‘m’ in the string to ‘P’. print string after change.</a:t>
            </a:r>
            <a:endParaRPr sz="1700"/>
          </a:p>
          <a:p>
            <a:pPr marL="457200" lvl="0" indent="-336550" algn="l" rtl="0">
              <a:spcBef>
                <a:spcPts val="960"/>
              </a:spcBef>
              <a:spcAft>
                <a:spcPts val="0"/>
              </a:spcAft>
              <a:buSzPts val="1700"/>
              <a:buChar char="■"/>
            </a:pPr>
            <a:r>
              <a:rPr lang="en-US" sz="1700"/>
              <a:t>Examples:</a:t>
            </a:r>
            <a:endParaRPr sz="1900"/>
          </a:p>
          <a:p>
            <a:pPr marL="914400" lvl="1" indent="-323850" algn="l" rtl="0">
              <a:spcBef>
                <a:spcPts val="960"/>
              </a:spcBef>
              <a:spcAft>
                <a:spcPts val="0"/>
              </a:spcAft>
              <a:buClr>
                <a:srgbClr val="006600"/>
              </a:buClr>
              <a:buSzPts val="1500"/>
              <a:buChar char="●"/>
            </a:pPr>
            <a:r>
              <a:rPr lang="en-US" sz="1700"/>
              <a:t>% java AlterStrings “main” </a:t>
            </a:r>
            <a:endParaRPr sz="1700"/>
          </a:p>
          <a:p>
            <a:pPr marL="1371600" lvl="2" indent="-323850" algn="l" rtl="0">
              <a:spcBef>
                <a:spcPts val="960"/>
              </a:spcBef>
              <a:spcAft>
                <a:spcPts val="0"/>
              </a:spcAft>
              <a:buClr>
                <a:srgbClr val="006600"/>
              </a:buClr>
              <a:buSzPts val="1500"/>
              <a:buChar char="❑"/>
            </a:pPr>
            <a:r>
              <a:rPr lang="en-US" sz="1700"/>
              <a:t>Pain </a:t>
            </a:r>
            <a:endParaRPr sz="1700"/>
          </a:p>
          <a:p>
            <a:pPr marL="914400" lvl="1" indent="-323850" algn="l" rtl="0">
              <a:spcBef>
                <a:spcPts val="960"/>
              </a:spcBef>
              <a:spcAft>
                <a:spcPts val="0"/>
              </a:spcAft>
              <a:buClr>
                <a:srgbClr val="006600"/>
              </a:buClr>
              <a:buSzPts val="1500"/>
              <a:buChar char="●"/>
            </a:pPr>
            <a:r>
              <a:rPr lang="en-US" sz="1700"/>
              <a:t>% java AlterStrings “Main”</a:t>
            </a:r>
            <a:endParaRPr sz="1700"/>
          </a:p>
          <a:p>
            <a:pPr marL="1371600" lvl="2" indent="-323850" algn="l" rtl="0">
              <a:spcBef>
                <a:spcPts val="960"/>
              </a:spcBef>
              <a:spcAft>
                <a:spcPts val="0"/>
              </a:spcAft>
              <a:buClr>
                <a:srgbClr val="006600"/>
              </a:buClr>
              <a:buSzPts val="1500"/>
              <a:buChar char="❑"/>
            </a:pPr>
            <a:r>
              <a:rPr lang="en-US" sz="1700"/>
              <a:t>Main</a:t>
            </a:r>
            <a:endParaRPr sz="1700"/>
          </a:p>
          <a:p>
            <a:pPr marL="914400" lvl="1" indent="-323850" algn="l" rtl="0">
              <a:spcBef>
                <a:spcPts val="960"/>
              </a:spcBef>
              <a:spcAft>
                <a:spcPts val="0"/>
              </a:spcAft>
              <a:buClr>
                <a:srgbClr val="006600"/>
              </a:buClr>
              <a:buSzPts val="1500"/>
              <a:buChar char="●"/>
            </a:pPr>
            <a:r>
              <a:rPr lang="en-US" sz="1700"/>
              <a:t>% java CharRunCount “mom”</a:t>
            </a:r>
            <a:endParaRPr sz="1700"/>
          </a:p>
          <a:p>
            <a:pPr marL="1371600" lvl="2" indent="-323850" algn="l" rtl="0">
              <a:spcBef>
                <a:spcPts val="960"/>
              </a:spcBef>
              <a:spcAft>
                <a:spcPts val="0"/>
              </a:spcAft>
              <a:buClr>
                <a:srgbClr val="006600"/>
              </a:buClr>
              <a:buSzPts val="1500"/>
              <a:buChar char="❑"/>
            </a:pPr>
            <a:r>
              <a:rPr lang="en-US" sz="1700"/>
              <a:t>PoP</a:t>
            </a:r>
            <a:endParaRPr sz="1700"/>
          </a:p>
        </p:txBody>
      </p:sp>
      <p:sp>
        <p:nvSpPr>
          <p:cNvPr id="498" name="Google Shape;498;p32"/>
          <p:cNvSpPr/>
          <p:nvPr/>
        </p:nvSpPr>
        <p:spPr>
          <a:xfrm>
            <a:off x="152400" y="6652725"/>
            <a:ext cx="5029200" cy="194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3" descr="OPENOAM"/>
          <p:cNvPicPr preferRelativeResize="0"/>
          <p:nvPr/>
        </p:nvPicPr>
        <p:blipFill rotWithShape="1">
          <a:blip r:embed="rId3">
            <a:alphaModFix/>
          </a:blip>
          <a:srcRect/>
          <a:stretch/>
        </p:blipFill>
        <p:spPr>
          <a:xfrm>
            <a:off x="0" y="0"/>
            <a:ext cx="9144000" cy="6851650"/>
          </a:xfrm>
          <a:prstGeom prst="rect">
            <a:avLst/>
          </a:prstGeom>
          <a:noFill/>
          <a:ln>
            <a:noFill/>
          </a:ln>
        </p:spPr>
      </p:pic>
      <p:sp>
        <p:nvSpPr>
          <p:cNvPr id="76" name="Google Shape;76;p3"/>
          <p:cNvSpPr txBox="1">
            <a:spLocks noGrp="1"/>
          </p:cNvSpPr>
          <p:nvPr>
            <p:ph type="ctrTitle" idx="4294967295"/>
          </p:nvPr>
        </p:nvSpPr>
        <p:spPr>
          <a:xfrm>
            <a:off x="307800" y="1828800"/>
            <a:ext cx="8528400" cy="144780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Clr>
                <a:schemeClr val="dk1"/>
              </a:buClr>
              <a:buSzPts val="1400"/>
              <a:buFont typeface="Arial"/>
              <a:buNone/>
            </a:pPr>
            <a:r>
              <a:rPr lang="en-US" sz="3200">
                <a:solidFill>
                  <a:schemeClr val="dk1"/>
                </a:solidFill>
              </a:rPr>
              <a:t>Control Flow</a:t>
            </a:r>
            <a:r>
              <a:rPr lang="en-US" sz="2800">
                <a:solidFill>
                  <a:schemeClr val="dk1"/>
                </a:solidFill>
                <a:latin typeface="Comic Sans MS"/>
                <a:ea typeface="Comic Sans MS"/>
                <a:cs typeface="Comic Sans MS"/>
                <a:sym typeface="Comic Sans MS"/>
              </a:rPr>
              <a:t> - </a:t>
            </a:r>
            <a:r>
              <a:rPr lang="en-US" sz="3200" b="0" i="0" u="none" strike="noStrike" cap="none">
                <a:solidFill>
                  <a:schemeClr val="dk1"/>
                </a:solidFill>
                <a:latin typeface="Arial"/>
                <a:ea typeface="Arial"/>
                <a:cs typeface="Arial"/>
                <a:sym typeface="Arial"/>
              </a:rPr>
              <a:t>Conditions</a:t>
            </a:r>
            <a:endParaRPr sz="2800" b="0" i="0" u="none" strike="noStrike" cap="none">
              <a:solidFill>
                <a:schemeClr val="dk1"/>
              </a:solidFill>
              <a:latin typeface="Comic Sans MS"/>
              <a:ea typeface="Comic Sans MS"/>
              <a:cs typeface="Comic Sans MS"/>
              <a:sym typeface="Comic Sans MS"/>
            </a:endParaRPr>
          </a:p>
        </p:txBody>
      </p:sp>
      <p:sp>
        <p:nvSpPr>
          <p:cNvPr id="77" name="Google Shape;77;p3" descr="data:image/jpeg;base64,/9j/4AAQSkZJRgABAQAAAQABAAD/2wCEAAkGBxMTEhQUERQWFhQWGBQYGRgUGBggHBgbGBUWHxUWFxcZHCggHBolHBcXITEiJikrLi4uGB8zODMsNygtLisBCgoKDg0OGxAQGywkICQsLCwsLCwsLDAsLSwsLCwwLCwsLCwsLCwsLCwsLCwsLCwsLCwsLCwsLCwsLCwsLCwsLP/AABEIAKoBKQMBEQACEQEDEQH/xAAcAAEAAgMBAQEAAAAAAAAAAAAABAUDBgcIAQL/xABLEAACAgEBBAYHAwcJBQkAAAABAgADEQQFEiExBhNBUWFxByIyQoGRkhRSwTNDcoKhsdEIIyQ0U2JjssKDk7Ph8BUlNVRzoqPD8f/EABsBAQACAwEBAAAAAAAAAAAAAAABAwIEBQYH/8QAMxEBAAIBAgUDAwIEBwEBAAAAAAECAwQRBRIhMUEyUWETInEGsRRCgdEjM1KRocHw4RX/2gAMAwEAAhEDEQA/ALzpt0l6QU56jQ1LWPzlRNzc+YHDHkUgcw2D0i1u0NfTTrbbLkZ91qGt6pG48VYDAOOJ3cZOMdsD0D0j2pqdL1S6PQtqUwwIrdEFe7u7ow3YQTy7oFUnTLX+9sfU/q2VH8YF7tbbz0aVL/st9jNuZpqANibwyQeOPV5GBrq+lfRpgaurVaQnl9oocA+RXOYG47J2pTqalu09i2VtnDLyOOY8wYEyAgICAgICAgICB+XcAEkgAcSTyHiTArdH0j0ltxoq1FVlwUsURgSAMZJx+kIFFtLptal1lNGzdZcayV3wqrW2O1HY8R4wP1sbbm1LbUF2zVppY+s51CFlGDg9WBxOcDn2wJHSTVbVW0DQUaZ6t0Ete7Bt7LZUBezG7x8YFYu2tuL7ezdO47TXqQPkGEC86U9KqdAqPqEuNbEgvVWWWvGPWsxyHHxgZ9hdJtJrBnS3128M4U+sPND6w+IgW8BAQEBAQEBAQEBAQEBArNsdHtLqh/SKK7D2FlG8McsMOI+BgWFFW6oUEkAAZYknh3k8SfEwP3AQPjKCMHiD3wKzamxEt0z6etn06uPa02EZTvBiVIGBkjj5mBp1m2No7KP9PzrdD/5mpcW0jP55B7S494ePlA3zZ2vrvqS2lw9bgFWXkQYEmAgICAgIFBZ0nqGtfS7yjqqDdczHATLIKwTyHAsT+r3wMXRzplTrrra9Klr1Vj+sbpFTNnBRGPFj25x+GQqtT6O/tVjPtLV36lN9ilAPV1KN4lAVTixAwM5HbA2fZGwNLpRjTUVVeKIAfiecCygICAgIGrdIPR/odUd819TcDlbtOersU9hDLwPxBgZuk22rdBVUyaa3U1LwuZGBsRVXg+6eLnI48oFlsHblGspW7TWCys9o5g/dYHip8DAsYCAgICAgICAgICAgICAgICBi1OpStd6x1RR2uQB8zAq6ulGhclV1WnY8QR1ifEc4FX0p26+goou0tNdmjrbF4q9qurGFapV4YBOT4DxyA2XR62u2pLa2DVuodWB4FSMg/KBTbS6baCglX1Cs49yoNY/0VhjMq1m3aGF8laRvaYj8qi70j1/mtJqnHeRWnyDuD+yX10ea3arSvxTSU73hI0XpF0rMq3rbpixwDcnqZ7usQsq/rETDJp8mP1Quw63Bm/y7RLb1ORkcQZS2lR0t2/XodJbqbOSL6o+854Ig8ziB5m2BsXaW1dTZdUhfrLN617MinO9vBXz7SggeqMngOED0z0X2bdRSqX2o7AABaqlrrQDsRRx+Z+AgXEBAQEBAQEBAQNO13QgLq01mz7PstpYdeoXNV6Z9berGPX54I7/jA2XT7Upe2ylLEa2rdNiAjeTe9neHZmBMgICAgICAgICAgICAgICBF2pr0opsusOEqRnbyUEn90Dj1wfVP9o1uHsbiqNxSlTyrRTwyAeLcyfhj0Gk0VKV5rRvLxHE+L5MuSaY52rH/LK+krIwa0I7iq/wm79KntDkRqMsdrT/ALojbD0/EipVJ4E15U47RlccJVbSYbd6trHxTVU7Xn+qp2VsApZbTYrWaYYakO7FFyTlNwtjgeOcTUw6KtcsxaN48OnquL3yaelqX2t2mP8AtsdFKoMIqqO5QAPkJ0a0rXtDgXy3v6pmWSZq3x1BBBGQeBB5HwMiYiY2llW01neO6R0c29Zs87pDW6I8dwcX0/eahzarmSnMe73TiazQTX78fb2ev4XxqMm2LPPXxPv+W5bR2Jo9qii6xxfp09dK1YdWzn37McWIHALwxvNkHPDlPRtj09C1qErUKijAVQAAO4AcBAyQEBAQEBAQEBAQEDTOnHRayxl12gIr19A9U+7enbTaO0Ecj/0AtuhvSerX6cW1gq6nctqb2qrB7SMDx+MC9gICAgICAgICAgICAgIGo+lK3Gz3Qc7bdNX5g31lx8UDCWYa82SI+VGqvFMN7T4iWmz1kdnzOZ3nckoIFZ0kstXT2PQcOmG5ZyFOWX4jM1tVN645tTvDf4bXFbURTLHSen9UvZ+rW2pLF5OqsPiOXw5S3FeL0i0eWvqcM4ctsc+JSJYoICBFXRBXNlL2UWHm9DFS36a+y/6wM1M2ixZOsxtPw6el4vqdPG0TvHtK30fSnaNOMvVqkHMWruWHysT1c+afKc/LwuY9E/7u3p/1FS07Za7fMN46MdJ6darbm8lteOsqsGHTPLlwZTg4YEg4PiJy70tSeW0dXosWWmWvPSd4XcxWEBAQEBAQEBAQEDXOlW0l2dp7dVVpuszYjX9XhW3ThXubh6xVQP8AkMmBeaHWJdWltTB63UMrDkQRkGBngICAgICAgICAgIGDWauupC9rqiDmzkADzJgaHtn0w7OqyKTZqGH9kpC/W+AfMZE3tPw3U5/RSfz4Yzesd2pXdObtrWInUCmih+sJ394u+6wrU+qAMb29gZ5CbeHh2TDniL7dPZxuNayuPTTWO9uiwnYeGICB8ZcjB5HhImN42ZUtNbRMKboppbKqnqsUgJbYEJ95M5Vh4cZqaOl6Vmto7T0/Dp8Vy48uSuSk771jf8rqbjlEBAQECM+1F0d+n1bHdVHWu04JzVacPkDid07rjAJ9XhznM4lh5qxaI6vR/p7PaMs4/Ew6xsXbum1ab+luS1e3cPEfpLzB8xOFMTE7S9isZAQEBAQEBAQEBA/NiBgVYAgggg8iDzBHdA0ToJp7NBq9Rs1lc6fH2jS2YJVUdsPSWxgFWzgHjz8IG+wEBAQEBAQEBAQNZ9IPSxdm6U3bu/YzBKkPIsQTlj90AEnyx2y/TYLZ8kY6d5RM7Ru827d27qdY5s1VrWHJIBPqL4InJRPoOi4HptLXmvG8+8tS2WbJfR7ozZqcO2a6fve836APZ4ma+r4nbJvj0/SPM/2czW8Rx6Xp3t7e35dF0GhrpQV1KFUft8Se0+M51axV5HUajJnvz3nqkTJQQEBAQEBAQEBA0v0i67hVSOZPWN5Dgo+JJPwl2ixfW1VY8V6y9LwLBtFs0/iGn6PVWVOLKXeuwcmrYqR8RO9rOF6bVR99evvHd6Gt5r2d59EfpAfW72m1WDqK13lcDHWICASwHAOCRy5585894pw22hy8s9YntLbpfmh0ucxmQEBAQEBAq9vbfo0ihr3ILHCIqszucckRQSf3DtxCYrNp2hrzdPmz6uz9SV7y2nB+lrczLks2P4PP/p/ZnT0g6YflqtVV4tQ7D51B5HLLC2nyV71Zz6QNnYz9o/VFdpb6Am9+yNpYfTt7Shajp7vf1XSXW55PbilPDO/6+PJD5SYpMrqaTNftCus6QbTc+1paF7lrexh+uzqp+kTP6ctuvDLfzS+JtzaaHIt09w7VsqZCfAOjnd8yp8o+mm/DJ2+2Wz9GulNeqJrZWp1CDL0vzx99GHCxPEfEAyuYmHOyY7Y52tC/kKyAgICAgcx/lAaXe2fU49pNRXjw3lcH8JuaCbxqKzTvuxv26uD6PdNta2cAXQMD3Fhnj3T2vEeIc2nnHf7bdpj+zSvW0UtavfadnZQoHADAHICc2u23R89vMzaZt3fZkwIGLUahK13rGVV5ZYgDjy4mY3vWkb2nZZjxXyzy0jeWCratDHC3Vk9wdf4yuNRjntaF1tFqKxvNJTJc1SB8zI3TtO277JQQED5ImdkxG87OR7Y1puvtsPvMQPBV4Lj4DPxnc4Lh5cM5Z72l73T4ow4a448Qgs4H8Ju6jXYcHS09faO6+KzLpf8AJ/0pbaF1jD2NOQPAvYvP4KZ4Xj+fNlzVnJG0bdI/u2sUREdHoCcBaQEBAQEBA5TpbvtN12sfizu9dWfcprYqgXuDFS5794d0ux16bu5w/DFcfPPeVhLHRIHzEI2h9hJAQImu0Is3WDNXbWd6u1PbrPaQe0EcCp4EHBkWrEqM+Cuau0rrZXTrqwE2kvVMOAvRSabP7xIyaj3huA7CZRNZhws2lyYp6x09236LXVXKGpsSxTggowI48uIMxayRAQEBA0f00072yNQcZKNQw+F9eT9JM2NJblz0n5j90W7PPKICMEZHjPqWbDjy12vG8NGJmFrodbdXjq7nA+6x3l+TcvgRONl4RTvjtNf2UZdJgzeukLrT9JdSParqf9Esh/bvCad9Fqadtpc7JwLBb02mE+rpQPfotXy3G/ytma8/Wr6sc/8ADSt+n8v8t4lW9Kts03UBFFmesqJVqn9kN62fVxymjrb89IrtPePEtrhvDNRps02tHTaeu8d0u07KsUqfs65H3VRh4gkAgyZppprtMbf0a8RxWl9/umN/yibC6S11aWwWWCxqHetBvDesUEbhHeOPPwlen1UUxTE9dp2j5Wa3hd82orasbRaN5+J8s9nSi2sK9q6c1sVBFVuXTePAnhg47cTKdZeu02iNlf8A+RhvvWk25o7bx0lH2jtf/vCpkegoK3ALW4GCV3i3DAbuHbMMmef4iJjbbZfp9DX+BtS0TvM+3nx/RJ1XS4Gx0oNG6mBv3WEByexFUEkDvlt9ZabTFI7KcHBI+nFsvNvPiI7flm2d0vqZCbgyOCQVVLGBx7ysF5HxlmHV80fdExP4lVqOBZ63/wALrHzMQzWdKK/cqub9Xd/zES+L5Lemkz/75K8Az/zWiP8A3wg6npPcQQlCrntsfJ+lB+MujTanJG20V/P/AMbuHgVKTFr33mPZpq7LwPWcny4f850sOjzckUvknaPEO9No332OoVfZH/XnOhp9JixemOvuxm0y63/J60x/p1nYTQg/VFjN/nX5TxP6ivzayY9obGH0uxzhLSAgICAgRdq6sU022nlWjvx/uqT+EDmPRvTmvSadDzWqsH6RmbNez0+nry46x8LKSuICAgICAgfIRMbq+3YdBbfVOqs59ZQzVvnv3qyDmYzSJUZNLiv3hZ7K6S36R0TVub9MxCdcwHWUljhOs3Rh0JIG9gEZyc8SKrU2cnVaKcUc1esOh7wmDQfYCBrnpFo39ma1cZPUWEeYGR+0TPHO1on5JeZaDkAz6vinfHWfhoT3TqZjZKdVKLJTqZRZKbTKLJTalHcJrXpWe8MoSq9Mh5op81H8Jr2w4/aE7yzDZ9OPyVf0L/CUfRx/6YTvLDZpKxyrQeSr/CW1w4/9MI3lGsQDkB8pfTHSPEImUO2bVYiGKFdL6oQbpfVCFdLqoQbpfVDt3oE027oLX/tL3P0qi/hPmvF78+tyW+f+obmP0w6ZOazICAgICBoPTjbS6ne0GnO8CQNVYvsogwTSG7bH4AgeypJODiZVrvLa0unnLf4jujzYeiiNiEkBAQEBAQEBAh7ZCHT3dZjc6t97PLG6c5kW7Ks230539nPftm3P8b6zNZ5ro9KQwIELbdO/p70571Vg+aGB5N0R9VfIT6porc2mpPxDRt3lYUyywnVSiyU6mUWSm0yiyU6qU2SnVSiyUteUpSjWyyog3S+rFBul1UIV0vqhBul9UIV0uqhBul0TtCHoL0L6fd2Rpyebm5z8bnx/7QJ8s1d+bPefmf3b1ezeJrpICAgIHONt7ft1zNXp3arSKSrWoSLLypwwrPuVZyN4cWxwwOJspTd0NJopyfdbsxaTSpUoStQiDkqjA/8A2XRGzt0pWkbVhmhkQEBAQEBAQEBAga/THUWUaQfn39fwprw1xPgRhP8AaCYZJ6NDiGXkx8vmXT/sqfdEocFmgIHwiB5FWncZ0PNHdPpYj8J9K4Pfm0dJaeT1JlM3rMU6qUWSnUyiyU2mU2SnVSiyU6qUWSlrylKUa2WVEG6X1YoN0uqhCul9UIN0vqhCul1UIGpOAT3Ayc9uXFa3tEkd3p3oHper2do0IwRRTnzKAt+0mfK7zvaZby+mIQEBA/Ni5BHeCIHJeiyldLVW3B6QaXHc9RKt8MjI8CDNinZ6PR2i2GNltMm0QMd9u6rMeSgtw8BmGNp2jdrOl6ZGxA9ei1bI3EMqKQR3jDTDn+GnXWTaN4pOy42JtqrVKWqJyp3XRwQyHuZT++ZRaJbGLNXLHRZSVyJtLaFdCb9pwCyqMAnLMcKPnEzswyZK0jeyXDMgICBL6A0b+q1l5/N9Vp0z2YQWWEefWJ9MovPV5/X35su3s3uYNIgICB5Y6T6c16/WqezUXn4M5YfsafQP07bfRRHtM/u1MvqYKZ2LMEjSahWLAc1ODmaOPU0y2tWveO7KYmE23VLWAW5EgDHaTyGJVqM9MUb289ExG6zpmNhOqlNkpF2pWtGsf2VBJwM8B4TVy3ilZtLKE7T2hkVhyYAjyIyJXE79RhtltRU06xLQxQ53WZDkdqnjMsOWuTfl8ImNkPaOpWtd5+AyB8zgS++WuKvNZERuwWzapO8bsUG6bFUIV0uqhX6lN4bo5thfqOPxmvxK/LpMk/E/syp6oettFVuVov3VUfIAT5k3GaAgICAgc66U6L7LrhaOFOs4HuXUIpwf9pWvzr8ZZjnadnS4fn5bck9pfJc7ZAjbS/I2/wDp2f5TE9mGT0T+FR0C/wDD9N+h+JmNPSo0X+TCHUNzbThOVmkDuB2stuFJ8cY+cj+ZT6dVtXzCs1d6+v8AaNpWDU5bFeldt1ME7q9WgOfHemM/Mq7WjrzZOvwwbXvfVbM0l1ljhzbUrbhADE2Y3yMe0MZHdmJ61RltOTBW0z5j91/t5GrWlLNaaKAG6yxnAusPuqGx8yOMyt08tjNE1iIm+0efdX9G9p413UVam3UUPSz5u3iVdWA9R2AJXEis9dlWDLtm5K2mY28t3ljpPkkWHo7fF+vr/wASi7/eUhP/AKZr3jq89rq7ZpbvMGmQEBA82ekygptbVg+81b/VWv8ACe3/AExbfBePaWtm7qOmehsqfkepqFPu2jdP6Q5fMcJwcsfQ1sW8Xjb+vhbHWqU46zUovu1DfbxY5Cj4c5Xn/wAfV1p4r1n8kdKpl5uLt/OrRWuMMQpLd54nAEr1F8s3mJtFa/umNtn3Z+17DRqjvq70Bt2xMYb1CVOOXZNOmsvOG87xM18x5ZcsbwkVarVDTPqXsTBp31rCeycAqS3bw5jxlfPn+jOW0x2322No32W99+parT9UUrDoGsuYA7nqAgKhIySc+UyvfJNa8sxHvJ0Vuz9pONSKG1CahWRm3lCgoVPssFJHKRgz2jN9ObRaNiY6bqvY9Oofr+rsWpRfbg7m8WO9xzkjAkaSma3PyTtG8+C2zBtLWtbpX3wA6Wqj45ZVxxEty55y6eYt3i20kRtL9bT1x6wVK614UMztjt5BQSOM2smrt9SMNbRXp1mWMV6boun1h3zWzrZwyGXHxBAJ4zY0ertOf6NrRbpvEwi1em7JdO5VU+bIo6zV6Wv7+o06/BrUB/ZOZx6/LorfmGeL1PVs+etsgICAgIFX0m2Mur01lJO6WAKP2o6nNbjxDAGExMxO8NB2VqmsrBdd2xSyWL92xDhx5ZGQe0EGbNZ3h6XT5fq44smSV7DrKy1bqObKwHmVIESxvG9ZiGqbF0+09PRXStOmYIMBmtfjx7QFlcRaI2aGKupx0isRH+6x2LsKxGuu1FgbUXLulkGFrUD1VTPHgeOfKZRX3XYsFo5rXnrP/Cu2LsvWUUfZlpoHtD7RvniGJ9c17mS2P70xiJiNlOPDlpXkiI/L8p0avGza9N6nXV2K4yTundt3hk44ZEnlnl2T/D3+hyeYZtdszVNqKNX1NVjrU1bUs+ApLE79blSM4IHLkPlExO+5fFlm8ZJiJ6dt2TS7K1Ta6vVWipUFT1dWjE7g5qd4gb5JPHgMcJMRO+7KuLLOaMlojbZtMzbxA/fRe3c2nj+30zD40WKR8cXH5GU5I6uLxOu1os6HK3MICAgefvTRTu7VJ+/p6X+TWL/onrf0vk65KfiVGaOzUaZ6uyh+9dQXrO77S4ZfMHl8eU5fEcFsuL7PVHWPyzpO0pexKGAZ3GHsYsR3Dkq/ATV0OG9azfJH3WneU2nxDCumIusa3TtfvEbhAUgDHs4Y4Wc62K9c1rZKTbfsz36dEjQ6C7q9aGr3WtX1ApGOKMAoPhwEprgy8mWJr37J3jourdG52f1QU9Z1Cpu9u8EAI+cuy47TpeTbrsiJ+5H2ls6zOkaylr6a6gr1KRlX3RhihOG7pp5sVt6TNd4iOsMoljp0ln2umxdN1NISxcDcBGRnedV4DJ4DGeUsxY7/AF63iu0bSTPRG0D30daGod1a2xk3CueLe8CeAPPMs09s2Dmjkmd56bbInafKJqNmWfZ3yM2WWixlHZlgcZ8AJn/C5PoT0+607zCOaN2PaekIu63qhapUKy4BKkcmAPOX5dPamWMsU5omNphETvGzDpqzvluqWtcYA3QGPeTjkPCbmjpe2Wb8nLXx7sbdu793TtVVrb0dafrNq6MYyA7Of1K3IP1bs4H6kvtgrX3lbhjq9LTxLZICAgICAgcz1SgbQ14T2d+ljjkHahN/48FJ85djdnhkzyyzSx1CAgJISAgICAgIEelsa/ZxHbdcp8m0t+fhkA/CV5XM4nH2RLp0pcUgICBxD086bGs0tn36LE/3dgI/4pno/wBNX21M194lTmjo5/TPa2a6dVKLJTqZRZKbTKLJTqZTZKdVKLJSl5SmUo90sqIN0vqxQbpfVCFdLqoQbpfVCFdLqobb6GNPvbU3uyui1vqZFE8t+p79cdfz/wBL8Md3f55NeQEBAQECp6T7bXR6drSN5uC1oOdljcEQeZ5nsAJ7ITWs2naGh7M0rIpNjb9tjNZa/wB529rHgOCjwUTZrG0PS6fD9KkVTJK8gICAgICAgICB86PUdftKvHFNIju57BbahSpM9/VtaSPFZVknw43EssTMUjw6PKnLICAgcl9PunG7orO0WWp9SZ/0TtcBvy6yPmJhXl9LlVM99Zqp1UoslOplFkptMpslOqlFkp1UoslLXlKUo1ssqIN0vqxQbpfVCFdLqoQbpfVCFdLqodC9AunzqdZZ9yqhPrewn/hieK/Ud99VFfaIbOHs7VPPrSAgICAgaN6Q8/aNAX/J71wGeXWmv+b+O4LcfGZ07tzQ7fWjdCl70JAQEBAQEBAQECHrbrC1dOnUNfcSEDeyoAy9r49xRx8SVHbMb22hq6rURhr8t96NbDTR0itCWYkvZY3tW2HG87eeAAOQAAHKa7ztrTad5WsIICAgc39O9GdBU/amor+TK4P7xOjwm3LrMf5YZPTLjNM+j2aibVKLJTqZRZKbTKLJTqpTZKdVKLJS15SlKNbLKiDdL6sUG6XVQhXS+qEG6X1QhXS6qHWvQJp8UauzHFrlXPeErX8WafP+NX5tZb46NvH6XUpymZAQEBAQIO2tk1aqlqb1yjYPA4KsDlXRhxVgeIIgidurTbeievr4VXUXr2G4NXZ5MUBVj44XylkZJdDHxHJWNp6vidGdpNzbSV+P865HwwoPzj6ks54nfxCTX0GvP5XaDg/4FFSD5WdYf2yJvKi2uzW87I21eieq09Zt0+os1JTi1NyVAuo5it60XD45A5B5cM5iLzDLHr8tZ+6d4RNHqktRbKzvI4DAjtBl8Tu7tLxevNDNDIgICAgSegun6zW6q88RSlenXhyZv5y7B8jT8h3SjJPVweIZObLt7N9mDQICAgIGk+mWne2TqDjJRqH+V9e8fpLTY0tuXNSfmEW7OD0z6f4hpJtUpslOplFkptMoslOqlNkp1UoslLXlKUo1ssqIN0vqxQbpdVCFdL6oQbpfVCFdLo6Idv8AQlTjZatj8pbe3/yFf9M+ba+/Nqbz8y3Kdob7NNkQEBAQEBAQEBAQOZ7V0P2PWtUBijU71tXctn5+kef5QDxfuluO3h1eHZ9v8Of6MstdjdAp2i1zFNHS+pYHBavhUp7Q17epkdwyfCYTkiGjl1+OnSOqXboNooN59GrjuovVm+l1QH5zH6iivE481Ql23SG3LS1L8tzUK1bE+AsAz8MzOLxLcx6vFftKTrNfXUjWWOoVRkkkfADvJ5ASZmIW3y1rXeZbZ0A2e1OiQ2ArbcXvsDc1a1i26fFQVXHZu4mvLzOS3Nabe7Y5DAgICAgVXSnZX2rR6jT5ANtboCewkeqfgcSYnad4Hml9PZVY1VyGu1DhkYYPDtGeansI4ET6LoOIYtVjjaevmGpak1lKqm3ZinUyiyU2mUWSnVSmyU6qUWSlrylKUa2WVEG6X1YoN0uqhCul9UIN0vqhBsDMy11qXtc7qIoyzE8gB+M1tbr8WmxzNp6+I8sq1m0vR3QLYj6LQafT2EF0UlyOW87s7Ad4BYjPhPnd7Ta02ny21/MQgICAgICAgICAgV23ti1aurqrgcZDKykhkZfZdGHEMP4g8DCYmYneGvUej6on+lX36lRjCWFUQ/prSq7/AJNkeEmbTK6+py3ja1m3aehUUJWoVVGAqgAAdwA5SFDJAw6vSV2ru2orqex1BHyMCq0nQ/Z9TiyrR6dHHEMtSAjxHDhAu4CAgICAgIFJ0m6KaTXKBqagWHs2L6tifouOOPDl4TOmS1J5qztJs5rtb0TaqrjpL0vX7l3qP2cnUFW7eYHxna0/Hs9OmT7lU4o8Na1mydXp/wCsaS9AM+siGxOBxnfqzj9bE6ePjmC/q3hhOKWCnaVOcGxVPc53T8mxNmNdp7+m0I5Zhbae1TyYHyIkzkpPaTZYUmU2tHuJi8pVvCUW6WVmBX6ixRzIHmRLYyVjvKNlTdtOnOBYpPcp3j8lzInW4Keq0HLLJpNnarUf1bSaiwH3ihRPrs3Qfhma+TjeCnSu8/hMY5bHsr0Vay051VtenT7tX85Ye/1iAq+freU5uo47mv0x/azjFHl0fot0N0mgB6iv+cPtWud6xvNjyHgMCcXJktktzXneVkRs2GYJICAgICAgICAgICAgICAgICAgICAgICAgICAgRtZoqrAesrR+BHrqp/eIGh9IujGiWmxl0mmDYJyKawfnuyY7jgO2b2Rm3GZcE+ySO3wlsXt7oVX/AGpf/bW/W38Zh9S/vKdlhsrUu5G+7Nx94k/vmfPb3Q730U6NaJ9PWz6TTsx5lqayfmVlU9Uug7P2fVWq9XVWmBw3EUY+QkCZAQEBAQEBAQEBAQEBAQEBAQEBAQEBAQED/9k="/>
          <p:cNvSpPr/>
          <p:nvPr/>
        </p:nvSpPr>
        <p:spPr>
          <a:xfrm>
            <a:off x="8923338" y="-144463"/>
            <a:ext cx="304800" cy="304801"/>
          </a:xfrm>
          <a:prstGeom prst="rect">
            <a:avLst/>
          </a:prstGeom>
          <a:noFill/>
          <a:ln>
            <a:noFill/>
          </a:ln>
        </p:spPr>
        <p:txBody>
          <a:bodyPr spcFirstLastPara="1" wrap="square" lIns="91425" tIns="45700" rIns="91425" bIns="45700" anchor="t" anchorCtr="0">
            <a:noAutofit/>
          </a:bodyPr>
          <a:lstStyle/>
          <a:p>
            <a:pPr marL="0" marR="0" lvl="0" indent="0" algn="r" rtl="1">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78" name="Google Shape;78;p3" descr="http://scitools.com/wp-content/uploads/2014/06/graph_views_control_flow_c.png"/>
          <p:cNvPicPr preferRelativeResize="0"/>
          <p:nvPr/>
        </p:nvPicPr>
        <p:blipFill rotWithShape="1">
          <a:blip r:embed="rId4">
            <a:alphaModFix/>
          </a:blip>
          <a:srcRect/>
          <a:stretch/>
        </p:blipFill>
        <p:spPr>
          <a:xfrm>
            <a:off x="3352800" y="2895600"/>
            <a:ext cx="2402771" cy="2981325"/>
          </a:xfrm>
          <a:prstGeom prst="rect">
            <a:avLst/>
          </a:prstGeom>
          <a:noFill/>
          <a:ln>
            <a:noFill/>
          </a:ln>
        </p:spPr>
      </p:pic>
      <p:sp>
        <p:nvSpPr>
          <p:cNvPr id="79" name="Google Shape;79;p3"/>
          <p:cNvSpPr/>
          <p:nvPr/>
        </p:nvSpPr>
        <p:spPr>
          <a:xfrm>
            <a:off x="152400" y="76200"/>
            <a:ext cx="2895600" cy="685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Introduction to Computer Science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Reichman University</a:t>
            </a:r>
            <a:endParaRPr sz="1400" b="0" i="0" u="none" strike="noStrike" cap="none">
              <a:solidFill>
                <a:schemeClr val="dk1"/>
              </a:solidFill>
              <a:latin typeface="Arial"/>
              <a:ea typeface="Arial"/>
              <a:cs typeface="Arial"/>
              <a:sym typeface="Arial"/>
            </a:endParaRPr>
          </a:p>
        </p:txBody>
      </p:sp>
      <p:sp>
        <p:nvSpPr>
          <p:cNvPr id="80" name="Google Shape;80;p3"/>
          <p:cNvSpPr/>
          <p:nvPr/>
        </p:nvSpPr>
        <p:spPr>
          <a:xfrm>
            <a:off x="1447800" y="1600200"/>
            <a:ext cx="6172200" cy="533400"/>
          </a:xfrm>
          <a:prstGeom prst="rect">
            <a:avLst/>
          </a:prstGeom>
          <a:noFill/>
          <a:ln>
            <a:noFill/>
          </a:ln>
        </p:spPr>
        <p:txBody>
          <a:bodyPr spcFirstLastPara="1" wrap="square" lIns="92075" tIns="46025" rIns="92075" bIns="460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a:solidFill>
                  <a:srgbClr val="737373"/>
                </a:solidFill>
                <a:latin typeface="Comic Sans MS"/>
                <a:ea typeface="Comic Sans MS"/>
                <a:cs typeface="Comic Sans MS"/>
                <a:sym typeface="Comic Sans MS"/>
              </a:rPr>
              <a:t>Recitation</a:t>
            </a:r>
            <a:r>
              <a:rPr lang="en-US" sz="2000" b="0" i="0" u="none" strike="noStrike" cap="none">
                <a:solidFill>
                  <a:srgbClr val="737373"/>
                </a:solidFill>
                <a:latin typeface="Comic Sans MS"/>
                <a:ea typeface="Comic Sans MS"/>
                <a:cs typeface="Comic Sans MS"/>
                <a:sym typeface="Comic Sans MS"/>
              </a:rPr>
              <a:t> 2</a:t>
            </a:r>
            <a:endParaRPr sz="2800" b="0" i="0" u="none" strike="noStrike" cap="none">
              <a:solidFill>
                <a:schemeClr val="dk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33"/>
          <p:cNvSpPr txBox="1">
            <a:spLocks noGrp="1"/>
          </p:cNvSpPr>
          <p:nvPr>
            <p:ph type="title" idx="4294967295"/>
          </p:nvPr>
        </p:nvSpPr>
        <p:spPr>
          <a:xfrm>
            <a:off x="152400" y="76200"/>
            <a:ext cx="8763000" cy="533400"/>
          </a:xfrm>
          <a:prstGeom prst="rect">
            <a:avLst/>
          </a:prstGeom>
          <a:noFill/>
          <a:ln>
            <a:noFill/>
          </a:ln>
        </p:spPr>
        <p:txBody>
          <a:bodyPr spcFirstLastPara="1" wrap="square" lIns="92075" tIns="46025" rIns="92075" bIns="46025" anchor="ctr" anchorCtr="0">
            <a:noAutofit/>
          </a:bodyPr>
          <a:lstStyle/>
          <a:p>
            <a:pPr marL="0" lvl="0" indent="0" algn="l" rtl="0">
              <a:lnSpc>
                <a:spcPct val="100000"/>
              </a:lnSpc>
              <a:spcBef>
                <a:spcPts val="0"/>
              </a:spcBef>
              <a:spcAft>
                <a:spcPts val="0"/>
              </a:spcAft>
              <a:buSzPts val="1400"/>
              <a:buNone/>
            </a:pPr>
            <a:r>
              <a:rPr lang="en-US"/>
              <a:t>Question 10 - Solution</a:t>
            </a:r>
            <a:endParaRPr/>
          </a:p>
        </p:txBody>
      </p:sp>
      <p:sp>
        <p:nvSpPr>
          <p:cNvPr id="505" name="Google Shape;505;p33"/>
          <p:cNvSpPr txBox="1">
            <a:spLocks noGrp="1"/>
          </p:cNvSpPr>
          <p:nvPr>
            <p:ph type="body" idx="4294967295"/>
          </p:nvPr>
        </p:nvSpPr>
        <p:spPr>
          <a:xfrm>
            <a:off x="228600" y="838200"/>
            <a:ext cx="8610600" cy="2743200"/>
          </a:xfrm>
          <a:prstGeom prst="rect">
            <a:avLst/>
          </a:prstGeom>
          <a:noFill/>
          <a:ln>
            <a:noFill/>
          </a:ln>
        </p:spPr>
        <p:txBody>
          <a:bodyPr spcFirstLastPara="1" wrap="square" lIns="92075" tIns="46025" rIns="92075" bIns="46025" anchor="t" anchorCtr="0">
            <a:noAutofit/>
          </a:bodyPr>
          <a:lstStyle/>
          <a:p>
            <a:pPr marL="742950" lvl="1" indent="-285750" algn="l" rtl="0">
              <a:lnSpc>
                <a:spcPct val="100000"/>
              </a:lnSpc>
              <a:spcBef>
                <a:spcPts val="0"/>
              </a:spcBef>
              <a:spcAft>
                <a:spcPts val="0"/>
              </a:spcAft>
              <a:buSzPts val="1200"/>
              <a:buNone/>
            </a:pPr>
            <a:endParaRPr sz="1600"/>
          </a:p>
          <a:p>
            <a:pPr marL="342900" lvl="0" indent="-342900" algn="l" rtl="0">
              <a:lnSpc>
                <a:spcPct val="100000"/>
              </a:lnSpc>
              <a:spcBef>
                <a:spcPts val="960"/>
              </a:spcBef>
              <a:spcAft>
                <a:spcPts val="0"/>
              </a:spcAft>
              <a:buSzPts val="1600"/>
              <a:buFont typeface="Noto Sans"/>
              <a:buNone/>
            </a:pPr>
            <a:endParaRPr sz="1600"/>
          </a:p>
        </p:txBody>
      </p:sp>
      <p:sp>
        <p:nvSpPr>
          <p:cNvPr id="506" name="Google Shape;506;p33"/>
          <p:cNvSpPr txBox="1"/>
          <p:nvPr/>
        </p:nvSpPr>
        <p:spPr>
          <a:xfrm>
            <a:off x="461100" y="1055075"/>
            <a:ext cx="8454300" cy="3862800"/>
          </a:xfrm>
          <a:prstGeom prst="rect">
            <a:avLst/>
          </a:prstGeom>
          <a:solidFill>
            <a:srgbClr val="DBD8D8"/>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342900" marR="0" lvl="0" indent="-342900" algn="l" rtl="0">
              <a:lnSpc>
                <a:spcPct val="90000"/>
              </a:lnSpc>
              <a:spcBef>
                <a:spcPts val="960"/>
              </a:spcBef>
              <a:spcAft>
                <a:spcPts val="0"/>
              </a:spcAft>
              <a:buClr>
                <a:schemeClr val="dk1"/>
              </a:buClr>
              <a:buSzPts val="1100"/>
              <a:buFont typeface="Arial"/>
              <a:buNone/>
            </a:pPr>
            <a:r>
              <a:rPr lang="en-US" sz="1400" b="1" i="0" u="none" strike="noStrike" cap="none" dirty="0">
                <a:solidFill>
                  <a:srgbClr val="7F0055"/>
                </a:solidFill>
                <a:latin typeface="Consolas"/>
                <a:ea typeface="Consolas"/>
                <a:cs typeface="Consolas"/>
                <a:sym typeface="Consolas"/>
              </a:rPr>
              <a:t> public class </a:t>
            </a:r>
            <a:r>
              <a:rPr lang="en-US" sz="1400" b="0" i="0" u="none" strike="noStrike" cap="none" dirty="0" err="1">
                <a:solidFill>
                  <a:schemeClr val="dk1"/>
                </a:solidFill>
                <a:latin typeface="Consolas"/>
                <a:ea typeface="Consolas"/>
                <a:cs typeface="Consolas"/>
                <a:sym typeface="Consolas"/>
              </a:rPr>
              <a:t>AlterStrings</a:t>
            </a:r>
            <a:r>
              <a:rPr lang="en-US" sz="1400" b="0" i="0" u="none" strike="noStrike" cap="none" dirty="0">
                <a:solidFill>
                  <a:schemeClr val="dk1"/>
                </a:solidFill>
                <a:latin typeface="Consolas"/>
                <a:ea typeface="Consolas"/>
                <a:cs typeface="Consolas"/>
                <a:sym typeface="Consolas"/>
              </a:rPr>
              <a:t> {</a:t>
            </a:r>
            <a:endParaRPr sz="1400" b="1" i="0" u="none" strike="noStrike" cap="none" dirty="0">
              <a:solidFill>
                <a:srgbClr val="7F0055"/>
              </a:solidFill>
              <a:latin typeface="Consolas"/>
              <a:ea typeface="Consolas"/>
              <a:cs typeface="Consolas"/>
              <a:sym typeface="Consolas"/>
            </a:endParaRPr>
          </a:p>
          <a:p>
            <a:pPr marL="800100" marR="0" lvl="0" indent="-342900" algn="l" rtl="0">
              <a:lnSpc>
                <a:spcPct val="90000"/>
              </a:lnSpc>
              <a:spcBef>
                <a:spcPts val="960"/>
              </a:spcBef>
              <a:spcAft>
                <a:spcPts val="0"/>
              </a:spcAft>
              <a:buClr>
                <a:schemeClr val="dk1"/>
              </a:buClr>
              <a:buSzPts val="1100"/>
              <a:buFont typeface="Arial"/>
              <a:buNone/>
            </a:pPr>
            <a:r>
              <a:rPr lang="en-US" sz="1400" b="1" i="0" u="none" strike="noStrike" cap="none" dirty="0">
                <a:solidFill>
                  <a:srgbClr val="7F0055"/>
                </a:solidFill>
                <a:latin typeface="Consolas"/>
                <a:ea typeface="Consolas"/>
                <a:cs typeface="Consolas"/>
                <a:sym typeface="Consolas"/>
              </a:rPr>
              <a:t>		public</a:t>
            </a:r>
            <a:r>
              <a:rPr lang="en-US" sz="1400" b="0" i="0" u="none" strike="noStrike" cap="none" dirty="0">
                <a:solidFill>
                  <a:schemeClr val="dk1"/>
                </a:solidFill>
                <a:latin typeface="Consolas"/>
                <a:ea typeface="Consolas"/>
                <a:cs typeface="Consolas"/>
                <a:sym typeface="Consolas"/>
              </a:rPr>
              <a:t> </a:t>
            </a:r>
            <a:r>
              <a:rPr lang="en-US" sz="1400" b="1" i="0" u="none" strike="noStrike" cap="none" dirty="0">
                <a:solidFill>
                  <a:srgbClr val="7F0055"/>
                </a:solidFill>
                <a:latin typeface="Consolas"/>
                <a:ea typeface="Consolas"/>
                <a:cs typeface="Consolas"/>
                <a:sym typeface="Consolas"/>
              </a:rPr>
              <a:t>static</a:t>
            </a:r>
            <a:r>
              <a:rPr lang="en-US" sz="1400" b="0" i="0" u="none" strike="noStrike" cap="none" dirty="0">
                <a:solidFill>
                  <a:schemeClr val="dk1"/>
                </a:solidFill>
                <a:latin typeface="Consolas"/>
                <a:ea typeface="Consolas"/>
                <a:cs typeface="Consolas"/>
                <a:sym typeface="Consolas"/>
              </a:rPr>
              <a:t> </a:t>
            </a:r>
            <a:r>
              <a:rPr lang="en-US" sz="1400" b="1" i="0" u="none" strike="noStrike" cap="none" dirty="0">
                <a:solidFill>
                  <a:srgbClr val="7F0055"/>
                </a:solidFill>
                <a:latin typeface="Consolas"/>
                <a:ea typeface="Consolas"/>
                <a:cs typeface="Consolas"/>
                <a:sym typeface="Consolas"/>
              </a:rPr>
              <a:t>void</a:t>
            </a:r>
            <a:r>
              <a:rPr lang="en-US" sz="1400" b="0" i="0" u="none" strike="noStrike" cap="none" dirty="0">
                <a:solidFill>
                  <a:schemeClr val="dk1"/>
                </a:solidFill>
                <a:latin typeface="Consolas"/>
                <a:ea typeface="Consolas"/>
                <a:cs typeface="Consolas"/>
                <a:sym typeface="Consolas"/>
              </a:rPr>
              <a:t> main(String[] </a:t>
            </a:r>
            <a:r>
              <a:rPr lang="en-US" sz="1400" b="0" i="0" u="none" strike="noStrike" cap="none" dirty="0" err="1">
                <a:solidFill>
                  <a:schemeClr val="dk1"/>
                </a:solidFill>
                <a:latin typeface="Consolas"/>
                <a:ea typeface="Consolas"/>
                <a:cs typeface="Consolas"/>
                <a:sym typeface="Consolas"/>
              </a:rPr>
              <a:t>args</a:t>
            </a:r>
            <a:r>
              <a:rPr lang="en-US" sz="1400" b="0" i="0" u="none" strike="noStrike" cap="none" dirty="0">
                <a:solidFill>
                  <a:schemeClr val="dk1"/>
                </a:solidFill>
                <a:latin typeface="Consolas"/>
                <a:ea typeface="Consolas"/>
                <a:cs typeface="Consolas"/>
                <a:sym typeface="Consolas"/>
              </a:rPr>
              <a:t>){</a:t>
            </a:r>
            <a:endParaRPr sz="1400" b="0" i="0" u="none" strike="noStrike" cap="none" dirty="0">
              <a:solidFill>
                <a:schemeClr val="dk1"/>
              </a:solidFill>
              <a:latin typeface="Consolas"/>
              <a:ea typeface="Consolas"/>
              <a:cs typeface="Consolas"/>
              <a:sym typeface="Consolas"/>
            </a:endParaRPr>
          </a:p>
          <a:p>
            <a:pPr marL="800100" marR="0" lvl="0" indent="-342900" algn="l" rtl="0">
              <a:lnSpc>
                <a:spcPct val="90000"/>
              </a:lnSpc>
              <a:spcBef>
                <a:spcPts val="960"/>
              </a:spcBef>
              <a:spcAft>
                <a:spcPts val="0"/>
              </a:spcAft>
              <a:buClr>
                <a:schemeClr val="dk1"/>
              </a:buClr>
              <a:buSzPts val="1100"/>
              <a:buFont typeface="Arial"/>
              <a:buNone/>
            </a:pPr>
            <a:r>
              <a:rPr lang="en-US" sz="1400" b="0" i="0" u="none" strike="noStrike" cap="none" dirty="0">
                <a:solidFill>
                  <a:schemeClr val="dk1"/>
                </a:solidFill>
                <a:latin typeface="Consolas"/>
                <a:ea typeface="Consolas"/>
                <a:cs typeface="Consolas"/>
                <a:sym typeface="Consolas"/>
              </a:rPr>
              <a:t>		</a:t>
            </a:r>
            <a:r>
              <a:rPr lang="en-US" dirty="0">
                <a:solidFill>
                  <a:schemeClr val="dk1"/>
                </a:solidFill>
                <a:latin typeface="Consolas"/>
                <a:ea typeface="Consolas"/>
                <a:cs typeface="Consolas"/>
                <a:sym typeface="Consolas"/>
              </a:rPr>
              <a:t>     </a:t>
            </a:r>
            <a:r>
              <a:rPr lang="en-US" sz="1400" b="0" i="0" u="none" strike="noStrike" cap="none" dirty="0">
                <a:solidFill>
                  <a:schemeClr val="dk1"/>
                </a:solidFill>
                <a:latin typeface="Consolas"/>
                <a:ea typeface="Consolas"/>
                <a:cs typeface="Consolas"/>
                <a:sym typeface="Consolas"/>
              </a:rPr>
              <a:t>String original = </a:t>
            </a:r>
            <a:r>
              <a:rPr lang="en-US" sz="1400" b="0" i="0" u="none" strike="noStrike" cap="none" dirty="0" err="1">
                <a:solidFill>
                  <a:schemeClr val="dk1"/>
                </a:solidFill>
                <a:latin typeface="Consolas"/>
                <a:ea typeface="Consolas"/>
                <a:cs typeface="Consolas"/>
                <a:sym typeface="Consolas"/>
              </a:rPr>
              <a:t>args</a:t>
            </a:r>
            <a:r>
              <a:rPr lang="en-US" sz="1400" b="0" i="0" u="none" strike="noStrike" cap="none" dirty="0">
                <a:solidFill>
                  <a:schemeClr val="dk1"/>
                </a:solidFill>
                <a:latin typeface="Consolas"/>
                <a:ea typeface="Consolas"/>
                <a:cs typeface="Consolas"/>
                <a:sym typeface="Consolas"/>
              </a:rPr>
              <a:t>[0];</a:t>
            </a:r>
          </a:p>
          <a:p>
            <a:pPr marL="800100" indent="-342900">
              <a:lnSpc>
                <a:spcPct val="90000"/>
              </a:lnSpc>
              <a:spcBef>
                <a:spcPts val="960"/>
              </a:spcBef>
              <a:buClr>
                <a:schemeClr val="dk1"/>
              </a:buClr>
              <a:buSzPts val="1100"/>
            </a:pPr>
            <a:r>
              <a:rPr lang="en-US" sz="1400" b="0" i="0" u="none" strike="noStrike" cap="none" dirty="0">
                <a:solidFill>
                  <a:schemeClr val="dk1"/>
                </a:solidFill>
                <a:latin typeface="Consolas"/>
                <a:ea typeface="Consolas"/>
                <a:cs typeface="Consolas"/>
                <a:sym typeface="Consolas"/>
              </a:rPr>
              <a:t>		</a:t>
            </a:r>
            <a:r>
              <a:rPr lang="en-US" dirty="0">
                <a:solidFill>
                  <a:schemeClr val="dk1"/>
                </a:solidFill>
                <a:latin typeface="Consolas"/>
                <a:ea typeface="Consolas"/>
                <a:cs typeface="Consolas"/>
                <a:sym typeface="Consolas"/>
              </a:rPr>
              <a:t>     </a:t>
            </a:r>
            <a:r>
              <a:rPr lang="en-US" sz="1400" b="0" i="0" u="none" strike="noStrike" cap="none" dirty="0">
                <a:solidFill>
                  <a:schemeClr val="dk1"/>
                </a:solidFill>
                <a:latin typeface="Consolas"/>
                <a:ea typeface="Consolas"/>
                <a:cs typeface="Consolas"/>
                <a:sym typeface="Consolas"/>
              </a:rPr>
              <a:t>String res = ""; </a:t>
            </a:r>
            <a:r>
              <a:rPr lang="en-US" dirty="0">
                <a:solidFill>
                  <a:srgbClr val="00B050"/>
                </a:solidFill>
                <a:latin typeface="Consolas"/>
                <a:ea typeface="Consolas"/>
                <a:cs typeface="Consolas"/>
                <a:sym typeface="Consolas"/>
              </a:rPr>
              <a:t>//""</a:t>
            </a:r>
            <a:r>
              <a:rPr lang="en-US" sz="1400" b="0" i="0" u="none" strike="noStrike" cap="none" dirty="0">
                <a:solidFill>
                  <a:srgbClr val="00B050"/>
                </a:solidFill>
                <a:latin typeface="Consolas"/>
                <a:ea typeface="Consolas"/>
                <a:cs typeface="Consolas"/>
                <a:sym typeface="Consolas"/>
              </a:rPr>
              <a:t> is neutral to concat in Strings</a:t>
            </a:r>
            <a:r>
              <a:rPr lang="en-US" sz="1400" b="0" i="0" u="none" strike="noStrike" cap="none" dirty="0">
                <a:solidFill>
                  <a:schemeClr val="dk1"/>
                </a:solidFill>
                <a:latin typeface="Consolas"/>
                <a:ea typeface="Consolas"/>
                <a:cs typeface="Consolas"/>
                <a:sym typeface="Consolas"/>
              </a:rPr>
              <a:t>        </a:t>
            </a:r>
            <a:endParaRPr lang="en-US" dirty="0">
              <a:solidFill>
                <a:srgbClr val="00B050"/>
              </a:solidFill>
              <a:latin typeface="Consolas"/>
              <a:ea typeface="Consolas"/>
              <a:cs typeface="Consolas"/>
              <a:sym typeface="Consolas"/>
            </a:endParaRPr>
          </a:p>
          <a:p>
            <a:pPr marL="800100" indent="-342900">
              <a:lnSpc>
                <a:spcPct val="90000"/>
              </a:lnSpc>
              <a:spcBef>
                <a:spcPts val="960"/>
              </a:spcBef>
              <a:buClr>
                <a:schemeClr val="dk1"/>
              </a:buClr>
              <a:buSzPts val="1100"/>
            </a:pPr>
            <a:r>
              <a:rPr lang="en-US" sz="1400" b="1" i="0" u="none" strike="noStrike" cap="none" dirty="0">
                <a:solidFill>
                  <a:srgbClr val="00B050"/>
                </a:solidFill>
                <a:latin typeface="Consolas"/>
                <a:ea typeface="Consolas"/>
                <a:cs typeface="Consolas"/>
                <a:sym typeface="Consolas"/>
              </a:rPr>
              <a:t>	      </a:t>
            </a:r>
            <a:r>
              <a:rPr lang="en-US" sz="1400" b="1" i="0" u="none" strike="noStrike" cap="none" dirty="0">
                <a:solidFill>
                  <a:srgbClr val="7F0055"/>
                </a:solidFill>
                <a:latin typeface="Consolas"/>
                <a:ea typeface="Consolas"/>
                <a:cs typeface="Consolas"/>
                <a:sym typeface="Consolas"/>
              </a:rPr>
              <a:t>for </a:t>
            </a:r>
            <a:r>
              <a:rPr lang="en-US" sz="1400" b="0" i="0" u="none" strike="noStrike" cap="none" dirty="0">
                <a:solidFill>
                  <a:schemeClr val="dk1"/>
                </a:solidFill>
                <a:latin typeface="Consolas"/>
                <a:ea typeface="Consolas"/>
                <a:cs typeface="Consolas"/>
                <a:sym typeface="Consolas"/>
              </a:rPr>
              <a:t>(</a:t>
            </a:r>
            <a:r>
              <a:rPr lang="en-US" sz="1400" b="1" i="0" u="none" strike="noStrike" cap="none" dirty="0">
                <a:solidFill>
                  <a:srgbClr val="7F0055"/>
                </a:solidFill>
                <a:latin typeface="Consolas"/>
                <a:ea typeface="Consolas"/>
                <a:cs typeface="Consolas"/>
                <a:sym typeface="Consolas"/>
              </a:rPr>
              <a:t>int </a:t>
            </a:r>
            <a:r>
              <a:rPr lang="en-US" sz="1400" b="0" i="0" u="none" strike="noStrike" cap="none" dirty="0">
                <a:solidFill>
                  <a:schemeClr val="dk1"/>
                </a:solidFill>
                <a:latin typeface="Consolas"/>
                <a:ea typeface="Consolas"/>
                <a:cs typeface="Consolas"/>
                <a:sym typeface="Consolas"/>
              </a:rPr>
              <a:t>index = 0; index &lt; </a:t>
            </a:r>
            <a:r>
              <a:rPr lang="en-US" sz="1400" b="0" i="0" u="none" strike="noStrike" cap="none" dirty="0" err="1">
                <a:solidFill>
                  <a:schemeClr val="dk1"/>
                </a:solidFill>
                <a:latin typeface="Consolas"/>
                <a:ea typeface="Consolas"/>
                <a:cs typeface="Consolas"/>
                <a:sym typeface="Consolas"/>
              </a:rPr>
              <a:t>original.length</a:t>
            </a:r>
            <a:r>
              <a:rPr lang="en-US" sz="1400" b="0" i="0" u="none" strike="noStrike" cap="none" dirty="0">
                <a:solidFill>
                  <a:schemeClr val="dk1"/>
                </a:solidFill>
                <a:latin typeface="Consolas"/>
                <a:ea typeface="Consolas"/>
                <a:cs typeface="Consolas"/>
                <a:sym typeface="Consolas"/>
              </a:rPr>
              <a:t>(); index++){</a:t>
            </a:r>
            <a:endParaRPr sz="1400" b="0" i="0" u="none" strike="noStrike" cap="none" dirty="0">
              <a:solidFill>
                <a:schemeClr val="dk1"/>
              </a:solidFill>
              <a:latin typeface="Consolas"/>
              <a:ea typeface="Consolas"/>
              <a:cs typeface="Consolas"/>
              <a:sym typeface="Consolas"/>
            </a:endParaRPr>
          </a:p>
          <a:p>
            <a:pPr marL="2171700" marR="0" lvl="0" indent="-342900" algn="l" rtl="0">
              <a:lnSpc>
                <a:spcPct val="90000"/>
              </a:lnSpc>
              <a:spcBef>
                <a:spcPts val="960"/>
              </a:spcBef>
              <a:spcAft>
                <a:spcPts val="0"/>
              </a:spcAft>
              <a:buClr>
                <a:schemeClr val="dk1"/>
              </a:buClr>
              <a:buSzPts val="1100"/>
              <a:buFont typeface="Arial"/>
              <a:buNone/>
            </a:pPr>
            <a:r>
              <a:rPr lang="en-US" sz="1400" b="1" i="0" u="none" strike="noStrike" cap="none" dirty="0">
                <a:solidFill>
                  <a:srgbClr val="7F0055"/>
                </a:solidFill>
                <a:latin typeface="Consolas"/>
                <a:ea typeface="Consolas"/>
                <a:cs typeface="Consolas"/>
                <a:sym typeface="Consolas"/>
              </a:rPr>
              <a:t>char </a:t>
            </a:r>
            <a:r>
              <a:rPr lang="en-US" sz="1400" b="0" i="0" u="none" strike="noStrike" cap="none" dirty="0">
                <a:solidFill>
                  <a:schemeClr val="dk1"/>
                </a:solidFill>
                <a:latin typeface="Consolas"/>
                <a:ea typeface="Consolas"/>
                <a:cs typeface="Consolas"/>
                <a:sym typeface="Consolas"/>
              </a:rPr>
              <a:t>chr = </a:t>
            </a:r>
            <a:r>
              <a:rPr lang="en-US" sz="1400" b="0" i="0" u="none" strike="noStrike" cap="none" dirty="0" err="1">
                <a:solidFill>
                  <a:schemeClr val="dk1"/>
                </a:solidFill>
                <a:latin typeface="Consolas"/>
                <a:ea typeface="Consolas"/>
                <a:cs typeface="Consolas"/>
                <a:sym typeface="Consolas"/>
              </a:rPr>
              <a:t>original.charAt</a:t>
            </a:r>
            <a:r>
              <a:rPr lang="en-US" sz="1400" b="0" i="0" u="none" strike="noStrike" cap="none" dirty="0">
                <a:solidFill>
                  <a:schemeClr val="dk1"/>
                </a:solidFill>
                <a:latin typeface="Consolas"/>
                <a:ea typeface="Consolas"/>
                <a:cs typeface="Consolas"/>
                <a:sym typeface="Consolas"/>
              </a:rPr>
              <a:t>(index);</a:t>
            </a:r>
            <a:endParaRPr sz="1400" b="1" i="0" u="none" strike="noStrike" cap="none" dirty="0">
              <a:solidFill>
                <a:srgbClr val="7F0055"/>
              </a:solidFill>
              <a:latin typeface="Consolas"/>
              <a:ea typeface="Consolas"/>
              <a:cs typeface="Consolas"/>
              <a:sym typeface="Consolas"/>
            </a:endParaRPr>
          </a:p>
          <a:p>
            <a:pPr marL="342900" marR="0" lvl="0" indent="-342900" algn="l" rtl="0">
              <a:lnSpc>
                <a:spcPct val="90000"/>
              </a:lnSpc>
              <a:spcBef>
                <a:spcPts val="1080"/>
              </a:spcBef>
              <a:spcAft>
                <a:spcPts val="0"/>
              </a:spcAft>
              <a:buClr>
                <a:schemeClr val="dk1"/>
              </a:buClr>
              <a:buSzPts val="1100"/>
              <a:buFont typeface="Arial"/>
              <a:buNone/>
            </a:pPr>
            <a:r>
              <a:rPr lang="en-US" sz="1400" b="0" i="0" u="none" strike="noStrike" cap="none" dirty="0">
                <a:solidFill>
                  <a:schemeClr val="dk1"/>
                </a:solidFill>
                <a:latin typeface="Consolas"/>
                <a:ea typeface="Consolas"/>
                <a:cs typeface="Consolas"/>
                <a:sym typeface="Consolas"/>
              </a:rPr>
              <a:t> 			res += chr == ‘m’ ? ‘P’ : chr;</a:t>
            </a:r>
            <a:endParaRPr sz="1400" b="0" i="0" u="none" strike="noStrike" cap="none" dirty="0">
              <a:solidFill>
                <a:schemeClr val="dk1"/>
              </a:solidFill>
              <a:latin typeface="Consolas"/>
              <a:ea typeface="Consolas"/>
              <a:cs typeface="Consolas"/>
              <a:sym typeface="Consolas"/>
            </a:endParaRPr>
          </a:p>
          <a:p>
            <a:pPr marL="342900" marR="0" lvl="0" indent="-342900" algn="l" rtl="0">
              <a:lnSpc>
                <a:spcPct val="90000"/>
              </a:lnSpc>
              <a:spcBef>
                <a:spcPts val="1080"/>
              </a:spcBef>
              <a:spcAft>
                <a:spcPts val="0"/>
              </a:spcAft>
              <a:buClr>
                <a:schemeClr val="dk1"/>
              </a:buClr>
              <a:buSzPts val="1100"/>
              <a:buFont typeface="Arial"/>
              <a:buNone/>
            </a:pPr>
            <a:r>
              <a:rPr lang="en-US" sz="1400" b="0" i="0" u="none" strike="noStrike" cap="none" dirty="0">
                <a:solidFill>
                  <a:schemeClr val="dk1"/>
                </a:solidFill>
                <a:latin typeface="Consolas"/>
                <a:ea typeface="Consolas"/>
                <a:cs typeface="Consolas"/>
                <a:sym typeface="Consolas"/>
              </a:rPr>
              <a:t>		</a:t>
            </a:r>
            <a:r>
              <a:rPr lang="en-US" dirty="0">
                <a:solidFill>
                  <a:schemeClr val="dk1"/>
                </a:solidFill>
                <a:latin typeface="Consolas"/>
                <a:ea typeface="Consolas"/>
                <a:cs typeface="Consolas"/>
                <a:sym typeface="Consolas"/>
              </a:rPr>
              <a:t>     </a:t>
            </a:r>
            <a:r>
              <a:rPr lang="en-US" sz="1400" b="0" i="0" u="none" strike="noStrike" cap="none" dirty="0">
                <a:solidFill>
                  <a:schemeClr val="dk1"/>
                </a:solidFill>
                <a:latin typeface="Consolas"/>
                <a:ea typeface="Consolas"/>
                <a:cs typeface="Consolas"/>
                <a:sym typeface="Consolas"/>
              </a:rPr>
              <a:t>}</a:t>
            </a:r>
            <a:endParaRPr lang="en-US" dirty="0">
              <a:solidFill>
                <a:schemeClr val="dk1"/>
              </a:solidFill>
              <a:latin typeface="Consolas"/>
              <a:ea typeface="Consolas"/>
              <a:cs typeface="Consolas"/>
              <a:sym typeface="Consolas"/>
            </a:endParaRPr>
          </a:p>
          <a:p>
            <a:pPr marL="342900" marR="0" lvl="0" indent="-342900" algn="l" rtl="0">
              <a:lnSpc>
                <a:spcPct val="90000"/>
              </a:lnSpc>
              <a:spcBef>
                <a:spcPts val="1080"/>
              </a:spcBef>
              <a:spcAft>
                <a:spcPts val="0"/>
              </a:spcAft>
              <a:buClr>
                <a:schemeClr val="dk1"/>
              </a:buClr>
              <a:buSzPts val="1100"/>
              <a:buFont typeface="Arial"/>
              <a:buNone/>
            </a:pPr>
            <a:r>
              <a:rPr lang="en-US" sz="1400" b="0" i="0" u="none" strike="noStrike" cap="none" dirty="0">
                <a:solidFill>
                  <a:schemeClr val="dk1"/>
                </a:solidFill>
                <a:latin typeface="Consolas"/>
                <a:ea typeface="Consolas"/>
                <a:cs typeface="Consolas"/>
                <a:sym typeface="Consolas"/>
              </a:rPr>
              <a:t>		</a:t>
            </a:r>
            <a:r>
              <a:rPr lang="en-US" dirty="0">
                <a:solidFill>
                  <a:schemeClr val="dk1"/>
                </a:solidFill>
                <a:latin typeface="Consolas"/>
                <a:ea typeface="Consolas"/>
                <a:cs typeface="Consolas"/>
                <a:sym typeface="Consolas"/>
              </a:rPr>
              <a:t>     </a:t>
            </a:r>
            <a:r>
              <a:rPr lang="en-US" sz="1400" b="0" i="0" u="none" strike="noStrike" cap="none" dirty="0" err="1">
                <a:solidFill>
                  <a:schemeClr val="dk1"/>
                </a:solidFill>
                <a:latin typeface="Consolas"/>
                <a:ea typeface="Consolas"/>
                <a:cs typeface="Consolas"/>
                <a:sym typeface="Consolas"/>
              </a:rPr>
              <a:t>System.out.println</a:t>
            </a:r>
            <a:r>
              <a:rPr lang="en-US" sz="1400" b="0" i="0" u="none" strike="noStrike" cap="none" dirty="0">
                <a:solidFill>
                  <a:schemeClr val="dk1"/>
                </a:solidFill>
                <a:latin typeface="Consolas"/>
                <a:ea typeface="Consolas"/>
                <a:cs typeface="Consolas"/>
                <a:sym typeface="Consolas"/>
              </a:rPr>
              <a:t>(res);</a:t>
            </a:r>
            <a:endParaRPr sz="1400" b="0" i="0" u="none" strike="noStrike" cap="none" dirty="0">
              <a:solidFill>
                <a:schemeClr val="dk1"/>
              </a:solidFill>
              <a:latin typeface="Consolas"/>
              <a:ea typeface="Consolas"/>
              <a:cs typeface="Consolas"/>
              <a:sym typeface="Consolas"/>
            </a:endParaRPr>
          </a:p>
          <a:p>
            <a:pPr marL="342900" marR="0" lvl="0" indent="-342900" algn="l" rtl="0">
              <a:lnSpc>
                <a:spcPct val="90000"/>
              </a:lnSpc>
              <a:spcBef>
                <a:spcPts val="1080"/>
              </a:spcBef>
              <a:spcAft>
                <a:spcPts val="0"/>
              </a:spcAft>
              <a:buClr>
                <a:schemeClr val="dk1"/>
              </a:buClr>
              <a:buSzPts val="1100"/>
              <a:buFont typeface="Arial"/>
              <a:buNone/>
            </a:pPr>
            <a:r>
              <a:rPr lang="en-US" sz="1400" b="0" i="0" u="none" strike="noStrike" cap="none" dirty="0">
                <a:solidFill>
                  <a:srgbClr val="00B050"/>
                </a:solidFill>
                <a:latin typeface="Consolas"/>
                <a:ea typeface="Consolas"/>
                <a:cs typeface="Consolas"/>
                <a:sym typeface="Consolas"/>
              </a:rPr>
              <a:t>		</a:t>
            </a:r>
            <a:r>
              <a:rPr lang="en-US" sz="1400" b="0" i="0" u="none" strike="noStrike" cap="none" dirty="0">
                <a:solidFill>
                  <a:schemeClr val="dk1"/>
                </a:solidFill>
                <a:latin typeface="Consolas"/>
                <a:ea typeface="Consolas"/>
                <a:cs typeface="Consolas"/>
                <a:sym typeface="Consolas"/>
              </a:rPr>
              <a:t>}</a:t>
            </a:r>
            <a:endParaRPr sz="1400" b="0" i="0" u="none" strike="noStrike" cap="none" dirty="0">
              <a:solidFill>
                <a:schemeClr val="dk1"/>
              </a:solidFill>
              <a:latin typeface="Consolas"/>
              <a:ea typeface="Consolas"/>
              <a:cs typeface="Consolas"/>
              <a:sym typeface="Consolas"/>
            </a:endParaRPr>
          </a:p>
          <a:p>
            <a:pPr marL="342900" marR="0" lvl="0" indent="-342900" algn="l" rtl="0">
              <a:lnSpc>
                <a:spcPct val="90000"/>
              </a:lnSpc>
              <a:spcBef>
                <a:spcPts val="1080"/>
              </a:spcBef>
              <a:spcAft>
                <a:spcPts val="0"/>
              </a:spcAft>
              <a:buClr>
                <a:schemeClr val="dk1"/>
              </a:buClr>
              <a:buSzPts val="1100"/>
              <a:buFont typeface="Arial"/>
              <a:buNone/>
            </a:pPr>
            <a:r>
              <a:rPr lang="en-US" sz="1400" b="0" i="0" u="none" strike="noStrike" cap="none" dirty="0">
                <a:solidFill>
                  <a:schemeClr val="dk1"/>
                </a:solidFill>
                <a:latin typeface="Consolas"/>
                <a:ea typeface="Consolas"/>
                <a:cs typeface="Consolas"/>
                <a:sym typeface="Consolas"/>
              </a:rPr>
              <a:t>}</a:t>
            </a:r>
          </a:p>
        </p:txBody>
      </p:sp>
      <p:sp>
        <p:nvSpPr>
          <p:cNvPr id="507" name="Google Shape;507;p33"/>
          <p:cNvSpPr/>
          <p:nvPr/>
        </p:nvSpPr>
        <p:spPr>
          <a:xfrm>
            <a:off x="152400" y="6652725"/>
            <a:ext cx="5029200" cy="194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34"/>
          <p:cNvSpPr txBox="1">
            <a:spLocks noGrp="1"/>
          </p:cNvSpPr>
          <p:nvPr>
            <p:ph type="title" idx="4294967295"/>
          </p:nvPr>
        </p:nvSpPr>
        <p:spPr>
          <a:xfrm>
            <a:off x="152400" y="76200"/>
            <a:ext cx="8763000" cy="533400"/>
          </a:xfrm>
          <a:prstGeom prst="rect">
            <a:avLst/>
          </a:prstGeom>
          <a:noFill/>
          <a:ln>
            <a:noFill/>
          </a:ln>
        </p:spPr>
        <p:txBody>
          <a:bodyPr spcFirstLastPara="1" wrap="square" lIns="92075" tIns="46025" rIns="92075" bIns="46025" anchor="ctr" anchorCtr="0">
            <a:noAutofit/>
          </a:bodyPr>
          <a:lstStyle/>
          <a:p>
            <a:pPr marL="0" lvl="0" indent="0" algn="l" rtl="0">
              <a:lnSpc>
                <a:spcPct val="100000"/>
              </a:lnSpc>
              <a:spcBef>
                <a:spcPts val="0"/>
              </a:spcBef>
              <a:spcAft>
                <a:spcPts val="0"/>
              </a:spcAft>
              <a:buSzPts val="1400"/>
              <a:buNone/>
            </a:pPr>
            <a:r>
              <a:rPr lang="en-US"/>
              <a:t>Question 11 – Strings</a:t>
            </a:r>
            <a:endParaRPr/>
          </a:p>
        </p:txBody>
      </p:sp>
      <p:sp>
        <p:nvSpPr>
          <p:cNvPr id="514" name="Google Shape;514;p34"/>
          <p:cNvSpPr txBox="1">
            <a:spLocks noGrp="1"/>
          </p:cNvSpPr>
          <p:nvPr>
            <p:ph type="body" idx="4294967295"/>
          </p:nvPr>
        </p:nvSpPr>
        <p:spPr>
          <a:xfrm>
            <a:off x="228600" y="685800"/>
            <a:ext cx="8610600" cy="2971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960"/>
              </a:spcBef>
              <a:spcAft>
                <a:spcPts val="0"/>
              </a:spcAft>
              <a:buSzPts val="1600"/>
              <a:buChar char="■"/>
            </a:pPr>
            <a:r>
              <a:rPr lang="en-US" sz="1600"/>
              <a:t>We talked about the string method str.indexOf(char ch)</a:t>
            </a:r>
            <a:endParaRPr sz="1600"/>
          </a:p>
          <a:p>
            <a:pPr marL="342900" lvl="0" indent="-342900" algn="l" rtl="0">
              <a:lnSpc>
                <a:spcPct val="100000"/>
              </a:lnSpc>
              <a:spcBef>
                <a:spcPts val="960"/>
              </a:spcBef>
              <a:spcAft>
                <a:spcPts val="0"/>
              </a:spcAft>
              <a:buSzPts val="1600"/>
              <a:buChar char="■"/>
            </a:pPr>
            <a:r>
              <a:rPr lang="en-US" sz="1600"/>
              <a:t>let’s design a program which works similarly. </a:t>
            </a:r>
            <a:endParaRPr sz="1600"/>
          </a:p>
          <a:p>
            <a:pPr marL="914400" marR="0" lvl="1" indent="-330200" algn="l" rtl="0">
              <a:lnSpc>
                <a:spcPct val="100000"/>
              </a:lnSpc>
              <a:spcBef>
                <a:spcPts val="960"/>
              </a:spcBef>
              <a:spcAft>
                <a:spcPts val="0"/>
              </a:spcAft>
              <a:buClr>
                <a:srgbClr val="006600"/>
              </a:buClr>
              <a:buSzPts val="1600"/>
              <a:buChar char="●"/>
            </a:pPr>
            <a:r>
              <a:rPr lang="en-US" sz="1600"/>
              <a:t>The program receives a 2 strings from the user. </a:t>
            </a:r>
            <a:endParaRPr sz="1600"/>
          </a:p>
          <a:p>
            <a:pPr marL="914400" marR="0" lvl="1" indent="-330200" algn="l" rtl="0">
              <a:lnSpc>
                <a:spcPct val="100000"/>
              </a:lnSpc>
              <a:spcBef>
                <a:spcPts val="960"/>
              </a:spcBef>
              <a:spcAft>
                <a:spcPts val="0"/>
              </a:spcAft>
              <a:buClr>
                <a:srgbClr val="006600"/>
              </a:buClr>
              <a:buSzPts val="1600"/>
              <a:buChar char="●"/>
            </a:pPr>
            <a:r>
              <a:rPr lang="en-US" sz="1600"/>
              <a:t>Validate the second string input (suppose to be a char) :</a:t>
            </a:r>
            <a:endParaRPr sz="1600"/>
          </a:p>
          <a:p>
            <a:pPr marL="1371600" lvl="2" indent="-330200" algn="l" rtl="0">
              <a:lnSpc>
                <a:spcPct val="100000"/>
              </a:lnSpc>
              <a:spcBef>
                <a:spcPts val="960"/>
              </a:spcBef>
              <a:spcAft>
                <a:spcPts val="0"/>
              </a:spcAft>
              <a:buSzPts val="1600"/>
              <a:buChar char="❑"/>
            </a:pPr>
            <a:r>
              <a:rPr lang="en-US" sz="1600"/>
              <a:t>if it is an empty string 		: assign the value space (‘ ‘).</a:t>
            </a:r>
            <a:endParaRPr sz="1600"/>
          </a:p>
          <a:p>
            <a:pPr marL="1371600" lvl="2" indent="-330200" algn="l" rtl="0">
              <a:lnSpc>
                <a:spcPct val="100000"/>
              </a:lnSpc>
              <a:spcBef>
                <a:spcPts val="960"/>
              </a:spcBef>
              <a:spcAft>
                <a:spcPts val="0"/>
              </a:spcAft>
              <a:buSzPts val="1600"/>
              <a:buChar char="❑"/>
            </a:pPr>
            <a:r>
              <a:rPr lang="en-US" sz="1600"/>
              <a:t>if it has one char or more 	: take the first char only.</a:t>
            </a:r>
            <a:endParaRPr sz="1600"/>
          </a:p>
          <a:p>
            <a:pPr marL="914400" marR="0" lvl="1" indent="-330200" algn="l" rtl="0">
              <a:lnSpc>
                <a:spcPct val="100000"/>
              </a:lnSpc>
              <a:spcBef>
                <a:spcPts val="960"/>
              </a:spcBef>
              <a:spcAft>
                <a:spcPts val="0"/>
              </a:spcAft>
              <a:buClr>
                <a:srgbClr val="006600"/>
              </a:buClr>
              <a:buSzPts val="1600"/>
              <a:buChar char="●"/>
            </a:pPr>
            <a:r>
              <a:rPr lang="en-US" sz="1600"/>
              <a:t>The program shows the first index that the second validated string appears in the first String. if it does appear otherwise shows the value -1.</a:t>
            </a:r>
            <a:endParaRPr sz="1600"/>
          </a:p>
          <a:p>
            <a:pPr marL="457200" lvl="0" indent="-330200" algn="l" rtl="0">
              <a:lnSpc>
                <a:spcPct val="100000"/>
              </a:lnSpc>
              <a:spcBef>
                <a:spcPts val="960"/>
              </a:spcBef>
              <a:spcAft>
                <a:spcPts val="0"/>
              </a:spcAft>
              <a:buSzPts val="1600"/>
              <a:buChar char="■"/>
            </a:pPr>
            <a:r>
              <a:rPr lang="en-US" sz="1600" u="sng"/>
              <a:t>Note</a:t>
            </a:r>
            <a:r>
              <a:rPr lang="en-US" sz="1600"/>
              <a:t>: In these kind of questions, when you are required to implement a function which exists. You may not use the original function or any other built in functions which has a similar goal (unless specified otherwise), even if you learnt those functions in class.</a:t>
            </a:r>
            <a:endParaRPr sz="1600"/>
          </a:p>
          <a:p>
            <a:pPr marL="457200" lvl="0" indent="-330200" algn="l" rtl="0">
              <a:lnSpc>
                <a:spcPct val="100000"/>
              </a:lnSpc>
              <a:spcBef>
                <a:spcPts val="960"/>
              </a:spcBef>
              <a:spcAft>
                <a:spcPts val="0"/>
              </a:spcAft>
              <a:buSzPts val="1600"/>
              <a:buChar char="■"/>
            </a:pPr>
            <a:r>
              <a:rPr lang="en-US" sz="1600"/>
              <a:t>Therefore, we cannot use the function str.indexOf(char ch); or any other string methods which find a char in string. </a:t>
            </a:r>
            <a:endParaRPr sz="1600"/>
          </a:p>
        </p:txBody>
      </p:sp>
      <p:sp>
        <p:nvSpPr>
          <p:cNvPr id="515" name="Google Shape;515;p34"/>
          <p:cNvSpPr/>
          <p:nvPr/>
        </p:nvSpPr>
        <p:spPr>
          <a:xfrm>
            <a:off x="152400" y="6652725"/>
            <a:ext cx="5029200" cy="194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35"/>
          <p:cNvSpPr txBox="1">
            <a:spLocks noGrp="1"/>
          </p:cNvSpPr>
          <p:nvPr>
            <p:ph type="title" idx="4294967295"/>
          </p:nvPr>
        </p:nvSpPr>
        <p:spPr>
          <a:xfrm>
            <a:off x="152400" y="76200"/>
            <a:ext cx="8763000" cy="533400"/>
          </a:xfrm>
          <a:prstGeom prst="rect">
            <a:avLst/>
          </a:prstGeom>
          <a:noFill/>
          <a:ln>
            <a:noFill/>
          </a:ln>
        </p:spPr>
        <p:txBody>
          <a:bodyPr spcFirstLastPara="1" wrap="square" lIns="92075" tIns="46025" rIns="92075" bIns="46025"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t>Question 11 -  Solution</a:t>
            </a:r>
            <a:endParaRPr/>
          </a:p>
        </p:txBody>
      </p:sp>
      <p:sp>
        <p:nvSpPr>
          <p:cNvPr id="522" name="Google Shape;522;p35"/>
          <p:cNvSpPr txBox="1">
            <a:spLocks noGrp="1"/>
          </p:cNvSpPr>
          <p:nvPr>
            <p:ph type="body" idx="4294967295"/>
          </p:nvPr>
        </p:nvSpPr>
        <p:spPr>
          <a:xfrm>
            <a:off x="-103575" y="814500"/>
            <a:ext cx="8610600" cy="2743200"/>
          </a:xfrm>
          <a:prstGeom prst="rect">
            <a:avLst/>
          </a:prstGeom>
          <a:noFill/>
          <a:ln>
            <a:noFill/>
          </a:ln>
        </p:spPr>
        <p:txBody>
          <a:bodyPr spcFirstLastPara="1" wrap="square" lIns="92075" tIns="46025" rIns="92075" bIns="46025" anchor="t" anchorCtr="0">
            <a:noAutofit/>
          </a:bodyPr>
          <a:lstStyle/>
          <a:p>
            <a:pPr marL="742950" lvl="1" indent="-285750" algn="l" rtl="0">
              <a:lnSpc>
                <a:spcPct val="100000"/>
              </a:lnSpc>
              <a:spcBef>
                <a:spcPts val="0"/>
              </a:spcBef>
              <a:spcAft>
                <a:spcPts val="0"/>
              </a:spcAft>
              <a:buSzPts val="1200"/>
              <a:buNone/>
            </a:pPr>
            <a:endParaRPr sz="1600"/>
          </a:p>
          <a:p>
            <a:pPr marL="342900" lvl="0" indent="-342900" algn="l" rtl="0">
              <a:lnSpc>
                <a:spcPct val="100000"/>
              </a:lnSpc>
              <a:spcBef>
                <a:spcPts val="960"/>
              </a:spcBef>
              <a:spcAft>
                <a:spcPts val="0"/>
              </a:spcAft>
              <a:buSzPts val="1600"/>
              <a:buFont typeface="Noto Sans"/>
              <a:buNone/>
            </a:pPr>
            <a:endParaRPr sz="1600"/>
          </a:p>
        </p:txBody>
      </p:sp>
      <p:sp>
        <p:nvSpPr>
          <p:cNvPr id="523" name="Google Shape;523;p35"/>
          <p:cNvSpPr txBox="1"/>
          <p:nvPr/>
        </p:nvSpPr>
        <p:spPr>
          <a:xfrm>
            <a:off x="152400" y="668075"/>
            <a:ext cx="8763000" cy="5926200"/>
          </a:xfrm>
          <a:prstGeom prst="rect">
            <a:avLst/>
          </a:prstGeom>
          <a:solidFill>
            <a:srgbClr val="DBD8D8"/>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342900" marR="0" lvl="0" indent="-342900" algn="l" rtl="0">
              <a:lnSpc>
                <a:spcPct val="90000"/>
              </a:lnSpc>
              <a:spcBef>
                <a:spcPts val="960"/>
              </a:spcBef>
              <a:spcAft>
                <a:spcPts val="0"/>
              </a:spcAft>
              <a:buClr>
                <a:schemeClr val="dk1"/>
              </a:buClr>
              <a:buSzPts val="1100"/>
              <a:buFont typeface="Arial"/>
              <a:buNone/>
            </a:pPr>
            <a:r>
              <a:rPr lang="en-US" b="1" i="0" u="none" strike="noStrike" cap="none" dirty="0">
                <a:solidFill>
                  <a:srgbClr val="7F0055"/>
                </a:solidFill>
                <a:latin typeface="Consolas"/>
                <a:ea typeface="Consolas"/>
                <a:cs typeface="Consolas"/>
                <a:sym typeface="Consolas"/>
              </a:rPr>
              <a:t> public class </a:t>
            </a:r>
            <a:r>
              <a:rPr lang="en-US" b="0" i="0" u="none" strike="noStrike" cap="none" dirty="0" err="1">
                <a:solidFill>
                  <a:schemeClr val="dk1"/>
                </a:solidFill>
                <a:latin typeface="Consolas"/>
                <a:ea typeface="Consolas"/>
                <a:cs typeface="Consolas"/>
                <a:sym typeface="Consolas"/>
              </a:rPr>
              <a:t>FindCharInString</a:t>
            </a:r>
            <a:r>
              <a:rPr lang="en-US" b="0" i="0" u="none" strike="noStrike" cap="none" dirty="0">
                <a:solidFill>
                  <a:schemeClr val="dk1"/>
                </a:solidFill>
                <a:latin typeface="Consolas"/>
                <a:ea typeface="Consolas"/>
                <a:cs typeface="Consolas"/>
                <a:sym typeface="Consolas"/>
              </a:rPr>
              <a:t> {</a:t>
            </a:r>
            <a:endParaRPr b="1" i="0" u="none" strike="noStrike" cap="none" dirty="0">
              <a:solidFill>
                <a:srgbClr val="7F0055"/>
              </a:solidFill>
              <a:latin typeface="Consolas"/>
              <a:ea typeface="Consolas"/>
              <a:cs typeface="Consolas"/>
              <a:sym typeface="Consolas"/>
            </a:endParaRPr>
          </a:p>
          <a:p>
            <a:pPr marL="800100" marR="0" lvl="0" indent="-342900" algn="l" rtl="0">
              <a:lnSpc>
                <a:spcPct val="90000"/>
              </a:lnSpc>
              <a:spcBef>
                <a:spcPts val="960"/>
              </a:spcBef>
              <a:spcAft>
                <a:spcPts val="0"/>
              </a:spcAft>
              <a:buClr>
                <a:schemeClr val="dk1"/>
              </a:buClr>
              <a:buSzPts val="1100"/>
              <a:buFont typeface="Arial"/>
              <a:buNone/>
            </a:pPr>
            <a:r>
              <a:rPr lang="en-US" b="1" i="0" u="none" strike="noStrike" cap="none" dirty="0">
                <a:solidFill>
                  <a:srgbClr val="7F0055"/>
                </a:solidFill>
                <a:latin typeface="Consolas"/>
                <a:ea typeface="Consolas"/>
                <a:cs typeface="Consolas"/>
                <a:sym typeface="Consolas"/>
              </a:rPr>
              <a:t>		public</a:t>
            </a:r>
            <a:r>
              <a:rPr lang="en-US" b="0" i="0" u="none" strike="noStrike" cap="none" dirty="0">
                <a:solidFill>
                  <a:schemeClr val="dk1"/>
                </a:solidFill>
                <a:latin typeface="Consolas"/>
                <a:ea typeface="Consolas"/>
                <a:cs typeface="Consolas"/>
                <a:sym typeface="Consolas"/>
              </a:rPr>
              <a:t> </a:t>
            </a:r>
            <a:r>
              <a:rPr lang="en-US" b="1" i="0" u="none" strike="noStrike" cap="none" dirty="0">
                <a:solidFill>
                  <a:srgbClr val="7F0055"/>
                </a:solidFill>
                <a:latin typeface="Consolas"/>
                <a:ea typeface="Consolas"/>
                <a:cs typeface="Consolas"/>
                <a:sym typeface="Consolas"/>
              </a:rPr>
              <a:t>static</a:t>
            </a:r>
            <a:r>
              <a:rPr lang="en-US" b="0" i="0" u="none" strike="noStrike" cap="none" dirty="0">
                <a:solidFill>
                  <a:schemeClr val="dk1"/>
                </a:solidFill>
                <a:latin typeface="Consolas"/>
                <a:ea typeface="Consolas"/>
                <a:cs typeface="Consolas"/>
                <a:sym typeface="Consolas"/>
              </a:rPr>
              <a:t> </a:t>
            </a:r>
            <a:r>
              <a:rPr lang="en-US" b="1" i="0" u="none" strike="noStrike" cap="none" dirty="0">
                <a:solidFill>
                  <a:srgbClr val="7F0055"/>
                </a:solidFill>
                <a:latin typeface="Consolas"/>
                <a:ea typeface="Consolas"/>
                <a:cs typeface="Consolas"/>
                <a:sym typeface="Consolas"/>
              </a:rPr>
              <a:t>void</a:t>
            </a:r>
            <a:r>
              <a:rPr lang="en-US" b="0" i="0" u="none" strike="noStrike" cap="none" dirty="0">
                <a:solidFill>
                  <a:schemeClr val="dk1"/>
                </a:solidFill>
                <a:latin typeface="Consolas"/>
                <a:ea typeface="Consolas"/>
                <a:cs typeface="Consolas"/>
                <a:sym typeface="Consolas"/>
              </a:rPr>
              <a:t> main(String[] </a:t>
            </a:r>
            <a:r>
              <a:rPr lang="en-US" b="0" i="0" u="none" strike="noStrike" cap="none" dirty="0" err="1">
                <a:solidFill>
                  <a:schemeClr val="dk1"/>
                </a:solidFill>
                <a:latin typeface="Consolas"/>
                <a:ea typeface="Consolas"/>
                <a:cs typeface="Consolas"/>
                <a:sym typeface="Consolas"/>
              </a:rPr>
              <a:t>args</a:t>
            </a:r>
            <a:r>
              <a:rPr lang="en-US" b="0" i="0" u="none" strike="noStrike" cap="none" dirty="0">
                <a:solidFill>
                  <a:schemeClr val="dk1"/>
                </a:solidFill>
                <a:latin typeface="Consolas"/>
                <a:ea typeface="Consolas"/>
                <a:cs typeface="Consolas"/>
                <a:sym typeface="Consolas"/>
              </a:rPr>
              <a:t>){</a:t>
            </a:r>
            <a:endParaRPr b="0" i="0" u="none" strike="noStrike" cap="none" dirty="0">
              <a:solidFill>
                <a:schemeClr val="dk1"/>
              </a:solidFill>
              <a:latin typeface="Consolas"/>
              <a:ea typeface="Consolas"/>
              <a:cs typeface="Consolas"/>
              <a:sym typeface="Consolas"/>
            </a:endParaRPr>
          </a:p>
          <a:p>
            <a:pPr marL="800100" marR="0" lvl="0" indent="-342900" algn="l" rtl="0">
              <a:lnSpc>
                <a:spcPct val="90000"/>
              </a:lnSpc>
              <a:spcBef>
                <a:spcPts val="960"/>
              </a:spcBef>
              <a:spcAft>
                <a:spcPts val="0"/>
              </a:spcAft>
              <a:buClr>
                <a:schemeClr val="dk1"/>
              </a:buClr>
              <a:buSzPts val="1100"/>
              <a:buFont typeface="Arial"/>
              <a:buNone/>
            </a:pPr>
            <a:r>
              <a:rPr lang="en-US" b="0" i="0" u="none" strike="noStrike" cap="none" dirty="0">
                <a:solidFill>
                  <a:schemeClr val="dk1"/>
                </a:solidFill>
                <a:latin typeface="Consolas"/>
                <a:ea typeface="Consolas"/>
                <a:cs typeface="Consolas"/>
                <a:sym typeface="Consolas"/>
              </a:rPr>
              <a:t>		  String source = </a:t>
            </a:r>
            <a:r>
              <a:rPr lang="en-US" b="0" i="0" u="none" strike="noStrike" cap="none" dirty="0" err="1">
                <a:solidFill>
                  <a:schemeClr val="dk1"/>
                </a:solidFill>
                <a:latin typeface="Consolas"/>
                <a:ea typeface="Consolas"/>
                <a:cs typeface="Consolas"/>
                <a:sym typeface="Consolas"/>
              </a:rPr>
              <a:t>args</a:t>
            </a:r>
            <a:r>
              <a:rPr lang="en-US" b="0" i="0" u="none" strike="noStrike" cap="none" dirty="0">
                <a:solidFill>
                  <a:schemeClr val="dk1"/>
                </a:solidFill>
                <a:latin typeface="Consolas"/>
                <a:ea typeface="Consolas"/>
                <a:cs typeface="Consolas"/>
                <a:sym typeface="Consolas"/>
              </a:rPr>
              <a:t>[0]; </a:t>
            </a:r>
            <a:endParaRPr b="0" i="0" u="none" strike="noStrike" cap="none" dirty="0">
              <a:solidFill>
                <a:schemeClr val="dk1"/>
              </a:solidFill>
              <a:latin typeface="Consolas"/>
              <a:ea typeface="Consolas"/>
              <a:cs typeface="Consolas"/>
              <a:sym typeface="Consolas"/>
            </a:endParaRPr>
          </a:p>
          <a:p>
            <a:pPr marL="800100" marR="0" lvl="0" indent="-342900" algn="l" rtl="0">
              <a:lnSpc>
                <a:spcPct val="90000"/>
              </a:lnSpc>
              <a:spcBef>
                <a:spcPts val="960"/>
              </a:spcBef>
              <a:spcAft>
                <a:spcPts val="0"/>
              </a:spcAft>
              <a:buClr>
                <a:schemeClr val="dk1"/>
              </a:buClr>
              <a:buSzPts val="1100"/>
              <a:buFont typeface="Arial"/>
              <a:buNone/>
            </a:pPr>
            <a:r>
              <a:rPr lang="en-US" b="0" i="0" u="none" strike="noStrike" cap="none" dirty="0">
                <a:solidFill>
                  <a:schemeClr val="dk1"/>
                </a:solidFill>
                <a:latin typeface="Consolas"/>
                <a:ea typeface="Consolas"/>
                <a:cs typeface="Consolas"/>
                <a:sym typeface="Consolas"/>
              </a:rPr>
              <a:t>		  </a:t>
            </a:r>
            <a:r>
              <a:rPr lang="en-US" b="1" i="0" u="none" strike="noStrike" cap="none" dirty="0">
                <a:solidFill>
                  <a:srgbClr val="7F0055"/>
                </a:solidFill>
                <a:latin typeface="Consolas"/>
                <a:ea typeface="Consolas"/>
                <a:cs typeface="Consolas"/>
                <a:sym typeface="Consolas"/>
              </a:rPr>
              <a:t>char</a:t>
            </a:r>
            <a:r>
              <a:rPr lang="en-US" b="0" i="0" u="none" strike="noStrike" cap="none" dirty="0">
                <a:solidFill>
                  <a:schemeClr val="dk1"/>
                </a:solidFill>
                <a:latin typeface="Consolas"/>
                <a:ea typeface="Consolas"/>
                <a:cs typeface="Consolas"/>
                <a:sym typeface="Consolas"/>
              </a:rPr>
              <a:t> chr = </a:t>
            </a:r>
            <a:r>
              <a:rPr lang="en-US" b="0" i="0" u="none" strike="noStrike" cap="none" dirty="0" err="1">
                <a:solidFill>
                  <a:schemeClr val="dk1"/>
                </a:solidFill>
                <a:latin typeface="Consolas"/>
                <a:ea typeface="Consolas"/>
                <a:cs typeface="Consolas"/>
                <a:sym typeface="Consolas"/>
              </a:rPr>
              <a:t>args</a:t>
            </a:r>
            <a:r>
              <a:rPr lang="en-US" b="0" i="0" u="none" strike="noStrike" cap="none" dirty="0">
                <a:solidFill>
                  <a:schemeClr val="dk1"/>
                </a:solidFill>
                <a:latin typeface="Consolas"/>
                <a:ea typeface="Consolas"/>
                <a:cs typeface="Consolas"/>
                <a:sym typeface="Consolas"/>
              </a:rPr>
              <a:t>[1].length() &gt; 0 ? </a:t>
            </a:r>
            <a:r>
              <a:rPr lang="en-US" b="0" i="0" u="none" strike="noStrike" cap="none" dirty="0" err="1">
                <a:solidFill>
                  <a:schemeClr val="dk1"/>
                </a:solidFill>
                <a:latin typeface="Consolas"/>
                <a:ea typeface="Consolas"/>
                <a:cs typeface="Consolas"/>
                <a:sym typeface="Consolas"/>
              </a:rPr>
              <a:t>args</a:t>
            </a:r>
            <a:r>
              <a:rPr lang="en-US" b="0" i="0" u="none" strike="noStrike" cap="none" dirty="0">
                <a:solidFill>
                  <a:schemeClr val="dk1"/>
                </a:solidFill>
                <a:latin typeface="Consolas"/>
                <a:ea typeface="Consolas"/>
                <a:cs typeface="Consolas"/>
                <a:sym typeface="Consolas"/>
              </a:rPr>
              <a:t>[1].</a:t>
            </a:r>
            <a:r>
              <a:rPr lang="en-US" b="0" i="0" u="none" strike="noStrike" cap="none" dirty="0" err="1">
                <a:solidFill>
                  <a:schemeClr val="dk1"/>
                </a:solidFill>
                <a:latin typeface="Consolas"/>
                <a:ea typeface="Consolas"/>
                <a:cs typeface="Consolas"/>
                <a:sym typeface="Consolas"/>
              </a:rPr>
              <a:t>charAt</a:t>
            </a:r>
            <a:r>
              <a:rPr lang="en-US" b="0" i="0" u="none" strike="noStrike" cap="none" dirty="0">
                <a:solidFill>
                  <a:schemeClr val="dk1"/>
                </a:solidFill>
                <a:latin typeface="Consolas"/>
                <a:ea typeface="Consolas"/>
                <a:cs typeface="Consolas"/>
                <a:sym typeface="Consolas"/>
              </a:rPr>
              <a:t>(0) : ’ ’; </a:t>
            </a:r>
            <a:endParaRPr b="0" i="0" u="none" strike="noStrike" cap="none" dirty="0">
              <a:solidFill>
                <a:schemeClr val="dk1"/>
              </a:solidFill>
              <a:latin typeface="Consolas"/>
              <a:ea typeface="Consolas"/>
              <a:cs typeface="Consolas"/>
              <a:sym typeface="Consolas"/>
            </a:endParaRPr>
          </a:p>
          <a:p>
            <a:pPr marL="457200" marR="0" lvl="0" indent="457200" algn="l" rtl="0">
              <a:lnSpc>
                <a:spcPct val="90000"/>
              </a:lnSpc>
              <a:spcBef>
                <a:spcPts val="960"/>
              </a:spcBef>
              <a:spcAft>
                <a:spcPts val="0"/>
              </a:spcAft>
              <a:buClr>
                <a:schemeClr val="dk1"/>
              </a:buClr>
              <a:buSzPts val="1100"/>
              <a:buFont typeface="Arial"/>
              <a:buNone/>
            </a:pPr>
            <a:r>
              <a:rPr lang="en-US" b="0" i="0" u="none" strike="noStrike" cap="none" dirty="0">
                <a:solidFill>
                  <a:schemeClr val="dk1"/>
                </a:solidFill>
                <a:latin typeface="Consolas"/>
                <a:ea typeface="Consolas"/>
                <a:cs typeface="Consolas"/>
                <a:sym typeface="Consolas"/>
              </a:rPr>
              <a:t>  String temp = “Find the char: “ + chr + ”in the string: ”; </a:t>
            </a:r>
            <a:endParaRPr b="0" i="0" u="none" strike="noStrike" cap="none" dirty="0">
              <a:solidFill>
                <a:schemeClr val="dk1"/>
              </a:solidFill>
              <a:latin typeface="Consolas"/>
              <a:ea typeface="Consolas"/>
              <a:cs typeface="Consolas"/>
              <a:sym typeface="Consolas"/>
            </a:endParaRPr>
          </a:p>
          <a:p>
            <a:pPr marL="457200" marR="0" lvl="0" indent="457200" algn="l" rtl="0">
              <a:lnSpc>
                <a:spcPct val="90000"/>
              </a:lnSpc>
              <a:spcBef>
                <a:spcPts val="960"/>
              </a:spcBef>
              <a:spcAft>
                <a:spcPts val="0"/>
              </a:spcAft>
              <a:buClr>
                <a:schemeClr val="dk1"/>
              </a:buClr>
              <a:buSzPts val="1100"/>
              <a:buFont typeface="Arial"/>
              <a:buNone/>
            </a:pPr>
            <a:r>
              <a:rPr lang="en-US" b="0" i="0" u="none" strike="noStrike" cap="none" dirty="0">
                <a:solidFill>
                  <a:schemeClr val="dk1"/>
                </a:solidFill>
                <a:latin typeface="Consolas"/>
                <a:ea typeface="Consolas"/>
                <a:cs typeface="Consolas"/>
                <a:sym typeface="Consolas"/>
              </a:rPr>
              <a:t>  temp += source;</a:t>
            </a:r>
            <a:endParaRPr b="0" i="0" u="none" strike="noStrike" cap="none" dirty="0">
              <a:solidFill>
                <a:schemeClr val="dk1"/>
              </a:solidFill>
              <a:latin typeface="Consolas"/>
              <a:ea typeface="Consolas"/>
              <a:cs typeface="Consolas"/>
              <a:sym typeface="Consolas"/>
            </a:endParaRPr>
          </a:p>
          <a:p>
            <a:pPr marL="914400" marR="0" lvl="0" indent="0" algn="l" rtl="0">
              <a:lnSpc>
                <a:spcPct val="90000"/>
              </a:lnSpc>
              <a:spcBef>
                <a:spcPts val="960"/>
              </a:spcBef>
              <a:spcAft>
                <a:spcPts val="0"/>
              </a:spcAft>
              <a:buClr>
                <a:schemeClr val="dk1"/>
              </a:buClr>
              <a:buSzPts val="1100"/>
              <a:buFont typeface="Arial"/>
              <a:buNone/>
            </a:pPr>
            <a:r>
              <a:rPr lang="en-US" b="0" i="0" u="none" strike="noStrike" cap="none" dirty="0">
                <a:solidFill>
                  <a:schemeClr val="dk1"/>
                </a:solidFill>
                <a:latin typeface="Consolas"/>
                <a:ea typeface="Consolas"/>
                <a:cs typeface="Consolas"/>
                <a:sym typeface="Consolas"/>
              </a:rPr>
              <a:t>  </a:t>
            </a:r>
            <a:r>
              <a:rPr lang="en-US" b="0" i="0" u="none" strike="noStrike" cap="none" dirty="0" err="1">
                <a:solidFill>
                  <a:schemeClr val="dk1"/>
                </a:solidFill>
                <a:latin typeface="Consolas"/>
                <a:ea typeface="Consolas"/>
                <a:cs typeface="Consolas"/>
                <a:sym typeface="Consolas"/>
              </a:rPr>
              <a:t>System.out.println</a:t>
            </a:r>
            <a:r>
              <a:rPr lang="en-US" b="0" i="0" u="none" strike="noStrike" cap="none" dirty="0">
                <a:solidFill>
                  <a:schemeClr val="dk1"/>
                </a:solidFill>
                <a:latin typeface="Consolas"/>
                <a:ea typeface="Consolas"/>
                <a:cs typeface="Consolas"/>
                <a:sym typeface="Consolas"/>
              </a:rPr>
              <a:t>(temp);</a:t>
            </a:r>
            <a:endParaRPr b="0" i="0" u="none" strike="noStrike" cap="none" dirty="0">
              <a:solidFill>
                <a:schemeClr val="dk1"/>
              </a:solidFill>
              <a:latin typeface="Consolas"/>
              <a:ea typeface="Consolas"/>
              <a:cs typeface="Consolas"/>
              <a:sym typeface="Consolas"/>
            </a:endParaRPr>
          </a:p>
          <a:p>
            <a:pPr marL="457200" marR="0" lvl="0" indent="457200" algn="l" rtl="0">
              <a:lnSpc>
                <a:spcPct val="90000"/>
              </a:lnSpc>
              <a:spcBef>
                <a:spcPts val="960"/>
              </a:spcBef>
              <a:spcAft>
                <a:spcPts val="0"/>
              </a:spcAft>
              <a:buClr>
                <a:schemeClr val="dk1"/>
              </a:buClr>
              <a:buSzPts val="1100"/>
              <a:buFont typeface="Arial"/>
              <a:buNone/>
            </a:pPr>
            <a:r>
              <a:rPr lang="en-US" b="0" i="0" u="none" strike="noStrike" cap="none" dirty="0">
                <a:solidFill>
                  <a:schemeClr val="dk1"/>
                </a:solidFill>
                <a:latin typeface="Consolas"/>
                <a:ea typeface="Consolas"/>
                <a:cs typeface="Consolas"/>
                <a:sym typeface="Consolas"/>
              </a:rPr>
              <a:t>  </a:t>
            </a:r>
            <a:r>
              <a:rPr lang="en-US" b="1" i="0" u="none" strike="noStrike" cap="none" dirty="0">
                <a:solidFill>
                  <a:srgbClr val="7F0055"/>
                </a:solidFill>
                <a:latin typeface="Consolas"/>
                <a:ea typeface="Consolas"/>
                <a:cs typeface="Consolas"/>
                <a:sym typeface="Consolas"/>
              </a:rPr>
              <a:t>int</a:t>
            </a:r>
            <a:r>
              <a:rPr lang="en-US" b="0" i="0" u="none" strike="noStrike" cap="none" dirty="0">
                <a:solidFill>
                  <a:schemeClr val="dk1"/>
                </a:solidFill>
                <a:latin typeface="Consolas"/>
                <a:ea typeface="Consolas"/>
                <a:cs typeface="Consolas"/>
                <a:sym typeface="Consolas"/>
              </a:rPr>
              <a:t> result = -1; </a:t>
            </a:r>
            <a:r>
              <a:rPr lang="en-US" b="0" i="0" u="none" strike="noStrike" cap="none" dirty="0">
                <a:solidFill>
                  <a:srgbClr val="00B050"/>
                </a:solidFill>
                <a:latin typeface="Consolas"/>
                <a:ea typeface="Consolas"/>
                <a:cs typeface="Consolas"/>
                <a:sym typeface="Consolas"/>
              </a:rPr>
              <a:t>// if index not found return -1 as error control</a:t>
            </a:r>
            <a:endParaRPr b="0" i="0" u="none" strike="noStrike" cap="none" dirty="0">
              <a:solidFill>
                <a:srgbClr val="00B050"/>
              </a:solidFill>
              <a:latin typeface="Consolas"/>
              <a:ea typeface="Consolas"/>
              <a:cs typeface="Consolas"/>
              <a:sym typeface="Consolas"/>
            </a:endParaRPr>
          </a:p>
          <a:p>
            <a:pPr marL="914400" marR="0" lvl="0" indent="0" algn="l" rtl="0">
              <a:lnSpc>
                <a:spcPct val="90000"/>
              </a:lnSpc>
              <a:spcBef>
                <a:spcPts val="960"/>
              </a:spcBef>
              <a:spcAft>
                <a:spcPts val="0"/>
              </a:spcAft>
              <a:buClr>
                <a:schemeClr val="dk1"/>
              </a:buClr>
              <a:buSzPts val="1100"/>
              <a:buFont typeface="Arial"/>
              <a:buNone/>
            </a:pPr>
            <a:r>
              <a:rPr lang="en-US" b="0" i="0" u="none" strike="noStrike" cap="none" dirty="0">
                <a:solidFill>
                  <a:schemeClr val="dk1"/>
                </a:solidFill>
                <a:latin typeface="Consolas"/>
                <a:ea typeface="Consolas"/>
                <a:cs typeface="Consolas"/>
                <a:sym typeface="Consolas"/>
              </a:rPr>
              <a:t>  </a:t>
            </a:r>
            <a:r>
              <a:rPr lang="en-US" b="1" i="0" u="none" strike="noStrike" cap="none" dirty="0" err="1">
                <a:solidFill>
                  <a:srgbClr val="7F0055"/>
                </a:solidFill>
                <a:latin typeface="Consolas"/>
                <a:ea typeface="Consolas"/>
                <a:cs typeface="Consolas"/>
                <a:sym typeface="Consolas"/>
              </a:rPr>
              <a:t>boolean</a:t>
            </a:r>
            <a:r>
              <a:rPr lang="en-US" b="0" i="0" u="none" strike="noStrike" cap="none" dirty="0">
                <a:solidFill>
                  <a:schemeClr val="dk1"/>
                </a:solidFill>
                <a:latin typeface="Consolas"/>
                <a:ea typeface="Consolas"/>
                <a:cs typeface="Consolas"/>
                <a:sym typeface="Consolas"/>
              </a:rPr>
              <a:t> flag = </a:t>
            </a:r>
            <a:r>
              <a:rPr lang="en-US" b="1" i="0" u="none" strike="noStrike" cap="none" dirty="0">
                <a:solidFill>
                  <a:srgbClr val="7F0055"/>
                </a:solidFill>
                <a:latin typeface="Consolas"/>
                <a:ea typeface="Consolas"/>
                <a:cs typeface="Consolas"/>
                <a:sym typeface="Consolas"/>
              </a:rPr>
              <a:t>false</a:t>
            </a:r>
            <a:r>
              <a:rPr lang="en-US" b="0" i="0" u="none" strike="noStrike" cap="none" dirty="0">
                <a:solidFill>
                  <a:schemeClr val="dk1"/>
                </a:solidFill>
                <a:latin typeface="Consolas"/>
                <a:ea typeface="Consolas"/>
                <a:cs typeface="Consolas"/>
                <a:sym typeface="Consolas"/>
              </a:rPr>
              <a:t>;</a:t>
            </a:r>
            <a:endParaRPr b="0" i="0" u="none" strike="noStrike" cap="none" dirty="0">
              <a:solidFill>
                <a:schemeClr val="dk1"/>
              </a:solidFill>
              <a:latin typeface="Consolas"/>
              <a:ea typeface="Consolas"/>
              <a:cs typeface="Consolas"/>
              <a:sym typeface="Consolas"/>
            </a:endParaRPr>
          </a:p>
          <a:p>
            <a:pPr marL="800100" marR="0" lvl="0" indent="-342900" algn="l" rtl="0">
              <a:lnSpc>
                <a:spcPct val="90000"/>
              </a:lnSpc>
              <a:spcBef>
                <a:spcPts val="960"/>
              </a:spcBef>
              <a:spcAft>
                <a:spcPts val="0"/>
              </a:spcAft>
              <a:buClr>
                <a:schemeClr val="dk1"/>
              </a:buClr>
              <a:buSzPts val="1100"/>
              <a:buFont typeface="Arial"/>
              <a:buNone/>
            </a:pPr>
            <a:r>
              <a:rPr lang="en-US" b="0" i="0" u="none" strike="noStrike" cap="none" dirty="0">
                <a:solidFill>
                  <a:schemeClr val="dk1"/>
                </a:solidFill>
                <a:latin typeface="Consolas"/>
                <a:ea typeface="Consolas"/>
                <a:cs typeface="Consolas"/>
                <a:sym typeface="Consolas"/>
              </a:rPr>
              <a:t>	   </a:t>
            </a:r>
            <a:r>
              <a:rPr lang="en-US" b="1" i="0" u="none" strike="noStrike" cap="none" dirty="0">
                <a:solidFill>
                  <a:srgbClr val="7F0055"/>
                </a:solidFill>
                <a:latin typeface="Consolas"/>
                <a:ea typeface="Consolas"/>
                <a:cs typeface="Consolas"/>
                <a:sym typeface="Consolas"/>
              </a:rPr>
              <a:t>for </a:t>
            </a:r>
            <a:r>
              <a:rPr lang="en-US" b="0" i="0" u="none" strike="noStrike" cap="none" dirty="0">
                <a:solidFill>
                  <a:schemeClr val="dk1"/>
                </a:solidFill>
                <a:latin typeface="Consolas"/>
                <a:ea typeface="Consolas"/>
                <a:cs typeface="Consolas"/>
                <a:sym typeface="Consolas"/>
              </a:rPr>
              <a:t>(</a:t>
            </a:r>
            <a:r>
              <a:rPr lang="en-US" b="1" i="0" u="none" strike="noStrike" cap="none" dirty="0">
                <a:solidFill>
                  <a:srgbClr val="7F0055"/>
                </a:solidFill>
                <a:latin typeface="Consolas"/>
                <a:ea typeface="Consolas"/>
                <a:cs typeface="Consolas"/>
                <a:sym typeface="Consolas"/>
              </a:rPr>
              <a:t>int </a:t>
            </a:r>
            <a:r>
              <a:rPr lang="en-US" b="0" i="0" u="none" strike="noStrike" cap="none" dirty="0">
                <a:solidFill>
                  <a:schemeClr val="dk1"/>
                </a:solidFill>
                <a:latin typeface="Consolas"/>
                <a:ea typeface="Consolas"/>
                <a:cs typeface="Consolas"/>
                <a:sym typeface="Consolas"/>
              </a:rPr>
              <a:t>index = 0; index &lt; </a:t>
            </a:r>
            <a:r>
              <a:rPr lang="en-US" b="0" i="0" u="none" strike="noStrike" cap="none" dirty="0" err="1">
                <a:solidFill>
                  <a:schemeClr val="dk1"/>
                </a:solidFill>
                <a:latin typeface="Consolas"/>
                <a:ea typeface="Consolas"/>
                <a:cs typeface="Consolas"/>
                <a:sym typeface="Consolas"/>
              </a:rPr>
              <a:t>source.length</a:t>
            </a:r>
            <a:r>
              <a:rPr lang="en-US" b="0" i="0" u="none" strike="noStrike" cap="none" dirty="0">
                <a:solidFill>
                  <a:schemeClr val="dk1"/>
                </a:solidFill>
                <a:latin typeface="Consolas"/>
                <a:ea typeface="Consolas"/>
                <a:cs typeface="Consolas"/>
                <a:sym typeface="Consolas"/>
              </a:rPr>
              <a:t>() &amp;&amp; !flag; index++){         </a:t>
            </a:r>
            <a:endParaRPr b="0" i="0" u="none" strike="noStrike" cap="none" dirty="0">
              <a:solidFill>
                <a:srgbClr val="00B050"/>
              </a:solidFill>
              <a:latin typeface="Consolas"/>
              <a:ea typeface="Consolas"/>
              <a:cs typeface="Consolas"/>
              <a:sym typeface="Consolas"/>
            </a:endParaRPr>
          </a:p>
          <a:p>
            <a:pPr marL="0" marR="0" lvl="0" indent="0" algn="l" rtl="0">
              <a:lnSpc>
                <a:spcPct val="90000"/>
              </a:lnSpc>
              <a:spcBef>
                <a:spcPts val="1080"/>
              </a:spcBef>
              <a:spcAft>
                <a:spcPts val="0"/>
              </a:spcAft>
              <a:buClr>
                <a:schemeClr val="dk1"/>
              </a:buClr>
              <a:buSzPts val="1100"/>
              <a:buFont typeface="Arial"/>
              <a:buNone/>
            </a:pPr>
            <a:r>
              <a:rPr lang="en-US" b="1" i="0" u="none" strike="noStrike" cap="none" dirty="0">
                <a:solidFill>
                  <a:srgbClr val="7F0055"/>
                </a:solidFill>
                <a:latin typeface="Consolas"/>
                <a:ea typeface="Consolas"/>
                <a:cs typeface="Consolas"/>
                <a:sym typeface="Consolas"/>
              </a:rPr>
              <a:t>		if</a:t>
            </a:r>
            <a:r>
              <a:rPr lang="en-US" b="0" i="0" u="none" strike="noStrike" cap="none" dirty="0">
                <a:solidFill>
                  <a:schemeClr val="dk1"/>
                </a:solidFill>
                <a:latin typeface="Consolas"/>
                <a:ea typeface="Consolas"/>
                <a:cs typeface="Consolas"/>
                <a:sym typeface="Consolas"/>
              </a:rPr>
              <a:t> (chr == </a:t>
            </a:r>
            <a:r>
              <a:rPr lang="en-US" b="0" i="0" u="none" strike="noStrike" cap="none" dirty="0" err="1">
                <a:solidFill>
                  <a:schemeClr val="dk1"/>
                </a:solidFill>
                <a:latin typeface="Consolas"/>
                <a:ea typeface="Consolas"/>
                <a:cs typeface="Consolas"/>
                <a:sym typeface="Consolas"/>
              </a:rPr>
              <a:t>source.charAt</a:t>
            </a:r>
            <a:r>
              <a:rPr lang="en-US" b="0" i="0" u="none" strike="noStrike" cap="none" dirty="0">
                <a:solidFill>
                  <a:schemeClr val="dk1"/>
                </a:solidFill>
                <a:latin typeface="Consolas"/>
                <a:ea typeface="Consolas"/>
                <a:cs typeface="Consolas"/>
                <a:sym typeface="Consolas"/>
              </a:rPr>
              <a:t>(index)){</a:t>
            </a:r>
            <a:endParaRPr lang="en-US" dirty="0">
              <a:solidFill>
                <a:schemeClr val="dk1"/>
              </a:solidFill>
              <a:latin typeface="Consolas"/>
              <a:ea typeface="Consolas"/>
              <a:cs typeface="Consolas"/>
              <a:sym typeface="Consolas"/>
            </a:endParaRPr>
          </a:p>
          <a:p>
            <a:pPr marL="0" marR="0" lvl="0" indent="0" algn="l" rtl="0">
              <a:lnSpc>
                <a:spcPct val="90000"/>
              </a:lnSpc>
              <a:spcBef>
                <a:spcPts val="1080"/>
              </a:spcBef>
              <a:spcAft>
                <a:spcPts val="0"/>
              </a:spcAft>
              <a:buClr>
                <a:schemeClr val="dk1"/>
              </a:buClr>
              <a:buSzPts val="1100"/>
              <a:buFont typeface="Arial"/>
              <a:buNone/>
            </a:pPr>
            <a:r>
              <a:rPr lang="en-US" b="0" i="0" u="none" strike="noStrike" cap="none" dirty="0">
                <a:solidFill>
                  <a:schemeClr val="dk1"/>
                </a:solidFill>
                <a:latin typeface="Consolas"/>
                <a:ea typeface="Consolas"/>
                <a:cs typeface="Consolas"/>
                <a:sym typeface="Consolas"/>
              </a:rPr>
              <a:t>			result = index;</a:t>
            </a:r>
            <a:endParaRPr lang="en-US" dirty="0">
              <a:solidFill>
                <a:schemeClr val="dk1"/>
              </a:solidFill>
              <a:latin typeface="Consolas"/>
              <a:ea typeface="Consolas"/>
              <a:cs typeface="Consolas"/>
              <a:sym typeface="Consolas"/>
            </a:endParaRPr>
          </a:p>
          <a:p>
            <a:pPr marL="0" marR="0" lvl="0" indent="0" algn="l" rtl="0">
              <a:lnSpc>
                <a:spcPct val="90000"/>
              </a:lnSpc>
              <a:spcBef>
                <a:spcPts val="1080"/>
              </a:spcBef>
              <a:spcAft>
                <a:spcPts val="0"/>
              </a:spcAft>
              <a:buClr>
                <a:schemeClr val="dk1"/>
              </a:buClr>
              <a:buSzPts val="1100"/>
              <a:buFont typeface="Arial"/>
              <a:buNone/>
            </a:pPr>
            <a:r>
              <a:rPr lang="en-US" b="0" i="0" u="none" strike="noStrike" cap="none" dirty="0">
                <a:solidFill>
                  <a:schemeClr val="dk1"/>
                </a:solidFill>
                <a:latin typeface="Consolas"/>
                <a:ea typeface="Consolas"/>
                <a:cs typeface="Consolas"/>
                <a:sym typeface="Consolas"/>
              </a:rPr>
              <a:t>			flag = </a:t>
            </a:r>
            <a:r>
              <a:rPr lang="en-US" b="1" i="0" u="none" strike="noStrike" cap="none" dirty="0">
                <a:solidFill>
                  <a:srgbClr val="7F0055"/>
                </a:solidFill>
                <a:latin typeface="Consolas"/>
                <a:ea typeface="Consolas"/>
                <a:cs typeface="Consolas"/>
                <a:sym typeface="Consolas"/>
              </a:rPr>
              <a:t>true</a:t>
            </a:r>
            <a:r>
              <a:rPr lang="en-US" b="0" i="0" u="none" strike="noStrike" cap="none" dirty="0">
                <a:solidFill>
                  <a:schemeClr val="dk1"/>
                </a:solidFill>
                <a:latin typeface="Consolas"/>
                <a:ea typeface="Consolas"/>
                <a:cs typeface="Consolas"/>
                <a:sym typeface="Consolas"/>
              </a:rPr>
              <a:t>;</a:t>
            </a:r>
            <a:endParaRPr b="0" i="0" u="none" strike="noStrike" cap="none" dirty="0">
              <a:solidFill>
                <a:schemeClr val="dk1"/>
              </a:solidFill>
              <a:latin typeface="Consolas"/>
              <a:ea typeface="Consolas"/>
              <a:cs typeface="Consolas"/>
              <a:sym typeface="Consolas"/>
            </a:endParaRPr>
          </a:p>
          <a:p>
            <a:pPr marL="0" marR="0" lvl="0" indent="0" algn="l" rtl="0">
              <a:lnSpc>
                <a:spcPct val="90000"/>
              </a:lnSpc>
              <a:spcBef>
                <a:spcPts val="1080"/>
              </a:spcBef>
              <a:spcAft>
                <a:spcPts val="0"/>
              </a:spcAft>
              <a:buClr>
                <a:schemeClr val="dk1"/>
              </a:buClr>
              <a:buSzPts val="1100"/>
              <a:buFont typeface="Arial"/>
              <a:buNone/>
            </a:pPr>
            <a:r>
              <a:rPr lang="en-US" b="0" i="0" u="none" strike="noStrike" cap="none" dirty="0">
                <a:solidFill>
                  <a:schemeClr val="dk1"/>
                </a:solidFill>
                <a:latin typeface="Consolas"/>
                <a:ea typeface="Consolas"/>
                <a:cs typeface="Consolas"/>
                <a:sym typeface="Consolas"/>
              </a:rPr>
              <a:t>		}</a:t>
            </a:r>
            <a:endParaRPr b="0" i="0" u="none" strike="noStrike" cap="none" dirty="0">
              <a:solidFill>
                <a:schemeClr val="dk1"/>
              </a:solidFill>
              <a:latin typeface="Consolas"/>
              <a:ea typeface="Consolas"/>
              <a:cs typeface="Consolas"/>
              <a:sym typeface="Consolas"/>
            </a:endParaRPr>
          </a:p>
          <a:p>
            <a:pPr marL="342900" marR="0" lvl="0" indent="-342900" algn="l" rtl="0">
              <a:lnSpc>
                <a:spcPct val="90000"/>
              </a:lnSpc>
              <a:spcBef>
                <a:spcPts val="1080"/>
              </a:spcBef>
              <a:spcAft>
                <a:spcPts val="0"/>
              </a:spcAft>
              <a:buClr>
                <a:schemeClr val="dk1"/>
              </a:buClr>
              <a:buSzPts val="1100"/>
              <a:buFont typeface="Arial"/>
              <a:buNone/>
            </a:pPr>
            <a:r>
              <a:rPr lang="en-US" b="0" i="0" u="none" strike="noStrike" cap="none" dirty="0">
                <a:solidFill>
                  <a:schemeClr val="dk1"/>
                </a:solidFill>
                <a:latin typeface="Consolas"/>
                <a:ea typeface="Consolas"/>
                <a:cs typeface="Consolas"/>
                <a:sym typeface="Consolas"/>
              </a:rPr>
              <a:t>		}</a:t>
            </a:r>
            <a:endParaRPr b="0" i="0" u="none" strike="noStrike" cap="none" dirty="0">
              <a:solidFill>
                <a:schemeClr val="dk1"/>
              </a:solidFill>
              <a:latin typeface="Consolas"/>
              <a:ea typeface="Consolas"/>
              <a:cs typeface="Consolas"/>
              <a:sym typeface="Consolas"/>
            </a:endParaRPr>
          </a:p>
          <a:p>
            <a:pPr marL="342900" marR="0" lvl="0" indent="-342900" algn="l" rtl="0">
              <a:lnSpc>
                <a:spcPct val="90000"/>
              </a:lnSpc>
              <a:spcBef>
                <a:spcPts val="1080"/>
              </a:spcBef>
              <a:spcAft>
                <a:spcPts val="0"/>
              </a:spcAft>
              <a:buClr>
                <a:schemeClr val="dk1"/>
              </a:buClr>
              <a:buSzPts val="1100"/>
              <a:buFont typeface="Arial"/>
              <a:buNone/>
            </a:pPr>
            <a:r>
              <a:rPr lang="en-US" b="0" i="0" u="none" strike="noStrike" cap="none" dirty="0">
                <a:solidFill>
                  <a:schemeClr val="dk1"/>
                </a:solidFill>
                <a:latin typeface="Consolas"/>
                <a:ea typeface="Consolas"/>
                <a:cs typeface="Consolas"/>
                <a:sym typeface="Consolas"/>
              </a:rPr>
              <a:t>		</a:t>
            </a:r>
            <a:r>
              <a:rPr lang="en-US" b="0" i="0" u="none" strike="noStrike" cap="none" dirty="0" err="1">
                <a:solidFill>
                  <a:schemeClr val="dk1"/>
                </a:solidFill>
                <a:latin typeface="Consolas"/>
                <a:ea typeface="Consolas"/>
                <a:cs typeface="Consolas"/>
                <a:sym typeface="Consolas"/>
              </a:rPr>
              <a:t>System.out.println</a:t>
            </a:r>
            <a:r>
              <a:rPr lang="en-US" b="0" i="0" u="none" strike="noStrike" cap="none" dirty="0">
                <a:solidFill>
                  <a:schemeClr val="dk1"/>
                </a:solidFill>
                <a:latin typeface="Consolas"/>
                <a:ea typeface="Consolas"/>
                <a:cs typeface="Consolas"/>
                <a:sym typeface="Consolas"/>
              </a:rPr>
              <a:t>(result);</a:t>
            </a:r>
            <a:endParaRPr b="0" i="0" u="none" strike="noStrike" cap="none" dirty="0">
              <a:solidFill>
                <a:schemeClr val="dk1"/>
              </a:solidFill>
              <a:latin typeface="Consolas"/>
              <a:ea typeface="Consolas"/>
              <a:cs typeface="Consolas"/>
              <a:sym typeface="Consolas"/>
            </a:endParaRPr>
          </a:p>
          <a:p>
            <a:pPr marL="342900" marR="0" lvl="0" indent="-342900" algn="l" rtl="0">
              <a:lnSpc>
                <a:spcPct val="90000"/>
              </a:lnSpc>
              <a:spcBef>
                <a:spcPts val="1080"/>
              </a:spcBef>
              <a:spcAft>
                <a:spcPts val="0"/>
              </a:spcAft>
              <a:buClr>
                <a:schemeClr val="dk1"/>
              </a:buClr>
              <a:buSzPts val="1100"/>
              <a:buFont typeface="Arial"/>
              <a:buNone/>
            </a:pPr>
            <a:r>
              <a:rPr lang="en-US" b="0" i="0" u="none" strike="noStrike" cap="none" dirty="0">
                <a:solidFill>
                  <a:srgbClr val="00B050"/>
                </a:solidFill>
                <a:latin typeface="Consolas"/>
                <a:ea typeface="Consolas"/>
                <a:cs typeface="Consolas"/>
                <a:sym typeface="Consolas"/>
              </a:rPr>
              <a:t>	</a:t>
            </a:r>
            <a:r>
              <a:rPr lang="en-US" b="0" i="0" u="none" strike="noStrike" cap="none" dirty="0">
                <a:solidFill>
                  <a:schemeClr val="dk1"/>
                </a:solidFill>
                <a:latin typeface="Consolas"/>
                <a:ea typeface="Consolas"/>
                <a:cs typeface="Consolas"/>
                <a:sym typeface="Consolas"/>
              </a:rPr>
              <a:t>}</a:t>
            </a:r>
            <a:endParaRPr b="0" i="0" u="none" strike="noStrike" cap="none" dirty="0">
              <a:solidFill>
                <a:schemeClr val="dk1"/>
              </a:solidFill>
              <a:latin typeface="Consolas"/>
              <a:ea typeface="Consolas"/>
              <a:cs typeface="Consolas"/>
              <a:sym typeface="Consolas"/>
            </a:endParaRPr>
          </a:p>
          <a:p>
            <a:pPr marL="342900" marR="0" lvl="0" indent="-342900" algn="l" rtl="0">
              <a:lnSpc>
                <a:spcPct val="90000"/>
              </a:lnSpc>
              <a:spcBef>
                <a:spcPts val="1080"/>
              </a:spcBef>
              <a:spcAft>
                <a:spcPts val="0"/>
              </a:spcAft>
              <a:buClr>
                <a:schemeClr val="dk1"/>
              </a:buClr>
              <a:buSzPts val="1100"/>
              <a:buFont typeface="Arial"/>
              <a:buNone/>
            </a:pPr>
            <a:r>
              <a:rPr lang="en-US" b="0" i="0" u="none" strike="noStrike" cap="none" dirty="0">
                <a:solidFill>
                  <a:schemeClr val="dk1"/>
                </a:solidFill>
                <a:latin typeface="Consolas"/>
                <a:ea typeface="Consolas"/>
                <a:cs typeface="Consolas"/>
                <a:sym typeface="Consolas"/>
              </a:rPr>
              <a:t>}</a:t>
            </a:r>
            <a:endParaRPr b="0" i="0" u="none" strike="noStrike" cap="none" dirty="0">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endParaRPr b="0" i="0" u="none" strike="noStrike" cap="none" dirty="0">
              <a:solidFill>
                <a:srgbClr val="000000"/>
              </a:solidFill>
              <a:latin typeface="Consolas"/>
              <a:ea typeface="Consolas"/>
              <a:cs typeface="Consolas"/>
              <a:sym typeface="Consolas"/>
            </a:endParaRPr>
          </a:p>
        </p:txBody>
      </p:sp>
      <p:sp>
        <p:nvSpPr>
          <p:cNvPr id="524" name="Google Shape;524;p35"/>
          <p:cNvSpPr/>
          <p:nvPr/>
        </p:nvSpPr>
        <p:spPr>
          <a:xfrm>
            <a:off x="152400" y="6652725"/>
            <a:ext cx="5029200" cy="194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g2862855f622_0_582"/>
          <p:cNvSpPr txBox="1">
            <a:spLocks noGrp="1"/>
          </p:cNvSpPr>
          <p:nvPr>
            <p:ph type="title" idx="4294967295"/>
          </p:nvPr>
        </p:nvSpPr>
        <p:spPr>
          <a:xfrm>
            <a:off x="152400" y="76200"/>
            <a:ext cx="8763000" cy="533400"/>
          </a:xfrm>
          <a:prstGeom prst="rect">
            <a:avLst/>
          </a:prstGeom>
          <a:noFill/>
          <a:ln>
            <a:noFill/>
          </a:ln>
        </p:spPr>
        <p:txBody>
          <a:bodyPr spcFirstLastPara="1" wrap="square" lIns="92075" tIns="46025" rIns="92075" bIns="46025" anchor="ctr" anchorCtr="0">
            <a:noAutofit/>
          </a:bodyPr>
          <a:lstStyle/>
          <a:p>
            <a:pPr marL="0" lvl="0" indent="0" algn="l" rtl="0">
              <a:lnSpc>
                <a:spcPct val="100000"/>
              </a:lnSpc>
              <a:spcBef>
                <a:spcPts val="0"/>
              </a:spcBef>
              <a:spcAft>
                <a:spcPts val="0"/>
              </a:spcAft>
              <a:buSzPts val="1400"/>
              <a:buNone/>
            </a:pPr>
            <a:r>
              <a:rPr lang="en-US"/>
              <a:t>Question 12 – Strings</a:t>
            </a:r>
            <a:endParaRPr/>
          </a:p>
        </p:txBody>
      </p:sp>
      <p:sp>
        <p:nvSpPr>
          <p:cNvPr id="531" name="Google Shape;531;g2862855f622_0_582"/>
          <p:cNvSpPr txBox="1">
            <a:spLocks noGrp="1"/>
          </p:cNvSpPr>
          <p:nvPr>
            <p:ph type="body" idx="4294967295"/>
          </p:nvPr>
        </p:nvSpPr>
        <p:spPr>
          <a:xfrm>
            <a:off x="228600" y="685800"/>
            <a:ext cx="8610600" cy="2971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960"/>
              </a:spcBef>
              <a:spcAft>
                <a:spcPts val="0"/>
              </a:spcAft>
              <a:buSzPts val="1600"/>
              <a:buChar char="■"/>
            </a:pPr>
            <a:r>
              <a:rPr lang="en-US" sz="1600"/>
              <a:t>Sometimes you can combine previously solved questions in order to solve a new question (with slight changes) </a:t>
            </a:r>
            <a:endParaRPr sz="1600"/>
          </a:p>
          <a:p>
            <a:pPr marL="342900" lvl="0" indent="-342900" algn="l" rtl="0">
              <a:lnSpc>
                <a:spcPct val="100000"/>
              </a:lnSpc>
              <a:spcBef>
                <a:spcPts val="960"/>
              </a:spcBef>
              <a:spcAft>
                <a:spcPts val="0"/>
              </a:spcAft>
              <a:buSzPts val="1600"/>
              <a:buChar char="■"/>
            </a:pPr>
            <a:r>
              <a:rPr lang="en-US" sz="1600"/>
              <a:t>We will use two questions that we already solved today with minor changes to get the solution. </a:t>
            </a:r>
            <a:endParaRPr sz="1600"/>
          </a:p>
          <a:p>
            <a:pPr marL="0" lvl="0" indent="0" algn="l" rtl="0">
              <a:lnSpc>
                <a:spcPct val="100000"/>
              </a:lnSpc>
              <a:spcBef>
                <a:spcPts val="960"/>
              </a:spcBef>
              <a:spcAft>
                <a:spcPts val="0"/>
              </a:spcAft>
              <a:buNone/>
            </a:pPr>
            <a:endParaRPr sz="1600"/>
          </a:p>
          <a:p>
            <a:pPr marL="0" lvl="0" indent="0" algn="l" rtl="0">
              <a:lnSpc>
                <a:spcPct val="100000"/>
              </a:lnSpc>
              <a:spcBef>
                <a:spcPts val="960"/>
              </a:spcBef>
              <a:spcAft>
                <a:spcPts val="0"/>
              </a:spcAft>
              <a:buNone/>
            </a:pPr>
            <a:r>
              <a:rPr lang="en-US" sz="1600" b="1" u="sng"/>
              <a:t>Note</a:t>
            </a:r>
            <a:r>
              <a:rPr lang="en-US" sz="1600"/>
              <a:t>: A version of the next question appeared in Midterm 2022 (Q5 there for the curious)</a:t>
            </a:r>
            <a:endParaRPr sz="1600"/>
          </a:p>
          <a:p>
            <a:pPr marL="342900" lvl="0" indent="-342900" algn="l" rtl="0">
              <a:lnSpc>
                <a:spcPct val="100000"/>
              </a:lnSpc>
              <a:spcBef>
                <a:spcPts val="960"/>
              </a:spcBef>
              <a:spcAft>
                <a:spcPts val="0"/>
              </a:spcAft>
              <a:buSzPts val="1600"/>
              <a:buChar char="■"/>
            </a:pPr>
            <a:r>
              <a:rPr lang="en-US" sz="1600"/>
              <a:t>Design a program which receives a String and a char from the user</a:t>
            </a:r>
            <a:endParaRPr sz="1600"/>
          </a:p>
          <a:p>
            <a:pPr marL="342900" lvl="0" indent="-342900" algn="l" rtl="0">
              <a:lnSpc>
                <a:spcPct val="100000"/>
              </a:lnSpc>
              <a:spcBef>
                <a:spcPts val="960"/>
              </a:spcBef>
              <a:spcAft>
                <a:spcPts val="0"/>
              </a:spcAft>
              <a:buSzPts val="1600"/>
              <a:buChar char="■"/>
            </a:pPr>
            <a:r>
              <a:rPr lang="en-US" sz="1600"/>
              <a:t>then prints the number of every appearance of that char with the position it appears in the String</a:t>
            </a:r>
            <a:endParaRPr sz="1600"/>
          </a:p>
          <a:p>
            <a:pPr marL="342900" lvl="0" indent="-342900" algn="l" rtl="0">
              <a:lnSpc>
                <a:spcPct val="100000"/>
              </a:lnSpc>
              <a:spcBef>
                <a:spcPts val="960"/>
              </a:spcBef>
              <a:spcAft>
                <a:spcPts val="0"/>
              </a:spcAft>
              <a:buSzPts val="1600"/>
              <a:buChar char="■"/>
            </a:pPr>
            <a:r>
              <a:rPr lang="en-US" sz="1600"/>
              <a:t>Example:</a:t>
            </a:r>
            <a:endParaRPr sz="1600"/>
          </a:p>
          <a:p>
            <a:pPr marL="914400" lvl="1" indent="-330200" algn="l" rtl="0">
              <a:spcBef>
                <a:spcPts val="960"/>
              </a:spcBef>
              <a:spcAft>
                <a:spcPts val="0"/>
              </a:spcAft>
              <a:buClr>
                <a:srgbClr val="006600"/>
              </a:buClr>
              <a:buSzPts val="1600"/>
              <a:buChar char="●"/>
            </a:pPr>
            <a:r>
              <a:rPr lang="en-US" sz="1600"/>
              <a:t>% java AllIndexOf “hello world” l </a:t>
            </a:r>
            <a:endParaRPr sz="1600"/>
          </a:p>
          <a:p>
            <a:pPr marL="1371600" lvl="2" indent="-330200" algn="l" rtl="0">
              <a:spcBef>
                <a:spcPts val="960"/>
              </a:spcBef>
              <a:spcAft>
                <a:spcPts val="0"/>
              </a:spcAft>
              <a:buClr>
                <a:srgbClr val="006600"/>
              </a:buClr>
              <a:buSzPts val="1600"/>
              <a:buChar char="❑"/>
            </a:pPr>
            <a:r>
              <a:rPr lang="en-US" sz="1600"/>
              <a:t>(1,2),(2,3),(3,9) </a:t>
            </a:r>
            <a:endParaRPr sz="1600"/>
          </a:p>
          <a:p>
            <a:pPr marL="914400" lvl="1" indent="-330200" algn="l" rtl="0">
              <a:spcBef>
                <a:spcPts val="960"/>
              </a:spcBef>
              <a:spcAft>
                <a:spcPts val="0"/>
              </a:spcAft>
              <a:buClr>
                <a:srgbClr val="006600"/>
              </a:buClr>
              <a:buSzPts val="1600"/>
              <a:buChar char="●"/>
            </a:pPr>
            <a:r>
              <a:rPr lang="en-US" sz="1600"/>
              <a:t>% java AllIndexOf “hello worLd” l </a:t>
            </a:r>
            <a:endParaRPr sz="1600"/>
          </a:p>
          <a:p>
            <a:pPr marL="1371600" lvl="2" indent="-330200" algn="l" rtl="0">
              <a:spcBef>
                <a:spcPts val="960"/>
              </a:spcBef>
              <a:spcAft>
                <a:spcPts val="0"/>
              </a:spcAft>
              <a:buClr>
                <a:srgbClr val="006600"/>
              </a:buClr>
              <a:buSzPts val="1600"/>
              <a:buChar char="❑"/>
            </a:pPr>
            <a:r>
              <a:rPr lang="en-US" sz="1600"/>
              <a:t>(1,2),(2,3)</a:t>
            </a:r>
            <a:endParaRPr sz="1600"/>
          </a:p>
          <a:p>
            <a:pPr marL="914400" lvl="1" indent="-330200" algn="l" rtl="0">
              <a:spcBef>
                <a:spcPts val="960"/>
              </a:spcBef>
              <a:spcAft>
                <a:spcPts val="0"/>
              </a:spcAft>
              <a:buClr>
                <a:srgbClr val="006600"/>
              </a:buClr>
              <a:buSzPts val="1600"/>
              <a:buChar char="●"/>
            </a:pPr>
            <a:r>
              <a:rPr lang="en-US" sz="1600"/>
              <a:t>% java AllIndexOf “hello world” p </a:t>
            </a:r>
            <a:endParaRPr sz="1600"/>
          </a:p>
          <a:p>
            <a:pPr marL="1371600" lvl="2" indent="-330200" algn="l" rtl="0">
              <a:spcBef>
                <a:spcPts val="960"/>
              </a:spcBef>
              <a:spcAft>
                <a:spcPts val="0"/>
              </a:spcAft>
              <a:buClr>
                <a:srgbClr val="006600"/>
              </a:buClr>
              <a:buSzPts val="1600"/>
              <a:buChar char="❑"/>
            </a:pPr>
            <a:r>
              <a:rPr lang="en-US" sz="1600"/>
              <a:t>“” </a:t>
            </a:r>
            <a:r>
              <a:rPr lang="en-US" sz="1600">
                <a:solidFill>
                  <a:srgbClr val="00B050"/>
                </a:solidFill>
              </a:rPr>
              <a:t>// empty string</a:t>
            </a:r>
            <a:endParaRPr sz="1600">
              <a:solidFill>
                <a:srgbClr val="00B050"/>
              </a:solidFill>
            </a:endParaRPr>
          </a:p>
          <a:p>
            <a:pPr marL="0" lvl="0" indent="0" algn="l" rtl="0">
              <a:spcBef>
                <a:spcPts val="960"/>
              </a:spcBef>
              <a:spcAft>
                <a:spcPts val="0"/>
              </a:spcAft>
              <a:buNone/>
            </a:pPr>
            <a:endParaRPr sz="1600"/>
          </a:p>
          <a:p>
            <a:pPr marL="0" lvl="0" indent="0" algn="l" rtl="0">
              <a:spcBef>
                <a:spcPts val="960"/>
              </a:spcBef>
              <a:spcAft>
                <a:spcPts val="0"/>
              </a:spcAft>
              <a:buNone/>
            </a:pPr>
            <a:r>
              <a:rPr lang="en-US" sz="1600"/>
              <a:t> </a:t>
            </a:r>
            <a:endParaRPr sz="1600"/>
          </a:p>
        </p:txBody>
      </p:sp>
      <p:sp>
        <p:nvSpPr>
          <p:cNvPr id="532" name="Google Shape;532;g2862855f622_0_582"/>
          <p:cNvSpPr/>
          <p:nvPr/>
        </p:nvSpPr>
        <p:spPr>
          <a:xfrm>
            <a:off x="152400" y="6652725"/>
            <a:ext cx="5029200" cy="194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g2862855f622_0_589"/>
          <p:cNvSpPr txBox="1">
            <a:spLocks noGrp="1"/>
          </p:cNvSpPr>
          <p:nvPr>
            <p:ph type="title" idx="4294967295"/>
          </p:nvPr>
        </p:nvSpPr>
        <p:spPr>
          <a:xfrm>
            <a:off x="152400" y="76200"/>
            <a:ext cx="8763000" cy="533400"/>
          </a:xfrm>
          <a:prstGeom prst="rect">
            <a:avLst/>
          </a:prstGeom>
          <a:noFill/>
          <a:ln>
            <a:noFill/>
          </a:ln>
        </p:spPr>
        <p:txBody>
          <a:bodyPr spcFirstLastPara="1" wrap="square" lIns="92075" tIns="46025" rIns="92075" bIns="46025" anchor="ctr" anchorCtr="0">
            <a:noAutofit/>
          </a:bodyPr>
          <a:lstStyle/>
          <a:p>
            <a:pPr marL="0" lvl="0" indent="0" algn="l" rtl="0">
              <a:lnSpc>
                <a:spcPct val="100000"/>
              </a:lnSpc>
              <a:spcBef>
                <a:spcPts val="0"/>
              </a:spcBef>
              <a:spcAft>
                <a:spcPts val="0"/>
              </a:spcAft>
              <a:buSzPts val="1400"/>
              <a:buNone/>
            </a:pPr>
            <a:r>
              <a:rPr lang="en-US" dirty="0"/>
              <a:t>Question 12 - Solution  </a:t>
            </a:r>
            <a:endParaRPr dirty="0"/>
          </a:p>
        </p:txBody>
      </p:sp>
      <p:sp>
        <p:nvSpPr>
          <p:cNvPr id="539" name="Google Shape;539;g2862855f622_0_589"/>
          <p:cNvSpPr txBox="1">
            <a:spLocks noGrp="1"/>
          </p:cNvSpPr>
          <p:nvPr>
            <p:ph type="body" idx="4294967295"/>
          </p:nvPr>
        </p:nvSpPr>
        <p:spPr>
          <a:xfrm>
            <a:off x="228600" y="838200"/>
            <a:ext cx="8610600" cy="2743200"/>
          </a:xfrm>
          <a:prstGeom prst="rect">
            <a:avLst/>
          </a:prstGeom>
          <a:noFill/>
          <a:ln>
            <a:noFill/>
          </a:ln>
        </p:spPr>
        <p:txBody>
          <a:bodyPr spcFirstLastPara="1" wrap="square" lIns="92075" tIns="46025" rIns="92075" bIns="46025" anchor="t" anchorCtr="0">
            <a:noAutofit/>
          </a:bodyPr>
          <a:lstStyle/>
          <a:p>
            <a:pPr marL="742950" lvl="1" indent="-285750" algn="l" rtl="0">
              <a:lnSpc>
                <a:spcPct val="100000"/>
              </a:lnSpc>
              <a:spcBef>
                <a:spcPts val="0"/>
              </a:spcBef>
              <a:spcAft>
                <a:spcPts val="0"/>
              </a:spcAft>
              <a:buSzPts val="1200"/>
              <a:buNone/>
            </a:pPr>
            <a:endParaRPr sz="1600"/>
          </a:p>
          <a:p>
            <a:pPr marL="342900" lvl="0" indent="-342900" algn="l" rtl="0">
              <a:lnSpc>
                <a:spcPct val="100000"/>
              </a:lnSpc>
              <a:spcBef>
                <a:spcPts val="960"/>
              </a:spcBef>
              <a:spcAft>
                <a:spcPts val="0"/>
              </a:spcAft>
              <a:buSzPts val="1600"/>
              <a:buFont typeface="Noto Sans"/>
              <a:buNone/>
            </a:pPr>
            <a:endParaRPr sz="1600"/>
          </a:p>
        </p:txBody>
      </p:sp>
      <p:sp>
        <p:nvSpPr>
          <p:cNvPr id="540" name="Google Shape;540;g2862855f622_0_589"/>
          <p:cNvSpPr txBox="1"/>
          <p:nvPr/>
        </p:nvSpPr>
        <p:spPr>
          <a:xfrm>
            <a:off x="461100" y="758125"/>
            <a:ext cx="8454300" cy="5741700"/>
          </a:xfrm>
          <a:prstGeom prst="rect">
            <a:avLst/>
          </a:prstGeom>
          <a:solidFill>
            <a:srgbClr val="DBD8D8"/>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200" b="1" dirty="0">
                <a:solidFill>
                  <a:srgbClr val="7F0055"/>
                </a:solidFill>
                <a:latin typeface="Consolas"/>
                <a:ea typeface="Consolas"/>
                <a:cs typeface="Consolas"/>
                <a:sym typeface="Consolas"/>
              </a:rPr>
              <a:t>public</a:t>
            </a:r>
            <a:r>
              <a:rPr lang="en-US" sz="1200" dirty="0">
                <a:latin typeface="Consolas"/>
                <a:ea typeface="Consolas"/>
                <a:cs typeface="Consolas"/>
                <a:sym typeface="Consolas"/>
              </a:rPr>
              <a:t> </a:t>
            </a:r>
            <a:r>
              <a:rPr lang="en-US" sz="1200" b="1" dirty="0">
                <a:solidFill>
                  <a:srgbClr val="7F0055"/>
                </a:solidFill>
                <a:latin typeface="Consolas"/>
                <a:ea typeface="Consolas"/>
                <a:cs typeface="Consolas"/>
                <a:sym typeface="Consolas"/>
              </a:rPr>
              <a:t>class</a:t>
            </a:r>
            <a:r>
              <a:rPr lang="en-US" sz="1200" dirty="0">
                <a:latin typeface="Consolas"/>
                <a:ea typeface="Consolas"/>
                <a:cs typeface="Consolas"/>
                <a:sym typeface="Consolas"/>
              </a:rPr>
              <a:t> </a:t>
            </a:r>
            <a:r>
              <a:rPr lang="en-US" sz="1200" dirty="0" err="1">
                <a:latin typeface="Consolas"/>
                <a:ea typeface="Consolas"/>
                <a:cs typeface="Consolas"/>
                <a:sym typeface="Consolas"/>
              </a:rPr>
              <a:t>AllIndexOf</a:t>
            </a:r>
            <a:r>
              <a:rPr lang="en-US" sz="1200" dirty="0">
                <a:latin typeface="Consolas"/>
                <a:ea typeface="Consolas"/>
                <a:cs typeface="Consolas"/>
                <a:sym typeface="Consolas"/>
              </a:rPr>
              <a:t> {</a:t>
            </a:r>
            <a:endParaRPr sz="1200" dirty="0">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en-US" sz="1200" dirty="0">
                <a:latin typeface="Consolas"/>
                <a:ea typeface="Consolas"/>
                <a:cs typeface="Consolas"/>
                <a:sym typeface="Consolas"/>
              </a:rPr>
              <a:t>    </a:t>
            </a:r>
            <a:r>
              <a:rPr lang="en-US" sz="1200" b="1" dirty="0">
                <a:solidFill>
                  <a:srgbClr val="7F0055"/>
                </a:solidFill>
                <a:latin typeface="Consolas"/>
                <a:ea typeface="Consolas"/>
                <a:cs typeface="Consolas"/>
                <a:sym typeface="Consolas"/>
              </a:rPr>
              <a:t>public</a:t>
            </a:r>
            <a:r>
              <a:rPr lang="en-US" sz="1200" dirty="0">
                <a:latin typeface="Consolas"/>
                <a:ea typeface="Consolas"/>
                <a:cs typeface="Consolas"/>
                <a:sym typeface="Consolas"/>
              </a:rPr>
              <a:t> </a:t>
            </a:r>
            <a:r>
              <a:rPr lang="en-US" sz="1200" b="1" dirty="0">
                <a:solidFill>
                  <a:srgbClr val="7F0055"/>
                </a:solidFill>
                <a:latin typeface="Consolas"/>
                <a:ea typeface="Consolas"/>
                <a:cs typeface="Consolas"/>
                <a:sym typeface="Consolas"/>
              </a:rPr>
              <a:t>static</a:t>
            </a:r>
            <a:r>
              <a:rPr lang="en-US" sz="1200" dirty="0">
                <a:latin typeface="Consolas"/>
                <a:ea typeface="Consolas"/>
                <a:cs typeface="Consolas"/>
                <a:sym typeface="Consolas"/>
              </a:rPr>
              <a:t> void main(String[] </a:t>
            </a:r>
            <a:r>
              <a:rPr lang="en-US" sz="1200" dirty="0" err="1">
                <a:latin typeface="Consolas"/>
                <a:ea typeface="Consolas"/>
                <a:cs typeface="Consolas"/>
                <a:sym typeface="Consolas"/>
              </a:rPr>
              <a:t>args</a:t>
            </a:r>
            <a:r>
              <a:rPr lang="en-US" sz="1200" dirty="0">
                <a:latin typeface="Consolas"/>
                <a:ea typeface="Consolas"/>
                <a:cs typeface="Consolas"/>
                <a:sym typeface="Consolas"/>
              </a:rPr>
              <a:t>) {</a:t>
            </a:r>
            <a:endParaRPr sz="1200" dirty="0">
              <a:latin typeface="Consolas"/>
              <a:ea typeface="Consolas"/>
              <a:cs typeface="Consolas"/>
              <a:sym typeface="Consolas"/>
            </a:endParaRPr>
          </a:p>
          <a:p>
            <a:pPr marL="457200" marR="0" lvl="0" indent="457200" algn="l" rtl="0">
              <a:lnSpc>
                <a:spcPct val="100000"/>
              </a:lnSpc>
              <a:spcBef>
                <a:spcPts val="0"/>
              </a:spcBef>
              <a:spcAft>
                <a:spcPts val="0"/>
              </a:spcAft>
              <a:buClr>
                <a:srgbClr val="000000"/>
              </a:buClr>
              <a:buSzPts val="1600"/>
              <a:buFont typeface="Arial"/>
              <a:buNone/>
            </a:pPr>
            <a:r>
              <a:rPr lang="en-US" sz="1200" dirty="0">
                <a:solidFill>
                  <a:srgbClr val="00B050"/>
                </a:solidFill>
                <a:latin typeface="Consolas"/>
                <a:ea typeface="Consolas"/>
                <a:cs typeface="Consolas"/>
                <a:sym typeface="Consolas"/>
              </a:rPr>
              <a:t>// Q10 - </a:t>
            </a:r>
            <a:r>
              <a:rPr lang="en-US" sz="1200" dirty="0" err="1">
                <a:solidFill>
                  <a:srgbClr val="00B050"/>
                </a:solidFill>
                <a:latin typeface="Consolas"/>
                <a:ea typeface="Consolas"/>
                <a:cs typeface="Consolas"/>
                <a:sym typeface="Consolas"/>
              </a:rPr>
              <a:t>charRunCount</a:t>
            </a:r>
            <a:r>
              <a:rPr lang="en-US" sz="1200" dirty="0">
                <a:solidFill>
                  <a:srgbClr val="00B050"/>
                </a:solidFill>
                <a:latin typeface="Consolas"/>
                <a:ea typeface="Consolas"/>
                <a:cs typeface="Consolas"/>
                <a:sym typeface="Consolas"/>
              </a:rPr>
              <a:t> </a:t>
            </a:r>
            <a:endParaRPr sz="1200" dirty="0">
              <a:solidFill>
                <a:srgbClr val="00B050"/>
              </a:solidFill>
              <a:latin typeface="Consolas"/>
              <a:ea typeface="Consolas"/>
              <a:cs typeface="Consolas"/>
              <a:sym typeface="Consolas"/>
            </a:endParaRPr>
          </a:p>
          <a:p>
            <a:pPr marL="914400" marR="0" lvl="0" indent="0" algn="l" rtl="0">
              <a:lnSpc>
                <a:spcPct val="100000"/>
              </a:lnSpc>
              <a:spcBef>
                <a:spcPts val="0"/>
              </a:spcBef>
              <a:spcAft>
                <a:spcPts val="0"/>
              </a:spcAft>
              <a:buClr>
                <a:srgbClr val="000000"/>
              </a:buClr>
              <a:buSzPts val="1600"/>
              <a:buFont typeface="Arial"/>
              <a:buNone/>
            </a:pPr>
            <a:r>
              <a:rPr lang="en-US" sz="1200" dirty="0">
                <a:latin typeface="Consolas"/>
                <a:ea typeface="Consolas"/>
                <a:cs typeface="Consolas"/>
                <a:sym typeface="Consolas"/>
              </a:rPr>
              <a:t>String word = </a:t>
            </a:r>
            <a:r>
              <a:rPr lang="en-US" sz="1200" dirty="0" err="1">
                <a:latin typeface="Consolas"/>
                <a:ea typeface="Consolas"/>
                <a:cs typeface="Consolas"/>
                <a:sym typeface="Consolas"/>
              </a:rPr>
              <a:t>args</a:t>
            </a:r>
            <a:r>
              <a:rPr lang="en-US" sz="1200" dirty="0">
                <a:latin typeface="Consolas"/>
                <a:ea typeface="Consolas"/>
                <a:cs typeface="Consolas"/>
                <a:sym typeface="Consolas"/>
              </a:rPr>
              <a:t>[0];</a:t>
            </a:r>
            <a:endParaRPr sz="1200" dirty="0">
              <a:latin typeface="Consolas"/>
              <a:ea typeface="Consolas"/>
              <a:cs typeface="Consolas"/>
              <a:sym typeface="Consolas"/>
            </a:endParaRPr>
          </a:p>
          <a:p>
            <a:pPr marL="457200" marR="0" lvl="0" indent="457200" algn="l" rtl="0">
              <a:lnSpc>
                <a:spcPct val="100000"/>
              </a:lnSpc>
              <a:spcBef>
                <a:spcPts val="0"/>
              </a:spcBef>
              <a:spcAft>
                <a:spcPts val="0"/>
              </a:spcAft>
              <a:buClr>
                <a:srgbClr val="000000"/>
              </a:buClr>
              <a:buSzPts val="1600"/>
              <a:buFont typeface="Arial"/>
              <a:buNone/>
            </a:pPr>
            <a:r>
              <a:rPr lang="en-US" sz="1200" b="1" dirty="0">
                <a:solidFill>
                  <a:srgbClr val="7F0055"/>
                </a:solidFill>
                <a:latin typeface="Consolas"/>
                <a:ea typeface="Consolas"/>
                <a:cs typeface="Consolas"/>
                <a:sym typeface="Consolas"/>
              </a:rPr>
              <a:t>char</a:t>
            </a:r>
            <a:r>
              <a:rPr lang="en-US" sz="1200" dirty="0">
                <a:latin typeface="Consolas"/>
                <a:ea typeface="Consolas"/>
                <a:cs typeface="Consolas"/>
                <a:sym typeface="Consolas"/>
              </a:rPr>
              <a:t> </a:t>
            </a:r>
            <a:r>
              <a:rPr lang="en-US" sz="1200" dirty="0" err="1">
                <a:latin typeface="Consolas"/>
                <a:ea typeface="Consolas"/>
                <a:cs typeface="Consolas"/>
                <a:sym typeface="Consolas"/>
              </a:rPr>
              <a:t>ch</a:t>
            </a:r>
            <a:r>
              <a:rPr lang="en-US" sz="1200" dirty="0">
                <a:latin typeface="Consolas"/>
                <a:ea typeface="Consolas"/>
                <a:cs typeface="Consolas"/>
                <a:sym typeface="Consolas"/>
              </a:rPr>
              <a:t> = </a:t>
            </a:r>
            <a:r>
              <a:rPr lang="en-US" sz="1200" dirty="0" err="1">
                <a:latin typeface="Consolas"/>
                <a:ea typeface="Consolas"/>
                <a:cs typeface="Consolas"/>
                <a:sym typeface="Consolas"/>
              </a:rPr>
              <a:t>args</a:t>
            </a:r>
            <a:r>
              <a:rPr lang="en-US" sz="1200" dirty="0">
                <a:latin typeface="Consolas"/>
                <a:ea typeface="Consolas"/>
                <a:cs typeface="Consolas"/>
                <a:sym typeface="Consolas"/>
              </a:rPr>
              <a:t>[1].</a:t>
            </a:r>
            <a:r>
              <a:rPr lang="en-US" sz="1200" dirty="0" err="1">
                <a:latin typeface="Consolas"/>
                <a:ea typeface="Consolas"/>
                <a:cs typeface="Consolas"/>
                <a:sym typeface="Consolas"/>
              </a:rPr>
              <a:t>charAt</a:t>
            </a:r>
            <a:r>
              <a:rPr lang="en-US" sz="1200" dirty="0">
                <a:latin typeface="Consolas"/>
                <a:ea typeface="Consolas"/>
                <a:cs typeface="Consolas"/>
                <a:sym typeface="Consolas"/>
              </a:rPr>
              <a:t>(0);</a:t>
            </a:r>
            <a:endParaRPr sz="1200" dirty="0">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en-US" sz="1200" dirty="0">
                <a:latin typeface="Consolas"/>
                <a:ea typeface="Consolas"/>
                <a:cs typeface="Consolas"/>
                <a:sym typeface="Consolas"/>
              </a:rPr>
              <a:t> 	</a:t>
            </a:r>
            <a:r>
              <a:rPr lang="en-US" sz="1200" b="1" dirty="0">
                <a:solidFill>
                  <a:srgbClr val="7F0055"/>
                </a:solidFill>
                <a:latin typeface="Consolas"/>
                <a:ea typeface="Consolas"/>
                <a:cs typeface="Consolas"/>
                <a:sym typeface="Consolas"/>
              </a:rPr>
              <a:t>int</a:t>
            </a:r>
            <a:r>
              <a:rPr lang="en-US" sz="1200" dirty="0">
                <a:latin typeface="Consolas"/>
                <a:ea typeface="Consolas"/>
                <a:cs typeface="Consolas"/>
                <a:sym typeface="Consolas"/>
              </a:rPr>
              <a:t> count = 0;</a:t>
            </a:r>
            <a:endParaRPr sz="1200" dirty="0">
              <a:latin typeface="Consolas"/>
              <a:ea typeface="Consolas"/>
              <a:cs typeface="Consolas"/>
              <a:sym typeface="Consolas"/>
            </a:endParaRPr>
          </a:p>
          <a:p>
            <a:pPr marL="457200" marR="0" lvl="0" indent="457200" algn="l" rtl="0">
              <a:lnSpc>
                <a:spcPct val="100000"/>
              </a:lnSpc>
              <a:spcBef>
                <a:spcPts val="0"/>
              </a:spcBef>
              <a:spcAft>
                <a:spcPts val="0"/>
              </a:spcAft>
              <a:buClr>
                <a:srgbClr val="000000"/>
              </a:buClr>
              <a:buSzPts val="1600"/>
              <a:buFont typeface="Arial"/>
              <a:buNone/>
            </a:pPr>
            <a:r>
              <a:rPr lang="en-US" sz="1200" b="1" dirty="0">
                <a:solidFill>
                  <a:srgbClr val="7F0055"/>
                </a:solidFill>
                <a:latin typeface="Consolas"/>
                <a:ea typeface="Consolas"/>
                <a:cs typeface="Consolas"/>
                <a:sym typeface="Consolas"/>
              </a:rPr>
              <a:t>for</a:t>
            </a:r>
            <a:r>
              <a:rPr lang="en-US" sz="1200" dirty="0">
                <a:latin typeface="Consolas"/>
                <a:ea typeface="Consolas"/>
                <a:cs typeface="Consolas"/>
                <a:sym typeface="Consolas"/>
              </a:rPr>
              <a:t> (</a:t>
            </a:r>
            <a:r>
              <a:rPr lang="en-US" sz="1200" b="1" dirty="0">
                <a:solidFill>
                  <a:srgbClr val="7F0055"/>
                </a:solidFill>
                <a:latin typeface="Consolas"/>
                <a:ea typeface="Consolas"/>
                <a:cs typeface="Consolas"/>
                <a:sym typeface="Consolas"/>
              </a:rPr>
              <a:t>int</a:t>
            </a:r>
            <a:r>
              <a:rPr lang="en-US" sz="1200" dirty="0">
                <a:latin typeface="Consolas"/>
                <a:ea typeface="Consolas"/>
                <a:cs typeface="Consolas"/>
                <a:sym typeface="Consolas"/>
              </a:rPr>
              <a:t> </a:t>
            </a:r>
            <a:r>
              <a:rPr lang="en-US" sz="1200" dirty="0" err="1">
                <a:latin typeface="Consolas"/>
                <a:ea typeface="Consolas"/>
                <a:cs typeface="Consolas"/>
                <a:sym typeface="Consolas"/>
              </a:rPr>
              <a:t>i</a:t>
            </a:r>
            <a:r>
              <a:rPr lang="en-US" sz="1200" dirty="0">
                <a:latin typeface="Consolas"/>
                <a:ea typeface="Consolas"/>
                <a:cs typeface="Consolas"/>
                <a:sym typeface="Consolas"/>
              </a:rPr>
              <a:t> = 0; </a:t>
            </a:r>
            <a:r>
              <a:rPr lang="en-US" sz="1200" dirty="0" err="1">
                <a:latin typeface="Consolas"/>
                <a:ea typeface="Consolas"/>
                <a:cs typeface="Consolas"/>
                <a:sym typeface="Consolas"/>
              </a:rPr>
              <a:t>i</a:t>
            </a:r>
            <a:r>
              <a:rPr lang="en-US" sz="1200" dirty="0">
                <a:latin typeface="Consolas"/>
                <a:ea typeface="Consolas"/>
                <a:cs typeface="Consolas"/>
                <a:sym typeface="Consolas"/>
              </a:rPr>
              <a:t> &lt; </a:t>
            </a:r>
            <a:r>
              <a:rPr lang="en-US" sz="1200" dirty="0" err="1">
                <a:latin typeface="Consolas"/>
                <a:ea typeface="Consolas"/>
                <a:cs typeface="Consolas"/>
                <a:sym typeface="Consolas"/>
              </a:rPr>
              <a:t>word.length</a:t>
            </a:r>
            <a:r>
              <a:rPr lang="en-US" sz="1200" dirty="0">
                <a:latin typeface="Consolas"/>
                <a:ea typeface="Consolas"/>
                <a:cs typeface="Consolas"/>
                <a:sym typeface="Consolas"/>
              </a:rPr>
              <a:t>(); </a:t>
            </a:r>
            <a:r>
              <a:rPr lang="en-US" sz="1200" dirty="0" err="1">
                <a:latin typeface="Consolas"/>
                <a:ea typeface="Consolas"/>
                <a:cs typeface="Consolas"/>
                <a:sym typeface="Consolas"/>
              </a:rPr>
              <a:t>i</a:t>
            </a:r>
            <a:r>
              <a:rPr lang="en-US" sz="1200" dirty="0">
                <a:latin typeface="Consolas"/>
                <a:ea typeface="Consolas"/>
                <a:cs typeface="Consolas"/>
                <a:sym typeface="Consolas"/>
              </a:rPr>
              <a:t>++) {</a:t>
            </a:r>
            <a:endParaRPr sz="1200" dirty="0">
              <a:latin typeface="Consolas"/>
              <a:ea typeface="Consolas"/>
              <a:cs typeface="Consolas"/>
              <a:sym typeface="Consolas"/>
            </a:endParaRPr>
          </a:p>
          <a:p>
            <a:pPr marL="914400" marR="0" lvl="0" indent="457200" algn="l" rtl="0">
              <a:lnSpc>
                <a:spcPct val="100000"/>
              </a:lnSpc>
              <a:spcBef>
                <a:spcPts val="0"/>
              </a:spcBef>
              <a:spcAft>
                <a:spcPts val="0"/>
              </a:spcAft>
              <a:buClr>
                <a:srgbClr val="000000"/>
              </a:buClr>
              <a:buSzPts val="1600"/>
              <a:buFont typeface="Arial"/>
              <a:buNone/>
            </a:pPr>
            <a:r>
              <a:rPr lang="en-US" sz="1200" b="1" dirty="0">
                <a:solidFill>
                  <a:srgbClr val="7F0055"/>
                </a:solidFill>
                <a:latin typeface="Consolas"/>
                <a:ea typeface="Consolas"/>
                <a:cs typeface="Consolas"/>
                <a:sym typeface="Consolas"/>
              </a:rPr>
              <a:t>if</a:t>
            </a:r>
            <a:r>
              <a:rPr lang="en-US" sz="1200" dirty="0">
                <a:latin typeface="Consolas"/>
                <a:ea typeface="Consolas"/>
                <a:cs typeface="Consolas"/>
                <a:sym typeface="Consolas"/>
              </a:rPr>
              <a:t> (</a:t>
            </a:r>
            <a:r>
              <a:rPr lang="en-US" sz="1200" dirty="0" err="1">
                <a:latin typeface="Consolas"/>
                <a:ea typeface="Consolas"/>
                <a:cs typeface="Consolas"/>
                <a:sym typeface="Consolas"/>
              </a:rPr>
              <a:t>word.charAt</a:t>
            </a:r>
            <a:r>
              <a:rPr lang="en-US" sz="1200" dirty="0">
                <a:latin typeface="Consolas"/>
                <a:ea typeface="Consolas"/>
                <a:cs typeface="Consolas"/>
                <a:sym typeface="Consolas"/>
              </a:rPr>
              <a:t>(</a:t>
            </a:r>
            <a:r>
              <a:rPr lang="en-US" sz="1200" dirty="0" err="1">
                <a:latin typeface="Consolas"/>
                <a:ea typeface="Consolas"/>
                <a:cs typeface="Consolas"/>
                <a:sym typeface="Consolas"/>
              </a:rPr>
              <a:t>i</a:t>
            </a:r>
            <a:r>
              <a:rPr lang="en-US" sz="1200" dirty="0">
                <a:latin typeface="Consolas"/>
                <a:ea typeface="Consolas"/>
                <a:cs typeface="Consolas"/>
                <a:sym typeface="Consolas"/>
              </a:rPr>
              <a:t>) == </a:t>
            </a:r>
            <a:r>
              <a:rPr lang="en-US" sz="1200" dirty="0" err="1">
                <a:latin typeface="Consolas"/>
                <a:ea typeface="Consolas"/>
                <a:cs typeface="Consolas"/>
                <a:sym typeface="Consolas"/>
              </a:rPr>
              <a:t>ch</a:t>
            </a:r>
            <a:r>
              <a:rPr lang="en-US" sz="1200" dirty="0">
                <a:latin typeface="Consolas"/>
                <a:ea typeface="Consolas"/>
                <a:cs typeface="Consolas"/>
                <a:sym typeface="Consolas"/>
              </a:rPr>
              <a:t>){</a:t>
            </a:r>
            <a:endParaRPr sz="1200" dirty="0">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en-US" sz="1200" dirty="0">
                <a:latin typeface="Consolas"/>
                <a:ea typeface="Consolas"/>
                <a:cs typeface="Consolas"/>
                <a:sym typeface="Consolas"/>
              </a:rPr>
              <a:t>                	count++;</a:t>
            </a:r>
            <a:endParaRPr sz="1200" dirty="0">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en-US" sz="1200" dirty="0">
                <a:latin typeface="Consolas"/>
                <a:ea typeface="Consolas"/>
                <a:cs typeface="Consolas"/>
                <a:sym typeface="Consolas"/>
              </a:rPr>
              <a:t>                 }</a:t>
            </a:r>
            <a:endParaRPr sz="1200" dirty="0">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en-US" sz="1200" dirty="0">
                <a:latin typeface="Consolas"/>
                <a:ea typeface="Consolas"/>
                <a:cs typeface="Consolas"/>
                <a:sym typeface="Consolas"/>
              </a:rPr>
              <a:t>        	}</a:t>
            </a:r>
            <a:endParaRPr sz="1200" dirty="0">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en-US" sz="1200" dirty="0">
                <a:latin typeface="Consolas"/>
                <a:ea typeface="Consolas"/>
                <a:cs typeface="Consolas"/>
                <a:sym typeface="Consolas"/>
              </a:rPr>
              <a:t>        	</a:t>
            </a:r>
            <a:r>
              <a:rPr lang="en-US" sz="1200" dirty="0" err="1">
                <a:latin typeface="Consolas"/>
                <a:ea typeface="Consolas"/>
                <a:cs typeface="Consolas"/>
                <a:sym typeface="Consolas"/>
              </a:rPr>
              <a:t>System.out.println</a:t>
            </a:r>
            <a:r>
              <a:rPr lang="en-US" sz="1200" dirty="0">
                <a:latin typeface="Consolas"/>
                <a:ea typeface="Consolas"/>
                <a:cs typeface="Consolas"/>
                <a:sym typeface="Consolas"/>
              </a:rPr>
              <a:t>("the char: " + " appears " + count + " time in the word:" + word);</a:t>
            </a:r>
            <a:endParaRPr sz="1200" dirty="0">
              <a:latin typeface="Consolas"/>
              <a:ea typeface="Consolas"/>
              <a:cs typeface="Consolas"/>
              <a:sym typeface="Consolas"/>
            </a:endParaRPr>
          </a:p>
          <a:p>
            <a:pPr marL="457200" marR="0" lvl="0" indent="457200" algn="l" rtl="0">
              <a:lnSpc>
                <a:spcPct val="100000"/>
              </a:lnSpc>
              <a:spcBef>
                <a:spcPts val="0"/>
              </a:spcBef>
              <a:spcAft>
                <a:spcPts val="0"/>
              </a:spcAft>
              <a:buClr>
                <a:srgbClr val="000000"/>
              </a:buClr>
              <a:buSzPts val="1600"/>
              <a:buFont typeface="Arial"/>
              <a:buNone/>
            </a:pPr>
            <a:r>
              <a:rPr lang="en-US" sz="1200" dirty="0">
                <a:solidFill>
                  <a:srgbClr val="00B050"/>
                </a:solidFill>
                <a:latin typeface="Consolas"/>
                <a:ea typeface="Consolas"/>
                <a:cs typeface="Consolas"/>
                <a:sym typeface="Consolas"/>
              </a:rPr>
              <a:t>// Q11 - </a:t>
            </a:r>
            <a:r>
              <a:rPr lang="en-US" sz="1200" dirty="0" err="1">
                <a:solidFill>
                  <a:srgbClr val="00B050"/>
                </a:solidFill>
                <a:latin typeface="Consolas"/>
                <a:ea typeface="Consolas"/>
                <a:cs typeface="Consolas"/>
                <a:sym typeface="Consolas"/>
              </a:rPr>
              <a:t>FindCharInString</a:t>
            </a:r>
            <a:r>
              <a:rPr lang="en-US" sz="1200" dirty="0">
                <a:solidFill>
                  <a:srgbClr val="00B050"/>
                </a:solidFill>
                <a:latin typeface="Consolas"/>
                <a:ea typeface="Consolas"/>
                <a:cs typeface="Consolas"/>
                <a:sym typeface="Consolas"/>
              </a:rPr>
              <a:t> (with some adjustments)</a:t>
            </a:r>
            <a:endParaRPr sz="1200" dirty="0">
              <a:solidFill>
                <a:srgbClr val="00B050"/>
              </a:solidFill>
              <a:latin typeface="Consolas"/>
              <a:ea typeface="Consolas"/>
              <a:cs typeface="Consolas"/>
              <a:sym typeface="Consolas"/>
            </a:endParaRPr>
          </a:p>
          <a:p>
            <a:pPr marL="457200" marR="0" lvl="0" indent="457200" algn="l" rtl="0">
              <a:lnSpc>
                <a:spcPct val="100000"/>
              </a:lnSpc>
              <a:spcBef>
                <a:spcPts val="0"/>
              </a:spcBef>
              <a:spcAft>
                <a:spcPts val="0"/>
              </a:spcAft>
              <a:buClr>
                <a:srgbClr val="000000"/>
              </a:buClr>
              <a:buSzPts val="1600"/>
              <a:buFont typeface="Arial"/>
              <a:buNone/>
            </a:pPr>
            <a:r>
              <a:rPr lang="en-US" sz="1200" dirty="0">
                <a:latin typeface="Consolas"/>
                <a:ea typeface="Consolas"/>
                <a:cs typeface="Consolas"/>
                <a:sym typeface="Consolas"/>
              </a:rPr>
              <a:t>String temp = "Find all </a:t>
            </a:r>
            <a:r>
              <a:rPr lang="en-US" sz="1200" dirty="0" err="1">
                <a:latin typeface="Consolas"/>
                <a:ea typeface="Consolas"/>
                <a:cs typeface="Consolas"/>
                <a:sym typeface="Consolas"/>
              </a:rPr>
              <a:t>appearnces</a:t>
            </a:r>
            <a:r>
              <a:rPr lang="en-US" sz="1200" dirty="0">
                <a:latin typeface="Consolas"/>
                <a:ea typeface="Consolas"/>
                <a:cs typeface="Consolas"/>
                <a:sym typeface="Consolas"/>
              </a:rPr>
              <a:t> of the char: " + </a:t>
            </a:r>
            <a:r>
              <a:rPr lang="en-US" sz="1200" dirty="0" err="1">
                <a:latin typeface="Consolas"/>
                <a:ea typeface="Consolas"/>
                <a:cs typeface="Consolas"/>
                <a:sym typeface="Consolas"/>
              </a:rPr>
              <a:t>ch</a:t>
            </a:r>
            <a:r>
              <a:rPr lang="en-US" sz="1200" dirty="0">
                <a:latin typeface="Consolas"/>
                <a:ea typeface="Consolas"/>
                <a:cs typeface="Consolas"/>
                <a:sym typeface="Consolas"/>
              </a:rPr>
              <a:t> + "in the string: " + word; </a:t>
            </a:r>
            <a:endParaRPr sz="1200" dirty="0">
              <a:latin typeface="Consolas"/>
              <a:ea typeface="Consolas"/>
              <a:cs typeface="Consolas"/>
              <a:sym typeface="Consolas"/>
            </a:endParaRPr>
          </a:p>
          <a:p>
            <a:pPr marL="457200" marR="0" lvl="0" indent="457200" algn="l" rtl="0">
              <a:lnSpc>
                <a:spcPct val="100000"/>
              </a:lnSpc>
              <a:spcBef>
                <a:spcPts val="0"/>
              </a:spcBef>
              <a:spcAft>
                <a:spcPts val="0"/>
              </a:spcAft>
              <a:buClr>
                <a:srgbClr val="000000"/>
              </a:buClr>
              <a:buSzPts val="1600"/>
              <a:buFont typeface="Arial"/>
              <a:buNone/>
            </a:pPr>
            <a:r>
              <a:rPr lang="en-US" sz="1200" dirty="0" err="1">
                <a:latin typeface="Consolas"/>
                <a:ea typeface="Consolas"/>
                <a:cs typeface="Consolas"/>
                <a:sym typeface="Consolas"/>
              </a:rPr>
              <a:t>System.out.println</a:t>
            </a:r>
            <a:r>
              <a:rPr lang="en-US" sz="1200" dirty="0">
                <a:latin typeface="Consolas"/>
                <a:ea typeface="Consolas"/>
                <a:cs typeface="Consolas"/>
                <a:sym typeface="Consolas"/>
              </a:rPr>
              <a:t>(temp);</a:t>
            </a:r>
            <a:endParaRPr sz="1200" dirty="0">
              <a:latin typeface="Consolas"/>
              <a:ea typeface="Consolas"/>
              <a:cs typeface="Consolas"/>
              <a:sym typeface="Consolas"/>
            </a:endParaRPr>
          </a:p>
          <a:p>
            <a:pPr marL="457200" marR="0" lvl="0" indent="457200" algn="l" rtl="0">
              <a:lnSpc>
                <a:spcPct val="100000"/>
              </a:lnSpc>
              <a:spcBef>
                <a:spcPts val="0"/>
              </a:spcBef>
              <a:spcAft>
                <a:spcPts val="0"/>
              </a:spcAft>
              <a:buClr>
                <a:srgbClr val="000000"/>
              </a:buClr>
              <a:buSzPts val="1600"/>
              <a:buFont typeface="Arial"/>
              <a:buNone/>
            </a:pPr>
            <a:r>
              <a:rPr lang="en-US" sz="1200" b="1" dirty="0">
                <a:solidFill>
                  <a:srgbClr val="7F0055"/>
                </a:solidFill>
                <a:latin typeface="Consolas"/>
                <a:ea typeface="Consolas"/>
                <a:cs typeface="Consolas"/>
                <a:sym typeface="Consolas"/>
              </a:rPr>
              <a:t>int</a:t>
            </a:r>
            <a:r>
              <a:rPr lang="en-US" sz="1200" dirty="0">
                <a:latin typeface="Consolas"/>
                <a:ea typeface="Consolas"/>
                <a:cs typeface="Consolas"/>
                <a:sym typeface="Consolas"/>
              </a:rPr>
              <a:t> </a:t>
            </a:r>
            <a:r>
              <a:rPr lang="en-US" sz="1200" dirty="0" err="1">
                <a:latin typeface="Consolas"/>
                <a:ea typeface="Consolas"/>
                <a:cs typeface="Consolas"/>
                <a:sym typeface="Consolas"/>
              </a:rPr>
              <a:t>curCounter</a:t>
            </a:r>
            <a:r>
              <a:rPr lang="en-US" sz="1200" dirty="0">
                <a:latin typeface="Consolas"/>
                <a:ea typeface="Consolas"/>
                <a:cs typeface="Consolas"/>
                <a:sym typeface="Consolas"/>
              </a:rPr>
              <a:t> = 1;</a:t>
            </a:r>
            <a:endParaRPr sz="1200" dirty="0">
              <a:latin typeface="Consolas"/>
              <a:ea typeface="Consolas"/>
              <a:cs typeface="Consolas"/>
              <a:sym typeface="Consolas"/>
            </a:endParaRPr>
          </a:p>
          <a:p>
            <a:pPr marL="457200" marR="0" lvl="0" indent="457200" algn="l" rtl="0">
              <a:lnSpc>
                <a:spcPct val="100000"/>
              </a:lnSpc>
              <a:spcBef>
                <a:spcPts val="0"/>
              </a:spcBef>
              <a:spcAft>
                <a:spcPts val="0"/>
              </a:spcAft>
              <a:buClr>
                <a:srgbClr val="000000"/>
              </a:buClr>
              <a:buSzPts val="1600"/>
              <a:buFont typeface="Arial"/>
              <a:buNone/>
            </a:pPr>
            <a:r>
              <a:rPr lang="en-US" sz="1200" dirty="0">
                <a:latin typeface="Consolas"/>
                <a:ea typeface="Consolas"/>
                <a:cs typeface="Consolas"/>
                <a:sym typeface="Consolas"/>
              </a:rPr>
              <a:t>String res = "";</a:t>
            </a:r>
            <a:endParaRPr sz="1200" dirty="0">
              <a:latin typeface="Consolas"/>
              <a:ea typeface="Consolas"/>
              <a:cs typeface="Consolas"/>
              <a:sym typeface="Consolas"/>
            </a:endParaRPr>
          </a:p>
          <a:p>
            <a:pPr marL="457200" marR="0" lvl="0" indent="457200" algn="l" rtl="0">
              <a:lnSpc>
                <a:spcPct val="100000"/>
              </a:lnSpc>
              <a:spcBef>
                <a:spcPts val="0"/>
              </a:spcBef>
              <a:spcAft>
                <a:spcPts val="0"/>
              </a:spcAft>
              <a:buClr>
                <a:srgbClr val="000000"/>
              </a:buClr>
              <a:buSzPts val="1600"/>
              <a:buFont typeface="Arial"/>
              <a:buNone/>
            </a:pPr>
            <a:r>
              <a:rPr lang="en-US" sz="1200" b="1" dirty="0">
                <a:solidFill>
                  <a:srgbClr val="7F0055"/>
                </a:solidFill>
                <a:latin typeface="Consolas"/>
                <a:ea typeface="Consolas"/>
                <a:cs typeface="Consolas"/>
                <a:sym typeface="Consolas"/>
              </a:rPr>
              <a:t>for</a:t>
            </a:r>
            <a:r>
              <a:rPr lang="en-US" sz="1200" dirty="0">
                <a:latin typeface="Consolas"/>
                <a:ea typeface="Consolas"/>
                <a:cs typeface="Consolas"/>
                <a:sym typeface="Consolas"/>
              </a:rPr>
              <a:t> (</a:t>
            </a:r>
            <a:r>
              <a:rPr lang="en-US" sz="1200" b="1" dirty="0">
                <a:solidFill>
                  <a:srgbClr val="7F0055"/>
                </a:solidFill>
                <a:latin typeface="Consolas"/>
                <a:ea typeface="Consolas"/>
                <a:cs typeface="Consolas"/>
                <a:sym typeface="Consolas"/>
              </a:rPr>
              <a:t>int</a:t>
            </a:r>
            <a:r>
              <a:rPr lang="en-US" sz="1200" dirty="0">
                <a:latin typeface="Consolas"/>
                <a:ea typeface="Consolas"/>
                <a:cs typeface="Consolas"/>
                <a:sym typeface="Consolas"/>
              </a:rPr>
              <a:t> index = 0; index &lt; </a:t>
            </a:r>
            <a:r>
              <a:rPr lang="en-US" sz="1200" dirty="0" err="1">
                <a:latin typeface="Consolas"/>
                <a:ea typeface="Consolas"/>
                <a:cs typeface="Consolas"/>
                <a:sym typeface="Consolas"/>
              </a:rPr>
              <a:t>word.length</a:t>
            </a:r>
            <a:r>
              <a:rPr lang="en-US" sz="1200" dirty="0">
                <a:latin typeface="Consolas"/>
                <a:ea typeface="Consolas"/>
                <a:cs typeface="Consolas"/>
                <a:sym typeface="Consolas"/>
              </a:rPr>
              <a:t>() &amp;&amp; </a:t>
            </a:r>
            <a:r>
              <a:rPr lang="en-US" sz="1200" dirty="0" err="1">
                <a:latin typeface="Consolas"/>
                <a:ea typeface="Consolas"/>
                <a:cs typeface="Consolas"/>
                <a:sym typeface="Consolas"/>
              </a:rPr>
              <a:t>curCounter</a:t>
            </a:r>
            <a:r>
              <a:rPr lang="en-US" sz="1200" dirty="0">
                <a:latin typeface="Consolas"/>
                <a:ea typeface="Consolas"/>
                <a:cs typeface="Consolas"/>
                <a:sym typeface="Consolas"/>
              </a:rPr>
              <a:t> &lt;= count; index++){         </a:t>
            </a:r>
            <a:endParaRPr sz="1200" dirty="0">
              <a:latin typeface="Consolas"/>
              <a:ea typeface="Consolas"/>
              <a:cs typeface="Consolas"/>
              <a:sym typeface="Consolas"/>
            </a:endParaRPr>
          </a:p>
          <a:p>
            <a:pPr marL="914400" marR="0" lvl="0" indent="457200" algn="l" rtl="0">
              <a:lnSpc>
                <a:spcPct val="100000"/>
              </a:lnSpc>
              <a:spcBef>
                <a:spcPts val="0"/>
              </a:spcBef>
              <a:spcAft>
                <a:spcPts val="0"/>
              </a:spcAft>
              <a:buClr>
                <a:srgbClr val="000000"/>
              </a:buClr>
              <a:buSzPts val="1600"/>
              <a:buFont typeface="Arial"/>
              <a:buNone/>
            </a:pPr>
            <a:r>
              <a:rPr lang="en-US" sz="1200" b="1" dirty="0">
                <a:solidFill>
                  <a:srgbClr val="7F0055"/>
                </a:solidFill>
                <a:latin typeface="Consolas"/>
                <a:ea typeface="Consolas"/>
                <a:cs typeface="Consolas"/>
                <a:sym typeface="Consolas"/>
              </a:rPr>
              <a:t>if</a:t>
            </a:r>
            <a:r>
              <a:rPr lang="en-US" sz="1200" dirty="0">
                <a:latin typeface="Consolas"/>
                <a:ea typeface="Consolas"/>
                <a:cs typeface="Consolas"/>
                <a:sym typeface="Consolas"/>
              </a:rPr>
              <a:t> (</a:t>
            </a:r>
            <a:r>
              <a:rPr lang="en-US" sz="1200" dirty="0" err="1">
                <a:latin typeface="Consolas"/>
                <a:ea typeface="Consolas"/>
                <a:cs typeface="Consolas"/>
                <a:sym typeface="Consolas"/>
              </a:rPr>
              <a:t>ch</a:t>
            </a:r>
            <a:r>
              <a:rPr lang="en-US" sz="1200" dirty="0">
                <a:latin typeface="Consolas"/>
                <a:ea typeface="Consolas"/>
                <a:cs typeface="Consolas"/>
                <a:sym typeface="Consolas"/>
              </a:rPr>
              <a:t> == </a:t>
            </a:r>
            <a:r>
              <a:rPr lang="en-US" sz="1200" dirty="0" err="1">
                <a:latin typeface="Consolas"/>
                <a:ea typeface="Consolas"/>
                <a:cs typeface="Consolas"/>
                <a:sym typeface="Consolas"/>
              </a:rPr>
              <a:t>word.charAt</a:t>
            </a:r>
            <a:r>
              <a:rPr lang="en-US" sz="1200" dirty="0">
                <a:latin typeface="Consolas"/>
                <a:ea typeface="Consolas"/>
                <a:cs typeface="Consolas"/>
                <a:sym typeface="Consolas"/>
              </a:rPr>
              <a:t>(index)){</a:t>
            </a:r>
            <a:endParaRPr sz="1200" dirty="0">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en-US" sz="1200" dirty="0">
                <a:latin typeface="Consolas"/>
                <a:ea typeface="Consolas"/>
                <a:cs typeface="Consolas"/>
                <a:sym typeface="Consolas"/>
              </a:rPr>
              <a:t>                </a:t>
            </a:r>
            <a:r>
              <a:rPr lang="en-US" sz="1200" b="1" dirty="0">
                <a:solidFill>
                  <a:srgbClr val="7F0055"/>
                </a:solidFill>
                <a:latin typeface="Consolas"/>
                <a:ea typeface="Consolas"/>
                <a:cs typeface="Consolas"/>
                <a:sym typeface="Consolas"/>
              </a:rPr>
              <a:t>	if</a:t>
            </a:r>
            <a:r>
              <a:rPr lang="en-US" sz="1200" dirty="0">
                <a:latin typeface="Consolas"/>
                <a:ea typeface="Consolas"/>
                <a:cs typeface="Consolas"/>
                <a:sym typeface="Consolas"/>
              </a:rPr>
              <a:t> (</a:t>
            </a:r>
            <a:r>
              <a:rPr lang="en-US" sz="1200" dirty="0" err="1">
                <a:latin typeface="Consolas"/>
                <a:ea typeface="Consolas"/>
                <a:cs typeface="Consolas"/>
                <a:sym typeface="Consolas"/>
              </a:rPr>
              <a:t>curCounter</a:t>
            </a:r>
            <a:r>
              <a:rPr lang="en-US" sz="1200" dirty="0">
                <a:latin typeface="Consolas"/>
                <a:ea typeface="Consolas"/>
                <a:cs typeface="Consolas"/>
                <a:sym typeface="Consolas"/>
              </a:rPr>
              <a:t> != 1){</a:t>
            </a:r>
            <a:endParaRPr sz="1200" dirty="0">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en-US" sz="1200" dirty="0">
                <a:latin typeface="Consolas"/>
                <a:ea typeface="Consolas"/>
                <a:cs typeface="Consolas"/>
                <a:sym typeface="Consolas"/>
              </a:rPr>
              <a:t>                    		res += ",";</a:t>
            </a:r>
            <a:r>
              <a:rPr lang="en-US" sz="1200" dirty="0">
                <a:solidFill>
                  <a:srgbClr val="00B050"/>
                </a:solidFill>
                <a:latin typeface="Consolas"/>
                <a:ea typeface="Consolas"/>
                <a:cs typeface="Consolas"/>
                <a:sym typeface="Consolas"/>
              </a:rPr>
              <a:t> // Aesthetics</a:t>
            </a:r>
            <a:r>
              <a:rPr lang="en-US" sz="1200" dirty="0">
                <a:latin typeface="Consolas"/>
                <a:ea typeface="Consolas"/>
                <a:cs typeface="Consolas"/>
                <a:sym typeface="Consolas"/>
              </a:rPr>
              <a:t> </a:t>
            </a:r>
            <a:endParaRPr sz="1200" dirty="0">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en-US" sz="1200" dirty="0">
                <a:latin typeface="Consolas"/>
                <a:ea typeface="Consolas"/>
                <a:cs typeface="Consolas"/>
                <a:sym typeface="Consolas"/>
              </a:rPr>
              <a:t>               	}</a:t>
            </a:r>
          </a:p>
          <a:p>
            <a:pPr marL="0" marR="0" lvl="0" indent="0" algn="l" rtl="0">
              <a:lnSpc>
                <a:spcPct val="100000"/>
              </a:lnSpc>
              <a:spcBef>
                <a:spcPts val="0"/>
              </a:spcBef>
              <a:spcAft>
                <a:spcPts val="0"/>
              </a:spcAft>
              <a:buClr>
                <a:srgbClr val="000000"/>
              </a:buClr>
              <a:buSzPts val="1600"/>
              <a:buFont typeface="Arial"/>
              <a:buNone/>
            </a:pPr>
            <a:r>
              <a:rPr lang="en-US" sz="1200" dirty="0">
                <a:latin typeface="Consolas"/>
                <a:ea typeface="Consolas"/>
                <a:cs typeface="Consolas"/>
                <a:sym typeface="Consolas"/>
              </a:rPr>
              <a:t>		</a:t>
            </a:r>
            <a:r>
              <a:rPr lang="en-US" sz="1200" dirty="0">
                <a:solidFill>
                  <a:srgbClr val="00B050"/>
                </a:solidFill>
                <a:latin typeface="Consolas"/>
                <a:ea typeface="Consolas"/>
                <a:cs typeface="Consolas"/>
                <a:sym typeface="Consolas"/>
              </a:rPr>
              <a:t> // note </a:t>
            </a:r>
            <a:r>
              <a:rPr lang="en-US" sz="1200" dirty="0" err="1">
                <a:solidFill>
                  <a:srgbClr val="00B050"/>
                </a:solidFill>
                <a:latin typeface="Consolas"/>
                <a:ea typeface="Consolas"/>
                <a:cs typeface="Consolas"/>
                <a:sym typeface="Consolas"/>
              </a:rPr>
              <a:t>curCounter</a:t>
            </a:r>
            <a:r>
              <a:rPr lang="en-US" sz="1200" dirty="0">
                <a:solidFill>
                  <a:srgbClr val="00B050"/>
                </a:solidFill>
                <a:latin typeface="Consolas"/>
                <a:ea typeface="Consolas"/>
                <a:cs typeface="Consolas"/>
                <a:sym typeface="Consolas"/>
              </a:rPr>
              <a:t> value increased by 1 after the following is </a:t>
            </a:r>
            <a:r>
              <a:rPr lang="en-US" sz="1200" dirty="0" err="1">
                <a:solidFill>
                  <a:srgbClr val="00B050"/>
                </a:solidFill>
                <a:latin typeface="Consolas"/>
                <a:ea typeface="Consolas"/>
                <a:cs typeface="Consolas"/>
                <a:sym typeface="Consolas"/>
              </a:rPr>
              <a:t>excecuted</a:t>
            </a:r>
            <a:r>
              <a:rPr lang="en-US" sz="1200" dirty="0">
                <a:solidFill>
                  <a:srgbClr val="00B050"/>
                </a:solidFill>
                <a:latin typeface="Consolas"/>
                <a:ea typeface="Consolas"/>
                <a:cs typeface="Consolas"/>
                <a:sym typeface="Consolas"/>
              </a:rPr>
              <a:t> </a:t>
            </a:r>
            <a:endParaRPr sz="1200" dirty="0">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en-US" sz="1200" dirty="0">
                <a:latin typeface="Consolas"/>
                <a:ea typeface="Consolas"/>
                <a:cs typeface="Consolas"/>
                <a:sym typeface="Consolas"/>
              </a:rPr>
              <a:t>	     	res += "(" + (</a:t>
            </a:r>
            <a:r>
              <a:rPr lang="en-US" sz="1200" dirty="0" err="1">
                <a:latin typeface="Consolas"/>
                <a:ea typeface="Consolas"/>
                <a:cs typeface="Consolas"/>
                <a:sym typeface="Consolas"/>
              </a:rPr>
              <a:t>curCounter</a:t>
            </a:r>
            <a:r>
              <a:rPr lang="en-US" sz="1200" dirty="0">
                <a:latin typeface="Consolas"/>
                <a:ea typeface="Consolas"/>
                <a:cs typeface="Consolas"/>
                <a:sym typeface="Consolas"/>
              </a:rPr>
              <a:t>++) + "," + index + ")"; </a:t>
            </a:r>
            <a:endParaRPr sz="1200" dirty="0">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en-US" sz="1200" dirty="0">
                <a:latin typeface="Consolas"/>
                <a:ea typeface="Consolas"/>
                <a:cs typeface="Consolas"/>
                <a:sym typeface="Consolas"/>
              </a:rPr>
              <a:t>	      }</a:t>
            </a:r>
            <a:endParaRPr sz="1200" dirty="0">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en-US" sz="1200" dirty="0">
                <a:latin typeface="Consolas"/>
                <a:ea typeface="Consolas"/>
                <a:cs typeface="Consolas"/>
                <a:sym typeface="Consolas"/>
              </a:rPr>
              <a:t>	}</a:t>
            </a:r>
            <a:endParaRPr sz="1200" dirty="0">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en-US" sz="1200" dirty="0">
                <a:latin typeface="Consolas"/>
                <a:ea typeface="Consolas"/>
                <a:cs typeface="Consolas"/>
                <a:sym typeface="Consolas"/>
              </a:rPr>
              <a:t>	</a:t>
            </a:r>
            <a:r>
              <a:rPr lang="en-US" sz="1200" dirty="0" err="1">
                <a:latin typeface="Consolas"/>
                <a:ea typeface="Consolas"/>
                <a:cs typeface="Consolas"/>
                <a:sym typeface="Consolas"/>
              </a:rPr>
              <a:t>System.out.println</a:t>
            </a:r>
            <a:r>
              <a:rPr lang="en-US" sz="1200" dirty="0">
                <a:latin typeface="Consolas"/>
                <a:ea typeface="Consolas"/>
                <a:cs typeface="Consolas"/>
                <a:sym typeface="Consolas"/>
              </a:rPr>
              <a:t>(res);</a:t>
            </a:r>
            <a:endParaRPr sz="1200" dirty="0">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en-US" sz="1200" dirty="0">
                <a:latin typeface="Consolas"/>
                <a:ea typeface="Consolas"/>
                <a:cs typeface="Consolas"/>
                <a:sym typeface="Consolas"/>
              </a:rPr>
              <a:t>    }</a:t>
            </a:r>
            <a:endParaRPr sz="1200" dirty="0">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en-US" sz="1200" dirty="0">
                <a:latin typeface="Consolas"/>
                <a:ea typeface="Consolas"/>
                <a:cs typeface="Consolas"/>
                <a:sym typeface="Consolas"/>
              </a:rPr>
              <a:t>}</a:t>
            </a:r>
            <a:endParaRPr sz="1200" dirty="0">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endParaRPr sz="1200" dirty="0">
              <a:latin typeface="Consolas"/>
              <a:ea typeface="Consolas"/>
              <a:cs typeface="Consolas"/>
              <a:sym typeface="Consolas"/>
            </a:endParaRPr>
          </a:p>
        </p:txBody>
      </p:sp>
      <p:sp>
        <p:nvSpPr>
          <p:cNvPr id="541" name="Google Shape;541;g2862855f622_0_589"/>
          <p:cNvSpPr/>
          <p:nvPr/>
        </p:nvSpPr>
        <p:spPr>
          <a:xfrm>
            <a:off x="152400" y="6652725"/>
            <a:ext cx="5029200" cy="194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1e8113b6d05_0_63"/>
          <p:cNvSpPr txBox="1">
            <a:spLocks noGrp="1"/>
          </p:cNvSpPr>
          <p:nvPr>
            <p:ph type="title" idx="4294967295"/>
          </p:nvPr>
        </p:nvSpPr>
        <p:spPr>
          <a:xfrm>
            <a:off x="152400" y="76200"/>
            <a:ext cx="8763000" cy="533400"/>
          </a:xfrm>
          <a:prstGeom prst="rect">
            <a:avLst/>
          </a:prstGeom>
          <a:noFill/>
          <a:ln>
            <a:noFill/>
          </a:ln>
        </p:spPr>
        <p:txBody>
          <a:bodyPr spcFirstLastPara="1" wrap="square" lIns="92075" tIns="46025" rIns="92075" bIns="46025" anchor="ctr" anchorCtr="0">
            <a:noAutofit/>
          </a:bodyPr>
          <a:lstStyle/>
          <a:p>
            <a:pPr marL="0" lvl="0" indent="0" algn="l" rtl="0">
              <a:lnSpc>
                <a:spcPct val="100000"/>
              </a:lnSpc>
              <a:spcBef>
                <a:spcPts val="0"/>
              </a:spcBef>
              <a:spcAft>
                <a:spcPts val="0"/>
              </a:spcAft>
              <a:buSzPts val="1400"/>
              <a:buNone/>
            </a:pPr>
            <a:r>
              <a:rPr lang="en-US"/>
              <a:t>Question 1 – Conditioning</a:t>
            </a:r>
            <a:endParaRPr/>
          </a:p>
        </p:txBody>
      </p:sp>
      <p:sp>
        <p:nvSpPr>
          <p:cNvPr id="115" name="Google Shape;115;g1e8113b6d05_0_63"/>
          <p:cNvSpPr txBox="1">
            <a:spLocks noGrp="1"/>
          </p:cNvSpPr>
          <p:nvPr>
            <p:ph type="body" idx="4294967295"/>
          </p:nvPr>
        </p:nvSpPr>
        <p:spPr>
          <a:xfrm>
            <a:off x="228600" y="685800"/>
            <a:ext cx="8610600" cy="2971800"/>
          </a:xfrm>
          <a:prstGeom prst="rect">
            <a:avLst/>
          </a:prstGeom>
          <a:noFill/>
          <a:ln>
            <a:noFill/>
          </a:ln>
        </p:spPr>
        <p:txBody>
          <a:bodyPr spcFirstLastPara="1" wrap="square" lIns="92075" tIns="46025" rIns="92075" bIns="46025" anchor="t" anchorCtr="0">
            <a:noAutofit/>
          </a:bodyPr>
          <a:lstStyle/>
          <a:p>
            <a:pPr marL="457200" marR="0" lvl="0" indent="-330200" algn="l" rtl="0">
              <a:lnSpc>
                <a:spcPct val="100000"/>
              </a:lnSpc>
              <a:spcBef>
                <a:spcPts val="960"/>
              </a:spcBef>
              <a:spcAft>
                <a:spcPts val="0"/>
              </a:spcAft>
              <a:buSzPts val="1600"/>
              <a:buChar char="■"/>
            </a:pPr>
            <a:r>
              <a:rPr lang="en-US" sz="1600"/>
              <a:t>Many board games have an element of 2 dice roll. a fair 6-sided dice have the numbers between 1 and 6 (included). a Double is considered a case when 2 dice roll the same value. </a:t>
            </a:r>
            <a:endParaRPr sz="1600"/>
          </a:p>
          <a:p>
            <a:pPr marL="457200" marR="0" lvl="0" indent="-330200" algn="l" rtl="0">
              <a:lnSpc>
                <a:spcPct val="100000"/>
              </a:lnSpc>
              <a:spcBef>
                <a:spcPts val="960"/>
              </a:spcBef>
              <a:spcAft>
                <a:spcPts val="0"/>
              </a:spcAft>
              <a:buSzPts val="1600"/>
              <a:buChar char="■"/>
            </a:pPr>
            <a:r>
              <a:rPr lang="en-US" sz="1600"/>
              <a:t>Design a Java program that simulates the roll of a 2 six-sided dice. </a:t>
            </a:r>
            <a:endParaRPr sz="1600"/>
          </a:p>
          <a:p>
            <a:pPr marL="457200" marR="0" lvl="0" indent="-330200" algn="l" rtl="0">
              <a:lnSpc>
                <a:spcPct val="100000"/>
              </a:lnSpc>
              <a:spcBef>
                <a:spcPts val="960"/>
              </a:spcBef>
              <a:spcAft>
                <a:spcPts val="0"/>
              </a:spcAft>
              <a:buSzPts val="1600"/>
              <a:buChar char="■"/>
            </a:pPr>
            <a:r>
              <a:rPr lang="en-US" sz="1600"/>
              <a:t>when executed, the program should generate 2 random numbers between 1 and 6 (inclusive) to represent the outcome of a dice rolsl. Display the results to the user.</a:t>
            </a:r>
            <a:endParaRPr sz="1600"/>
          </a:p>
          <a:p>
            <a:pPr marL="457200" marR="0" lvl="0" indent="-330200" algn="l" rtl="0">
              <a:lnSpc>
                <a:spcPct val="100000"/>
              </a:lnSpc>
              <a:spcBef>
                <a:spcPts val="960"/>
              </a:spcBef>
              <a:spcAft>
                <a:spcPts val="0"/>
              </a:spcAft>
              <a:buSzPts val="1600"/>
              <a:buChar char="■"/>
            </a:pPr>
            <a:r>
              <a:rPr lang="en-US" sz="1600"/>
              <a:t>Ensure that in each roll, each number between 1 and 6 has an equal chance (as possible) of being rolled (AKA fair 6-sided dice). You may use Math library freely in the solution.</a:t>
            </a:r>
            <a:endParaRPr sz="1600"/>
          </a:p>
          <a:p>
            <a:pPr marL="457200" marR="0" lvl="0" indent="-330200" algn="l" rtl="0">
              <a:lnSpc>
                <a:spcPct val="100000"/>
              </a:lnSpc>
              <a:spcBef>
                <a:spcPts val="960"/>
              </a:spcBef>
              <a:spcAft>
                <a:spcPts val="0"/>
              </a:spcAft>
              <a:buSzPts val="1600"/>
              <a:buChar char="■"/>
            </a:pPr>
            <a:r>
              <a:rPr lang="en-US" sz="1600"/>
              <a:t>If the user rolled a double, print it to the screen.  </a:t>
            </a:r>
            <a:endParaRPr sz="1600"/>
          </a:p>
        </p:txBody>
      </p:sp>
      <p:sp>
        <p:nvSpPr>
          <p:cNvPr id="116" name="Google Shape;116;g1e8113b6d05_0_63"/>
          <p:cNvSpPr/>
          <p:nvPr/>
        </p:nvSpPr>
        <p:spPr>
          <a:xfrm>
            <a:off x="152400" y="6652725"/>
            <a:ext cx="5029200" cy="194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2862855f622_0_443"/>
          <p:cNvSpPr txBox="1">
            <a:spLocks noGrp="1"/>
          </p:cNvSpPr>
          <p:nvPr>
            <p:ph type="title" idx="4294967295"/>
          </p:nvPr>
        </p:nvSpPr>
        <p:spPr>
          <a:xfrm>
            <a:off x="152400" y="76200"/>
            <a:ext cx="8763000" cy="533400"/>
          </a:xfrm>
          <a:prstGeom prst="rect">
            <a:avLst/>
          </a:prstGeom>
          <a:noFill/>
          <a:ln>
            <a:noFill/>
          </a:ln>
        </p:spPr>
        <p:txBody>
          <a:bodyPr spcFirstLastPara="1" wrap="square" lIns="92075" tIns="46025" rIns="92075" bIns="46025" anchor="ctr" anchorCtr="0">
            <a:noAutofit/>
          </a:bodyPr>
          <a:lstStyle/>
          <a:p>
            <a:pPr marL="0" lvl="0" indent="0" algn="l" rtl="0">
              <a:lnSpc>
                <a:spcPct val="100000"/>
              </a:lnSpc>
              <a:spcBef>
                <a:spcPts val="0"/>
              </a:spcBef>
              <a:spcAft>
                <a:spcPts val="0"/>
              </a:spcAft>
              <a:buSzPts val="1400"/>
              <a:buNone/>
            </a:pPr>
            <a:r>
              <a:rPr lang="en-US"/>
              <a:t>Question 1 – Solution</a:t>
            </a:r>
            <a:endParaRPr/>
          </a:p>
        </p:txBody>
      </p:sp>
      <p:sp>
        <p:nvSpPr>
          <p:cNvPr id="123" name="Google Shape;123;g2862855f622_0_443"/>
          <p:cNvSpPr/>
          <p:nvPr/>
        </p:nvSpPr>
        <p:spPr>
          <a:xfrm>
            <a:off x="152400" y="6652725"/>
            <a:ext cx="5029200" cy="194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 name="Google Shape;124;g2862855f622_0_443"/>
          <p:cNvSpPr txBox="1">
            <a:spLocks noGrp="1"/>
          </p:cNvSpPr>
          <p:nvPr>
            <p:ph type="body" idx="4294967295"/>
          </p:nvPr>
        </p:nvSpPr>
        <p:spPr>
          <a:xfrm>
            <a:off x="228600" y="838200"/>
            <a:ext cx="8763000" cy="4345800"/>
          </a:xfrm>
          <a:prstGeom prst="rect">
            <a:avLst/>
          </a:prstGeom>
          <a:solidFill>
            <a:srgbClr val="DBD8D8"/>
          </a:solidFill>
          <a:ln w="19050" cap="flat" cmpd="sng">
            <a:solidFill>
              <a:schemeClr val="dk1"/>
            </a:solidFill>
            <a:prstDash val="solid"/>
            <a:round/>
            <a:headEnd type="none" w="sm" len="sm"/>
            <a:tailEnd type="none" w="sm" len="sm"/>
          </a:ln>
        </p:spPr>
        <p:txBody>
          <a:bodyPr spcFirstLastPara="1" wrap="square" lIns="92075" tIns="46025" rIns="92075" bIns="46025" anchor="t" anchorCtr="0">
            <a:noAutofit/>
          </a:bodyPr>
          <a:lstStyle/>
          <a:p>
            <a:pPr marL="342900" lvl="0" indent="-342900" algn="l" rtl="0">
              <a:lnSpc>
                <a:spcPct val="90000"/>
              </a:lnSpc>
              <a:spcBef>
                <a:spcPts val="960"/>
              </a:spcBef>
              <a:spcAft>
                <a:spcPts val="0"/>
              </a:spcAft>
              <a:buClr>
                <a:schemeClr val="dk1"/>
              </a:buClr>
              <a:buSzPts val="1100"/>
              <a:buFont typeface="Arial"/>
              <a:buNone/>
            </a:pPr>
            <a:r>
              <a:rPr lang="en-US" sz="1600" b="1" dirty="0">
                <a:solidFill>
                  <a:srgbClr val="7F0055"/>
                </a:solidFill>
                <a:latin typeface="Consolas"/>
                <a:ea typeface="Consolas"/>
                <a:cs typeface="Consolas"/>
                <a:sym typeface="Consolas"/>
              </a:rPr>
              <a:t> public class </a:t>
            </a:r>
            <a:r>
              <a:rPr lang="en-US" sz="1600" dirty="0" err="1">
                <a:latin typeface="Consolas"/>
                <a:ea typeface="Consolas"/>
                <a:cs typeface="Consolas"/>
                <a:sym typeface="Consolas"/>
              </a:rPr>
              <a:t>DoubleDiceRoll</a:t>
            </a:r>
            <a:r>
              <a:rPr lang="en-US" sz="1600" dirty="0">
                <a:latin typeface="Consolas"/>
                <a:ea typeface="Consolas"/>
                <a:cs typeface="Consolas"/>
                <a:sym typeface="Consolas"/>
              </a:rPr>
              <a:t> {</a:t>
            </a:r>
            <a:endParaRPr sz="1600" b="1" dirty="0">
              <a:solidFill>
                <a:srgbClr val="7F0055"/>
              </a:solidFill>
              <a:latin typeface="Consolas"/>
              <a:ea typeface="Consolas"/>
              <a:cs typeface="Consolas"/>
              <a:sym typeface="Consolas"/>
            </a:endParaRPr>
          </a:p>
          <a:p>
            <a:pPr marL="800100" lvl="0" indent="-342900" algn="l" rtl="0">
              <a:lnSpc>
                <a:spcPct val="90000"/>
              </a:lnSpc>
              <a:spcBef>
                <a:spcPts val="960"/>
              </a:spcBef>
              <a:spcAft>
                <a:spcPts val="0"/>
              </a:spcAft>
              <a:buClr>
                <a:schemeClr val="dk1"/>
              </a:buClr>
              <a:buSzPts val="1100"/>
              <a:buFont typeface="Arial"/>
              <a:buNone/>
            </a:pPr>
            <a:r>
              <a:rPr lang="en-US" sz="1600" b="1" dirty="0">
                <a:solidFill>
                  <a:srgbClr val="7F0055"/>
                </a:solidFill>
                <a:latin typeface="Consolas"/>
                <a:ea typeface="Consolas"/>
                <a:cs typeface="Consolas"/>
                <a:sym typeface="Consolas"/>
              </a:rPr>
              <a:t>		public</a:t>
            </a:r>
            <a:r>
              <a:rPr lang="en-US" sz="1600" dirty="0">
                <a:latin typeface="Consolas"/>
                <a:ea typeface="Consolas"/>
                <a:cs typeface="Consolas"/>
                <a:sym typeface="Consolas"/>
              </a:rPr>
              <a:t> </a:t>
            </a:r>
            <a:r>
              <a:rPr lang="en-US" sz="1600" b="1" dirty="0">
                <a:solidFill>
                  <a:srgbClr val="7F0055"/>
                </a:solidFill>
                <a:latin typeface="Consolas"/>
                <a:ea typeface="Consolas"/>
                <a:cs typeface="Consolas"/>
                <a:sym typeface="Consolas"/>
              </a:rPr>
              <a:t>static</a:t>
            </a:r>
            <a:r>
              <a:rPr lang="en-US" sz="1600" dirty="0">
                <a:latin typeface="Consolas"/>
                <a:ea typeface="Consolas"/>
                <a:cs typeface="Consolas"/>
                <a:sym typeface="Consolas"/>
              </a:rPr>
              <a:t> </a:t>
            </a:r>
            <a:r>
              <a:rPr lang="en-US" sz="1600" b="1" dirty="0">
                <a:solidFill>
                  <a:srgbClr val="7F0055"/>
                </a:solidFill>
                <a:latin typeface="Consolas"/>
                <a:ea typeface="Consolas"/>
                <a:cs typeface="Consolas"/>
                <a:sym typeface="Consolas"/>
              </a:rPr>
              <a:t>void</a:t>
            </a:r>
            <a:r>
              <a:rPr lang="en-US" sz="1600" dirty="0">
                <a:latin typeface="Consolas"/>
                <a:ea typeface="Consolas"/>
                <a:cs typeface="Consolas"/>
                <a:sym typeface="Consolas"/>
              </a:rPr>
              <a:t> main(String[] </a:t>
            </a:r>
            <a:r>
              <a:rPr lang="en-US" sz="1600" dirty="0" err="1">
                <a:latin typeface="Consolas"/>
                <a:ea typeface="Consolas"/>
                <a:cs typeface="Consolas"/>
                <a:sym typeface="Consolas"/>
              </a:rPr>
              <a:t>args</a:t>
            </a:r>
            <a:r>
              <a:rPr lang="en-US" sz="1600" dirty="0">
                <a:latin typeface="Consolas"/>
                <a:ea typeface="Consolas"/>
                <a:cs typeface="Consolas"/>
                <a:sym typeface="Consolas"/>
              </a:rPr>
              <a:t>){</a:t>
            </a:r>
            <a:endParaRPr sz="1600" dirty="0">
              <a:latin typeface="Consolas"/>
              <a:ea typeface="Consolas"/>
              <a:cs typeface="Consolas"/>
              <a:sym typeface="Consolas"/>
            </a:endParaRPr>
          </a:p>
          <a:p>
            <a:pPr marL="800100" lvl="0" indent="-342900" algn="l" rtl="0">
              <a:lnSpc>
                <a:spcPct val="90000"/>
              </a:lnSpc>
              <a:spcBef>
                <a:spcPts val="960"/>
              </a:spcBef>
              <a:spcAft>
                <a:spcPts val="0"/>
              </a:spcAft>
              <a:buClr>
                <a:schemeClr val="dk1"/>
              </a:buClr>
              <a:buSzPts val="1100"/>
              <a:buFont typeface="Arial"/>
              <a:buNone/>
            </a:pPr>
            <a:r>
              <a:rPr lang="en-US" sz="1600" dirty="0">
                <a:latin typeface="Consolas"/>
                <a:ea typeface="Consolas"/>
                <a:cs typeface="Consolas"/>
                <a:sym typeface="Consolas"/>
              </a:rPr>
              <a:t>		   </a:t>
            </a:r>
            <a:r>
              <a:rPr lang="en-US" sz="1600" b="1" dirty="0">
                <a:solidFill>
                  <a:srgbClr val="7F0055"/>
                </a:solidFill>
                <a:latin typeface="Consolas"/>
                <a:ea typeface="Consolas"/>
                <a:cs typeface="Consolas"/>
                <a:sym typeface="Consolas"/>
              </a:rPr>
              <a:t>int</a:t>
            </a:r>
            <a:r>
              <a:rPr lang="en-US" sz="1600" dirty="0">
                <a:latin typeface="Consolas"/>
                <a:ea typeface="Consolas"/>
                <a:cs typeface="Consolas"/>
                <a:sym typeface="Consolas"/>
              </a:rPr>
              <a:t> dice1 = (</a:t>
            </a:r>
            <a:r>
              <a:rPr lang="en-US" sz="1600" b="1" dirty="0">
                <a:solidFill>
                  <a:srgbClr val="7F0055"/>
                </a:solidFill>
                <a:latin typeface="Consolas"/>
                <a:ea typeface="Consolas"/>
                <a:cs typeface="Consolas"/>
                <a:sym typeface="Consolas"/>
              </a:rPr>
              <a:t>int</a:t>
            </a:r>
            <a:r>
              <a:rPr lang="en-US" sz="1600" dirty="0">
                <a:latin typeface="Consolas"/>
                <a:ea typeface="Consolas"/>
                <a:cs typeface="Consolas"/>
                <a:sym typeface="Consolas"/>
              </a:rPr>
              <a:t>)((</a:t>
            </a:r>
            <a:r>
              <a:rPr lang="en-US" sz="1600" dirty="0" err="1">
                <a:latin typeface="Consolas"/>
                <a:ea typeface="Consolas"/>
                <a:cs typeface="Consolas"/>
                <a:sym typeface="Consolas"/>
              </a:rPr>
              <a:t>Math.</a:t>
            </a:r>
            <a:r>
              <a:rPr lang="en-US" sz="1600" i="1" dirty="0" err="1">
                <a:latin typeface="Consolas"/>
                <a:ea typeface="Consolas"/>
                <a:cs typeface="Consolas"/>
                <a:sym typeface="Consolas"/>
              </a:rPr>
              <a:t>random</a:t>
            </a:r>
            <a:r>
              <a:rPr lang="en-US" sz="1600" dirty="0">
                <a:latin typeface="Consolas"/>
                <a:ea typeface="Consolas"/>
                <a:cs typeface="Consolas"/>
                <a:sym typeface="Consolas"/>
              </a:rPr>
              <a:t>() * 6) + 1);</a:t>
            </a:r>
            <a:endParaRPr sz="1600" dirty="0">
              <a:latin typeface="Consolas"/>
              <a:ea typeface="Consolas"/>
              <a:cs typeface="Consolas"/>
              <a:sym typeface="Consolas"/>
            </a:endParaRPr>
          </a:p>
          <a:p>
            <a:pPr marL="800100" lvl="0" indent="-342900" algn="l" rtl="0">
              <a:lnSpc>
                <a:spcPct val="90000"/>
              </a:lnSpc>
              <a:spcBef>
                <a:spcPts val="960"/>
              </a:spcBef>
              <a:spcAft>
                <a:spcPts val="0"/>
              </a:spcAft>
              <a:buClr>
                <a:schemeClr val="dk1"/>
              </a:buClr>
              <a:buSzPts val="1100"/>
              <a:buFont typeface="Arial"/>
              <a:buNone/>
            </a:pPr>
            <a:r>
              <a:rPr lang="en-US" sz="1600" dirty="0">
                <a:latin typeface="Consolas"/>
                <a:ea typeface="Consolas"/>
                <a:cs typeface="Consolas"/>
                <a:sym typeface="Consolas"/>
              </a:rPr>
              <a:t>		   </a:t>
            </a:r>
            <a:r>
              <a:rPr lang="en-US" sz="1600" b="1" dirty="0">
                <a:solidFill>
                  <a:srgbClr val="7F0055"/>
                </a:solidFill>
                <a:latin typeface="Consolas"/>
                <a:ea typeface="Consolas"/>
                <a:cs typeface="Consolas"/>
                <a:sym typeface="Consolas"/>
              </a:rPr>
              <a:t>int</a:t>
            </a:r>
            <a:r>
              <a:rPr lang="en-US" sz="1600" dirty="0">
                <a:latin typeface="Consolas"/>
                <a:ea typeface="Consolas"/>
                <a:cs typeface="Consolas"/>
                <a:sym typeface="Consolas"/>
              </a:rPr>
              <a:t> dice2 = (</a:t>
            </a:r>
            <a:r>
              <a:rPr lang="en-US" sz="1600" b="1" dirty="0">
                <a:solidFill>
                  <a:srgbClr val="7F0055"/>
                </a:solidFill>
                <a:latin typeface="Consolas"/>
                <a:ea typeface="Consolas"/>
                <a:cs typeface="Consolas"/>
                <a:sym typeface="Consolas"/>
              </a:rPr>
              <a:t>int</a:t>
            </a:r>
            <a:r>
              <a:rPr lang="en-US" sz="1600" dirty="0">
                <a:latin typeface="Consolas"/>
                <a:ea typeface="Consolas"/>
                <a:cs typeface="Consolas"/>
                <a:sym typeface="Consolas"/>
              </a:rPr>
              <a:t>)((</a:t>
            </a:r>
            <a:r>
              <a:rPr lang="en-US" sz="1600" dirty="0" err="1">
                <a:latin typeface="Consolas"/>
                <a:ea typeface="Consolas"/>
                <a:cs typeface="Consolas"/>
                <a:sym typeface="Consolas"/>
              </a:rPr>
              <a:t>Math.</a:t>
            </a:r>
            <a:r>
              <a:rPr lang="en-US" sz="1600" i="1" dirty="0" err="1">
                <a:latin typeface="Consolas"/>
                <a:ea typeface="Consolas"/>
                <a:cs typeface="Consolas"/>
                <a:sym typeface="Consolas"/>
              </a:rPr>
              <a:t>random</a:t>
            </a:r>
            <a:r>
              <a:rPr lang="en-US" sz="1600" dirty="0">
                <a:latin typeface="Consolas"/>
                <a:ea typeface="Consolas"/>
                <a:cs typeface="Consolas"/>
                <a:sym typeface="Consolas"/>
              </a:rPr>
              <a:t>() * 6) + 1);</a:t>
            </a:r>
            <a:endParaRPr sz="1600" dirty="0">
              <a:latin typeface="Consolas"/>
              <a:ea typeface="Consolas"/>
              <a:cs typeface="Consolas"/>
              <a:sym typeface="Consolas"/>
            </a:endParaRPr>
          </a:p>
          <a:p>
            <a:pPr marL="800100" lvl="0" indent="-342900" algn="l" rtl="0">
              <a:lnSpc>
                <a:spcPct val="90000"/>
              </a:lnSpc>
              <a:spcBef>
                <a:spcPts val="960"/>
              </a:spcBef>
              <a:spcAft>
                <a:spcPts val="0"/>
              </a:spcAft>
              <a:buClr>
                <a:schemeClr val="dk1"/>
              </a:buClr>
              <a:buSzPts val="1100"/>
              <a:buFont typeface="Arial"/>
              <a:buNone/>
            </a:pPr>
            <a:r>
              <a:rPr lang="en-US" sz="1600" dirty="0">
                <a:latin typeface="Consolas"/>
                <a:ea typeface="Consolas"/>
                <a:cs typeface="Consolas"/>
                <a:sym typeface="Consolas"/>
              </a:rPr>
              <a:t>		   </a:t>
            </a:r>
            <a:r>
              <a:rPr lang="en-US" sz="1600" b="1" dirty="0">
                <a:solidFill>
                  <a:srgbClr val="7F0055"/>
                </a:solidFill>
                <a:latin typeface="Consolas"/>
                <a:ea typeface="Consolas"/>
                <a:cs typeface="Consolas"/>
                <a:sym typeface="Consolas"/>
              </a:rPr>
              <a:t>if</a:t>
            </a:r>
            <a:r>
              <a:rPr lang="en-US" sz="1600" dirty="0">
                <a:latin typeface="Consolas"/>
                <a:ea typeface="Consolas"/>
                <a:cs typeface="Consolas"/>
                <a:sym typeface="Consolas"/>
              </a:rPr>
              <a:t> (dice1 == dice2){</a:t>
            </a:r>
            <a:endParaRPr sz="1600" dirty="0">
              <a:latin typeface="Consolas"/>
              <a:ea typeface="Consolas"/>
              <a:cs typeface="Consolas"/>
              <a:sym typeface="Consolas"/>
            </a:endParaRPr>
          </a:p>
          <a:p>
            <a:pPr marL="1257300" lvl="0" indent="-342900" algn="l" rtl="0">
              <a:lnSpc>
                <a:spcPct val="90000"/>
              </a:lnSpc>
              <a:spcBef>
                <a:spcPts val="960"/>
              </a:spcBef>
              <a:spcAft>
                <a:spcPts val="0"/>
              </a:spcAft>
              <a:buClr>
                <a:schemeClr val="dk1"/>
              </a:buClr>
              <a:buSzPts val="1100"/>
              <a:buFont typeface="Arial"/>
              <a:buNone/>
            </a:pPr>
            <a:r>
              <a:rPr lang="en-US" sz="1600" dirty="0">
                <a:latin typeface="Consolas"/>
                <a:ea typeface="Consolas"/>
                <a:cs typeface="Consolas"/>
                <a:sym typeface="Consolas"/>
              </a:rPr>
              <a:t>	   </a:t>
            </a:r>
            <a:r>
              <a:rPr lang="en-US" sz="1600" dirty="0" err="1">
                <a:latin typeface="Consolas"/>
                <a:ea typeface="Consolas"/>
                <a:cs typeface="Consolas"/>
                <a:sym typeface="Consolas"/>
              </a:rPr>
              <a:t>System.</a:t>
            </a:r>
            <a:r>
              <a:rPr lang="en-US" sz="1600" i="1" dirty="0" err="1">
                <a:solidFill>
                  <a:srgbClr val="0000C0"/>
                </a:solidFill>
                <a:latin typeface="Consolas"/>
                <a:ea typeface="Consolas"/>
                <a:cs typeface="Consolas"/>
                <a:sym typeface="Consolas"/>
              </a:rPr>
              <a:t>out</a:t>
            </a:r>
            <a:r>
              <a:rPr lang="en-US" sz="1600" dirty="0" err="1">
                <a:latin typeface="Consolas"/>
                <a:ea typeface="Consolas"/>
                <a:cs typeface="Consolas"/>
                <a:sym typeface="Consolas"/>
              </a:rPr>
              <a:t>.println</a:t>
            </a:r>
            <a:r>
              <a:rPr lang="en-US" sz="1600" dirty="0">
                <a:latin typeface="Consolas"/>
                <a:ea typeface="Consolas"/>
                <a:cs typeface="Consolas"/>
                <a:sym typeface="Consolas"/>
              </a:rPr>
              <a:t>("You rolled a double " + dice1 + "!!");</a:t>
            </a:r>
            <a:endParaRPr sz="1600" dirty="0">
              <a:latin typeface="Consolas"/>
              <a:ea typeface="Consolas"/>
              <a:cs typeface="Consolas"/>
              <a:sym typeface="Consolas"/>
            </a:endParaRPr>
          </a:p>
          <a:p>
            <a:pPr marL="1257300" lvl="0" indent="-342900" algn="l" rtl="0">
              <a:lnSpc>
                <a:spcPct val="90000"/>
              </a:lnSpc>
              <a:spcBef>
                <a:spcPts val="960"/>
              </a:spcBef>
              <a:spcAft>
                <a:spcPts val="0"/>
              </a:spcAft>
              <a:buClr>
                <a:schemeClr val="dk1"/>
              </a:buClr>
              <a:buSzPts val="1100"/>
              <a:buFont typeface="Arial"/>
              <a:buNone/>
            </a:pPr>
            <a:r>
              <a:rPr lang="en-US" sz="1600" dirty="0">
                <a:latin typeface="Consolas"/>
                <a:ea typeface="Consolas"/>
                <a:cs typeface="Consolas"/>
                <a:sym typeface="Consolas"/>
              </a:rPr>
              <a:t>	} </a:t>
            </a:r>
            <a:r>
              <a:rPr lang="en-US" sz="1600" b="1" dirty="0">
                <a:solidFill>
                  <a:srgbClr val="7F0055"/>
                </a:solidFill>
                <a:latin typeface="Consolas"/>
                <a:ea typeface="Consolas"/>
                <a:cs typeface="Consolas"/>
                <a:sym typeface="Consolas"/>
              </a:rPr>
              <a:t>else</a:t>
            </a:r>
            <a:r>
              <a:rPr lang="en-US" sz="1600" dirty="0">
                <a:latin typeface="Consolas"/>
                <a:ea typeface="Consolas"/>
                <a:cs typeface="Consolas"/>
                <a:sym typeface="Consolas"/>
              </a:rPr>
              <a:t> { </a:t>
            </a:r>
          </a:p>
          <a:p>
            <a:pPr marL="1257300" lvl="0" indent="-342900" algn="l" rtl="0">
              <a:lnSpc>
                <a:spcPct val="90000"/>
              </a:lnSpc>
              <a:spcBef>
                <a:spcPts val="960"/>
              </a:spcBef>
              <a:spcAft>
                <a:spcPts val="0"/>
              </a:spcAft>
              <a:buClr>
                <a:schemeClr val="dk1"/>
              </a:buClr>
              <a:buSzPts val="1100"/>
              <a:buFont typeface="Arial"/>
              <a:buNone/>
            </a:pPr>
            <a:r>
              <a:rPr lang="en-US" sz="1600" dirty="0">
                <a:latin typeface="Consolas"/>
                <a:ea typeface="Consolas"/>
                <a:cs typeface="Consolas"/>
                <a:sym typeface="Consolas"/>
              </a:rPr>
              <a:t>      </a:t>
            </a:r>
            <a:r>
              <a:rPr lang="en-US" sz="1600" dirty="0" err="1">
                <a:latin typeface="Consolas"/>
                <a:ea typeface="Consolas"/>
                <a:cs typeface="Consolas"/>
                <a:sym typeface="Consolas"/>
              </a:rPr>
              <a:t>System.</a:t>
            </a:r>
            <a:r>
              <a:rPr lang="en-US" sz="1600" i="1" dirty="0" err="1">
                <a:solidFill>
                  <a:srgbClr val="0000C0"/>
                </a:solidFill>
                <a:latin typeface="Consolas"/>
                <a:ea typeface="Consolas"/>
                <a:cs typeface="Consolas"/>
                <a:sym typeface="Consolas"/>
              </a:rPr>
              <a:t>out</a:t>
            </a:r>
            <a:r>
              <a:rPr lang="en-US" sz="1600" dirty="0" err="1">
                <a:latin typeface="Consolas"/>
                <a:ea typeface="Consolas"/>
                <a:cs typeface="Consolas"/>
                <a:sym typeface="Consolas"/>
              </a:rPr>
              <a:t>.println</a:t>
            </a:r>
            <a:r>
              <a:rPr lang="en-US" sz="1600" dirty="0">
                <a:latin typeface="Consolas"/>
                <a:ea typeface="Consolas"/>
                <a:cs typeface="Consolas"/>
                <a:sym typeface="Consolas"/>
              </a:rPr>
              <a:t>("You rolled " + dice1 + " and " + dice2);</a:t>
            </a:r>
            <a:endParaRPr sz="1600" dirty="0">
              <a:latin typeface="Consolas"/>
              <a:ea typeface="Consolas"/>
              <a:cs typeface="Consolas"/>
              <a:sym typeface="Consolas"/>
            </a:endParaRPr>
          </a:p>
          <a:p>
            <a:pPr marL="0" lvl="0" indent="0" algn="l" rtl="0">
              <a:lnSpc>
                <a:spcPct val="90000"/>
              </a:lnSpc>
              <a:spcBef>
                <a:spcPts val="960"/>
              </a:spcBef>
              <a:spcAft>
                <a:spcPts val="0"/>
              </a:spcAft>
              <a:buClr>
                <a:schemeClr val="dk1"/>
              </a:buClr>
              <a:buSzPts val="1100"/>
              <a:buFont typeface="Arial"/>
              <a:buNone/>
            </a:pPr>
            <a:r>
              <a:rPr lang="en-US" sz="1600" dirty="0">
                <a:latin typeface="Consolas"/>
                <a:ea typeface="Consolas"/>
                <a:cs typeface="Consolas"/>
                <a:sym typeface="Consolas"/>
              </a:rPr>
              <a:t>           }</a:t>
            </a:r>
            <a:endParaRPr sz="1600" dirty="0">
              <a:latin typeface="Consolas"/>
              <a:ea typeface="Consolas"/>
              <a:cs typeface="Consolas"/>
              <a:sym typeface="Consolas"/>
            </a:endParaRPr>
          </a:p>
          <a:p>
            <a:pPr marL="342900" lvl="0" indent="-342900" algn="l" rtl="0">
              <a:lnSpc>
                <a:spcPct val="90000"/>
              </a:lnSpc>
              <a:spcBef>
                <a:spcPts val="1080"/>
              </a:spcBef>
              <a:spcAft>
                <a:spcPts val="0"/>
              </a:spcAft>
              <a:buClr>
                <a:schemeClr val="dk1"/>
              </a:buClr>
              <a:buSzPts val="1100"/>
              <a:buFont typeface="Arial"/>
              <a:buNone/>
            </a:pPr>
            <a:r>
              <a:rPr lang="en-US" sz="1600" dirty="0">
                <a:solidFill>
                  <a:srgbClr val="00B050"/>
                </a:solidFill>
                <a:latin typeface="Consolas"/>
                <a:ea typeface="Consolas"/>
                <a:cs typeface="Consolas"/>
                <a:sym typeface="Consolas"/>
              </a:rPr>
              <a:t>		</a:t>
            </a:r>
            <a:r>
              <a:rPr lang="en-US" sz="1600" dirty="0">
                <a:latin typeface="Consolas"/>
                <a:ea typeface="Consolas"/>
                <a:cs typeface="Consolas"/>
                <a:sym typeface="Consolas"/>
              </a:rPr>
              <a:t>}</a:t>
            </a:r>
            <a:endParaRPr sz="1600" dirty="0">
              <a:latin typeface="Consolas"/>
              <a:ea typeface="Consolas"/>
              <a:cs typeface="Consolas"/>
              <a:sym typeface="Consolas"/>
            </a:endParaRPr>
          </a:p>
          <a:p>
            <a:pPr marL="342900" lvl="0" indent="-342900" algn="l" rtl="0">
              <a:lnSpc>
                <a:spcPct val="90000"/>
              </a:lnSpc>
              <a:spcBef>
                <a:spcPts val="1080"/>
              </a:spcBef>
              <a:spcAft>
                <a:spcPts val="0"/>
              </a:spcAft>
              <a:buClr>
                <a:schemeClr val="dk1"/>
              </a:buClr>
              <a:buSzPts val="1100"/>
              <a:buFont typeface="Arial"/>
              <a:buNone/>
            </a:pPr>
            <a:r>
              <a:rPr lang="en-US" sz="1600" dirty="0">
                <a:latin typeface="Consolas"/>
                <a:ea typeface="Consolas"/>
                <a:cs typeface="Consolas"/>
                <a:sym typeface="Consolas"/>
              </a:rPr>
              <a:t>}</a:t>
            </a:r>
            <a:endParaRPr sz="1600" dirty="0">
              <a:latin typeface="Consolas"/>
              <a:ea typeface="Consolas"/>
              <a:cs typeface="Consolas"/>
              <a:sym typeface="Consolas"/>
            </a:endParaRPr>
          </a:p>
          <a:p>
            <a:pPr marL="0" lvl="0" indent="0" algn="l" rtl="0">
              <a:spcBef>
                <a:spcPts val="0"/>
              </a:spcBef>
              <a:spcAft>
                <a:spcPts val="0"/>
              </a:spcAft>
              <a:buClr>
                <a:srgbClr val="000000"/>
              </a:buClr>
              <a:buSzPts val="1600"/>
              <a:buFont typeface="Arial"/>
              <a:buNone/>
            </a:pPr>
            <a:endParaRPr sz="1600" dirty="0">
              <a:solidFill>
                <a:srgbClr val="000000"/>
              </a:solidFill>
              <a:latin typeface="Consolas"/>
              <a:ea typeface="Consolas"/>
              <a:cs typeface="Consolas"/>
              <a:sym typeface="Consolas"/>
            </a:endParaRPr>
          </a:p>
          <a:p>
            <a:pPr marL="457200" lvl="1" indent="0" algn="l" rtl="0">
              <a:lnSpc>
                <a:spcPct val="200000"/>
              </a:lnSpc>
              <a:spcBef>
                <a:spcPts val="960"/>
              </a:spcBef>
              <a:spcAft>
                <a:spcPts val="0"/>
              </a:spcAft>
              <a:buClr>
                <a:schemeClr val="hlink"/>
              </a:buClr>
              <a:buSzPts val="1200"/>
              <a:buFont typeface="Noto Sans"/>
              <a:buNone/>
            </a:pPr>
            <a:endParaRPr sz="1600" b="1" dirty="0">
              <a:solidFill>
                <a:srgbClr val="7F0055"/>
              </a:solidFill>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2862855f622_0_450"/>
          <p:cNvSpPr txBox="1">
            <a:spLocks noGrp="1"/>
          </p:cNvSpPr>
          <p:nvPr>
            <p:ph type="title" idx="4294967295"/>
          </p:nvPr>
        </p:nvSpPr>
        <p:spPr>
          <a:xfrm>
            <a:off x="152400" y="76200"/>
            <a:ext cx="8763000" cy="533400"/>
          </a:xfrm>
          <a:prstGeom prst="rect">
            <a:avLst/>
          </a:prstGeom>
          <a:noFill/>
          <a:ln>
            <a:noFill/>
          </a:ln>
        </p:spPr>
        <p:txBody>
          <a:bodyPr spcFirstLastPara="1" wrap="square" lIns="92075" tIns="46025" rIns="92075" bIns="46025" anchor="ctr" anchorCtr="0">
            <a:noAutofit/>
          </a:bodyPr>
          <a:lstStyle/>
          <a:p>
            <a:pPr marL="0" lvl="0" indent="0" algn="l" rtl="0">
              <a:lnSpc>
                <a:spcPct val="100000"/>
              </a:lnSpc>
              <a:spcBef>
                <a:spcPts val="0"/>
              </a:spcBef>
              <a:spcAft>
                <a:spcPts val="0"/>
              </a:spcAft>
              <a:buSzPts val="1400"/>
              <a:buNone/>
            </a:pPr>
            <a:r>
              <a:rPr lang="en-US"/>
              <a:t>Question 2 – Conditioning</a:t>
            </a:r>
            <a:endParaRPr/>
          </a:p>
        </p:txBody>
      </p:sp>
      <p:sp>
        <p:nvSpPr>
          <p:cNvPr id="131" name="Google Shape;131;g2862855f622_0_450"/>
          <p:cNvSpPr txBox="1">
            <a:spLocks noGrp="1"/>
          </p:cNvSpPr>
          <p:nvPr>
            <p:ph type="body" idx="4294967295"/>
          </p:nvPr>
        </p:nvSpPr>
        <p:spPr>
          <a:xfrm>
            <a:off x="228600" y="685800"/>
            <a:ext cx="8610600" cy="2971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960"/>
              </a:spcBef>
              <a:spcAft>
                <a:spcPts val="0"/>
              </a:spcAft>
              <a:buSzPts val="1600"/>
              <a:buChar char="■"/>
            </a:pPr>
            <a:r>
              <a:rPr lang="en-US" sz="1600"/>
              <a:t>Design a program which does the following:</a:t>
            </a:r>
            <a:endParaRPr/>
          </a:p>
          <a:p>
            <a:pPr marL="914400" marR="0" lvl="1" indent="-330200" algn="l" rtl="0">
              <a:lnSpc>
                <a:spcPct val="100000"/>
              </a:lnSpc>
              <a:spcBef>
                <a:spcPts val="960"/>
              </a:spcBef>
              <a:spcAft>
                <a:spcPts val="0"/>
              </a:spcAft>
              <a:buClr>
                <a:srgbClr val="006600"/>
              </a:buClr>
              <a:buSzPts val="1600"/>
              <a:buChar char="●"/>
            </a:pPr>
            <a:r>
              <a:rPr lang="en-US" sz="1600"/>
              <a:t>Receives an int from user</a:t>
            </a:r>
            <a:endParaRPr sz="1600"/>
          </a:p>
          <a:p>
            <a:pPr marL="914400" marR="0" lvl="1" indent="-330200" algn="l" rtl="0">
              <a:lnSpc>
                <a:spcPct val="100000"/>
              </a:lnSpc>
              <a:spcBef>
                <a:spcPts val="960"/>
              </a:spcBef>
              <a:spcAft>
                <a:spcPts val="0"/>
              </a:spcAft>
              <a:buClr>
                <a:srgbClr val="006600"/>
              </a:buClr>
              <a:buSzPts val="1600"/>
              <a:buChar char="●"/>
            </a:pPr>
            <a:r>
              <a:rPr lang="en-US" sz="1600"/>
              <a:t>assign a grade letter for the students (‘A’ if got 90 or higher, ‘B’ if between 80-89,  ‘C’ if between 70-79, ‘D’ if between 60-69, otherwise ‘F’)</a:t>
            </a:r>
            <a:endParaRPr sz="1600"/>
          </a:p>
          <a:p>
            <a:pPr marL="914400" marR="0" lvl="1" indent="-330200" algn="l" rtl="0">
              <a:lnSpc>
                <a:spcPct val="100000"/>
              </a:lnSpc>
              <a:spcBef>
                <a:spcPts val="960"/>
              </a:spcBef>
              <a:spcAft>
                <a:spcPts val="0"/>
              </a:spcAft>
              <a:buClr>
                <a:srgbClr val="006600"/>
              </a:buClr>
              <a:buSzPts val="1600"/>
              <a:buChar char="●"/>
            </a:pPr>
            <a:r>
              <a:rPr lang="en-US" sz="1600"/>
              <a:t>prints the solution</a:t>
            </a:r>
            <a:endParaRPr sz="1600"/>
          </a:p>
        </p:txBody>
      </p:sp>
      <p:sp>
        <p:nvSpPr>
          <p:cNvPr id="132" name="Google Shape;132;g2862855f622_0_450"/>
          <p:cNvSpPr/>
          <p:nvPr/>
        </p:nvSpPr>
        <p:spPr>
          <a:xfrm>
            <a:off x="152400" y="6652725"/>
            <a:ext cx="5029200" cy="194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8"/>
          <p:cNvSpPr txBox="1">
            <a:spLocks noGrp="1"/>
          </p:cNvSpPr>
          <p:nvPr>
            <p:ph type="title" idx="4294967295"/>
          </p:nvPr>
        </p:nvSpPr>
        <p:spPr>
          <a:xfrm>
            <a:off x="152400" y="76200"/>
            <a:ext cx="8763000" cy="533400"/>
          </a:xfrm>
          <a:prstGeom prst="rect">
            <a:avLst/>
          </a:prstGeom>
          <a:noFill/>
          <a:ln>
            <a:noFill/>
          </a:ln>
        </p:spPr>
        <p:txBody>
          <a:bodyPr spcFirstLastPara="1" wrap="square" lIns="92075" tIns="46025" rIns="92075" bIns="46025" anchor="ctr" anchorCtr="0">
            <a:noAutofit/>
          </a:bodyPr>
          <a:lstStyle/>
          <a:p>
            <a:pPr marL="0" lvl="0" indent="0" algn="l" rtl="0">
              <a:spcBef>
                <a:spcPts val="0"/>
              </a:spcBef>
              <a:spcAft>
                <a:spcPts val="0"/>
              </a:spcAft>
              <a:buSzPts val="1400"/>
              <a:buNone/>
            </a:pPr>
            <a:r>
              <a:rPr lang="en-US"/>
              <a:t>Question 2 - Solution </a:t>
            </a:r>
            <a:endParaRPr/>
          </a:p>
        </p:txBody>
      </p:sp>
      <p:sp>
        <p:nvSpPr>
          <p:cNvPr id="139" name="Google Shape;139;p8"/>
          <p:cNvSpPr txBox="1"/>
          <p:nvPr/>
        </p:nvSpPr>
        <p:spPr>
          <a:xfrm>
            <a:off x="533400" y="914400"/>
            <a:ext cx="7516800" cy="5587068"/>
          </a:xfrm>
          <a:prstGeom prst="rect">
            <a:avLst/>
          </a:prstGeom>
          <a:solidFill>
            <a:srgbClr val="DBD8D8"/>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342900" marR="0" lvl="0" indent="-342900" algn="l" rtl="0">
              <a:lnSpc>
                <a:spcPct val="75000"/>
              </a:lnSpc>
              <a:spcBef>
                <a:spcPts val="0"/>
              </a:spcBef>
              <a:spcAft>
                <a:spcPts val="0"/>
              </a:spcAft>
              <a:buClr>
                <a:srgbClr val="006600"/>
              </a:buClr>
              <a:buSzPts val="1600"/>
              <a:buFont typeface="Courier New"/>
              <a:buNone/>
            </a:pPr>
            <a:r>
              <a:rPr lang="en-US" sz="1600" b="1" i="0" u="none" strike="noStrike" cap="none" dirty="0">
                <a:solidFill>
                  <a:srgbClr val="7F0055"/>
                </a:solidFill>
                <a:latin typeface="Consolas"/>
                <a:ea typeface="Consolas"/>
                <a:cs typeface="Consolas"/>
                <a:sym typeface="Consolas"/>
              </a:rPr>
              <a:t>public</a:t>
            </a:r>
            <a:r>
              <a:rPr lang="en-US" sz="1600" b="0" i="0" u="none" strike="noStrike" cap="none" dirty="0">
                <a:solidFill>
                  <a:srgbClr val="000000"/>
                </a:solidFill>
                <a:latin typeface="Consolas"/>
                <a:ea typeface="Consolas"/>
                <a:cs typeface="Consolas"/>
                <a:sym typeface="Consolas"/>
              </a:rPr>
              <a:t> </a:t>
            </a:r>
            <a:r>
              <a:rPr lang="en-US" sz="1600" b="1" i="0" u="none" strike="noStrike" cap="none" dirty="0">
                <a:solidFill>
                  <a:srgbClr val="7F0055"/>
                </a:solidFill>
                <a:latin typeface="Consolas"/>
                <a:ea typeface="Consolas"/>
                <a:cs typeface="Consolas"/>
                <a:sym typeface="Consolas"/>
              </a:rPr>
              <a:t>class</a:t>
            </a:r>
            <a:r>
              <a:rPr lang="en-US" sz="1600" b="0" i="0" u="none" strike="noStrike" cap="none" dirty="0">
                <a:solidFill>
                  <a:srgbClr val="000000"/>
                </a:solidFill>
                <a:latin typeface="Consolas"/>
                <a:ea typeface="Consolas"/>
                <a:cs typeface="Consolas"/>
                <a:sym typeface="Consolas"/>
              </a:rPr>
              <a:t> </a:t>
            </a:r>
            <a:r>
              <a:rPr lang="en-US" sz="1600" dirty="0" err="1">
                <a:latin typeface="Consolas"/>
                <a:ea typeface="Consolas"/>
                <a:cs typeface="Consolas"/>
                <a:sym typeface="Consolas"/>
              </a:rPr>
              <a:t>GradeCalc</a:t>
            </a:r>
            <a:r>
              <a:rPr lang="en-US" sz="1600" b="0" i="0" u="none" strike="noStrike" cap="none" dirty="0">
                <a:solidFill>
                  <a:srgbClr val="000000"/>
                </a:solidFill>
                <a:latin typeface="Consolas"/>
                <a:ea typeface="Consolas"/>
                <a:cs typeface="Consolas"/>
                <a:sym typeface="Consolas"/>
              </a:rPr>
              <a:t> {</a:t>
            </a:r>
            <a:endParaRPr sz="1400" b="0" i="0" u="none" strike="noStrike" cap="none" dirty="0">
              <a:solidFill>
                <a:srgbClr val="000000"/>
              </a:solidFill>
              <a:latin typeface="Consolas"/>
              <a:ea typeface="Consolas"/>
              <a:cs typeface="Consolas"/>
              <a:sym typeface="Consolas"/>
            </a:endParaRPr>
          </a:p>
          <a:p>
            <a:pPr marL="342900" marR="0" lvl="0" indent="-342900" algn="l" rtl="0">
              <a:lnSpc>
                <a:spcPct val="75000"/>
              </a:lnSpc>
              <a:spcBef>
                <a:spcPts val="960"/>
              </a:spcBef>
              <a:spcAft>
                <a:spcPts val="0"/>
              </a:spcAft>
              <a:buClr>
                <a:srgbClr val="006600"/>
              </a:buClr>
              <a:buSzPts val="1600"/>
              <a:buFont typeface="Courier New"/>
              <a:buNone/>
            </a:pPr>
            <a:r>
              <a:rPr lang="en-US" sz="1600" b="1" i="0" u="none" strike="noStrike" cap="none" dirty="0">
                <a:solidFill>
                  <a:srgbClr val="000000"/>
                </a:solidFill>
                <a:latin typeface="Consolas"/>
                <a:ea typeface="Consolas"/>
                <a:cs typeface="Consolas"/>
                <a:sym typeface="Consolas"/>
              </a:rPr>
              <a:t>	</a:t>
            </a:r>
            <a:r>
              <a:rPr lang="en-US" sz="1600" b="1" i="0" u="none" strike="noStrike" cap="none" dirty="0">
                <a:solidFill>
                  <a:srgbClr val="7F0055"/>
                </a:solidFill>
                <a:latin typeface="Consolas"/>
                <a:ea typeface="Consolas"/>
                <a:cs typeface="Consolas"/>
                <a:sym typeface="Consolas"/>
              </a:rPr>
              <a:t>public</a:t>
            </a:r>
            <a:r>
              <a:rPr lang="en-US" sz="1600" b="0" i="0" u="none" strike="noStrike" cap="none" dirty="0">
                <a:solidFill>
                  <a:srgbClr val="000000"/>
                </a:solidFill>
                <a:latin typeface="Consolas"/>
                <a:ea typeface="Consolas"/>
                <a:cs typeface="Consolas"/>
                <a:sym typeface="Consolas"/>
              </a:rPr>
              <a:t> </a:t>
            </a:r>
            <a:r>
              <a:rPr lang="en-US" sz="1600" b="1" i="0" u="none" strike="noStrike" cap="none" dirty="0">
                <a:solidFill>
                  <a:srgbClr val="7F0055"/>
                </a:solidFill>
                <a:latin typeface="Consolas"/>
                <a:ea typeface="Consolas"/>
                <a:cs typeface="Consolas"/>
                <a:sym typeface="Consolas"/>
              </a:rPr>
              <a:t>static</a:t>
            </a:r>
            <a:r>
              <a:rPr lang="en-US" sz="1600" b="0" i="0" u="none" strike="noStrike" cap="none" dirty="0">
                <a:solidFill>
                  <a:srgbClr val="000000"/>
                </a:solidFill>
                <a:latin typeface="Consolas"/>
                <a:ea typeface="Consolas"/>
                <a:cs typeface="Consolas"/>
                <a:sym typeface="Consolas"/>
              </a:rPr>
              <a:t> </a:t>
            </a:r>
            <a:r>
              <a:rPr lang="en-US" sz="1600" b="1" i="0" u="none" strike="noStrike" cap="none" dirty="0">
                <a:solidFill>
                  <a:srgbClr val="7F0055"/>
                </a:solidFill>
                <a:latin typeface="Consolas"/>
                <a:ea typeface="Consolas"/>
                <a:cs typeface="Consolas"/>
                <a:sym typeface="Consolas"/>
              </a:rPr>
              <a:t>void</a:t>
            </a:r>
            <a:r>
              <a:rPr lang="en-US" sz="1600" b="0" i="0" u="none" strike="noStrike" cap="none" dirty="0">
                <a:solidFill>
                  <a:srgbClr val="000000"/>
                </a:solidFill>
                <a:latin typeface="Consolas"/>
                <a:ea typeface="Consolas"/>
                <a:cs typeface="Consolas"/>
                <a:sym typeface="Consolas"/>
              </a:rPr>
              <a:t> main(String[] </a:t>
            </a:r>
            <a:r>
              <a:rPr lang="en-US" sz="1600" b="0" i="0" u="none" strike="noStrike" cap="none" dirty="0" err="1">
                <a:solidFill>
                  <a:srgbClr val="000000"/>
                </a:solidFill>
                <a:latin typeface="Consolas"/>
                <a:ea typeface="Consolas"/>
                <a:cs typeface="Consolas"/>
                <a:sym typeface="Consolas"/>
              </a:rPr>
              <a:t>args</a:t>
            </a:r>
            <a:r>
              <a:rPr lang="en-US" sz="1600" b="0" i="0" u="none" strike="noStrike" cap="none" dirty="0">
                <a:solidFill>
                  <a:srgbClr val="000000"/>
                </a:solidFill>
                <a:latin typeface="Consolas"/>
                <a:ea typeface="Consolas"/>
                <a:cs typeface="Consolas"/>
                <a:sym typeface="Consolas"/>
              </a:rPr>
              <a:t>){</a:t>
            </a:r>
            <a:endParaRPr sz="1400" b="0" i="0" u="none" strike="noStrike" cap="none" dirty="0">
              <a:solidFill>
                <a:srgbClr val="000000"/>
              </a:solidFill>
              <a:latin typeface="Consolas"/>
              <a:ea typeface="Consolas"/>
              <a:cs typeface="Consolas"/>
              <a:sym typeface="Consolas"/>
            </a:endParaRPr>
          </a:p>
          <a:p>
            <a:pPr marL="342900" marR="0" lvl="0" indent="-342900" algn="l" rtl="0">
              <a:lnSpc>
                <a:spcPct val="75000"/>
              </a:lnSpc>
              <a:spcBef>
                <a:spcPts val="960"/>
              </a:spcBef>
              <a:spcAft>
                <a:spcPts val="0"/>
              </a:spcAft>
              <a:buClr>
                <a:srgbClr val="006600"/>
              </a:buClr>
              <a:buSzPts val="1600"/>
              <a:buFont typeface="Courier New"/>
              <a:buNone/>
            </a:pPr>
            <a:r>
              <a:rPr lang="en-US" sz="1600" b="0" i="0" u="none" strike="noStrike" cap="none" dirty="0">
                <a:solidFill>
                  <a:srgbClr val="000000"/>
                </a:solidFill>
                <a:latin typeface="Consolas"/>
                <a:ea typeface="Consolas"/>
                <a:cs typeface="Consolas"/>
                <a:sym typeface="Consolas"/>
              </a:rPr>
              <a:t>	  </a:t>
            </a:r>
            <a:r>
              <a:rPr lang="en-US" sz="1600" b="1" i="0" u="none" strike="noStrike" cap="none" dirty="0">
                <a:solidFill>
                  <a:srgbClr val="7F0055"/>
                </a:solidFill>
                <a:latin typeface="Consolas"/>
                <a:ea typeface="Consolas"/>
                <a:cs typeface="Consolas"/>
                <a:sym typeface="Consolas"/>
              </a:rPr>
              <a:t>int</a:t>
            </a:r>
            <a:r>
              <a:rPr lang="en-US" sz="1600" b="0" i="0" u="none" strike="noStrike" cap="none" dirty="0">
                <a:solidFill>
                  <a:srgbClr val="000000"/>
                </a:solidFill>
                <a:latin typeface="Consolas"/>
                <a:ea typeface="Consolas"/>
                <a:cs typeface="Consolas"/>
                <a:sym typeface="Consolas"/>
              </a:rPr>
              <a:t> score = </a:t>
            </a:r>
            <a:r>
              <a:rPr lang="en-US" sz="1600" b="0" i="0" u="none" strike="noStrike" cap="none" dirty="0" err="1">
                <a:solidFill>
                  <a:srgbClr val="000000"/>
                </a:solidFill>
                <a:latin typeface="Consolas"/>
                <a:ea typeface="Consolas"/>
                <a:cs typeface="Consolas"/>
                <a:sym typeface="Consolas"/>
              </a:rPr>
              <a:t>Integer.parseInt</a:t>
            </a:r>
            <a:r>
              <a:rPr lang="en-US" sz="1600" b="0" i="0" u="none" strike="noStrike" cap="none" dirty="0">
                <a:solidFill>
                  <a:srgbClr val="000000"/>
                </a:solidFill>
                <a:latin typeface="Consolas"/>
                <a:ea typeface="Consolas"/>
                <a:cs typeface="Consolas"/>
                <a:sym typeface="Consolas"/>
              </a:rPr>
              <a:t>(</a:t>
            </a:r>
            <a:r>
              <a:rPr lang="en-US" sz="1600" b="0" i="0" u="none" strike="noStrike" cap="none" dirty="0" err="1">
                <a:solidFill>
                  <a:srgbClr val="000000"/>
                </a:solidFill>
                <a:latin typeface="Consolas"/>
                <a:ea typeface="Consolas"/>
                <a:cs typeface="Consolas"/>
                <a:sym typeface="Consolas"/>
              </a:rPr>
              <a:t>args</a:t>
            </a:r>
            <a:r>
              <a:rPr lang="en-US" sz="1600" b="0" i="0" u="none" strike="noStrike" cap="none" dirty="0">
                <a:solidFill>
                  <a:srgbClr val="000000"/>
                </a:solidFill>
                <a:latin typeface="Consolas"/>
                <a:ea typeface="Consolas"/>
                <a:cs typeface="Consolas"/>
                <a:sym typeface="Consolas"/>
              </a:rPr>
              <a:t>[0]);         </a:t>
            </a:r>
            <a:endParaRPr sz="1600" b="0" i="0" u="none" strike="noStrike" cap="none" dirty="0">
              <a:solidFill>
                <a:srgbClr val="00B050"/>
              </a:solidFill>
              <a:latin typeface="Consolas"/>
              <a:ea typeface="Consolas"/>
              <a:cs typeface="Consolas"/>
              <a:sym typeface="Consolas"/>
            </a:endParaRPr>
          </a:p>
          <a:p>
            <a:pPr marL="342900" marR="0" lvl="0" indent="-342900" algn="l" rtl="0">
              <a:lnSpc>
                <a:spcPct val="75000"/>
              </a:lnSpc>
              <a:spcBef>
                <a:spcPts val="960"/>
              </a:spcBef>
              <a:spcAft>
                <a:spcPts val="0"/>
              </a:spcAft>
              <a:buClr>
                <a:srgbClr val="000000"/>
              </a:buClr>
              <a:buSzPts val="1600"/>
              <a:buFont typeface="Arial"/>
              <a:buNone/>
            </a:pPr>
            <a:r>
              <a:rPr lang="en-US" sz="1600" b="0" i="0" u="none" strike="noStrike" cap="none" dirty="0">
                <a:solidFill>
                  <a:srgbClr val="000000"/>
                </a:solidFill>
                <a:latin typeface="Consolas"/>
                <a:ea typeface="Consolas"/>
                <a:cs typeface="Consolas"/>
                <a:sym typeface="Consolas"/>
              </a:rPr>
              <a:t>	  </a:t>
            </a:r>
            <a:r>
              <a:rPr lang="en-US" sz="1600" b="1" i="0" u="none" strike="noStrike" cap="none" dirty="0">
                <a:solidFill>
                  <a:srgbClr val="7F0055"/>
                </a:solidFill>
                <a:latin typeface="Consolas"/>
                <a:ea typeface="Consolas"/>
                <a:cs typeface="Consolas"/>
                <a:sym typeface="Consolas"/>
              </a:rPr>
              <a:t>char</a:t>
            </a:r>
            <a:r>
              <a:rPr lang="en-US" sz="1600" b="0" i="0" u="none" strike="noStrike" cap="none" dirty="0">
                <a:solidFill>
                  <a:srgbClr val="000000"/>
                </a:solidFill>
                <a:latin typeface="Consolas"/>
                <a:ea typeface="Consolas"/>
                <a:cs typeface="Consolas"/>
                <a:sym typeface="Consolas"/>
              </a:rPr>
              <a:t> grade = ‘0’;		      </a:t>
            </a:r>
            <a:endParaRPr sz="1600" b="0" i="0" u="none" strike="noStrike" cap="none" dirty="0">
              <a:solidFill>
                <a:srgbClr val="000000"/>
              </a:solidFill>
              <a:latin typeface="Consolas"/>
              <a:ea typeface="Consolas"/>
              <a:cs typeface="Consolas"/>
              <a:sym typeface="Consolas"/>
            </a:endParaRPr>
          </a:p>
          <a:p>
            <a:pPr marL="342900" marR="0" lvl="0" indent="-342900" algn="l" rtl="0">
              <a:lnSpc>
                <a:spcPct val="75000"/>
              </a:lnSpc>
              <a:spcBef>
                <a:spcPts val="960"/>
              </a:spcBef>
              <a:spcAft>
                <a:spcPts val="0"/>
              </a:spcAft>
              <a:buClr>
                <a:srgbClr val="000000"/>
              </a:buClr>
              <a:buSzPts val="1600"/>
              <a:buFont typeface="Arial"/>
              <a:buNone/>
            </a:pPr>
            <a:r>
              <a:rPr lang="en-US" sz="1600" b="0" i="0" u="none" strike="noStrike" cap="none" dirty="0">
                <a:solidFill>
                  <a:srgbClr val="000000"/>
                </a:solidFill>
                <a:latin typeface="Consolas"/>
                <a:ea typeface="Consolas"/>
                <a:cs typeface="Consolas"/>
                <a:sym typeface="Consolas"/>
              </a:rPr>
              <a:t>	  </a:t>
            </a:r>
            <a:r>
              <a:rPr lang="en-US" sz="1600" b="1" i="0" u="none" strike="noStrike" cap="none" dirty="0">
                <a:solidFill>
                  <a:srgbClr val="7F0055"/>
                </a:solidFill>
                <a:latin typeface="Consolas"/>
                <a:ea typeface="Consolas"/>
                <a:cs typeface="Consolas"/>
                <a:sym typeface="Consolas"/>
              </a:rPr>
              <a:t>if </a:t>
            </a:r>
            <a:r>
              <a:rPr lang="en-US" sz="1600" b="0" i="0" u="none" strike="noStrike" cap="none" dirty="0">
                <a:solidFill>
                  <a:schemeClr val="dk1"/>
                </a:solidFill>
                <a:latin typeface="Consolas"/>
                <a:ea typeface="Consolas"/>
                <a:cs typeface="Consolas"/>
                <a:sym typeface="Consolas"/>
              </a:rPr>
              <a:t>(score &gt;= 90){</a:t>
            </a:r>
            <a:endParaRPr sz="1600" b="0" i="0" u="none" strike="noStrike" cap="none" dirty="0">
              <a:solidFill>
                <a:srgbClr val="000000"/>
              </a:solidFill>
              <a:latin typeface="Consolas"/>
              <a:ea typeface="Consolas"/>
              <a:cs typeface="Consolas"/>
              <a:sym typeface="Consolas"/>
            </a:endParaRPr>
          </a:p>
          <a:p>
            <a:pPr marL="342900" marR="0" lvl="0" indent="-342900" algn="l" rtl="0">
              <a:lnSpc>
                <a:spcPct val="75000"/>
              </a:lnSpc>
              <a:spcBef>
                <a:spcPts val="960"/>
              </a:spcBef>
              <a:spcAft>
                <a:spcPts val="0"/>
              </a:spcAft>
              <a:buClr>
                <a:srgbClr val="006600"/>
              </a:buClr>
              <a:buSzPts val="1600"/>
              <a:buFont typeface="Courier New"/>
              <a:buNone/>
            </a:pPr>
            <a:r>
              <a:rPr lang="en-US" sz="1600" b="0" i="0" u="none" strike="noStrike" cap="none" dirty="0">
                <a:solidFill>
                  <a:srgbClr val="000000"/>
                </a:solidFill>
                <a:latin typeface="Consolas"/>
                <a:ea typeface="Consolas"/>
                <a:cs typeface="Consolas"/>
                <a:sym typeface="Consolas"/>
              </a:rPr>
              <a:t>	  	grade = ‘A’;</a:t>
            </a:r>
            <a:endParaRPr sz="1400" b="0" i="0" u="none" strike="noStrike" cap="none" dirty="0">
              <a:solidFill>
                <a:srgbClr val="000000"/>
              </a:solidFill>
              <a:latin typeface="Consolas"/>
              <a:ea typeface="Consolas"/>
              <a:cs typeface="Consolas"/>
              <a:sym typeface="Consolas"/>
            </a:endParaRPr>
          </a:p>
          <a:p>
            <a:pPr marL="342900" marR="0" lvl="0" indent="-342900" algn="l" rtl="0">
              <a:lnSpc>
                <a:spcPct val="75000"/>
              </a:lnSpc>
              <a:spcBef>
                <a:spcPts val="960"/>
              </a:spcBef>
              <a:spcAft>
                <a:spcPts val="0"/>
              </a:spcAft>
              <a:buClr>
                <a:srgbClr val="000000"/>
              </a:buClr>
              <a:buSzPts val="1600"/>
              <a:buFont typeface="Arial"/>
              <a:buNone/>
            </a:pPr>
            <a:r>
              <a:rPr lang="en-US" sz="1600" b="0" i="0" u="none" strike="noStrike" cap="none" dirty="0">
                <a:solidFill>
                  <a:srgbClr val="000000"/>
                </a:solidFill>
                <a:latin typeface="Consolas"/>
                <a:ea typeface="Consolas"/>
                <a:cs typeface="Consolas"/>
                <a:sym typeface="Consolas"/>
              </a:rPr>
              <a:t>	  }</a:t>
            </a:r>
            <a:r>
              <a:rPr lang="en-US" sz="1600" b="1" i="0" u="none" strike="noStrike" cap="none" dirty="0">
                <a:solidFill>
                  <a:srgbClr val="7F0055"/>
                </a:solidFill>
                <a:latin typeface="Consolas"/>
                <a:ea typeface="Consolas"/>
                <a:cs typeface="Consolas"/>
                <a:sym typeface="Consolas"/>
              </a:rPr>
              <a:t> else if </a:t>
            </a:r>
            <a:r>
              <a:rPr lang="en-US" sz="1600" b="0" i="0" u="none" strike="noStrike" cap="none" dirty="0">
                <a:solidFill>
                  <a:schemeClr val="dk1"/>
                </a:solidFill>
                <a:latin typeface="Consolas"/>
                <a:ea typeface="Consolas"/>
                <a:cs typeface="Consolas"/>
                <a:sym typeface="Consolas"/>
              </a:rPr>
              <a:t>(score &gt;= 80){</a:t>
            </a:r>
            <a:endParaRPr sz="1600" b="0" i="0" u="none" strike="noStrike" cap="none" dirty="0">
              <a:solidFill>
                <a:srgbClr val="000000"/>
              </a:solidFill>
              <a:latin typeface="Consolas"/>
              <a:ea typeface="Consolas"/>
              <a:cs typeface="Consolas"/>
              <a:sym typeface="Consolas"/>
            </a:endParaRPr>
          </a:p>
          <a:p>
            <a:pPr marL="342900" marR="0" lvl="0" indent="-342900" algn="l" rtl="0">
              <a:lnSpc>
                <a:spcPct val="75000"/>
              </a:lnSpc>
              <a:spcBef>
                <a:spcPts val="960"/>
              </a:spcBef>
              <a:spcAft>
                <a:spcPts val="0"/>
              </a:spcAft>
              <a:buClr>
                <a:srgbClr val="000000"/>
              </a:buClr>
              <a:buSzPts val="1600"/>
              <a:buFont typeface="Arial"/>
              <a:buNone/>
            </a:pPr>
            <a:r>
              <a:rPr lang="en-US" sz="1600" b="0" i="0" u="none" strike="noStrike" cap="none" dirty="0">
                <a:solidFill>
                  <a:srgbClr val="000000"/>
                </a:solidFill>
                <a:latin typeface="Consolas"/>
                <a:ea typeface="Consolas"/>
                <a:cs typeface="Consolas"/>
                <a:sym typeface="Consolas"/>
              </a:rPr>
              <a:t>	 	grade = ‘B’;</a:t>
            </a:r>
            <a:endParaRPr sz="1600" b="0" i="0" u="none" strike="noStrike" cap="none" dirty="0">
              <a:solidFill>
                <a:srgbClr val="00B050"/>
              </a:solidFill>
              <a:latin typeface="Consolas"/>
              <a:ea typeface="Consolas"/>
              <a:cs typeface="Consolas"/>
              <a:sym typeface="Consolas"/>
            </a:endParaRPr>
          </a:p>
          <a:p>
            <a:pPr marL="342900" marR="0" lvl="0" indent="-342900" algn="l" rtl="0">
              <a:lnSpc>
                <a:spcPct val="75000"/>
              </a:lnSpc>
              <a:spcBef>
                <a:spcPts val="960"/>
              </a:spcBef>
              <a:spcAft>
                <a:spcPts val="0"/>
              </a:spcAft>
              <a:buClr>
                <a:srgbClr val="000000"/>
              </a:buClr>
              <a:buSzPts val="1600"/>
              <a:buFont typeface="Arial"/>
              <a:buNone/>
            </a:pPr>
            <a:r>
              <a:rPr lang="en-US" sz="1600" b="0" i="0" u="none" strike="noStrike" cap="none" dirty="0">
                <a:solidFill>
                  <a:srgbClr val="000000"/>
                </a:solidFill>
                <a:latin typeface="Consolas"/>
                <a:ea typeface="Consolas"/>
                <a:cs typeface="Consolas"/>
                <a:sym typeface="Consolas"/>
              </a:rPr>
              <a:t>	  }</a:t>
            </a:r>
            <a:r>
              <a:rPr lang="en-US" sz="1600" b="1" i="0" u="none" strike="noStrike" cap="none" dirty="0">
                <a:solidFill>
                  <a:srgbClr val="7F0055"/>
                </a:solidFill>
                <a:latin typeface="Consolas"/>
                <a:ea typeface="Consolas"/>
                <a:cs typeface="Consolas"/>
                <a:sym typeface="Consolas"/>
              </a:rPr>
              <a:t> else if </a:t>
            </a:r>
            <a:r>
              <a:rPr lang="en-US" sz="1600" b="0" i="0" u="none" strike="noStrike" cap="none" dirty="0">
                <a:solidFill>
                  <a:schemeClr val="dk1"/>
                </a:solidFill>
                <a:latin typeface="Consolas"/>
                <a:ea typeface="Consolas"/>
                <a:cs typeface="Consolas"/>
                <a:sym typeface="Consolas"/>
              </a:rPr>
              <a:t>(score &gt;= 70){</a:t>
            </a:r>
            <a:endParaRPr sz="1600" b="0" i="0" u="none" strike="noStrike" cap="none" dirty="0">
              <a:solidFill>
                <a:srgbClr val="000000"/>
              </a:solidFill>
              <a:latin typeface="Consolas"/>
              <a:ea typeface="Consolas"/>
              <a:cs typeface="Consolas"/>
              <a:sym typeface="Consolas"/>
            </a:endParaRPr>
          </a:p>
          <a:p>
            <a:pPr marL="342900" marR="0" lvl="0" indent="-342900" algn="l" rtl="0">
              <a:lnSpc>
                <a:spcPct val="75000"/>
              </a:lnSpc>
              <a:spcBef>
                <a:spcPts val="960"/>
              </a:spcBef>
              <a:spcAft>
                <a:spcPts val="0"/>
              </a:spcAft>
              <a:buClr>
                <a:srgbClr val="000000"/>
              </a:buClr>
              <a:buSzPts val="1600"/>
              <a:buFont typeface="Arial"/>
              <a:buNone/>
            </a:pPr>
            <a:r>
              <a:rPr lang="en-US" sz="1600" b="0" i="0" u="none" strike="noStrike" cap="none" dirty="0">
                <a:solidFill>
                  <a:srgbClr val="000000"/>
                </a:solidFill>
                <a:latin typeface="Consolas"/>
                <a:ea typeface="Consolas"/>
                <a:cs typeface="Consolas"/>
                <a:sym typeface="Consolas"/>
              </a:rPr>
              <a:t>		grade = ‘C’;</a:t>
            </a:r>
            <a:endParaRPr sz="1600" b="0" i="0" u="none" strike="noStrike" cap="none" dirty="0">
              <a:solidFill>
                <a:srgbClr val="00B050"/>
              </a:solidFill>
              <a:latin typeface="Consolas"/>
              <a:ea typeface="Consolas"/>
              <a:cs typeface="Consolas"/>
              <a:sym typeface="Consolas"/>
            </a:endParaRPr>
          </a:p>
          <a:p>
            <a:pPr marL="342900" marR="0" lvl="0" indent="-342900" algn="l" rtl="0">
              <a:lnSpc>
                <a:spcPct val="75000"/>
              </a:lnSpc>
              <a:spcBef>
                <a:spcPts val="960"/>
              </a:spcBef>
              <a:spcAft>
                <a:spcPts val="0"/>
              </a:spcAft>
              <a:buClr>
                <a:srgbClr val="000000"/>
              </a:buClr>
              <a:buSzPts val="1600"/>
              <a:buFont typeface="Arial"/>
              <a:buNone/>
            </a:pPr>
            <a:r>
              <a:rPr lang="en-US" sz="1600" b="0" i="0" u="none" strike="noStrike" cap="none" dirty="0">
                <a:solidFill>
                  <a:srgbClr val="000000"/>
                </a:solidFill>
                <a:latin typeface="Consolas"/>
                <a:ea typeface="Consolas"/>
                <a:cs typeface="Consolas"/>
                <a:sym typeface="Consolas"/>
              </a:rPr>
              <a:t>	  } </a:t>
            </a:r>
            <a:r>
              <a:rPr lang="en-US" sz="1600" b="1" i="0" u="none" strike="noStrike" cap="none" dirty="0">
                <a:solidFill>
                  <a:srgbClr val="7F0055"/>
                </a:solidFill>
                <a:latin typeface="Consolas"/>
                <a:ea typeface="Consolas"/>
                <a:cs typeface="Consolas"/>
                <a:sym typeface="Consolas"/>
              </a:rPr>
              <a:t>else if </a:t>
            </a:r>
            <a:r>
              <a:rPr lang="en-US" sz="1600" b="0" i="0" u="none" strike="noStrike" cap="none" dirty="0">
                <a:solidFill>
                  <a:schemeClr val="dk1"/>
                </a:solidFill>
                <a:latin typeface="Consolas"/>
                <a:ea typeface="Consolas"/>
                <a:cs typeface="Consolas"/>
                <a:sym typeface="Consolas"/>
              </a:rPr>
              <a:t>(score &gt;= 60){</a:t>
            </a:r>
            <a:endParaRPr sz="1600" b="0" i="0" u="none" strike="noStrike" cap="none" dirty="0">
              <a:solidFill>
                <a:srgbClr val="000000"/>
              </a:solidFill>
              <a:latin typeface="Consolas"/>
              <a:ea typeface="Consolas"/>
              <a:cs typeface="Consolas"/>
              <a:sym typeface="Consolas"/>
            </a:endParaRPr>
          </a:p>
          <a:p>
            <a:pPr marL="342900" marR="0" lvl="0" indent="-342900" algn="l" rtl="0">
              <a:lnSpc>
                <a:spcPct val="75000"/>
              </a:lnSpc>
              <a:spcBef>
                <a:spcPts val="960"/>
              </a:spcBef>
              <a:spcAft>
                <a:spcPts val="0"/>
              </a:spcAft>
              <a:buClr>
                <a:srgbClr val="000000"/>
              </a:buClr>
              <a:buSzPts val="1600"/>
              <a:buFont typeface="Arial"/>
              <a:buNone/>
            </a:pPr>
            <a:r>
              <a:rPr lang="en-US" sz="1600" b="0" i="0" u="none" strike="noStrike" cap="none" dirty="0">
                <a:solidFill>
                  <a:srgbClr val="000000"/>
                </a:solidFill>
                <a:latin typeface="Consolas"/>
                <a:ea typeface="Consolas"/>
                <a:cs typeface="Consolas"/>
                <a:sym typeface="Consolas"/>
              </a:rPr>
              <a:t>		grade = ‘D’;</a:t>
            </a:r>
            <a:endParaRPr sz="1600" b="0" i="0" u="none" strike="noStrike" cap="none" dirty="0">
              <a:solidFill>
                <a:srgbClr val="00B050"/>
              </a:solidFill>
              <a:latin typeface="Consolas"/>
              <a:ea typeface="Consolas"/>
              <a:cs typeface="Consolas"/>
              <a:sym typeface="Consolas"/>
            </a:endParaRPr>
          </a:p>
          <a:p>
            <a:pPr marL="342900" marR="0" lvl="0" indent="-342900" algn="l" rtl="0">
              <a:lnSpc>
                <a:spcPct val="75000"/>
              </a:lnSpc>
              <a:spcBef>
                <a:spcPts val="960"/>
              </a:spcBef>
              <a:spcAft>
                <a:spcPts val="0"/>
              </a:spcAft>
              <a:buClr>
                <a:srgbClr val="000000"/>
              </a:buClr>
              <a:buSzPts val="1600"/>
              <a:buFont typeface="Arial"/>
              <a:buNone/>
            </a:pPr>
            <a:r>
              <a:rPr lang="en-US" sz="1600" b="0" i="0" u="none" strike="noStrike" cap="none" dirty="0">
                <a:solidFill>
                  <a:srgbClr val="000000"/>
                </a:solidFill>
                <a:latin typeface="Consolas"/>
                <a:ea typeface="Consolas"/>
                <a:cs typeface="Consolas"/>
                <a:sym typeface="Consolas"/>
              </a:rPr>
              <a:t>	  } </a:t>
            </a:r>
            <a:r>
              <a:rPr lang="en-US" sz="1600" b="1" i="0" u="none" strike="noStrike" cap="none" dirty="0">
                <a:solidFill>
                  <a:srgbClr val="7F0055"/>
                </a:solidFill>
                <a:latin typeface="Consolas"/>
                <a:ea typeface="Consolas"/>
                <a:cs typeface="Consolas"/>
                <a:sym typeface="Consolas"/>
              </a:rPr>
              <a:t>else </a:t>
            </a:r>
            <a:r>
              <a:rPr lang="en-US" sz="1600" b="0" i="0" u="none" strike="noStrike" cap="none" dirty="0">
                <a:solidFill>
                  <a:schemeClr val="dk1"/>
                </a:solidFill>
                <a:latin typeface="Consolas"/>
                <a:ea typeface="Consolas"/>
                <a:cs typeface="Consolas"/>
                <a:sym typeface="Consolas"/>
              </a:rPr>
              <a:t>{</a:t>
            </a:r>
            <a:endParaRPr sz="1600" b="0" i="0" u="none" strike="noStrike" cap="none" dirty="0">
              <a:solidFill>
                <a:srgbClr val="000000"/>
              </a:solidFill>
              <a:latin typeface="Consolas"/>
              <a:ea typeface="Consolas"/>
              <a:cs typeface="Consolas"/>
              <a:sym typeface="Consolas"/>
            </a:endParaRPr>
          </a:p>
          <a:p>
            <a:pPr marL="342900" marR="0" lvl="0" indent="-342900" algn="l" rtl="0">
              <a:lnSpc>
                <a:spcPct val="75000"/>
              </a:lnSpc>
              <a:spcBef>
                <a:spcPts val="960"/>
              </a:spcBef>
              <a:spcAft>
                <a:spcPts val="0"/>
              </a:spcAft>
              <a:buClr>
                <a:srgbClr val="000000"/>
              </a:buClr>
              <a:buSzPts val="1600"/>
              <a:buFont typeface="Arial"/>
              <a:buNone/>
            </a:pPr>
            <a:r>
              <a:rPr lang="en-US" sz="1600" b="0" i="0" u="none" strike="noStrike" cap="none" dirty="0">
                <a:solidFill>
                  <a:srgbClr val="000000"/>
                </a:solidFill>
                <a:latin typeface="Consolas"/>
                <a:ea typeface="Consolas"/>
                <a:cs typeface="Consolas"/>
                <a:sym typeface="Consolas"/>
              </a:rPr>
              <a:t>		grade = ‘F’;</a:t>
            </a:r>
            <a:endParaRPr sz="1600" b="0" i="0" u="none" strike="noStrike" cap="none" dirty="0">
              <a:solidFill>
                <a:srgbClr val="00B050"/>
              </a:solidFill>
              <a:latin typeface="Consolas"/>
              <a:ea typeface="Consolas"/>
              <a:cs typeface="Consolas"/>
              <a:sym typeface="Consolas"/>
            </a:endParaRPr>
          </a:p>
          <a:p>
            <a:pPr marL="342900" marR="0" lvl="0" indent="-342900" algn="l" rtl="0">
              <a:lnSpc>
                <a:spcPct val="75000"/>
              </a:lnSpc>
              <a:spcBef>
                <a:spcPts val="960"/>
              </a:spcBef>
              <a:spcAft>
                <a:spcPts val="0"/>
              </a:spcAft>
              <a:buClr>
                <a:srgbClr val="000000"/>
              </a:buClr>
              <a:buSzPts val="1600"/>
              <a:buFont typeface="Arial"/>
              <a:buNone/>
            </a:pPr>
            <a:r>
              <a:rPr lang="en-US" sz="1600" b="0" i="0" u="none" strike="noStrike" cap="none" dirty="0">
                <a:solidFill>
                  <a:srgbClr val="000000"/>
                </a:solidFill>
                <a:latin typeface="Consolas"/>
                <a:ea typeface="Consolas"/>
                <a:cs typeface="Consolas"/>
                <a:sym typeface="Consolas"/>
              </a:rPr>
              <a:t>	  }</a:t>
            </a:r>
            <a:endParaRPr sz="1400" b="0" i="0" u="none" strike="noStrike" cap="none" dirty="0">
              <a:solidFill>
                <a:srgbClr val="000000"/>
              </a:solidFill>
              <a:latin typeface="Consolas"/>
              <a:ea typeface="Consolas"/>
              <a:cs typeface="Consolas"/>
              <a:sym typeface="Consolas"/>
            </a:endParaRPr>
          </a:p>
          <a:p>
            <a:pPr marL="342900" marR="0" lvl="0" indent="-342900" algn="l" rtl="0">
              <a:lnSpc>
                <a:spcPct val="75000"/>
              </a:lnSpc>
              <a:spcBef>
                <a:spcPts val="960"/>
              </a:spcBef>
              <a:spcAft>
                <a:spcPts val="0"/>
              </a:spcAft>
              <a:buClr>
                <a:srgbClr val="000000"/>
              </a:buClr>
              <a:buSzPts val="1600"/>
              <a:buFont typeface="Arial"/>
              <a:buNone/>
            </a:pPr>
            <a:r>
              <a:rPr lang="en-US" sz="1600" b="0" i="0" u="none" strike="noStrike" cap="none" dirty="0">
                <a:solidFill>
                  <a:srgbClr val="000000"/>
                </a:solidFill>
                <a:latin typeface="Consolas"/>
                <a:ea typeface="Consolas"/>
                <a:cs typeface="Consolas"/>
                <a:sym typeface="Consolas"/>
              </a:rPr>
              <a:t>	  </a:t>
            </a:r>
            <a:r>
              <a:rPr lang="en-US" sz="1600" b="0" i="0" u="none" strike="noStrike" cap="none" dirty="0" err="1">
                <a:solidFill>
                  <a:srgbClr val="000000"/>
                </a:solidFill>
                <a:latin typeface="Consolas"/>
                <a:ea typeface="Consolas"/>
                <a:cs typeface="Consolas"/>
                <a:sym typeface="Consolas"/>
              </a:rPr>
              <a:t>System.out.println</a:t>
            </a:r>
            <a:r>
              <a:rPr lang="en-US" sz="1600" b="0" i="0" u="none" strike="noStrike" cap="none" dirty="0">
                <a:solidFill>
                  <a:srgbClr val="000000"/>
                </a:solidFill>
                <a:latin typeface="Consolas"/>
                <a:ea typeface="Consolas"/>
                <a:cs typeface="Consolas"/>
                <a:sym typeface="Consolas"/>
              </a:rPr>
              <a:t>(“Grade = “ + grade);</a:t>
            </a:r>
            <a:endParaRPr sz="1400" b="0" i="0" u="none" strike="noStrike" cap="none" dirty="0">
              <a:solidFill>
                <a:srgbClr val="000000"/>
              </a:solidFill>
              <a:latin typeface="Consolas"/>
              <a:ea typeface="Consolas"/>
              <a:cs typeface="Consolas"/>
              <a:sym typeface="Consolas"/>
            </a:endParaRPr>
          </a:p>
          <a:p>
            <a:pPr marL="342900" marR="0" lvl="0" indent="-342900" algn="l" rtl="0">
              <a:lnSpc>
                <a:spcPct val="75000"/>
              </a:lnSpc>
              <a:spcBef>
                <a:spcPts val="960"/>
              </a:spcBef>
              <a:spcAft>
                <a:spcPts val="0"/>
              </a:spcAft>
              <a:buClr>
                <a:srgbClr val="006600"/>
              </a:buClr>
              <a:buSzPts val="1600"/>
              <a:buFont typeface="Courier New"/>
              <a:buNone/>
            </a:pPr>
            <a:r>
              <a:rPr lang="en-US" sz="1600" b="0" i="0" u="none" strike="noStrike" cap="none" dirty="0">
                <a:solidFill>
                  <a:srgbClr val="000000"/>
                </a:solidFill>
                <a:latin typeface="Consolas"/>
                <a:ea typeface="Consolas"/>
                <a:cs typeface="Consolas"/>
                <a:sym typeface="Consolas"/>
              </a:rPr>
              <a:t>	}</a:t>
            </a:r>
            <a:endParaRPr sz="1400" b="0" i="0" u="none" strike="noStrike" cap="none" dirty="0">
              <a:solidFill>
                <a:srgbClr val="000000"/>
              </a:solidFill>
              <a:latin typeface="Consolas"/>
              <a:ea typeface="Consolas"/>
              <a:cs typeface="Consolas"/>
              <a:sym typeface="Consolas"/>
            </a:endParaRPr>
          </a:p>
          <a:p>
            <a:pPr marL="342900" marR="0" lvl="0" indent="-342900" algn="l" rtl="0">
              <a:lnSpc>
                <a:spcPct val="75000"/>
              </a:lnSpc>
              <a:spcBef>
                <a:spcPts val="960"/>
              </a:spcBef>
              <a:spcAft>
                <a:spcPts val="0"/>
              </a:spcAft>
              <a:buClr>
                <a:srgbClr val="006600"/>
              </a:buClr>
              <a:buSzPts val="1600"/>
              <a:buFont typeface="Courier New"/>
              <a:buNone/>
            </a:pPr>
            <a:r>
              <a:rPr lang="en-US" sz="1600" b="0" i="0" u="none" strike="noStrike" cap="none" dirty="0">
                <a:solidFill>
                  <a:srgbClr val="000000"/>
                </a:solidFill>
                <a:latin typeface="Consolas"/>
                <a:ea typeface="Consolas"/>
                <a:cs typeface="Consolas"/>
                <a:sym typeface="Consolas"/>
              </a:rPr>
              <a:t>}</a:t>
            </a:r>
            <a:endParaRPr sz="1600" b="0" i="0" u="none" strike="noStrike" cap="none" dirty="0">
              <a:solidFill>
                <a:srgbClr val="000000"/>
              </a:solidFill>
              <a:latin typeface="Consolas"/>
              <a:ea typeface="Consolas"/>
              <a:cs typeface="Consolas"/>
              <a:sym typeface="Consolas"/>
            </a:endParaRPr>
          </a:p>
        </p:txBody>
      </p:sp>
      <p:sp>
        <p:nvSpPr>
          <p:cNvPr id="140" name="Google Shape;140;p8"/>
          <p:cNvSpPr/>
          <p:nvPr/>
        </p:nvSpPr>
        <p:spPr>
          <a:xfrm>
            <a:off x="152400" y="6663614"/>
            <a:ext cx="5029200" cy="194386"/>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debarb">
  <a:themeElements>
    <a:clrScheme name="sidebarb 9">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16399</TotalTime>
  <Words>6736</Words>
  <Application>Microsoft Macintosh PowerPoint</Application>
  <PresentationFormat>On-screen Show (4:3)</PresentationFormat>
  <Paragraphs>786</Paragraphs>
  <Slides>54</Slides>
  <Notes>51</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Arial</vt:lpstr>
      <vt:lpstr>Comic Sans MS</vt:lpstr>
      <vt:lpstr>Consolas</vt:lpstr>
      <vt:lpstr>Courier New</vt:lpstr>
      <vt:lpstr>Impact</vt:lpstr>
      <vt:lpstr>Noto Sans</vt:lpstr>
      <vt:lpstr>Times New Roman</vt:lpstr>
      <vt:lpstr>Twentieth Century</vt:lpstr>
      <vt:lpstr>Wingdings</vt:lpstr>
      <vt:lpstr>sidebarb</vt:lpstr>
      <vt:lpstr>Recitation 2</vt:lpstr>
      <vt:lpstr>In Memoriam</vt:lpstr>
      <vt:lpstr>From Joe's Letter to his Parents</vt:lpstr>
      <vt:lpstr>Today</vt:lpstr>
      <vt:lpstr>Control Flow - Conditions</vt:lpstr>
      <vt:lpstr>Question 1 – Conditioning</vt:lpstr>
      <vt:lpstr>Question 1 – Solution</vt:lpstr>
      <vt:lpstr>Question 2 – Conditioning</vt:lpstr>
      <vt:lpstr>Question 2 - Solution </vt:lpstr>
      <vt:lpstr>Control Flow - Switch</vt:lpstr>
      <vt:lpstr>The Switch Statement</vt:lpstr>
      <vt:lpstr>Question 3 – Switch Case</vt:lpstr>
      <vt:lpstr>Question 3 - Solution </vt:lpstr>
      <vt:lpstr>Control Flow - Loops</vt:lpstr>
      <vt:lpstr>Question 4 – Prime Numbers</vt:lpstr>
      <vt:lpstr>Question 4 - Solution</vt:lpstr>
      <vt:lpstr>Loops - why and when to use each? </vt:lpstr>
      <vt:lpstr>Question 5 - Loops </vt:lpstr>
      <vt:lpstr>PowerPoint Presentation</vt:lpstr>
      <vt:lpstr>Question 5, Expansion 1 - Loops </vt:lpstr>
      <vt:lpstr>PowerPoint Presentation</vt:lpstr>
      <vt:lpstr>Question 5, Expansion 2 - Loops </vt:lpstr>
      <vt:lpstr>PowerPoint Presentation</vt:lpstr>
      <vt:lpstr>Question 6 - Loops </vt:lpstr>
      <vt:lpstr>PowerPoint Presentation</vt:lpstr>
      <vt:lpstr>Question 7 – Fair Dice</vt:lpstr>
      <vt:lpstr>Question 7 - Fair Dice - Solution</vt:lpstr>
      <vt:lpstr>Fair Dice - Results</vt:lpstr>
      <vt:lpstr>Shorthand Operations</vt:lpstr>
      <vt:lpstr>Shorthand Ops</vt:lpstr>
      <vt:lpstr>Shorthand Ops - i++ Vs ++i ? </vt:lpstr>
      <vt:lpstr>PowerPoint Presentation</vt:lpstr>
      <vt:lpstr>Variable Scope</vt:lpstr>
      <vt:lpstr>Variable Scope</vt:lpstr>
      <vt:lpstr>The “Khaleesi Rule” - Metaphor for scoping </vt:lpstr>
      <vt:lpstr>Example 1 &amp; 2 - Scope</vt:lpstr>
      <vt:lpstr>Example 3 &amp; 4 - Scope</vt:lpstr>
      <vt:lpstr>Strings</vt:lpstr>
      <vt:lpstr>Strings - Examples</vt:lpstr>
      <vt:lpstr>Strings - Revisited</vt:lpstr>
      <vt:lpstr>Question 9: Strings - Revisited</vt:lpstr>
      <vt:lpstr>Question 9 - Solution</vt:lpstr>
      <vt:lpstr>Question 9, Expansion 1 - Strings </vt:lpstr>
      <vt:lpstr>Question 9, Expansion 1 - Strings </vt:lpstr>
      <vt:lpstr>Question 9, Expansion 1 - Solution</vt:lpstr>
      <vt:lpstr>Question 10 – Strings</vt:lpstr>
      <vt:lpstr>Question 10 – Strings</vt:lpstr>
      <vt:lpstr>Question 10 - Solution  </vt:lpstr>
      <vt:lpstr>Question 10 – Strings</vt:lpstr>
      <vt:lpstr>Question 10 - Solution</vt:lpstr>
      <vt:lpstr>Question 11 – Strings</vt:lpstr>
      <vt:lpstr>Question 11 -  Solution</vt:lpstr>
      <vt:lpstr>Question 12 – Strings</vt:lpstr>
      <vt:lpstr>Question 12 - Solution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Recitation 2</dc:title>
  <cp:lastModifiedBy>Tal Danai</cp:lastModifiedBy>
  <cp:revision>14</cp:revision>
  <dcterms:modified xsi:type="dcterms:W3CDTF">2024-10-28T07:46:04Z</dcterms:modified>
</cp:coreProperties>
</file>