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6858000" cx="9144000"/>
  <p:notesSz cx="7099300" cy="102346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3223">
          <p15:clr>
            <a:srgbClr val="A4A3A4"/>
          </p15:clr>
        </p15:guide>
        <p15:guide id="2" pos="2235">
          <p15:clr>
            <a:srgbClr val="A4A3A4"/>
          </p15:clr>
        </p15:guide>
      </p15:notesGuideLst>
    </p:ext>
    <p:ext uri="GoogleSlidesCustomDataVersion2">
      <go:slidesCustomData xmlns:go="http://customooxmlschemas.google.com/" r:id="rId52" roundtripDataSignature="AMtx7mh3zC8EKyTT8A38lA7uvn2L8cHIZ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3223" orient="horz"/>
        <p:guide pos="2235"/>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2"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1588" y="11113"/>
            <a:ext cx="3076576" cy="477837"/>
          </a:xfrm>
          <a:prstGeom prst="rect">
            <a:avLst/>
          </a:prstGeom>
          <a:noFill/>
          <a:ln>
            <a:noFill/>
          </a:ln>
        </p:spPr>
        <p:txBody>
          <a:bodyPr anchorCtr="0" anchor="t" bIns="0" lIns="20050" spcFirstLastPara="1" rIns="20050" wrap="square" tIns="0">
            <a:noAutofit/>
          </a:bodyPr>
          <a:lstStyle>
            <a:lvl1pPr lvl="0" marR="0" rtl="0" algn="l">
              <a:lnSpc>
                <a:spcPct val="100000"/>
              </a:lnSpc>
              <a:spcBef>
                <a:spcPts val="0"/>
              </a:spcBef>
              <a:spcAft>
                <a:spcPts val="0"/>
              </a:spcAft>
              <a:buClr>
                <a:srgbClr val="000000"/>
              </a:buClr>
              <a:buSzPts val="1400"/>
              <a:buFont typeface="Arial"/>
              <a:buNone/>
              <a:defRPr b="0" i="1" sz="1100" u="none" cap="none" strike="noStrike">
                <a:solidFill>
                  <a:schemeClr val="dk1"/>
                </a:solidFill>
                <a:latin typeface="Times New Roman"/>
                <a:ea typeface="Times New Roman"/>
                <a:cs typeface="Times New Roman"/>
                <a:sym typeface="Times New Roman"/>
              </a:defRPr>
            </a:lvl1pPr>
            <a:lvl2pPr lvl="1"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4022725" y="11113"/>
            <a:ext cx="3076575" cy="477837"/>
          </a:xfrm>
          <a:prstGeom prst="rect">
            <a:avLst/>
          </a:prstGeom>
          <a:noFill/>
          <a:ln>
            <a:noFill/>
          </a:ln>
        </p:spPr>
        <p:txBody>
          <a:bodyPr anchorCtr="0" anchor="t" bIns="0" lIns="20050" spcFirstLastPara="1" rIns="20050" wrap="square" tIns="0">
            <a:noAutofit/>
          </a:bodyPr>
          <a:lstStyle>
            <a:lvl1pPr lvl="0" marR="0" rtl="0" algn="r">
              <a:lnSpc>
                <a:spcPct val="100000"/>
              </a:lnSpc>
              <a:spcBef>
                <a:spcPts val="0"/>
              </a:spcBef>
              <a:spcAft>
                <a:spcPts val="0"/>
              </a:spcAft>
              <a:buClr>
                <a:srgbClr val="000000"/>
              </a:buClr>
              <a:buSzPts val="1400"/>
              <a:buFont typeface="Arial"/>
              <a:buNone/>
              <a:defRPr b="0" i="1" sz="1100" u="none" cap="none" strike="noStrike">
                <a:solidFill>
                  <a:schemeClr val="dk1"/>
                </a:solidFill>
                <a:latin typeface="Times New Roman"/>
                <a:ea typeface="Times New Roman"/>
                <a:cs typeface="Times New Roman"/>
                <a:sym typeface="Times New Roman"/>
              </a:defRPr>
            </a:lvl1pPr>
            <a:lvl2pPr lvl="1"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txBox="1"/>
          <p:nvPr>
            <p:ph idx="11" type="ftr"/>
          </p:nvPr>
        </p:nvSpPr>
        <p:spPr>
          <a:xfrm>
            <a:off x="-1588" y="9745663"/>
            <a:ext cx="3076576" cy="477837"/>
          </a:xfrm>
          <a:prstGeom prst="rect">
            <a:avLst/>
          </a:prstGeom>
          <a:noFill/>
          <a:ln>
            <a:noFill/>
          </a:ln>
        </p:spPr>
        <p:txBody>
          <a:bodyPr anchorCtr="0" anchor="b" bIns="0" lIns="20050" spcFirstLastPara="1" rIns="20050" wrap="square" tIns="0">
            <a:noAutofit/>
          </a:bodyPr>
          <a:lstStyle>
            <a:lvl1pPr lvl="0" marR="0" rtl="0" algn="l">
              <a:lnSpc>
                <a:spcPct val="100000"/>
              </a:lnSpc>
              <a:spcBef>
                <a:spcPts val="0"/>
              </a:spcBef>
              <a:spcAft>
                <a:spcPts val="0"/>
              </a:spcAft>
              <a:buClr>
                <a:srgbClr val="000000"/>
              </a:buClr>
              <a:buSzPts val="1400"/>
              <a:buFont typeface="Arial"/>
              <a:buNone/>
              <a:defRPr b="0" i="1" sz="1100" u="none" cap="none" strike="noStrike">
                <a:solidFill>
                  <a:schemeClr val="dk1"/>
                </a:solidFill>
                <a:latin typeface="Times New Roman"/>
                <a:ea typeface="Times New Roman"/>
                <a:cs typeface="Times New Roman"/>
                <a:sym typeface="Times New Roman"/>
              </a:defRPr>
            </a:lvl1pPr>
            <a:lvl2pPr lvl="1"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6" name="Google Shape;6;n"/>
          <p:cNvSpPr txBox="1"/>
          <p:nvPr>
            <p:ph idx="12" type="sldNum"/>
          </p:nvPr>
        </p:nvSpPr>
        <p:spPr>
          <a:xfrm>
            <a:off x="4022725" y="9745663"/>
            <a:ext cx="3076575" cy="477837"/>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7" name="Google Shape;7;n"/>
          <p:cNvSpPr txBox="1"/>
          <p:nvPr>
            <p:ph idx="1" type="body"/>
          </p:nvPr>
        </p:nvSpPr>
        <p:spPr>
          <a:xfrm>
            <a:off x="944563" y="4864100"/>
            <a:ext cx="5208587" cy="4310063"/>
          </a:xfrm>
          <a:prstGeom prst="rect">
            <a:avLst/>
          </a:prstGeom>
          <a:noFill/>
          <a:ln>
            <a:noFill/>
          </a:ln>
        </p:spPr>
        <p:txBody>
          <a:bodyPr anchorCtr="0" anchor="t" bIns="48450" lIns="96900" spcFirstLastPara="1" rIns="96900" wrap="square" tIns="4845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1pPr>
            <a:lvl2pPr indent="-228600" lvl="1" marL="914400" marR="0" rtl="1"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1"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1"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8" name="Google Shape;8;n"/>
          <p:cNvSpPr/>
          <p:nvPr>
            <p:ph idx="3"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
        <p:nvSpPr>
          <p:cNvPr id="9" name="Google Shape;9;n"/>
          <p:cNvSpPr/>
          <p:nvPr/>
        </p:nvSpPr>
        <p:spPr>
          <a:xfrm>
            <a:off x="7275513" y="9809163"/>
            <a:ext cx="415925" cy="327025"/>
          </a:xfrm>
          <a:prstGeom prst="rect">
            <a:avLst/>
          </a:prstGeom>
          <a:noFill/>
          <a:ln>
            <a:noFill/>
          </a:ln>
        </p:spPr>
        <p:txBody>
          <a:bodyPr anchorCtr="0" anchor="ctr" bIns="48450" lIns="96900" spcFirstLastPara="1" rIns="96900" wrap="square" tIns="48450">
            <a:noAutofit/>
          </a:bodyPr>
          <a:lstStyle/>
          <a:p>
            <a:pPr indent="0" lvl="0" marL="0" marR="0" rtl="0" algn="r">
              <a:lnSpc>
                <a:spcPct val="100000"/>
              </a:lnSpc>
              <a:spcBef>
                <a:spcPts val="0"/>
              </a:spcBef>
              <a:spcAft>
                <a:spcPts val="0"/>
              </a:spcAft>
              <a:buClr>
                <a:srgbClr val="000000"/>
              </a:buClr>
              <a:buSzPts val="1500"/>
              <a:buFont typeface="Arial"/>
              <a:buNone/>
            </a:pPr>
            <a:fld id="{00000000-1234-1234-1234-123412341234}" type="slidenum">
              <a:rPr b="0" i="0" lang="en-US" sz="1500" u="none" cap="none" strike="noStrike">
                <a:solidFill>
                  <a:schemeClr val="dk1"/>
                </a:solidFill>
                <a:latin typeface="Times New Roman"/>
                <a:ea typeface="Times New Roman"/>
                <a:cs typeface="Times New Roman"/>
                <a:sym typeface="Times New Roman"/>
              </a:rPr>
              <a:t>‹#›</a:t>
            </a:fld>
            <a:endParaRPr b="0" i="0" sz="15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g2879d3210e9_1_4:notes"/>
          <p:cNvSpPr txBox="1"/>
          <p:nvPr/>
        </p:nvSpPr>
        <p:spPr>
          <a:xfrm>
            <a:off x="4022725" y="9745663"/>
            <a:ext cx="3076500" cy="477900"/>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51" name="Google Shape;51;g2879d3210e9_1_4:notes"/>
          <p:cNvSpPr/>
          <p:nvPr>
            <p:ph idx="2" type="sldImg"/>
          </p:nvPr>
        </p:nvSpPr>
        <p:spPr>
          <a:xfrm>
            <a:off x="993775" y="768350"/>
            <a:ext cx="5115000" cy="3837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 name="Google Shape;52;g2879d3210e9_1_4:notes"/>
          <p:cNvSpPr txBox="1"/>
          <p:nvPr>
            <p:ph idx="1" type="body"/>
          </p:nvPr>
        </p:nvSpPr>
        <p:spPr>
          <a:xfrm>
            <a:off x="947738" y="4860925"/>
            <a:ext cx="5203800" cy="46053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879d3210e9_1_123: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360"/>
              </a:spcBef>
              <a:spcAft>
                <a:spcPts val="0"/>
              </a:spcAft>
              <a:buSzPts val="1400"/>
              <a:buNone/>
            </a:pPr>
            <a:r>
              <a:t/>
            </a:r>
            <a:endParaRPr/>
          </a:p>
        </p:txBody>
      </p:sp>
      <p:sp>
        <p:nvSpPr>
          <p:cNvPr id="155" name="Google Shape;155;g2879d3210e9_1_123: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879d3210e9_1_111: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360"/>
              </a:spcBef>
              <a:spcAft>
                <a:spcPts val="0"/>
              </a:spcAft>
              <a:buSzPts val="1400"/>
              <a:buNone/>
            </a:pPr>
            <a:r>
              <a:t/>
            </a:r>
            <a:endParaRPr/>
          </a:p>
        </p:txBody>
      </p:sp>
      <p:sp>
        <p:nvSpPr>
          <p:cNvPr id="163" name="Google Shape;163;g2879d3210e9_1_111: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879d3210e9_1_117: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360"/>
              </a:spcBef>
              <a:spcAft>
                <a:spcPts val="0"/>
              </a:spcAft>
              <a:buSzPts val="1400"/>
              <a:buNone/>
            </a:pPr>
            <a:r>
              <a:t/>
            </a:r>
            <a:endParaRPr/>
          </a:p>
        </p:txBody>
      </p:sp>
      <p:sp>
        <p:nvSpPr>
          <p:cNvPr id="170" name="Google Shape;170;g2879d3210e9_1_117: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24:notes"/>
          <p:cNvSpPr txBox="1"/>
          <p:nvPr/>
        </p:nvSpPr>
        <p:spPr>
          <a:xfrm>
            <a:off x="4022725" y="9745663"/>
            <a:ext cx="3076575" cy="477837"/>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177" name="Google Shape;177;p24: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8" name="Google Shape;178;p24:notes"/>
          <p:cNvSpPr txBox="1"/>
          <p:nvPr>
            <p:ph idx="1" type="body"/>
          </p:nvPr>
        </p:nvSpPr>
        <p:spPr>
          <a:xfrm>
            <a:off x="944563" y="4864100"/>
            <a:ext cx="5208587" cy="4310063"/>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879d3210e9_1_182:notes"/>
          <p:cNvSpPr txBox="1"/>
          <p:nvPr/>
        </p:nvSpPr>
        <p:spPr>
          <a:xfrm>
            <a:off x="4022725" y="9745663"/>
            <a:ext cx="3076500" cy="477900"/>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185" name="Google Shape;185;g2879d3210e9_1_182:notes"/>
          <p:cNvSpPr/>
          <p:nvPr>
            <p:ph idx="2" type="sldImg"/>
          </p:nvPr>
        </p:nvSpPr>
        <p:spPr>
          <a:xfrm>
            <a:off x="993775" y="768350"/>
            <a:ext cx="5115000" cy="3837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6" name="Google Shape;186;g2879d3210e9_1_182:notes"/>
          <p:cNvSpPr txBox="1"/>
          <p:nvPr>
            <p:ph idx="1" type="body"/>
          </p:nvPr>
        </p:nvSpPr>
        <p:spPr>
          <a:xfrm>
            <a:off x="947738" y="4860925"/>
            <a:ext cx="5203800" cy="4605300"/>
          </a:xfrm>
          <a:prstGeom prst="rect">
            <a:avLst/>
          </a:prstGeom>
          <a:noFill/>
          <a:ln>
            <a:noFill/>
          </a:ln>
        </p:spPr>
        <p:txBody>
          <a:bodyPr anchorCtr="0" anchor="t" bIns="48450" lIns="96900" spcFirstLastPara="1" rIns="96900" wrap="square" tIns="48450">
            <a:noAutofit/>
          </a:bodyPr>
          <a:lstStyle/>
          <a:p>
            <a:pPr indent="0" lvl="0" marL="0" rtl="1" algn="r">
              <a:lnSpc>
                <a:spcPct val="100000"/>
              </a:lnSpc>
              <a:spcBef>
                <a:spcPts val="0"/>
              </a:spcBef>
              <a:spcAft>
                <a:spcPts val="0"/>
              </a:spcAft>
              <a:buSzPts val="1400"/>
              <a:buNone/>
            </a:pPr>
            <a:r>
              <a:rPr lang="en-US"/>
              <a:t>לציין שזה טיפוס לא פרימטיבי</a:t>
            </a:r>
            <a:endParaRPr/>
          </a:p>
          <a:p>
            <a:pPr indent="0" lvl="0" marL="0" rtl="1" algn="r">
              <a:lnSpc>
                <a:spcPct val="100000"/>
              </a:lnSpc>
              <a:spcBef>
                <a:spcPts val="0"/>
              </a:spcBef>
              <a:spcAft>
                <a:spcPts val="0"/>
              </a:spcAft>
              <a:buSzPts val="1400"/>
              <a:buNone/>
            </a:pPr>
            <a:r>
              <a:rPr lang="en-US"/>
              <a:t>שומר מספר משתנים בזיכרון</a:t>
            </a:r>
            <a:endParaRPr/>
          </a:p>
          <a:p>
            <a:pPr indent="0" lvl="0" marL="0" rtl="1" algn="r">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879d3210e9_1_199: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360"/>
              </a:spcBef>
              <a:spcAft>
                <a:spcPts val="0"/>
              </a:spcAft>
              <a:buSzPts val="1400"/>
              <a:buNone/>
            </a:pPr>
            <a:r>
              <a:t/>
            </a:r>
            <a:endParaRPr/>
          </a:p>
        </p:txBody>
      </p:sp>
      <p:sp>
        <p:nvSpPr>
          <p:cNvPr id="202" name="Google Shape;202;g2879d3210e9_1_199:notes"/>
          <p:cNvSpPr/>
          <p:nvPr>
            <p:ph idx="2" type="sldImg"/>
          </p:nvPr>
        </p:nvSpPr>
        <p:spPr>
          <a:xfrm>
            <a:off x="1158875" y="893763"/>
            <a:ext cx="4779900" cy="35847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879d3210e9_1_244: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360"/>
              </a:spcBef>
              <a:spcAft>
                <a:spcPts val="0"/>
              </a:spcAft>
              <a:buSzPts val="1400"/>
              <a:buNone/>
            </a:pPr>
            <a:r>
              <a:t/>
            </a:r>
            <a:endParaRPr/>
          </a:p>
        </p:txBody>
      </p:sp>
      <p:sp>
        <p:nvSpPr>
          <p:cNvPr id="209" name="Google Shape;209;g2879d3210e9_1_244: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879d3210e9_1_250: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360"/>
              </a:spcBef>
              <a:spcAft>
                <a:spcPts val="0"/>
              </a:spcAft>
              <a:buSzPts val="1400"/>
              <a:buNone/>
            </a:pPr>
            <a:r>
              <a:t/>
            </a:r>
            <a:endParaRPr/>
          </a:p>
        </p:txBody>
      </p:sp>
      <p:sp>
        <p:nvSpPr>
          <p:cNvPr id="216" name="Google Shape;216;g2879d3210e9_1_250: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879d3210e9_1_256: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360"/>
              </a:spcBef>
              <a:spcAft>
                <a:spcPts val="0"/>
              </a:spcAft>
              <a:buSzPts val="1400"/>
              <a:buNone/>
            </a:pPr>
            <a:r>
              <a:t/>
            </a:r>
            <a:endParaRPr/>
          </a:p>
        </p:txBody>
      </p:sp>
      <p:sp>
        <p:nvSpPr>
          <p:cNvPr id="223" name="Google Shape;223;g2879d3210e9_1_256: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879d3210e9_1_262: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360"/>
              </a:spcBef>
              <a:spcAft>
                <a:spcPts val="0"/>
              </a:spcAft>
              <a:buSzPts val="1400"/>
              <a:buNone/>
            </a:pPr>
            <a:r>
              <a:t/>
            </a:r>
            <a:endParaRPr/>
          </a:p>
        </p:txBody>
      </p:sp>
      <p:sp>
        <p:nvSpPr>
          <p:cNvPr id="230" name="Google Shape;230;g2879d3210e9_1_262: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2:notes"/>
          <p:cNvSpPr txBox="1"/>
          <p:nvPr>
            <p:ph idx="12" type="sldNum"/>
          </p:nvPr>
        </p:nvSpPr>
        <p:spPr>
          <a:xfrm>
            <a:off x="4022725" y="9745663"/>
            <a:ext cx="3076500" cy="477900"/>
          </a:xfrm>
          <a:prstGeom prst="rect">
            <a:avLst/>
          </a:prstGeom>
          <a:noFill/>
          <a:ln>
            <a:noFill/>
          </a:ln>
        </p:spPr>
        <p:txBody>
          <a:bodyPr anchorCtr="0" anchor="b" bIns="0" lIns="20050" spcFirstLastPara="1" rIns="20050" wrap="square" tIns="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76" name="Google Shape;76;p2:notes"/>
          <p:cNvSpPr/>
          <p:nvPr>
            <p:ph idx="2" type="sldImg"/>
          </p:nvPr>
        </p:nvSpPr>
        <p:spPr>
          <a:xfrm>
            <a:off x="966788" y="755650"/>
            <a:ext cx="5159375" cy="387032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77" name="Google Shape;77;p2:notes"/>
          <p:cNvSpPr txBox="1"/>
          <p:nvPr>
            <p:ph idx="1" type="body"/>
          </p:nvPr>
        </p:nvSpPr>
        <p:spPr>
          <a:xfrm>
            <a:off x="925211" y="4879210"/>
            <a:ext cx="5240700" cy="46287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6825" lIns="93675" spcFirstLastPara="1" rIns="93675" wrap="square" tIns="468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879d3210e9_1_268: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360"/>
              </a:spcBef>
              <a:spcAft>
                <a:spcPts val="0"/>
              </a:spcAft>
              <a:buSzPts val="1400"/>
              <a:buNone/>
            </a:pPr>
            <a:r>
              <a:t/>
            </a:r>
            <a:endParaRPr/>
          </a:p>
        </p:txBody>
      </p:sp>
      <p:sp>
        <p:nvSpPr>
          <p:cNvPr id="237" name="Google Shape;237;g2879d3210e9_1_268: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879d3210e9_1_274: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360"/>
              </a:spcBef>
              <a:spcAft>
                <a:spcPts val="0"/>
              </a:spcAft>
              <a:buSzPts val="1400"/>
              <a:buNone/>
            </a:pPr>
            <a:r>
              <a:t/>
            </a:r>
            <a:endParaRPr/>
          </a:p>
        </p:txBody>
      </p:sp>
      <p:sp>
        <p:nvSpPr>
          <p:cNvPr id="244" name="Google Shape;244;g2879d3210e9_1_274: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879d3210e9_1_281: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360"/>
              </a:spcBef>
              <a:spcAft>
                <a:spcPts val="0"/>
              </a:spcAft>
              <a:buSzPts val="1400"/>
              <a:buNone/>
            </a:pPr>
            <a:r>
              <a:t/>
            </a:r>
            <a:endParaRPr/>
          </a:p>
        </p:txBody>
      </p:sp>
      <p:sp>
        <p:nvSpPr>
          <p:cNvPr id="251" name="Google Shape;251;g2879d3210e9_1_281: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879d3210e9_1_287: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360"/>
              </a:spcBef>
              <a:spcAft>
                <a:spcPts val="0"/>
              </a:spcAft>
              <a:buSzPts val="1400"/>
              <a:buNone/>
            </a:pPr>
            <a:r>
              <a:t/>
            </a:r>
            <a:endParaRPr/>
          </a:p>
        </p:txBody>
      </p:sp>
      <p:sp>
        <p:nvSpPr>
          <p:cNvPr id="258" name="Google Shape;258;g2879d3210e9_1_287: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879d3210e9_1_293: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360"/>
              </a:spcBef>
              <a:spcAft>
                <a:spcPts val="0"/>
              </a:spcAft>
              <a:buSzPts val="1400"/>
              <a:buNone/>
            </a:pPr>
            <a:r>
              <a:t/>
            </a:r>
            <a:endParaRPr/>
          </a:p>
        </p:txBody>
      </p:sp>
      <p:sp>
        <p:nvSpPr>
          <p:cNvPr id="265" name="Google Shape;265;g2879d3210e9_1_293: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879d3210e9_1_299: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360"/>
              </a:spcBef>
              <a:spcAft>
                <a:spcPts val="0"/>
              </a:spcAft>
              <a:buSzPts val="1400"/>
              <a:buNone/>
            </a:pPr>
            <a:r>
              <a:t/>
            </a:r>
            <a:endParaRPr/>
          </a:p>
        </p:txBody>
      </p:sp>
      <p:sp>
        <p:nvSpPr>
          <p:cNvPr id="272" name="Google Shape;272;g2879d3210e9_1_299: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879d3210e9_1_308: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360"/>
              </a:spcBef>
              <a:spcAft>
                <a:spcPts val="0"/>
              </a:spcAft>
              <a:buSzPts val="1400"/>
              <a:buNone/>
            </a:pPr>
            <a:r>
              <a:t/>
            </a:r>
            <a:endParaRPr/>
          </a:p>
        </p:txBody>
      </p:sp>
      <p:sp>
        <p:nvSpPr>
          <p:cNvPr id="279" name="Google Shape;279;g2879d3210e9_1_308: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879d3210e9_1_314: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360"/>
              </a:spcBef>
              <a:spcAft>
                <a:spcPts val="0"/>
              </a:spcAft>
              <a:buSzPts val="1400"/>
              <a:buNone/>
            </a:pPr>
            <a:r>
              <a:t/>
            </a:r>
            <a:endParaRPr/>
          </a:p>
        </p:txBody>
      </p:sp>
      <p:sp>
        <p:nvSpPr>
          <p:cNvPr id="286" name="Google Shape;286;g2879d3210e9_1_314: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879d3210e9_1_320: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360"/>
              </a:spcBef>
              <a:spcAft>
                <a:spcPts val="0"/>
              </a:spcAft>
              <a:buSzPts val="1400"/>
              <a:buNone/>
            </a:pPr>
            <a:r>
              <a:t/>
            </a:r>
            <a:endParaRPr/>
          </a:p>
        </p:txBody>
      </p:sp>
      <p:sp>
        <p:nvSpPr>
          <p:cNvPr id="293" name="Google Shape;293;g2879d3210e9_1_320: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879d3210e9_1_326: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360"/>
              </a:spcBef>
              <a:spcAft>
                <a:spcPts val="0"/>
              </a:spcAft>
              <a:buSzPts val="1400"/>
              <a:buNone/>
            </a:pPr>
            <a:r>
              <a:t/>
            </a:r>
            <a:endParaRPr/>
          </a:p>
        </p:txBody>
      </p:sp>
      <p:sp>
        <p:nvSpPr>
          <p:cNvPr id="300" name="Google Shape;300;g2879d3210e9_1_326: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txBox="1"/>
          <p:nvPr/>
        </p:nvSpPr>
        <p:spPr>
          <a:xfrm>
            <a:off x="4022725" y="9745663"/>
            <a:ext cx="3076575" cy="477837"/>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84" name="Google Shape;84;p1: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85" name="Google Shape;85;p1:notes"/>
          <p:cNvSpPr txBox="1"/>
          <p:nvPr>
            <p:ph idx="1" type="body"/>
          </p:nvPr>
        </p:nvSpPr>
        <p:spPr>
          <a:xfrm>
            <a:off x="944563" y="4864100"/>
            <a:ext cx="5208587" cy="4310063"/>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0"/>
              </a:spcBef>
              <a:spcAft>
                <a:spcPts val="0"/>
              </a:spcAft>
              <a:buSzPts val="1400"/>
              <a:buNone/>
            </a:pPr>
            <a:r>
              <a:rPr b="1" lang="en-US" u="sng"/>
              <a:t>Leet code</a:t>
            </a:r>
            <a:r>
              <a:rPr lang="en-US"/>
              <a:t>: https://leetcode.com/problems/length-of-last-word/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879d3210e9_1_333: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360"/>
              </a:spcBef>
              <a:spcAft>
                <a:spcPts val="0"/>
              </a:spcAft>
              <a:buSzPts val="1400"/>
              <a:buNone/>
            </a:pPr>
            <a:r>
              <a:t/>
            </a:r>
            <a:endParaRPr/>
          </a:p>
        </p:txBody>
      </p:sp>
      <p:sp>
        <p:nvSpPr>
          <p:cNvPr id="307" name="Google Shape;307;g2879d3210e9_1_333: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879d3210e9_1_339: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360"/>
              </a:spcBef>
              <a:spcAft>
                <a:spcPts val="0"/>
              </a:spcAft>
              <a:buSzPts val="1400"/>
              <a:buNone/>
            </a:pPr>
            <a:r>
              <a:t/>
            </a:r>
            <a:endParaRPr/>
          </a:p>
        </p:txBody>
      </p:sp>
      <p:sp>
        <p:nvSpPr>
          <p:cNvPr id="314" name="Google Shape;314;g2879d3210e9_1_339: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879d3210e9_1_409:notes"/>
          <p:cNvSpPr txBox="1"/>
          <p:nvPr/>
        </p:nvSpPr>
        <p:spPr>
          <a:xfrm>
            <a:off x="4022725" y="9745663"/>
            <a:ext cx="3076500" cy="477900"/>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321" name="Google Shape;321;g2879d3210e9_1_409:notes"/>
          <p:cNvSpPr/>
          <p:nvPr>
            <p:ph idx="2" type="sldImg"/>
          </p:nvPr>
        </p:nvSpPr>
        <p:spPr>
          <a:xfrm>
            <a:off x="993775" y="768350"/>
            <a:ext cx="5115000" cy="3837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2" name="Google Shape;322;g2879d3210e9_1_409:notes"/>
          <p:cNvSpPr txBox="1"/>
          <p:nvPr>
            <p:ph idx="1" type="body"/>
          </p:nvPr>
        </p:nvSpPr>
        <p:spPr>
          <a:xfrm>
            <a:off x="947738" y="4860925"/>
            <a:ext cx="5203800" cy="4605300"/>
          </a:xfrm>
          <a:prstGeom prst="rect">
            <a:avLst/>
          </a:prstGeom>
          <a:noFill/>
          <a:ln>
            <a:noFill/>
          </a:ln>
        </p:spPr>
        <p:txBody>
          <a:bodyPr anchorCtr="0" anchor="t" bIns="48450" lIns="96900" spcFirstLastPara="1" rIns="96900" wrap="square" tIns="48450">
            <a:noAutofit/>
          </a:bodyPr>
          <a:lstStyle/>
          <a:p>
            <a:pPr indent="0" lvl="0" marL="0" rtl="1" algn="r">
              <a:lnSpc>
                <a:spcPct val="100000"/>
              </a:lnSpc>
              <a:spcBef>
                <a:spcPts val="0"/>
              </a:spcBef>
              <a:spcAft>
                <a:spcPts val="0"/>
              </a:spcAft>
              <a:buSzPts val="1400"/>
              <a:buNone/>
            </a:pPr>
            <a:r>
              <a:rPr lang="en-US"/>
              <a:t>לציין שזה טיפוס לא פרימטיבי</a:t>
            </a:r>
            <a:endParaRPr/>
          </a:p>
          <a:p>
            <a:pPr indent="0" lvl="0" marL="0" rtl="1" algn="r">
              <a:lnSpc>
                <a:spcPct val="100000"/>
              </a:lnSpc>
              <a:spcBef>
                <a:spcPts val="0"/>
              </a:spcBef>
              <a:spcAft>
                <a:spcPts val="0"/>
              </a:spcAft>
              <a:buSzPts val="1400"/>
              <a:buNone/>
            </a:pPr>
            <a:r>
              <a:rPr lang="en-US"/>
              <a:t>שומר מספר משתנים בזיכרון</a:t>
            </a:r>
            <a:endParaRPr/>
          </a:p>
          <a:p>
            <a:pPr indent="0" lvl="0" marL="0" rtl="1" algn="r">
              <a:lnSpc>
                <a:spcPct val="100000"/>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879d3210e9_1_456:notes"/>
          <p:cNvSpPr txBox="1"/>
          <p:nvPr/>
        </p:nvSpPr>
        <p:spPr>
          <a:xfrm>
            <a:off x="4022725" y="9745663"/>
            <a:ext cx="3076500" cy="477900"/>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338" name="Google Shape;338;g2879d3210e9_1_456: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9" name="Google Shape;339;g2879d3210e9_1_456: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879d3210e9_1_377:notes"/>
          <p:cNvSpPr txBox="1"/>
          <p:nvPr/>
        </p:nvSpPr>
        <p:spPr>
          <a:xfrm>
            <a:off x="4022725" y="9745663"/>
            <a:ext cx="3076500" cy="477900"/>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351" name="Google Shape;351;g2879d3210e9_1_377: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2" name="Google Shape;352;g2879d3210e9_1_377: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0"/>
              </a:spcBef>
              <a:spcAft>
                <a:spcPts val="0"/>
              </a:spcAft>
              <a:buSzPts val="1400"/>
              <a:buNone/>
            </a:pPr>
            <a:r>
              <a:rPr lang="en-US"/>
              <a:t>Will print i = 111, j = 222</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879d3210e9_1_385:notes"/>
          <p:cNvSpPr txBox="1"/>
          <p:nvPr/>
        </p:nvSpPr>
        <p:spPr>
          <a:xfrm>
            <a:off x="4022725" y="9745663"/>
            <a:ext cx="3076500" cy="477900"/>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360" name="Google Shape;360;g2879d3210e9_1_385: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1" name="Google Shape;361;g2879d3210e9_1_385: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879d3210e9_1_393:notes"/>
          <p:cNvSpPr txBox="1"/>
          <p:nvPr/>
        </p:nvSpPr>
        <p:spPr>
          <a:xfrm>
            <a:off x="4022725" y="9745663"/>
            <a:ext cx="3076500" cy="477900"/>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370" name="Google Shape;370;g2879d3210e9_1_393: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1" name="Google Shape;371;g2879d3210e9_1_393: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879d3210e9_1_440:notes"/>
          <p:cNvSpPr txBox="1"/>
          <p:nvPr/>
        </p:nvSpPr>
        <p:spPr>
          <a:xfrm>
            <a:off x="4022725" y="9745663"/>
            <a:ext cx="3076500" cy="477900"/>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380" name="Google Shape;380;g2879d3210e9_1_440:notes"/>
          <p:cNvSpPr/>
          <p:nvPr>
            <p:ph idx="2" type="sldImg"/>
          </p:nvPr>
        </p:nvSpPr>
        <p:spPr>
          <a:xfrm>
            <a:off x="993775" y="768350"/>
            <a:ext cx="5114925" cy="38369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1" name="Google Shape;381;g2879d3210e9_1_440:notes"/>
          <p:cNvSpPr txBox="1"/>
          <p:nvPr>
            <p:ph idx="1" type="body"/>
          </p:nvPr>
        </p:nvSpPr>
        <p:spPr>
          <a:xfrm>
            <a:off x="947738" y="4860925"/>
            <a:ext cx="5203800" cy="4605300"/>
          </a:xfrm>
          <a:prstGeom prst="rect">
            <a:avLst/>
          </a:prstGeom>
          <a:noFill/>
          <a:ln>
            <a:noFill/>
          </a:ln>
        </p:spPr>
        <p:txBody>
          <a:bodyPr anchorCtr="0" anchor="t" bIns="48450" lIns="96900" spcFirstLastPara="1" rIns="96900" wrap="square" tIns="48450">
            <a:noAutofit/>
          </a:bodyPr>
          <a:lstStyle/>
          <a:p>
            <a:pPr indent="0" lvl="0" marL="0" rtl="1" algn="r">
              <a:lnSpc>
                <a:spcPct val="100000"/>
              </a:lnSpc>
              <a:spcBef>
                <a:spcPts val="0"/>
              </a:spcBef>
              <a:spcAft>
                <a:spcPts val="0"/>
              </a:spcAft>
              <a:buSzPts val="1400"/>
              <a:buNone/>
            </a:pPr>
            <a:r>
              <a:rPr lang="en-US"/>
              <a:t>לציין שזה טיפוס לא פרימטיבי</a:t>
            </a:r>
            <a:endParaRPr/>
          </a:p>
          <a:p>
            <a:pPr indent="0" lvl="0" marL="0" rtl="1" algn="r">
              <a:lnSpc>
                <a:spcPct val="100000"/>
              </a:lnSpc>
              <a:spcBef>
                <a:spcPts val="0"/>
              </a:spcBef>
              <a:spcAft>
                <a:spcPts val="0"/>
              </a:spcAft>
              <a:buSzPts val="1400"/>
              <a:buNone/>
            </a:pPr>
            <a:r>
              <a:rPr lang="en-US"/>
              <a:t>שומר מספר משתנים בזיכרון</a:t>
            </a:r>
            <a:endParaRPr/>
          </a:p>
          <a:p>
            <a:pPr indent="0" lvl="0" marL="0" marR="0" rtl="1" algn="r">
              <a:lnSpc>
                <a:spcPct val="100000"/>
              </a:lnSpc>
              <a:spcBef>
                <a:spcPts val="0"/>
              </a:spcBef>
              <a:spcAft>
                <a:spcPts val="0"/>
              </a:spcAft>
              <a:buClr>
                <a:srgbClr val="000000"/>
              </a:buClr>
              <a:buSzPts val="1400"/>
              <a:buFont typeface="Arial"/>
              <a:buNone/>
            </a:pPr>
            <a:r>
              <a:rPr lang="en-US">
                <a:latin typeface="Comic Sans MS"/>
                <a:ea typeface="Comic Sans MS"/>
                <a:cs typeface="Comic Sans MS"/>
                <a:sym typeface="Comic Sans MS"/>
              </a:rPr>
              <a:t>87 111 111 102 33</a:t>
            </a:r>
            <a:endParaRPr/>
          </a:p>
          <a:p>
            <a:pPr indent="0" lvl="0" marL="0" rtl="1" algn="r">
              <a:lnSpc>
                <a:spcPct val="100000"/>
              </a:lnSpc>
              <a:spcBef>
                <a:spcPts val="0"/>
              </a:spcBef>
              <a:spcAft>
                <a:spcPts val="0"/>
              </a:spcAft>
              <a:buSzPts val="1400"/>
              <a:buNone/>
            </a:pPr>
            <a:r>
              <a:rPr lang="en-US"/>
              <a:t>Woof!</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879d3210e9_1_556: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360"/>
              </a:spcBef>
              <a:spcAft>
                <a:spcPts val="0"/>
              </a:spcAft>
              <a:buSzPts val="1400"/>
              <a:buNone/>
            </a:pPr>
            <a:r>
              <a:t/>
            </a:r>
            <a:endParaRPr/>
          </a:p>
        </p:txBody>
      </p:sp>
      <p:sp>
        <p:nvSpPr>
          <p:cNvPr id="398" name="Google Shape;398;g2879d3210e9_1_556:notes"/>
          <p:cNvSpPr/>
          <p:nvPr>
            <p:ph idx="2" type="sldImg"/>
          </p:nvPr>
        </p:nvSpPr>
        <p:spPr>
          <a:xfrm>
            <a:off x="1158875" y="893763"/>
            <a:ext cx="4779900" cy="35847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2879d3210e9_1_562: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360"/>
              </a:spcBef>
              <a:spcAft>
                <a:spcPts val="0"/>
              </a:spcAft>
              <a:buSzPts val="1400"/>
              <a:buNone/>
            </a:pPr>
            <a:r>
              <a:t/>
            </a:r>
            <a:endParaRPr/>
          </a:p>
        </p:txBody>
      </p:sp>
      <p:sp>
        <p:nvSpPr>
          <p:cNvPr id="405" name="Google Shape;405;g2879d3210e9_1_562: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944563" y="4864100"/>
            <a:ext cx="5208587" cy="4310063"/>
          </a:xfrm>
          <a:prstGeom prst="rect">
            <a:avLst/>
          </a:prstGeom>
        </p:spPr>
        <p:txBody>
          <a:bodyPr anchorCtr="0" anchor="t" bIns="48450" lIns="96900" spcFirstLastPara="1" rIns="96900" wrap="square" tIns="48450">
            <a:noAutofit/>
          </a:bodyPr>
          <a:lstStyle/>
          <a:p>
            <a:pPr indent="0" lvl="0" marL="0" rtl="0" algn="l">
              <a:spcBef>
                <a:spcPts val="360"/>
              </a:spcBef>
              <a:spcAft>
                <a:spcPts val="0"/>
              </a:spcAft>
              <a:buNone/>
            </a:pPr>
            <a:r>
              <a:t/>
            </a:r>
            <a:endParaRPr/>
          </a:p>
        </p:txBody>
      </p:sp>
      <p:sp>
        <p:nvSpPr>
          <p:cNvPr id="93" name="Google Shape;93;p3: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879d3210e9_1_574: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360"/>
              </a:spcBef>
              <a:spcAft>
                <a:spcPts val="0"/>
              </a:spcAft>
              <a:buSzPts val="1400"/>
              <a:buNone/>
            </a:pPr>
            <a:r>
              <a:t/>
            </a:r>
            <a:endParaRPr/>
          </a:p>
        </p:txBody>
      </p:sp>
      <p:sp>
        <p:nvSpPr>
          <p:cNvPr id="412" name="Google Shape;412;g2879d3210e9_1_574: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879d3210e9_1_592:notes"/>
          <p:cNvSpPr txBox="1"/>
          <p:nvPr/>
        </p:nvSpPr>
        <p:spPr>
          <a:xfrm>
            <a:off x="4022725" y="9745663"/>
            <a:ext cx="3076500" cy="477900"/>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419" name="Google Shape;419;g2879d3210e9_1_592: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0" name="Google Shape;420;g2879d3210e9_1_592: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879d3210e9_1_586: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360"/>
              </a:spcBef>
              <a:spcAft>
                <a:spcPts val="0"/>
              </a:spcAft>
              <a:buSzPts val="1400"/>
              <a:buNone/>
            </a:pPr>
            <a:r>
              <a:t/>
            </a:r>
            <a:endParaRPr/>
          </a:p>
        </p:txBody>
      </p:sp>
      <p:sp>
        <p:nvSpPr>
          <p:cNvPr id="428" name="Google Shape;428;g2879d3210e9_1_586: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2879d3210e9_1_604:notes"/>
          <p:cNvSpPr txBox="1"/>
          <p:nvPr/>
        </p:nvSpPr>
        <p:spPr>
          <a:xfrm>
            <a:off x="4022725" y="9745663"/>
            <a:ext cx="3076500" cy="477900"/>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435" name="Google Shape;435;g2879d3210e9_1_604: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6" name="Google Shape;436;g2879d3210e9_1_604: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2879d3210e9_1_637: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360"/>
              </a:spcBef>
              <a:spcAft>
                <a:spcPts val="0"/>
              </a:spcAft>
              <a:buSzPts val="1400"/>
              <a:buNone/>
            </a:pPr>
            <a:r>
              <a:t/>
            </a:r>
            <a:endParaRPr/>
          </a:p>
        </p:txBody>
      </p:sp>
      <p:sp>
        <p:nvSpPr>
          <p:cNvPr id="444" name="Google Shape;444;g2879d3210e9_1_637: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2879d3210e9_1_643:notes"/>
          <p:cNvSpPr txBox="1"/>
          <p:nvPr/>
        </p:nvSpPr>
        <p:spPr>
          <a:xfrm>
            <a:off x="4022725" y="9745663"/>
            <a:ext cx="3076500" cy="477900"/>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452" name="Google Shape;452;g2879d3210e9_1_643: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3" name="Google Shape;453;g2879d3210e9_1_643: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2879d3210e9_1_660:notes"/>
          <p:cNvSpPr txBox="1"/>
          <p:nvPr/>
        </p:nvSpPr>
        <p:spPr>
          <a:xfrm>
            <a:off x="4022725" y="9745663"/>
            <a:ext cx="3076500" cy="477900"/>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461" name="Google Shape;461;g2879d3210e9_1_660: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2" name="Google Shape;462;g2879d3210e9_1_660: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13:notes"/>
          <p:cNvSpPr txBox="1"/>
          <p:nvPr/>
        </p:nvSpPr>
        <p:spPr>
          <a:xfrm>
            <a:off x="4022725" y="9745663"/>
            <a:ext cx="3076575" cy="477837"/>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100" name="Google Shape;100;p13:notes"/>
          <p:cNvSpPr/>
          <p:nvPr>
            <p:ph idx="2" type="sldImg"/>
          </p:nvPr>
        </p:nvSpPr>
        <p:spPr>
          <a:xfrm>
            <a:off x="993775" y="768350"/>
            <a:ext cx="5114925" cy="38369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1" name="Google Shape;101;p13:notes"/>
          <p:cNvSpPr txBox="1"/>
          <p:nvPr>
            <p:ph idx="1" type="body"/>
          </p:nvPr>
        </p:nvSpPr>
        <p:spPr>
          <a:xfrm>
            <a:off x="947738" y="4860925"/>
            <a:ext cx="5203825" cy="4605338"/>
          </a:xfrm>
          <a:prstGeom prst="rect">
            <a:avLst/>
          </a:prstGeom>
          <a:noFill/>
          <a:ln>
            <a:noFill/>
          </a:ln>
        </p:spPr>
        <p:txBody>
          <a:bodyPr anchorCtr="0" anchor="t" bIns="48450" lIns="96900" spcFirstLastPara="1" rIns="96900" wrap="square" tIns="48450">
            <a:noAutofit/>
          </a:bodyPr>
          <a:lstStyle/>
          <a:p>
            <a:pPr indent="0" lvl="0" marL="0" rtl="1" algn="r">
              <a:lnSpc>
                <a:spcPct val="100000"/>
              </a:lnSpc>
              <a:spcBef>
                <a:spcPts val="0"/>
              </a:spcBef>
              <a:spcAft>
                <a:spcPts val="0"/>
              </a:spcAft>
              <a:buSzPts val="1400"/>
              <a:buNone/>
            </a:pPr>
            <a:r>
              <a:rPr lang="en-US"/>
              <a:t>לציין שזה טיפוס לא פרימטיבי</a:t>
            </a:r>
            <a:endParaRPr/>
          </a:p>
          <a:p>
            <a:pPr indent="0" lvl="0" marL="0" rtl="1" algn="r">
              <a:lnSpc>
                <a:spcPct val="100000"/>
              </a:lnSpc>
              <a:spcBef>
                <a:spcPts val="0"/>
              </a:spcBef>
              <a:spcAft>
                <a:spcPts val="0"/>
              </a:spcAft>
              <a:buSzPts val="1400"/>
              <a:buNone/>
            </a:pPr>
            <a:r>
              <a:rPr lang="en-US"/>
              <a:t>שומר מספר משתנים בזיכרון</a:t>
            </a:r>
            <a:endParaRPr/>
          </a:p>
          <a:p>
            <a:pPr indent="0" lvl="0" marL="0" rtl="1" algn="r">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7:notes"/>
          <p:cNvSpPr txBox="1"/>
          <p:nvPr/>
        </p:nvSpPr>
        <p:spPr>
          <a:xfrm>
            <a:off x="4022725" y="9745663"/>
            <a:ext cx="3076575" cy="477837"/>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117" name="Google Shape;117;p17: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8" name="Google Shape;118;p17:notes"/>
          <p:cNvSpPr txBox="1"/>
          <p:nvPr>
            <p:ph idx="1" type="body"/>
          </p:nvPr>
        </p:nvSpPr>
        <p:spPr>
          <a:xfrm>
            <a:off x="944563" y="4864100"/>
            <a:ext cx="5208587" cy="4310063"/>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20:notes"/>
          <p:cNvSpPr txBox="1"/>
          <p:nvPr/>
        </p:nvSpPr>
        <p:spPr>
          <a:xfrm>
            <a:off x="4022725" y="9745663"/>
            <a:ext cx="3076575" cy="477837"/>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126" name="Google Shape;126;p20: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7" name="Google Shape;127;p20:notes"/>
          <p:cNvSpPr txBox="1"/>
          <p:nvPr>
            <p:ph idx="1" type="body"/>
          </p:nvPr>
        </p:nvSpPr>
        <p:spPr>
          <a:xfrm>
            <a:off x="944563" y="4864100"/>
            <a:ext cx="5208587" cy="4310063"/>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879d3210e9_1_83:notes"/>
          <p:cNvSpPr txBox="1"/>
          <p:nvPr/>
        </p:nvSpPr>
        <p:spPr>
          <a:xfrm>
            <a:off x="4022725" y="9745663"/>
            <a:ext cx="3076500" cy="477900"/>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135" name="Google Shape;135;g2879d3210e9_1_83: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6" name="Google Shape;136;g2879d3210e9_1_83: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1" algn="r">
              <a:lnSpc>
                <a:spcPct val="100000"/>
              </a:lnSpc>
              <a:spcBef>
                <a:spcPts val="0"/>
              </a:spcBef>
              <a:spcAft>
                <a:spcPts val="0"/>
              </a:spcAft>
              <a:buSzPts val="1400"/>
              <a:buNone/>
            </a:pPr>
            <a:r>
              <a:rPr lang="en-US"/>
              <a:t>בגלל מצביעים לזיכרון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21:notes"/>
          <p:cNvSpPr txBox="1"/>
          <p:nvPr/>
        </p:nvSpPr>
        <p:spPr>
          <a:xfrm>
            <a:off x="4022725" y="9745663"/>
            <a:ext cx="3076575" cy="477837"/>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146" name="Google Shape;146;p21: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7" name="Google Shape;147;p21:notes"/>
          <p:cNvSpPr txBox="1"/>
          <p:nvPr>
            <p:ph idx="1" type="body"/>
          </p:nvPr>
        </p:nvSpPr>
        <p:spPr>
          <a:xfrm>
            <a:off x="944563" y="4864100"/>
            <a:ext cx="5208587" cy="4310063"/>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 name="Shape 16"/>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6" name="Shape 46"/>
        <p:cNvGrpSpPr/>
        <p:nvPr/>
      </p:nvGrpSpPr>
      <p:grpSpPr>
        <a:xfrm>
          <a:off x="0" y="0"/>
          <a:ext cx="0" cy="0"/>
          <a:chOff x="0" y="0"/>
          <a:chExt cx="0" cy="0"/>
        </a:xfrm>
      </p:grpSpPr>
      <p:sp>
        <p:nvSpPr>
          <p:cNvPr id="47" name="Google Shape;47;p55"/>
          <p:cNvSpPr txBox="1"/>
          <p:nvPr>
            <p:ph type="title"/>
          </p:nvPr>
        </p:nvSpPr>
        <p:spPr>
          <a:xfrm rot="5400000">
            <a:off x="4657725" y="2143125"/>
            <a:ext cx="6324600" cy="219075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55"/>
          <p:cNvSpPr txBox="1"/>
          <p:nvPr>
            <p:ph idx="1" type="body"/>
          </p:nvPr>
        </p:nvSpPr>
        <p:spPr>
          <a:xfrm rot="5400000">
            <a:off x="200025" y="28575"/>
            <a:ext cx="6324600" cy="6419850"/>
          </a:xfrm>
          <a:prstGeom prst="rect">
            <a:avLst/>
          </a:prstGeom>
          <a:noFill/>
          <a:ln>
            <a:noFill/>
          </a:ln>
        </p:spPr>
        <p:txBody>
          <a:bodyPr anchorCtr="0" anchor="t" bIns="46025" lIns="92075" spcFirstLastPara="1" rIns="92075" wrap="square" tIns="46025">
            <a:noAutofit/>
          </a:bodyPr>
          <a:lstStyle>
            <a:lvl1pPr indent="-342900" lvl="0" marL="457200" algn="l">
              <a:lnSpc>
                <a:spcPct val="100000"/>
              </a:lnSpc>
              <a:spcBef>
                <a:spcPts val="1080"/>
              </a:spcBef>
              <a:spcAft>
                <a:spcPts val="0"/>
              </a:spcAft>
              <a:buSzPts val="1800"/>
              <a:buChar char="■"/>
              <a:defRPr/>
            </a:lvl1pPr>
            <a:lvl2pPr indent="-314325" lvl="1" marL="914400" algn="l">
              <a:lnSpc>
                <a:spcPct val="100000"/>
              </a:lnSpc>
              <a:spcBef>
                <a:spcPts val="1080"/>
              </a:spcBef>
              <a:spcAft>
                <a:spcPts val="0"/>
              </a:spcAft>
              <a:buSzPts val="1350"/>
              <a:buChar char="●"/>
              <a:defRPr/>
            </a:lvl2pPr>
            <a:lvl3pPr indent="-314325" lvl="2" marL="1371600" algn="l">
              <a:lnSpc>
                <a:spcPct val="100000"/>
              </a:lnSpc>
              <a:spcBef>
                <a:spcPts val="360"/>
              </a:spcBef>
              <a:spcAft>
                <a:spcPts val="0"/>
              </a:spcAft>
              <a:buSzPts val="135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 name="Shape 17"/>
        <p:cNvGrpSpPr/>
        <p:nvPr/>
      </p:nvGrpSpPr>
      <p:grpSpPr>
        <a:xfrm>
          <a:off x="0" y="0"/>
          <a:ext cx="0" cy="0"/>
          <a:chOff x="0" y="0"/>
          <a:chExt cx="0" cy="0"/>
        </a:xfrm>
      </p:grpSpPr>
      <p:sp>
        <p:nvSpPr>
          <p:cNvPr id="18" name="Google Shape;18;p47"/>
          <p:cNvSpPr txBox="1"/>
          <p:nvPr>
            <p:ph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47"/>
          <p:cNvSpPr txBox="1"/>
          <p:nvPr>
            <p:ph idx="1" type="body"/>
          </p:nvPr>
        </p:nvSpPr>
        <p:spPr>
          <a:xfrm>
            <a:off x="228600" y="838200"/>
            <a:ext cx="4229100" cy="5562600"/>
          </a:xfrm>
          <a:prstGeom prst="rect">
            <a:avLst/>
          </a:prstGeom>
          <a:noFill/>
          <a:ln>
            <a:noFill/>
          </a:ln>
        </p:spPr>
        <p:txBody>
          <a:bodyPr anchorCtr="0" anchor="t" bIns="46025" lIns="92075" spcFirstLastPara="1" rIns="92075" wrap="square" tIns="46025">
            <a:noAutofit/>
          </a:bodyPr>
          <a:lstStyle>
            <a:lvl1pPr indent="-406400" lvl="0" marL="457200" algn="l">
              <a:lnSpc>
                <a:spcPct val="100000"/>
              </a:lnSpc>
              <a:spcBef>
                <a:spcPts val="1680"/>
              </a:spcBef>
              <a:spcAft>
                <a:spcPts val="0"/>
              </a:spcAft>
              <a:buSzPts val="2800"/>
              <a:buChar char="■"/>
              <a:defRPr sz="2800"/>
            </a:lvl1pPr>
            <a:lvl2pPr indent="-342900" lvl="1" marL="914400" algn="l">
              <a:lnSpc>
                <a:spcPct val="100000"/>
              </a:lnSpc>
              <a:spcBef>
                <a:spcPts val="1440"/>
              </a:spcBef>
              <a:spcAft>
                <a:spcPts val="0"/>
              </a:spcAft>
              <a:buSzPts val="1800"/>
              <a:buChar char="●"/>
              <a:defRPr sz="2400"/>
            </a:lvl2pPr>
            <a:lvl3pPr indent="-323850" lvl="2" marL="1371600" algn="l">
              <a:lnSpc>
                <a:spcPct val="100000"/>
              </a:lnSpc>
              <a:spcBef>
                <a:spcPts val="400"/>
              </a:spcBef>
              <a:spcAft>
                <a:spcPts val="0"/>
              </a:spcAft>
              <a:buSzPts val="15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20" name="Google Shape;20;p47"/>
          <p:cNvSpPr txBox="1"/>
          <p:nvPr>
            <p:ph idx="2" type="body"/>
          </p:nvPr>
        </p:nvSpPr>
        <p:spPr>
          <a:xfrm>
            <a:off x="4610100" y="838200"/>
            <a:ext cx="4229100" cy="5562600"/>
          </a:xfrm>
          <a:prstGeom prst="rect">
            <a:avLst/>
          </a:prstGeom>
          <a:noFill/>
          <a:ln>
            <a:noFill/>
          </a:ln>
        </p:spPr>
        <p:txBody>
          <a:bodyPr anchorCtr="0" anchor="t" bIns="46025" lIns="92075" spcFirstLastPara="1" rIns="92075" wrap="square" tIns="46025">
            <a:noAutofit/>
          </a:bodyPr>
          <a:lstStyle>
            <a:lvl1pPr indent="-406400" lvl="0" marL="457200" algn="l">
              <a:lnSpc>
                <a:spcPct val="100000"/>
              </a:lnSpc>
              <a:spcBef>
                <a:spcPts val="1680"/>
              </a:spcBef>
              <a:spcAft>
                <a:spcPts val="0"/>
              </a:spcAft>
              <a:buSzPts val="2800"/>
              <a:buChar char="■"/>
              <a:defRPr sz="2800"/>
            </a:lvl1pPr>
            <a:lvl2pPr indent="-342900" lvl="1" marL="914400" algn="l">
              <a:lnSpc>
                <a:spcPct val="100000"/>
              </a:lnSpc>
              <a:spcBef>
                <a:spcPts val="1440"/>
              </a:spcBef>
              <a:spcAft>
                <a:spcPts val="0"/>
              </a:spcAft>
              <a:buSzPts val="1800"/>
              <a:buChar char="●"/>
              <a:defRPr sz="2400"/>
            </a:lvl2pPr>
            <a:lvl3pPr indent="-323850" lvl="2" marL="1371600" algn="l">
              <a:lnSpc>
                <a:spcPct val="100000"/>
              </a:lnSpc>
              <a:spcBef>
                <a:spcPts val="400"/>
              </a:spcBef>
              <a:spcAft>
                <a:spcPts val="0"/>
              </a:spcAft>
              <a:buSzPts val="15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8"/>
          <p:cNvSpPr txBox="1"/>
          <p:nvPr>
            <p:ph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8"/>
          <p:cNvSpPr txBox="1"/>
          <p:nvPr>
            <p:ph idx="1" type="body"/>
          </p:nvPr>
        </p:nvSpPr>
        <p:spPr>
          <a:xfrm>
            <a:off x="228600" y="838200"/>
            <a:ext cx="8610600" cy="5562600"/>
          </a:xfrm>
          <a:prstGeom prst="rect">
            <a:avLst/>
          </a:prstGeom>
          <a:noFill/>
          <a:ln>
            <a:noFill/>
          </a:ln>
        </p:spPr>
        <p:txBody>
          <a:bodyPr anchorCtr="0" anchor="t" bIns="46025" lIns="92075" spcFirstLastPara="1" rIns="92075" wrap="square" tIns="46025">
            <a:noAutofit/>
          </a:bodyPr>
          <a:lstStyle>
            <a:lvl1pPr indent="-342900" lvl="0" marL="457200" algn="l">
              <a:lnSpc>
                <a:spcPct val="100000"/>
              </a:lnSpc>
              <a:spcBef>
                <a:spcPts val="1080"/>
              </a:spcBef>
              <a:spcAft>
                <a:spcPts val="0"/>
              </a:spcAft>
              <a:buSzPts val="1800"/>
              <a:buChar char="■"/>
              <a:defRPr/>
            </a:lvl1pPr>
            <a:lvl2pPr indent="-314325" lvl="1" marL="914400" algn="l">
              <a:lnSpc>
                <a:spcPct val="100000"/>
              </a:lnSpc>
              <a:spcBef>
                <a:spcPts val="1080"/>
              </a:spcBef>
              <a:spcAft>
                <a:spcPts val="0"/>
              </a:spcAft>
              <a:buSzPts val="1350"/>
              <a:buChar char="●"/>
              <a:defRPr/>
            </a:lvl2pPr>
            <a:lvl3pPr indent="-314325" lvl="2" marL="1371600" algn="l">
              <a:lnSpc>
                <a:spcPct val="100000"/>
              </a:lnSpc>
              <a:spcBef>
                <a:spcPts val="360"/>
              </a:spcBef>
              <a:spcAft>
                <a:spcPts val="0"/>
              </a:spcAft>
              <a:buSzPts val="135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sp>
        <p:nvSpPr>
          <p:cNvPr id="25" name="Google Shape;25;p49"/>
          <p:cNvSpPr txBox="1"/>
          <p:nvPr>
            <p:ph type="title"/>
          </p:nvPr>
        </p:nvSpPr>
        <p:spPr>
          <a:xfrm>
            <a:off x="722313" y="4406900"/>
            <a:ext cx="7772400" cy="1362075"/>
          </a:xfrm>
          <a:prstGeom prst="rect">
            <a:avLst/>
          </a:prstGeom>
          <a:noFill/>
          <a:ln>
            <a:noFill/>
          </a:ln>
        </p:spPr>
        <p:txBody>
          <a:bodyPr anchorCtr="0" anchor="t" bIns="46025" lIns="92075" spcFirstLastPara="1" rIns="92075" wrap="square" tIns="46025">
            <a:noAutofit/>
          </a:bodyPr>
          <a:lstStyle>
            <a:lvl1pPr lvl="0" algn="r">
              <a:lnSpc>
                <a:spcPct val="100000"/>
              </a:lnSpc>
              <a:spcBef>
                <a:spcPts val="0"/>
              </a:spcBef>
              <a:spcAft>
                <a:spcPts val="0"/>
              </a:spcAft>
              <a:buSzPts val="1400"/>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9"/>
          <p:cNvSpPr txBox="1"/>
          <p:nvPr>
            <p:ph idx="1" type="body"/>
          </p:nvPr>
        </p:nvSpPr>
        <p:spPr>
          <a:xfrm>
            <a:off x="722313" y="2906713"/>
            <a:ext cx="7772400" cy="1500187"/>
          </a:xfrm>
          <a:prstGeom prst="rect">
            <a:avLst/>
          </a:prstGeom>
          <a:noFill/>
          <a:ln>
            <a:noFill/>
          </a:ln>
        </p:spPr>
        <p:txBody>
          <a:bodyPr anchorCtr="0" anchor="b" bIns="46025" lIns="92075" spcFirstLastPara="1" rIns="92075" wrap="square" tIns="46025">
            <a:noAutofit/>
          </a:bodyPr>
          <a:lstStyle>
            <a:lvl1pPr indent="-228600" lvl="0" marL="457200" algn="l">
              <a:lnSpc>
                <a:spcPct val="100000"/>
              </a:lnSpc>
              <a:spcBef>
                <a:spcPts val="1200"/>
              </a:spcBef>
              <a:spcAft>
                <a:spcPts val="0"/>
              </a:spcAft>
              <a:buSzPts val="2000"/>
              <a:buNone/>
              <a:defRPr sz="2000"/>
            </a:lvl1pPr>
            <a:lvl2pPr indent="-228600" lvl="1" marL="914400" algn="l">
              <a:lnSpc>
                <a:spcPct val="100000"/>
              </a:lnSpc>
              <a:spcBef>
                <a:spcPts val="1080"/>
              </a:spcBef>
              <a:spcAft>
                <a:spcPts val="0"/>
              </a:spcAft>
              <a:buSzPts val="1350"/>
              <a:buNone/>
              <a:defRPr sz="1800"/>
            </a:lvl2pPr>
            <a:lvl3pPr indent="-228600" lvl="2" marL="1371600" algn="l">
              <a:lnSpc>
                <a:spcPct val="100000"/>
              </a:lnSpc>
              <a:spcBef>
                <a:spcPts val="320"/>
              </a:spcBef>
              <a:spcAft>
                <a:spcPts val="0"/>
              </a:spcAft>
              <a:buSzPts val="1200"/>
              <a:buNone/>
              <a:defRPr sz="1600"/>
            </a:lvl3pPr>
            <a:lvl4pPr indent="-228600" lvl="3" marL="1828800" algn="l">
              <a:lnSpc>
                <a:spcPct val="100000"/>
              </a:lnSpc>
              <a:spcBef>
                <a:spcPts val="280"/>
              </a:spcBef>
              <a:spcAft>
                <a:spcPts val="0"/>
              </a:spcAft>
              <a:buSzPts val="1400"/>
              <a:buNone/>
              <a:defRPr sz="1400"/>
            </a:lvl4pPr>
            <a:lvl5pPr indent="-228600" lvl="4" marL="2286000" algn="l">
              <a:lnSpc>
                <a:spcPct val="100000"/>
              </a:lnSpc>
              <a:spcBef>
                <a:spcPts val="280"/>
              </a:spcBef>
              <a:spcAft>
                <a:spcPts val="0"/>
              </a:spcAft>
              <a:buSzPts val="1400"/>
              <a:buNone/>
              <a:defRPr sz="1400"/>
            </a:lvl5pPr>
            <a:lvl6pPr indent="-228600" lvl="5" marL="2743200" algn="l">
              <a:lnSpc>
                <a:spcPct val="100000"/>
              </a:lnSpc>
              <a:spcBef>
                <a:spcPts val="280"/>
              </a:spcBef>
              <a:spcAft>
                <a:spcPts val="0"/>
              </a:spcAft>
              <a:buSzPts val="1400"/>
              <a:buNone/>
              <a:defRPr sz="1400"/>
            </a:lvl6pPr>
            <a:lvl7pPr indent="-228600" lvl="6" marL="3200400" algn="l">
              <a:lnSpc>
                <a:spcPct val="100000"/>
              </a:lnSpc>
              <a:spcBef>
                <a:spcPts val="280"/>
              </a:spcBef>
              <a:spcAft>
                <a:spcPts val="0"/>
              </a:spcAft>
              <a:buSzPts val="1400"/>
              <a:buNone/>
              <a:defRPr sz="1400"/>
            </a:lvl7pPr>
            <a:lvl8pPr indent="-228600" lvl="7" marL="3657600" algn="l">
              <a:lnSpc>
                <a:spcPct val="100000"/>
              </a:lnSpc>
              <a:spcBef>
                <a:spcPts val="280"/>
              </a:spcBef>
              <a:spcAft>
                <a:spcPts val="0"/>
              </a:spcAft>
              <a:buSzPts val="1400"/>
              <a:buNone/>
              <a:defRPr sz="1400"/>
            </a:lvl8pPr>
            <a:lvl9pPr indent="-228600" lvl="8" marL="4114800" algn="l">
              <a:lnSpc>
                <a:spcPct val="100000"/>
              </a:lnSpc>
              <a:spcBef>
                <a:spcPts val="280"/>
              </a:spcBef>
              <a:spcAft>
                <a:spcPts val="0"/>
              </a:spcAft>
              <a:buSzPts val="1400"/>
              <a:buNone/>
              <a:defRPr sz="1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7" name="Shape 27"/>
        <p:cNvGrpSpPr/>
        <p:nvPr/>
      </p:nvGrpSpPr>
      <p:grpSpPr>
        <a:xfrm>
          <a:off x="0" y="0"/>
          <a:ext cx="0" cy="0"/>
          <a:chOff x="0" y="0"/>
          <a:chExt cx="0" cy="0"/>
        </a:xfrm>
      </p:grpSpPr>
      <p:sp>
        <p:nvSpPr>
          <p:cNvPr id="28" name="Google Shape;28;p50"/>
          <p:cNvSpPr txBox="1"/>
          <p:nvPr>
            <p:ph type="title"/>
          </p:nvPr>
        </p:nvSpPr>
        <p:spPr>
          <a:xfrm>
            <a:off x="457200" y="274638"/>
            <a:ext cx="8229600" cy="11430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0"/>
          <p:cNvSpPr txBox="1"/>
          <p:nvPr>
            <p:ph idx="1" type="body"/>
          </p:nvPr>
        </p:nvSpPr>
        <p:spPr>
          <a:xfrm>
            <a:off x="457200" y="1535113"/>
            <a:ext cx="4040188" cy="639762"/>
          </a:xfrm>
          <a:prstGeom prst="rect">
            <a:avLst/>
          </a:prstGeom>
          <a:noFill/>
          <a:ln>
            <a:noFill/>
          </a:ln>
        </p:spPr>
        <p:txBody>
          <a:bodyPr anchorCtr="0" anchor="b" bIns="46025" lIns="92075" spcFirstLastPara="1" rIns="92075" wrap="square" tIns="46025">
            <a:noAutofit/>
          </a:bodyPr>
          <a:lstStyle>
            <a:lvl1pPr indent="-228600" lvl="0" marL="457200" algn="l">
              <a:lnSpc>
                <a:spcPct val="100000"/>
              </a:lnSpc>
              <a:spcBef>
                <a:spcPts val="1440"/>
              </a:spcBef>
              <a:spcAft>
                <a:spcPts val="0"/>
              </a:spcAft>
              <a:buSzPts val="2400"/>
              <a:buNone/>
              <a:defRPr b="1" sz="2400"/>
            </a:lvl1pPr>
            <a:lvl2pPr indent="-228600" lvl="1" marL="914400" algn="l">
              <a:lnSpc>
                <a:spcPct val="100000"/>
              </a:lnSpc>
              <a:spcBef>
                <a:spcPts val="1200"/>
              </a:spcBef>
              <a:spcAft>
                <a:spcPts val="0"/>
              </a:spcAft>
              <a:buSzPts val="1500"/>
              <a:buNone/>
              <a:defRPr b="1" sz="2000"/>
            </a:lvl2pPr>
            <a:lvl3pPr indent="-228600" lvl="2" marL="1371600" algn="l">
              <a:lnSpc>
                <a:spcPct val="100000"/>
              </a:lnSpc>
              <a:spcBef>
                <a:spcPts val="360"/>
              </a:spcBef>
              <a:spcAft>
                <a:spcPts val="0"/>
              </a:spcAft>
              <a:buSzPts val="135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30" name="Google Shape;30;p50"/>
          <p:cNvSpPr txBox="1"/>
          <p:nvPr>
            <p:ph idx="2" type="body"/>
          </p:nvPr>
        </p:nvSpPr>
        <p:spPr>
          <a:xfrm>
            <a:off x="457200" y="2174875"/>
            <a:ext cx="4040188" cy="3951288"/>
          </a:xfrm>
          <a:prstGeom prst="rect">
            <a:avLst/>
          </a:prstGeom>
          <a:noFill/>
          <a:ln>
            <a:noFill/>
          </a:ln>
        </p:spPr>
        <p:txBody>
          <a:bodyPr anchorCtr="0" anchor="t" bIns="46025" lIns="92075" spcFirstLastPara="1" rIns="92075" wrap="square" tIns="46025">
            <a:noAutofit/>
          </a:bodyPr>
          <a:lstStyle>
            <a:lvl1pPr indent="-381000" lvl="0" marL="457200" algn="l">
              <a:lnSpc>
                <a:spcPct val="100000"/>
              </a:lnSpc>
              <a:spcBef>
                <a:spcPts val="1440"/>
              </a:spcBef>
              <a:spcAft>
                <a:spcPts val="0"/>
              </a:spcAft>
              <a:buSzPts val="2400"/>
              <a:buChar char="■"/>
              <a:defRPr sz="2400"/>
            </a:lvl1pPr>
            <a:lvl2pPr indent="-323850" lvl="1" marL="914400" algn="l">
              <a:lnSpc>
                <a:spcPct val="100000"/>
              </a:lnSpc>
              <a:spcBef>
                <a:spcPts val="1200"/>
              </a:spcBef>
              <a:spcAft>
                <a:spcPts val="0"/>
              </a:spcAft>
              <a:buSzPts val="1500"/>
              <a:buChar char="●"/>
              <a:defRPr sz="2000"/>
            </a:lvl2pPr>
            <a:lvl3pPr indent="-314325" lvl="2" marL="1371600" algn="l">
              <a:lnSpc>
                <a:spcPct val="100000"/>
              </a:lnSpc>
              <a:spcBef>
                <a:spcPts val="360"/>
              </a:spcBef>
              <a:spcAft>
                <a:spcPts val="0"/>
              </a:spcAft>
              <a:buSzPts val="1350"/>
              <a:buChar char="❑"/>
              <a:defRPr sz="1800"/>
            </a:lvl3pPr>
            <a:lvl4pPr indent="-330200" lvl="3" marL="1828800" algn="l">
              <a:lnSpc>
                <a:spcPct val="100000"/>
              </a:lnSpc>
              <a:spcBef>
                <a:spcPts val="320"/>
              </a:spcBef>
              <a:spcAft>
                <a:spcPts val="0"/>
              </a:spcAft>
              <a:buSzPts val="160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31" name="Google Shape;31;p50"/>
          <p:cNvSpPr txBox="1"/>
          <p:nvPr>
            <p:ph idx="3" type="body"/>
          </p:nvPr>
        </p:nvSpPr>
        <p:spPr>
          <a:xfrm>
            <a:off x="4645025" y="1535113"/>
            <a:ext cx="4041775" cy="639762"/>
          </a:xfrm>
          <a:prstGeom prst="rect">
            <a:avLst/>
          </a:prstGeom>
          <a:noFill/>
          <a:ln>
            <a:noFill/>
          </a:ln>
        </p:spPr>
        <p:txBody>
          <a:bodyPr anchorCtr="0" anchor="b" bIns="46025" lIns="92075" spcFirstLastPara="1" rIns="92075" wrap="square" tIns="46025">
            <a:noAutofit/>
          </a:bodyPr>
          <a:lstStyle>
            <a:lvl1pPr indent="-228600" lvl="0" marL="457200" algn="l">
              <a:lnSpc>
                <a:spcPct val="100000"/>
              </a:lnSpc>
              <a:spcBef>
                <a:spcPts val="1440"/>
              </a:spcBef>
              <a:spcAft>
                <a:spcPts val="0"/>
              </a:spcAft>
              <a:buSzPts val="2400"/>
              <a:buNone/>
              <a:defRPr b="1" sz="2400"/>
            </a:lvl1pPr>
            <a:lvl2pPr indent="-228600" lvl="1" marL="914400" algn="l">
              <a:lnSpc>
                <a:spcPct val="100000"/>
              </a:lnSpc>
              <a:spcBef>
                <a:spcPts val="1200"/>
              </a:spcBef>
              <a:spcAft>
                <a:spcPts val="0"/>
              </a:spcAft>
              <a:buSzPts val="1500"/>
              <a:buNone/>
              <a:defRPr b="1" sz="2000"/>
            </a:lvl2pPr>
            <a:lvl3pPr indent="-228600" lvl="2" marL="1371600" algn="l">
              <a:lnSpc>
                <a:spcPct val="100000"/>
              </a:lnSpc>
              <a:spcBef>
                <a:spcPts val="360"/>
              </a:spcBef>
              <a:spcAft>
                <a:spcPts val="0"/>
              </a:spcAft>
              <a:buSzPts val="135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32" name="Google Shape;32;p50"/>
          <p:cNvSpPr txBox="1"/>
          <p:nvPr>
            <p:ph idx="4" type="body"/>
          </p:nvPr>
        </p:nvSpPr>
        <p:spPr>
          <a:xfrm>
            <a:off x="4645025" y="2174875"/>
            <a:ext cx="4041775" cy="3951288"/>
          </a:xfrm>
          <a:prstGeom prst="rect">
            <a:avLst/>
          </a:prstGeom>
          <a:noFill/>
          <a:ln>
            <a:noFill/>
          </a:ln>
        </p:spPr>
        <p:txBody>
          <a:bodyPr anchorCtr="0" anchor="t" bIns="46025" lIns="92075" spcFirstLastPara="1" rIns="92075" wrap="square" tIns="46025">
            <a:noAutofit/>
          </a:bodyPr>
          <a:lstStyle>
            <a:lvl1pPr indent="-381000" lvl="0" marL="457200" algn="l">
              <a:lnSpc>
                <a:spcPct val="100000"/>
              </a:lnSpc>
              <a:spcBef>
                <a:spcPts val="1440"/>
              </a:spcBef>
              <a:spcAft>
                <a:spcPts val="0"/>
              </a:spcAft>
              <a:buSzPts val="2400"/>
              <a:buChar char="■"/>
              <a:defRPr sz="2400"/>
            </a:lvl1pPr>
            <a:lvl2pPr indent="-323850" lvl="1" marL="914400" algn="l">
              <a:lnSpc>
                <a:spcPct val="100000"/>
              </a:lnSpc>
              <a:spcBef>
                <a:spcPts val="1200"/>
              </a:spcBef>
              <a:spcAft>
                <a:spcPts val="0"/>
              </a:spcAft>
              <a:buSzPts val="1500"/>
              <a:buChar char="●"/>
              <a:defRPr sz="2000"/>
            </a:lvl2pPr>
            <a:lvl3pPr indent="-314325" lvl="2" marL="1371600" algn="l">
              <a:lnSpc>
                <a:spcPct val="100000"/>
              </a:lnSpc>
              <a:spcBef>
                <a:spcPts val="360"/>
              </a:spcBef>
              <a:spcAft>
                <a:spcPts val="0"/>
              </a:spcAft>
              <a:buSzPts val="1350"/>
              <a:buChar char="❑"/>
              <a:defRPr sz="1800"/>
            </a:lvl3pPr>
            <a:lvl4pPr indent="-330200" lvl="3" marL="1828800" algn="l">
              <a:lnSpc>
                <a:spcPct val="100000"/>
              </a:lnSpc>
              <a:spcBef>
                <a:spcPts val="320"/>
              </a:spcBef>
              <a:spcAft>
                <a:spcPts val="0"/>
              </a:spcAft>
              <a:buSzPts val="160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51"/>
          <p:cNvSpPr txBox="1"/>
          <p:nvPr>
            <p:ph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5" name="Shape 35"/>
        <p:cNvGrpSpPr/>
        <p:nvPr/>
      </p:nvGrpSpPr>
      <p:grpSpPr>
        <a:xfrm>
          <a:off x="0" y="0"/>
          <a:ext cx="0" cy="0"/>
          <a:chOff x="0" y="0"/>
          <a:chExt cx="0" cy="0"/>
        </a:xfrm>
      </p:grpSpPr>
      <p:sp>
        <p:nvSpPr>
          <p:cNvPr id="36" name="Google Shape;36;p52"/>
          <p:cNvSpPr txBox="1"/>
          <p:nvPr>
            <p:ph type="title"/>
          </p:nvPr>
        </p:nvSpPr>
        <p:spPr>
          <a:xfrm>
            <a:off x="457200" y="273050"/>
            <a:ext cx="3008313" cy="1162050"/>
          </a:xfrm>
          <a:prstGeom prst="rect">
            <a:avLst/>
          </a:prstGeom>
          <a:noFill/>
          <a:ln>
            <a:noFill/>
          </a:ln>
        </p:spPr>
        <p:txBody>
          <a:bodyPr anchorCtr="0" anchor="b" bIns="46025" lIns="92075" spcFirstLastPara="1" rIns="92075" wrap="square" tIns="46025">
            <a:noAutofit/>
          </a:bodyPr>
          <a:lstStyle>
            <a:lvl1pPr lvl="0" algn="r">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2"/>
          <p:cNvSpPr txBox="1"/>
          <p:nvPr>
            <p:ph idx="1" type="body"/>
          </p:nvPr>
        </p:nvSpPr>
        <p:spPr>
          <a:xfrm>
            <a:off x="3575050" y="273050"/>
            <a:ext cx="5111750" cy="5853113"/>
          </a:xfrm>
          <a:prstGeom prst="rect">
            <a:avLst/>
          </a:prstGeom>
          <a:noFill/>
          <a:ln>
            <a:noFill/>
          </a:ln>
        </p:spPr>
        <p:txBody>
          <a:bodyPr anchorCtr="0" anchor="t" bIns="46025" lIns="92075" spcFirstLastPara="1" rIns="92075" wrap="square" tIns="46025">
            <a:noAutofit/>
          </a:bodyPr>
          <a:lstStyle>
            <a:lvl1pPr indent="-431800" lvl="0" marL="457200" algn="l">
              <a:lnSpc>
                <a:spcPct val="100000"/>
              </a:lnSpc>
              <a:spcBef>
                <a:spcPts val="1920"/>
              </a:spcBef>
              <a:spcAft>
                <a:spcPts val="0"/>
              </a:spcAft>
              <a:buSzPts val="3200"/>
              <a:buChar char="■"/>
              <a:defRPr sz="3200"/>
            </a:lvl1pPr>
            <a:lvl2pPr indent="-361950" lvl="1" marL="914400" algn="l">
              <a:lnSpc>
                <a:spcPct val="100000"/>
              </a:lnSpc>
              <a:spcBef>
                <a:spcPts val="1680"/>
              </a:spcBef>
              <a:spcAft>
                <a:spcPts val="0"/>
              </a:spcAft>
              <a:buSzPts val="2100"/>
              <a:buChar char="●"/>
              <a:defRPr sz="2800"/>
            </a:lvl2pPr>
            <a:lvl3pPr indent="-342900" lvl="2" marL="1371600" algn="l">
              <a:lnSpc>
                <a:spcPct val="100000"/>
              </a:lnSpc>
              <a:spcBef>
                <a:spcPts val="480"/>
              </a:spcBef>
              <a:spcAft>
                <a:spcPts val="0"/>
              </a:spcAft>
              <a:buSzPts val="1800"/>
              <a:buChar char="❑"/>
              <a:defRPr sz="2400"/>
            </a:lvl3pPr>
            <a:lvl4pPr indent="-355600" lvl="3" marL="1828800" algn="l">
              <a:lnSpc>
                <a:spcPct val="100000"/>
              </a:lnSpc>
              <a:spcBef>
                <a:spcPts val="400"/>
              </a:spcBef>
              <a:spcAft>
                <a:spcPts val="0"/>
              </a:spcAft>
              <a:buSzPts val="2000"/>
              <a:buChar char="■"/>
              <a:defRPr sz="2000"/>
            </a:lvl4pPr>
            <a:lvl5pPr indent="-355600" lvl="4" marL="2286000" algn="l">
              <a:lnSpc>
                <a:spcPct val="100000"/>
              </a:lnSpc>
              <a:spcBef>
                <a:spcPts val="400"/>
              </a:spcBef>
              <a:spcAft>
                <a:spcPts val="0"/>
              </a:spcAft>
              <a:buSzPts val="2000"/>
              <a:buChar char="■"/>
              <a:defRPr sz="2000"/>
            </a:lvl5pPr>
            <a:lvl6pPr indent="-355600" lvl="5" marL="2743200" algn="l">
              <a:lnSpc>
                <a:spcPct val="100000"/>
              </a:lnSpc>
              <a:spcBef>
                <a:spcPts val="400"/>
              </a:spcBef>
              <a:spcAft>
                <a:spcPts val="0"/>
              </a:spcAft>
              <a:buSzPts val="2000"/>
              <a:buChar char="■"/>
              <a:defRPr sz="2000"/>
            </a:lvl6pPr>
            <a:lvl7pPr indent="-355600" lvl="6" marL="3200400" algn="l">
              <a:lnSpc>
                <a:spcPct val="100000"/>
              </a:lnSpc>
              <a:spcBef>
                <a:spcPts val="400"/>
              </a:spcBef>
              <a:spcAft>
                <a:spcPts val="0"/>
              </a:spcAft>
              <a:buSzPts val="2000"/>
              <a:buChar char="■"/>
              <a:defRPr sz="2000"/>
            </a:lvl7pPr>
            <a:lvl8pPr indent="-355600" lvl="7" marL="3657600" algn="l">
              <a:lnSpc>
                <a:spcPct val="100000"/>
              </a:lnSpc>
              <a:spcBef>
                <a:spcPts val="400"/>
              </a:spcBef>
              <a:spcAft>
                <a:spcPts val="0"/>
              </a:spcAft>
              <a:buSzPts val="2000"/>
              <a:buChar char="■"/>
              <a:defRPr sz="2000"/>
            </a:lvl8pPr>
            <a:lvl9pPr indent="-355600" lvl="8" marL="4114800" algn="l">
              <a:lnSpc>
                <a:spcPct val="100000"/>
              </a:lnSpc>
              <a:spcBef>
                <a:spcPts val="400"/>
              </a:spcBef>
              <a:spcAft>
                <a:spcPts val="0"/>
              </a:spcAft>
              <a:buSzPts val="2000"/>
              <a:buChar char="■"/>
              <a:defRPr sz="2000"/>
            </a:lvl9pPr>
          </a:lstStyle>
          <a:p/>
        </p:txBody>
      </p:sp>
      <p:sp>
        <p:nvSpPr>
          <p:cNvPr id="38" name="Google Shape;38;p52"/>
          <p:cNvSpPr txBox="1"/>
          <p:nvPr>
            <p:ph idx="2" type="body"/>
          </p:nvPr>
        </p:nvSpPr>
        <p:spPr>
          <a:xfrm>
            <a:off x="457200" y="1435100"/>
            <a:ext cx="3008313" cy="4691063"/>
          </a:xfrm>
          <a:prstGeom prst="rect">
            <a:avLst/>
          </a:prstGeom>
          <a:noFill/>
          <a:ln>
            <a:noFill/>
          </a:ln>
        </p:spPr>
        <p:txBody>
          <a:bodyPr anchorCtr="0" anchor="t" bIns="46025" lIns="92075" spcFirstLastPara="1" rIns="92075" wrap="square" tIns="46025">
            <a:noAutofit/>
          </a:bodyPr>
          <a:lstStyle>
            <a:lvl1pPr indent="-228600" lvl="0" marL="457200" algn="l">
              <a:lnSpc>
                <a:spcPct val="100000"/>
              </a:lnSpc>
              <a:spcBef>
                <a:spcPts val="840"/>
              </a:spcBef>
              <a:spcAft>
                <a:spcPts val="0"/>
              </a:spcAft>
              <a:buSzPts val="1400"/>
              <a:buNone/>
              <a:defRPr sz="1400"/>
            </a:lvl1pPr>
            <a:lvl2pPr indent="-228600" lvl="1" marL="914400" algn="l">
              <a:lnSpc>
                <a:spcPct val="100000"/>
              </a:lnSpc>
              <a:spcBef>
                <a:spcPts val="720"/>
              </a:spcBef>
              <a:spcAft>
                <a:spcPts val="0"/>
              </a:spcAft>
              <a:buSzPts val="900"/>
              <a:buNone/>
              <a:defRPr sz="1200"/>
            </a:lvl2pPr>
            <a:lvl3pPr indent="-228600" lvl="2" marL="1371600" algn="l">
              <a:lnSpc>
                <a:spcPct val="100000"/>
              </a:lnSpc>
              <a:spcBef>
                <a:spcPts val="200"/>
              </a:spcBef>
              <a:spcAft>
                <a:spcPts val="0"/>
              </a:spcAft>
              <a:buSzPts val="75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9" name="Shape 39"/>
        <p:cNvGrpSpPr/>
        <p:nvPr/>
      </p:nvGrpSpPr>
      <p:grpSpPr>
        <a:xfrm>
          <a:off x="0" y="0"/>
          <a:ext cx="0" cy="0"/>
          <a:chOff x="0" y="0"/>
          <a:chExt cx="0" cy="0"/>
        </a:xfrm>
      </p:grpSpPr>
      <p:sp>
        <p:nvSpPr>
          <p:cNvPr id="40" name="Google Shape;40;p53"/>
          <p:cNvSpPr txBox="1"/>
          <p:nvPr>
            <p:ph type="title"/>
          </p:nvPr>
        </p:nvSpPr>
        <p:spPr>
          <a:xfrm>
            <a:off x="1792288" y="4800600"/>
            <a:ext cx="5486400" cy="566738"/>
          </a:xfrm>
          <a:prstGeom prst="rect">
            <a:avLst/>
          </a:prstGeom>
          <a:noFill/>
          <a:ln>
            <a:noFill/>
          </a:ln>
        </p:spPr>
        <p:txBody>
          <a:bodyPr anchorCtr="0" anchor="b" bIns="46025" lIns="92075" spcFirstLastPara="1" rIns="92075" wrap="square" tIns="46025">
            <a:noAutofit/>
          </a:bodyPr>
          <a:lstStyle>
            <a:lvl1pPr lvl="0" algn="r">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53"/>
          <p:cNvSpPr/>
          <p:nvPr>
            <p:ph idx="2" type="pic"/>
          </p:nvPr>
        </p:nvSpPr>
        <p:spPr>
          <a:xfrm>
            <a:off x="1792288" y="612775"/>
            <a:ext cx="5486400" cy="4114800"/>
          </a:xfrm>
          <a:prstGeom prst="rect">
            <a:avLst/>
          </a:prstGeom>
          <a:noFill/>
          <a:ln>
            <a:noFill/>
          </a:ln>
        </p:spPr>
      </p:sp>
      <p:sp>
        <p:nvSpPr>
          <p:cNvPr id="42" name="Google Shape;42;p53"/>
          <p:cNvSpPr txBox="1"/>
          <p:nvPr>
            <p:ph idx="1" type="body"/>
          </p:nvPr>
        </p:nvSpPr>
        <p:spPr>
          <a:xfrm>
            <a:off x="1792288" y="5367338"/>
            <a:ext cx="5486400" cy="804862"/>
          </a:xfrm>
          <a:prstGeom prst="rect">
            <a:avLst/>
          </a:prstGeom>
          <a:noFill/>
          <a:ln>
            <a:noFill/>
          </a:ln>
        </p:spPr>
        <p:txBody>
          <a:bodyPr anchorCtr="0" anchor="t" bIns="46025" lIns="92075" spcFirstLastPara="1" rIns="92075" wrap="square" tIns="46025">
            <a:noAutofit/>
          </a:bodyPr>
          <a:lstStyle>
            <a:lvl1pPr indent="-228600" lvl="0" marL="457200" algn="l">
              <a:lnSpc>
                <a:spcPct val="100000"/>
              </a:lnSpc>
              <a:spcBef>
                <a:spcPts val="840"/>
              </a:spcBef>
              <a:spcAft>
                <a:spcPts val="0"/>
              </a:spcAft>
              <a:buSzPts val="1400"/>
              <a:buNone/>
              <a:defRPr sz="1400"/>
            </a:lvl1pPr>
            <a:lvl2pPr indent="-228600" lvl="1" marL="914400" algn="l">
              <a:lnSpc>
                <a:spcPct val="100000"/>
              </a:lnSpc>
              <a:spcBef>
                <a:spcPts val="720"/>
              </a:spcBef>
              <a:spcAft>
                <a:spcPts val="0"/>
              </a:spcAft>
              <a:buSzPts val="900"/>
              <a:buNone/>
              <a:defRPr sz="1200"/>
            </a:lvl2pPr>
            <a:lvl3pPr indent="-228600" lvl="2" marL="1371600" algn="l">
              <a:lnSpc>
                <a:spcPct val="100000"/>
              </a:lnSpc>
              <a:spcBef>
                <a:spcPts val="200"/>
              </a:spcBef>
              <a:spcAft>
                <a:spcPts val="0"/>
              </a:spcAft>
              <a:buSzPts val="75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3" name="Shape 43"/>
        <p:cNvGrpSpPr/>
        <p:nvPr/>
      </p:nvGrpSpPr>
      <p:grpSpPr>
        <a:xfrm>
          <a:off x="0" y="0"/>
          <a:ext cx="0" cy="0"/>
          <a:chOff x="0" y="0"/>
          <a:chExt cx="0" cy="0"/>
        </a:xfrm>
      </p:grpSpPr>
      <p:sp>
        <p:nvSpPr>
          <p:cNvPr id="44" name="Google Shape;44;p54"/>
          <p:cNvSpPr txBox="1"/>
          <p:nvPr>
            <p:ph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54"/>
          <p:cNvSpPr txBox="1"/>
          <p:nvPr>
            <p:ph idx="1" type="body"/>
          </p:nvPr>
        </p:nvSpPr>
        <p:spPr>
          <a:xfrm rot="5400000">
            <a:off x="1752600" y="-685800"/>
            <a:ext cx="5562600" cy="8610600"/>
          </a:xfrm>
          <a:prstGeom prst="rect">
            <a:avLst/>
          </a:prstGeom>
          <a:noFill/>
          <a:ln>
            <a:noFill/>
          </a:ln>
        </p:spPr>
        <p:txBody>
          <a:bodyPr anchorCtr="0" anchor="t" bIns="46025" lIns="92075" spcFirstLastPara="1" rIns="92075" wrap="square" tIns="46025">
            <a:noAutofit/>
          </a:bodyPr>
          <a:lstStyle>
            <a:lvl1pPr indent="-342900" lvl="0" marL="457200" algn="l">
              <a:lnSpc>
                <a:spcPct val="100000"/>
              </a:lnSpc>
              <a:spcBef>
                <a:spcPts val="1080"/>
              </a:spcBef>
              <a:spcAft>
                <a:spcPts val="0"/>
              </a:spcAft>
              <a:buSzPts val="1800"/>
              <a:buChar char="■"/>
              <a:defRPr/>
            </a:lvl1pPr>
            <a:lvl2pPr indent="-314325" lvl="1" marL="914400" algn="l">
              <a:lnSpc>
                <a:spcPct val="100000"/>
              </a:lnSpc>
              <a:spcBef>
                <a:spcPts val="1080"/>
              </a:spcBef>
              <a:spcAft>
                <a:spcPts val="0"/>
              </a:spcAft>
              <a:buSzPts val="1350"/>
              <a:buChar char="●"/>
              <a:defRPr/>
            </a:lvl2pPr>
            <a:lvl3pPr indent="-314325" lvl="2" marL="1371600" algn="l">
              <a:lnSpc>
                <a:spcPct val="100000"/>
              </a:lnSpc>
              <a:spcBef>
                <a:spcPts val="360"/>
              </a:spcBef>
              <a:spcAft>
                <a:spcPts val="0"/>
              </a:spcAft>
              <a:buSzPts val="135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 name="Shape 10"/>
        <p:cNvGrpSpPr/>
        <p:nvPr/>
      </p:nvGrpSpPr>
      <p:grpSpPr>
        <a:xfrm>
          <a:off x="0" y="0"/>
          <a:ext cx="0" cy="0"/>
          <a:chOff x="0" y="0"/>
          <a:chExt cx="0" cy="0"/>
        </a:xfrm>
      </p:grpSpPr>
      <p:sp>
        <p:nvSpPr>
          <p:cNvPr id="11" name="Google Shape;11;p45"/>
          <p:cNvSpPr txBox="1"/>
          <p:nvPr>
            <p:ph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rgbClr val="6633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rgbClr val="6633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rgbClr val="6633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rgbClr val="6633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rgbClr val="6633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rgbClr val="6633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rgbClr val="6633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rgbClr val="6633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rgbClr val="663300"/>
                </a:solidFill>
                <a:latin typeface="Arial"/>
                <a:ea typeface="Arial"/>
                <a:cs typeface="Arial"/>
                <a:sym typeface="Arial"/>
              </a:defRPr>
            </a:lvl9pPr>
          </a:lstStyle>
          <a:p/>
        </p:txBody>
      </p:sp>
      <p:sp>
        <p:nvSpPr>
          <p:cNvPr id="12" name="Google Shape;12;p45"/>
          <p:cNvSpPr txBox="1"/>
          <p:nvPr>
            <p:ph idx="1" type="body"/>
          </p:nvPr>
        </p:nvSpPr>
        <p:spPr>
          <a:xfrm>
            <a:off x="228600" y="838200"/>
            <a:ext cx="8610600" cy="5562600"/>
          </a:xfrm>
          <a:prstGeom prst="rect">
            <a:avLst/>
          </a:prstGeom>
          <a:noFill/>
          <a:ln>
            <a:noFill/>
          </a:ln>
        </p:spPr>
        <p:txBody>
          <a:bodyPr anchorCtr="0" anchor="t" bIns="46025" lIns="92075" spcFirstLastPara="1" rIns="92075" wrap="square" tIns="46025">
            <a:noAutofit/>
          </a:bodyPr>
          <a:lstStyle>
            <a:lvl1pPr indent="-342900" lvl="0" marL="457200" marR="0" rtl="0" algn="l">
              <a:lnSpc>
                <a:spcPct val="100000"/>
              </a:lnSpc>
              <a:spcBef>
                <a:spcPts val="1080"/>
              </a:spcBef>
              <a:spcAft>
                <a:spcPts val="0"/>
              </a:spcAft>
              <a:buClr>
                <a:srgbClr val="006600"/>
              </a:buClr>
              <a:buSzPts val="1800"/>
              <a:buFont typeface="Noto Sans"/>
              <a:buChar char="■"/>
              <a:defRPr b="0" i="0" sz="1800" u="none" cap="none" strike="noStrike">
                <a:solidFill>
                  <a:schemeClr val="dk1"/>
                </a:solidFill>
                <a:latin typeface="Comic Sans MS"/>
                <a:ea typeface="Comic Sans MS"/>
                <a:cs typeface="Comic Sans MS"/>
                <a:sym typeface="Comic Sans MS"/>
              </a:defRPr>
            </a:lvl1pPr>
            <a:lvl2pPr indent="-314325" lvl="1" marL="914400" marR="0" rtl="0" algn="l">
              <a:lnSpc>
                <a:spcPct val="100000"/>
              </a:lnSpc>
              <a:spcBef>
                <a:spcPts val="1080"/>
              </a:spcBef>
              <a:spcAft>
                <a:spcPts val="0"/>
              </a:spcAft>
              <a:buClr>
                <a:srgbClr val="000099"/>
              </a:buClr>
              <a:buSzPts val="1350"/>
              <a:buFont typeface="Noto Sans"/>
              <a:buChar char="●"/>
              <a:defRPr b="0" i="0" sz="1800" u="none" cap="none" strike="noStrike">
                <a:solidFill>
                  <a:schemeClr val="dk1"/>
                </a:solidFill>
                <a:latin typeface="Comic Sans MS"/>
                <a:ea typeface="Comic Sans MS"/>
                <a:cs typeface="Comic Sans MS"/>
                <a:sym typeface="Comic Sans MS"/>
              </a:defRPr>
            </a:lvl2pPr>
            <a:lvl3pPr indent="-314325" lvl="2" marL="1371600" marR="0" rtl="0" algn="l">
              <a:lnSpc>
                <a:spcPct val="100000"/>
              </a:lnSpc>
              <a:spcBef>
                <a:spcPts val="360"/>
              </a:spcBef>
              <a:spcAft>
                <a:spcPts val="0"/>
              </a:spcAft>
              <a:buClr>
                <a:srgbClr val="003300"/>
              </a:buClr>
              <a:buSzPts val="1350"/>
              <a:buFont typeface="Noto Sans"/>
              <a:buChar char="❑"/>
              <a:defRPr b="0" i="0" sz="1800" u="none" cap="none" strike="noStrike">
                <a:solidFill>
                  <a:schemeClr val="dk1"/>
                </a:solidFill>
                <a:latin typeface="Comic Sans MS"/>
                <a:ea typeface="Comic Sans MS"/>
                <a:cs typeface="Comic Sans MS"/>
                <a:sym typeface="Comic Sans MS"/>
              </a:defRPr>
            </a:lvl3pPr>
            <a:lvl4pPr indent="-342900" lvl="3" marL="1828800" marR="0" rtl="0" algn="l">
              <a:lnSpc>
                <a:spcPct val="100000"/>
              </a:lnSpc>
              <a:spcBef>
                <a:spcPts val="360"/>
              </a:spcBef>
              <a:spcAft>
                <a:spcPts val="0"/>
              </a:spcAft>
              <a:buClr>
                <a:srgbClr val="003300"/>
              </a:buClr>
              <a:buSzPts val="1800"/>
              <a:buFont typeface="Noto Sans"/>
              <a:buChar char="■"/>
              <a:defRPr b="0" i="0" sz="1800" u="none" cap="none" strike="noStrike">
                <a:solidFill>
                  <a:schemeClr val="dk1"/>
                </a:solidFill>
                <a:latin typeface="Comic Sans MS"/>
                <a:ea typeface="Comic Sans MS"/>
                <a:cs typeface="Comic Sans MS"/>
                <a:sym typeface="Comic Sans MS"/>
              </a:defRPr>
            </a:lvl4pPr>
            <a:lvl5pPr indent="-342900" lvl="4" marL="2286000" marR="0" rtl="0" algn="l">
              <a:lnSpc>
                <a:spcPct val="100000"/>
              </a:lnSpc>
              <a:spcBef>
                <a:spcPts val="360"/>
              </a:spcBef>
              <a:spcAft>
                <a:spcPts val="0"/>
              </a:spcAft>
              <a:buClr>
                <a:srgbClr val="003300"/>
              </a:buClr>
              <a:buSzPts val="1800"/>
              <a:buFont typeface="Noto Sans"/>
              <a:buChar char="■"/>
              <a:defRPr b="0" i="0" sz="1800" u="none" cap="none" strike="noStrike">
                <a:solidFill>
                  <a:schemeClr val="dk1"/>
                </a:solidFill>
                <a:latin typeface="Comic Sans MS"/>
                <a:ea typeface="Comic Sans MS"/>
                <a:cs typeface="Comic Sans MS"/>
                <a:sym typeface="Comic Sans MS"/>
              </a:defRPr>
            </a:lvl5pPr>
            <a:lvl6pPr indent="-342900" lvl="5" marL="2743200" marR="0" rtl="0" algn="l">
              <a:lnSpc>
                <a:spcPct val="100000"/>
              </a:lnSpc>
              <a:spcBef>
                <a:spcPts val="360"/>
              </a:spcBef>
              <a:spcAft>
                <a:spcPts val="0"/>
              </a:spcAft>
              <a:buClr>
                <a:srgbClr val="003300"/>
              </a:buClr>
              <a:buSzPts val="1800"/>
              <a:buFont typeface="Noto Sans"/>
              <a:buChar char="■"/>
              <a:defRPr b="0" i="0" sz="1800" u="none" cap="none" strike="noStrike">
                <a:solidFill>
                  <a:schemeClr val="dk1"/>
                </a:solidFill>
                <a:latin typeface="Comic Sans MS"/>
                <a:ea typeface="Comic Sans MS"/>
                <a:cs typeface="Comic Sans MS"/>
                <a:sym typeface="Comic Sans MS"/>
              </a:defRPr>
            </a:lvl6pPr>
            <a:lvl7pPr indent="-342900" lvl="6" marL="3200400" marR="0" rtl="0" algn="l">
              <a:lnSpc>
                <a:spcPct val="100000"/>
              </a:lnSpc>
              <a:spcBef>
                <a:spcPts val="360"/>
              </a:spcBef>
              <a:spcAft>
                <a:spcPts val="0"/>
              </a:spcAft>
              <a:buClr>
                <a:srgbClr val="003300"/>
              </a:buClr>
              <a:buSzPts val="1800"/>
              <a:buFont typeface="Noto Sans"/>
              <a:buChar char="■"/>
              <a:defRPr b="0" i="0" sz="1800" u="none" cap="none" strike="noStrike">
                <a:solidFill>
                  <a:schemeClr val="dk1"/>
                </a:solidFill>
                <a:latin typeface="Comic Sans MS"/>
                <a:ea typeface="Comic Sans MS"/>
                <a:cs typeface="Comic Sans MS"/>
                <a:sym typeface="Comic Sans MS"/>
              </a:defRPr>
            </a:lvl7pPr>
            <a:lvl8pPr indent="-342900" lvl="7" marL="3657600" marR="0" rtl="0" algn="l">
              <a:lnSpc>
                <a:spcPct val="100000"/>
              </a:lnSpc>
              <a:spcBef>
                <a:spcPts val="360"/>
              </a:spcBef>
              <a:spcAft>
                <a:spcPts val="0"/>
              </a:spcAft>
              <a:buClr>
                <a:srgbClr val="003300"/>
              </a:buClr>
              <a:buSzPts val="1800"/>
              <a:buFont typeface="Noto Sans"/>
              <a:buChar char="■"/>
              <a:defRPr b="0" i="0" sz="1800" u="none" cap="none" strike="noStrike">
                <a:solidFill>
                  <a:schemeClr val="dk1"/>
                </a:solidFill>
                <a:latin typeface="Comic Sans MS"/>
                <a:ea typeface="Comic Sans MS"/>
                <a:cs typeface="Comic Sans MS"/>
                <a:sym typeface="Comic Sans MS"/>
              </a:defRPr>
            </a:lvl8pPr>
            <a:lvl9pPr indent="-342900" lvl="8" marL="4114800" marR="0" rtl="0" algn="l">
              <a:lnSpc>
                <a:spcPct val="100000"/>
              </a:lnSpc>
              <a:spcBef>
                <a:spcPts val="360"/>
              </a:spcBef>
              <a:spcAft>
                <a:spcPts val="0"/>
              </a:spcAft>
              <a:buClr>
                <a:srgbClr val="003300"/>
              </a:buClr>
              <a:buSzPts val="1800"/>
              <a:buFont typeface="Noto Sans"/>
              <a:buChar char="■"/>
              <a:defRPr b="0" i="0" sz="1800" u="none" cap="none" strike="noStrike">
                <a:solidFill>
                  <a:schemeClr val="dk1"/>
                </a:solidFill>
                <a:latin typeface="Comic Sans MS"/>
                <a:ea typeface="Comic Sans MS"/>
                <a:cs typeface="Comic Sans MS"/>
                <a:sym typeface="Comic Sans MS"/>
              </a:defRPr>
            </a:lvl9pPr>
          </a:lstStyle>
          <a:p/>
        </p:txBody>
      </p:sp>
      <p:cxnSp>
        <p:nvCxnSpPr>
          <p:cNvPr id="13" name="Google Shape;13;p45"/>
          <p:cNvCxnSpPr/>
          <p:nvPr/>
        </p:nvCxnSpPr>
        <p:spPr>
          <a:xfrm>
            <a:off x="152400" y="609600"/>
            <a:ext cx="8763000" cy="0"/>
          </a:xfrm>
          <a:prstGeom prst="straightConnector1">
            <a:avLst/>
          </a:prstGeom>
          <a:noFill/>
          <a:ln cap="flat" cmpd="sng" w="25400">
            <a:solidFill>
              <a:schemeClr val="dk1"/>
            </a:solidFill>
            <a:prstDash val="solid"/>
            <a:round/>
            <a:headEnd len="sm" w="sm" type="none"/>
            <a:tailEnd len="sm" w="sm" type="none"/>
          </a:ln>
        </p:spPr>
      </p:cxnSp>
      <p:cxnSp>
        <p:nvCxnSpPr>
          <p:cNvPr id="14" name="Google Shape;14;p45"/>
          <p:cNvCxnSpPr/>
          <p:nvPr/>
        </p:nvCxnSpPr>
        <p:spPr>
          <a:xfrm>
            <a:off x="0" y="6629400"/>
            <a:ext cx="9144000" cy="0"/>
          </a:xfrm>
          <a:prstGeom prst="straightConnector1">
            <a:avLst/>
          </a:prstGeom>
          <a:noFill/>
          <a:ln cap="flat" cmpd="sng" w="12700">
            <a:solidFill>
              <a:schemeClr val="dk1"/>
            </a:solidFill>
            <a:prstDash val="solid"/>
            <a:round/>
            <a:headEnd len="sm" w="sm" type="none"/>
            <a:tailEnd len="sm" w="sm" type="none"/>
          </a:ln>
        </p:spPr>
      </p:cxnSp>
      <p:sp>
        <p:nvSpPr>
          <p:cNvPr descr="Bouquet" id="15" name="Google Shape;15;p45"/>
          <p:cNvSpPr txBox="1"/>
          <p:nvPr/>
        </p:nvSpPr>
        <p:spPr>
          <a:xfrm>
            <a:off x="76200" y="6597650"/>
            <a:ext cx="9067800" cy="274638"/>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Introduction to Computer Science, Shimon Schocken, IDC Herzliya                                                                                         slide </a:t>
            </a:r>
            <a:fld id="{00000000-1234-1234-1234-123412341234}" type="slidenum">
              <a:rPr b="0" i="0" lang="en-US" sz="1200" u="none" cap="none" strike="noStrike">
                <a:solidFill>
                  <a:schemeClr val="dk1"/>
                </a:solidFill>
                <a:latin typeface="Arial"/>
                <a:ea typeface="Arial"/>
                <a:cs typeface="Arial"/>
                <a:sym typeface="Arial"/>
              </a:rPr>
              <a:t>‹#›</a:t>
            </a:fld>
            <a:r>
              <a:rPr b="0" i="0" lang="en-US" sz="12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jp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4.jpg"/><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4.jpg"/><Relationship Id="rId4" Type="http://schemas.openxmlformats.org/officeDocument/2006/relationships/image" Target="../media/image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descr="OPENOAM" id="54" name="Google Shape;54;g2879d3210e9_1_4"/>
          <p:cNvPicPr preferRelativeResize="0"/>
          <p:nvPr/>
        </p:nvPicPr>
        <p:blipFill rotWithShape="1">
          <a:blip r:embed="rId3">
            <a:alphaModFix/>
          </a:blip>
          <a:srcRect b="0" l="0" r="0" t="0"/>
          <a:stretch/>
        </p:blipFill>
        <p:spPr>
          <a:xfrm>
            <a:off x="0" y="0"/>
            <a:ext cx="9144000" cy="6851651"/>
          </a:xfrm>
          <a:prstGeom prst="rect">
            <a:avLst/>
          </a:prstGeom>
          <a:noFill/>
          <a:ln>
            <a:noFill/>
          </a:ln>
        </p:spPr>
      </p:pic>
      <p:sp>
        <p:nvSpPr>
          <p:cNvPr id="55" name="Google Shape;55;g2879d3210e9_1_4"/>
          <p:cNvSpPr/>
          <p:nvPr/>
        </p:nvSpPr>
        <p:spPr>
          <a:xfrm>
            <a:off x="152400" y="76200"/>
            <a:ext cx="2895600" cy="685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Introduction to Computer Science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Reichman University</a:t>
            </a:r>
            <a:endParaRPr b="0" i="0" sz="1400" u="none" cap="none" strike="noStrike">
              <a:solidFill>
                <a:schemeClr val="dk1"/>
              </a:solidFill>
              <a:latin typeface="Arial"/>
              <a:ea typeface="Arial"/>
              <a:cs typeface="Arial"/>
              <a:sym typeface="Arial"/>
            </a:endParaRPr>
          </a:p>
        </p:txBody>
      </p:sp>
      <p:sp>
        <p:nvSpPr>
          <p:cNvPr descr="data:image/jpeg;base64,/9j/4AAQSkZJRgABAQAAAQABAAD/2wCEAAkGBxMTEhQUERQWFhQWGBQYGRgUGBggHBgbGBUWHxUWFxcZHCggHBolHBcXITEiJikrLi4uGB8zODMsNygtLisBCgoKDg0OGxAQGywkICQsLCwsLCwsLDAsLSwsLCwwLCwsLCwsLCwsLCwsLCwsLCwsLCwsLCwsLCwsLCwsLCwsLP/AABEIAKoBKQMBEQACEQEDEQH/xAAcAAEAAgMBAQEAAAAAAAAAAAAABAUDBgcIAQL/xABLEAACAgEBBAYHAwcJBQkAAAABAgADEQQFEiExBhNBUWFxByIyQoGRkhRSwTNDcoKhsdEIIyQ0U2JjssKDk7Ph8BUlNVRzoqPD8f/EABsBAQACAwEBAAAAAAAAAAAAAAABAwIEBQYH/8QAMxEBAAIBAgUDAwIEBwEBAAAAAAECAwQRBRIhMUEyUWETInEGsRRCgdEjM1KRocHw4RX/2gAMAwEAAhEDEQA/ALzpt0l6QU56jQ1LWPzlRNzc+YHDHkUgcw2D0i1u0NfTTrbbLkZ91qGt6pG48VYDAOOJ3cZOMdsD0D0j2pqdL1S6PQtqUwwIrdEFe7u7ow3YQTy7oFUnTLX+9sfU/q2VH8YF7tbbz0aVL/st9jNuZpqANibwyQeOPV5GBrq+lfRpgaurVaQnl9oocA+RXOYG47J2pTqalu09i2VtnDLyOOY8wYEyAgICAgICAgICB+XcAEkgAcSTyHiTArdH0j0ltxoq1FVlwUsURgSAMZJx+kIFFtLptal1lNGzdZcayV3wqrW2O1HY8R4wP1sbbm1LbUF2zVppY+s51CFlGDg9WBxOcDn2wJHSTVbVW0DQUaZ6t0Ete7Bt7LZUBezG7x8YFYu2tuL7ezdO47TXqQPkGEC86U9KqdAqPqEuNbEgvVWWWvGPWsxyHHxgZ9hdJtJrBnS3128M4U+sPND6w+IgW8BAQEBAQEBAQEBAQEBArNsdHtLqh/SKK7D2FlG8McsMOI+BgWFFW6oUEkAAZYknh3k8SfEwP3AQPjKCMHiD3wKzamxEt0z6etn06uPa02EZTvBiVIGBkjj5mBp1m2No7KP9PzrdD/5mpcW0jP55B7S494ePlA3zZ2vrvqS2lw9bgFWXkQYEmAgICAgIFBZ0nqGtfS7yjqqDdczHATLIKwTyHAsT+r3wMXRzplTrrra9Klr1Vj+sbpFTNnBRGPFj25x+GQqtT6O/tVjPtLV36lN9ilAPV1KN4lAVTixAwM5HbA2fZGwNLpRjTUVVeKIAfiecCygICAgIGrdIPR/odUd819TcDlbtOersU9hDLwPxBgZuk22rdBVUyaa3U1LwuZGBsRVXg+6eLnI48oFlsHblGspW7TWCys9o5g/dYHip8DAsYCAgICAgICAgICAgICAgICBi1OpStd6x1RR2uQB8zAq6ulGhclV1WnY8QR1ifEc4FX0p26+goou0tNdmjrbF4q9qurGFapV4YBOT4DxyA2XR62u2pLa2DVuodWB4FSMg/KBTbS6baCglX1Cs49yoNY/0VhjMq1m3aGF8laRvaYj8qi70j1/mtJqnHeRWnyDuD+yX10ea3arSvxTSU73hI0XpF0rMq3rbpixwDcnqZ7usQsq/rETDJp8mP1Quw63Bm/y7RLb1ORkcQZS2lR0t2/XodJbqbOSL6o+854Ig8ziB5m2BsXaW1dTZdUhfrLN617MinO9vBXz7SggeqMngOED0z0X2bdRSqX2o7AABaqlrrQDsRRx+Z+AgXEBAQEBAQEBAQNO13QgLq01mz7PstpYdeoXNV6Z9berGPX54I7/jA2XT7Upe2ylLEa2rdNiAjeTe9neHZmBMgICAgICAgICAgICAgICBF2pr0opsusOEqRnbyUEn90Dj1wfVP9o1uHsbiqNxSlTyrRTwyAeLcyfhj0Gk0VKV5rRvLxHE+L5MuSaY52rH/LK+krIwa0I7iq/wm79KntDkRqMsdrT/ALojbD0/EipVJ4E15U47RlccJVbSYbd6trHxTVU7Xn+qp2VsApZbTYrWaYYakO7FFyTlNwtjgeOcTUw6KtcsxaN48OnquL3yaelqX2t2mP8AtsdFKoMIqqO5QAPkJ0a0rXtDgXy3v6pmWSZq3x1BBBGQeBB5HwMiYiY2llW01neO6R0c29Zs87pDW6I8dwcX0/eahzarmSnMe73TiazQTX78fb2ev4XxqMm2LPPXxPv+W5bR2Jo9qii6xxfp09dK1YdWzn37McWIHALwxvNkHPDlPRtj09C1qErUKijAVQAAO4AcBAyQEBAQEBAQEBAQEDTOnHRayxl12gIr19A9U+7enbTaO0Ecj/0AtuhvSerX6cW1gq6nctqb2qrB7SMDx+MC9gICAgICAgICAgICAgIGo+lK3Gz3Qc7bdNX5g31lx8UDCWYa82SI+VGqvFMN7T4iWmz1kdnzOZ3nckoIFZ0kstXT2PQcOmG5ZyFOWX4jM1tVN645tTvDf4bXFbURTLHSen9UvZ+rW2pLF5OqsPiOXw5S3FeL0i0eWvqcM4ctsc+JSJYoICBFXRBXNlL2UWHm9DFS36a+y/6wM1M2ixZOsxtPw6el4vqdPG0TvHtK30fSnaNOMvVqkHMWruWHysT1c+afKc/LwuY9E/7u3p/1FS07Za7fMN46MdJ6darbm8lteOsqsGHTPLlwZTg4YEg4PiJy70tSeW0dXosWWmWvPSd4XcxWEBAQEBAQEBAQEDXOlW0l2dp7dVVpuszYjX9XhW3ThXubh6xVQP8AkMmBeaHWJdWltTB63UMrDkQRkGBngICAgICAgICAgIGDWauupC9rqiDmzkADzJgaHtn0w7OqyKTZqGH9kpC/W+AfMZE3tPw3U5/RSfz4Yzesd2pXdObtrWInUCmih+sJ394u+6wrU+qAMb29gZ5CbeHh2TDniL7dPZxuNayuPTTWO9uiwnYeGICB8ZcjB5HhImN42ZUtNbRMKboppbKqnqsUgJbYEJ95M5Vh4cZqaOl6Vmto7T0/Dp8Vy48uSuSk771jf8rqbjlEBAQECM+1F0d+n1bHdVHWu04JzVacPkDid07rjAJ9XhznM4lh5qxaI6vR/p7PaMs4/Ew6xsXbum1ab+luS1e3cPEfpLzB8xOFMTE7S9isZAQEBAQEBAQEBA/NiBgVYAgggg8iDzBHdA0ToJp7NBq9Rs1lc6fH2jS2YJVUdsPSWxgFWzgHjz8IG+wEBAQEBAQEBAQNZ9IPSxdm6U3bu/YzBKkPIsQTlj90AEnyx2y/TYLZ8kY6d5RM7Ru827d27qdY5s1VrWHJIBPqL4InJRPoOi4HptLXmvG8+8tS2WbJfR7ozZqcO2a6fve836APZ4ma+r4nbJvj0/SPM/2czW8Rx6Xp3t7e35dF0GhrpQV1KFUft8Se0+M51axV5HUajJnvz3nqkTJQQEBAQEBAQEBA0v0i67hVSOZPWN5Dgo+JJPwl2ixfW1VY8V6y9LwLBtFs0/iGn6PVWVOLKXeuwcmrYqR8RO9rOF6bVR99evvHd6Gt5r2d59EfpAfW72m1WDqK13lcDHWICASwHAOCRy5585894pw22hy8s9YntLbpfmh0ucxmQEBAQEBAq9vbfo0ihr3ILHCIqszucckRQSf3DtxCYrNp2hrzdPmz6uz9SV7y2nB+lrczLks2P4PP/p/ZnT0g6YflqtVV4tQ7D51B5HLLC2nyV71Zz6QNnYz9o/VFdpb6Am9+yNpYfTt7Shajp7vf1XSXW55PbilPDO/6+PJD5SYpMrqaTNftCus6QbTc+1paF7lrexh+uzqp+kTP6ctuvDLfzS+JtzaaHIt09w7VsqZCfAOjnd8yp8o+mm/DJ2+2Wz9GulNeqJrZWp1CDL0vzx99GHCxPEfEAyuYmHOyY7Y52tC/kKyAgICAgcx/lAaXe2fU49pNRXjw3lcH8JuaCbxqKzTvuxv26uD6PdNta2cAXQMD3Fhnj3T2vEeIc2nnHf7bdpj+zSvW0UtavfadnZQoHADAHICc2u23R89vMzaZt3fZkwIGLUahK13rGVV5ZYgDjy4mY3vWkb2nZZjxXyzy0jeWCratDHC3Vk9wdf4yuNRjntaF1tFqKxvNJTJc1SB8zI3TtO277JQQED5ImdkxG87OR7Y1puvtsPvMQPBV4Lj4DPxnc4Lh5cM5Z72l73T4ow4a448Qgs4H8Ju6jXYcHS09faO6+KzLpf8AJ/0pbaF1jD2NOQPAvYvP4KZ4Xj+fNlzVnJG0bdI/u2sUREdHoCcBaQEBAQEBA5TpbvtN12sfizu9dWfcprYqgXuDFS5794d0ux16bu5w/DFcfPPeVhLHRIHzEI2h9hJAQImu0Is3WDNXbWd6u1PbrPaQe0EcCp4EHBkWrEqM+Cuau0rrZXTrqwE2kvVMOAvRSabP7xIyaj3huA7CZRNZhws2lyYp6x09236LXVXKGpsSxTggowI48uIMxayRAQEBA0f00072yNQcZKNQw+F9eT9JM2NJblz0n5j90W7PPKICMEZHjPqWbDjy12vG8NGJmFrodbdXjq7nA+6x3l+TcvgRONl4RTvjtNf2UZdJgzeukLrT9JdSParqf9Esh/bvCad9Fqadtpc7JwLBb02mE+rpQPfotXy3G/ytma8/Wr6sc/8ADSt+n8v8t4lW9Kts03UBFFmesqJVqn9kN62fVxymjrb89IrtPePEtrhvDNRps02tHTaeu8d0u07KsUqfs65H3VRh4gkAgyZppprtMbf0a8RxWl9/umN/yibC6S11aWwWWCxqHetBvDesUEbhHeOPPwlen1UUxTE9dp2j5Wa3hd82orasbRaN5+J8s9nSi2sK9q6c1sVBFVuXTePAnhg47cTKdZeu02iNlf8A+RhvvWk25o7bx0lH2jtf/vCpkegoK3ALW4GCV3i3DAbuHbMMmef4iJjbbZfp9DX+BtS0TvM+3nx/RJ1XS4Gx0oNG6mBv3WEByexFUEkDvlt9ZabTFI7KcHBI+nFsvNvPiI7flm2d0vqZCbgyOCQVVLGBx7ysF5HxlmHV80fdExP4lVqOBZ63/wALrHzMQzWdKK/cqub9Xd/zES+L5Lemkz/75K8Az/zWiP8A3wg6npPcQQlCrntsfJ+lB+MujTanJG20V/P/AMbuHgVKTFr33mPZpq7LwPWcny4f850sOjzckUvknaPEO9No332OoVfZH/XnOhp9JixemOvuxm0y63/J60x/p1nYTQg/VFjN/nX5TxP6ivzayY9obGH0uxzhLSAgICAgRdq6sU022nlWjvx/uqT+EDmPRvTmvSadDzWqsH6RmbNez0+nry46x8LKSuICAgICAgfIRMbq+3YdBbfVOqs59ZQzVvnv3qyDmYzSJUZNLiv3hZ7K6S36R0TVub9MxCdcwHWUljhOs3Rh0JIG9gEZyc8SKrU2cnVaKcUc1esOh7wmDQfYCBrnpFo39ma1cZPUWEeYGR+0TPHO1on5JeZaDkAz6vinfHWfhoT3TqZjZKdVKLJTqZRZKbTKLJTalHcJrXpWe8MoSq9Mh5op81H8Jr2w4/aE7yzDZ9OPyVf0L/CUfRx/6YTvLDZpKxyrQeSr/CW1w4/9MI3lGsQDkB8pfTHSPEImUO2bVYiGKFdL6oQbpfVCFdLqoQbpfVDt3oE027oLX/tL3P0qi/hPmvF78+tyW+f+obmP0w6ZOazICAgICBoPTjbS6ne0GnO8CQNVYvsogwTSG7bH4AgeypJODiZVrvLa0unnLf4jujzYeiiNiEkBAQEBAQEBAh7ZCHT3dZjc6t97PLG6c5kW7Ks230539nPftm3P8b6zNZ5ro9KQwIELbdO/p70571Vg+aGB5N0R9VfIT6porc2mpPxDRt3lYUyywnVSiyU6mUWSm0yiyU6qU2SnVSiyUteUpSjWyyog3S+rFBul1UIV0vqhBul9UIV0uqhBul0TtCHoL0L6fd2Rpyebm5z8bnx/7QJ8s1d+bPefmf3b1ezeJrpICAgIHONt7ft1zNXp3arSKSrWoSLLypwwrPuVZyN4cWxwwOJspTd0NJopyfdbsxaTSpUoStQiDkqjA/8A2XRGzt0pWkbVhmhkQEBAQEBAQEBAga/THUWUaQfn39fwprw1xPgRhP8AaCYZJ6NDiGXkx8vmXT/sqfdEocFmgIHwiB5FWncZ0PNHdPpYj8J9K4Pfm0dJaeT1JlM3rMU6qUWSnUyiyU2mU2SnVSiyU6qUWSlrylKUa2WVEG6X1YoN0uqhCul9UIN0vqhCul1UIGpOAT3Ayc9uXFa3tEkd3p3oHper2do0IwRRTnzKAt+0mfK7zvaZby+mIQEBA/Ni5BHeCIHJeiyldLVW3B6QaXHc9RKt8MjI8CDNinZ6PR2i2GNltMm0QMd9u6rMeSgtw8BmGNp2jdrOl6ZGxA9ei1bI3EMqKQR3jDTDn+GnXWTaN4pOy42JtqrVKWqJyp3XRwQyHuZT++ZRaJbGLNXLHRZSVyJtLaFdCb9pwCyqMAnLMcKPnEzswyZK0jeyXDMgICBL6A0b+q1l5/N9Vp0z2YQWWEefWJ9MovPV5/X35su3s3uYNIgICB5Y6T6c16/WqezUXn4M5YfsafQP07bfRRHtM/u1MvqYKZ2LMEjSahWLAc1ODmaOPU0y2tWveO7KYmE23VLWAW5EgDHaTyGJVqM9MUb289ExG6zpmNhOqlNkpF2pWtGsf2VBJwM8B4TVy3ilZtLKE7T2hkVhyYAjyIyJXE79RhtltRU06xLQxQ53WZDkdqnjMsOWuTfl8ImNkPaOpWtd5+AyB8zgS++WuKvNZERuwWzapO8bsUG6bFUIV0uqhX6lN4bo5thfqOPxmvxK/LpMk/E/syp6oettFVuVov3VUfIAT5k3GaAgICAgc66U6L7LrhaOFOs4HuXUIpwf9pWvzr8ZZjnadnS4fn5bck9pfJc7ZAjbS/I2/wDp2f5TE9mGT0T+FR0C/wDD9N+h+JmNPSo0X+TCHUNzbThOVmkDuB2stuFJ8cY+cj+ZT6dVtXzCs1d6+v8AaNpWDU5bFeldt1ME7q9WgOfHemM/Mq7WjrzZOvwwbXvfVbM0l1ljhzbUrbhADE2Y3yMe0MZHdmJ61RltOTBW0z5j91/t5GrWlLNaaKAG6yxnAusPuqGx8yOMyt08tjNE1iIm+0efdX9G9p413UVam3UUPSz5u3iVdWA9R2AJXEis9dlWDLtm5K2mY28t3ljpPkkWHo7fF+vr/wASi7/eUhP/AKZr3jq89rq7ZpbvMGmQEBA82ekygptbVg+81b/VWv8ACe3/AExbfBePaWtm7qOmehsqfkepqFPu2jdP6Q5fMcJwcsfQ1sW8Xjb+vhbHWqU46zUovu1DfbxY5Cj4c5Xn/wAfV1p4r1n8kdKpl5uLt/OrRWuMMQpLd54nAEr1F8s3mJtFa/umNtn3Z+17DRqjvq70Bt2xMYb1CVOOXZNOmsvOG87xM18x5ZcsbwkVarVDTPqXsTBp31rCeycAqS3bw5jxlfPn+jOW0x2322No32W99+parT9UUrDoGsuYA7nqAgKhIySc+UyvfJNa8sxHvJ0Vuz9pONSKG1CahWRm3lCgoVPssFJHKRgz2jN9ObRaNiY6bqvY9Oofr+rsWpRfbg7m8WO9xzkjAkaSma3PyTtG8+C2zBtLWtbpX3wA6Wqj45ZVxxEty55y6eYt3i20kRtL9bT1x6wVK614UMztjt5BQSOM2smrt9SMNbRXp1mWMV6boun1h3zWzrZwyGXHxBAJ4zY0ertOf6NrRbpvEwi1em7JdO5VU+bIo6zV6Wv7+o06/BrUB/ZOZx6/LorfmGeL1PVs+etsgICAgIFX0m2Mur01lJO6WAKP2o6nNbjxDAGExMxO8NB2VqmsrBdd2xSyWL92xDhx5ZGQe0EGbNZ3h6XT5fq44smSV7DrKy1bqObKwHmVIESxvG9ZiGqbF0+09PRXStOmYIMBmtfjx7QFlcRaI2aGKupx0isRH+6x2LsKxGuu1FgbUXLulkGFrUD1VTPHgeOfKZRX3XYsFo5rXnrP/Cu2LsvWUUfZlpoHtD7RvniGJ9c17mS2P70xiJiNlOPDlpXkiI/L8p0avGza9N6nXV2K4yTundt3hk44ZEnlnl2T/D3+hyeYZtdszVNqKNX1NVjrU1bUs+ApLE79blSM4IHLkPlExO+5fFlm8ZJiJ6dt2TS7K1Ta6vVWipUFT1dWjE7g5qd4gb5JPHgMcJMRO+7KuLLOaMlojbZtMzbxA/fRe3c2nj+30zD40WKR8cXH5GU5I6uLxOu1os6HK3MICAgefvTRTu7VJ+/p6X+TWL/onrf0vk65KfiVGaOzUaZ6uyh+9dQXrO77S4ZfMHl8eU5fEcFsuL7PVHWPyzpO0pexKGAZ3GHsYsR3Dkq/ATV0OG9azfJH3WneU2nxDCumIusa3TtfvEbhAUgDHs4Y4Wc62K9c1rZKTbfsz36dEjQ6C7q9aGr3WtX1ApGOKMAoPhwEprgy8mWJr37J3jourdG52f1QU9Z1Cpu9u8EAI+cuy47TpeTbrsiJ+5H2ls6zOkaylr6a6gr1KRlX3RhihOG7pp5sVt6TNd4iOsMoljp0ln2umxdN1NISxcDcBGRnedV4DJ4DGeUsxY7/AF63iu0bSTPRG0D30daGod1a2xk3CueLe8CeAPPMs09s2Dmjkmd56bbInafKJqNmWfZ3yM2WWixlHZlgcZ8AJn/C5PoT0+607zCOaN2PaekIu63qhapUKy4BKkcmAPOX5dPamWMsU5omNphETvGzDpqzvluqWtcYA3QGPeTjkPCbmjpe2Wb8nLXx7sbdu793TtVVrb0dafrNq6MYyA7Of1K3IP1bs4H6kvtgrX3lbhjq9LTxLZICAgICAgcz1SgbQ14T2d+ljjkHahN/48FJ85djdnhkzyyzSx1CAgJISAgICAgIEelsa/ZxHbdcp8m0t+fhkA/CV5XM4nH2RLp0pcUgICBxD086bGs0tn36LE/3dgI/4pno/wBNX21M194lTmjo5/TPa2a6dVKLJTqZRZKbTKLJTqZTZKdVKLJSl5SmUo90sqIN0vqxQbpfVCFdLqoQbpfVCFdLqobb6GNPvbU3uyui1vqZFE8t+p79cdfz/wBL8Md3f55NeQEBAQECp6T7bXR6drSN5uC1oOdljcEQeZ5nsAJ7ITWs2naGh7M0rIpNjb9tjNZa/wB529rHgOCjwUTZrG0PS6fD9KkVTJK8gICAgICAgICB86PUdftKvHFNIju57BbahSpM9/VtaSPFZVknw43EssTMUjw6PKnLICAgcl9PunG7orO0WWp9SZ/0TtcBvy6yPmJhXl9LlVM99Zqp1UoslOplFkptMpslOqlFkp1UoslLXlKUo1ssqIN0vqxQbpfVCFdLqoQbpfVCFdLqodC9AunzqdZZ9yqhPrewn/hieK/Ud99VFfaIbOHs7VPPrSAgICAgaN6Q8/aNAX/J71wGeXWmv+b+O4LcfGZ07tzQ7fWjdCl70JAQEBAQEBAQECHrbrC1dOnUNfcSEDeyoAy9r49xRx8SVHbMb22hq6rURhr8t96NbDTR0itCWYkvZY3tW2HG87eeAAOQAAHKa7ztrTad5WsIICAgc39O9GdBU/amor+TK4P7xOjwm3LrMf5YZPTLjNM+j2aibVKLJTqZRZKbTKLJTqpTZKdVKLJS15SlKNbLKiDdL6sUG6XVQhXS+qEG6X1QhXS6qHWvQJp8UauzHFrlXPeErX8WafP+NX5tZb46NvH6XUpymZAQEBAQIO2tk1aqlqb1yjYPA4KsDlXRhxVgeIIgidurTbeievr4VXUXr2G4NXZ5MUBVj44XylkZJdDHxHJWNp6vidGdpNzbSV+P865HwwoPzj6ks54nfxCTX0GvP5XaDg/4FFSD5WdYf2yJvKi2uzW87I21eieq09Zt0+os1JTi1NyVAuo5it60XD45A5B5cM5iLzDLHr8tZ+6d4RNHqktRbKzvI4DAjtBl8Tu7tLxevNDNDIgICAgSegun6zW6q88RSlenXhyZv5y7B8jT8h3SjJPVweIZObLt7N9mDQICAgIGk+mWne2TqDjJRqH+V9e8fpLTY0tuXNSfmEW7OD0z6f4hpJtUpslOplFkptMoslOqlNkp1UoslLXlKUo1ssqIN0vqxQbpdVCFdL6oQbpfVCFdLo6Idv8AQlTjZatj8pbe3/yFf9M+ba+/Nqbz8y3Kdob7NNkQEBAQEBAQEBAQOZ7V0P2PWtUBijU71tXctn5+kef5QDxfuluO3h1eHZ9v8Of6MstdjdAp2i1zFNHS+pYHBavhUp7Q17epkdwyfCYTkiGjl1+OnSOqXboNooN59GrjuovVm+l1QH5zH6iivE481Ql23SG3LS1L8tzUK1bE+AsAz8MzOLxLcx6vFftKTrNfXUjWWOoVRkkkfADvJ5ASZmIW3y1rXeZbZ0A2e1OiQ2ArbcXvsDc1a1i26fFQVXHZu4mvLzOS3Nabe7Y5DAgICAgVXSnZX2rR6jT5ANtboCewkeqfgcSYnad4Hml9PZVY1VyGu1DhkYYPDtGeansI4ET6LoOIYtVjjaevmGpak1lKqm3ZinUyiyU2mUWSnVSmyU6qUWSlrylKUa2WVEG6X1YoN0uqhCul9UIN0vqhBsDMy11qXtc7qIoyzE8gB+M1tbr8WmxzNp6+I8sq1m0vR3QLYj6LQafT2EF0UlyOW87s7Ad4BYjPhPnd7Ta02ny21/MQgICAgICAgICAgV23ti1aurqrgcZDKykhkZfZdGHEMP4g8DCYmYneGvUej6on+lX36lRjCWFUQ/prSq7/AJNkeEmbTK6+py3ja1m3aehUUJWoVVGAqgAAdwA5SFDJAw6vSV2ru2orqex1BHyMCq0nQ/Z9TiyrR6dHHEMtSAjxHDhAu4CAgICAgIFJ0m6KaTXKBqagWHs2L6tifouOOPDl4TOmS1J5qztJs5rtb0TaqrjpL0vX7l3qP2cnUFW7eYHxna0/Hs9OmT7lU4o8Na1mydXp/wCsaS9AM+siGxOBxnfqzj9bE6ePjmC/q3hhOKWCnaVOcGxVPc53T8mxNmNdp7+m0I5Zhbae1TyYHyIkzkpPaTZYUmU2tHuJi8pVvCUW6WVmBX6ixRzIHmRLYyVjvKNlTdtOnOBYpPcp3j8lzInW4Keq0HLLJpNnarUf1bSaiwH3ihRPrs3Qfhma+TjeCnSu8/hMY5bHsr0Vay051VtenT7tX85Ye/1iAq+freU5uo47mv0x/azjFHl0fot0N0mgB6iv+cPtWud6xvNjyHgMCcXJktktzXneVkRs2GYJICAgICAgICAgICAgICAgICAgICAgICAgICAgRtZoqrAesrR+BHrqp/eIGh9IujGiWmxl0mmDYJyKawfnuyY7jgO2b2Rm3GZcE+ySO3wlsXt7oVX/AGpf/bW/W38Zh9S/vKdlhsrUu5G+7Nx94k/vmfPb3Q730U6NaJ9PWz6TTsx5lqayfmVlU9Uug7P2fVWq9XVWmBw3EUY+QkCZAQEBAQEBAQEBAQEBAQEBAQEBAQEBAQED/9k=" id="56" name="Google Shape;56;g2879d3210e9_1_4"/>
          <p:cNvSpPr/>
          <p:nvPr/>
        </p:nvSpPr>
        <p:spPr>
          <a:xfrm>
            <a:off x="8923338" y="-144463"/>
            <a:ext cx="304800" cy="304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png;base64,iVBORw0KGgoAAAANSUhEUgAAAUAAAAB0CAMAAADD0huXAAAAzFBMVEX////F1anMzMwAAAA1NTYmKh/j4+OsupTg4ODs7OzA0KVocVmAim7K2q35+fmnp6eJiYnQ0NDFxcW7u7tfX1+enp7z8/OapX8SEhLW1tbo6OgfHx8YGBhcY08PEQvDw8OWlpZweWA8QTNERESwv5ezs7M9PT0VGBFUVFRkZGRJSUl5eXlqamqBgYEnJycwMDBxcXFLUUCPmXY0OSyps5OWoXjO08EuKzPHzbmjrYnZ3c65wah5fXDO3LceIxbq8N7Cza4sMR9MU0I/RzIjpXKfAAAOsklEQVR4nO2dD3urOHaHtchlUTsXkAQaBExhl0Ur/ns63bY77c5s2+//nXoEjm8M5MZJbMfu8HueJI6QQbwcHR2BhBDatGnTa3Jtx4ggQj67KI8pS6VRFOE9yvevZxbeRnmuLBLTBz8wv91Dsnv8/DzFjuRNC/cIYlE8fTAAHa8rBRKZlfvSgR/AVvo5/GG07EoivCh3Pre49yeWfrVAp2hL3bk2rstmqEO/l6hRnq8cpAafq4b4uGWfW9z7E8M7pdQgDUCvEshKSYxLZGMPkR13sYWQylEN5sn72Emszy7v3YlFnFJquQDQDRovzHseg+XFKUOiyMqkDL2qRUWIkExsO6GfXd67E4sODSsArAO/830aJwAwGgF6kd91fjkCpBvANT0DiBrAJEJhHwFyOkDjW2ZfAW6t8FwZ9sM8zz3ka8RxaLUDMcFKjDNEFEe4tTxwh+AGEY1sJwm3QHAmua9AQYc8MLJMq9ZGpImR6CRyfQuRVhUlQl0GQWBDkK/Kzy7wpk2bNl1Cjj5+JFN/NzhpYsneXvmWXZbQmQs3T4jc5giB7Kb+RXAS5DnRSswncdtAPyXu3eW235isAgISkXH4bUXeyMMSyEaOSUEul04PAEUJbGOTYo9d5mAP5jcItM9vUkjby42kU65cMHEaUhFP3KRMT8o7F7Gh7weGMIZIDzSwWDd9Ch05qXFfYYqYiiIfMUhhu9EelQ+xTmLDvzcxwQxrE2OxTJ/AweMdDVuduBwZrbmcq0nUHIkWuIW1EOlUhTG3+wqhtkb7GnomWDq7EBEIA/dFjMMxS4m7HOdj3luU8ulWEQFUBNkufIihekzX26XwP4qlyeJKW/YAUEjw0MKkkCvbI+kZlIDSrKsFiaZ7VAAwYQZpbK6thSXrLek0BbLrvp0sjkb7LjLOM/GuW75JT/1Mq3PJ3leSa1VzsseDueLQytlNqFVlI7tTuknB/7RKeYi1DqLVlTudpq/rlnVdtacAqQHopHCdod+bYVUUgzLWOPFyTZcuM7elo/C65Zs03SqyEVcixrW005LwhAo8+mwnknKISNxqlCvp7HEs6i6mUJ1w52r96s4/phhsLY5K4fJiCVDU1PgUmQ0OIZIi2e/qsUY4qURT9U1vA9DcrNw1CAoZY9NB94hwxMF/OImUpqELIxccOdSY2BmkEH7jxknUX7toQpfIjjJX1kVMoimiAYApFCgvUL6DgmAoX+Y6dS5Ug6L9WId1IATfAUycXbuERk8+0ABMoHOeF0mVuc8AQnuGwkQYC5A9KbHWWgUC5fj6gWrYuK6vdNANoRuMPgUNFqnBwrwA2Y2qq52D+KBVCzXdgahntFJLF1oBOzncJGZ4emBzAChixwoTaw4wdXeZcc8x35WMcY5Ija9dg+F4EAe6Vha7loOcbPTV0J5JsDNiGjJmEfNZZhAcOiY+kJM7j63M1OKuuXoBjZ4BNLcieQBl7vnB/I8AI9R1kAfHNlRz1HhIV1aaX71wzQesPE5uc1uQDQeAWsQ7iYgaAtXGCA8mKLUHiLMMwAFJVdc9wA7TYFc7HNqR8vpPb+Lq/d/1btQXJmyKnmwLOk3CdIzyEv5Y48NVl4sx0QHnEnueZPA5y70YMeNtyju5d87izy7Bg2vsdtylyI388AdVDHdSFRbKMP7sIpwj525NkOH0s4twjtwG3+lomAcBCOXsPrsI63oUgGCC93n3+VEAIis6Y+TlJ+hhAKK2v8uG+HEAOtj/7CKs6XEAovouY8EHAnifseADAbzPWPCBAN5nLPhIAO8qFnQnQV84HT9/dnnO0h3Fgtw/qMXR+Le87YCEd+p+YsEIzxQ9xMSBO4kFBXEj3HnPVEa4FOT+ZWJB9x3fu7CHshmN8KnFpTi07l+M2Dh33/O9CwO0ZIRP50oBQHr5E764KDTEdvz2730CQLrKk0q5toGa9BdOeS27NFrfsJJfyq/5iQWxIP2affWwy91cDSCpimk86AwgZdWKRVKrUbuALzbQMhhUs3ImoCbIFtk9DaqXB6B5sbJ7WetRldkgTSwYf82u1ypOp4b2dDcrAO3TUTXEE+fPQj4CpFjn1egNTwGyLMf58vx4ETX7AWezLTTEu67FvVyeCs2xWgC0fDNWZ1geoMNBs8PlLF32ykxDPOyfmFhw/ET3OOjUspxUw26G/mQ3K2T46bMgGdmxOjdGOgLsIvhVqTlA2qV4DWCOPSnLdD/bwtokk7LDK6bJcb8EyILWWql8tMSNJcu+W5igkb/zxnRpYsHRBCXeU8lUPds/HNOXkicnNeIFgKfjIs1ISUTkOMB0HEF5/PMSQKc2URU3IeApQC/3VwBa+xQKK5WemVpWNczQnZuORbM6aJcAs8Jfc160GUpI9ha7MdvKyH9iAbGgO9Zm3EFBqmIO0E9hD6x6fty1VhgAno6LjM18AB6MM6KYHjRHqNRKrw2BfQJoTXc3zKjF0ypM4TKuAOTcXOCkmm/JmCV5jVeQYLYECHsI9E57C0MrKt+42BVPYMlBs6ePJha0zQc1eNLH3eKgSUkpa02FkN+I/wDgbFxknEoX58SLpNOHwotc2WekxGv+8wCQ4dFAzbjjeSOyCtA0qZ7CbLlBQl/GXxggGKW1BhAnLfi6ufuHMvVtMywN2VjVs9wmFkTjfhI4aj13HLB7qBAeNgDdPFiRfwR4Oi4yTpzcDEfby3BAAhU5xSURaxfh/QCzDqsV5wis8nZOkJYDuLNWsYXBNiWVmcYzU5NRGoKLHeqlCbJBP3MwT7Gg2nV5kwbz6ykrrNtoSLhFib8GsDsCPBkXaQC27bjNj6DVTxo3VFH7rSpMxwZYmGGU5wH0NO6WTYVVZmCbtFCnZw5mo/ftLlkERNT4P9ksAA7Gmmg7Tx/39LzCT7EgNYEChU0LE7TCfRuOlu+s9uvEKcDjuEgA2JhXhmTCV+CWSsuNHZanK/N8ngDaYyNSmqlA5wAEk4JWZMU17kxeWe9mAMO6NsPl1DxEz30wyiVAGijDokqWFlid5J1iQdr0hne4AMg7QMemuPQQg8uVW01HgMdxkQDQ6wmyU+pBC+3qjNUuEvXKELpjGJNj4QplqJ8DkLURz0DzOsOCXWkxbxHejB2F/aIKg+n4jHm7eWMOxYb0MGoWvtTrg5O8Uyzo4T1jWQNV9TQ3+ECLndrsWhiTAcDTcZFm7GQ7aHPbe4+rXiEniCqlV+AfAToVbobxWdc5AHkS7UDDApSXpK3G83hiFKuGZRijsa4StWgsoOXUAa4XbRRY2WlhplhQBrhoiyifZ5dVqjVci+dpKwAJR7NxkeO/PB+dnjeOoDwMpHwZIIrLxhvD73lfmOWzCzumTVoEIJbnV02+4hzNpnDZaHNwUiv7p9l6usXz2UWYYkEWdlXnLbOzHHzg6VGv0Rde3M6aeaoVGPSglQ3shbsP68mUsbelz/4/xIIQL6+X05q7jcsDxDhKnws/xu2sg1h8iAXPzX9hgMQhOpqphkI9jmIEsSA5P/+lH/i4MQ9nKp3rne4VFJtY8OxL7lwaYFaohXYPJW1DLOj1Z+buLz0dgqf4H1b0z/jPa8n3mP5LSKPGKX45M/+lJ8Xy9Kc//X6pH/Af1pLvMv3vJhb8+dz8lwf4xy+/m+vLP/4T/m6ZfK/pv5pY8G9n5r8JwN+9UIA7Tf+biQV//XLQK/k3gCvpv5pY8H9/NPqf8XQ2gG9L/xJ3OPb/+6effvrjL3gD+Pb0LznFnfsvRj9sAN8D8N9NLPhvf/n+++83gO8CCN33KBT/ugF8N8D/cksH/ecG8N0Af/gZoc0CPwLwr//xs+G3AXwvwO//YpqQDeD7AR60AdwAfkL6BvCD6aYRmfj9dQP4PoA/fveHUd/9uAF8F8Bn2gC+I/1Pz/RK/g3gB9O3W/ofTN8eKn0w/fIAH/2x5hvTLw0wK6761PvudPEH64d1GH87eojJ0Js2bdq06Tep/4dt1A1f4+LKu3wl1Qelq1u9JYp2GL+6IoKdffuKkm8tCWBbL+ebZjiTb82qfJ8qnIS3ePU08Qf8OkC3e2VVAv7im4A9jsLixXyOmeuNSj3sL+1FKjgtvbYC0mXFi/Fu5GsA5a4Pvr2fFwEG/nOA7unyTVyb7zmRJ3T7emHfpGp8mZC+aj125e5wOzd/epPWikzOUpVmVjtpvIL6pd+gUPWt45rXVdh7U0YDMG6TQCLSlVXfmSW69BD61Ivgt8qKYZo0KivzQv/+sFJcudsZgPvALE/EvlGGt2sCCOquVo9d6R/vh2v/ReVm0TKdj3OKbVz7To27rOw93mpkXsPkazIBtIs972pCsPJK5SMn6fgeZ2yoeY7b0ptmlkE+qw95VR1qbGYAajNlFJcif7kUb9eTbeDeu9IiW6Kdvz1rVakzLY3XBgQAZkiYGbLcMudOckiL8gOYrHaRG3BivGVZuGEgEIn4WIXNWhKTm4B8HFCKpzZprPpmzWAUhXZ6VoHervw6AJEIj4dovRdlJiv6iR+22DLLQ5nFkqEu54FKImJj6k5rkgAIPwmqKmnH2d+8cM28epMX/uYFelo8anxPARj8U5PxHKBbvlyKN6ssjid3xXXyRJNMx3ilEcFFC2zyI0BRFZ7DIuJWXq6fQPhFnoc+JweATQf7VysAXeT4qifPAAZmNYRLLz50qF/9lV/2xvZnAMxMNUbeMC0nBABj49BCTCD+SKavAoiyEBDu0ANAYakYOZgfW+EjQM83K2Me/NIIMNwJxNILt5dTK9xc/W2Doty9CjAYrczCllkRjOxKcJ86bxR4P7o7vJLTNCJ1G1aKmCW9oXkVbhCEGgDuFfdNsDd5IuMD0y48NiIjQLcI8osvDzfGgewWHTqSvwLQnRa1EZyKkiCXg6nEeZDFOZhScwjxbG9MzG24ItBiOBwaFC8owVrtNqSmdk47gXyu7KrjO6rs8VkFCQO2PO7HBADDW3XxXf3ORy6uU6y80WISq+3ptSyfpKa75R2Sd1q6p6sXSym07pL8815t+xA3mCz+jRg15qX1EGex6er6P6BLE5gPZuCJAAAAAElFTkSuQmCC" id="57" name="Google Shape;57;g2879d3210e9_1_4"/>
          <p:cNvSpPr/>
          <p:nvPr/>
        </p:nvSpPr>
        <p:spPr>
          <a:xfrm>
            <a:off x="8923338" y="-144463"/>
            <a:ext cx="304800" cy="304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png;base64,iVBORw0KGgoAAAANSUhEUgAAAUAAAAB0CAMAAADD0huXAAAAzFBMVEX////F1anMzMwAAAA1NTYmKh/j4+OsupTg4ODs7OzA0KVocVmAim7K2q35+fmnp6eJiYnQ0NDFxcW7u7tfX1+enp7z8/OapX8SEhLW1tbo6OgfHx8YGBhcY08PEQvDw8OWlpZweWA8QTNERESwv5ezs7M9PT0VGBFUVFRkZGRJSUl5eXlqamqBgYEnJycwMDBxcXFLUUCPmXY0OSyps5OWoXjO08EuKzPHzbmjrYnZ3c65wah5fXDO3LceIxbq8N7Cza4sMR9MU0I/RzIjpXKfAAAOsklEQVR4nO2dD3urOHaHtchlUTsXkAQaBExhl0Ur/ns63bY77c5s2+//nXoEjm8M5MZJbMfu8HueJI6QQbwcHR2BhBDatGnTa3Jtx4ggQj67KI8pS6VRFOE9yvevZxbeRnmuLBLTBz8wv91Dsnv8/DzFjuRNC/cIYlE8fTAAHa8rBRKZlfvSgR/AVvo5/GG07EoivCh3Pre49yeWfrVAp2hL3bk2rstmqEO/l6hRnq8cpAafq4b4uGWfW9z7E8M7pdQgDUCvEshKSYxLZGMPkR13sYWQylEN5sn72Emszy7v3YlFnFJquQDQDRovzHseg+XFKUOiyMqkDL2qRUWIkExsO6GfXd67E4sODSsArAO/830aJwAwGgF6kd91fjkCpBvANT0DiBrAJEJhHwFyOkDjW2ZfAW6t8FwZ9sM8zz3ka8RxaLUDMcFKjDNEFEe4tTxwh+AGEY1sJwm3QHAmua9AQYc8MLJMq9ZGpImR6CRyfQuRVhUlQl0GQWBDkK/Kzy7wpk2bNl1Cjj5+JFN/NzhpYsneXvmWXZbQmQs3T4jc5giB7Kb+RXAS5DnRSswncdtAPyXu3eW235isAgISkXH4bUXeyMMSyEaOSUEul04PAEUJbGOTYo9d5mAP5jcItM9vUkjby42kU65cMHEaUhFP3KRMT8o7F7Gh7weGMIZIDzSwWDd9Ch05qXFfYYqYiiIfMUhhu9EelQ+xTmLDvzcxwQxrE2OxTJ/AweMdDVuduBwZrbmcq0nUHIkWuIW1EOlUhTG3+wqhtkb7GnomWDq7EBEIA/dFjMMxS4m7HOdj3luU8ulWEQFUBNkufIihekzX26XwP4qlyeJKW/YAUEjw0MKkkCvbI+kZlIDSrKsFiaZ7VAAwYQZpbK6thSXrLek0BbLrvp0sjkb7LjLOM/GuW75JT/1Mq3PJ3leSa1VzsseDueLQytlNqFVlI7tTuknB/7RKeYi1DqLVlTudpq/rlnVdtacAqQHopHCdod+bYVUUgzLWOPFyTZcuM7elo/C65Zs03SqyEVcixrW005LwhAo8+mwnknKISNxqlCvp7HEs6i6mUJ1w52r96s4/phhsLY5K4fJiCVDU1PgUmQ0OIZIi2e/qsUY4qURT9U1vA9DcrNw1CAoZY9NB94hwxMF/OImUpqELIxccOdSY2BmkEH7jxknUX7toQpfIjjJX1kVMoimiAYApFCgvUL6DgmAoX+Y6dS5Ug6L9WId1IATfAUycXbuERk8+0ABMoHOeF0mVuc8AQnuGwkQYC5A9KbHWWgUC5fj6gWrYuK6vdNANoRuMPgUNFqnBwrwA2Y2qq52D+KBVCzXdgahntFJLF1oBOzncJGZ4emBzAChixwoTaw4wdXeZcc8x35WMcY5Ija9dg+F4EAe6Vha7loOcbPTV0J5JsDNiGjJmEfNZZhAcOiY+kJM7j63M1OKuuXoBjZ4BNLcieQBl7vnB/I8AI9R1kAfHNlRz1HhIV1aaX71wzQesPE5uc1uQDQeAWsQ7iYgaAtXGCA8mKLUHiLMMwAFJVdc9wA7TYFc7HNqR8vpPb+Lq/d/1btQXJmyKnmwLOk3CdIzyEv5Y48NVl4sx0QHnEnueZPA5y70YMeNtyju5d87izy7Bg2vsdtylyI388AdVDHdSFRbKMP7sIpwj525NkOH0s4twjtwG3+lomAcBCOXsPrsI63oUgGCC93n3+VEAIis6Y+TlJ+hhAKK2v8uG+HEAOtj/7CKs6XEAovouY8EHAnifseADAbzPWPCBAN5nLPhIAO8qFnQnQV84HT9/dnnO0h3Fgtw/qMXR+Le87YCEd+p+YsEIzxQ9xMSBO4kFBXEj3HnPVEa4FOT+ZWJB9x3fu7CHshmN8KnFpTi07l+M2Dh33/O9CwO0ZIRP50oBQHr5E764KDTEdvz2730CQLrKk0q5toGa9BdOeS27NFrfsJJfyq/5iQWxIP2affWwy91cDSCpimk86AwgZdWKRVKrUbuALzbQMhhUs3ImoCbIFtk9DaqXB6B5sbJ7WetRldkgTSwYf82u1ypOp4b2dDcrAO3TUTXEE+fPQj4CpFjn1egNTwGyLMf58vx4ETX7AWezLTTEu67FvVyeCs2xWgC0fDNWZ1geoMNBs8PlLF32ykxDPOyfmFhw/ET3OOjUspxUw26G/mQ3K2T46bMgGdmxOjdGOgLsIvhVqTlA2qV4DWCOPSnLdD/bwtokk7LDK6bJcb8EyILWWql8tMSNJcu+W5igkb/zxnRpYsHRBCXeU8lUPds/HNOXkicnNeIFgKfjIs1ISUTkOMB0HEF5/PMSQKc2URU3IeApQC/3VwBa+xQKK5WemVpWNczQnZuORbM6aJcAs8Jfc160GUpI9ha7MdvKyH9iAbGgO9Zm3EFBqmIO0E9hD6x6fty1VhgAno6LjM18AB6MM6KYHjRHqNRKrw2BfQJoTXc3zKjF0ypM4TKuAOTcXOCkmm/JmCV5jVeQYLYECHsI9E57C0MrKt+42BVPYMlBs6ePJha0zQc1eNLH3eKgSUkpa02FkN+I/wDgbFxknEoX58SLpNOHwotc2WekxGv+8wCQ4dFAzbjjeSOyCtA0qZ7CbLlBQl/GXxggGKW1BhAnLfi6ufuHMvVtMywN2VjVs9wmFkTjfhI4aj13HLB7qBAeNgDdPFiRfwR4Oi4yTpzcDEfby3BAAhU5xSURaxfh/QCzDqsV5wis8nZOkJYDuLNWsYXBNiWVmcYzU5NRGoKLHeqlCbJBP3MwT7Gg2nV5kwbz6ykrrNtoSLhFib8GsDsCPBkXaQC27bjNj6DVTxo3VFH7rSpMxwZYmGGU5wH0NO6WTYVVZmCbtFCnZw5mo/ftLlkERNT4P9ksAA7Gmmg7Tx/39LzCT7EgNYEChU0LE7TCfRuOlu+s9uvEKcDjuEgA2JhXhmTCV+CWSsuNHZanK/N8ngDaYyNSmqlA5wAEk4JWZMU17kxeWe9mAMO6NsPl1DxEz30wyiVAGijDokqWFlid5J1iQdr0hne4AMg7QMemuPQQg8uVW01HgMdxkQDQ6wmyU+pBC+3qjNUuEvXKELpjGJNj4QplqJ8DkLURz0DzOsOCXWkxbxHejB2F/aIKg+n4jHm7eWMOxYb0MGoWvtTrg5O8Uyzo4T1jWQNV9TQ3+ECLndrsWhiTAcDTcZFm7GQ7aHPbe4+rXiEniCqlV+AfAToVbobxWdc5AHkS7UDDApSXpK3G83hiFKuGZRijsa4StWgsoOXUAa4XbRRY2WlhplhQBrhoiyifZ5dVqjVci+dpKwAJR7NxkeO/PB+dnjeOoDwMpHwZIIrLxhvD73lfmOWzCzumTVoEIJbnV02+4hzNpnDZaHNwUiv7p9l6usXz2UWYYkEWdlXnLbOzHHzg6VGv0Rde3M6aeaoVGPSglQ3shbsP68mUsbelz/4/xIIQL6+X05q7jcsDxDhKnws/xu2sg1h8iAXPzX9hgMQhOpqphkI9jmIEsSA5P/+lH/i4MQ9nKp3rne4VFJtY8OxL7lwaYFaohXYPJW1DLOj1Z+buLz0dgqf4H1b0z/jPa8n3mP5LSKPGKX45M/+lJ8Xy9Kc//X6pH/Af1pLvMv3vJhb8+dz8lwf4xy+/m+vLP/4T/m6ZfK/pv5pY8G9n5r8JwN+9UIA7Tf+biQV//XLQK/k3gCvpv5pY8H9/NPqf8XQ2gG9L/xJ3OPb/+6effvrjL3gD+Pb0LznFnfsvRj9sAN8D8N9NLPhvf/n+++83gO8CCN33KBT/ugF8N8D/cksH/ecG8N0Af/gZoc0CPwLwr//xs+G3AXwvwO//YpqQDeD7AR60AdwAfkL6BvCD6aYRmfj9dQP4PoA/fveHUd/9uAF8F8Bn2gC+I/1Pz/RK/g3gB9O3W/ofTN8eKn0w/fIAH/2x5hvTLw0wK6761PvudPEH64d1GH87eojJ0Js2bdq06Tep/4dt1A1f4+LKu3wl1Qelq1u9JYp2GL+6IoKdffuKkm8tCWBbL+ebZjiTb82qfJ8qnIS3ePU08Qf8OkC3e2VVAv7im4A9jsLixXyOmeuNSj3sL+1FKjgtvbYC0mXFi/Fu5GsA5a4Pvr2fFwEG/nOA7unyTVyb7zmRJ3T7emHfpGp8mZC+aj125e5wOzd/epPWikzOUpVmVjtpvIL6pd+gUPWt45rXVdh7U0YDMG6TQCLSlVXfmSW69BD61Ivgt8qKYZo0KivzQv/+sFJcudsZgPvALE/EvlGGt2sCCOquVo9d6R/vh2v/ReVm0TKdj3OKbVz7To27rOw93mpkXsPkazIBtIs972pCsPJK5SMn6fgeZ2yoeY7b0ptmlkE+qw95VR1qbGYAajNlFJcif7kUb9eTbeDeu9IiW6Kdvz1rVakzLY3XBgQAZkiYGbLcMudOckiL8gOYrHaRG3BivGVZuGEgEIn4WIXNWhKTm4B8HFCKpzZprPpmzWAUhXZ6VoHervw6AJEIj4dovRdlJiv6iR+22DLLQ5nFkqEu54FKImJj6k5rkgAIPwmqKmnH2d+8cM28epMX/uYFelo8anxPARj8U5PxHKBbvlyKN6ssjid3xXXyRJNMx3ilEcFFC2zyI0BRFZ7DIuJWXq6fQPhFnoc+JweATQf7VysAXeT4qifPAAZmNYRLLz50qF/9lV/2xvZnAMxMNUbeMC0nBABj49BCTCD+SKavAoiyEBDu0ANAYakYOZgfW+EjQM83K2Me/NIIMNwJxNILt5dTK9xc/W2Doty9CjAYrczCllkRjOxKcJ86bxR4P7o7vJLTNCJ1G1aKmCW9oXkVbhCEGgDuFfdNsDd5IuMD0y48NiIjQLcI8osvDzfGgewWHTqSvwLQnRa1EZyKkiCXg6nEeZDFOZhScwjxbG9MzG24ItBiOBwaFC8owVrtNqSmdk47gXyu7KrjO6rs8VkFCQO2PO7HBADDW3XxXf3ORy6uU6y80WISq+3ptSyfpKa75R2Sd1q6p6sXSym07pL8815t+xA3mCz+jRg15qX1EGex6er6P6BLE5gPZuCJAAAAAElFTkSuQmCC" id="58" name="Google Shape;58;g2879d3210e9_1_4"/>
          <p:cNvSpPr/>
          <p:nvPr/>
        </p:nvSpPr>
        <p:spPr>
          <a:xfrm>
            <a:off x="8923338" y="-144463"/>
            <a:ext cx="304800" cy="304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png;base64,iVBORw0KGgoAAAANSUhEUgAAAQwAAABjCAMAAABZh86aAAAA8FBMVEX////q6urx8fHf79/j8eOcoJzd7t3i8OLn8+dXV1cAAADQ6NDq9Ors9ezb7dvs7Oy61bry+PLW69b4+Pi21Lbh4eH5/Pm/v79JSUmGhobK0cqTqZPKysrU09S83bw5OTmpp6dsamuTk5O4uLiCgoItLS2urq50dHTb2tqNjY2amppCQkJlZWXPz89RUVFdXV3H48cUFBQkJCRSXFKPmY+zy7ODlYOwtbC8xLyntKd2fnYQEBDZ49kvLy/K6Mpxe3Gqzqp5jHlvhW8/Tz+cu5ybt5uGnYZgcWDF0cXT4dNWXFaIk4isuKw9Qz1bZlvA2MA6nIHsAAANbUlEQVR4nO2cC2ObOBLHBU5IrNgmMaHAFi8ywog3MW1626Zp9+72drf7uH7/b3MSbwRp0+Ckvtb/Nq/xaDT6aSQgwQBw0EEHHfSNSGVSZPmu1xXhKbP5yoLWNElXjnPX64L+HdGAWKRlYRCAHARWgW3gwBGA5xseCFxqWsNA+do5PplgzD4bjj/FFtag7UB7uhYSGyWCHrqhpmXm107x6QS32xtdMYzMlf2pliiCJWDd1D0vNHVMK0a21K+d4tMJYlUVgOHDlKyJliqqpbq6uV2Taay7tGK+LxguPZoAw9B91TAqGCtLW6WrAsbme4JB10mGDUO9zTIZMxgCtkCQZQawMHAMMXO+nw30oIMO2l95VKrQnN6qbGtSxe7PT6fyMCGzBMTmmCF0r1MUz1Me4wIFhumUIKMe8nZF+3K05vUnPdkzk+Kr77MfotrevU5RnGnoq5G38+6hJsqiZgADuSZxVgF0ZKAYpmfYjgk0gm5MgAgGKADU6bGlrE3gEkfwrIzOibn2AoNej2ASRA4ICAKOB9g8qdlKhF5w54Xcg5XPPE5phbgWRpsYYlqfqYahbWzEW5dsY2RplqlCRM93HltxKHuhRlJA/wNAzzohcgjOXBsafqqFyI7cjK4OIVvFmeDd7Lx/mGU3gUZhmLJONDOHw2CEIL6h7BWIU6zaDnBgKn4+2kjhqSi4WqSzK1YGg559CmFCvyd+hgR/KusQ0RcUsrV0GVirXffPrgMUVhkmCIKprjQwzC0rRIiSNVnbwMzTeGTRs804tEkbhqpP6ff0OiUihAAC2YyomakkPgjxrvuvl4kp6J4GxRYMqFqee2MSXyAu0JMn+I0KnipBJJCwDSP0LdUMfd1QDSfWdbZRqDdY1H1gxbvuP//dAY7YV7TdBMBKBaBEmmaBGNLLAf12pepZJDgJ8K1d992TGcqCtTGg5rI5wboWURhqsA03tmBllrfBIC9Qd5OtFXX3e8ZeSYy+YLJR+niJ7IW05N6u4nrnq6QV/PFC31/K0CkeHtysxNXjnRuL6M7fzH9t0RO+J5Yc7C0McP+1syPtNYynTm2fYdg7P7v6jPYZhvr4l4hdiXsMQ3Ce7FAnC0ye77Eve0lEsR/xlKLVjSiufJsqsAn9sANCLfsn5H5BWg8+/VBkWUOiUgtEorB/krH9Bd4PXlIUhonaKNd7CWNFPPne3t84DEF2zD2AIfbZyHRZ9jIbNDLroGcvqHyHrbKKdiB+oqOubTwMxbrFPRiy6Pt8krKmZ0Tl8pHN6cbgjYIs2H1PvN1kARdU9kjm8DZ3u7ndBlX8ci+TVWvTiymiWws3zcfDSAwtUzkYsopuCZ/jamuvNkbXKqspiTO3B0ODaS9xYx2b3AYgq846hhwh2dNMZGmlpxIW34g6icOeJ3RdKNQxuzDU1l/sHcO27wFDyBRAXB6GR6w+jPVKiRw+HccTQh6GLCTTPowoDXqOK0sTXY23ykrqVzaRFC+LoS1GXLXKyBJFC90Fw1JVFyMPeMhd2y4CGqJLIKafFByYyhCMGLLbhvhlIsiEhyEIqoz6RaCi5Jbf40SDuNMeDCvx+WVCq22a+EK/sLK6tYyLRMTgZmqtuMIy4SrO7GpTkRUeBoYO0ZWQBND2DTS1t7EXBhZ2Q2SZQzDY3yCMoAdDdHpHF9mLbnos6AksTozucGQXmrbOE5JVOqCQhwGRd9vbncSktRrFvI2shr5rYR4wyW4hKjcV5GKtklnAcC1g3riE7gW2bWQYYM0OgLZ2MlNTh2Aolibo5j1gyOp62jvmy67u9TZLGUVpuOUrSww1wUl4GBssp70dVIOtjsSIYaVFoAprfseKfdXMSl/RtwNUKnBLGOzPHjate0JhbE0gqmsrSYjmJxs8BAPg24gofRi9ZUJnMXUI4go1nkZR0lv0ojKwTBxrfavxG6ifkJBvLtpQafkgtg5kwdGjhKs22aO2GqXYXyYMBvTClXhLYYSBkLqIyMg3NHFNlCEYII7zjYfbM+K4V+aahnHPutK0uLfoaZpmz6Rq2OwtPWrkQ7KYLZMcE7n0XPVirrDWgs4fTQS8YXuivwkt33BWoaUDNdUtzbX0ZHDPqMUtC7k/wFxDVt422HzY8w5j+weP5PvmPZpz5xlK/b+4+mIfrU9fAGNvRE/g+H3zLn3r1yZUohs8AQwNtQ17C0PW+uf7wxpVGcRuFExFeU+l0k3jPno4DMZD9Vra41tv7d3ftvT/K/zYf1ibnw1oOWy8GmccijngeHfvH19wLw02PzubPHsYi9Xz5UKSJicnR6dUsznVxcUz8qO0mEwmJ0fMOpsVxj/PFy1jbru4+OuaGU8aT2p7dnwpLZqYMy5m2/jfK9o515Hw6oq25mIKrz8uFkd/S0ed5m/eSax9x0i1eDiMKu1Z2e/FM7D+kc+Q9fyxg6Lo969riedDYZxXnrOm+VBM8OKqH1N4ddaPSWHQQf95fNqJ+eZsMimyb4wXz0bBkHrjpok3iMokGYzGc9bA6HsWME56MXvGDowqZgdGFZPBkCYf/uhUQAtG23qxHAejn3inXgZhzJvK4DxbMOqgwzFfXEm9mAxG7TlvwZhIH/7+8OHD20LzARgFjVEw7ki8vbzn1TLhZ6yC0Yb5pTAmrQ1rXldGN+ZbBuOv4z+MYyaE3OCHHIbUi3lxMR8Noz3EoqS5GeNgFK7z19cSV9PU9fhy0pvw4ZgURs+o5jA4I60MafL6px9q/YPCuHjzrh9zNAxuiBdsFqvRlDM2v3hzLnFFlMNoH4xmDQze86KqtraxqoyTdu9v82XCeX4eRlOt83EbaOfQSgOuf5Saeql6eXM+aRdR4ctg8MayMjjCLKbEe9YwWnNbweiwfPuc1iUHg6b0rh9zPq4yFr15KGaRGVtJ0sroVMGshLFoZ54fEo6vW2cPVfMmZsvIYEic8e2rK6kbkxmff5SkLgyW0lm/o/nFbASMhdQMsTzARWwWuSTzZdLqOrfO8mUitYqogtEzljG7xhdXi0WnBqmVVgYfc3YXjOKk66RL43QcjGbzZ7Uxo4kvirPNZuAMxmLBdT3LYSw6zalrfgbaXWezHMaiKbci9RJGZzj5MummlMNYdGH8NJ/N37/rzQ/1HQWjMzl56gyGJHUzn7/Pl4nUHU6+TPLmJ03z48sBI4XRa17AKKugosEqo1MazMoqY9GFwVJ61/ccBeNswQc8zWFwNE7nrDLyaWwZT19fL6vmJ3XzlwzGokPjNIdRY69iMhg8drpnLLo1yIz9ypidFjD4qZwdjayMdqnWMBbtKSthlFVdDyeHkS+p1ppiMBpER5+IWcJox2zBaOr/lMHgKoO6MhgLqVNaVCcjKmNZD7GKOKOJL+skKyOFwYz1wJnxpIAhdZqfVjD4mNXAGyOFsawHXhopjH7MT8BoprLEMQoGR4NGLBJv0zjKYbQzz7MsYdSZF64va6PUZFkA7sY8fXG15LgdVTA6MYdhnL5/t1wuOjAZjskoGDWNaozRj8tlO/Pc+Oa8dGzhYDAK42LSTPnL60XVXPp0TAqjMxxmZTCqmLVnDuP3ly39TptTGGUJt2gejYRR0qimoki8GU5hfH9eOTYzOWEwKkT1TL68XrYH3sRc8MYcRrejow+vrpZtwoXx+ccm4tGEjZml9G7ZplHSnJztAEZRHGzXKmBUnecJTU7fXy5r19JzUsBYthYVa/6y9pSqOZ8UMRftmJNJCaOFiI60gFHFrIwMRmcuaNAcRhlzUcU8OZF2AaPsoy7pVlGzqcgro72k6AyVMFprnHkWMJpto4nZ6igv6WKZtBYK9SxhdDrqwJDKkEcFDD7m0cNh/HpJdc7+Nbp68fNlrvO2fvsl9+xaf/3PgOc/f7kso34m5tW/fy5ito3X/xrwvP71l36e578N5Xl+efVAGMLxkAx7wOj7wYDRGDL6A+0HjYY/2NF9jYPNj4/3+E8/Bx100EEHHfQF8obvixB674URFSA33zZm9jHq5oodaQfvHY7h8G3Z/cfU+Hb1BLb242zMUAUrXde/Ng3T3sFTOdYbXRQRMk0UCIHvsltLYgRyGK6hAS9A/gqogY9t3dI2vs/edab4puf7eefI0lUw9ZXUH5GD6OOR04qjTB8XIdcW6bEAddOAJI2wroU2iNjN6DB2N9iKMTQcC0RrFxIyVaFjsxIQU5S4NntwDDARrQwKDo3KxYA6GtM+gxBu0ukDVT9gBFkiSVn5Ewdg09UdvFYzdt8RxKkmBj4K6UISNx5Y27Yj06/FQ0ts3TCLW/sFK4fhhux7/WHZpDobzIjHRwkoutlBZUz1JIFsQMQAUeTrjmiRjL0AUZKu0wCxW5ZF+rrBYBQDpzAwMvQk3yZUZtMAGvW+dxsmwbhLE9Ecf+vY6kaQBSugpU58FXrqlChrmD86CprEFhyc37+thK5g2T4Raxh2qmowT5/BiBwhGXPjFt0zxl+lKaOPJv6WfiKQwnAcsM50HQIMc8Rw5VnZVMUZu39bszaZjSBiMOK8MgKY2Xnv7B1Dqr4d90CEvX0wpjbtHSVFWsPRp94Y9a1KS1DPJkaRoX+Pd3Ou8MDpk4Dd75HFQQcddNA3q/8BkW0hf4vSmeEAAAAASUVORK5CYII=" id="59" name="Google Shape;59;g2879d3210e9_1_4"/>
          <p:cNvSpPr/>
          <p:nvPr/>
        </p:nvSpPr>
        <p:spPr>
          <a:xfrm>
            <a:off x="8923338" y="-144463"/>
            <a:ext cx="304800" cy="304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png;base64,iVBORw0KGgoAAAANSUhEUgAAAQwAAABjCAMAAABZh86aAAAA8FBMVEX////q6urx8fHf79/j8eOcoJzd7t3i8OLn8+dXV1cAAADQ6NDq9Ors9ezb7dvs7Oy61bry+PLW69b4+Pi21Lbh4eH5/Pm/v79JSUmGhobK0cqTqZPKysrU09S83bw5OTmpp6dsamuTk5O4uLiCgoItLS2urq50dHTb2tqNjY2amppCQkJlZWXPz89RUVFdXV3H48cUFBQkJCRSXFKPmY+zy7ODlYOwtbC8xLyntKd2fnYQEBDZ49kvLy/K6Mpxe3Gqzqp5jHlvhW8/Tz+cu5ybt5uGnYZgcWDF0cXT4dNWXFaIk4isuKw9Qz1bZlvA2MA6nIHsAAANbUlEQVR4nO2cC2ObOBLHBU5IrNgmMaHAFi8ywog3MW1626Zp9+72drf7uH7/b3MSbwRp0+Ckvtb/Nq/xaDT6aSQgwQBw0EEHHfSNSGVSZPmu1xXhKbP5yoLWNElXjnPX64L+HdGAWKRlYRCAHARWgW3gwBGA5xseCFxqWsNA+do5PplgzD4bjj/FFtag7UB7uhYSGyWCHrqhpmXm107x6QS32xtdMYzMlf2pliiCJWDd1D0vNHVMK0a21K+d4tMJYlUVgOHDlKyJliqqpbq6uV2Taay7tGK+LxguPZoAw9B91TAqGCtLW6WrAsbme4JB10mGDUO9zTIZMxgCtkCQZQawMHAMMXO+nw30oIMO2l95VKrQnN6qbGtSxe7PT6fyMCGzBMTmmCF0r1MUz1Me4wIFhumUIKMe8nZF+3K05vUnPdkzk+Kr77MfotrevU5RnGnoq5G38+6hJsqiZgADuSZxVgF0ZKAYpmfYjgk0gm5MgAgGKADU6bGlrE3gEkfwrIzOibn2AoNej2ASRA4ICAKOB9g8qdlKhF5w54Xcg5XPPE5phbgWRpsYYlqfqYahbWzEW5dsY2RplqlCRM93HltxKHuhRlJA/wNAzzohcgjOXBsafqqFyI7cjK4OIVvFmeDd7Lx/mGU3gUZhmLJONDOHw2CEIL6h7BWIU6zaDnBgKn4+2kjhqSi4WqSzK1YGg559CmFCvyd+hgR/KusQ0RcUsrV0GVirXffPrgMUVhkmCIKprjQwzC0rRIiSNVnbwMzTeGTRs804tEkbhqpP6ff0OiUihAAC2YyomakkPgjxrvuvl4kp6J4GxRYMqFqee2MSXyAu0JMn+I0KnipBJJCwDSP0LdUMfd1QDSfWdbZRqDdY1H1gxbvuP//dAY7YV7TdBMBKBaBEmmaBGNLLAf12pepZJDgJ8K1d992TGcqCtTGg5rI5wboWURhqsA03tmBllrfBIC9Qd5OtFXX3e8ZeSYy+YLJR+niJ7IW05N6u4nrnq6QV/PFC31/K0CkeHtysxNXjnRuL6M7fzH9t0RO+J5Yc7C0McP+1syPtNYynTm2fYdg7P7v6jPYZhvr4l4hdiXsMQ3Ce7FAnC0ye77Eve0lEsR/xlKLVjSiufJsqsAn9sANCLfsn5H5BWg8+/VBkWUOiUgtEorB/krH9Bd4PXlIUhonaKNd7CWNFPPne3t84DEF2zD2AIfbZyHRZ9jIbNDLroGcvqHyHrbKKdiB+oqOubTwMxbrFPRiy6Pt8krKmZ0Tl8pHN6cbgjYIs2H1PvN1kARdU9kjm8DZ3u7ndBlX8ci+TVWvTiymiWws3zcfDSAwtUzkYsopuCZ/jamuvNkbXKqspiTO3B0ODaS9xYx2b3AYgq846hhwh2dNMZGmlpxIW34g6icOeJ3RdKNQxuzDU1l/sHcO27wFDyBRAXB6GR6w+jPVKiRw+HccTQh6GLCTTPowoDXqOK0sTXY23ykrqVzaRFC+LoS1GXLXKyBJFC90Fw1JVFyMPeMhd2y4CGqJLIKafFByYyhCMGLLbhvhlIsiEhyEIqoz6RaCi5Jbf40SDuNMeDCvx+WVCq22a+EK/sLK6tYyLRMTgZmqtuMIy4SrO7GpTkRUeBoYO0ZWQBND2DTS1t7EXBhZ2Q2SZQzDY3yCMoAdDdHpHF9mLbnos6AksTozucGQXmrbOE5JVOqCQhwGRd9vbncSktRrFvI2shr5rYR4wyW4hKjcV5GKtklnAcC1g3riE7gW2bWQYYM0OgLZ2MlNTh2Aolibo5j1gyOp62jvmy67u9TZLGUVpuOUrSww1wUl4GBssp70dVIOtjsSIYaVFoAprfseKfdXMSl/RtwNUKnBLGOzPHjate0JhbE0gqmsrSYjmJxs8BAPg24gofRi9ZUJnMXUI4go1nkZR0lv0ojKwTBxrfavxG6ifkJBvLtpQafkgtg5kwdGjhKs22aO2GqXYXyYMBvTClXhLYYSBkLqIyMg3NHFNlCEYII7zjYfbM+K4V+aahnHPutK0uLfoaZpmz6Rq2OwtPWrkQ7KYLZMcE7n0XPVirrDWgs4fTQS8YXuivwkt33BWoaUDNdUtzbX0ZHDPqMUtC7k/wFxDVt422HzY8w5j+weP5PvmPZpz5xlK/b+4+mIfrU9fAGNvRE/g+H3zLn3r1yZUohs8AQwNtQ17C0PW+uf7wxpVGcRuFExFeU+l0k3jPno4DMZD9Vra41tv7d3ftvT/K/zYf1ibnw1oOWy8GmccijngeHfvH19wLw02PzubPHsYi9Xz5UKSJicnR6dUsznVxcUz8qO0mEwmJ0fMOpsVxj/PFy1jbru4+OuaGU8aT2p7dnwpLZqYMy5m2/jfK9o515Hw6oq25mIKrz8uFkd/S0ed5m/eSax9x0i1eDiMKu1Z2e/FM7D+kc+Q9fyxg6Lo969riedDYZxXnrOm+VBM8OKqH1N4ddaPSWHQQf95fNqJ+eZsMimyb4wXz0bBkHrjpok3iMokGYzGc9bA6HsWME56MXvGDowqZgdGFZPBkCYf/uhUQAtG23qxHAejn3inXgZhzJvK4DxbMOqgwzFfXEm9mAxG7TlvwZhIH/7+8OHD20LzARgFjVEw7ki8vbzn1TLhZ6yC0Yb5pTAmrQ1rXldGN+ZbBuOv4z+MYyaE3OCHHIbUi3lxMR8Noz3EoqS5GeNgFK7z19cSV9PU9fhy0pvw4ZgURs+o5jA4I60MafL6px9q/YPCuHjzrh9zNAxuiBdsFqvRlDM2v3hzLnFFlMNoH4xmDQze86KqtraxqoyTdu9v82XCeX4eRlOt83EbaOfQSgOuf5Saeql6eXM+aRdR4ctg8MayMjjCLKbEe9YwWnNbweiwfPuc1iUHg6b0rh9zPq4yFr15KGaRGVtJ0sroVMGshLFoZ54fEo6vW2cPVfMmZsvIYEic8e2rK6kbkxmff5SkLgyW0lm/o/nFbASMhdQMsTzARWwWuSTzZdLqOrfO8mUitYqogtEzljG7xhdXi0WnBqmVVgYfc3YXjOKk66RL43QcjGbzZ7Uxo4kvirPNZuAMxmLBdT3LYSw6zalrfgbaXWezHMaiKbci9RJGZzj5MummlMNYdGH8NJ/N37/rzQ/1HQWjMzl56gyGJHUzn7/Pl4nUHU6+TPLmJ03z48sBI4XRa17AKKugosEqo1MazMoqY9GFwVJ61/ccBeNswQc8zWFwNE7nrDLyaWwZT19fL6vmJ3XzlwzGokPjNIdRY69iMhg8drpnLLo1yIz9ypidFjD4qZwdjayMdqnWMBbtKSthlFVdDyeHkS+p1ppiMBpER5+IWcJox2zBaOr/lMHgKoO6MhgLqVNaVCcjKmNZD7GKOKOJL+skKyOFwYz1wJnxpIAhdZqfVjD4mNXAGyOFsawHXhopjH7MT8BoprLEMQoGR4NGLBJv0zjKYbQzz7MsYdSZF64va6PUZFkA7sY8fXG15LgdVTA6MYdhnL5/t1wuOjAZjskoGDWNaozRj8tlO/Pc+Oa8dGzhYDAK42LSTPnL60XVXPp0TAqjMxxmZTCqmLVnDuP3ly39TptTGGUJt2gejYRR0qimoki8GU5hfH9eOTYzOWEwKkT1TL68XrYH3sRc8MYcRrejow+vrpZtwoXx+ccm4tGEjZml9G7ZplHSnJztAEZRHGzXKmBUnecJTU7fXy5r19JzUsBYthYVa/6y9pSqOZ8UMRftmJNJCaOFiI60gFHFrIwMRmcuaNAcRhlzUcU8OZF2AaPsoy7pVlGzqcgro72k6AyVMFprnHkWMJpto4nZ6igv6WKZtBYK9SxhdDrqwJDKkEcFDD7m0cNh/HpJdc7+Nbp68fNlrvO2fvsl9+xaf/3PgOc/f7kso34m5tW/fy5ito3X/xrwvP71l36e578N5Xl+efVAGMLxkAx7wOj7wYDRGDL6A+0HjYY/2NF9jYPNj4/3+E8/Bx100EEHHfQF8obvixB674URFSA33zZm9jHq5oodaQfvHY7h8G3Z/cfU+Hb1BLb242zMUAUrXde/Ng3T3sFTOdYbXRQRMk0UCIHvsltLYgRyGK6hAS9A/gqogY9t3dI2vs/edab4puf7eefI0lUw9ZXUH5GD6OOR04qjTB8XIdcW6bEAddOAJI2wroU2iNjN6DB2N9iKMTQcC0RrFxIyVaFjsxIQU5S4NntwDDARrQwKDo3KxYA6GtM+gxBu0ukDVT9gBFkiSVn5Ewdg09UdvFYzdt8RxKkmBj4K6UISNx5Y27Yj06/FQ0ts3TCLW/sFK4fhhux7/WHZpDobzIjHRwkoutlBZUz1JIFsQMQAUeTrjmiRjL0AUZKu0wCxW5ZF+rrBYBQDpzAwMvQk3yZUZtMAGvW+dxsmwbhLE9Ecf+vY6kaQBSugpU58FXrqlChrmD86CprEFhyc37+thK5g2T4Raxh2qmowT5/BiBwhGXPjFt0zxl+lKaOPJv6WfiKQwnAcsM50HQIMc8Rw5VnZVMUZu39bszaZjSBiMOK8MgKY2Xnv7B1Dqr4d90CEvX0wpjbtHSVFWsPRp94Y9a1KS1DPJkaRoX+Pd3Ou8MDpk4Dd75HFQQcddNA3q/8BkW0hf4vSmeEAAAAASUVORK5CYII=" id="60" name="Google Shape;60;g2879d3210e9_1_4"/>
          <p:cNvSpPr/>
          <p:nvPr/>
        </p:nvSpPr>
        <p:spPr>
          <a:xfrm>
            <a:off x="8923338" y="-144463"/>
            <a:ext cx="304800" cy="304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png;base64,iVBORw0KGgoAAAANSUhEUgAAAQwAAABjCAMAAABZh86aAAAA8FBMVEX////q6urx8fHf79/j8eOcoJzd7t3i8OLn8+dXV1cAAADQ6NDq9Ors9ezb7dvs7Oy61bry+PLW69b4+Pi21Lbh4eH5/Pm/v79JSUmGhobK0cqTqZPKysrU09S83bw5OTmpp6dsamuTk5O4uLiCgoItLS2urq50dHTb2tqNjY2amppCQkJlZWXPz89RUVFdXV3H48cUFBQkJCRSXFKPmY+zy7ODlYOwtbC8xLyntKd2fnYQEBDZ49kvLy/K6Mpxe3Gqzqp5jHlvhW8/Tz+cu5ybt5uGnYZgcWDF0cXT4dNWXFaIk4isuKw9Qz1bZlvA2MA6nIHsAAANbUlEQVR4nO2cC2ObOBLHBU5IrNgmMaHAFi8ywog3MW1626Zp9+72drf7uH7/b3MSbwRp0+Ckvtb/Nq/xaDT6aSQgwQBw0EEHHfSNSGVSZPmu1xXhKbP5yoLWNElXjnPX64L+HdGAWKRlYRCAHARWgW3gwBGA5xseCFxqWsNA+do5PplgzD4bjj/FFtag7UB7uhYSGyWCHrqhpmXm107x6QS32xtdMYzMlf2pliiCJWDd1D0vNHVMK0a21K+d4tMJYlUVgOHDlKyJliqqpbq6uV2Taay7tGK+LxguPZoAw9B91TAqGCtLW6WrAsbme4JB10mGDUO9zTIZMxgCtkCQZQawMHAMMXO+nw30oIMO2l95VKrQnN6qbGtSxe7PT6fyMCGzBMTmmCF0r1MUz1Me4wIFhumUIKMe8nZF+3K05vUnPdkzk+Kr77MfotrevU5RnGnoq5G38+6hJsqiZgADuSZxVgF0ZKAYpmfYjgk0gm5MgAgGKADU6bGlrE3gEkfwrIzOibn2AoNej2ASRA4ICAKOB9g8qdlKhF5w54Xcg5XPPE5phbgWRpsYYlqfqYahbWzEW5dsY2RplqlCRM93HltxKHuhRlJA/wNAzzohcgjOXBsafqqFyI7cjK4OIVvFmeDd7Lx/mGU3gUZhmLJONDOHw2CEIL6h7BWIU6zaDnBgKn4+2kjhqSi4WqSzK1YGg559CmFCvyd+hgR/KusQ0RcUsrV0GVirXffPrgMUVhkmCIKprjQwzC0rRIiSNVnbwMzTeGTRs804tEkbhqpP6ff0OiUihAAC2YyomakkPgjxrvuvl4kp6J4GxRYMqFqee2MSXyAu0JMn+I0KnipBJJCwDSP0LdUMfd1QDSfWdbZRqDdY1H1gxbvuP//dAY7YV7TdBMBKBaBEmmaBGNLLAf12pepZJDgJ8K1d992TGcqCtTGg5rI5wboWURhqsA03tmBllrfBIC9Qd5OtFXX3e8ZeSYy+YLJR+niJ7IW05N6u4nrnq6QV/PFC31/K0CkeHtysxNXjnRuL6M7fzH9t0RO+J5Yc7C0McP+1syPtNYynTm2fYdg7P7v6jPYZhvr4l4hdiXsMQ3Ce7FAnC0ye77Eve0lEsR/xlKLVjSiufJsqsAn9sANCLfsn5H5BWg8+/VBkWUOiUgtEorB/krH9Bd4PXlIUhonaKNd7CWNFPPne3t84DEF2zD2AIfbZyHRZ9jIbNDLroGcvqHyHrbKKdiB+oqOubTwMxbrFPRiy6Pt8krKmZ0Tl8pHN6cbgjYIs2H1PvN1kARdU9kjm8DZ3u7ndBlX8ci+TVWvTiymiWws3zcfDSAwtUzkYsopuCZ/jamuvNkbXKqspiTO3B0ODaS9xYx2b3AYgq846hhwh2dNMZGmlpxIW34g6icOeJ3RdKNQxuzDU1l/sHcO27wFDyBRAXB6GR6w+jPVKiRw+HccTQh6GLCTTPowoDXqOK0sTXY23ykrqVzaRFC+LoS1GXLXKyBJFC90Fw1JVFyMPeMhd2y4CGqJLIKafFByYyhCMGLLbhvhlIsiEhyEIqoz6RaCi5Jbf40SDuNMeDCvx+WVCq22a+EK/sLK6tYyLRMTgZmqtuMIy4SrO7GpTkRUeBoYO0ZWQBND2DTS1t7EXBhZ2Q2SZQzDY3yCMoAdDdHpHF9mLbnos6AksTozucGQXmrbOE5JVOqCQhwGRd9vbncSktRrFvI2shr5rYR4wyW4hKjcV5GKtklnAcC1g3riE7gW2bWQYYM0OgLZ2MlNTh2Aolibo5j1gyOp62jvmy67u9TZLGUVpuOUrSww1wUl4GBssp70dVIOtjsSIYaVFoAprfseKfdXMSl/RtwNUKnBLGOzPHjate0JhbE0gqmsrSYjmJxs8BAPg24gofRi9ZUJnMXUI4go1nkZR0lv0ojKwTBxrfavxG6ifkJBvLtpQafkgtg5kwdGjhKs22aO2GqXYXyYMBvTClXhLYYSBkLqIyMg3NHFNlCEYII7zjYfbM+K4V+aahnHPutK0uLfoaZpmz6Rq2OwtPWrkQ7KYLZMcE7n0XPVirrDWgs4fTQS8YXuivwkt33BWoaUDNdUtzbX0ZHDPqMUtC7k/wFxDVt422HzY8w5j+weP5PvmPZpz5xlK/b+4+mIfrU9fAGNvRE/g+H3zLn3r1yZUohs8AQwNtQ17C0PW+uf7wxpVGcRuFExFeU+l0k3jPno4DMZD9Vra41tv7d3ftvT/K/zYf1ibnw1oOWy8GmccijngeHfvH19wLw02PzubPHsYi9Xz5UKSJicnR6dUsznVxcUz8qO0mEwmJ0fMOpsVxj/PFy1jbru4+OuaGU8aT2p7dnwpLZqYMy5m2/jfK9o515Hw6oq25mIKrz8uFkd/S0ed5m/eSax9x0i1eDiMKu1Z2e/FM7D+kc+Q9fyxg6Lo969riedDYZxXnrOm+VBM8OKqH1N4ddaPSWHQQf95fNqJ+eZsMimyb4wXz0bBkHrjpok3iMokGYzGc9bA6HsWME56MXvGDowqZgdGFZPBkCYf/uhUQAtG23qxHAejn3inXgZhzJvK4DxbMOqgwzFfXEm9mAxG7TlvwZhIH/7+8OHD20LzARgFjVEw7ki8vbzn1TLhZ6yC0Yb5pTAmrQ1rXldGN+ZbBuOv4z+MYyaE3OCHHIbUi3lxMR8Noz3EoqS5GeNgFK7z19cSV9PU9fhy0pvw4ZgURs+o5jA4I60MafL6px9q/YPCuHjzrh9zNAxuiBdsFqvRlDM2v3hzLnFFlMNoH4xmDQze86KqtraxqoyTdu9v82XCeX4eRlOt83EbaOfQSgOuf5Saeql6eXM+aRdR4ctg8MayMjjCLKbEe9YwWnNbweiwfPuc1iUHg6b0rh9zPq4yFr15KGaRGVtJ0sroVMGshLFoZ54fEo6vW2cPVfMmZsvIYEic8e2rK6kbkxmff5SkLgyW0lm/o/nFbASMhdQMsTzARWwWuSTzZdLqOrfO8mUitYqogtEzljG7xhdXi0WnBqmVVgYfc3YXjOKk66RL43QcjGbzZ7Uxo4kvirPNZuAMxmLBdT3LYSw6zalrfgbaXWezHMaiKbci9RJGZzj5MummlMNYdGH8NJ/N37/rzQ/1HQWjMzl56gyGJHUzn7/Pl4nUHU6+TPLmJ03z48sBI4XRa17AKKugosEqo1MazMoqY9GFwVJ61/ccBeNswQc8zWFwNE7nrDLyaWwZT19fL6vmJ3XzlwzGokPjNIdRY69iMhg8drpnLLo1yIz9ypidFjD4qZwdjayMdqnWMBbtKSthlFVdDyeHkS+p1ppiMBpER5+IWcJox2zBaOr/lMHgKoO6MhgLqVNaVCcjKmNZD7GKOKOJL+skKyOFwYz1wJnxpIAhdZqfVjD4mNXAGyOFsawHXhopjH7MT8BoprLEMQoGR4NGLBJv0zjKYbQzz7MsYdSZF64va6PUZFkA7sY8fXG15LgdVTA6MYdhnL5/t1wuOjAZjskoGDWNaozRj8tlO/Pc+Oa8dGzhYDAK42LSTPnL60XVXPp0TAqjMxxmZTCqmLVnDuP3ly39TptTGGUJt2gejYRR0qimoki8GU5hfH9eOTYzOWEwKkT1TL68XrYH3sRc8MYcRrejow+vrpZtwoXx+ccm4tGEjZml9G7ZplHSnJztAEZRHGzXKmBUnecJTU7fXy5r19JzUsBYthYVa/6y9pSqOZ8UMRftmJNJCaOFiI60gFHFrIwMRmcuaNAcRhlzUcU8OZF2AaPsoy7pVlGzqcgro72k6AyVMFprnHkWMJpto4nZ6igv6WKZtBYK9SxhdDrqwJDKkEcFDD7m0cNh/HpJdc7+Nbp68fNlrvO2fvsl9+xaf/3PgOc/f7kso34m5tW/fy5ito3X/xrwvP71l36e578N5Xl+efVAGMLxkAx7wOj7wYDRGDL6A+0HjYY/2NF9jYPNj4/3+E8/Bx100EEHHfQF8obvixB674URFSA33zZm9jHq5oodaQfvHY7h8G3Z/cfU+Hb1BLb242zMUAUrXde/Ng3T3sFTOdYbXRQRMk0UCIHvsltLYgRyGK6hAS9A/gqogY9t3dI2vs/edab4puf7eefI0lUw9ZXUH5GD6OOR04qjTB8XIdcW6bEAddOAJI2wroU2iNjN6DB2N9iKMTQcC0RrFxIyVaFjsxIQU5S4NntwDDARrQwKDo3KxYA6GtM+gxBu0ukDVT9gBFkiSVn5Ewdg09UdvFYzdt8RxKkmBj4K6UISNx5Y27Yj06/FQ0ts3TCLW/sFK4fhhux7/WHZpDobzIjHRwkoutlBZUz1JIFsQMQAUeTrjmiRjL0AUZKu0wCxW5ZF+rrBYBQDpzAwMvQk3yZUZtMAGvW+dxsmwbhLE9Ecf+vY6kaQBSugpU58FXrqlChrmD86CprEFhyc37+thK5g2T4Raxh2qmowT5/BiBwhGXPjFt0zxl+lKaOPJv6WfiKQwnAcsM50HQIMc8Rw5VnZVMUZu39bszaZjSBiMOK8MgKY2Xnv7B1Dqr4d90CEvX0wpjbtHSVFWsPRp94Y9a1KS1DPJkaRoX+Pd3Ou8MDpk4Dd75HFQQcddNA3q/8BkW0hf4vSmeEAAAAASUVORK5CYII=" id="61" name="Google Shape;61;g2879d3210e9_1_4"/>
          <p:cNvSpPr/>
          <p:nvPr/>
        </p:nvSpPr>
        <p:spPr>
          <a:xfrm>
            <a:off x="8923338" y="-144463"/>
            <a:ext cx="304800" cy="304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jpeg;base64,/9j/4AAQSkZJRgABAQAAAQABAAD/2wCEAAkGBxQSEhUUExQWFhQWGRsYGBgXGRwaHRkgGhsYHBobGhwaHCggHB0lHhoaIjEhJSosLi4uHh8zODMsNygtLisBCgoKDg0OGxAQGywkHyQrLCwsLCwwLiw0Ly8sNzc0LCwsLCw3Ly8sLC8uLSwsLDQsLCwtLCwsLCwsLDQsLy4wLP/AABEIAI8BYQMBIgACEQEDEQH/xAAbAAADAAMBAQAAAAAAAAAAAAAABAUCAwYHAf/EAEkQAAIBAwIDBgIHBAcGBAcAAAECAwAEERIhBRMxBhQiQVFhk9IWIzJUcYGRBzNTcyRCUnKhsbMVNHSCsrQlQ2LRRGOSwcPh8P/EABkBAQEBAQEBAAAAAAAAAAAAAAABAgMEBf/EACoRAAICAgICAQIGAwEAAAAAAAABAhESEwMhMfBBYaFRcYGR0eEyscEE/9oADAMBAAIRAxEAPwD2CiiivnHUKKKKAKKKKAKKKKAK5DtHxm5e9isLNljcx86aZ118tMkAKuQCxI8zXX1wfaCVrHiqXrqxtZoRBK6qW5TKxKswG4Ug4z//AB1HyRmXGL+84Y8Mstx3q0kkWKTWipJGX2DqybEZ8iP/AHFniXbO2gna3bmtOqq3LjieRiGGQVCg59/Sub7Y8XTiYhsrImYvNG8siq2iJEOolmIxk+Q/KqfB0xxu+2OO724B/I1uuuwWOH9qbWa3e5EmmKMkSGQFChXYhg24PtWmw7Y28sscWJo2lBMXOheMSY/sFwATjfHpXnl9w6WW34wIkdivERIVQeJlRgW0AjBIxkbHp0NV4HsrmS1zxG9ncSq8cTBMqwB+2BACoAJByRTBEs9NFefdl5OIXtu0y3qxtzZECtArrhHKjJ1A74r0Eda8x7Adq7W0tGjmkKyCaY6BG7MQZGIxhcHNZj4dFZZ4Z2oleC+juStvdWanmSIpddOkssyISCRsfDny67023bC3tobTvEzO9xHqR1iYGUqAT4FzpJ1DC77nFc2LOaW24xfSxNF3m3dIo2GH0RxvhmHkWJ6VjAh732e2O0M+dun1A6+lbxXv5EOkT9oNmSyfX85TjkciTnHIzkR6dWMedVOF9pbaeB7hH0xxlhJzAUMZX7QcNuuKj2a/+OXBx/8ACQ7/APO//wCq5O84ZLPbcejhUl2uwwUbFwrKzBdtyQp/Gpin9i2dxadtbaR41+tQTHETyROiSHyCOwwc9R6ivvEO2ltDO9uea86AExxxPIxDDOQFByPU+VcbzLG5S3WTiF9KwkjZbdgmpXUjAZRbgqFJwTnpmuj7PKf9s8SOP/Ltt/yejikLKcXbC0a1N1zCIg2g5U69ecaNGNWvPlWVh2ljncxBJ4pNBcc6F48gAZK6gAcZGRXn/Dba3aDiIu2lij/2rKySRg5jYEFH2U4G3XGKu9nuMzteNbpdC+tuQztLywpiboql18LFt9v8qOCFlfg/aSKPh6XU91zUOfrTFyy+WIVRECxz5ADrTnB+1dvcy8leZHNp1iOaN4mZf7ShwMj8K85soXXhHCpyjPFbXKyzKASQgdsvpAydPWujuuJRX/FLA2uZBbcySWYKwVFdCoTUR9piRt7UcV3+pLKkv7QbMGQLz3MLMsnLgkbRp6liFwF9/wAap3PaWBII7heZLHLjl8qNpGbIJ+yoJHQ1z3YFP6PxDI63Vx1HXwrXK9nuJzQcL4VHzZLa3lacTzomWTEsxQZKkLqO2SKYL4FnpHBu1EF07xJzEmjXU0UsbRuFO2rS4BIyRv7ikv2bcQlnsEkmcu5eQFjjOA5A6DyFcz2XmifjTNDLNOgsnHNlydR5sf2SVAI/AYq9+ydSOGx5BHjl6/32qSikv2KX+NcZS1VS6yvrOlVijaRicZ6ICR+NKcK7V284m0mRXgXVJHJG0bqME50MASNqj9vOLSxT2sRne2tZeZzZ41yQy6dCairBM77kb/lXO8Glje/v2hkmmj7gQJJc5YjVnSSoyvpgUUerFnYcK7eWdyyrC0j6gTkRPpXClirNjSrYB2J9K+cJ7e2dyyLC8jl87iJ8KQCcO2MKcDofatfYJMcHtxjH1G46b4P+NT+w8ksPAEaBMzLBIyJj7TguRkDc5ONvOjS7BTTt5a5TWtxGjsFWSW3kRCT0GtlxvVez41FLPNbqTzYNJdSpGzjKlSdmB9RXkfaHiaT8OBe9ubi6kMTPDpwkZ5iFgyLGNIGCBqJ3xXT/ALQpJLGW34jAhZihtZFHVhIpMR/JwP8ACq4IlnbcK41FctMIiW5Mhic4IGpftBSftY9RVCofYvg3c7OKJt5Ma5T6yP4nP6nH4Crlc3V9GgoooqAKKKKAKKKKAKKKKA392PrR3Y+tNUV7NMDnkxXux9aO7H1pqimmAyYr3Y+tHdj601RTTAZMV7sfWjux9aaoppgMmK92PrR3U+tNUU0wGTFFtMdMD8BX3uvuKaoppgMmK919xXwWnntn8K18b4slrEZZNRUFVwiliSxCgADruaXXj6mAzcm4wDp0cptZ9wmMke9NMRkx3ux9aBa/hSS8eUwGbk3GAdOjlNr/AB0Yzj3oHHl5HP5VxjOnRym1/joxnHvTTAZMd7sfWjuvuKnv2jURLLybnDMV0iF9Yx5lcZA96LrtGsaRuYbkiQEgLC5K48mAHhPsaaYDJlDuvuKO6+4pLiXHlhCExXD6xqHLiZsezYGx9jTd5xARw80pIwwDpRCz74/qjfz3ppgMmfRab52z64r73X3FaeH8VE0TSCOVQufC8bKxwM7KdzWjh3H1mDkQ3CaF1HmRMueuy5HiO3QU0wGTHe6/hXxbTHTA/Cl+D8aW4LBYpo9OP3sbJnOemrr0rCz48skxiEU6kEjU0TKnh/8AURjfy9aaYjJjndfcV8W0x0wPwFKDjy8/kcqfOdOvlNy/XOvGMe9CceUz8jlT5yV1mJuXsM514xj3ppgMmOd19xQbTy2xSfEuOrDIIzFO5IB1RxM67nG7AYrbxfi624UmOZ9X8KNnI/HHSmmAyZvFr+FHdfcVpn4qFgE/LlIIB0CNjJv6p1GPOix4qJYmlEcqhc+F42Vzj0U7mmmAyZuNpnrijuvuKV4RxpbjViKdNIB+tjZM5z9nPXpWPCeOrcMVEU6YGcyxMg/IsOtNMRkxzuvuKBa+4pE9oF5xh5NxkEjXym0bDP2sYxX3hPH0uHKCOaNgNX1sbJkZxtq600wGTHBafhv1261H472WF1LbPJJ9Xbyc3l6ch3AIUk52059K6OiquKKFsV7sfWjux9aaoqaYDJivdj60d2PrTVFNMBkxXux9aO7H1pqimmAyYr3Y+tHdj601RTTAZMV7sfWimqKaYDJnOdvuJ3FrZyXFu0YaLxMJUZww6YGl1wckHO/TpWu87Vi2kW2ljmuLoQrMwtocqwLMhIDP4cFTszemCTW3t7wq4u7OS3tuTql8LGZmUBeuRoRsnIGx96+WXCJzeNdTcoa7RIGVGY4dZJXONSDKYcb9eu1dSGuXtUrGF4dTxzWs1yiCPLvy+UVAJcYbx40kbk9RjeZwXttJPb2bvDJC8z26s7w/Vyc0HIh+tyBtnUc4BGxpngfZWWHuOto/6NZyW76Sxyz8jBXKjK/Vt1wem1K8P7NXogs7eXu2izlt2V0eQs6whgxZTHhWIwQASM53oCtd9sooZuVNDcRrrCc1kHLJZtKEaWLlWYgA6fPfAyaTn7RSxvfan8MV1awxjQG0rMttqGAVJy0jbknGehxiodz+z+5bw6bJ2E6zd7kDm4YCZZSmSp5YC5UEMQQuMDWSt3iXZaaQ3eGj+vurWdMltlg7trDeHZjymxjI3G48gHuJ9rFgmET211gyJEJRGpjJk0gYbXkgE77eR9KwftnEk/JlhuIsycpZHQaGZn0JjSxbDnGCVAwd8Vpn4dfG/M+m1khUqsWuSQPEhC80qgiKGRjq8RbpgZAznnYf2fXA5KlbJ2inima7cO1zNolV31FlJQnfo7DYDYHYCinbmT/xANbzKLZ5lSbkho0WKASAy/WgsSckAYyGTpk4szdrETloI555WijldYIi2hXBw7ZOlQSp8Oot7Eb1L4h2dvT/ALQii7sYL7mtqd5FkRpLdYgNIjKlQyKc5zgnbbFMw8Du7Z+Zam3YyRQRypMXUBoVK60ZFOQQQNJUdM58qAave2kCGAIk85uI3kiEMZJYIUDAhiCpGrPix9kg4OAavA+LJdwJPHqCvqGHGllKsUdWHqrKw2yNtiRvUTg3ZZ7ee2fWrLFFcrIdwWkuJY5SyruAupX2LbZA361R7I8Ke1tlhkKlhJM+VJIxJNJIvUA5w4zt1zQGXai1jlhVZZBGoliYMfMrIpVfzIA/OmbviGiaGLAPO17l1BGhQdlJ1P1/q9POlu09rHJCqyyctRLEwb1ZZFKr+ZAH50txmzdr+wkVSUjFxrYdF1RqFz+JFAN2naW0ldY47mF5HGVRZFLMN9wAcnoaS7M9s7W9LLFLHzA8iiMOrMyxsV5gA30sAGB9CK5zgfZ+SO14SvI0PFdGSYBQCoMdyCz492Tf3FVexmuGSa3ktJkJnuZVn0x8orJK7oAwfVkqw20+ooC3xXtJaWzhLi5hicjUFkkVSQSQDgnpkEZ9jWnjXGGjktY4gjd5kZAzE4XTFJJnw9c6MfnXN9rre6kumDR3j25RBbizeOIa/FrM8hYOq5ZQOq4BOCRWrhdo8MfAIpFKSIzKynqCLOfINAdRx/i0ts1uQqMks0UDdQQZCQWHkQMdKuVzHbvpZf8AHW//AFGqXajh7XFtJEqI7NpwskkkSnS6tu8QLjpnbrsDsTQFWtF5dxxLqkdUXIXUxAGWIVRk+ZJA/OuL7L9lJre5SV7a1RVDZaO7upWGVI2SVQh9N+gqz284c1xaiJY+Zme3LJgEFFnjZ8g7EaQc+1AUuG8ctrhWeCeKVEOGZHVgp9yDtWmx7TWcyyPFcwyLEuqQrIpCLgnUxB2GAdz6VyfaXs3PPJxEQqVEkdloxpAl5TzNJH4/BuCAdQK77gjasOyvD5ZL5Z5o77UkTx67mG0iXS5B0/UeJzkbA7DxHbO4HepfRkqokQsycxRqGSu3iA813G/vX2C8SSMSxsroy6lZSCGGMgg9Me9ecR9nrmOyk5SzLNEO6xbqrtEsTxK66ckYkleUbqTpHQYFeiJaiOARruFj0D3wuBQE+PtPbrBFNPLFBzIxLh5UIAOkHDA6WALqNQONx60rxbttaW72oeWPl3WsrLzFCKqoWDEk7gnCj3IqL2Z4FIsnCzND/u9g6MWUHlyHu4xv0bSJBt5Z9anWfDJ7eHh0jWssvd7i9aSOMIXCzNccshWZRg6lPXpQHoc1+vIaeMh15ZkQg5DDTqUgjyIxvUzhvaHNjFeXA0rLHHIFiSSQqJVUgYRSzEFsZA99qcv5ddlI2hk1QMdDABkyhOlgCQCOhAJqV2ZvjDwiykEUsxFrb+CEKXOY0GwZlG3U70AzYdo2nsY7uG3kkaVQVhVkDbnG7MQoA6kk194B2hNyZ4mhe3uYNOuKQhgBICY2DxkqytpPQ5Gk+xPNdkeIXVrwqOIWFxz7dY0KsEAfU51NHh/FoXJIOnOwyM5FrsVdOeYJbe7SVjzJJbhERXbZcRqkr6FAAATyA3JJJIDXCO0OpbprgxxC2uDAX1YU+CJg3i6ZMuMUzPw/N7HPrXwwumjzOplOoewxXLWt0kUfFGeFZweIBBE2MSM6WaoPECM6iCNvKunksM3sU5dQVhdDHnJOplJI6ZAxjpQFiiiigCiiigCiiigCiiigCiiigCiiigCiiigCiiigCiiigCiiigCiik73i0EJAmmijJGQHdVJHqAxG1AOUVK+ktn97tvjR/NR9JbP73b/ABo/moDV2tsmmt9KIzsskbhVKqTodW6tt5VmvEbjkFzasJQcCLmJkj11ZxWX0ls/vdv8aP5qPpLZ/e7b40fzUB8XiNxyDJ3VubnHK5iZI9dXT8qBxG45HM7q3NzjlcxM49dXT8q+/SWz+92/xo/mo+ktn97tvjR/NQGp+J3IiVxZsZCxBj5qeEeTas4OfSleMl5Y4uZw1bg7sUkaJuU3TbXkEkE7in/pLZ/e7b40fzUfSWz+92/xo/moBDjEHihkXh0c8iqCGPKDRFd1VWYZ2JONPTerF5cyLFrSEvJgfV6lB3xkajtt/wDalvpLZ/e7b40fzUfSWz+923xo/moDdw+8leJmkgMbjOELq2cDbcbDNL8O4jcOH5lq0RVcqDIjazvtsdvxNZfSWz+92/xo/mo+ktn97tvjR/NQGXB76eUtzrYwYxgl1fV1z9npisLTiNw0xR7VkjycScxCDjodI33r79JbP73b/Gj+aj6S2f3u2+NH81AfBxG45/L7q3Kzjm8xMY9dPX8qE4jcc/lm1YRZI5vMTGMddPWvv0ls/vdt8aP5qPpLZ/e7f40fzUB84lxC4jkCx2rSoQMuJEXGTuMNvtW3i17NGFMNuZieoDqun/6uta/pLZ/e7b40fzUfSWz+923xo/moDO6uZO76u765GA1Qll89mBY+E4H61o4DDyoG0WaWzbnkx8sBiBgbphd8Ab1s+ktn97t/jR/NR9JbP73bfGj+agPvCL+eTVzrYw4A05dW1dcjw9MbfrWvh95NOWS4tOXGVIOp0cNnYqVHkRWf0ls/vdt8aP5qPpLZ/e7f40fzUBOhtuXJyU4ZGsAk5gdeSF1qAVl0AZ15VcN1GB6V84dFcTXqzywGBY4WjALq+osyn+qdsYql9JbP73bfGj+aj6S2f3u2+NH81AVaKlfSWz+92/xo/mo+ktn97tvjR/NQFWipX0ls/vdv8aP5qPpLZ/e7b40fzUBVoqV9JbP73bfGj+aj6S2f3u3+NH81AVaKlfSWz+923xo/mo+ktn97tvjR/NQFWipQ7SWf3u3+NH81VQaAKKKKAQ4hxVYZII2B+vcxqwxgMEZwDvndVbf296Wv+0kEM/IldY8RCVpJGVEUM5RAWYjxMytgD09xWvtrwtrmzlSPImUCWErjPMiIePGSB9pQN9vWuLeG7ktzdyW8kTXkym4jEImmt4I0ZIljjYeKQtvr0Fl5m6kJQHaca7SxxWbXcJS4QMijRINLapViOHUMPCWP5jG1U34hEvMJljAhGZcsByxp1Zffw+HffG29eUQcHlFtxIJBdkSS2TR86ELJIFeIsdMSKMAA5GMqB4sHNUu0/OjbjMS2tzK15GvJMURZGAtVjbLjwqQVbwk6jgYBLLkD0HiHF7eBVaeeKJW+yZJFQNtnYsRnanAc9K8t7QcLnS6klcSGOWOFY9FiLwqETDRnfWni1N0wdfXIIHa9hbIw2EEZ5nhDAc1dD6dbFMpqOgacYUnKjAIBGABeooooAqET/Tp/+Ht/9S7q7UJv9+n/AJFv/qXdcub/AALHyNSTBcamAyQBk4yT0Az1J9K08SP1Mv8Acf8A6TSHaC3ZzAViLskyOSNOVVTlt2I/QU9xH9zJ/Lb/AKTXmcUkmd5RSinfmzZZN9Wn91f8hQ96gcIZFDnopYBjnpgZzXyy/dp/dX/IVKu7VnlZTEVi1o7FQpMrLggk6vCqkL5ZOnyHWwim+y8UYybyde++9jvFjtF/Oj/zpue5VBqdwq+rMAP1NKcW6Rfzo/8AOtt9nAwrMc7FdBZNj4hr29vzrKV0YirdM3xTBgGVgynoQcg/gRSFuf6ZP/It/wDUu6OA2zRxYcYYvI3udTswLY21EHJA2z0r5b/75N/It/8AUu6skk2kXkSjJpO+yjJKFBZmCqBkknAAHUknoK+hveonarhb3ELBG6I+IyMh2I8BzqGCD0zkZIONhVWzRgihyCwAzgYH6En/ADquMcE77/A24RXGpJ934/AW4WfHc/zx/oQVvuOJRIdLyxo2M4Z1U49cE9KX4X9u5/nf/hgpbi1u4MjwJIJmRQrhhpJUtpDKW6DJPTzpCKbpk4oxlKpG7tSf6Fdf8PN/ptVVjvUrtR/uV1/w83+m1VG61j4OZqa7QOELqHIyFLDURvuBnJ6H9DSPaE/VL/Ptf+5gpBLSdJpGUNl7hG1ahoMWlAwIJznZgBjrin+0P7pf59r/ANzBXSUVFqmdeWCjVO+h24u0jwXkVAempgufwyayguFdQyMGU9GUgg4ODgjbqCKX4qZOUwhH1jYVTt4dRwXOfJRk488Y8622dssSKi/ZUYH/ALn3PWs0sb+TNRwv5v338xdD/Sn/AJKf9ctMXN6keOZIiZzjWwXOOuMmlk/3p/5Kf9ctT+PWUjSl41bBt5Y8x6NRZmUhSJNtJwdxv71eOKlKm6NcMIzlUnSOg1Uhwk7S/wA6T/Ot3D4SkUaEAFUVSBkgYUDAJ3I/GtPCekv86T/Osv5OclTpDEt9GrBGkRXOMKWAJycDAJycnamA1c3xvhUjtIIulxytepQQvLPUNrBGw6aW3x+XRjrWpxikmmdOSEVFOLu/6/tfoT+Avi2iycDQKZkvo1UOZECNjSxYBTkZGDnByN6m2CBrJAU15jHhwDn02bbY7/lSlnaSqtgTG2YFKyLlcjMOnI8WCM7da1GCdtv2vUXj44yjbftN/wC+v1KfGJQ1uzKwKnQQQcgguuCCOop+acLuzBQSBucbk4A38ydqgQ2rRWARxhhgkdcapdWDjbO9NdpLYyKmmMuyyxtkacqFdGbdiMZA8uuKmCzxvq/IXHHbhfV1f/So8wBALAFjhQTjJwTgepwCfypDj5+qX+dbf9xDWjjELNLbOsTMUfUxAXIUpINOS2erDYVv4/8Aul/nW3/cQ1HFKmYnFKKafkpFvetD3qBA5kQIcYYsApz0wc4NF4oKMCusEfZwDn8jt71Es4ZY7a1UQ/XRgLqYK3LwmGYAONWRlRuOuTsN7CCats3x8cZK2/kr38oaCRlYMpjYgg5BBU7gjqKq2f7tP7q/5CoCWoitHQBgBHIfHjUSdbMTjbcknb1q/Z/u0/ur/kK68KSbo4cqSk0vBuooorucwooooAooooAooooAooooAqLd2swuXlRFdXiiTd9JBjacn+qdiJB+hq1RUlFSVMEXNx/AX4o+WtV1HcOjqIVyysv70eYI/sVzv7Y+1BsYINBId7iM5HksbB2/XAGPc13lpOJEV1OVcBgfYjIrnpiXJkeBLhVVeQuwA/ejyGP7FZ5uP4C/FHy1aNeb9iO2feuMcRty3gXHJH8k8uQ9PMkHHp+dNMRkzpr2C5fRiFRpdX3l8lOf7FMZuP4C/FHy1aqH234v3SxuJ/NI20/3iML/AIkU0xGTMs3H8Bfij5aUitrkTyS8lMPHEgHN3zG07EnwdPrB+hrT+y/jHe+GW0hbU4TluT11J4Tn9Afzrq6aYjJkXNx/AX4o+WjNx/AX4o+WuX/bH2oNjBb6CQz3EbEjyWNg7frgD8zXe2s4kRXU5VgGB9iMimmIyZBs7e5RpiYU+sk1j63oOXGm/g65Q/4Uzm4/gL8UfLVo15v2H7Z964vxG3LeBSOSv8k8uQ9PMlTj0/OmmIyZ0fGLW5mt5olhQNJE6AmXYF1KgnCdN6cJuP4C/FHy1ZoppiMmRc3H8Bfij5aU4pbXMqBRCgIkhfeXyjmjkI+x1IQge+K5y67Yae0UdpqxFyDHj1lY8wf4AAe5PrXpFNMRkyLm4/gL8UfLRm4/gL8UfLVS8uBHGzt9lFLH8AMmuE/Y32nN9bTF2JdJ5Dg9QsjF1H4DUR/h5U0xGTL6wXPOaTkrgxqmObvkM5/sf+qmM3H8Bfij5atVG7Y8WFpZXE/8ONiPxxhf8SKaYjJnzNx/AX4o+Wl7KC5TXmFTqdn2l8mP9yk/2VcZ73wy3csWdV5bk9dSbb++MV11NMRkyLm4/gL8UfLX0G4/gL8UfLXI/tU7XmxuOHIpI1TiSQ//ACwdDD8w5/T8DXoynIyOlNMRkzneG29zHEiGFSVUAkS7bf8AJTObj+AvxR8tWq847Q9sOTx6ztdRCGNlk9CZd0z+BRd/f8aaYjJnS8RguZIyghUE46y+jA/2PamSbj+AvxR8tWRRTTEZMi5uP4C/FHy0rxO2uZECiFARJE+8vlHKjn+p1IUiud4j2v0doYLTViPkNGR5F5CHXP4BAB+J9a9GppiMmRc3H8Bfij5aM3H8Bfij5atV5v2q7Y8jjlha6sRlWEvoTNlYx+TKpz7/AI00xGTOpu47h0dRCo1Ky55o8wR/Yq3bppVQfIAfoK2Citxgo+A3YUUUVohqupxGjO2dKKWOAWOFGThVBJOB0AJNTuAdo7e9Dm3Z2CHDFopI98sMDmIuSCpBxnHniqVzcLGjO7BURSzMTgKFGSSfIADNeTW/EYrjh6RxT5J4qocxOQ6rNfSFSGU5XUpyD+dAeu0jHxRDcvbYbmJEkpOBp0u0igA5znMZzt6V5pxSEWo4hbxGRbRbizEwV5GMcMiqbhgdRZQVHiI8s1odo1fiJ4QS39Dt8MrytnM0wlaOQksSsecFM4ZcAFgRQHsFFeR9j2Hf4uVPaBGEi3EUN1cXBkXlsQZEmjwmlwMuSvXTnLaTV7M3EBvI01arT648ObVlWYMonGWALEMW5e7DQrkdAaA9HooooAooqX2ha4EX9GGZM7fZ/IEOQNOeuDkDpk0Ah2n7LW1/pMkccrxsqjWxwo1o0i4BwGKjHTPSrHC7aOKJYocCOIaFUHVpC7Bckk7DbBrmpLB5FcJGWbmXKqfCOVI0rMkx1EEAKR4k1Ng7A1a4Iv1t4cEA3AwcYzi3t1JHr4gRn1BoCnI42UkAtkAZwTtviuZ4V2Ls7S458cSRvsI2DNqJKsHDZPiz13znGfKs7Ez99UzqQumcRE6SNzAcBlPTCnBYKxAORXy2gdLeNJEdW72WUOQ7aWuHkUllZv8AyzuSfI0B09TuMcLgvEMM6rIgIZoyxx56dQB3HmAdtvatvF+Zyn5QJfG2nTq/5deFJ9iQPcVAhWRo5+bb82duSXjGkKSYow322CugYP4dW+PzoB/sjwGGyh5MKojeFpVRiRr0KpbBO2Qo8hnFXDXPdn4StxL4HXFvbA6wMgh7olcqSuwZdlJABWmO0ZuMR93XI1jmfZ+wSA+QxB+xqIK5OoLsQTQCvabsrbcQCPJGkrKU0FmYqE5iNJpwcZZQRnz23qxwq2jihSOHHKQaEAOoALsBkk9MY/KoKWbOLNo4c6VhPNyF5arguu5DplcjCKdf2X0rvVLssuIG2IBnuiMgjY3MxBwfIg5z55zQFSZwB4iAOmScddhv65rmeE9i7O0nM8cKRsNIRwzaskFWDEnxaiR1zk79ay4iZzJJzVPIE1sY/ssNpl1EaTqxgKTqUYOrBIGa18QsZ1knklYOknJVAA22J2KKF1EDSrDLADUd9sYAHV1i8gXqQMkAZONzsB+JrKuYmNxzzzl+oE0JiOFO55obBU50/uvtAEMW6jBoDXediLI3SXLwpr1azIzsHMuuNoyDny0kY/LGK6uuJu+FGIkiEhWuLclmEbFj3uFwUaMaygGssZMEYGNgTXZTltLaRlsHAJxk423wcfjigNHEbWOdHgkwyuuHTUQSp2IOkg4O4996j9luy9tYs/JjjjkkLkhCfEgkYplSf6oYDONumamwRXbpMGDLclIc7IGaNLmclchjHzGh22cAM/Veoq8ORhNah4wjLBONKgYRdcGhTp8KtpAyqkjIbBIGaA6Cp3FuGQXkZimUSxahqXJwSp6NpO+D5HzArDjrXAEfd1yeYNeNP2fPUHI8OM5KnUCFwDk4lQ8KSe3ZGiVj3m4B1qAVVrmQuy6hkErghh1yCD0NAOdjuAQ2UAjhVFJxzeWxKmRVCsRnofDv06VdqbwUfvsDAMz+WM9AT+oO9Y8ba4Bh7uuRzU5n2dk1KHyGI20FjlSSGC7EE4Amcf7HWd9Kk0sMczAhGZmY+BNfgXBwDqYny369K6GzVQiqhyqjSN9X2dsZ8yMYrk7iwkkhi5cerBlXyXluZDpk8RBTGD9YgZxnKqc1f7PD6psDAM05G2Os0m+D69c+dAUXcKCSQANyTsB+NctxPsTZSXIu5IkLbu8jO2rUOXy2BzgBQnsBW7tEbgmcaSbbu7dNLZbw4wAderBfK6SMBSDkkDTecMZWupcERmGUHKqWmMgRlOVJZlj8SKGAIBwBgAkDqhXxZASQCCRscHp54PptSV7zBbnlA8zSMY06vLpr8JPsxA9xUC3jme1k1xs1xzYXkSIhMuogZ8FnVSuxGNRBG29AZ33Yeze6W6eFNQ1SPIzNr1homjcHOwUI3sBjauqVsjI3B8xUG8s27wZDHldQbm+HCRqgDxdde7ZbSFKnO5zWgC5Xh1uLZTzhFFsdIwQg2YOQNOdm3BAzjJ2oDpq5XivYqznulmkhRpWyzMztrOkIEKb7BcDpgD8TTkFrIBfho5cSuWjxIAzgwRoRGwkzGdSNjJTGQRjfC7wMQqNG/MNkyaVYK+rwAqJFYBWz5hx652zQHSivkcgYZUgj1ByKhzW8pNg3LkzG+ZRrUaAYJEOsB8PhnXpq6Ej339l1xA2xAM9yRkY2NzMQcHyIII9jQFeiiigA1iEHoKV7waVHGouZyudFzc45etdecZxpznpv0rjuiaxZV0/40BQOgpTvBo7wab4jFjQQego0D0G3Skor7VnSytpJU4IOCOoOOhHpWfeDTdEYscopPvBo7wab4jFjlFJ94NHeDTfEYscopB74KVUsoLEhQSAWIBJCjzIAJ28hWfeDTdEYscopPvBrCe+0KWdlVVGSzEAAepJ2ApuiMWP0Un3g1h37xaNS68atORnGcZx1xnbNN0Rix+ipicTUyNEGBkRVZlHVQ2QpPpnBwPPBrf3hqbojFjlFSLLjcc2oxuGC5BbSQvhJVvERg4IIODtivltx6GQkRzxSMAWIR1c4HU4Uk43H6iruiMSxRUJO0kJz9aBpdY21Bl0u4BRW1AaS2RjPXI9RVHvDU3RGI5RSfeDR3g1N8Rixyik+8GjvBpviMWOUUn3g0d4NN8Rixyik+8GjvBpviMWOUUn3g0d4NN8Rixyik+8GtI4ohfQJE19NOoattztnPSruiVQb8FKik+8GsReblcjUACRtkA5wSPTY/pU3RJix6ik+8GjvBpviMWOUUil5nIBBIODjBweuD6HBFZd4NN0RixyikJ78INTsqr6sQB+prMXJPmKbojB+Ryik+8GjvBpviMWOUUn3g0U3xGLNVedPZjhsCyPBaXUKyxsk4Om4OqQMshLKwll1EHwsucZ6Hb0Wott2SsY5RKlrCsitqDhACD6j0NeaLo0RuO8TuIrmW0RzzLkwtasdPgUkrcgFsFtCxtJgatOtfUCl+Jz3EM7yy3NyIOcAjQ8h4UXKRokyMvNLGQlG0nqc5G+Oom4aXu0nYroijZUXHi1ufGxJHTSqgYx1fOcjGufsvZvNz3toWm1BtZQFsrjB/HYVckDh4OdaQX91FcTu0V3OvKPKKHU6oZXBQE6A2s+JV8G5Ayar9nLi9W7iWTvRt5Ayubs22zBS6GIwNnfDZUg7b+W3SHs5aGY3Bt4jMc5kKDUcrpOfXKkg+uax4X2Zs7Z+ZBbRRSYI1IoBweo9ulVyQo4mwnvXgsJe/wAuq7nMLDRGVVCtwcqNOTIOWMMTj/0nFdP2avmjF4txcF0tp9AlmKKQpiifxsAq7FzvgeVWYuFQqsaLEoWFtcYA2RvEMr6HxN+pom4VCyyo0SlZjmUEbOcKMt67Ko/IVHJMEO8ea4vZrYXElqkMULrywmqUyGXU2ZEbwLpCkAdfMdKU4Dx6aaazDuNLxXZcgALLyZYkjmHorKSwwSMN1PWuj4twO2usd4gjl09NagkdfP8AM7VjxLgFtcKizW8Uip9hWQEL+A8h7UtA4NXkvf8AZkhupFLXV6qyRGP7Ki5CMpKMD4EC56YJ88Gu/MgjiaMS65Y4tRLFeYRhgrsFA6lTvgAkH0rVcdnbV4hC9vE0SsXVCo0hmJJIHkSWP61tThESKwijVCYhCCBjCKG0L/dGo7e9G0wcbwS7u0Thcz3bzteGNZYWRAoV4WkLoFGoFNI1MSQSxOFBxS7SXL8Hmu5LuR2EVxiMpFyzh5FXWChLEY65xsNvXp+ynZC3so4isMQuEiVHmVcFjgBzk7+IjNVhwqHkmDlrySCDHjwkMSWGPckmq5KxRyfGpLiS4vVS6lhjt7WKVVjCZLss53Z1OF8G4A323GN1be1kur6GQ3U0LycOikYxcsbs4yAHjbCkkn8a7luHxEyMUXMqhJDj7aqGAU+oAZv1NJcQ7NWk4jWa2ikES6Iwyg6V2Gke2w2qZIUQeGcQWGwvrly6lp7ku0WNWVkMCFA3hDBUjAztkZPnWjsze3kfEFtrh2KyQvKFllilkGhkVSRFCnLzqYEZYEqcHwnPSWPB+W9wDpeCd+boYZKuwAdcfZKHSGGwIYvnOcjPhfZy1tmDQW8UTDO6KAfFp1b++lf0pa7BK7E4/wBntkhRzbvJJwB/SZ9yfIUh2LhNnOlhLHa81bYOs1uMMURkRhKD4ssdJB6HB9Kv8D4IYIngd0lhZpGCmMqfrZHdg5MjBh4yPsjb1pjhXAre1DC2hjh19dC4zjpnHXHpmja7Bzq2yytxuN91ZlBGcbdziqhYXxktOHzSXKQNIIHfOkCcvCSYV1EYJY6hjJ8OMVhN2blKXa89dd468x1Ro9CiNY25Y1sdZVNiWwCc74wat1wlXe2OQEt2LqmkYJ5ZjQgjGnSGbYDBz7UbQKNFFFYKFFFFAFFFFAFFFFAFFFFALcSZxDKY/wB4Ecp/e0nT198Vzd1a2v8As8SRhNQUNFIPtmXqvi+0W5mxB9811tIJwW3EnNEMYkzq1aRnJ8/xrpCaieng5lxru/N9fP0fv49Ei84nIkfECz6TEqaM4GlmhQ4HuXP6mvsFoz30jc6RPqYGIXTg7yeE5UnGxPr4j7Yr3XB4JX1yQozkadRUE4wRj9DisrnhUMjK7xIzJjSSNxg5GDWtka698fwdV/6ONRpKm1T6X0/j7nOWlxcCGG47wzM8oTlFV0spkZSAAA2oLls56L086ZfijiEkyYY3piXpkrz9OkevgB/LNOcE7ORQBWMcZmUsTIF38RY9T7HFNtwW3LmTkx6yQS2kZyCCDn1yAa1KcL/o3yc/Bm+rV34S+fH5fXz9CXwOzbvF03OkwJz4PDpbMcZ38Ods42I2A96tcPHhOZRL438Qxt4j4Nifs/Z/KsG4XCZedyk5o/r48XTHX8KYggVBhQFBJbA9WOSfzJJrnOWX2PNzcqn+y+F8e+0cxxRHa5nbTA3JjQqLjONBDM5UdBlhguemMeVdFwy6EsMcijSHRWA9AR02rC+4TBMQZYkcrsCwzj2pwCkpppIvLzRnCKS7Xv38/AUUUVzPMFFFFAf/2Q==" id="62" name="Google Shape;62;g2879d3210e9_1_4"/>
          <p:cNvSpPr/>
          <p:nvPr/>
        </p:nvSpPr>
        <p:spPr>
          <a:xfrm>
            <a:off x="8923338" y="-144463"/>
            <a:ext cx="304800" cy="304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jpeg;base64,/9j/4AAQSkZJRgABAQAAAQABAAD/2wCEAAkGBxQSEhUUExQWFhQWGRsYGBgXGRwaHRkgGhsYHBobGhwaHCggHB0lHhoaIjEhJSosLi4uHh8zODMsNygtLisBCgoKDg0OGxAQGywkHyQrLCwsLCwwLiw0Ly8sNzc0LCwsLCw3Ly8sLC8uLSwsLDQsLCwtLCwsLCwsLDQsLy4wLP/AABEIAI8BYQMBIgACEQEDEQH/xAAbAAADAAMBAQAAAAAAAAAAAAAABAUCAwYHAf/EAEkQAAIBAwIDBgIHBAcGBAcAAAECAwAEERIhBRMxBhQiQVFhk9IWIzJUcYGRBzNTcyRCUnKhsbMVNHSCsrQlQ2LRRGOSwcPh8P/EABkBAQEBAQEBAAAAAAAAAAAAAAABAgMEBf/EACoRAAICAgICAQIGAwEAAAAAAAABAhESEwMhMfBBYaFRcYGR0eEyscEE/9oADAMBAAIRAxEAPwD2CiiivnHUKKKKAKKKKAKKKKAK5DtHxm5e9isLNljcx86aZ118tMkAKuQCxI8zXX1wfaCVrHiqXrqxtZoRBK6qW5TKxKswG4Ug4z//AB1HyRmXGL+84Y8Mstx3q0kkWKTWipJGX2DqybEZ8iP/AHFniXbO2gna3bmtOqq3LjieRiGGQVCg59/Sub7Y8XTiYhsrImYvNG8siq2iJEOolmIxk+Q/KqfB0xxu+2OO724B/I1uuuwWOH9qbWa3e5EmmKMkSGQFChXYhg24PtWmw7Y28sscWJo2lBMXOheMSY/sFwATjfHpXnl9w6WW34wIkdivERIVQeJlRgW0AjBIxkbHp0NV4HsrmS1zxG9ncSq8cTBMqwB+2BACoAJByRTBEs9NFefdl5OIXtu0y3qxtzZECtArrhHKjJ1A74r0Eda8x7Adq7W0tGjmkKyCaY6BG7MQZGIxhcHNZj4dFZZ4Z2oleC+juStvdWanmSIpddOkssyISCRsfDny67023bC3tobTvEzO9xHqR1iYGUqAT4FzpJ1DC77nFc2LOaW24xfSxNF3m3dIo2GH0RxvhmHkWJ6VjAh732e2O0M+dun1A6+lbxXv5EOkT9oNmSyfX85TjkciTnHIzkR6dWMedVOF9pbaeB7hH0xxlhJzAUMZX7QcNuuKj2a/+OXBx/8ACQ7/APO//wCq5O84ZLPbcejhUl2uwwUbFwrKzBdtyQp/Gpin9i2dxadtbaR41+tQTHETyROiSHyCOwwc9R6ivvEO2ltDO9uea86AExxxPIxDDOQFByPU+VcbzLG5S3WTiF9KwkjZbdgmpXUjAZRbgqFJwTnpmuj7PKf9s8SOP/Ltt/yejikLKcXbC0a1N1zCIg2g5U69ecaNGNWvPlWVh2ljncxBJ4pNBcc6F48gAZK6gAcZGRXn/Dba3aDiIu2lij/2rKySRg5jYEFH2U4G3XGKu9nuMzteNbpdC+tuQztLywpiboql18LFt9v8qOCFlfg/aSKPh6XU91zUOfrTFyy+WIVRECxz5ADrTnB+1dvcy8leZHNp1iOaN4mZf7ShwMj8K85soXXhHCpyjPFbXKyzKASQgdsvpAydPWujuuJRX/FLA2uZBbcySWYKwVFdCoTUR9piRt7UcV3+pLKkv7QbMGQLz3MLMsnLgkbRp6liFwF9/wAap3PaWBII7heZLHLjl8qNpGbIJ+yoJHQ1z3YFP6PxDI63Vx1HXwrXK9nuJzQcL4VHzZLa3lacTzomWTEsxQZKkLqO2SKYL4FnpHBu1EF07xJzEmjXU0UsbRuFO2rS4BIyRv7ikv2bcQlnsEkmcu5eQFjjOA5A6DyFcz2XmifjTNDLNOgsnHNlydR5sf2SVAI/AYq9+ydSOGx5BHjl6/32qSikv2KX+NcZS1VS6yvrOlVijaRicZ6ICR+NKcK7V284m0mRXgXVJHJG0bqME50MASNqj9vOLSxT2sRne2tZeZzZ41yQy6dCairBM77kb/lXO8Glje/v2hkmmj7gQJJc5YjVnSSoyvpgUUerFnYcK7eWdyyrC0j6gTkRPpXClirNjSrYB2J9K+cJ7e2dyyLC8jl87iJ8KQCcO2MKcDofatfYJMcHtxjH1G46b4P+NT+w8ksPAEaBMzLBIyJj7TguRkDc5ONvOjS7BTTt5a5TWtxGjsFWSW3kRCT0GtlxvVez41FLPNbqTzYNJdSpGzjKlSdmB9RXkfaHiaT8OBe9ubi6kMTPDpwkZ5iFgyLGNIGCBqJ3xXT/ALQpJLGW34jAhZihtZFHVhIpMR/JwP8ACq4IlnbcK41FctMIiW5Mhic4IGpftBSftY9RVCofYvg3c7OKJt5Ma5T6yP4nP6nH4Crlc3V9GgoooqAKKKKAKKKKAKKKKA392PrR3Y+tNUV7NMDnkxXux9aO7H1pqimmAyYr3Y+tHdj601RTTAZMV7sfWjux9aaoppgMmK92PrR3U+tNUU0wGTFFtMdMD8BX3uvuKaoppgMmK919xXwWnntn8K18b4slrEZZNRUFVwiliSxCgADruaXXj6mAzcm4wDp0cptZ9wmMke9NMRkx3ux9aBa/hSS8eUwGbk3GAdOjlNr/AB0Yzj3oHHl5HP5VxjOnRym1/joxnHvTTAZMd7sfWjuvuKnv2jURLLybnDMV0iF9Yx5lcZA96LrtGsaRuYbkiQEgLC5K48mAHhPsaaYDJlDuvuKO6+4pLiXHlhCExXD6xqHLiZsezYGx9jTd5xARw80pIwwDpRCz74/qjfz3ppgMmfRab52z64r73X3FaeH8VE0TSCOVQufC8bKxwM7KdzWjh3H1mDkQ3CaF1HmRMueuy5HiO3QU0wGTHe6/hXxbTHTA/Cl+D8aW4LBYpo9OP3sbJnOemrr0rCz48skxiEU6kEjU0TKnh/8AURjfy9aaYjJjndfcV8W0x0wPwFKDjy8/kcqfOdOvlNy/XOvGMe9CceUz8jlT5yV1mJuXsM514xj3ppgMmOd19xQbTy2xSfEuOrDIIzFO5IB1RxM67nG7AYrbxfi624UmOZ9X8KNnI/HHSmmAyZvFr+FHdfcVpn4qFgE/LlIIB0CNjJv6p1GPOix4qJYmlEcqhc+F42Vzj0U7mmmAyZuNpnrijuvuKV4RxpbjViKdNIB+tjZM5z9nPXpWPCeOrcMVEU6YGcyxMg/IsOtNMRkxzuvuKBa+4pE9oF5xh5NxkEjXym0bDP2sYxX3hPH0uHKCOaNgNX1sbJkZxtq600wGTHBafhv1261H472WF1LbPJJ9Xbyc3l6ch3AIUk52059K6OiquKKFsV7sfWjux9aaoqaYDJivdj60d2PrTVFNMBkxXux9aO7H1pqimmAyYr3Y+tHdj601RTTAZMV7sfWimqKaYDJnOdvuJ3FrZyXFu0YaLxMJUZww6YGl1wckHO/TpWu87Vi2kW2ljmuLoQrMwtocqwLMhIDP4cFTszemCTW3t7wq4u7OS3tuTql8LGZmUBeuRoRsnIGx96+WXCJzeNdTcoa7RIGVGY4dZJXONSDKYcb9eu1dSGuXtUrGF4dTxzWs1yiCPLvy+UVAJcYbx40kbk9RjeZwXttJPb2bvDJC8z26s7w/Vyc0HIh+tyBtnUc4BGxpngfZWWHuOto/6NZyW76Sxyz8jBXKjK/Vt1wem1K8P7NXogs7eXu2izlt2V0eQs6whgxZTHhWIwQASM53oCtd9sooZuVNDcRrrCc1kHLJZtKEaWLlWYgA6fPfAyaTn7RSxvfan8MV1awxjQG0rMttqGAVJy0jbknGehxiodz+z+5bw6bJ2E6zd7kDm4YCZZSmSp5YC5UEMQQuMDWSt3iXZaaQ3eGj+vurWdMltlg7trDeHZjymxjI3G48gHuJ9rFgmET211gyJEJRGpjJk0gYbXkgE77eR9KwftnEk/JlhuIsycpZHQaGZn0JjSxbDnGCVAwd8Vpn4dfG/M+m1khUqsWuSQPEhC80qgiKGRjq8RbpgZAznnYf2fXA5KlbJ2inima7cO1zNolV31FlJQnfo7DYDYHYCinbmT/xANbzKLZ5lSbkho0WKASAy/WgsSckAYyGTpk4szdrETloI555WijldYIi2hXBw7ZOlQSp8Oot7Eb1L4h2dvT/ALQii7sYL7mtqd5FkRpLdYgNIjKlQyKc5zgnbbFMw8Du7Z+Zam3YyRQRypMXUBoVK60ZFOQQQNJUdM58qAave2kCGAIk85uI3kiEMZJYIUDAhiCpGrPix9kg4OAavA+LJdwJPHqCvqGHGllKsUdWHqrKw2yNtiRvUTg3ZZ7ee2fWrLFFcrIdwWkuJY5SyruAupX2LbZA361R7I8Ke1tlhkKlhJM+VJIxJNJIvUA5w4zt1zQGXai1jlhVZZBGoliYMfMrIpVfzIA/OmbviGiaGLAPO17l1BGhQdlJ1P1/q9POlu09rHJCqyyctRLEwb1ZZFKr+ZAH50txmzdr+wkVSUjFxrYdF1RqFz+JFAN2naW0ldY47mF5HGVRZFLMN9wAcnoaS7M9s7W9LLFLHzA8iiMOrMyxsV5gA30sAGB9CK5zgfZ+SO14SvI0PFdGSYBQCoMdyCz492Tf3FVexmuGSa3ktJkJnuZVn0x8orJK7oAwfVkqw20+ooC3xXtJaWzhLi5hicjUFkkVSQSQDgnpkEZ9jWnjXGGjktY4gjd5kZAzE4XTFJJnw9c6MfnXN9rre6kumDR3j25RBbizeOIa/FrM8hYOq5ZQOq4BOCRWrhdo8MfAIpFKSIzKynqCLOfINAdRx/i0ts1uQqMks0UDdQQZCQWHkQMdKuVzHbvpZf8AHW//AFGqXajh7XFtJEqI7NpwskkkSnS6tu8QLjpnbrsDsTQFWtF5dxxLqkdUXIXUxAGWIVRk+ZJA/OuL7L9lJre5SV7a1RVDZaO7upWGVI2SVQh9N+gqz284c1xaiJY+Zme3LJgEFFnjZ8g7EaQc+1AUuG8ctrhWeCeKVEOGZHVgp9yDtWmx7TWcyyPFcwyLEuqQrIpCLgnUxB2GAdz6VyfaXs3PPJxEQqVEkdloxpAl5TzNJH4/BuCAdQK77gjasOyvD5ZL5Z5o77UkTx67mG0iXS5B0/UeJzkbA7DxHbO4HepfRkqokQsycxRqGSu3iA813G/vX2C8SSMSxsroy6lZSCGGMgg9Me9ecR9nrmOyk5SzLNEO6xbqrtEsTxK66ckYkleUbqTpHQYFeiJaiOARruFj0D3wuBQE+PtPbrBFNPLFBzIxLh5UIAOkHDA6WALqNQONx60rxbttaW72oeWPl3WsrLzFCKqoWDEk7gnCj3IqL2Z4FIsnCzND/u9g6MWUHlyHu4xv0bSJBt5Z9anWfDJ7eHh0jWssvd7i9aSOMIXCzNccshWZRg6lPXpQHoc1+vIaeMh15ZkQg5DDTqUgjyIxvUzhvaHNjFeXA0rLHHIFiSSQqJVUgYRSzEFsZA99qcv5ddlI2hk1QMdDABkyhOlgCQCOhAJqV2ZvjDwiykEUsxFrb+CEKXOY0GwZlG3U70AzYdo2nsY7uG3kkaVQVhVkDbnG7MQoA6kk194B2hNyZ4mhe3uYNOuKQhgBICY2DxkqytpPQ5Gk+xPNdkeIXVrwqOIWFxz7dY0KsEAfU51NHh/FoXJIOnOwyM5FrsVdOeYJbe7SVjzJJbhERXbZcRqkr6FAAATyA3JJJIDXCO0OpbprgxxC2uDAX1YU+CJg3i6ZMuMUzPw/N7HPrXwwumjzOplOoewxXLWt0kUfFGeFZweIBBE2MSM6WaoPECM6iCNvKunksM3sU5dQVhdDHnJOplJI6ZAxjpQFiiiigCiiigCiiigCiiigCiiigCiiigCiiigCiiigCiiigCiiigCiik73i0EJAmmijJGQHdVJHqAxG1AOUVK+ktn97tvjR/NR9JbP73b/ABo/moDV2tsmmt9KIzsskbhVKqTodW6tt5VmvEbjkFzasJQcCLmJkj11ZxWX0ls/vdv8aP5qPpLZ/e7b40fzUB8XiNxyDJ3VubnHK5iZI9dXT8qBxG45HM7q3NzjlcxM49dXT8q+/SWz+92/xo/mo+ktn97tvjR/NQGp+J3IiVxZsZCxBj5qeEeTas4OfSleMl5Y4uZw1bg7sUkaJuU3TbXkEkE7in/pLZ/e7b40fzUfSWz+92/xo/moBDjEHihkXh0c8iqCGPKDRFd1VWYZ2JONPTerF5cyLFrSEvJgfV6lB3xkajtt/wDalvpLZ/e7b40fzUfSWz+923xo/moDdw+8leJmkgMbjOELq2cDbcbDNL8O4jcOH5lq0RVcqDIjazvtsdvxNZfSWz+92/xo/mo+ktn97tvjR/NQGXB76eUtzrYwYxgl1fV1z9npisLTiNw0xR7VkjycScxCDjodI33r79JbP73b/Gj+aj6S2f3u2+NH81AfBxG45/L7q3Kzjm8xMY9dPX8qE4jcc/lm1YRZI5vMTGMddPWvv0ls/vdt8aP5qPpLZ/e7f40fzUB84lxC4jkCx2rSoQMuJEXGTuMNvtW3i17NGFMNuZieoDqun/6uta/pLZ/e7b40fzUfSWz+923xo/moDO6uZO76u765GA1Qll89mBY+E4H61o4DDyoG0WaWzbnkx8sBiBgbphd8Ab1s+ktn97t/jR/NR9JbP73bfGj+agPvCL+eTVzrYw4A05dW1dcjw9MbfrWvh95NOWS4tOXGVIOp0cNnYqVHkRWf0ls/vdt8aP5qPpLZ/e7f40fzUBOhtuXJyU4ZGsAk5gdeSF1qAVl0AZ15VcN1GB6V84dFcTXqzywGBY4WjALq+osyn+qdsYql9JbP73bfGj+aj6S2f3u2+NH81AVaKlfSWz+92/xo/mo+ktn97tvjR/NQFWipX0ls/vdv8aP5qPpLZ/e7b40fzUBVoqV9JbP73bfGj+aj6S2f3u3+NH81AVaKlfSWz+923xo/mo+ktn97tvjR/NQFWipQ7SWf3u3+NH81VQaAKKKKAQ4hxVYZII2B+vcxqwxgMEZwDvndVbf296Wv+0kEM/IldY8RCVpJGVEUM5RAWYjxMytgD09xWvtrwtrmzlSPImUCWErjPMiIePGSB9pQN9vWuLeG7ktzdyW8kTXkym4jEImmt4I0ZIljjYeKQtvr0Fl5m6kJQHaca7SxxWbXcJS4QMijRINLapViOHUMPCWP5jG1U34hEvMJljAhGZcsByxp1Zffw+HffG29eUQcHlFtxIJBdkSS2TR86ELJIFeIsdMSKMAA5GMqB4sHNUu0/OjbjMS2tzK15GvJMURZGAtVjbLjwqQVbwk6jgYBLLkD0HiHF7eBVaeeKJW+yZJFQNtnYsRnanAc9K8t7QcLnS6klcSGOWOFY9FiLwqETDRnfWni1N0wdfXIIHa9hbIw2EEZ5nhDAc1dD6dbFMpqOgacYUnKjAIBGABeooooAqET/Tp/+Ht/9S7q7UJv9+n/AJFv/qXdcub/AALHyNSTBcamAyQBk4yT0Az1J9K08SP1Mv8Acf8A6TSHaC3ZzAViLskyOSNOVVTlt2I/QU9xH9zJ/Lb/AKTXmcUkmd5RSinfmzZZN9Wn91f8hQ96gcIZFDnopYBjnpgZzXyy/dp/dX/IVKu7VnlZTEVi1o7FQpMrLggk6vCqkL5ZOnyHWwim+y8UYybyde++9jvFjtF/Oj/zpue5VBqdwq+rMAP1NKcW6Rfzo/8AOtt9nAwrMc7FdBZNj4hr29vzrKV0YirdM3xTBgGVgynoQcg/gRSFuf6ZP/It/wDUu6OA2zRxYcYYvI3udTswLY21EHJA2z0r5b/75N/It/8AUu6skk2kXkSjJpO+yjJKFBZmCqBkknAAHUknoK+hveonarhb3ELBG6I+IyMh2I8BzqGCD0zkZIONhVWzRgihyCwAzgYH6En/ADquMcE77/A24RXGpJ934/AW4WfHc/zx/oQVvuOJRIdLyxo2M4Z1U49cE9KX4X9u5/nf/hgpbi1u4MjwJIJmRQrhhpJUtpDKW6DJPTzpCKbpk4oxlKpG7tSf6Fdf8PN/ptVVjvUrtR/uV1/w83+m1VG61j4OZqa7QOELqHIyFLDURvuBnJ6H9DSPaE/VL/Ptf+5gpBLSdJpGUNl7hG1ahoMWlAwIJznZgBjrin+0P7pf59r/ANzBXSUVFqmdeWCjVO+h24u0jwXkVAempgufwyayguFdQyMGU9GUgg4ODgjbqCKX4qZOUwhH1jYVTt4dRwXOfJRk488Y8622dssSKi/ZUYH/ALn3PWs0sb+TNRwv5v338xdD/Sn/AJKf9ctMXN6keOZIiZzjWwXOOuMmlk/3p/5Kf9ctT+PWUjSl41bBt5Y8x6NRZmUhSJNtJwdxv71eOKlKm6NcMIzlUnSOg1Uhwk7S/wA6T/Ot3D4SkUaEAFUVSBkgYUDAJ3I/GtPCekv86T/Osv5OclTpDEt9GrBGkRXOMKWAJycDAJycnamA1c3xvhUjtIIulxytepQQvLPUNrBGw6aW3x+XRjrWpxikmmdOSEVFOLu/6/tfoT+Avi2iycDQKZkvo1UOZECNjSxYBTkZGDnByN6m2CBrJAU15jHhwDn02bbY7/lSlnaSqtgTG2YFKyLlcjMOnI8WCM7da1GCdtv2vUXj44yjbftN/wC+v1KfGJQ1uzKwKnQQQcgguuCCOop+acLuzBQSBucbk4A38ydqgQ2rRWARxhhgkdcapdWDjbO9NdpLYyKmmMuyyxtkacqFdGbdiMZA8uuKmCzxvq/IXHHbhfV1f/So8wBALAFjhQTjJwTgepwCfypDj5+qX+dbf9xDWjjELNLbOsTMUfUxAXIUpINOS2erDYVv4/8Aul/nW3/cQ1HFKmYnFKKafkpFvetD3qBA5kQIcYYsApz0wc4NF4oKMCusEfZwDn8jt71Es4ZY7a1UQ/XRgLqYK3LwmGYAONWRlRuOuTsN7CCats3x8cZK2/kr38oaCRlYMpjYgg5BBU7gjqKq2f7tP7q/5CoCWoitHQBgBHIfHjUSdbMTjbcknb1q/Z/u0/ur/kK68KSbo4cqSk0vBuooorucwooooAooooAooooAooooAqLd2swuXlRFdXiiTd9JBjacn+qdiJB+hq1RUlFSVMEXNx/AX4o+WtV1HcOjqIVyysv70eYI/sVzv7Y+1BsYINBId7iM5HksbB2/XAGPc13lpOJEV1OVcBgfYjIrnpiXJkeBLhVVeQuwA/ejyGP7FZ5uP4C/FHy1aNeb9iO2feuMcRty3gXHJH8k8uQ9PMkHHp+dNMRkzpr2C5fRiFRpdX3l8lOf7FMZuP4C/FHy1aqH234v3SxuJ/NI20/3iML/AIkU0xGTMs3H8Bfij5aUitrkTyS8lMPHEgHN3zG07EnwdPrB+hrT+y/jHe+GW0hbU4TluT11J4Tn9Afzrq6aYjJkXNx/AX4o+WjNx/AX4o+WuX/bH2oNjBb6CQz3EbEjyWNg7frgD8zXe2s4kRXU5VgGB9iMimmIyZBs7e5RpiYU+sk1j63oOXGm/g65Q/4Uzm4/gL8UfLVo15v2H7Z964vxG3LeBSOSv8k8uQ9PMlTj0/OmmIyZ0fGLW5mt5olhQNJE6AmXYF1KgnCdN6cJuP4C/FHy1ZoppiMmRc3H8Bfij5aU4pbXMqBRCgIkhfeXyjmjkI+x1IQge+K5y67Yae0UdpqxFyDHj1lY8wf4AAe5PrXpFNMRkyLm4/gL8UfLRm4/gL8UfLVS8uBHGzt9lFLH8AMmuE/Y32nN9bTF2JdJ5Dg9QsjF1H4DUR/h5U0xGTL6wXPOaTkrgxqmObvkM5/sf+qmM3H8Bfij5atVG7Y8WFpZXE/8ONiPxxhf8SKaYjJnzNx/AX4o+Wl7KC5TXmFTqdn2l8mP9yk/2VcZ73wy3csWdV5bk9dSbb++MV11NMRkyLm4/gL8UfLX0G4/gL8UfLXI/tU7XmxuOHIpI1TiSQ//ACwdDD8w5/T8DXoynIyOlNMRkzneG29zHEiGFSVUAkS7bf8AJTObj+AvxR8tWq847Q9sOTx6ztdRCGNlk9CZd0z+BRd/f8aaYjJnS8RguZIyghUE46y+jA/2PamSbj+AvxR8tWRRTTEZMi5uP4C/FHy0rxO2uZECiFARJE+8vlHKjn+p1IUiud4j2v0doYLTViPkNGR5F5CHXP4BAB+J9a9GppiMmRc3H8Bfij5aM3H8Bfij5atV5v2q7Y8jjlha6sRlWEvoTNlYx+TKpz7/AI00xGTOpu47h0dRCo1Ky55o8wR/Yq3bppVQfIAfoK2Citxgo+A3YUUUVohqupxGjO2dKKWOAWOFGThVBJOB0AJNTuAdo7e9Dm3Z2CHDFopI98sMDmIuSCpBxnHniqVzcLGjO7BURSzMTgKFGSSfIADNeTW/EYrjh6RxT5J4qocxOQ6rNfSFSGU5XUpyD+dAeu0jHxRDcvbYbmJEkpOBp0u0igA5znMZzt6V5pxSEWo4hbxGRbRbizEwV5GMcMiqbhgdRZQVHiI8s1odo1fiJ4QS39Dt8MrytnM0wlaOQksSsecFM4ZcAFgRQHsFFeR9j2Hf4uVPaBGEi3EUN1cXBkXlsQZEmjwmlwMuSvXTnLaTV7M3EBvI01arT648ObVlWYMonGWALEMW5e7DQrkdAaA9HooooAooqX2ha4EX9GGZM7fZ/IEOQNOeuDkDpk0Ah2n7LW1/pMkccrxsqjWxwo1o0i4BwGKjHTPSrHC7aOKJYocCOIaFUHVpC7Bckk7DbBrmpLB5FcJGWbmXKqfCOVI0rMkx1EEAKR4k1Ng7A1a4Iv1t4cEA3AwcYzi3t1JHr4gRn1BoCnI42UkAtkAZwTtviuZ4V2Ls7S458cSRvsI2DNqJKsHDZPiz13znGfKs7Ez99UzqQumcRE6SNzAcBlPTCnBYKxAORXy2gdLeNJEdW72WUOQ7aWuHkUllZv8AyzuSfI0B09TuMcLgvEMM6rIgIZoyxx56dQB3HmAdtvatvF+Zyn5QJfG2nTq/5deFJ9iQPcVAhWRo5+bb82duSXjGkKSYow322CugYP4dW+PzoB/sjwGGyh5MKojeFpVRiRr0KpbBO2Qo8hnFXDXPdn4StxL4HXFvbA6wMgh7olcqSuwZdlJABWmO0ZuMR93XI1jmfZ+wSA+QxB+xqIK5OoLsQTQCvabsrbcQCPJGkrKU0FmYqE5iNJpwcZZQRnz23qxwq2jihSOHHKQaEAOoALsBkk9MY/KoKWbOLNo4c6VhPNyF5arguu5DplcjCKdf2X0rvVLssuIG2IBnuiMgjY3MxBwfIg5z55zQFSZwB4iAOmScddhv65rmeE9i7O0nM8cKRsNIRwzaskFWDEnxaiR1zk79ay4iZzJJzVPIE1sY/ssNpl1EaTqxgKTqUYOrBIGa18QsZ1knklYOknJVAA22J2KKF1EDSrDLADUd9sYAHV1i8gXqQMkAZONzsB+JrKuYmNxzzzl+oE0JiOFO55obBU50/uvtAEMW6jBoDXediLI3SXLwpr1azIzsHMuuNoyDny0kY/LGK6uuJu+FGIkiEhWuLclmEbFj3uFwUaMaygGssZMEYGNgTXZTltLaRlsHAJxk423wcfjigNHEbWOdHgkwyuuHTUQSp2IOkg4O4996j9luy9tYs/JjjjkkLkhCfEgkYplSf6oYDONumamwRXbpMGDLclIc7IGaNLmclchjHzGh22cAM/Veoq8ORhNah4wjLBONKgYRdcGhTp8KtpAyqkjIbBIGaA6Cp3FuGQXkZimUSxahqXJwSp6NpO+D5HzArDjrXAEfd1yeYNeNP2fPUHI8OM5KnUCFwDk4lQ8KSe3ZGiVj3m4B1qAVVrmQuy6hkErghh1yCD0NAOdjuAQ2UAjhVFJxzeWxKmRVCsRnofDv06VdqbwUfvsDAMz+WM9AT+oO9Y8ba4Bh7uuRzU5n2dk1KHyGI20FjlSSGC7EE4Amcf7HWd9Kk0sMczAhGZmY+BNfgXBwDqYny369K6GzVQiqhyqjSN9X2dsZ8yMYrk7iwkkhi5cerBlXyXluZDpk8RBTGD9YgZxnKqc1f7PD6psDAM05G2Os0m+D69c+dAUXcKCSQANyTsB+NctxPsTZSXIu5IkLbu8jO2rUOXy2BzgBQnsBW7tEbgmcaSbbu7dNLZbw4wAderBfK6SMBSDkkDTecMZWupcERmGUHKqWmMgRlOVJZlj8SKGAIBwBgAkDqhXxZASQCCRscHp54PptSV7zBbnlA8zSMY06vLpr8JPsxA9xUC3jme1k1xs1xzYXkSIhMuogZ8FnVSuxGNRBG29AZ33Yeze6W6eFNQ1SPIzNr1homjcHOwUI3sBjauqVsjI3B8xUG8s27wZDHldQbm+HCRqgDxdde7ZbSFKnO5zWgC5Xh1uLZTzhFFsdIwQg2YOQNOdm3BAzjJ2oDpq5XivYqznulmkhRpWyzMztrOkIEKb7BcDpgD8TTkFrIBfho5cSuWjxIAzgwRoRGwkzGdSNjJTGQRjfC7wMQqNG/MNkyaVYK+rwAqJFYBWz5hx652zQHSivkcgYZUgj1ByKhzW8pNg3LkzG+ZRrUaAYJEOsB8PhnXpq6Ej339l1xA2xAM9yRkY2NzMQcHyIII9jQFeiiigA1iEHoKV7waVHGouZyudFzc45etdecZxpznpv0rjuiaxZV0/40BQOgpTvBo7wab4jFjQQego0D0G3Skor7VnSytpJU4IOCOoOOhHpWfeDTdEYscopPvBo7wab4jFjlFJ94NHeDTfEYscopB74KVUsoLEhQSAWIBJCjzIAJ28hWfeDTdEYscopPvBrCe+0KWdlVVGSzEAAepJ2ApuiMWP0Un3g1h37xaNS68atORnGcZx1xnbNN0Rix+ipicTUyNEGBkRVZlHVQ2QpPpnBwPPBrf3hqbojFjlFSLLjcc2oxuGC5BbSQvhJVvERg4IIODtivltx6GQkRzxSMAWIR1c4HU4Uk43H6iruiMSxRUJO0kJz9aBpdY21Bl0u4BRW1AaS2RjPXI9RVHvDU3RGI5RSfeDR3g1N8Rixyik+8GjvBpviMWOUUn3g0d4NN8Rixyik+8GjvBpviMWOUUn3g0d4NN8Rixyik+8GtI4ohfQJE19NOoattztnPSruiVQb8FKik+8GsReblcjUACRtkA5wSPTY/pU3RJix6ik+8GjvBpviMWOUUil5nIBBIODjBweuD6HBFZd4NN0RixyikJ78INTsqr6sQB+prMXJPmKbojB+Ryik+8GjvBpviMWOUUn3g0U3xGLNVedPZjhsCyPBaXUKyxsk4Om4OqQMshLKwll1EHwsucZ6Hb0Wott2SsY5RKlrCsitqDhACD6j0NeaLo0RuO8TuIrmW0RzzLkwtasdPgUkrcgFsFtCxtJgatOtfUCl+Jz3EM7yy3NyIOcAjQ8h4UXKRokyMvNLGQlG0nqc5G+Oom4aXu0nYroijZUXHi1ufGxJHTSqgYx1fOcjGufsvZvNz3toWm1BtZQFsrjB/HYVckDh4OdaQX91FcTu0V3OvKPKKHU6oZXBQE6A2s+JV8G5Ayar9nLi9W7iWTvRt5Ayubs22zBS6GIwNnfDZUg7b+W3SHs5aGY3Bt4jMc5kKDUcrpOfXKkg+uax4X2Zs7Z+ZBbRRSYI1IoBweo9ulVyQo4mwnvXgsJe/wAuq7nMLDRGVVCtwcqNOTIOWMMTj/0nFdP2avmjF4txcF0tp9AlmKKQpiifxsAq7FzvgeVWYuFQqsaLEoWFtcYA2RvEMr6HxN+pom4VCyyo0SlZjmUEbOcKMt67Ko/IVHJMEO8ea4vZrYXElqkMULrywmqUyGXU2ZEbwLpCkAdfMdKU4Dx6aaazDuNLxXZcgALLyZYkjmHorKSwwSMN1PWuj4twO2usd4gjl09NagkdfP8AM7VjxLgFtcKizW8Uip9hWQEL+A8h7UtA4NXkvf8AZkhupFLXV6qyRGP7Ki5CMpKMD4EC56YJ88Gu/MgjiaMS65Y4tRLFeYRhgrsFA6lTvgAkH0rVcdnbV4hC9vE0SsXVCo0hmJJIHkSWP61tThESKwijVCYhCCBjCKG0L/dGo7e9G0wcbwS7u0Thcz3bzteGNZYWRAoV4WkLoFGoFNI1MSQSxOFBxS7SXL8Hmu5LuR2EVxiMpFyzh5FXWChLEY65xsNvXp+ynZC3so4isMQuEiVHmVcFjgBzk7+IjNVhwqHkmDlrySCDHjwkMSWGPckmq5KxRyfGpLiS4vVS6lhjt7WKVVjCZLss53Z1OF8G4A323GN1be1kur6GQ3U0LycOikYxcsbs4yAHjbCkkn8a7luHxEyMUXMqhJDj7aqGAU+oAZv1NJcQ7NWk4jWa2ikES6Iwyg6V2Gke2w2qZIUQeGcQWGwvrly6lp7ku0WNWVkMCFA3hDBUjAztkZPnWjsze3kfEFtrh2KyQvKFllilkGhkVSRFCnLzqYEZYEqcHwnPSWPB+W9wDpeCd+boYZKuwAdcfZKHSGGwIYvnOcjPhfZy1tmDQW8UTDO6KAfFp1b++lf0pa7BK7E4/wBntkhRzbvJJwB/SZ9yfIUh2LhNnOlhLHa81bYOs1uMMURkRhKD4ssdJB6HB9Kv8D4IYIngd0lhZpGCmMqfrZHdg5MjBh4yPsjb1pjhXAre1DC2hjh19dC4zjpnHXHpmja7Bzq2yytxuN91ZlBGcbdziqhYXxktOHzSXKQNIIHfOkCcvCSYV1EYJY6hjJ8OMVhN2blKXa89dd468x1Ro9CiNY25Y1sdZVNiWwCc74wat1wlXe2OQEt2LqmkYJ5ZjQgjGnSGbYDBz7UbQKNFFFYKFFFFAFFFFAFFFFAFFFFALcSZxDKY/wB4Ecp/e0nT198Vzd1a2v8As8SRhNQUNFIPtmXqvi+0W5mxB9811tIJwW3EnNEMYkzq1aRnJ8/xrpCaieng5lxru/N9fP0fv49Ei84nIkfECz6TEqaM4GlmhQ4HuXP6mvsFoz30jc6RPqYGIXTg7yeE5UnGxPr4j7Yr3XB4JX1yQozkadRUE4wRj9DisrnhUMjK7xIzJjSSNxg5GDWtka698fwdV/6ONRpKm1T6X0/j7nOWlxcCGG47wzM8oTlFV0spkZSAAA2oLls56L086ZfijiEkyYY3piXpkrz9OkevgB/LNOcE7ORQBWMcZmUsTIF38RY9T7HFNtwW3LmTkx6yQS2kZyCCDn1yAa1KcL/o3yc/Bm+rV34S+fH5fXz9CXwOzbvF03OkwJz4PDpbMcZ38Ods42I2A96tcPHhOZRL438Qxt4j4Nifs/Z/KsG4XCZedyk5o/r48XTHX8KYggVBhQFBJbA9WOSfzJJrnOWX2PNzcqn+y+F8e+0cxxRHa5nbTA3JjQqLjONBDM5UdBlhguemMeVdFwy6EsMcijSHRWA9AR02rC+4TBMQZYkcrsCwzj2pwCkpppIvLzRnCKS7Xv38/AUUUVzPMFFFFAf/2Q==" id="63" name="Google Shape;63;g2879d3210e9_1_4"/>
          <p:cNvSpPr/>
          <p:nvPr/>
        </p:nvSpPr>
        <p:spPr>
          <a:xfrm>
            <a:off x="8923338" y="-144463"/>
            <a:ext cx="304800" cy="304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png;base64,iVBORw0KGgoAAAANSUhEUgAAAVUAAABkCAMAAAABg1OgAAAAilBMVEX////+/v79/f38/PwAAAD7+/sUFBTr6+ucnJzDw8Onp6dJSUllZWVXV1f4+Pjm5ubx8fHJycm7u7sxMTGJiYlra2vu7u7g4ODMzMzT09Ph4eGjo6OxsbGYmJjZ2dlRUVF2dnaDg4OPj48pKSlBQUE2NjZfX18iIiJ8fHwcHBxLS0tycnIODg48PDy6UBkmAAAgAElEQVR4nO1d65qqOhJNQiIXJQRQELmoeL+9/+tNrWB3K217Zrf+ON/MzjezT6sQkpVKpVK1UjD2WuFKMM05Z4rTB8a1+vyFMcGZwH8/v6LrHOdJbZo7XHHlaEGXCfqDCyUcTZVrqprZRwmH2Sfay9Td7XS3ZsZRihlODxaC897T0JiuSfQjtVWjB5o5vVqU5trQ74I7dDVVent/r8lMOfQcwTKuvv/66+JozrRCNwX6o6jVd228RZVgcHpI3FWFPlAVWmgqwBIddxghy7oeMq3pIiWExV6zXkcIUYcbTc2gGxU1qvcsAgz/CjRRaUfRX3aU7y9TVDQhS7UIGlfqn/roy3fcHCrcUWiL/vbjrws1gLp6fZwAqh9NFBCXXhM0QfHziFInRXcVCQChptB3ai6hQahq6qABXDQ/ALZSjuhXoB0haOgwurj5E1Xe/cMFv7YM16Ia/NmHgzNbAd1OoyuYUP3BuS30ME6X01P7nX2ldL0W0ATMUbdT5DuqNGVxx8+VZUyPR5XuoDMsTmgCdBNQE7wOZE1QLZjFJGOa5dXd7bYN+IPb2f9cdvRVWxGm99PnoxekvgTERbEnSgu6Aj2iEXinAtCzvVwnH+j5C/OpAT5RFR/fcNZs982TurgvN1u5NcxObbOYkzBBPgXqcBjJZtcFAoJA5dP1qleBNtXgUBpjp79Q++TrN/6pja69N8wsJ+MZc/pocJpQ1XBwikjqNYbPW379Jj7uv95FA+K2E0/r5yvGH5ZmvW1HMlbMohkcZr3fbx8lmtVpC8x+LJejy4JTw2ZV5bNsedR+oSPfnSVFkDRVYFQ8TYIpzU8SKFZsBsP7242erMZjOdZWD/Eo9e5+vqIKySRtoLLRarwa0wQWd7iSNtelXLRp6OpOnU0u1/b3OoWBIuW/XC3PgWK9al4pYjwoWD5uRNYu25xVO+PXbNa6uvXaOmmXDfOrdlxekSyl8mX0c235oaROuSzabhYHz1mGen6iO+JKjhZyeJKlHg326zXEXTmsSUb3qNJckKXiZaV1shxXjFDNvCnzPVV59bislmMWecl4XEBvc+F6hVlsjQPBv62FTIjBXjO/zXiyXJKSOc21FzO/1JXnUTXjlrlUTRs70A9KFwVLa/FMs/1pUceTESQaJryU54kOdm4tWSwLI0NPXsabkLVyuZBXCW4l8+XPKkDEAw/SISpZqP1Kj+d6O86mh7gaVPFhbyahpsdVuykUL2kAtlj3aqh2BYMJkMjFXlZRGjRpxdqj2cp2i6+SZnPxVhOy02gBpInuDhZkcHwzv7QM7KJZyFFLf57W7tpjQZqd5Hgit0tZFetdtdpGDIsUtXgdNuKNoDK922c083guEwLMD3Z5INlU5i59Pi9plJmHz9ENqk9kNVvtSWDH0fhAykQ2Y5LVheMPptUgKlZLthzp0ULHgyl13Fpo31BdrgqsbOxCwKV7d+PlhOr4qCdhFkg/WwXNjlAeGtKdgpbDTM4jSOrdakX2WCMrAtWw9Vax+Vad5jQ+Yhya8SWqpK+H42gTsHbuMthANO/Hm1bDAn4XqmKfRiw/TRsZ0/Tzq11USkGoGqA6ZpMjaweE5FVWrRznP1am2X5V+et0Nj3XTTgEHKN5PN4Rqm68G+tFaMKl9g9Ta4PR6rC43N3PdUFwsNJTm71iq0W+KfM0YPXcjE5OPfANye4qUQQPmRakM/PVNocRc79ekY0hZMtZcsrCkWDbrT4d3U0l6ku035pKVtm6ndFglesIcu2YOGfj3eyNaxUjOTx5Exmb3SmZz7Ngl5WyWso8I1SlRbWGrF5RTWS9H7g/1sWVO5ISE7w67Ia+Wm5VdV6PVkWV5tMNyepch2MzXU07I0qx5fH+fmaG87aVLfW9DmTppnWTTqp0rkcjQ7IarcpiV4l2bbDaZe5EjuqSUO2Z0CTry9W4Xh3dRLaVbGlKROswWc/NKaRqkuxSzwjldujS+qWEGQ2r4cTot9qrfip3lWHTjbzQarVx43QX7mZm57N0iW7XF+Z/WAZOLVP/Z5Oa5qKJIhfbyHyWCZ25zIki42oTOTo3nD5HETcR7SZpClPJenJvyHSTknQSLeJkCbjHmgb1eAr1ZKLLc6zTqrkkqg0z7OB4cZErudW8v0MjS9cspQwLrjwpFzSDQlpn56N5NiZZPSdm3kZrTIGc9BDtFNyjtHr1RQXAbw2mblutPncx91YKbOmvj/aiJ2qdjEz8LGB4W2tX2+rx0bFbbvpNwyjCb9Yyxqeb7lz/snIj7sw63f3/Y+8JA79riGPXGf5lN0Fhq5va9G3V/POXq1ljuL775aYVf1bQMeoS7wp6Zf/zWW4+s/tfvi7/LCQnQt1f8POHu+rsH47G/lXz+2KvZN8aZYe8f40tDrZs/HG57+D943vVfPTpN6j+7q6/5XnRrNlPRpPRO8pkFG5PL1WA8lINthZqxfbVSj5L8TtcAzl8Uzmm8jI8Hl+pYi3Tl+5HKy4yfbGKm8oGo99gKpxg/TYl8HRX8F8VI/2XWxHtXq/js4y3v7lLsGCl+xr6l4VQdZVSvS8/FgP27SH9b2g1pw2H8+wJXZCC868VjF2//ewDm+1iMmPEk2r++8LGk9+gymlL/LZdL6H6zRRRCAnAw0y2uvVMO9ataC04h3XOkK/tIbZx9+2zTukPJ6mNC2Djz+C0tzc7CNPAjfo542aDuG8U/r78S1D9Dir6bgHkNhRCn3ENEEaIiDn6RgN9RxWeJIS5NEJfuBJRG0c4HdrOdZ7B4f/hr7aovqv8O1G18SVE8myQCf9HUO9mFjN2K97fULVD4AiCVDk26CU0qQilVXc3thKOQ2PGxacPsJPVN3Xp34mqYyc/4inQdCRxiFvZAIawcxfh1WeoMgQFOFyoGBhuYyaI7zkKOsVBaMJGpJwvFfB/gKrVnzbmzK8BDdH93UX/1G20hH1HldvoGLwvxi5UH0FDuFE7FAWCuQx+1Y9u/D+garT1SWltpVMbmshGd7EsG5EmvJT6ebWiqyIXUXSmM4XJb9yMu66haa9F5trwaZbNbEDxWsu79ar2qRRQ3Ajl04zDCgEZgbCYqT+Dfu+7TG5R7Zy+iqup30BCIn8Kn0jm+zMd01dUYeMXqJUe5bI+8eEOVWFZG03rwQE0rb0pmlK2Pqta34ZCmyCHvy9ok8c2AIcjRolkvsixBVzMPUPYBvO9qYZLw7kutyF95UTL8IROfrSlJ6s0K6zqoA4Y2xQ/wpURdSDy44z+1B0yLPfjb6YDoRrJwUGuAkwP0u42YA6lhhgZy4KzHEUION+5Dm9R5dqiqhydzVcB/RRtB6uK4Cm2ss4vaUUNKFK5K6gD0RAududnVO1PhgWDmqyebL3dXkjSWDBciPW6IXOSFcdDTBVo/7Bgj1DV3NJRWDmoMqbNJAwkHI/NIs1qmZCyncpxQI3QOg53t36qO1RJoqEdCAoj04bu93eHEHsVfyuTQE4aZrR3lvOGnlVtVm7frwpUz0HUDEcuSVLMeBTBg6kabXufr72I2tAPrN/JqqDWs4I6Ea1b8BaqQxFuXVoVik0dXVowe0YTd35itnUB65c7WTXLcNSwcj2jflXnqS8LwYwzOjnHBZgscTpYxVajpouvGr5QpRnn7tPQc8qVS40uBoFOK0N991LXkxDknEReetbh/SOqiBOQCkp87hgZEBJmG8a7ACyWRibUPxKjaFjNICLc8VZRj0/QyWqVFeuJLuRlELLlmS1lhphaRk9s5JQd6puHf0cViOvFaitL99IC4tHcjVdTR7Ns7eUktTTNZMtOCIbq/FJ90Eceo1of6+ExC1YNIddKd3qISSmp7ZKvT/CCutOGeo+IVbr88p3eyiorwmY/mAarGT03JvE8jtHj2qIKfhFztrspBLr9juqHnNCMZcVlPZSNhlyzIvXYcoJ5QI+qdm7HvGpXBYk0K4HqvaBYVHdSjnK2mtBIBP6guUh/skAwR1lUaWQ5/1kDwLx2gqSRe31ckoSZ0TxLdjSczgxxiIATBITqKMRaU6TVN5/1Larc9atQ6uACpbgkVGl3rpWz3bP1oqNH+UCVNDM+f0eVdEPmB3PpeysECWJZ6fkYvm6S1Vra5c8sbKCPPZNVKk7jNZ4sFGKtLN4t9X6E1c+iOhMgt+TbkBYLoDrr87QsqmU8GBs7L2StLsvhcEEK0vJlCFV+rlk/rnOvAWifU49Gu6VZ12S8mMncTQ5TQoWmPyKR2srqZA4SD8LIfabILaqqPVZLqatNTpLoyTyWPlRluNeEogb1zqf9OpaAy159DvQXqpx0chokMi5TlxaGZlXqQwm1X6cGGoArszwnDIyUZ6jS4LBivA3llGSVTON41+r9FpQvi2qkHaxgs/Uiom6Wu7zvcLaoxjTZEjbYE4gem8hFvdsUsPU4a86BkiW2kM9klSN6fljqYQvIgoFZzCOaQ+7Fi9IEIF4mznYOdmSTlqzPR7xFNQvnZiuz8pKTXEbnxVi6MB1GezY8ceuwTwZTkNPYZv9otaLtKS1KtKRUKyzQ5pROOn9WYGWVDKlGyjCsIFzjnZWJB6jaLXMgswKyismVhSNzGQNJY6PI9Ecx9PlmYcggJg3QX3euqEanVTZND+e9YVMoyBM0FLbQ5UCGEe8bQ/eWleLuOl1flvrYWof28XyALSCsrFZQJP5GHhqYbk3qO1zda6E7vVrNh4tQBynCbKxaHytroG4X/Hjq/CXT7dReSKh+lhtZpRmyGJaLaUVdpbbMFqFv2ZVempGsAt7JaLJNmMuAKqyKB/YqVkNVpcPLqjDdWh0cBmta+K1eDXaRoGWsHgw2PtkCFtUevY1QNQmZxbMkY00Fgp1KchaT7oJMKaHjgKTc4T+vVrSaCJGXcdPk69ZuiGbllBlaRvNNnZNskpHGiqDAVobFacX7tMU7y6qLsQWrSmunI/8RJPF6oYbzBh4nBAUzDlvtsazyq+1YDyqXO5aTQm3iU2tZkenZ9YPMJh1vd5b1d+td+TKbSf/6ZTPNSa+SjWmYH8zAmxM5bIAGLEBFv9NXjq5pteoJK6HqWLrolX6KZlB3hOU3dswhy5d5oledzkKExO6qjrIHrYAQsjfbHJJrjJL6yPIjJtQTWUWQkWSzkhfXegM6d95QjlkolwZWM2l72t67W/rqs9ygKjAKmB1HMtCu/hT6vhwudDVfuA6Wd5AqnGw/n0CB3snq52p1dT9Sz+Sl4ZYfahfseA579dSQ4QsnAuCqVrsZ6/FoCVXVoQeauMGmWYEp83mVNrCrn9mr2Do6BrsvvyxgR3EjSNJMllSRKkpLBHAM9qDaBKUr+hSPO1TtlNRmFjnastMJF4e5tP3MogxcUssaNo6ir74k/sayUsaxVquJ6IladyF2GmlDM86YqzsRRE3HuDl2k4/2Vl3YF/4crQIyxKn1PLO/REGSR4mPqhXryCJNFfRBBarw62iBPTIE6hrtBidLWzitg5P1qIi39qqlJHPduTSoKgW+nYNJ0Q0HVWH4x/AzO2l+RJWUDd0PYjVsF+twEtzY4D8tUcI6nAk3+AluyGI3llXnPMVjsU2jCtAssv2svGCeCqqfpMZBEF9pdu9d+SwWftouQh+hL3bKdzs/S2sG0V5bdJQ1xNQ9eRSyKkA6BN+egylvL4NLUnRGqqV5859RtYrLMfDZq04KSHEay6rH/HM6xzyNLbcUb3z5swagKzBXOPQz+kwf0SQwIqgxJGsKTlMBNeOoR7sAago8W3bu031WUjC6aBW7ElVxWkDYOUH/PtoFYAxtrEXY9mKWIQTkgAdBrYCZqW0jrX8S6q63sbn6rLhlinDoVcd60rs+ig8Qe/4DjbjVTQAJssxtFwRaDPHFCREBbOh7u4QoYdc8x86N2yAPUP2KF1mvP0YVIFjFBR4K551bVTjX7y2RobufhJlQvd6OQzNY1PBo64S1XzKrGO0t9lQLFkLrQPpsyUeEpbvesQ5yYf+wZ1ggOYJ3jnTHttZeILrvuP3xNm51Yr8oZKSlqq8ff1t8mTOt/vm6n4oQj7zWf1ryc8z02+JWv4pck6ym6j0hViuroAX9ttCcuJHVX7eiWcXXSfF6Yctfea0Vofqb+x4WX5oXReQdshrt3um1/pUGIDt94NXee8pCjstX6mq9Vi5ebsX4vPfqd3VpHv4GU8UDuZKHwXuKPB/Ov7/7PKDbD/LVRhyoQ4NX2nFTzrLPq/9vZTV9IyPo1RDYWxhBqzcygtrLP1/zvfD3ovqAD/BH5R169f+CZfFH5W2o/m9Hrv+w/EX1e/kXofqu8hfVa/krq/3yb0TV0R/kTvxr4F2F7wHcr45zATeW83PcimucI+HXNilHGG4P24mPwzzKuXoE4ZKGB+9JhKU7DS1MY0O8XEeg9fEi1zpqjHU0IhSASEvkPogGMuvFUQiuOPbgkPUvWcpVF9E09gk4VGSpcOIzOHrPB8Dv8EJ2TkvVnTAyV2cPuw+pqptTUV+oUheiWTRDOzQiCxrOHXvqSQskvojMc681wAOnkQZnNssQNM9MAzKLaKJIuZGhaqiWGTzqJoqsr/UnVLV1VOroImv0OJrISGijUlkquavgVo/k0lWa56H84mvcRgMFIrA0IBGaDQcpgS+0pi7yKIoQOHbzSFk/NrXs6+DZnV6F21IJjqNy3qgGMjxeZvDsjeYJm4x8gBNMxi6JZLEYVX0hhwbw5eYysA3rzjHbk2J2hCFksSw7ytWPqMIBCS60ZkMZ2PNPiwnG2pxkm80PJThkJ3mZ0gXToSz7eVfu4lZa+X7CoqMH96gbyoOBQ9Vdewh2Uple5F7DwW7kVxaLW5aFnQxaMTnw4aQ2k0lG0MXzs2c2aULdq9LzOqY+xutzYIMoN6jyj1YwG4gANXO4rvA0H6eISRy81Z4N5oXCeZPxZW8Eyz3Z9oUV7LVYTot4vmJ8VlURSxpWUL8SsBAJqUASUv0A3j2qDuJAkW8ctrFdaJZyhP+yaDc2FxpQLoJzNT/R7DP+zutTEu6jgbVcHyr3UqKd+aKVhmaLdo+eRZGzNpjvtXVpI6D+HVXETKKYhuK8R6yl2MuTJRTm0svSZcS0uzv56Z4kMfN3ZZdw5BuqGBuu4nZSz/hoj5hGckjDGbDT87HatXSBaBJx2rrQJOdHqOL8eVQMD6y47OQwX0xYfXb9c2RPHrqTKU01COCPqIK8pstNOozZZgHIynU4Mhwcc6DagpywWGvvktMtWVr2ySv3qDZNE67NuuRIC6IrqeHzzzeBGoCW4Bg9XxposseyiuCfN5TrKYgdYEAMt6MMURUmvQicukxFms0nrj1fUdoozgNUuTCO2W7KtHbCJaTfjbxhBJWow7FFEZSECW1yoStl+4ARxBJQgkKtxxvXHOp8UG1lOR5pfo3MEKr99b63WtEMqZNoULPN2LHBoUXo2qDToDUXZFEw61CDusXVLA36S+090zLZHVepWbeIfRhRnQ1zSJkey4yagZinA+GhPumHepVwdevKPQRMWh4NY9uJXZiYLLOVB7KjVhUCvUK5IOh8KtZbvYpzCI7QUbsamdHe2NO03jqCsgXh4zDulqw63EaogR71fbVySAOUu5q564UCSWo1P4bHi4+wGUM4jKZaXxX2VitqBunsw54hSE+WA9uHLpQtS5fmQr3j2XaYJemUgHLT8pkGYNmgNpNNNvQQdeKMZBUmRr6uLeEJoRsSHsxE/VivUpPjfXhoIUDWAhmRrCJ4Jz13VSIgqEgPIrAuohVk9SOo2OMDUEtHc28e6u3SUqN4uY5wepemiliNCRCniFkhwQiA7H5nWfCEuuVJj7XpLE9rtZeTRF6aT1YHdUf1sl/0WcGi2ZVNumSbZRfTWWwxfx0G7lULmk670cthThUivcwTnhVTw+FitzOXsotiBzKCkZavA6CKb9xwoW1Q8YfVihW7oEk7VDFdTiPXzs8rqoZU5DKHecBnJKtfTIdbVJHlik13bbIaueFe28hbeYlALci2S5qBsNNaWZ12CH7jUfwbqqQBGuXOpS4u68u6UVPpaXnKnI8VStaiP2nvNQBov3I7kktNwFqDcESyiu8HbbTxoI2mgxDPZp2s/hy5VmwWkz3mDj1tTVx3prQwNI1KA+YrqQMnmlmLKdo91ACcxXI0omfRtCTJcpztyFheh/RMCqXgXuRqtYdWgKwSzI9kle7k7lJuT0Mz33fmbj1vOBbw7Z6TrCIp3EmmPjOO5eZ951kxncOKoLVEVz7o3mRuNyC7fYwicpQ82wWQmc6akz+tLP0RodZp0iXX21hZxTwr9ok1JmfUtV4Ysb8LoP9Fa1BTsCp1+5GBJFm1q2ZnxXHmrn6QVcWaZdVUCuYOao19Zfc4WK1oHETWloEX00g5M0LVEva/UL0RlGt/9fYUObrj2wHcnPpzIPNC6Y/9gZ4NHmoATZoL6S26U3fdxgjxuQ8gbea4n20AThr4almsLj7ZHCBDwN4jq2xsNmEMKOzpezDJoaV/1qtC2JC3qerEHuUBRYKMgLounLKeggqLpUpo4dbe17nmW5bFNVEDk0eSLW7XA9LQeQkNMI87obJnIKZLUEudD5uox10BHwKMa73fkGALYdMGUsMv65qtN5VNXAaGjhLTIamrHhMVLAub6xDmEVaGLocEiHsfugIbLOfZuQBapRUO4SnmtQmOEGDrQndrr/V10CZgwdCUQQfydtlw9TOqYHx8DCcIUaA5XNleHSWQ2dN8doS+OnKDKrNbABi2y6JLMufgkGzU1r4T1BZVYxP7iaJuC/UVMe/5ASwQZEOoWQE7ldM+HInJnKaIWEEzmWFfRiaBcEzT5I76hipoGDhX4ICDgaRmIANp/akrQPT4lgLvnr+KZBsOJNSm+NTgBzlOlzgRtmLG7PpiaN4ZzfvJF+94VnaviBFB4kHWMTlw/JRmC3JWYNfDLbC3dIQbDWDpLd0G2rG7IyhDkJM0qDRUq8FG1B46pMaCZvOIaYm5aXdB3UkSB2QMZAJ1umwlNFxI4QXOF+wRUD6+7wL+vOh3+qxggvTdE39Q0F1Z/fN1/1Bmh/gbCe3X5deR6w1IrW8oHKgq9kIFDkeSpxebwRpC1Wqf1wtny99yVzbvzA/A+LPz/c8LzdFIVs6LjWEzidMy78oP8LtcFjbG6rylkKxG4pW6FFDFydSXWpEPYgOH6jsKWy5+h2qZvi1/26sZQjT4AC978e1q9a4+/W61AnM/Sfz3lLEM/NfqqmQbv9qKcvB6HZ9l9Ku8K/DZvosRdLBcnBfoN7h/9zKVZ4fuvIkRtDsP/xnBR6VM8+hNJTj77uyF+2dRIUv31Vb4h8CNXmnGbdn/ijGpRbl6m15NZPZSdFODa/2yXo3O0/ellBv/ihMIG0Bjy/6GAnsVRwp+ez/ZADj8/Gorchlre173DYWNF78bDS9V77NXI9bPZ/UnRTBXVq8amtZeVc7vzea7yn7HtcYuQL2Jwg579QVMgepbGOw7ZHN4E6qwrK7HAq+ZyBj7fC/G9Xgm7we7YK+u+jqId06la1Kz65GbzxrYh4fSHnO5u5E0wM0Tulxg3X3is1JbyVfGJc5uHemO+6VXr+3/alP3H37TiJsu3bQkOjzgWdnXyNimdGlkr2+V+coLd3Wl9bU67Vi7hDpCa/v2EbzjhGaCPdZk3XeoRD+LXF+LYV0+LpxCQ3uu+Yi1zYTCrYtJ2JeFqCeeQMfRXRPgJO2qcOAOuxro8D3Aqebcnxu9PRuIkzsOXH04X0TVcfvmABxSgrsWGasVzrcK+7Ic5+slH48YQfYlMELA32//VGgSqkaIFefG8DOzSZ3ub4QnMPLqug00IMUUwEskumy5WgutgjbJWM8T+ABVrY3DdNVWCHFVnmdoVuu6jplXNwhExm1gCJO8rqdPstnA+wcf4syrp2AkVXWA7LlN22au1zbwyemkgFs9ab3P9Ng3Z667042ie3mC6ngM8Ayitfao8DWL/UfS4M9ePESVWalCnbb/OOh3rcemGLBso+6X76fYivV5IGXYxfzUB/8H7kwu9FgOZCkE+ydUu+5t05rjcK88zKEFbABphQwM081BBgRTsZfeE56V4F0vinQ+pXlVSynHNAvyuYyb89rmOq4kImGsmg8+XztwH2ER3UHKeL6BOFbD4xKOxuVx5NbDfQS+wtFSY9jk2Br2kGXxASqGOR6NIhK1bL8dI5hebUesGU1w7KY4TaZw9dbbU2/PDVSbVWJTzussaaeqiJVb6ayyUXcnn1TsNNRPY6y2uN6i0Ho+xhTf72nvZfNpjPbsjKCqGEtWb2x+Ehum+wlVksK8Hcc8PviY78OK7deRY1i8K5ACgS6YHM6BPRk4lY9QhS3NTESzy5dTEuZcLpYIeDHtSbPdzkh0AtkuacGnZX8+yT610SP+qqNdvI0DpAq920zkGCSBEG882CM2I49zibTl8UlG306ys2az9P3tmjXr415WvmzG+HcGTh7QbNZLw51/ktVTuJSVCRfGRo30QloC1nHMZAs1uD8jlAv2kPSe8AForqXb5SBpVr49+s7MPDRkFxc7P5cFwitBkIKhpPGih++o4tAuL8LNvLKvKHDY1DOznQdd4EuzmBjSidOaFYMEUh1aOtgNqr1IcjBpE5ob6IgeT5GWiJavssvT74jMiyp0SdjTjX1UeXNZS7lvWHluxGKtz+X+fKoupM8MXtYVzdOid+T6Eap55e0mGhQIiPgSKSCUyOZjS81RZmLfaYHoh+wHWe8jLMxP6sGy2fmIl/FsTFKlhTMdTElW7asXomFg6VEPZRWBSJFMpntJgzjDoWlHL2mXQdqPtnATQtGxKY0GDUJA25P5PB78ANVsV47PeSVBFRV4L4IN2wb2HRNC2JfrjKzm/XzHxA2qoknL/LjRol0ZXckoPF68VRhoG4NmOtxMn/NXMT9AJzoNtxp0Hbprj0lHC77pUCWkl3inRYSVEGrxR1Tpp/DYruX3ElwAAARzSURBVPbNDjhpsyC80KXpoWgIVaxm0dqzg/yDBsBq1G5T2QkQLcBLqByBF7O4pA5tLG1kiSMOw+dneQJn3lZWldTWSpquNnaJI5S7aYJkJEht5VDPvqPKijSge1J6rt9c9iKRFyPPIEXRgkVCtqya/utfepxAYRlwzXpicy9pmiRbv7IE2uHS8mW448npKcRbp/5Br7JCVsVgD1mlRaeWyyRGCsXpISZUbSAxTz0rcA9RRRohtk2nHmQVnAZ2kl6mwSxIzmY/MqTL2Pxc2XcCqu3E3OeyuC9Tua8HSSK7xU/OEby+aoAcb93KlRnafFJx/309kNV8Tpu1cpO74/QwmrHZsNXbUZcdUDXbS7o6mSfcle41idEinYwmertEVr1FeknPiN2asCOR0MowkcfYui9AK/sZVU1zY3Ic004HlIT1epWOMtKmFtUpzufraFRZK6V4hKpNuLC9+FurcJDSQ8r5ENwCyCo0gHIqeZ4fGwRyJ3jLx8O8Kx02qd9CVmHA67Xce9BqpAHwJhmyhKdyXIMHxzU96jt/VTdkFhvQVabTjCZuYdhsZhkBmpmmaJqIP0HVvlVPsczPs6kJTxlhnNM9hU2HRRpgMIb1zVy/QNITnj3VqzTyTTzLZ1NkcNGqKIpmhpwHFfQqQn40lxtrPuvkIaqcpnaxX1QlqqUm+u24HRdA1ZcZyMpCJOO2HUe6Q/WzKQ9Qzbfr8pRUMqOhcI9h2Kkesm5iuxDyZL3xYMUJQvlb3hUw9eyWh/T3Nf/mRx5ooT5Y8PfZAHrstS79LmziUC5cS3VAWhpmNnKspXUomci+WpD5F0L1vtyxLLoXZPJiJ8suN2qGxvgHsleljMHzR5YYwrWVD/WqwJl4+35MmD8aBAW7QYL5Y8J1oO2bMcHBhC/jpD8zEzyyV92IRyogZUhPdaOscUHUbKWZykQg3ZDrIjcuXvnyXa9iHyLsTAARQblKG5vEQdg3RBphbGaMu7v65wIcm0iEZgXk3GbpBRnSsIbkqmhcpMSxez5a/5rcOE/0KvaUYGlGEVKs2nzUWA2bBsctbDpb0B6wcSy+Zt3tjhWMXo7DH9P5EDtSELzxwz4cmXYOdk+Xx4QGbxK2Xyc2HuhVQKZZckFyLX7NpaurXUoLUWoPHXTkI93uhtF3TqC9g3fvjHTsdo/ZnB/s4zzAtxeo3suqY7ND2xQerHs4185Vadik33hNja2pSzj6hLsCpXNtBnU+s1UjC5SwWXAsBYZb5MStWXKHqiW3XDfmsGvtG4Fs/Xav9JEqW3fGon66t4IHQmfYvHTneCB+NN46mtlDE5hZgHbm9gD6e97qWv6eYuuXv6h+L/8iVN9V/qJ6LX9ltV/+R1Bl/6Oovqv8nr/6Tj6AuKdy/2FRb8m8dI7fJqq/jFxDA0Tue0pWycK8VFnWyMq82opiUGUv1vFZzP63TEs5D7fhW8pFzrfbF+rahnO5frktVMerVXyVw69QZawpgzJ4TynbIKiqF+6vvMMyebUVlfeu/qDk/wHyL6mp83ZaeQAAAABJRU5ErkJggg==" id="64" name="Google Shape;64;g2879d3210e9_1_4"/>
          <p:cNvSpPr/>
          <p:nvPr/>
        </p:nvSpPr>
        <p:spPr>
          <a:xfrm>
            <a:off x="8923338" y="-144463"/>
            <a:ext cx="304800" cy="304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png;base64,iVBORw0KGgoAAAANSUhEUgAAAVUAAABkCAMAAAABg1OgAAAAilBMVEX////+/v79/f38/PwAAAD7+/sUFBTr6+ucnJzDw8Onp6dJSUllZWVXV1f4+Pjm5ubx8fHJycm7u7sxMTGJiYlra2vu7u7g4ODMzMzT09Ph4eGjo6OxsbGYmJjZ2dlRUVF2dnaDg4OPj48pKSlBQUE2NjZfX18iIiJ8fHwcHBxLS0tycnIODg48PDy6UBkmAAAgAElEQVR4nO1d65qqOhJNQiIXJQRQELmoeL+9/+tNrWB3K217Zrf+ON/MzjezT6sQkpVKpVK1UjD2WuFKMM05Z4rTB8a1+vyFMcGZwH8/v6LrHOdJbZo7XHHlaEGXCfqDCyUcTZVrqprZRwmH2Sfay9Td7XS3ZsZRihlODxaC897T0JiuSfQjtVWjB5o5vVqU5trQ74I7dDVVent/r8lMOfQcwTKuvv/66+JozrRCNwX6o6jVd228RZVgcHpI3FWFPlAVWmgqwBIddxghy7oeMq3pIiWExV6zXkcIUYcbTc2gGxU1qvcsAgz/CjRRaUfRX3aU7y9TVDQhS7UIGlfqn/roy3fcHCrcUWiL/vbjrws1gLp6fZwAqh9NFBCXXhM0QfHziFInRXcVCQChptB3ai6hQahq6qABXDQ/ALZSjuhXoB0haOgwurj5E1Xe/cMFv7YM16Ia/NmHgzNbAd1OoyuYUP3BuS30ME6X01P7nX2ldL0W0ATMUbdT5DuqNGVxx8+VZUyPR5XuoDMsTmgCdBNQE7wOZE1QLZjFJGOa5dXd7bYN+IPb2f9cdvRVWxGm99PnoxekvgTERbEnSgu6Aj2iEXinAtCzvVwnH+j5C/OpAT5RFR/fcNZs982TurgvN1u5NcxObbOYkzBBPgXqcBjJZtcFAoJA5dP1qleBNtXgUBpjp79Q++TrN/6pja69N8wsJ+MZc/pocJpQ1XBwikjqNYbPW379Jj7uv95FA+K2E0/r5yvGH5ZmvW1HMlbMohkcZr3fbx8lmtVpC8x+LJejy4JTw2ZV5bNsedR+oSPfnSVFkDRVYFQ8TYIpzU8SKFZsBsP7242erMZjOdZWD/Eo9e5+vqIKySRtoLLRarwa0wQWd7iSNtelXLRp6OpOnU0u1/b3OoWBIuW/XC3PgWK9al4pYjwoWD5uRNYu25xVO+PXbNa6uvXaOmmXDfOrdlxekSyl8mX0c235oaROuSzabhYHz1mGen6iO+JKjhZyeJKlHg326zXEXTmsSUb3qNJckKXiZaV1shxXjFDNvCnzPVV59bislmMWecl4XEBvc+F6hVlsjQPBv62FTIjBXjO/zXiyXJKSOc21FzO/1JXnUTXjlrlUTRs70A9KFwVLa/FMs/1pUceTESQaJryU54kOdm4tWSwLI0NPXsabkLVyuZBXCW4l8+XPKkDEAw/SISpZqP1Kj+d6O86mh7gaVPFhbyahpsdVuykUL2kAtlj3aqh2BYMJkMjFXlZRGjRpxdqj2cp2i6+SZnPxVhOy02gBpInuDhZkcHwzv7QM7KJZyFFLf57W7tpjQZqd5Hgit0tZFetdtdpGDIsUtXgdNuKNoDK922c083guEwLMD3Z5INlU5i59Pi9plJmHz9ENqk9kNVvtSWDH0fhAykQ2Y5LVheMPptUgKlZLthzp0ULHgyl13Fpo31BdrgqsbOxCwKV7d+PlhOr4qCdhFkg/WwXNjlAeGtKdgpbDTM4jSOrdakX2WCMrAtWw9Vax+Vad5jQ+Yhya8SWqpK+H42gTsHbuMthANO/Hm1bDAn4XqmKfRiw/TRsZ0/Tzq11USkGoGqA6ZpMjaweE5FVWrRznP1am2X5V+et0Nj3XTTgEHKN5PN4Rqm68G+tFaMKl9g9Ta4PR6rC43N3PdUFwsNJTm71iq0W+KfM0YPXcjE5OPfANye4qUQQPmRakM/PVNocRc79ekY0hZMtZcsrCkWDbrT4d3U0l6ku035pKVtm6ndFglesIcu2YOGfj3eyNaxUjOTx5Exmb3SmZz7Ngl5WyWso8I1SlRbWGrF5RTWS9H7g/1sWVO5ISE7w67Ia+Wm5VdV6PVkWV5tMNyepch2MzXU07I0qx5fH+fmaG87aVLfW9DmTppnWTTqp0rkcjQ7IarcpiV4l2bbDaZe5EjuqSUO2Z0CTry9W4Xh3dRLaVbGlKROswWc/NKaRqkuxSzwjldujS+qWEGQ2r4cTot9qrfip3lWHTjbzQarVx43QX7mZm57N0iW7XF+Z/WAZOLVP/Z5Oa5qKJIhfbyHyWCZ25zIki42oTOTo3nD5HETcR7SZpClPJenJvyHSTknQSLeJkCbjHmgb1eAr1ZKLLc6zTqrkkqg0z7OB4cZErudW8v0MjS9cspQwLrjwpFzSDQlpn56N5NiZZPSdm3kZrTIGc9BDtFNyjtHr1RQXAbw2mblutPncx91YKbOmvj/aiJ2qdjEz8LGB4W2tX2+rx0bFbbvpNwyjCb9Yyxqeb7lz/snIj7sw63f3/Y+8JA79riGPXGf5lN0Fhq5va9G3V/POXq1ljuL775aYVf1bQMeoS7wp6Zf/zWW4+s/tfvi7/LCQnQt1f8POHu+rsH47G/lXz+2KvZN8aZYe8f40tDrZs/HG57+D943vVfPTpN6j+7q6/5XnRrNlPRpPRO8pkFG5PL1WA8lINthZqxfbVSj5L8TtcAzl8Uzmm8jI8Hl+pYi3Tl+5HKy4yfbGKm8oGo99gKpxg/TYl8HRX8F8VI/2XWxHtXq/js4y3v7lLsGCl+xr6l4VQdZVSvS8/FgP27SH9b2g1pw2H8+wJXZCC868VjF2//ewDm+1iMmPEk2r++8LGk9+gymlL/LZdL6H6zRRRCAnAw0y2uvVMO9ataC04h3XOkK/tIbZx9+2zTukPJ6mNC2Djz+C0tzc7CNPAjfo542aDuG8U/r78S1D9Dir6bgHkNhRCn3ENEEaIiDn6RgN9RxWeJIS5NEJfuBJRG0c4HdrOdZ7B4f/hr7aovqv8O1G18SVE8myQCf9HUO9mFjN2K97fULVD4AiCVDk26CU0qQilVXc3thKOQ2PGxacPsJPVN3Xp34mqYyc/4inQdCRxiFvZAIawcxfh1WeoMgQFOFyoGBhuYyaI7zkKOsVBaMJGpJwvFfB/gKrVnzbmzK8BDdH93UX/1G20hH1HldvoGLwvxi5UH0FDuFE7FAWCuQx+1Y9u/D+garT1SWltpVMbmshGd7EsG5EmvJT6ebWiqyIXUXSmM4XJb9yMu66haa9F5trwaZbNbEDxWsu79ar2qRRQ3Ajl04zDCgEZgbCYqT+Dfu+7TG5R7Zy+iqup30BCIn8Kn0jm+zMd01dUYeMXqJUe5bI+8eEOVWFZG03rwQE0rb0pmlK2Pqta34ZCmyCHvy9ok8c2AIcjRolkvsixBVzMPUPYBvO9qYZLw7kutyF95UTL8IROfrSlJ6s0K6zqoA4Y2xQ/wpURdSDy44z+1B0yLPfjb6YDoRrJwUGuAkwP0u42YA6lhhgZy4KzHEUION+5Dm9R5dqiqhydzVcB/RRtB6uK4Cm2ss4vaUUNKFK5K6gD0RAududnVO1PhgWDmqyebL3dXkjSWDBciPW6IXOSFcdDTBVo/7Bgj1DV3NJRWDmoMqbNJAwkHI/NIs1qmZCyncpxQI3QOg53t36qO1RJoqEdCAoj04bu93eHEHsVfyuTQE4aZrR3lvOGnlVtVm7frwpUz0HUDEcuSVLMeBTBg6kabXufr72I2tAPrN/JqqDWs4I6Ea1b8BaqQxFuXVoVik0dXVowe0YTd35itnUB65c7WTXLcNSwcj2jflXnqS8LwYwzOjnHBZgscTpYxVajpouvGr5QpRnn7tPQc8qVS40uBoFOK0N991LXkxDknEReetbh/SOqiBOQCkp87hgZEBJmG8a7ACyWRibUPxKjaFjNICLc8VZRj0/QyWqVFeuJLuRlELLlmS1lhphaRk9s5JQd6puHf0cViOvFaitL99IC4tHcjVdTR7Ns7eUktTTNZMtOCIbq/FJ90Eceo1of6+ExC1YNIddKd3qISSmp7ZKvT/CCutOGeo+IVbr88p3eyiorwmY/mAarGT03JvE8jtHj2qIKfhFztrspBLr9juqHnNCMZcVlPZSNhlyzIvXYcoJ5QI+qdm7HvGpXBYk0K4HqvaBYVHdSjnK2mtBIBP6guUh/skAwR1lUaWQ5/1kDwLx2gqSRe31ckoSZ0TxLdjSczgxxiIATBITqKMRaU6TVN5/1Larc9atQ6uACpbgkVGl3rpWz3bP1oqNH+UCVNDM+f0eVdEPmB3PpeysECWJZ6fkYvm6S1Vra5c8sbKCPPZNVKk7jNZ4sFGKtLN4t9X6E1c+iOhMgt+TbkBYLoDrr87QsqmU8GBs7L2StLsvhcEEK0vJlCFV+rlk/rnOvAWifU49Gu6VZ12S8mMncTQ5TQoWmPyKR2srqZA4SD8LIfabILaqqPVZLqatNTpLoyTyWPlRluNeEogb1zqf9OpaAy159DvQXqpx0chokMi5TlxaGZlXqQwm1X6cGGoArszwnDIyUZ6jS4LBivA3llGSVTON41+r9FpQvi2qkHaxgs/Uiom6Wu7zvcLaoxjTZEjbYE4gem8hFvdsUsPU4a86BkiW2kM9klSN6fljqYQvIgoFZzCOaQ+7Fi9IEIF4mznYOdmSTlqzPR7xFNQvnZiuz8pKTXEbnxVi6MB1GezY8ceuwTwZTkNPYZv9otaLtKS1KtKRUKyzQ5pROOn9WYGWVDKlGyjCsIFzjnZWJB6jaLXMgswKyismVhSNzGQNJY6PI9Ecx9PlmYcggJg3QX3euqEanVTZND+e9YVMoyBM0FLbQ5UCGEe8bQ/eWleLuOl1flvrYWof28XyALSCsrFZQJP5GHhqYbk3qO1zda6E7vVrNh4tQBynCbKxaHytroG4X/Hjq/CXT7dReSKh+lhtZpRmyGJaLaUVdpbbMFqFv2ZVempGsAt7JaLJNmMuAKqyKB/YqVkNVpcPLqjDdWh0cBmta+K1eDXaRoGWsHgw2PtkCFtUevY1QNQmZxbMkY00Fgp1KchaT7oJMKaHjgKTc4T+vVrSaCJGXcdPk69ZuiGbllBlaRvNNnZNskpHGiqDAVobFacX7tMU7y6qLsQWrSmunI/8RJPF6oYbzBh4nBAUzDlvtsazyq+1YDyqXO5aTQm3iU2tZkenZ9YPMJh1vd5b1d+td+TKbSf/6ZTPNSa+SjWmYH8zAmxM5bIAGLEBFv9NXjq5pteoJK6HqWLrolX6KZlB3hOU3dswhy5d5oledzkKExO6qjrIHrYAQsjfbHJJrjJL6yPIjJtQTWUWQkWSzkhfXegM6d95QjlkolwZWM2l72t67W/rqs9ygKjAKmB1HMtCu/hT6vhwudDVfuA6Wd5AqnGw/n0CB3snq52p1dT9Sz+Sl4ZYfahfseA579dSQ4QsnAuCqVrsZ6/FoCVXVoQeauMGmWYEp83mVNrCrn9mr2Do6BrsvvyxgR3EjSNJMllSRKkpLBHAM9qDaBKUr+hSPO1TtlNRmFjnastMJF4e5tP3MogxcUssaNo6ir74k/sayUsaxVquJ6IladyF2GmlDM86YqzsRRE3HuDl2k4/2Vl3YF/4crQIyxKn1PLO/REGSR4mPqhXryCJNFfRBBarw62iBPTIE6hrtBidLWzitg5P1qIi39qqlJHPduTSoKgW+nYNJ0Q0HVWH4x/AzO2l+RJWUDd0PYjVsF+twEtzY4D8tUcI6nAk3+AluyGI3llXnPMVjsU2jCtAssv2svGCeCqqfpMZBEF9pdu9d+SwWftouQh+hL3bKdzs/S2sG0V5bdJQ1xNQ9eRSyKkA6BN+egylvL4NLUnRGqqV5859RtYrLMfDZq04KSHEay6rH/HM6xzyNLbcUb3z5swagKzBXOPQz+kwf0SQwIqgxJGsKTlMBNeOoR7sAago8W3bu031WUjC6aBW7ElVxWkDYOUH/PtoFYAxtrEXY9mKWIQTkgAdBrYCZqW0jrX8S6q63sbn6rLhlinDoVcd60rs+ig8Qe/4DjbjVTQAJssxtFwRaDPHFCREBbOh7u4QoYdc8x86N2yAPUP2KF1mvP0YVIFjFBR4K551bVTjX7y2RobufhJlQvd6OQzNY1PBo64S1XzKrGO0t9lQLFkLrQPpsyUeEpbvesQ5yYf+wZ1ggOYJ3jnTHttZeILrvuP3xNm51Yr8oZKSlqq8ff1t8mTOt/vm6n4oQj7zWf1ryc8z02+JWv4pck6ym6j0hViuroAX9ttCcuJHVX7eiWcXXSfF6Yctfea0Vofqb+x4WX5oXReQdshrt3um1/pUGIDt94NXee8pCjstX6mq9Vi5ebsX4vPfqd3VpHv4GU8UDuZKHwXuKPB/Ov7/7PKDbD/LVRhyoQ4NX2nFTzrLPq/9vZTV9IyPo1RDYWxhBqzcygtrLP1/zvfD3ovqAD/BH5R169f+CZfFH5W2o/m9Hrv+w/EX1e/kXofqu8hfVa/krq/3yb0TV0R/kTvxr4F2F7wHcr45zATeW83PcimucI+HXNilHGG4P24mPwzzKuXoE4ZKGB+9JhKU7DS1MY0O8XEeg9fEi1zpqjHU0IhSASEvkPogGMuvFUQiuOPbgkPUvWcpVF9E09gk4VGSpcOIzOHrPB8Dv8EJ2TkvVnTAyV2cPuw+pqptTUV+oUheiWTRDOzQiCxrOHXvqSQskvojMc681wAOnkQZnNssQNM9MAzKLaKJIuZGhaqiWGTzqJoqsr/UnVLV1VOroImv0OJrISGijUlkquavgVo/k0lWa56H84mvcRgMFIrA0IBGaDQcpgS+0pi7yKIoQOHbzSFk/NrXs6+DZnV6F21IJjqNy3qgGMjxeZvDsjeYJm4x8gBNMxi6JZLEYVX0hhwbw5eYysA3rzjHbk2J2hCFksSw7ytWPqMIBCS60ZkMZ2PNPiwnG2pxkm80PJThkJ3mZ0gXToSz7eVfu4lZa+X7CoqMH96gbyoOBQ9Vdewh2Uple5F7DwW7kVxaLW5aFnQxaMTnw4aQ2k0lG0MXzs2c2aULdq9LzOqY+xutzYIMoN6jyj1YwG4gANXO4rvA0H6eISRy81Z4N5oXCeZPxZW8Eyz3Z9oUV7LVYTot4vmJ8VlURSxpWUL8SsBAJqUASUv0A3j2qDuJAkW8ctrFdaJZyhP+yaDc2FxpQLoJzNT/R7DP+zutTEu6jgbVcHyr3UqKd+aKVhmaLdo+eRZGzNpjvtXVpI6D+HVXETKKYhuK8R6yl2MuTJRTm0svSZcS0uzv56Z4kMfN3ZZdw5BuqGBuu4nZSz/hoj5hGckjDGbDT87HatXSBaBJx2rrQJOdHqOL8eVQMD6y47OQwX0xYfXb9c2RPHrqTKU01COCPqIK8pstNOozZZgHIynU4Mhwcc6DagpywWGvvktMtWVr2ySv3qDZNE67NuuRIC6IrqeHzzzeBGoCW4Bg9XxposseyiuCfN5TrKYgdYEAMt6MMURUmvQicukxFms0nrj1fUdoozgNUuTCO2W7KtHbCJaTfjbxhBJWow7FFEZSECW1yoStl+4ARxBJQgkKtxxvXHOp8UG1lOR5pfo3MEKr99b63WtEMqZNoULPN2LHBoUXo2qDToDUXZFEw61CDusXVLA36S+090zLZHVepWbeIfRhRnQ1zSJkey4yagZinA+GhPumHepVwdevKPQRMWh4NY9uJXZiYLLOVB7KjVhUCvUK5IOh8KtZbvYpzCI7QUbsamdHe2NO03jqCsgXh4zDulqw63EaogR71fbVySAOUu5q564UCSWo1P4bHi4+wGUM4jKZaXxX2VitqBunsw54hSE+WA9uHLpQtS5fmQr3j2XaYJemUgHLT8pkGYNmgNpNNNvQQdeKMZBUmRr6uLeEJoRsSHsxE/VivUpPjfXhoIUDWAhmRrCJ4Jz13VSIgqEgPIrAuohVk9SOo2OMDUEtHc28e6u3SUqN4uY5wepemiliNCRCniFkhwQiA7H5nWfCEuuVJj7XpLE9rtZeTRF6aT1YHdUf1sl/0WcGi2ZVNumSbZRfTWWwxfx0G7lULmk670cthThUivcwTnhVTw+FitzOXsotiBzKCkZavA6CKb9xwoW1Q8YfVihW7oEk7VDFdTiPXzs8rqoZU5DKHecBnJKtfTIdbVJHlik13bbIaueFe28hbeYlALci2S5qBsNNaWZ12CH7jUfwbqqQBGuXOpS4u68u6UVPpaXnKnI8VStaiP2nvNQBov3I7kktNwFqDcESyiu8HbbTxoI2mgxDPZp2s/hy5VmwWkz3mDj1tTVx3prQwNI1KA+YrqQMnmlmLKdo91ACcxXI0omfRtCTJcpztyFheh/RMCqXgXuRqtYdWgKwSzI9kle7k7lJuT0Mz33fmbj1vOBbw7Z6TrCIp3EmmPjOO5eZ951kxncOKoLVEVz7o3mRuNyC7fYwicpQ82wWQmc6akz+tLP0RodZp0iXX21hZxTwr9ok1JmfUtV4Ysb8LoP9Fa1BTsCp1+5GBJFm1q2ZnxXHmrn6QVcWaZdVUCuYOao19Zfc4WK1oHETWloEX00g5M0LVEva/UL0RlGt/9fYUObrj2wHcnPpzIPNC6Y/9gZ4NHmoATZoL6S26U3fdxgjxuQ8gbea4n20AThr4almsLj7ZHCBDwN4jq2xsNmEMKOzpezDJoaV/1qtC2JC3qerEHuUBRYKMgLounLKeggqLpUpo4dbe17nmW5bFNVEDk0eSLW7XA9LQeQkNMI87obJnIKZLUEudD5uox10BHwKMa73fkGALYdMGUsMv65qtN5VNXAaGjhLTIamrHhMVLAub6xDmEVaGLocEiHsfugIbLOfZuQBapRUO4SnmtQmOEGDrQndrr/V10CZgwdCUQQfydtlw9TOqYHx8DCcIUaA5XNleHSWQ2dN8doS+OnKDKrNbABi2y6JLMufgkGzU1r4T1BZVYxP7iaJuC/UVMe/5ASwQZEOoWQE7ldM+HInJnKaIWEEzmWFfRiaBcEzT5I76hipoGDhX4ICDgaRmIANp/akrQPT4lgLvnr+KZBsOJNSm+NTgBzlOlzgRtmLG7PpiaN4ZzfvJF+94VnaviBFB4kHWMTlw/JRmC3JWYNfDLbC3dIQbDWDpLd0G2rG7IyhDkJM0qDRUq8FG1B46pMaCZvOIaYm5aXdB3UkSB2QMZAJ1umwlNFxI4QXOF+wRUD6+7wL+vOh3+qxggvTdE39Q0F1Z/fN1/1Bmh/gbCe3X5deR6w1IrW8oHKgq9kIFDkeSpxebwRpC1Wqf1wtny99yVzbvzA/A+LPz/c8LzdFIVs6LjWEzidMy78oP8LtcFjbG6rylkKxG4pW6FFDFydSXWpEPYgOH6jsKWy5+h2qZvi1/26sZQjT4AC978e1q9a4+/W61AnM/Sfz3lLEM/NfqqmQbv9qKcvB6HZ9l9Ku8K/DZvosRdLBcnBfoN7h/9zKVZ4fuvIkRtDsP/xnBR6VM8+hNJTj77uyF+2dRIUv31Vb4h8CNXmnGbdn/ijGpRbl6m15NZPZSdFODa/2yXo3O0/ellBv/ihMIG0Bjy/6GAnsVRwp+ez/ZADj8/Gorchlre173DYWNF78bDS9V77NXI9bPZ/UnRTBXVq8amtZeVc7vzea7yn7HtcYuQL2Jwg579QVMgepbGOw7ZHN4E6qwrK7HAq+ZyBj7fC/G9Xgm7we7YK+u+jqId06la1Kz65GbzxrYh4fSHnO5u5E0wM0Tulxg3X3is1JbyVfGJc5uHemO+6VXr+3/alP3H37TiJsu3bQkOjzgWdnXyNimdGlkr2+V+coLd3Wl9bU67Vi7hDpCa/v2EbzjhGaCPdZk3XeoRD+LXF+LYV0+LpxCQ3uu+Yi1zYTCrYtJ2JeFqCeeQMfRXRPgJO2qcOAOuxro8D3Aqebcnxu9PRuIkzsOXH04X0TVcfvmABxSgrsWGasVzrcK+7Ic5+slH48YQfYlMELA32//VGgSqkaIFefG8DOzSZ3ub4QnMPLqug00IMUUwEskumy5WgutgjbJWM8T+ABVrY3DdNVWCHFVnmdoVuu6jplXNwhExm1gCJO8rqdPstnA+wcf4syrp2AkVXWA7LlN22au1zbwyemkgFs9ab3P9Ng3Z667042ie3mC6ngM8Ayitfao8DWL/UfS4M9ePESVWalCnbb/OOh3rcemGLBso+6X76fYivV5IGXYxfzUB/8H7kwu9FgOZCkE+ydUu+5t05rjcK88zKEFbABphQwM081BBgRTsZfeE56V4F0vinQ+pXlVSynHNAvyuYyb89rmOq4kImGsmg8+XztwH2ER3UHKeL6BOFbD4xKOxuVx5NbDfQS+wtFSY9jk2Br2kGXxASqGOR6NIhK1bL8dI5hebUesGU1w7KY4TaZw9dbbU2/PDVSbVWJTzussaaeqiJVb6ayyUXcnn1TsNNRPY6y2uN6i0Ho+xhTf72nvZfNpjPbsjKCqGEtWb2x+Ehum+wlVksK8Hcc8PviY78OK7deRY1i8K5ACgS6YHM6BPRk4lY9QhS3NTESzy5dTEuZcLpYIeDHtSbPdzkh0AtkuacGnZX8+yT610SP+qqNdvI0DpAq920zkGCSBEG882CM2I49zibTl8UlG306ys2az9P3tmjXr415WvmzG+HcGTh7QbNZLw51/ktVTuJSVCRfGRo30QloC1nHMZAs1uD8jlAv2kPSe8AForqXb5SBpVr49+s7MPDRkFxc7P5cFwitBkIKhpPGih++o4tAuL8LNvLKvKHDY1DOznQdd4EuzmBjSidOaFYMEUh1aOtgNqr1IcjBpE5ob6IgeT5GWiJavssvT74jMiyp0SdjTjX1UeXNZS7lvWHluxGKtz+X+fKoupM8MXtYVzdOid+T6Eap55e0mGhQIiPgSKSCUyOZjS81RZmLfaYHoh+wHWe8jLMxP6sGy2fmIl/FsTFKlhTMdTElW7asXomFg6VEPZRWBSJFMpntJgzjDoWlHL2mXQdqPtnATQtGxKY0GDUJA25P5PB78ANVsV47PeSVBFRV4L4IN2wb2HRNC2JfrjKzm/XzHxA2qoknL/LjRol0ZXckoPF68VRhoG4NmOtxMn/NXMT9AJzoNtxp0Hbprj0lHC77pUCWkl3inRYSVEGrxR1Tpp/DYruX3ElwAAARzSURBVPbNDjhpsyC80KXpoWgIVaxm0dqzg/yDBsBq1G5T2QkQLcBLqByBF7O4pA5tLG1kiSMOw+dneQJn3lZWldTWSpquNnaJI5S7aYJkJEht5VDPvqPKijSge1J6rt9c9iKRFyPPIEXRgkVCtqya/utfepxAYRlwzXpicy9pmiRbv7IE2uHS8mW448npKcRbp/5Br7JCVsVgD1mlRaeWyyRGCsXpISZUbSAxTz0rcA9RRRohtk2nHmQVnAZ2kl6mwSxIzmY/MqTL2Pxc2XcCqu3E3OeyuC9Tua8HSSK7xU/OEby+aoAcb93KlRnafFJx/309kNV8Tpu1cpO74/QwmrHZsNXbUZcdUDXbS7o6mSfcle41idEinYwmertEVr1FeknPiN2asCOR0MowkcfYui9AK/sZVU1zY3Ic004HlIT1epWOMtKmFtUpzufraFRZK6V4hKpNuLC9+FurcJDSQ8r5ENwCyCo0gHIqeZ4fGwRyJ3jLx8O8Kx02qd9CVmHA67Xce9BqpAHwJhmyhKdyXIMHxzU96jt/VTdkFhvQVabTjCZuYdhsZhkBmpmmaJqIP0HVvlVPsczPs6kJTxlhnNM9hU2HRRpgMIb1zVy/QNITnj3VqzTyTTzLZ1NkcNGqKIpmhpwHFfQqQn40lxtrPuvkIaqcpnaxX1QlqqUm+u24HRdA1ZcZyMpCJOO2HUe6Q/WzKQ9Qzbfr8pRUMqOhcI9h2Kkesm5iuxDyZL3xYMUJQvlb3hUw9eyWh/T3Nf/mRx5ooT5Y8PfZAHrstS79LmziUC5cS3VAWhpmNnKspXUomci+WpD5F0L1vtyxLLoXZPJiJ8suN2qGxvgHsleljMHzR5YYwrWVD/WqwJl4+35MmD8aBAW7QYL5Y8J1oO2bMcHBhC/jpD8zEzyyV92IRyogZUhPdaOscUHUbKWZykQg3ZDrIjcuXvnyXa9iHyLsTAARQblKG5vEQdg3RBphbGaMu7v65wIcm0iEZgXk3GbpBRnSsIbkqmhcpMSxez5a/5rcOE/0KvaUYGlGEVKs2nzUWA2bBsctbDpb0B6wcSy+Zt3tjhWMXo7DH9P5EDtSELzxwz4cmXYOdk+Xx4QGbxK2Xyc2HuhVQKZZckFyLX7NpaurXUoLUWoPHXTkI93uhtF3TqC9g3fvjHTsdo/ZnB/s4zzAtxeo3suqY7ND2xQerHs4185Vadik33hNja2pSzj6hLsCpXNtBnU+s1UjC5SwWXAsBYZb5MStWXKHqiW3XDfmsGvtG4Fs/Xav9JEqW3fGon66t4IHQmfYvHTneCB+NN46mtlDE5hZgHbm9gD6e97qWv6eYuuXv6h+L/8iVN9V/qJ6LX9ltV/+R1Bl/6Oovqv8nr/6Tj6AuKdy/2FRb8m8dI7fJqq/jFxDA0Tue0pWycK8VFnWyMq82opiUGUv1vFZzP63TEs5D7fhW8pFzrfbF+rahnO5frktVMerVXyVw69QZawpgzJ4TynbIKiqF+6vvMMyebUVlfeu/qDk/wHyL6mp83ZaeQAAAABJRU5ErkJggg==" id="65" name="Google Shape;65;g2879d3210e9_1_4"/>
          <p:cNvSpPr/>
          <p:nvPr/>
        </p:nvSpPr>
        <p:spPr>
          <a:xfrm>
            <a:off x="8923338" y="-144463"/>
            <a:ext cx="304800" cy="304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jpeg;base64,/9j/4AAQSkZJRgABAQAAAQABAAD/2wCEAAkGBxISERUUExEVFBQWGB8VGRcYFhMUHBkVFhQWGBgYFxcYHygiGBwlGxgaITYjJSkrLzMwGB8zODMsNygtLi0BCgoKDg0OGhAQGywkHyQtLCwsLCw0LCwsLCwsLCwsLCwsLCwsLCwsLCwsLCwsLCwsKywsLSwsLCwsLCssLCwsK//AABEIAI8BYQMBIgACEQEDEQH/xAAbAAEAAwEBAQEAAAAAAAAAAAAAAgMEBQEGB//EAEMQAAEDAwIDBAcFBwMCBwEAAAEAAhEDEiEEMRNBUQUiYaEVMlJicYGRI0JTc8EGFJOxs9LTM5SycvAkQ1SCksLhFv/EABgBAQEBAQEAAAAAAAAAAAAAAAABAwQC/8QAIREBAAEEAgMBAQEAAAAAAAAAAAECERNRFCEDEkExMgT/2gAMAwEAAhEDEQA/AP2x7ivLylTdRQSvKXlRRBK8peVFEEryl5UUQSvKXlRRBK8peVFUDVsuLZMt37roGAYL4tBgzEyg03lLyqmVWkkAzabT4GAY+hC9Dx1H1HPZBZeUvKp47b7LhdExzhWIJXlLyoogleUvKzafVsfNpJAxJa4AzMWuIAftuJVlOq1zQ4HBEztj5oLbyl5ULh1Gf03XjagJIBBLTB8DAMH5EH5oLLyl5UUQSvKXlVVqrWNLnGAP+9huZxCgNS20OkgHq1zTl1uWuAIz4INF5S8qtzwNyB8/mjngTJ2yfD4oLLyl5VVGq14uaZGfqCQR4EEER4KaCV5S8qKq1FdrBLjuYEAuJPQNaCScE46FBfeUvKoOpZ3ZMXmACCDJaXQQcjutJzGysLh1H/eEE7yl5VVSq1oJJwN9zH0UgZyNkE7yl5UUQSvKXlRRBK8peVFEEryvWOMqClT3QWovUQU1N1FSqbqKAiIgIiICLxzgASSABkk4AA3JK8pVGuEtcHA7EEEfUIJKL6gG5heucAJJgDmcLJ2gcD4H9F4rq9YulU2ho47faC59bSghzRVaGOeKlpZd3g9r4JuEtLm7ROd1krVwxpc51rRuTgBeVNSGtuc8Bu9xIAztkrn5E6Z5JB2IwNLRWw5oa6WThtOwRkR12PTC9d2FRlxvAuuxa2AXnUGR4jjkf+wKNbVNY29zwGjNxIiOsoNSLrLhdF1s5tJgGOkpyJ0ZJdE0GcbiX4m62Pv8PhzM7W8o35rZx2+0FwxqRcW3i4CS2RIHUjovBqQXFgcLgJLZyAdjCcidGSXd47faCcdvtBcZrjn4/ooVtSGRc4Nk2icS47AeKcidJkldU7ODmNYazbWNsb3Mhttszd64EQ4ARnBlVnsZhcCaoLQQ60smXAURkk7RSGI5nKjV1IbFzw242iSBLjsBO58F5V1IbFzgLiGiTEuOwHinInS5JXafsekxzSHjulpHdAiyJA6TGV0aIY11R183uDo6QxrP/rPzXJp6kOLg1wJaYMZg9D4r2nqA6bXAwYMEGD0PQ+CcidGSXb47faCcdvtBcKlqQ6614NptdB2cIkHocj6qxrjA+CcmdJkl09WGvbbfBkOB3hzHBzTHMSBhYamgD3h76rSQ4Owy3LZAaCXGGQfV9rM8ln/eRdZd3out52zE/CU/eRdZeL4utkTbMTG8TzTkTpcklPsOn9+o18AAdwYDRRA3JzFIfUrXodCylNlQXFpbcWjcuc4OInvRMfJYnatocWl4Dg28iRIaN3fBet1QLbw8WxN04jrPROROjJLraK2mxrbwSNzBEkkkkiTkkyc7kq/jt9oLhjUgtvDwWxNwIIgc5CMrhzQ5rpa4AgjIIMEEH4JyZ0mSXc47faCz6sNfYQ8Ncx1wJFwy1zSCJE4cefRc9zjKrZqQXOaHAubFwG4kSJ6YTkTpckvdT2O2pl1YT3jIZBJqMc03Ge8AXd0chjO6k7sem43OqNL7i64MAyXvfiSSIL+vJQZqQSWh4Lm+sAQSJ2kclB2uYLpqAWYdkd2dp6JyJ0ZJbtLoadOkabXN7zQ0yyQYptYSWgiZA681t07mtY1t91rQ2TuYAEnxK41XUhrbnPDW9SQBnxKVtU1jS9zw1oyXEiI6ynInRkl3eO32grFwmuJcz/qH8wu6tvF5Jru9UVXERFq9iIiApU91FSp7oLkREFNTdRUqm6igIiICIiDP2hpzUpVKYMF7HMBPIuaRPmub6HqXEcU2kk3XPDhcXuJgYJJeBPIU2/LtIg5Gn7NrCm4VKoqPLmOEhzWwyoKpbGYFxe0H2bAZLc2VKFlJjMd1sYwMAbeC6axdo7D5/os/L/EvNf4+Wr9mVOJVqBzXX2w2LfUexwk/AET4/Jb9ZQc9oggOa5rxORLXAwYiRy+h5LTb73klvveS4Lywu57tGWaXgs7xFLhAk2z3LJJzHVX02OFVxjuljRM/eaXyLfg7dabfe8kt97yS8l2CnoCK5qXCDJiMy9tNpkztFMcufgrRTdxroFoZaDOSS6TjlstVvveSW+95FLyXG8/j+i4uj7Mq0yCXNqfbCqYlgANE03QM8+9HvHfc9oDfPPp4Jb73kUibJDD2loTViHAYcwyCe48sJIzh3cEHxKt7QpucGhoH+oxxkxDWVGvPx228Vpt97yS33vJLyt2bRU3NvDgIvc4GZkOcTty3UdJp3tfVc4tIe4OAAIIhjW5k59UH5rXb73klvveSXlLsukpuDqpcAA58tzPdFNjAT09U4UtbRL6VoIBIG4uEXZBHiJE8pnOy0W+95IBgZ8kv2Od2XpH0rWuN4bRZTL5Ml1MvzaZOQ4HfqpjQnjcS4WzfEGb+GKcTPq2iYjdbrfe8kt97yT2lbsGt0z3vMAW8F7ASfvVCyMRgd3fxWgh5pQIZUtgT3w10YJ2uhX2+95Jb73kly7PpKJp0w0AEgE4JEuJLiZPMk5PUlR0FEso02Oi5rGtMGRIABg81qt97yXjh4+SiMPb2gfXpmmx4YSTktu+64AjIghxDp92MTIt0dN7XVLgIc4OBBmfs2NOOWWla3Nz63kV5b73kreVuwaHs806jnXSDdaIM/aVXVXXGcwXQPALytQqF1RwaN6Vou34VQvM47szC6FvveSW+95JeS7PrKRfTc0YLhG7hE75aQfoqdbp3HTOpthzjTNMTDBJZbOBjrAW633vJLfe8kvJd4z1mf9Q/mF31wWDvNzPeHLxXeXV/m/JaeL6IiLpaiIiApU91FSp7oLkREFNTdRUqm6igIiICIiDN2k9zaNVzJvFNxbAk3BhLYHPPJcyl2hXaSwsueC6AZ72ahbD2tDYDQwzH/mAbjPcRByKXaVWpQrVBScwsY4sDmkOc4Nc5ptPItNMxyJc05aVq7Q2HwP6LasXaWw+az8v8S81/j5bW9rEPrU2gBzKZcHSCZAZgsI98Z2843doVDTovcHgOa0kOcARIGJAgST8MlXvbIILZBwQRII8QvWCBAaQBgACIHguG8dMLwqvupy127ZubacxykELPpK7nVCCcClTfED1qhqyTifuDn1WyowOBDm3A7gtkH4grwUhN1nei2bc29J6eCXLsI1j/AN54eLdojNvDu4k9L+4tD6jhXY2e65jzEDdjqQBBifvnn0WmT0P0KhwxddZ3oi63MdJ3hS5dY3n8f0XGo9qmq4sb3LaoZIIcS0teZhw7plhEELsN54O/Q9FCrTDhDmXDeC2cjY5SEhk7Y1ZpMa4Oa37Sm03CZa6q1r4yIIYXGcxacK3tCo5rA5ro7zOhkOqNaQZHQ8vBaZPQ/QqFSmHRcyYMiWzBGxE7FFV6dxL6kkkBwaBiAOGxxiBOS47kqrR6ouq1mFzTY4WgYIaWAkHJmDInC0tpgEkMguiSG5MCBJ5wFOT0P0KdDNp6juJUaTIFpG2LgZGBtjmrNXX4dIvP3Wz058zy+KkymBJDIJMmGxJ6nqVMbDB26FPqOd2drXVi13qg0g8tBa4XOc4EF0SYt5Qp1dWRqadO5trqb3R969rqVuZ5tc/EfcPRazTBcHWd4YBtyAeQKnJ6H6FWZhbwyamq5tRoBwWPMQIllkEYn7x5r2jVIoB73n1Li4gYlskwBGOkcleaQuus70RNuY6T08F7SYGgBrLQNgGwB8AFLl2fs6o59IFzgSZyLdrjbMSLoiYxMr3QVS6k0uMnInA2eRy+C0OE4IJB8CotYAAGtgDYAQAPAcklLs/bev4FN1S24jZpNsmCYugxtz5wNyF7pKxc+p3paC0NHdiDTa6ZiSe91ha3HOx+hVYpgEuDO8cE25IG0nml4srNQ1ROoqUy9pDWMcANwS6oHA5zFrTy9YdVXra728WHHDWFuG90ve9pjGfVG85XQk9D9CqzQabvsx3vW7nrRtdjPzVvBeENa8spuN0ED1iWNz4l3dE/TKpbWe7TB8lrzSDyQAIdZce66YzyP/6tjRAgNIAxEHZeVaYcCHMuB3BbIPxBUiS6VM95nxH6Lvrgs9ZuD6w5eK7y6v8AN9aeL6IiLpaiIiApU91FSp7oLkREFNTdRUqm6igIiICIiCrV1xTpveQSGNLyBvDWkmPoslHtmkWyXW7+8O6XAm5siDa6M5g9CtleiHscxwlrgWkbYcIPkVn9GUri605MkSbSc7t23c4/FxKCz98YQ63vluSBAPrOacuIAgscMn7pWfU1Q9jHCQHNuE4MEAiRyK9pdkUW0nUmtLWP9YBzpMBo3JnIbnrLiZkzLXiAB4HdZ+X+Jea/xxtRrmsukklouLRExjaYHMc+YVj6pDZtcTHqi2fhkx5rFqOyWudUeHODntt5ED1OW/3BieZ6rVqtNxKZY4nIAJbicgnBnB2IM4JC4OumAzWB1IVWBzmuaHgCAS0iRhxEY6wvKWsDn2AO9RtQnEAPLg0bzPdPKMbqb6RstDoMRcRdyiSBE/KFTQ0dlS4OwabaZEfhlxBmffOI6J0JjWt4hp5kc4xNodbPW0g/D5qf7x37IdlpcDiCAWgjeZFw5c1WNE3iGpmTmJxdaG3R1tAHwUzRPED5wGloEe0Wkkmc+qOXVOjpc07/AB/RZqmvaNpebwyGxIcRObiOQlaW8/iP5LkaPRUzcaNQkitLpAdFRlzXNMQZgxJPIbqwQ6Or1QptuIcRMEiDAPMydvhJzsmq1PDAJDiC4NxGLnBoJkjEkbSqO1BT+z4jyz7RobBGahkNBBBByfqAdwFdrKBe0AOtFzXHEyGuDoGRGQM5UHtDU3F4AcLDbJiCYBNsGcSNwEo6kOc9omWG0yIyQCI6iCvNPQLXPN0hzrgIiDABzOdugVGhFPi1rKjnODgKjSRDXcNrmgQMdwt5oNFHU3Oe2HAsjeMgiQRBOMc4VpfDQSYAGVTR05a97i6b4xEQGggDcyc7qWooh9O0kgOEY3T6iFPWtc8NbLpYH3CLYJIGZmTB5clJ2qAqBhDpcCQcQSMkbzMZ2jxWfR9nCk4WuNoYGQQJgOc4QREesRt0V37oOLxLnTbZGIiScCJGTyOYE7BOle1NXa8MIdlpeDiIbEjeZyOXzXtDUXUw+1wkXBptuiJAwSJjxUKumLnh12AxzAI5vtkzPujEL2lpiKQplxPdsub3DERIyYMJ0JafVB7Lmh3MW4m5pLS3eJkEbx4pQr8RjXgEB0GDEjOxgkJp6FjAxp2EAkDHSQ2Bj5LzTULKbWzNoiYic7xySRbqq7WAuc61o3J2HxVdLU3Pe0B3cgE4gktDoGZ2I5c1DtTQtrtLHzad4IzgiDIIIg/ruAV7ptMWOebpDoMEZBaxrJJG8ho5DmnQ9Zqgahpw4EC7MQWzEiD16wq63aAbxAWv+zDXfd7weXAW56tIzCnQ0ga97w5xLyCQYIECBGJAjlMZPUqmvoC41TfF7WtHd9WwucJz3suPROhpr6ixheQYAkiWgj5kxj4qNTVgUuKA5wtvgABxBE7OIgx1Uq1IuYWlxEiCQB84DgR9ZVdTSfY8JhtFlgJBfDQLeonHinQ0sPeZ8R/MLvLgUx3mfEfzC766v831p4/oiIulqIiIClT3UVKnuguREQU1N1FSqbqKAiIgIiICIiAqNVpr4yR8FeikxExaUmLud6KHtnyT0UPbPkuiizw0aecdLneih7Z8k9FD2z5LoomGjRjpc70UPbPknooe2fJdFEw0aPSlzx2UPbPkvn/2R/ZMaYaj/wARUqcTUPqG4NEOJ7xEdcL7BYuzNqn5r/8Akriojqy+kPnP2w/ZNupbp/t6lPh6inUFoae/da0melx+q7/ooe2fJWdq+qz82n/UatqT4qLWselLneih7bvJcD9n/wBlBS1WtqfvFR/FqNJaQ2BFNrhEdA+34NC+wWLQ/wCrqPzG/wBCkkeKiOrEUQr9FD2z5L30UPbPkugimGjSelLneih7Z8k9FD2z5LoomGjRjpc70UPbPknooe2fJdFEw0aMdLneih7Z8k9FD2z5LoomGjR6Uueeyh7Z8l56JHtnyXRRMNGjHS53ooe2fJPRQ9s+S6KJho0Y6XO9FD2z5J6KHtnyXRRMNGjHSwM7LAINxwZ5clvRF7poin8eopiPwREXpRERAUqe6ipU90FyIiCmpuoqVTdRQEREBERAREQEREBERAREQEREBYuzNqn5r/8AktqxdmbVPzX/APJA7V9Vn5tP+o1bVi7V9Vn5tP8AqNW1AWLQ/wCrqPzG/wBCktqxVNAb3ObXqU7yCQ0USJDQ2e+wnZo5oNqLD+41P/V1v/jpf8St02nc10ur1Kg6OFED49xjTPzQaA4GQCCRuOnx6ICuK3s+s2mxjLWuaILw8tL3QYqOhue93i0zJcd+dNLszVABnEApgR3XuaQI04tECR6lXM/f8TAfQouNpOz9Q1zS6qSGluL3md75B9aeU7coUdRo9Vc61/dc47vdIaalI7REBrXtAEetmTLkHbBSV89puzNSxjGh+GgNt4tQ90NYHBrt5Ja6CZtD8RCnqNFqAW2ucQXQRxXyG2m2XxIAIExud5koO8ixdk6Z9OmWvdc697puc6Q97nCJ9XBi3YQtqAiIgIiICIiAiIgIiIClT3UVKnuguREQU1N1FSqbqKAiIgIiICIiAiIgIiICIiAiIgLF2ZtU/Nf/AMltXL02p4ZqB1Or/qOcC2lUcCHGQQWghBp7TovcwcMNLmvY+HOLQQ14JFwa4jA6KHF1X4ND/cVP8C99JN/DrfwK39qekm/h1v4Fb+1B5xdV+DQ/3FT/AAJxdV+DQ/3FT/AvfSTfw638Ct/anpJv4db+BW/tQecXVfg0P9xU/wACt0r6xd9pTptb1bVe8z0g0248ZVfpJv4db+BW/tVun1YeYDag596nUYPq4ASg4mhr6tga1zSS4NPeFSpkimCC7FhniEg4baOoW3SavUuFS+kKZa02yHODnRAIDSTaHNfgCS11M4MhZKf7SRcXsJBBqMtaWTSiq4E3nvG2nMjHfA5ErZS7bYX2WOnicIRBDngMMNOJ7pc7HKk/ogy1e0NQbRY5nquLuDVMN+w5A5y6qLZmGjoVZQ7Q1JID6VmJMU6jwHWtPDmRmbu/6uBkzAtq9utaXAsdhxaMt71rnNdAGcWE/DOMqr/+jb+DUzFoFri64UCBA2xXZ5/MM+p1+qAqMY37QUy4RTee8WVrXSXENFzGw07yQF9DTMgHw6FvLocj4FGOkAxEiYxz+CkgIiICIiAiIgIiICIiAiIgKVPdRUqe6C5ERBTU3UVY5krzhoIIp8NOGgginw04aCCKfDThoIIp8NOGgginw04aCCKfDThoIIp8NOGgginw04aCCKfDThoIIp8NOGgginw04aCnhN9kbRsNunwUBpWB1waAZJxjLt3EDBPic5PUzp4acNBQ+gx27GnM5AOd5yjqLSCC1pBwQQCCMYI+Q+gV/DThoKwF6p8NOGgginw04aCCKfDThoIIp8NOGgginw04aCCKfDThoIIp8NOGggpU917w161kILEXiIP/2Q==" id="66" name="Google Shape;66;g2879d3210e9_1_4"/>
          <p:cNvSpPr/>
          <p:nvPr/>
        </p:nvSpPr>
        <p:spPr>
          <a:xfrm>
            <a:off x="8923338" y="-144463"/>
            <a:ext cx="304800" cy="304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png;base64,iVBORw0KGgoAAAANSUhEUgAAAPkAAADKCAMAAABQfxahAAAA5FBMVEX////N7vY/Pz/U9/9LS0toaGjz8/M8Pj82RknI6fJhXl0zOz329vadnZ35+fnNzc3e3t5ERETo6Oh6enoAAAC1tbFJSULb//9AqcxWUVDh398+SEtMWFusy9Juamm72eBXZWhicXUrKytoaWM1NTJ2dnZXV1isrKzFxsLq6+cSDw4xMSy6urbV1dWcnZlZW1EAlsEfHx+MjYlDRDt0dmwiIx6Dg39kZV6SkpFWWE1zaGTR5/BvutW14e6Cg3u/v8AMDQGKyuAhIhkAkr+HxNsaGw8QGBktLiURJis7PDHo8/cyMjJHTlW8AAALIElEQVR4nO2dC3vaOBaGTwioDWNLQmCmMLN0N8bIbrDdOsSGnZk67W6abfP//89K5mJBSOO0jBMsf+0DOpaT6EWWfI4uBqBWrVq1atWqVUsVsSzClqnhvnwfrxLYZGWVqRRFFkDAs2ST7DthhNap2C+pTKWIdeSrm6WDveS5zEqRp93sDQecQ+CnAbTAjMw5txkecUeixtR3uI2BT5sUm4Ebp1P+vGU+jNxm9hZTcFhAvC6McGpCH4gJC4PNQF4JaALcdadg0jnnEbQrAQ7Qo+JlOPEg8gPfi8EBwiGRLzZmH0GSY1uQBy6YLJZ9XDx/5iIfSOSGk8CnMe2Cw6FDL10eGV+ZFeNLSkJxgsPpJcQBa1B7TjvcjL2B9dyFPowwlfctJKoeIUBDJITFP/HfMGS3jpB4k1k0e8EIDPToL61Vq1atFy3Wfu4SHF6UFJB715z4RU48ojBm3jSLiIFf6Lzz40HvHfbXkdZhf1+tWrVq/bjixcLDcWzgJOyLSGwRekAsQEk4ABgtQsRbgbTE3bwdJsgfxQiFCxtgIizRn1EWLhyAfphgygPXWyzi5yYqqtZQlJsQQY0bgscDPHIEGBgdgKYHMMVRV0RoTWEJUp+lYwBPWB1DnIR6XFgTgIaI7wKHu8I6mr5dkA8vRNHZmlzgrckH0gI6zsmFLzdZkUtrMluTi88hyIbvhsdE7grSVgrGmpxIcrQhH6Q5OZ71WE5u8kAhtxotdGzkiXhzHyJ35Djbps4Nq7MhZxeeHIpakwPw9pGRs3OAsZeT+yq5Gciz8qsdenhNTuO42WcKufxFR0UONpe1tW7nPL7gw3U7R725yXPyqR9NllbWw0Gg9HCE2POj6uF8AcQlnCd6somPMCE+YcgTn0OTIkMEaD4gKj6HzhABmcszqSBvePISYExYE3nJIPAj2SH4RxPNcjvJ+jFjZos7cWDbayvKLWRLa27b2fXu2bZoAZE9U6zYnmXXgJfYwfNw1KpVq1atjUZNVe3i1kDVdp753FCF9GrLahS2Xp+e5Drbuoej4/BlirMeN3kgvU2KwQ+C1VKPSpOTzvlqnte4FZ5oM2owRKJVY6wyOc2WQWQy+sJbjcB1ROihAfkgX9YmyUciEO8BWBqQN/OkJL8kupJ3U0CftSRPHdnUdSSHaNHGevRwKvn1R1HdcuBo1l+t39OEHBjLxljAYJ6xPKIL+X11ftB6/etprpPtsbfjID/vNHJ1esWtX1S9U/PGTklkj6mu8/3SpJ3jYB6IVwP8aK5BrKbe1S4oZU7PBeTrEKvteDIIdeVsr44+HDg1uVRN/lTrKMlHU6wlud9yRm39YrWbWZQlNIzVvE2sttpeqgv5fenrt9ex2lOt469zTdo5juIAhgQDiePVFusyyANjk0zj+LHdHjzuiq6YIPFzcST74SjObkhIpp60/GgrVvPYcGReI2MYlHg/v/M2Sc9rP7KrHS59CtDmH6g4eSwnBK+onCWa3gAMvVv8yE+ruufDgQzSy/ThGp4lYHwrlUZXkDPLwoDocCrPtixxFaRyV6/P5Rn9JZxceAd9SX6R/dJm9jb+OfKxXy55J+Q9ChFx5N90BHmQ8gGQXmsSAe1ZqQuOyfswbRMuSPuybQy5XIG6Ipe0bTkx9LPkjmws5dY5BHMAdy537ktyINNb8JswDMGWlW30iN9D6ThbJp6RU96Q/cGGXBT3Rmb+FPk86yVKJUeC3LhK+Zq8yf1bua6YJrCQHwTr8YAbQLvXbEUuuzdQyBdJ0pP7/n+G3L/CyCiXfOzihp+2wbSX5KgH/g2QBGgIVgcbCK590XVTBG13RW4sF5fnV3u2xvrnyF3HabnlxmpdLp9F0bV5S3QwXHR2PDQjzgIQ/4En4oJno7CL01YiL0d5XaJ+P9sOk/dwANmBHya/sT9mCZK83FgtTJJVKrJvsruaPVsdmM1+lBwQWq6YkU9PWB55eeQGWj+9YVVatHugqGq/fb/OXykS8VhBq7Ebqyl5dw/Fat/+ODzd9/R98ldq3f36S1Hr9LetOv9dtc5GD/ytPz4dnu57eoRcba+nvxS1Tn7baue/b1kPkf/5fHWOY0f4iykCMuuuAocyyd88pWM+gNS72tjzUJdfD7G3jtVKJH/7598Pu6X7EUvk5j7cIcj/OilC/vY/fzfprnbJaSBLdiDy07NPf75/c9JU8k7P/r2nFN/++/5bCbBb2iVnfMwORf7pfaY379+o2rZWKrlf30cOYMYHq/O/RJUXqvPn0A45RtCyDtrO//pUqJ2Xr92VA4uFfJTdtPy+vXSp5J+TZazmhperWE0TcjCM5YAHNoyVV6EL+X2V6beXrZcTq5UtveJz4Z6S9fCFXvNq8zTtrSez1Fhtlo3DeeDa9vIJxpUjH9p5WdS72lc5kJX2MEZlzquVqRYDZ8/VnnmvxuC8wmuj/Cnw9TDALnmLjStMHpkQrOepd8inEZyXPMdSpswU2g+Q22HYs6tLztrN6Tp9P0q9qvDVDtle66X2xOdV3a9m9pOLMLne07fj22Q5RZXHapUipxhbwofb084BY7xOrI5UilwoyL5wYCm9/HY0yh/wodcaSJwSs1jEUrU6b03TuZ6xGlf6MLVvt0WsxijFblLVWM2ZjDr7IpZLA8G5I+IZxKt4Pwf5tVCYruNz5VndmSezbK9V9eGQh8iK3Nr14T5kXyJUSXLigD2a9ZfPpW3dKZPWS++VvaMVJQckH6iw7OHme8izB5lWk3xLkZmnl3OpxlXJK37LFFXS7/JkRt5N5FrqqpJ3g3znwFasFq5itUUlYzUpozvY48nsUdXI2x2+qXS9/HbiW5vtInrFaq45iYtd7VWrc0fZIKRXO8d8E55v9e2hXDORcuYmYbo8VDXyyCLddXorVsMGtOYklR/N8lDFyOUI5HDPOJz0ZMiylFX1ZAKe2g+MtwejdqeyEYvQNNjXziX5fJB9C0llyQXhA7PIfA5wXVFy9Plmjlubgu6Qs2tvWtUZRU4huthMKN6bV/PtqKoziuJOTSkM986r5bHa6it9K0XOb79ejb/uWyG0R9UiZ1LWj8w0PMFvf5jceCGjUY/FagPlYfuT3qSgNej9puqdmtfRdg0kPo46r1Q735Hat/eTj4brEuqGi9VtTxNyEath3+m2BiKmqeL9fEf3Vwg5VY5YFN0j92XfqyW53K6mJXmaFUxH8uVTW3QktzKHXjNy/HUTq/WrGKvtqPbh9qshV4Su9QTr9cmZoraax46D/LytqPWuVdBqf/ld1Qc1a3IcsdoPx+d1rHYc7Rxfir6dzbl+fbtxKejvaGxqdz/PxtuvYKrHqrD7zwS8luXUkBz1yZWlJTk3Ad1oSU7GHh/pR34JGIhtgnbjcLi/2a+m2djrHmlMjlEuXNhCr8/ebnT2tq3mHUmsdue0cjnvClqj0Zd/qvqg5rXqWO25VbdzWK2Z8Ltplde3K9rxZOjAa6b6eTKCPJpmyyA1JOcx8M9akoM9mN/qSS58166W5IjQ86F+5JfYwEHMAFd1ffuW7u1pEKrungZVpftwR7ISsIFYLvSqqMVev1U1UfPocZDfdVV9KGx9+ZeqczXLqWO155b2sdoiDAG7vlwUZukVq10AsNGAAx2j1lQrTyb7Dp+AQ8SBXWpJPiFg9LQkb2tLPucw7OtBPlg+fUCQI56MuD/225qMRtFOhn6LkeES4mIaEcCGDrEapL0WBvho2/khN0kq+qywbRn+w3kHIT95mbHa93U+pLmGH4pa9H//UNVR80j78T/7AsRUHPoEa6hqO+9JX3xXq1atWrX26f8uDnJGw5XGhAAAAABJRU5ErkJggg==" id="67" name="Google Shape;67;g2879d3210e9_1_4"/>
          <p:cNvSpPr/>
          <p:nvPr/>
        </p:nvSpPr>
        <p:spPr>
          <a:xfrm>
            <a:off x="8923338" y="-144463"/>
            <a:ext cx="304800" cy="304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png;base64,iVBORw0KGgoAAAANSUhEUgAAAVIAAACVCAMAAAA9kYJlAAAAw1BMVEX///9mZmbDw8PAwMD5+fno6Oh9fX2Pj4/s7OyVlZW3t7fLy8t1dXXi4uLx8fGdnZ3U1NSIiIhubm6tra0AAADc3NzR0dHe3t6zs7N3d3djY2NbW1unp6dvb2+MjIygoKBNTU1CQkI5OTn/7u7/4OD/9vZVVVX/V1f/YGA1NTVJSUn/vr7/rq4mJib/p6f/lZX/T0//3Nz/0tL/fn7/ubn/dHT/jIwkJCT/lpYYGBj/RUUaGhr/Hx//AAD/aWn/xMT/OjpjCFaOAAAOdElEQVR4nO2dC3ubOBaGD0jCgIy4mfvNdhK3yTSdTjvTdmd3O/v/f9VK2NjEwRcaYnDK97QJtk8EvNb1HEkAjBp1lcJyJ+r7Nk7KQ93c6EYoOHwqK5LRiyUvLsfmJxV3cJt1OYdPZYVdXHDWRSKvKqnj9I4hdV/5BANRP0gNj9Gi8xMMRD0gnSg4Rbas1z7CGtszpocq5RFpTRuklqdbrmzqKeYvsG8xC/sYIcqAH2NKVcOnRKWYfyRjL6L47BMMRGukeOlIXho//1hkHrlNi3BGLqUIMIY1KWM2C3SP9xQ0pJPZzNNljjQLDWYHoISh6ynyHtKraZ7MWGWQAuiZjhTTxihzmTJN1Xnigu0DuEp6XnqnkdKCqtv3DB25hla4molMosspR8qCnIKhpcwNUQF2uNdP6LpYda/NFeoi26SgPkZ2kGqBvowUZqouIGaUucScTs5L7zRSwvPj9j0DIYyRb1GKGCmPdeLx3/w/KTx+VTxL753gJ5u1y6kq+NLKd+5tNY+KVJqG+SQyvQVd+Whll1WerSjnpdddJ4opWtPbkSbtN2UD09X1SzOQkyNDtAHo6pDyE5BYP23Xn64RKWDF7iKpV9JTpP5+Y4APOX5Us/n9Cw1IQ8foIrHXENs4dlTfUwNmQe57QPwACOUdcM/H4tCjAdZCr7QjssG74D54/gQMXy2Pn+hSY3zedHaR2iuIzta/01lCbKxBrLuBNnNAQxSHGcJIAyuRNWOSlkiZhnJiKtQrdIU8zhZQKHvZ+NU9UdPNbywNtDdVbJBSvyCm7HiJPwl0y2Q2z63IDEBWfOZYGu9L2qJ/rmrWxHBT1U9pTDU/wG5KniZ4DOkymr5Y0axKDmsKPnyy/qQs17+pzguzTnmP2wdZt8AIZd7rlrGuI5by99RNwfdCj7/v8R44Va3QZ4jbPtElh+BoiL0pFp1GgCTrpM1OF/VqGPF+c9q/5LBrL8RlHUVY0YZW+DO1awSX9r0V8bCYsviSXf3XkZ/QS5/ymPz8+pGC4XTS3+1Irv4GkALkynB8U4rxJpBCKJHTRpcRr9rfBFLw4i4noVje5huy/LZtn29f1BP1mmLKmVGHM2Rm2mp9FH5r65zReFvZEMJ7kXoLYBaZetroHFkO4BRrcczTiw1IY+/ejR7vF2bxEGcMK9nySIlIQMTxpC4V9+fLQCuvk3Qs4YtFCsgR4MTg+R9CXc8j5BAJ55Tda9rh7844M5x0LSLd9KYMnj2N0AafF+CYgBpBgXRzSh1igyZjWV8djimgM+PIVyNm510ko6+mihpFiWcoM0nHtrJK4od5dO988x8y/zF3DntqtaE6cX9eYdyFsx+XQeHyvzgUP/H6eP3vsJzhdJA7k9Xr8LRzj8kgpGZFf34UfdCR25+XGfXGNBvMIK5jyXEbn3mHepvlvpTX09QJv7sR3OCE80kfhb8Y/mqXF8iVOhqetpE92OkanchaXb43lQwrZtO51OzSg8O3XJWuhTWFgXfB4UzeU0fjktJj4l4wqyaXO1V/Mqbxt4vVb94bc+w1ClvKbFbObbv7/etNiz+8+/yh1Yn+/HrLy8S5rkX84cvnVskPSBjl82UsatPvHz+/vzv/D//59K7NeT58veX2k3Or0s8f7z61+YKHJrWMyP3+D/zVAincvm9zjs83t/+5a+HYu/nyd5uLGaa+vypSuPnfRyDR+fZ/fLptlf4Q9fXPmzYFvyXSP979Vk4zOVO/3cKPq61Mt7r58b7NTfz2/t37FrXd908/fkB8drn//P79xxYX88tKHf5CzGsTPbDCZtRPyxzUlMw3IeWtxkh6Ex6r0q5F39o0k5rSSStpWgfm+cRMsqZP2iU+yYdZHydMbSEWhm3s2cRvfNvOV4ZMnr8ft7kWVQ2Gs9j489c/t8ct67SW+82ZzdElNFs+NE1ZnDa8d0RsMEhvPt3+9U/1oiVS1G4t2gGkZDZrnAR6vUjfwYdtNu0FKcya3c8j0tM6hNRtHuBfL9K/4WvPSA/oapHCx3dftp67GlI7DsBNMhXsBzG0cSQCRZJh0JY7MDWkduJBmMQM0nsx8dZZqeCuGGBzvpuwXkOa87f1VaxCuhDm2twCN9YYaA878xpSdyFDuJIMcB9Ei2iuKOix5IF2v1utPSCkddWQcoQ4ZinvhEuCRMKAJGByhsnupmtIuTlLsOvywaW4aUcFVtyLAu3sIiA1pEoA7AHrJv8uhLliiR047JBz3M2EriE1dYClqmscvnCs2j5gBGH+JPXhI3UMwBFGboVUBeJAeBApN2cSyBxKRNcvYe0EPYDUA7wqHVDlN6D4Yva0WGySNSPl6c6ZMJ+USMUptEfUP1IC3okg8nGk0mmkbg0pTlohVeeiK3UMqa/VkQKV+kc6T+PGLc522kMqUVEWK6Rq7AlcR5D6tl5DGjxY7BjS2M/dHVJ2nxN8FCnV0h1SZhvpAAq+o6ETezI8rUshELeyrUvBKiuyg3UpGKYIxm/rUrMQS0QO1qVANGFe1aWkKDTvWF1qaC6ukHIjpIn9RntHOqcnApE1pHm8QWfPRYs/rdbuaovGFj+vSKdLAWW6Wk+nxOaqscWfVB2B9EGYm6sNGm3e2OKHD5uhrzsXZaCoJhZqy55bfNmiJwblY7+0pe5d60QgckTaUqGenAiXj0hbSs3NMZd2q3mhnNhlrhd/6SFdA9Ij67Y3ilXSQqrrtrFXJ7SVudTmWgjxOllV3Faue2L0NDe1NsqyNtZmYrcyX7S6Fs3uY7K/HaYNp8W1+UuvW/CLXbQei0odVwfrnwxXL9dqMZmvTKOHgo8TwM8XFd79+O9uVt7FmqdpRrDyb96/l+/L0RMfwEZ2ZIB+3zh6Oke91KWZYTV887efekBaDkgdMVKqBqTqFGz30ID0HPWC1LOVhv017971gVTQjMQodOuJAuvRO+Q2OUe9ILWtxk0bekO6/lEhpQtB+MqQJlh97ty7+f6f37cTcmtIKW9MiMy7XWEqmgy9YGAJh5A4qFRDujWXy0ZI54MKQ+dfIHJ3Pbc95567FDjtDdJg5hQHc6lnWkCQKk4j0vCLAIyCd1/0Ypd6L0glzX0e3r27vb3dtvl1556MsbTkN2msxF3MfVBjK6JAFs3OPRmzSMSR1EQwimVgyYzDZ0mjcy/iRoZhqICzEqkO2DACJpyoW5u6c0/DEM8ssQuvGFIrLsYTahZAVj079+5D7URhqrugRWYri+Y29nTCqw8wETzWLmjx10cCJSjfHCNNHMiTTSUfmrtst+eCFm1Y3auP4rB/f6lwKh+3eOrVf4L0dOwJIN8hPREoOUcnkJLJpH+kp/UMqfixRXosQrrOpeIGd+G8cjl4h0jFiSukmIIVXxtSwuu5xcqt8PAcZyYOPoiU8HtarFJ+5wJpRkB1lsKXmHWClCfklKlvg87TWIQdrgqpNNkMH8N7QeKhej6f/u/m5infmNNyOLSyN+byshOkVdSGzsvmKdqkpH+7JqRqsOnDGuVjwEj1khi7vm0N6dZ8fUC8BvOfR8qCzTeklsltX26vCq4B6TkaXdCnNSLtXCPSzjUi7VwtkdJ2iziKdgvGrsAFfYYW7TZans9bmS+TNtbOY6vEpeTEfK+eNObSTvTh3fdt526sS7vQ7Sf4Ms7V71R3N3ef+l33dEhXixRu3n3fHo9Iu9DN398bY0+70DpueLlWDWmTeRmnr5nXkD4zx89TryOtPquZ4z3z4SD94/evX5piT9LUgDyLDTDLR408KCqOpisC6azZE5UZoGUJAf1fwhM1lxiezhhg97HREyUSnjj8h/5YBkqSAJQoIuB+aw6ULHzQplMP0H3piYot/jKW+cUM0hNV30bsqb+UOWAWO38piSHlDOND/lKiQFFU/lIVsDUXWbHZX6oEIkjg5rU4vnQkjm/qYmKHO9n5S4HgVBumv9RylrXCs+/VD8Qs8XNXlAB499b5K0q4+YLW4/je4Th+6dUnYhHPLlCSLvUhIsXF46y+y+Ue0mAlmJ2NlCzE/dbWPR0OlAikZO1OrpBayzJ7H0RqPAjz2iIdKxkiUqpLs1Xt9VOkZOaIZ9JWSFlmiqfBHkRqzCRhXkVImftoWkeQGjx1axfHN2ZRGBxBqvLUrdoinSRV3CEiBSal9SupN08eYM+zOMnyySUimK9aojivmpsna2OOHXnz15Zn8RFo3IzUL83JOqIvsior/xqkZqRpZW5XOduw+HXgeHhIpxbUNw6tIdWrHcTNiagSU3sTYN8ewBOkejXdKiyjqmm0DmXgdLIb2NeQbs3Xp0FKtWYn35nXkFKFVubCUFY2JNPabkgDQUqVde+x0tjVf6nw/rMdR6Qvlbm/W/CI9IXynj1NcVxR8kI5zzzIkniE2NkSubSNuem1Sj1rY42xOgCk4fO1EEullZKklfnCaWX+2MpayXpZpPNEasPOti2fvHL0SXgNZ2yXetvdIvvfXdJ+o89V609Wy9p/1CnhpIdHOr1thePuyx1LXb3xB1ZdXtEw90+9YqFf4VFAl1Xyth/914MmJzaPGNVW3rjneimmdyKRlGOdOtmvIUvx6YvlP/CU0ABcNoOQ1Un9l4lYbxcJvQVZ5z6v76gcgHx0l2xUQ0os/9QeWofkgPV2n5neVhukqkaBRiitjydxvg+YHlrRnMF+BO8XVpVLDR1kRPRyQIllynxMmRwiBjJVMZJJQJGhIoypr2MrQ3tD+ShtfCrAr6ka0m3oncz+FSCPysikOpnNPN23GIkQYZMAbB2lhu3vIVVWF3xM89C1QcrqEyyCUA+N3Ew1LTSNEKVIR6plIxzYpuq6YQpKutdPkDwYValCSukOKaGUl3DPsyzK1PJYVgP+m/9Xi0DGYO07nMZxU00tO1HMbvQxn9gL+tdSZ/3SUZVGpJ1rRNq5RqSdqzO3yahKViSjF0te9H0bQxKWO1HftzFq1KgD+j9utQQwFk0MmQAAAABJRU5ErkJggg==" id="68" name="Google Shape;68;g2879d3210e9_1_4"/>
          <p:cNvSpPr/>
          <p:nvPr/>
        </p:nvSpPr>
        <p:spPr>
          <a:xfrm>
            <a:off x="8923338" y="-144463"/>
            <a:ext cx="304800" cy="304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png;base64,iVBORw0KGgoAAAANSUhEUgAAAVIAAACVCAMAAAA9kYJlAAAAw1BMVEX///9mZmbDw8PAwMD5+fno6Oh9fX2Pj4/s7OyVlZW3t7fLy8t1dXXi4uLx8fGdnZ3U1NSIiIhubm6tra0AAADc3NzR0dHe3t6zs7N3d3djY2NbW1unp6dvb2+MjIygoKBNTU1CQkI5OTn/7u7/4OD/9vZVVVX/V1f/YGA1NTVJSUn/vr7/rq4mJib/p6f/lZX/T0//3Nz/0tL/fn7/ubn/dHT/jIwkJCT/lpYYGBj/RUUaGhr/Hx//AAD/aWn/xMT/OjpjCFaOAAAOdElEQVR4nO2dC3ubOBaGD0jCgIy4mfvNdhK3yTSdTjvTdmd3O/v/f9VK2NjEwRcaYnDK97QJtk8EvNb1HEkAjBp1lcJyJ+r7Nk7KQ93c6EYoOHwqK5LRiyUvLsfmJxV3cJt1OYdPZYVdXHDWRSKvKqnj9I4hdV/5BANRP0gNj9Gi8xMMRD0gnSg4Rbas1z7CGtszpocq5RFpTRuklqdbrmzqKeYvsG8xC/sYIcqAH2NKVcOnRKWYfyRjL6L47BMMRGukeOlIXho//1hkHrlNi3BGLqUIMIY1KWM2C3SP9xQ0pJPZzNNljjQLDWYHoISh6ynyHtKraZ7MWGWQAuiZjhTTxihzmTJN1Xnigu0DuEp6XnqnkdKCqtv3DB25hla4molMosspR8qCnIKhpcwNUQF2uNdP6LpYda/NFeoi26SgPkZ2kGqBvowUZqouIGaUucScTs5L7zRSwvPj9j0DIYyRb1GKGCmPdeLx3/w/KTx+VTxL753gJ5u1y6kq+NLKd+5tNY+KVJqG+SQyvQVd+Whll1WerSjnpdddJ4opWtPbkSbtN2UD09X1SzOQkyNDtAHo6pDyE5BYP23Xn64RKWDF7iKpV9JTpP5+Y4APOX5Us/n9Cw1IQ8foIrHXENs4dlTfUwNmQe57QPwACOUdcM/H4tCjAdZCr7QjssG74D54/gQMXy2Pn+hSY3zedHaR2iuIzta/01lCbKxBrLuBNnNAQxSHGcJIAyuRNWOSlkiZhnJiKtQrdIU8zhZQKHvZ+NU9UdPNbywNtDdVbJBSvyCm7HiJPwl0y2Q2z63IDEBWfOZYGu9L2qJ/rmrWxHBT1U9pTDU/wG5KniZ4DOkymr5Y0axKDmsKPnyy/qQs17+pzguzTnmP2wdZt8AIZd7rlrGuI5by99RNwfdCj7/v8R44Va3QZ4jbPtElh+BoiL0pFp1GgCTrpM1OF/VqGPF+c9q/5LBrL8RlHUVY0YZW+DO1awSX9r0V8bCYsviSXf3XkZ/QS5/ymPz8+pGC4XTS3+1Irv4GkALkynB8U4rxJpBCKJHTRpcRr9rfBFLw4i4noVje5huy/LZtn29f1BP1mmLKmVGHM2Rm2mp9FH5r65zReFvZEMJ7kXoLYBaZetroHFkO4BRrcczTiw1IY+/ejR7vF2bxEGcMK9nySIlIQMTxpC4V9+fLQCuvk3Qs4YtFCsgR4MTg+R9CXc8j5BAJ55Tda9rh7844M5x0LSLd9KYMnj2N0AafF+CYgBpBgXRzSh1igyZjWV8djimgM+PIVyNm510ko6+mihpFiWcoM0nHtrJK4od5dO988x8y/zF3DntqtaE6cX9eYdyFsx+XQeHyvzgUP/H6eP3vsJzhdJA7k9Xr8LRzj8kgpGZFf34UfdCR25+XGfXGNBvMIK5jyXEbn3mHepvlvpTX09QJv7sR3OCE80kfhb8Y/mqXF8iVOhqetpE92OkanchaXb43lQwrZtO51OzSg8O3XJWuhTWFgXfB4UzeU0fjktJj4l4wqyaXO1V/Mqbxt4vVb94bc+w1ClvKbFbObbv7/etNiz+8+/yh1Yn+/HrLy8S5rkX84cvnVskPSBjl82UsatPvHz+/vzv/D//59K7NeT58veX2k3Or0s8f7z61+YKHJrWMyP3+D/zVAincvm9zjs83t/+5a+HYu/nyd5uLGaa+vypSuPnfRyDR+fZ/fLptlf4Q9fXPmzYFvyXSP979Vk4zOVO/3cKPq61Mt7r58b7NTfz2/t37FrXd908/fkB8drn//P79xxYX88tKHf5CzGsTPbDCZtRPyxzUlMw3IeWtxkh6Ex6r0q5F39o0k5rSSStpWgfm+cRMsqZP2iU+yYdZHydMbSEWhm3s2cRvfNvOV4ZMnr8ft7kWVQ2Gs9j489c/t8ct67SW+82ZzdElNFs+NE1ZnDa8d0RsMEhvPt3+9U/1oiVS1G4t2gGkZDZrnAR6vUjfwYdtNu0FKcya3c8j0tM6hNRtHuBfL9K/4WvPSA/oapHCx3dftp67GlI7DsBNMhXsBzG0cSQCRZJh0JY7MDWkduJBmMQM0nsx8dZZqeCuGGBzvpuwXkOa87f1VaxCuhDm2twCN9YYaA878xpSdyFDuJIMcB9Ei2iuKOix5IF2v1utPSCkddWQcoQ4ZinvhEuCRMKAJGByhsnupmtIuTlLsOvywaW4aUcFVtyLAu3sIiA1pEoA7AHrJv8uhLliiR047JBz3M2EriE1dYClqmscvnCs2j5gBGH+JPXhI3UMwBFGboVUBeJAeBApN2cSyBxKRNcvYe0EPYDUA7wqHVDlN6D4Yva0WGySNSPl6c6ZMJ+USMUptEfUP1IC3okg8nGk0mmkbg0pTlohVeeiK3UMqa/VkQKV+kc6T+PGLc522kMqUVEWK6Rq7AlcR5D6tl5DGjxY7BjS2M/dHVJ2nxN8FCnV0h1SZhvpAAq+o6ETezI8rUshELeyrUvBKiuyg3UpGKYIxm/rUrMQS0QO1qVANGFe1aWkKDTvWF1qaC6ukHIjpIn9RntHOqcnApE1pHm8QWfPRYs/rdbuaovGFj+vSKdLAWW6Wk+nxOaqscWfVB2B9EGYm6sNGm3e2OKHD5uhrzsXZaCoJhZqy55bfNmiJwblY7+0pe5d60QgckTaUqGenAiXj0hbSs3NMZd2q3mhnNhlrhd/6SFdA9Ij67Y3ilXSQqrrtrFXJ7SVudTmWgjxOllV3Faue2L0NDe1NsqyNtZmYrcyX7S6Fs3uY7K/HaYNp8W1+UuvW/CLXbQei0odVwfrnwxXL9dqMZmvTKOHgo8TwM8XFd79+O9uVt7FmqdpRrDyb96/l+/L0RMfwEZ2ZIB+3zh6Oke91KWZYTV887efekBaDkgdMVKqBqTqFGz30ID0HPWC1LOVhv017971gVTQjMQodOuJAuvRO+Q2OUe9ILWtxk0bekO6/lEhpQtB+MqQJlh97ty7+f6f37cTcmtIKW9MiMy7XWEqmgy9YGAJh5A4qFRDujWXy0ZI54MKQ+dfIHJ3Pbc95567FDjtDdJg5hQHc6lnWkCQKk4j0vCLAIyCd1/0Ypd6L0glzX0e3r27vb3dtvl1556MsbTkN2msxF3MfVBjK6JAFs3OPRmzSMSR1EQwimVgyYzDZ0mjcy/iRoZhqICzEqkO2DACJpyoW5u6c0/DEM8ssQuvGFIrLsYTahZAVj079+5D7URhqrugRWYri+Y29nTCqw8wETzWLmjx10cCJSjfHCNNHMiTTSUfmrtst+eCFm1Y3auP4rB/f6lwKh+3eOrVf4L0dOwJIN8hPREoOUcnkJLJpH+kp/UMqfixRXosQrrOpeIGd+G8cjl4h0jFiSukmIIVXxtSwuu5xcqt8PAcZyYOPoiU8HtarFJ+5wJpRkB1lsKXmHWClCfklKlvg87TWIQdrgqpNNkMH8N7QeKhej6f/u/m5infmNNyOLSyN+byshOkVdSGzsvmKdqkpH+7JqRqsOnDGuVjwEj1khi7vm0N6dZ8fUC8BvOfR8qCzTeklsltX26vCq4B6TkaXdCnNSLtXCPSzjUi7VwtkdJ2iziKdgvGrsAFfYYW7TZans9bmS+TNtbOY6vEpeTEfK+eNObSTvTh3fdt526sS7vQ7Sf4Ms7V71R3N3ef+l33dEhXixRu3n3fHo9Iu9DN398bY0+70DpueLlWDWmTeRmnr5nXkD4zx89TryOtPquZ4z3z4SD94/evX5piT9LUgDyLDTDLR408KCqOpisC6azZE5UZoGUJAf1fwhM1lxiezhhg97HREyUSnjj8h/5YBkqSAJQoIuB+aw6ULHzQplMP0H3piYot/jKW+cUM0hNV30bsqb+UOWAWO38piSHlDOND/lKiQFFU/lIVsDUXWbHZX6oEIkjg5rU4vnQkjm/qYmKHO9n5S4HgVBumv9RylrXCs+/VD8Qs8XNXlAB499b5K0q4+YLW4/je4Th+6dUnYhHPLlCSLvUhIsXF46y+y+Ue0mAlmJ2NlCzE/dbWPR0OlAikZO1OrpBayzJ7H0RqPAjz2iIdKxkiUqpLs1Xt9VOkZOaIZ9JWSFlmiqfBHkRqzCRhXkVImftoWkeQGjx1axfHN2ZRGBxBqvLUrdoinSRV3CEiBSal9SupN08eYM+zOMnyySUimK9aojivmpsna2OOHXnz15Zn8RFo3IzUL83JOqIvsior/xqkZqRpZW5XOduw+HXgeHhIpxbUNw6tIdWrHcTNiagSU3sTYN8ewBOkejXdKiyjqmm0DmXgdLIb2NeQbs3Xp0FKtWYn35nXkFKFVubCUFY2JNPabkgDQUqVde+x0tjVf6nw/rMdR6Qvlbm/W/CI9IXynj1NcVxR8kI5zzzIkniE2NkSubSNuem1Sj1rY42xOgCk4fO1EEullZKklfnCaWX+2MpayXpZpPNEasPOti2fvHL0SXgNZ2yXetvdIvvfXdJ+o89V609Wy9p/1CnhpIdHOr1thePuyx1LXb3xB1ZdXtEw90+9YqFf4VFAl1Xyth/914MmJzaPGNVW3rjneimmdyKRlGOdOtmvIUvx6YvlP/CU0ABcNoOQ1Un9l4lYbxcJvQVZ5z6v76gcgHx0l2xUQ0os/9QeWofkgPV2n5neVhukqkaBRiitjydxvg+YHlrRnMF+BO8XVpVLDR1kRPRyQIllynxMmRwiBjJVMZJJQJGhIoypr2MrQ3tD+ShtfCrAr6ka0m3oncz+FSCPysikOpnNPN23GIkQYZMAbB2lhu3vIVVWF3xM89C1QcrqEyyCUA+N3Ew1LTSNEKVIR6plIxzYpuq6YQpKutdPkDwYValCSukOKaGUl3DPsyzK1PJYVgP+m/9Xi0DGYO07nMZxU00tO1HMbvQxn9gL+tdSZ/3SUZVGpJ1rRNq5RqSdqzO3yahKViSjF0te9H0bQxKWO1HftzFq1KgD+j9utQQwFk0MmQAAAABJRU5ErkJggg==" id="69" name="Google Shape;69;g2879d3210e9_1_4"/>
          <p:cNvSpPr/>
          <p:nvPr/>
        </p:nvSpPr>
        <p:spPr>
          <a:xfrm>
            <a:off x="8923338" y="-144463"/>
            <a:ext cx="304800" cy="304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jpeg;base64,/9j/4AAQSkZJRgABAQAAAQABAAD/2wCEAAkGBxQSEBAPEhAQEhQQFRAREBYXFBUUERYQFRIYGRQRFxUYHSggGBwlHBUTITMiJTUrLi4uGCEzODc4NygtLi0BCgoKDg0OFg8PFDAdICQsLDcsNyw3LCwsLCw3LDgsLC0sNDcrKy43LCwsLCs3LDcrKy4sLCssMCs4LDgsKyssLP/AABEIAMIBAwMBIgACEQEDEQH/xAAbAAEBAAMBAQEAAAAAAAAAAAAABAEDBQIGB//EAEMQAAICAQIBBwcKBQMDBQAAAAECAAMRBBIhBRMxMkFTcwYUIjNRk7MVI1JhcZGSodLTQ2KBstFCY3IWwfAkgoOxwv/EABYBAQEBAAAAAAAAAAAAAAAAAAACAf/EABoRAQEBAQADAAAAAAAAAAAAAAABAhESITH/2gAMAwEAAhEDEQA/AP3GIiAiJo11btVYtbit2VgjldwVyp2vtyN2Dg4yIEnJHLCag3BVdeZsav0gBvUcBcmCcoxDAE4ztMwOVyNQunei2vnOcFTnmzW5rGTgK5ZeGSNwHR9mZuSvJtNNaj0PYEFC6Z0d7LSy1sDQQzsdgTNwwBx5z6op5GtOpuvtursWxXrQCuyuyqg4xXXYLPRyQGZgAzEDiAqhQ963l3Ze+nTTX3NVVVqLDXzWBXa9qrgO6ljmlzgfV2nE91+UNBUWG1BWyaZ633dYajPNYXp9LHD25xJbOQrV1Fl2n1CViyijTEWV2XuBVZc4cObQSTz5HpZ6o+yedL5LrVzS12YSldAiKRltmkDgAtniSHHHsxA6FPL+mfO3UVHaj2N6WAETHOEk9G3cu76ORnGYbl7ThQxuUAvzQBzu53YX5vZjduKDcBjiOM5d3knvpNLXcC3KLEhOP/q72tHAkj0d2OPWx2ZxN2l8nSr0WM2nDU3m883S1Ycea207TusY5+dJz7BjHbA6VXLFDtWqWo5tVLE25YFHzsbI4ANg4z04M01cv0baS9taNctbKNwPB22plhwALeiCcZPASCjybdLKHW5F5rbvKpYttiq7tzbsLNjJ6ZGGVsZJGCQRpr8k3VBWNQux6NNptRmolmShnIashxzZIscHO7HAjjnIdmrlqhnatbkLJzoYZ6DUcWD7VPSOkZE8HlusmoId/OWig9Ksjmtn9JSMj0VB/wDcDILvJtjUa11DVtzuvuFiLh1OqF2NvHgyc8Dnt29meHjk/wAmWRxY1tWeequ2pUyJ6FL17QGdjx35ySeiB0+V+WE05oV1djdYtfogHYpIBufJGEBZASM43jszF/L2nRrFe9FNJRbcngjOUCKx6ATzleB27pJyt5NpqbbHuss2tQdMio9lW1XJNzEow37sVcD0c39c11eTr8262XI726nRauxxXtBfTjTbht3HG46bIOfR3DpxxDprytSWVOcwzDKghgT6G/aMji23LbenAPCehyrT6J56vDrU6ncMFbXCVEHo9JiAPaeici/ycdtYmqN6lUv84CmtjYB5s1XMiwvhUyxbgvT9pJx5N8k2VV2uPm3stGxbFVzXoq7Tzen+bbHBWt28Tt5wZzggh9JmcjTeUlD1c+XZEy4y6MuNhIZjw4KMdboHbOsBPltV5LWvWKvOa9q+dqqmlim29wyuy84N1icQG6MM3o8YHWr5eqN9mmZwro1aLk8GNlYZMezOSBnpKnExpuX6Wrqd3FZtAZVJyQC20FiOCjPDJwMznf8ATD7tvnCc01mhtsXmvnC2kFZTa+/ADNUhOQeGQOPGaf8Ao7BU76XzTXp7RbS1iMldljKVAsXafnrAQdwPo+w5D6yJgTMBERAREQEREBERAREQEREBERAREQEREBERARE53lG9y6PVNpxm8U3GgAAnnQh2YB4E5xwgdGJ8Y/KGnqoL6PUlmB09d7tbZeaqmvVbLrUdiFdVLklsYwS3BSJJqOVrSwuSznWq0nLR09irkXCt9KarAi8HPSMqMNgkDDYgffRPkLuXnuvrr02oTm7dUlHOIEf5s8n3XNsYgqx3ovHiBxHtElPLmqWukm5WfUUh880oSt11enpJVekhlvJIJPEcMDhA+5ifD8qcvW0GxX1Xo0W3VnHMLq7sUUW1itHXZYRzrqVUBm9DHbn7cGBmIiAiIgIiICIiAiIgIiICIiAiIgIiICIiAiIgIiIGCZiuwMAVIIPQQcj75y/KrTtZpLa1Uvu2b0ABNlIsU3VAHp3Vh1x9cn8lqSG1lgrauq7UCzToyNUQnm1Ku3NMAUzYlpwQCck9sDvREwYGEsDZwQcHBwc4PsnqfOeSexbNeldNlSHULZWDp7aKynm1KEpvRQfTrs4D7eggn6OAnhbVJKhgSOkZGQPrE9z5XTqlnKWRp3p83Nu1/NrV5+2xPnHN4TZzYHtOXYA8Nq7g+qiIgeGtUEKWUE9AyMn7BPc+V8rtOtj0otVj2rZpnGNMWRlS9WCtqduKtu1m6wIz0HOD9VARE1W3hSq4Y7t2CFJAwM+kR0f16TA2xJtLrA5AC2LlK7fSrZOD5wvpDrjacr0jIz0iUwETBM5/KLtZTalJYMUcI6kAB8cNrHt+vogdDMzmfMX1awuTusCBwyBTQLAoW1ek+i2d1RIYYBzjozN/J9OrW5N7jm/SawKFYFi9pOSx3KMGnbjOMEEQO/mMzgaSiwNUxS47b9dzhLnHMvbZzfos3pDBrxgHAGB7JDotJeaNu2/nN+mYMzsMKunp3ZLODjcLM43HOeHGB9dEg5EVhUwbdnntURuzu2HU2Gvp442lcD2Yl8BERAREQEREBESLlnXeb6e/UbS3M12WbQQCxVSQoJ4DJGM/XAtmnV3FFyqhiWRQCdo9JgM5APtkPJOusay+i5axZTzTZQtsauxSVOG4ghlsGOPAA9uBZruqviVfEWB53293V71v243293V71v25VECFdTaXZOaq9FUb1rf6iw7v+X85s3293V71v25mv19nh0/32ymBLvt7ur3rftzXVqbWLjmqvQYKfnW+grd3/NLpNpOvf4g+DXAb7e7q9637cxvt7ur3rftyqIENWptYuOaq9BgvrW4+grZ9X/NNu+3u6vet+3Gk69/iD4NcpgS77e7q9637c8U6i1t3zVXosV9a3Z2+rlsm0X8TxHgN9vd1e9b9uY3293V71v25VPFlgUZJwBA0c5b3dXvW/bmq3V2A45uoseIUWtux7fV8B9Z4TcSz9GUX2nrn7Aer/Xj9XbNtVIUYAx2n2k+0npJ+2GJKN1hcWADYwXaCWQ+grZJIGet0dHCXASfSde/xB8GuUw0iIgIiICIiAiIgIiICIiAmjW6VbqrKbFDJarV2L2FGUhhw+omb4gQ8m8mrTzhD2WPaVLvY25ztUKo4AAAAdAA6STxJJ267qr4lXxFlMl5SQMgBGQXpyP8A5FgVRJvMa/oD85nzGv6A/OB5T11nh0/3Wz5/Q6PVtrxbdbv06raadvoV7jhQprzknDMQxz0dPGdKzSIb3rCjLJST05Cb7cn+vR/XPZL10FY4BAJeN3HeT7E2dUybSde/xB8GuZ8xr+gPzk2k0Ve+/wBAesHwa5CnRiT+Y1/QH5x5jX9AfnAxpOvf4g+DXKZztLoq99/oD1g+DXKfMa/oD84FEm0f8TxHnC8q+V6dElZNYZrHA25482COcbp7AeH1kSnknTV3Lzq7SjOXTaTxU8QS3b2cB+cu41MzVnqp8p3jqveSSEG4jgT/AKR9p7T9Q/KE0/EMx3MPuH/Edn/39c8pyfWAAK1AHAAcAB7J68xr+gPzkKURJ/Ma/oD848xr+gPzgY0nXv8AEHwa5TI9BWFa8AYHOD4NcsgIiICIiAiIgIiICIiAiIgJ4uUlSAxUkEBhgkHHAgHhw+ue55dAQVIyCCD9h6YHL8l77H0+bbGsdLtZUXIRWZatVbWpIQBc7UXoAl2u6q/86viCeeT+TqqFK01rWrEsQowCxOS32kkn+scpOFQE54PT0AsfWL2DiYFU82OACT0DifsEn8+X2W+5t/TND61WYDFu1cFvmret0qvV7On8MD1oweetLZyyUnHsG63A+7GfrzL5za9avPWcLfV0/wAK36Vv8sp8+X2W+5t/TApk2k69/iD4NcefL7Lfc2/pk2k1q77+FvrB/Ct7mv8AlgdKJN58vst9zb+mPPl9lvubf0wGk69/iD4NcpnN0utXffwt9YP4Vvc1/wAsp8+X2W+5t/TA3GoEhiASOg4GR/WadF/E8R48+X2W+5t/TJ9HrV9Phb13/hW/pgdGJN58vst9zb+mPPl9lvubf0wKYk3ny+y33Nv6Y8+X2W+5t/TAaTr3+IPg1ymR8n2BmvIz6wdKlT6mvsYAyyAiIgIiICIiAiIgIk+v1iU1PdYSErBZiFZzj6lUEk/UBNOi5WqtWxlcgVNstDq9TI20NhlsAK+iykZ6QwMC6Jr59fpL/pPSOhjhT/U9EwdSgIBdQWJVRkZLDpA9p+qBtiJJyq9a0XNc5SpUc2sGZCtYU7mDoQy4GeIwR2QK5PruqviVfEE4nkVelld9tVyvXZburrF3PNSnNoNjNubazEF9meG/HTmdrXdVfEq+IIGy+zaOAyTwUe1j0f07T9QMzRXtGOnpJPaSeJM1VekxfsX0U/8A03/b+n1ymBLX6+zw6f7rZQpz2TRX6+zw6f77ZTASXSde/wAQfBrlUm0nXv8AEHwa4FMRECXSde/xB8GuVSbSde/xB8GuUwEm0X8TxHlMm0X8TxHgUxEQERECbSde/wAQfBrlMm0nXv8AEHwa5TAREQEREBERAREQOb5R6BtRpb6FIDWrtHpFe0f6l4j7ROG/k3YjtzYS2samrWBbbHZ7DzLVPVbYyszBPmrEY7uKqvAKDProgfDW+SFrV017qlBXUm8DJCNztl2irqO0ZWmyzgSBwQcOwU1eT96+auFpFoCNqn3g1s76hrtQorepiRuewqylGJIzjE+wiAiJ5dwoLEgAAkk8AAOkkwPU53LNh2qqhiWerq43bRYuSMkDtA6e3PZKatbW6GxLEdBnLKwZeHTxE0Wodoc8GaynI9gFgwv9Mn+pMDYl7AADT2gDAHGro/HM+dN3Fv31frlUQObXqW56z5i31dPbV9K3+eUedN3Fv31frma/X2eHT/fbKYEvnLdxb99X65PpNS2+/wCYt9YO2rua/wCedKTaTr3+IPg1wMedN3Fv31frjzpu4t++r9cqiBzdLqW33/MW+sHbV3Nf88o86buLfvq/XM6Tr3+IPg1ymBL503cW/fV+uT6LVNhzzFvF7O2rsYqf9ftBnSkvJ3UPiX/GeA86buLfvq/XHnTdxb99X65VECXzpu4t++r9cedN3Fv31frlUQI+T3Ja8lSvzg4HGfU1/RJEsk2k69/iD4NcpgIiICIiAiIgIiICIiAiIgJq1TYRiVLgAkqBksMdUA9JPsm2ar7do4cScBR7WPQP/OzMD5zyZ0rC3V5FpR7a7N9qJXbYwqRQClYAAXaMZVW4DII4nv63qr4lXxBNtFe0Y6T0k+0npM0cpA7F2kA85VxILD1g7ARAriS7Le8q9037kzst7yr3TfuQFfr7PDp/vtlM5taW89Z85V6un+E30rf9yU7Le8q9037kCmTaTr3+IPg1zGy3vKvdN+5J9Ilu+/5yr1g/hN3Nf+5A6USbZb3lXum/cjZb3lXum/cgNJ17/EHwa5TObpUt33/OVesH8Ju5r/3JTst7yr3TfuQKZLyd1D4l/wAZ5nZb3lXum/ck3J6W7D85V6y/+E3fP/uQOlEm2W95V7pv3I2W95V7pv3IFMSbZb3lXum/cjZb3lXum/cgNJ17/EHwa5TI+Twd1+4gnnBxAKj1NfYSZZAREQEREBERAREQEREBERASar02Ldi5Cfb0M3/YfVn2z1qH6EBwXzx7Qo6zfmB9pEzduWtubVWZVPNqW2IWA9FSwB2jOBnBx7DA3SfXdVfEq+IswbLcnFaY3VgHnDnYQN7Y28COOB2+0TOu6q+JV8RYFERECav19nh0/wB9spk1fr7PDp/vtlMBJtJ17/EHwa5TJtJ17/EHwa4FMRECbSde/wAQfBrlMm0nXv8AEHwa5TASXk7qHxL/AIzyqS8ndQ+Jf8Z4FUREBERAm0nXv8QfBrlMm0nXv8QfBrlMBERAREQEREBERARBnEt8pqlr3tuDc3batePTZa1djgD2it8fZA7c82OACTwAySfYB0mce7ylpRmDll2hScqwOSbQQVxkY5lj/UY6Z65T5VCNzZrZzlNoDAbm2WW449GFpY/WcCB0dOvS5HFscPYo6q/mT9pM3ziHygHz+2otzCNYfSA3KK67BjP8to6e0To0avdY9e3GxKrM54EWFwPsIKN+UCqT67qr4lXxFlEl5SsCoGYhQHqyScAfOL2mBVEl+Uau+q/Gv+Y+Uae+q/Gv+YGa/X2eHT/fbKZzU19XPWHnasFKgDvXGQ1mRnP1j75R8o099V+Nf8wKpNpOvf4g+DXMfKNPfVfjX/Mn0uvqDXE21cXBHprxHNVjI48eIP3QOlEl+Uae+q/Gv+Y+Uae+q/Gv+YGdJ17/ABB8GuUzm6XlCrff89VxsGPTXua/rlHyjT31X41/zAqkvJ3UPiX/ABnj5Rp76r8a/wCZPyfyhVsPz1XrL/8AWvbcxHbA6USX5Rp76r8a/wCY+Uae+q/Gv+YFUSX5Rp76r8a/5j5Rp76r8a/5gZ0nXv8AEHwa5TI+T7VZr2VgwNgwQQR6mvtEsgIiICIiAiIgIiICQWci0NndSjZDAg8Rhg4IweHRbaPsdvaZfECL5Jp7pc8DniGzljnd09Nj/buMzfyZW5cugbeEBB4j0dwBHs4OwPtBxLIgc/5HrLWsQTz2RYMnaVKouMdgxWolGn0aozOucstacST6CbtoGf8Am33yiICIiAiIgIiICIiAiIgMREQEREBERAREQGIiICIiAiIgIiICIiAiIgIiICIiAiIgIiICIiAiIgIiICIiAiIgIiICIiAiIgIiICIiAiIgIiIH/9k=" id="70" name="Google Shape;70;g2879d3210e9_1_4"/>
          <p:cNvSpPr/>
          <p:nvPr/>
        </p:nvSpPr>
        <p:spPr>
          <a:xfrm>
            <a:off x="8923338" y="-144463"/>
            <a:ext cx="304800" cy="304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jpeg;base64,/9j/4AAQSkZJRgABAQAAAQABAAD/2wCEAAkGBxISEhUTExMTFhUXFh4aFxgWGBwXGBcYGRUYFxcWFhgYKCggGhslGxsXITEhJSkrLjAvGB8zODMtOCktLi4BCgoKBQUFDgUFDisZExkrKysrKysrKysrKysrKysrKysrKysrKysrKysrKysrKysrKysrKysrKysrKysrKysrK//AABEIAMEBBQMBIgACEQEDEQH/xAAbAAEAAwEBAQEAAAAAAAAAAAAAAwQFAgEGB//EAEMQAAIBAgMFBAUKBAYCAwEAAAECEQADBBIhBRMiMUEyUVORFDNhcdIGFSNCUnOBkrLRQ2Khs4KTscHC8GNyJKLhB//EABQBAQAAAAAAAAAAAAAAAAAAAAD/xAAUEQEAAAAAAAAAAAAAAAAAAAAA/9oADAMBAAIRAxEAPwD9MbFXFuuwvWstyJG8XNaKXFAyhiVJa2XJ0EFV0Mkj27tK4FUi9akJxAvbMvqYGXkshVnucnQia+kpQfP429bYpL2WYWypfeIsOSkONZEQx07/AGmuLGNuZQLt+y3C2bI9sBiVgCDJyzJGoPfX0dKD5tMfckjfWgsHLFy0SDoBM84Et01IBPWuUxlzKJxCZ4bMRcs6EshAtlgYHaHEDy9xH01KDJ2XjiXZXu22k8MMnPM+ihdYy5OcmZrWpSgUpSgUpSgUpSgUpSgUpSgUpSgUpSgUpSgUpSgUpSgUpSgUpSgUpSgUpSgxDti5oBaklwJOfQbxgx0TshBIb2rI611tHF3F3hVyMrsAIWIGFNwcxPag/gK2aibDoTJVSe8gTyI/0JH4mgo3cW6B+0+W6q8uLKVtsdEUz2j05dZqq+2brAqtm4rspCnKWCvmCa5soIE55kAgGNa2rdtVEKAB3AR/pXdBmWNo3Gso4tHMdHVsylWUww0UyMwMHkRBEg1xjtrvbJAss+oAy5pkgEk8MBBJkz05VrUoMzC7SuNeNtrDKsSH4sp5lhqoAIDWdJ1LuBO7aq9nbFwtl3X14k54jOgJHANIYweuQz1rbpQZV69dz8Lab4ArlE5ctuYaDAEsxkSehFQWMXcIX6RpzoIyAgjJad8xA0kM3dqREQa2hbAkgDXnpz0jXv0AH4VzbsqvZVRoBoANAIA06AUFbZuKzjKTLKiliRBObNryC/VPL26CrtcogAAAAAEADQAdwFdUClKUClKUClKUClKUClKUClKUClKUClKUClKUClKUFJdoAIXuQgDsuhLaK5WeQ7prhttWQJzNzIMIxgqVVgYGhBZRB76jfYtszK2YMyDZQzmmZ75kz3zXa7M5SykglgWtqTLGSZ6f/goJV2lbJftQi5mJUxAZ1MdSQUb+kTNVrm1yRcNtM27tF+PNblgzrk1UxqjSfdAMyJbOzcnZ3ayIOW0okEliNOkkn3k1yNkqAyxahlysN0sMokhSOo1bT2nvoIrW3kLwRCQgVtSxuNnLJkA0yhdTPPMCBFWRta1rq2kCMjTJZVAAjXV0/MKiOyFnNFqZmd0kzLNM98sx97HvrxdjIOQtDSPUpy4dPdwp+Ve4UE1ra1pioBbjErKMA0ZZgkc+IaexvsmL1ZybMggqyiCWAFtQMxGUtp9aJE9xNaCjTXU0HtKUoFKUoFKUoFKUoFKUoFKUoFKUoFKUoFKUoFKUoFKUoFKUoFKUoFKUoKWI2ittirA/Vj25y2vuGU+3Q1VvbdQG3AlWuZXJMZAYVWEA5pdrY5jRmM8JFdnBi7cukmIcDRLZ5W1IJLKSTxt1610NjrBGYw0SMlnXL2Z4NY6UGlSs9rptXFD3WKsjHiCjVWQCMoH2jU/p9r7a0FmlVvT7X21oMfa+2tBZrMfbVtZzBgQrMRoYCXAjDnzBI9/Sa+f+Tv8A/UNmYxlS3eZLjcrd1GU6wIzCUmTGjVs4LZqtaRy0Sik8FmBpm04NBJJoLWG2mr33s6CFlTPbggXIH8pZAfa3sr3aG01suisCc4aIBLFlymABz4c7H2Ia4w+z1hWS40AEKVW0IBPEFhNJPOu8Jh1JdWCvkYKpZVnLlt3ANABAbXQdBQePtZABwuSSMqjLLAzDDWI0PWQASQBrXWB2kLjFcrKYBExqMltiNOo3gHd3E6x7c2VZJByKIM8IAn36c/bz566mZrWDtoZW2imIkKAY00kdNB5CgnpXhYDnXjuFBJIAAkk6AAcyTQdUqO5iEUAllAPIk6HSdPwBP4V5axCNorA6A6HoSQD5g+RoJaVyrgkgESOY7p5TXVApXisCJBkeymYTHXu98x/ofKg9pXD3VUgEgFjCyYzGC0DvMAmPYa4uYpFOUuoOmhOusx55W8jQTUqE4u3AOdYJIBnmVzZh7xlaf/U17axCNorA6A6HoSQD5g+VBLSleKwIBGoPI0HtKjS8rFgGUlTDAEHKcoaG7jlZTB6MD1qNMbaPJ1PIaEfWAK+ciPfQWKVCcXbnLnWSxUCRJYLmKgdSF1juqS1cDAMpBBEgjUEHUEUHVKUoFKUoKfo9wM5R0AZgYZCxByKvMMPs91dbu/4lr/Lb46tUoKtrDvnDu6mFKgKhXtFTJJY/Z/rVqleM0f8Ae8xQe0rxjGp5VCMZbKLcDAo4BVhqCG7JEdIMz3a0HGz9m2LC5bFm1aX7NtFQd/JQBUGz7yHD2xmTW0o1II7A5jqPZVqzi0YgA6kSJBGgMHn1BIkcxIqDZVhdxa4V9WvQfZFB7gFt2kCB0gEnQgAZmLQonRRMAdAAK6wLAteIII3g5fdW6n3CfZXyFUcObge8ES3l3giXK/wbfQKf9aDSpVXeX/Dtf5jfBXz3y0x21bdq2cBh7N26bsMrPmXJkeSc27jiy65qDd2rPAFnNm0gAnsNMSygc+/8KyE2de0B3uXKVIy29VNzORrcI5DKAQQASABNS7HxGNc2zjLFi00mN1da4ScrSGUoAukcmb8K+goPnxhLos27Jt3GClhP0SkW2S4igDOQSqso9uWasYQXULfROZXn9H2muO7cOfQDMOtbFKDBxuFu3LmfLeUDkoyAaDRiRcBLAzH1YZgVMgilfwN8sENl2Qq3S0EUlAuqm7M820kEsZywDW9sq4zBizXDxcO8TI2XKo5ZV6yfx17hdoMfZqXLUzbcggaKEUSCZJm4ZJkD3KKhxiXLrPkW4vZU6ISGUMwM7wa8amR9kfhvVVwfbvfeD+zboMO7s2+3W7IbOnDahXlSSQbmvZPLL23mcxq3jbNy47fRXApRRM2yf4quIziOF9DPPp37dUt5c30cWUjll4MoXVs0dvMQInlrHM0GfctXWRUNi5BuXC0Nb0W4LoEcWp4109/4zYLeoxJs3CCOYNsSzXHduHOYHEI1Na9KCjiMawRibNwAKSZ3ZEAayA+vurIOAv8A/l7KDspzRIB9bzzS3f0mtvavqLv3bfpNWqDDwGGu23dst1s6jMItAbyWJcQ/UNEGTCqJ0FRWsPeCpNl5GTSbfDDo9zizcWqCNB7fZu4ksEYoJbKcoPVo0HnUWznYoMxY6kAuuViASAWWBB/AUFBd7mB3LgLdZwJtnMChUCc4y6se/lU2Au3EtW1axclUUGGtkSFAMHNyrSpQZ2J2utqN4lxJ5TlMxz7BPeOffSsr5afwv8X/AApQfTUpSgUpSgVBi8PnCiYh1aYk8LA6d08p7ianrl3A594HKeZjpQYyfJ8AAb1oylSOUqzFnWQZEzAjkOXfVgbLi1ugxZc5PETIRmJKA6nhDED3Ae2tFrgAkkAASTOgA5n3VEmMQojgkq+XKQDrnjLpEjn15daCGxhGW4GJB4Wk8iS7IeXIABRXeyvUWvu1/SK6w+NR8uUtxKWEqymAcpkMBBBIBB1HdVTZeCXc2tbnq1/i3Psj20GnVXB9u994P7NunoK99z/NufFVbCX0tveWLpi4PqXH52rZ7UGfOg06VTubTtqCxF0ACSd1c0A1P1auUFXGBgUZVLQTIUqDqpE8RAp6U/gXfO38de426y5SoJ4tQASSMpPTlrGp0rM9PxDDLumUspGYKwyvnyqwzAgApLweWWDzFBpelP4F3zt/HT0p/Au+dv46p2MTcNuxvcyOXK3OmYqlwZh/KzKGA6ggEdK62ZdYBQ7OWFi2WDTmzcQJKjqSDyGsUFr0p/Au+dv46elP4F3zt/HVTF4u8lwhLZZdJJBgQswveSOvKVgwSKrXtq3uyoAaGOY2ng8IKgJMqS0gSYORj7KDU9KfwLvnb+OoLF24rXCbNzieRrb5btF14+9TXWysQ7AhwdANSjJznSG5kQDI+17NeMdi7qM2RCwAWBlaPrlhI6wFEjlmFBY9KfwLvnb+OnpT+Bd87fx1l4jHYkwVtsBbuZnAUg3LZhcoBBkgM50I4rS6wxq1jLjb0hWaRuTC66G84eRrAyjU+znQWvSn8C752/jp6U/gXfO38dULl5zbXI5zG7dVeLmQL+RZPOCo591T7Nds5BLdmQGmQu9uBCQdQSoGp1Ma60HuOu3Htugs3JZGAk24kqQJ46n9KfwLvnb+OrDnQ+7un+g1PurGG0b4A+hY8KHstJOTM4/2B79INBo+lP4F3zt/HT0p/Au+dv46qbNv3jcui4GysBctkjsgyu65CCAquQSTNxhyAqCzfbKpzuQRh8pJMEs0OFP15WCefOg0vSn8C752/jp6U/gXfO38dVRcYuOJoF5g4GoC7poDfZHYPTnNW9mOWs2mJkm2pJ5zKgzNBkbewd3EZMtsrlmc5XWY5ZSe6lfQUoFKUoFKUoFQYvDC4ACSIdW0jUqwYDUHQx019tT0oMVPk4ggb29ABBEoMylizAkKDxSQYIPdHOrdjZ27QIrswF0uM5kgM5YqCBMCSBMnlJNX6TQU8PgijKcxYKriTGYl3DknKANI7utdbK9Ra+7X9IqyDWZstL25tfSWvVr/AA2+yP56DUqrg+3e+8H9m3Td3/Etf5bfHUeAYhroZlLbwSQMo9Vb6EmNPbQSbUE2boHht+k1kfKX5aYPAoly/c4HfJKceU5WaWC6xwxIB1Irf3g7x51Xx+zrN8KL1q3cCtmUXFDgNBGYBuRgkT7aDH2dt/BbQ3ZsXbV9QSSsajhYAsjgEdeYrY+bbHg2vyL+1c3lVWtAAAAmANB2DVreDvHnQV/m2x4Nr8i/tT5tseDa/Iv7VY3g7x503g7x50GfhMLZfNOHRSrQQVQ/VVtCP/aPeD76mOysPIO4syORyLInnBipcNbS2IU6TOrFufPViTUu8HePOgr/ADbY8G1+Rf2qthNnWc136K3pcEcC6fRWz3Vo7wd486q4S4M97UesHX/w26Dr5tseDa/Iv7VX9HsZ8m4t905FjNlLZY59kTNaG8HePOot2mbPpmiOf+3KfbzoOPm2z4Nr8i/tT5tseDa/Iv7VY3g7x503g7x50GbtPZ9kWbpFq2CLbRwL9k+yrXzbY8G1+Rf2rnatwbi7qPVt1/lNWt4O8edBTv4LDorMbVqFBJ4F5ASeleYbB2XE7i2DJBBRdCDBEjnVxmUiCQQeYMa1xZVEEKRGp1MmSZMk6nWgj+bbHg2vyL+1Pm2x4Nr8i/tVjeDvHnTeDvHnQfL/ACssJb3eRVSc05QFmMsTHPrXld/LNh9FqPrf8K9oPp6UpQKUpQKr422zBcsSHUmTHCGBboZMTA7+oirFKDDXCYyAC9vVSrHM2mZjLKMupVYjUctTUuHwLrYS0yowS5ChezugxFuQ3LKuUHny61r0oMvZ+DZHUlFXgfMUMrLujADQHo3T+pNWtleotfdr+kVarL2Xin3Nr6G76tetv7I/noNSqGHwyM94lFJ3g1IBPqbdS+lP4F3zt/HXOz2JN0lSp3g0MSPorf2SR/Wgi2rg7e5u/Rp6tvqj7JrRqrtX1F37tv0mrVBXxbJwh1DS0CVLawT0BjQHnWe+OwmUsotmELgZQuYBskAsAJzwuvU1a2nbLlE4NWM51LDRG6Aj/s1AmySCGG4BBkHdNMk5ie31IBPeQO6gJdsvbtXLdq2wu9nRR9Rn7ufCRHfXWByOSDZtrAnSDPG6aaDQ5QQeobpXPzW2UKrWlUOzwtogFnzFyePXMXcnrLE867tbPuLMPbAKhY3bQACTpxz17+goPL13Do+R0tqTGXhBLTz0A0j/AHHfUd3GYVVkpznQWWLaLmMrlkaa6xXRwO8JbNh3MwTuydQMpE5/wiom2GSwbNbGhBAtmCCACDxzBAUROoUCgt4MWbgkW1BHMFIPWDqBI0Oo00rm++HQkOiAKFk5NOMsBrERwnWffGksPgXtzkayJiYtNyEwO37T51B6G91rmfcGGC62mMjdgieP/wAjj8TQc4naGEQ2xlt8d3d6hVKnRdQ0E8bW10nW4vTWpsWURmAsW2yqpPIE5i4gCNTwwB1LDlzrn5o0ZYsQ4AYbowwHIEZ/YPKvbuBZ3Oa5ZLZRwm2dAC8NGefrMO6g5u3baoHNm32nUiBoLYuEkaazk5ac/ZUuDFtyQbNsQNdAeIOyMOQ0ldD1nkK8GzrsKN4hh2bW2dS+fMDxcuM/0rqzgrqGVe0NIjdmBqWJ7cySTNBZbCWhru0/KD/QCqK4rCwJW2NFJ4DpnEqZI5e3zipccb623bPaOVGMbtuik/bqE7G9mH5AepPILkH1/s6UHuAxOHuveRbdubTQRCEkajPA5DOtxdYM2z0iuEurwzh7QkIdCDAuMF14R1OneAeUQbFvAOpkGyCECSLTTkGoXt8udQWNmNlUrctEcJzC2TnyZcpJDweyvKOyKCXgzAbm3BuFJ0+qjNJEdSpEfj7Kmwlm29tH3SDMoaIBiQDExrUYwNyZ3lsnMWE2zwkrlOXj7p5zzNd4fDXkVUFy3CqAJtmYAgTx0FlMMg5Io9wApWNtrad/D5NbTZp+owiI/mPfXtBu0pSgUpSgVXxtxlC5ZMuoMAnQsAeXIAaydNPbVilBiLtS+QPoWBKmOBgA5Yi3PcIAJnlPPpXdi/c3CC4zq4uC2zMAGcqxUOIGXjgNAEcUVsUoMvAXnzorEyUckEmYFxd2SCARoSJIBMa1a2V6i192v6RVqsvZe0bIs2vpbXq1+uv2R7aDUqrg+3e+8H9m3T5yseNa/Ov71Wwa52usl45TcEZchGlq2NCQevtoNC9aDKVbkwIPTQiDXzHy0+Rg2hbtW/Sb1nd3d5mUlmPA6ZVJIyni569RGtbWNS4lt3F15VCwkJEgEieGtCg+f2LsP0Tdp6Rir+p4sRc3jdljoYH/AEV9BVfFWcxU5yhB0Iy6yCI4gf8AorhrDAEm84A5ki3p/wDWgt0qlcXKAWxDAHkTuwDpOkr3TXlsZtFxDEwDpuzoZg6LyMHX2GgkwGHKBpCAs0nJy0VVHQRwqoj2VaqoLLEkC+8jmItyJ5Tw6V16M/jXPJPhoLNVcH2733g/s268WwxEi85HsFv4a4t4Qhmi+8sQxEW9OEKDGXlw/wBDQXqqHCne55Ec/bOXLH/rEn30aywgG+4kwJFvUwTA4dTAJ/Co3IVspxJDGNDuwdSQumXqQY9xoL9KoSIB9JMEkA/RwSs5gOHUjK0j+U91e2hm7OILaBtN2eEzDaLyMHX2Ggk2r6i79236TVqqV/As6spvXIYEGAnIiD9WukssQCL7kHUEC2QR3jhoJ8TazoyzGZSJHSRE1xg7RVYMSWJ05asTAqJbRMgX2OUw0C3oYBg8Ohgg+4iord1W1GKkGIg2j2uz069O+g0aVnlgDl9JMklYm3OYLnKxl5hdY7takt2iwDLfcgiQQLZBB1BBC6igxflp/C/xf8KVpY7YwvRvLlw5ZiMg5xPJfYKUGpSlKBSlKBUOJvZADHNlX3ZmCyfP+tTVy9sNEgGDIkTBHIj20GYNu2iJAecrMBGpKsVyiJ1JEDv6V1Y2oWsJdgBpy3FAZ8rKSLqqIDMQVYDSToY6VcGDt6fRppEcI0jlHdFdNhkIiI4s2nDxTM6c/b30FPZ+0GuFZUCRc01kG3dCczEyCOmhB51Psr1Fr7tf0iptyubNGsEczyJk6ctSBr7Kh2V6i192v6RQWqq4Pt3vvB/Zt1aqrg+3e+8H9m3QNq+ou/dt+k1aqDHWi9t0ESyMBPKSCBNfN/LTae1LNu22Cwtq9cN0KyliwyZHMmcgXiC6z/rQbu1CeDKxBzaQpaeBtNCvv17vxGSMBe5NduFSpVhupzKz5o4nKzl4dQdCdBUmxsXjLhtnF4a3h2kwEvb0nhbnCgL5n9voKDCsWriW7Vsh33bHiyZeArcRARm1KqygmROUnSYqXBBrZIy3DwABisyxd2MgtmMSNSZPeTJrYpQYWNw9x7mdWuoPshD0GhYhgSQeXSCQQdCKWIwd9iEO9ZMrCQpCgsgXiG8zGCC0ayWjhia3dl3GYMWZm4uEsuQxlHSB9bMR7CJq7QZGzFe1IbOwIEAIRBlpPE7c5Ggjs1DjBcuM+7e4nZEZGOVlDNPbA1zodB9Xr03aq4Pt3vvB/Zt0GFe2debU3bmZXz2zuZCvKyWzOSRAYQpXS44JM1exitcduG4qlU1jWUa4TEMNeJTrI5yDWzVLePvo1y90cOULJbNHazECJ5dOtBn3EZkVDbuCblwtAEhbgvAHnqeNdKnwJZGMo50OoWAWa47kASSAMw61rUoKWIxoCMSlwAKSTlmABqdDPlWQcHiPGudlB6tuaJE+s6tLf0151tbV9Rd+7b9Jq1QYWzsO9p7jE3GFxQWXdBfpZYtcBB5EFVgyYReIxXNu04CnJck7oERoBbZWMksQeTRlA7Ws8xt4lmCMUEsFOUd5jQedRbPdinEWOpALDKxAJAJECCfcKCiC+YHI4C3WeMs5gUZQAcwy6t1nl+NT4C8VtW1a3clUUHSdQoBrQpQUMTte3bjeZ1nlKnWOfKe8UrI+Wn8L/F/wpQfTUpSgUpSgUpSgUpSgVVXZ9sAAZgBoAHcADoAJq1SgzcBhFKkkufpLg9Y/IXXAHPuAq9ZsqghRzMmSSSeUknU6AeVQ7N7B+8uf3nq1QKUpQVcZmDIyozQTIUqDqpE8RA509KfwLvnb+OvcdeZcpAJ4tQASYyk9JjUDU1mfOd9hlFm4CykBgh4Xz5Vbi4Yyy8EwMsSZoNL0p/Au+dv46elP4F3zt/HVJMbdNqyWDLcLlWUjJmZUucp5KzKCPYRXezcRclhcLSFkqQJje3QrZUnmoHlQWvSn8C752/jp6U/gXfO38dVMZjbqXSEts66SSGgcMlVIBJJ5z2ZUgkEiq13a96MqpDQTmNq5HZBUZNCCWJUa65WjuoNT0p/Au+dv46gw924GuE2LnE4I1t8t2i/b7wa62ViXcEODIAMlGSZLaQwEkQDp9qOknjHY25bZsqM4AWAFYj+IWEgc4VR7Mw07wselP4F3zt/HT0p/Au+dv46y8RtO/oVtXQEuS4CHjtmBlAYSTxMeGTNoTAbSxtDEXRcZbcmFtnKuWQDcfMQGjmFiekad9Bc9KfwLvnb+OnpT+Bd87fx1QuYl92uR5Y3bqr2eLKL+Re7Qqv5detWNm3mLEMzdmYYQY3lwIxEAglQOfdQMdduPadRYuSyMBrb5lSB9ep/Sn8C752/jqw50Pu7p/oNT7qxhtW8APobh4UPYaSSgZxoPw5aHpQaPpT+Bd87fx09KfwLvnb+OqezMVda5dFxXCkC5aLLAVTK7vTrwhyG4pukQABVbDYu9CszNlIsZG4MrZrkPqNSWUgnQAaR3kNX0p/Au+dv46elP4F3zt/HVbfMXWHaN8wYAAgKLTQGMcInKeY1NWtmXC1m0xOYtbUk6akqDOmmtBj7fwl7EZMtphlmczJ1y8oY91K+hpQKUpQKUpQKUpQKUpQKUpQZuBx1pVYNctgi5ckFgCPpX6GrHzlY8a1+df3q1Sgq/OVjxrX51/esr5QfLLA4JFuX7yhGfICk3IOVm1CSY4TrHdW/VLamycPiVVcRZt3lVswW4odQ0ETDaTBPnQZuD25gscyCxesXwCSyqwYrwtBZDqOvMVq/NtjwbX5F/auGsqjWlRVVQWgKAAOA8gKu0FX5tseDa/Iv7U+bbHg2vyL+1WqUGbhMNYfN/8dFKtBDIk9lWnhnow/rUjbHwxYOcPZLKCFY21kA8wDEiYHlVjC4ZbYhc0TOrM2p56sSfbU1BV+bbHg2vyL+1VsLs+yWuzat6OAOBdBurZgad5PnWnVXB9u994P7VugfNtjwbX5F/aq/o+H3mTcJ3ZsiRmgtl75yiZiPbOlaVRHDLnzxxR3mPfl5Zo0mJiRyoIfmyx4Nr8i/tXvzbY8G1+Rf2q1SgzNp7PsizdItWwRbYghFBBynUaVZ+bbHg2vyL+1Nq+ou/dt+k1aoKV7A4dVLG1ahQSeBeQEnpXGGwdh1ncW11IIKJIIMEGJHkTV91BBBAIIgg6gjqDXFiyEGVZjU6ksZJkyWkmgg+bbHg2vyL+1e/NtjwbX5F/arVKD5b5VWltbvdqEnNOQZZjLExz5nzpXfy0/hf4v8AhSg+mpSlApSlApSlApSlApSlApSlApSlBg/LH1Sfef8AFq+RpSgUpSgUpSgUFeUoPaUpQKUpQDSlKBSlKBSlKDR2P9b8P96UpQf/2Q==" id="71" name="Google Shape;71;g2879d3210e9_1_4"/>
          <p:cNvSpPr/>
          <p:nvPr/>
        </p:nvSpPr>
        <p:spPr>
          <a:xfrm>
            <a:off x="8923338" y="-144463"/>
            <a:ext cx="304800" cy="304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2" name="Google Shape;72;g2879d3210e9_1_4"/>
          <p:cNvSpPr txBox="1"/>
          <p:nvPr/>
        </p:nvSpPr>
        <p:spPr>
          <a:xfrm>
            <a:off x="1524000" y="1828800"/>
            <a:ext cx="6172200" cy="14478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Recitation 4</a:t>
            </a:r>
            <a:endParaRPr b="0" i="0" sz="2800" u="none" cap="none" strike="noStrike">
              <a:solidFill>
                <a:srgbClr val="000000"/>
              </a:solidFill>
              <a:latin typeface="Comic Sans MS"/>
              <a:ea typeface="Comic Sans MS"/>
              <a:cs typeface="Comic Sans MS"/>
              <a:sym typeface="Comic Sans MS"/>
            </a:endParaRPr>
          </a:p>
        </p:txBody>
      </p:sp>
      <p:pic>
        <p:nvPicPr>
          <p:cNvPr id="73" name="Google Shape;73;g2879d3210e9_1_4"/>
          <p:cNvPicPr preferRelativeResize="0"/>
          <p:nvPr/>
        </p:nvPicPr>
        <p:blipFill rotWithShape="1">
          <a:blip r:embed="rId4">
            <a:alphaModFix/>
          </a:blip>
          <a:srcRect b="0" l="0" r="0" t="0"/>
          <a:stretch/>
        </p:blipFill>
        <p:spPr>
          <a:xfrm>
            <a:off x="3338500" y="3322838"/>
            <a:ext cx="2543175" cy="18002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2879d3210e9_1_123"/>
          <p:cNvSpPr/>
          <p:nvPr/>
        </p:nvSpPr>
        <p:spPr>
          <a:xfrm>
            <a:off x="152400" y="76200"/>
            <a:ext cx="66513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663300"/>
                </a:solidFill>
                <a:latin typeface="Arial"/>
                <a:ea typeface="Arial"/>
                <a:cs typeface="Arial"/>
                <a:sym typeface="Arial"/>
              </a:rPr>
              <a:t>Question 4 - Removing Elements</a:t>
            </a:r>
            <a:endParaRPr b="0" i="0" sz="2400" u="none" cap="none" strike="noStrike">
              <a:solidFill>
                <a:srgbClr val="663300"/>
              </a:solidFill>
              <a:latin typeface="Arial"/>
              <a:ea typeface="Arial"/>
              <a:cs typeface="Arial"/>
              <a:sym typeface="Arial"/>
            </a:endParaRPr>
          </a:p>
          <a:p>
            <a:pPr indent="0" lvl="0" marL="0" marR="0" rtl="1" algn="r">
              <a:lnSpc>
                <a:spcPct val="100000"/>
              </a:lnSpc>
              <a:spcBef>
                <a:spcPts val="0"/>
              </a:spcBef>
              <a:spcAft>
                <a:spcPts val="0"/>
              </a:spcAft>
              <a:buClr>
                <a:srgbClr val="000000"/>
              </a:buClr>
              <a:buSzPts val="2400"/>
              <a:buFont typeface="Arial"/>
              <a:buNone/>
            </a:pPr>
            <a:r>
              <a:t/>
            </a:r>
            <a:endParaRPr b="0" i="0" sz="2400" u="none" cap="none" strike="noStrike">
              <a:solidFill>
                <a:srgbClr val="663300"/>
              </a:solidFill>
              <a:latin typeface="Arial"/>
              <a:ea typeface="Arial"/>
              <a:cs typeface="Arial"/>
              <a:sym typeface="Arial"/>
            </a:endParaRPr>
          </a:p>
        </p:txBody>
      </p:sp>
      <p:sp>
        <p:nvSpPr>
          <p:cNvPr id="158" name="Google Shape;158;g2879d3210e9_1_123"/>
          <p:cNvSpPr txBox="1"/>
          <p:nvPr/>
        </p:nvSpPr>
        <p:spPr>
          <a:xfrm>
            <a:off x="228600" y="685800"/>
            <a:ext cx="8610600" cy="23904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In Java, the lengths of arrays is fixed.</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This means that once an array is created with a given size, we cannot change the size of the array, only the elements inside it.</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We call those types of variables </a:t>
            </a:r>
            <a:r>
              <a:rPr b="1" i="0" lang="en-US" sz="1600" u="none" cap="none" strike="noStrike">
                <a:solidFill>
                  <a:schemeClr val="dk1"/>
                </a:solidFill>
                <a:latin typeface="Comic Sans MS"/>
                <a:ea typeface="Comic Sans MS"/>
                <a:cs typeface="Comic Sans MS"/>
                <a:sym typeface="Comic Sans MS"/>
              </a:rPr>
              <a:t>– Immutable</a:t>
            </a:r>
            <a:r>
              <a:rPr b="0" i="0" lang="en-US" sz="1600" u="none" cap="none" strike="noStrike">
                <a:solidFill>
                  <a:schemeClr val="dk1"/>
                </a:solidFill>
                <a:latin typeface="Comic Sans MS"/>
                <a:ea typeface="Comic Sans MS"/>
                <a:cs typeface="Comic Sans MS"/>
                <a:sym typeface="Comic Sans MS"/>
              </a:rPr>
              <a:t>: immutable simply means unmodifiable or unchangeable in a way which doesn’t change the original value.</a:t>
            </a:r>
            <a:endParaRPr/>
          </a:p>
          <a:p>
            <a:pPr indent="-342900" lvl="0" marL="342900" marR="0" rtl="0" algn="l">
              <a:lnSpc>
                <a:spcPct val="100000"/>
              </a:lnSpc>
              <a:spcBef>
                <a:spcPts val="960"/>
              </a:spcBef>
              <a:spcAft>
                <a:spcPts val="0"/>
              </a:spcAft>
              <a:buClr>
                <a:srgbClr val="006600"/>
              </a:buClr>
              <a:buSzPts val="1600"/>
              <a:buFont typeface="Noto Sans"/>
              <a:buChar char="■"/>
            </a:pPr>
            <a:r>
              <a:rPr b="0" i="0" lang="en-US" sz="1600" u="sng" cap="none" strike="noStrike">
                <a:solidFill>
                  <a:schemeClr val="dk1"/>
                </a:solidFill>
                <a:latin typeface="Comic Sans MS"/>
                <a:ea typeface="Comic Sans MS"/>
                <a:cs typeface="Comic Sans MS"/>
                <a:sym typeface="Comic Sans MS"/>
              </a:rPr>
              <a:t>Note</a:t>
            </a:r>
            <a:r>
              <a:rPr b="0" i="0" lang="en-US" sz="1600" u="none" cap="none" strike="noStrike">
                <a:solidFill>
                  <a:schemeClr val="dk1"/>
                </a:solidFill>
                <a:latin typeface="Comic Sans MS"/>
                <a:ea typeface="Comic Sans MS"/>
                <a:cs typeface="Comic Sans MS"/>
                <a:sym typeface="Comic Sans MS"/>
              </a:rPr>
              <a:t>: Values within an array are </a:t>
            </a:r>
            <a:r>
              <a:rPr b="1" i="0" lang="en-US" sz="1600" u="none" cap="none" strike="noStrike">
                <a:solidFill>
                  <a:schemeClr val="dk1"/>
                </a:solidFill>
                <a:latin typeface="Comic Sans MS"/>
                <a:ea typeface="Comic Sans MS"/>
                <a:cs typeface="Comic Sans MS"/>
                <a:sym typeface="Comic Sans MS"/>
              </a:rPr>
              <a:t>Muteable. </a:t>
            </a:r>
            <a:r>
              <a:rPr b="0" i="0" lang="en-US" sz="1600" u="none" cap="none" strike="noStrike">
                <a:solidFill>
                  <a:schemeClr val="dk1"/>
                </a:solidFill>
                <a:latin typeface="Comic Sans MS"/>
                <a:ea typeface="Comic Sans MS"/>
                <a:cs typeface="Comic Sans MS"/>
                <a:sym typeface="Comic Sans MS"/>
              </a:rPr>
              <a:t>When I change a value in the array it will change.  </a:t>
            </a:r>
            <a:endParaRPr b="1" i="0" sz="1600" u="none" cap="none" strike="noStrike">
              <a:solidFill>
                <a:schemeClr val="dk1"/>
              </a:solidFill>
              <a:latin typeface="Comic Sans MS"/>
              <a:ea typeface="Comic Sans MS"/>
              <a:cs typeface="Comic Sans MS"/>
              <a:sym typeface="Comic Sans MS"/>
            </a:endParaRPr>
          </a:p>
          <a:p>
            <a:pPr indent="-342900" lvl="0" marL="3429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Still, sometimes we wish to remove some elements from an array and work with a smaller array.</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Write a function with the following signature:</a:t>
            </a:r>
            <a:endParaRPr b="0" i="0" sz="1400" u="none" cap="none" strike="noStrike">
              <a:solidFill>
                <a:srgbClr val="000000"/>
              </a:solidFill>
              <a:latin typeface="Arial"/>
              <a:ea typeface="Arial"/>
              <a:cs typeface="Arial"/>
              <a:sym typeface="Arial"/>
            </a:endParaRPr>
          </a:p>
          <a:p>
            <a:pPr indent="-241300" lvl="0" marL="342900" marR="0" rtl="0" algn="l">
              <a:lnSpc>
                <a:spcPct val="100000"/>
              </a:lnSpc>
              <a:spcBef>
                <a:spcPts val="960"/>
              </a:spcBef>
              <a:spcAft>
                <a:spcPts val="0"/>
              </a:spcAft>
              <a:buClr>
                <a:srgbClr val="006600"/>
              </a:buClr>
              <a:buSzPts val="1600"/>
              <a:buFont typeface="Noto Sans"/>
              <a:buNone/>
            </a:pPr>
            <a:r>
              <a:t/>
            </a:r>
            <a:endParaRPr b="0" i="0" sz="1600" u="none" cap="none" strike="noStrike">
              <a:solidFill>
                <a:schemeClr val="dk1"/>
              </a:solidFill>
              <a:latin typeface="Comic Sans MS"/>
              <a:ea typeface="Comic Sans MS"/>
              <a:cs typeface="Comic Sans MS"/>
              <a:sym typeface="Comic Sans MS"/>
            </a:endParaRPr>
          </a:p>
          <a:p>
            <a:pPr indent="-330200" lvl="1" marL="9144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The function receives an array and an element.</a:t>
            </a:r>
            <a:endParaRPr b="0" i="0" sz="1600" u="none" cap="none" strike="noStrike">
              <a:solidFill>
                <a:schemeClr val="dk1"/>
              </a:solidFill>
              <a:latin typeface="Comic Sans MS"/>
              <a:ea typeface="Comic Sans MS"/>
              <a:cs typeface="Comic Sans MS"/>
              <a:sym typeface="Comic Sans MS"/>
            </a:endParaRPr>
          </a:p>
          <a:p>
            <a:pPr indent="-330200" lvl="1" marL="9144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And returns a new array which consists of all elements present in the input array, but without the given element.</a:t>
            </a:r>
            <a:endParaRPr b="0" i="0" sz="1600" u="none" cap="none" strike="noStrike">
              <a:solidFill>
                <a:schemeClr val="dk1"/>
              </a:solidFill>
              <a:latin typeface="Comic Sans MS"/>
              <a:ea typeface="Comic Sans MS"/>
              <a:cs typeface="Comic Sans MS"/>
              <a:sym typeface="Comic Sans MS"/>
            </a:endParaRPr>
          </a:p>
          <a:p>
            <a:pPr indent="-330200" lvl="1" marL="9144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It’s important to note that an element may appear more than once or not at all.</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960"/>
              </a:spcBef>
              <a:spcAft>
                <a:spcPts val="0"/>
              </a:spcAft>
              <a:buClr>
                <a:srgbClr val="006600"/>
              </a:buClr>
              <a:buSzPts val="1600"/>
              <a:buFont typeface="Noto Sans"/>
              <a:buNone/>
            </a:pPr>
            <a:r>
              <a:t/>
            </a:r>
            <a:endParaRPr b="0" i="0" sz="1600" u="none" cap="none" strike="noStrike">
              <a:solidFill>
                <a:schemeClr val="dk1"/>
              </a:solidFill>
              <a:latin typeface="Comic Sans MS"/>
              <a:ea typeface="Comic Sans MS"/>
              <a:cs typeface="Comic Sans MS"/>
              <a:sym typeface="Comic Sans MS"/>
            </a:endParaRPr>
          </a:p>
          <a:p>
            <a:pPr indent="-285750" lvl="1" marL="742950" marR="0" rtl="0" algn="l">
              <a:lnSpc>
                <a:spcPct val="100000"/>
              </a:lnSpc>
              <a:spcBef>
                <a:spcPts val="960"/>
              </a:spcBef>
              <a:spcAft>
                <a:spcPts val="0"/>
              </a:spcAft>
              <a:buClr>
                <a:srgbClr val="000099"/>
              </a:buClr>
              <a:buSzPts val="1200"/>
              <a:buFont typeface="Noto Sans"/>
              <a:buNone/>
            </a:pPr>
            <a:r>
              <a:t/>
            </a:r>
            <a:endParaRPr b="0" i="0" sz="1600" u="none" cap="none" strike="noStrike">
              <a:solidFill>
                <a:schemeClr val="dk1"/>
              </a:solidFill>
              <a:latin typeface="Comic Sans MS"/>
              <a:ea typeface="Comic Sans MS"/>
              <a:cs typeface="Comic Sans MS"/>
              <a:sym typeface="Comic Sans MS"/>
            </a:endParaRPr>
          </a:p>
          <a:p>
            <a:pPr indent="-285750" lvl="1" marL="742950" marR="0" rtl="0" algn="l">
              <a:lnSpc>
                <a:spcPct val="100000"/>
              </a:lnSpc>
              <a:spcBef>
                <a:spcPts val="960"/>
              </a:spcBef>
              <a:spcAft>
                <a:spcPts val="0"/>
              </a:spcAft>
              <a:buClr>
                <a:srgbClr val="000099"/>
              </a:buClr>
              <a:buSzPts val="1200"/>
              <a:buFont typeface="Noto Sans"/>
              <a:buNone/>
            </a:pPr>
            <a:r>
              <a:t/>
            </a:r>
            <a:endParaRPr b="0" i="0" sz="1600" u="none" cap="none" strike="noStrike">
              <a:solidFill>
                <a:srgbClr val="00B050"/>
              </a:solidFill>
              <a:latin typeface="Comic Sans MS"/>
              <a:ea typeface="Comic Sans MS"/>
              <a:cs typeface="Comic Sans MS"/>
              <a:sym typeface="Comic Sans MS"/>
            </a:endParaRPr>
          </a:p>
        </p:txBody>
      </p:sp>
      <p:sp>
        <p:nvSpPr>
          <p:cNvPr id="159" name="Google Shape;159;g2879d3210e9_1_123"/>
          <p:cNvSpPr/>
          <p:nvPr/>
        </p:nvSpPr>
        <p:spPr>
          <a:xfrm>
            <a:off x="152400" y="6677610"/>
            <a:ext cx="4724400" cy="152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0" name="Google Shape;160;g2879d3210e9_1_123"/>
          <p:cNvSpPr/>
          <p:nvPr/>
        </p:nvSpPr>
        <p:spPr>
          <a:xfrm>
            <a:off x="854375" y="3814459"/>
            <a:ext cx="6934200" cy="383700"/>
          </a:xfrm>
          <a:prstGeom prst="rect">
            <a:avLst/>
          </a:prstGeom>
          <a:solidFill>
            <a:srgbClr val="DBD8D8"/>
          </a:solid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7F0055"/>
                </a:solidFill>
                <a:latin typeface="Consolas"/>
                <a:ea typeface="Consolas"/>
                <a:cs typeface="Consolas"/>
                <a:sym typeface="Consolas"/>
              </a:rPr>
              <a:t>public</a:t>
            </a:r>
            <a:r>
              <a:rPr b="1" i="0" lang="en-US" sz="1600" u="none" cap="none" strike="noStrike">
                <a:solidFill>
                  <a:srgbClr val="000000"/>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static</a:t>
            </a:r>
            <a:r>
              <a:rPr b="1" i="0" lang="en-US" sz="1600" u="none" cap="none" strike="noStrike">
                <a:solidFill>
                  <a:srgbClr val="000000"/>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int</a:t>
            </a:r>
            <a:r>
              <a:rPr b="1" i="0" lang="en-US" sz="1600" u="none" cap="none" strike="noStrike">
                <a:solidFill>
                  <a:srgbClr val="000000"/>
                </a:solidFill>
                <a:latin typeface="Consolas"/>
                <a:ea typeface="Consolas"/>
                <a:cs typeface="Consolas"/>
                <a:sym typeface="Consolas"/>
              </a:rPr>
              <a:t>[] remove(</a:t>
            </a:r>
            <a:r>
              <a:rPr b="1" i="0" lang="en-US" sz="1600" u="none" cap="none" strike="noStrike">
                <a:solidFill>
                  <a:srgbClr val="7F0055"/>
                </a:solidFill>
                <a:latin typeface="Consolas"/>
                <a:ea typeface="Consolas"/>
                <a:cs typeface="Consolas"/>
                <a:sym typeface="Consolas"/>
              </a:rPr>
              <a:t>int</a:t>
            </a:r>
            <a:r>
              <a:rPr b="1" i="0" lang="en-US" sz="1600" u="none" cap="none" strike="noStrike">
                <a:solidFill>
                  <a:srgbClr val="000000"/>
                </a:solidFill>
                <a:latin typeface="Consolas"/>
                <a:ea typeface="Consolas"/>
                <a:cs typeface="Consolas"/>
                <a:sym typeface="Consolas"/>
              </a:rPr>
              <a:t>[] </a:t>
            </a:r>
            <a:r>
              <a:rPr b="1" i="0" lang="en-US" sz="1600" u="none" cap="none" strike="noStrike">
                <a:solidFill>
                  <a:schemeClr val="dk1"/>
                </a:solidFill>
                <a:latin typeface="Consolas"/>
                <a:ea typeface="Consolas"/>
                <a:cs typeface="Consolas"/>
                <a:sym typeface="Consolas"/>
              </a:rPr>
              <a:t>arr</a:t>
            </a:r>
            <a:r>
              <a:rPr b="1" i="0" lang="en-US" sz="1600" u="none" cap="none" strike="noStrike">
                <a:solidFill>
                  <a:srgbClr val="000000"/>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int</a:t>
            </a:r>
            <a:r>
              <a:rPr b="1" i="0" lang="en-US" sz="1600" u="none" cap="none" strike="noStrike">
                <a:solidFill>
                  <a:srgbClr val="000000"/>
                </a:solidFill>
                <a:latin typeface="Consolas"/>
                <a:ea typeface="Consolas"/>
                <a:cs typeface="Consolas"/>
                <a:sym typeface="Consolas"/>
              </a:rPr>
              <a:t> </a:t>
            </a:r>
            <a:r>
              <a:rPr b="1" i="0" lang="en-US" sz="1600" u="none" cap="none" strike="noStrike">
                <a:solidFill>
                  <a:schemeClr val="dk1"/>
                </a:solidFill>
                <a:latin typeface="Consolas"/>
                <a:ea typeface="Consolas"/>
                <a:cs typeface="Consolas"/>
                <a:sym typeface="Consolas"/>
              </a:rPr>
              <a:t>element</a:t>
            </a:r>
            <a:r>
              <a:rPr b="1" i="0" lang="en-US" sz="1600" u="none" cap="none" strike="noStrike">
                <a:solidFill>
                  <a:srgbClr val="000000"/>
                </a:solidFill>
                <a:latin typeface="Consolas"/>
                <a:ea typeface="Consolas"/>
                <a:cs typeface="Consolas"/>
                <a:sym typeface="Consolas"/>
              </a:rPr>
              <a:t>)</a:t>
            </a:r>
            <a:endParaRPr b="0" i="0" sz="1600" u="none" cap="none" strike="noStrike">
              <a:solidFill>
                <a:schemeClr val="dk1"/>
              </a:solidFill>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2879d3210e9_1_111"/>
          <p:cNvSpPr txBox="1"/>
          <p:nvPr/>
        </p:nvSpPr>
        <p:spPr>
          <a:xfrm>
            <a:off x="228600" y="685800"/>
            <a:ext cx="8610600" cy="29718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Examples:</a:t>
            </a:r>
            <a:endParaRPr b="0" i="0" sz="1400" u="none" cap="none" strike="noStrike">
              <a:solidFill>
                <a:srgbClr val="000000"/>
              </a:solidFill>
              <a:latin typeface="Arial"/>
              <a:ea typeface="Arial"/>
              <a:cs typeface="Arial"/>
              <a:sym typeface="Arial"/>
            </a:endParaRPr>
          </a:p>
          <a:p>
            <a:pPr indent="-330200" lvl="1" marL="9144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Removing 2 from {4, 1, 2, 3, 5} will result in {4, 1, 3, 5}.</a:t>
            </a:r>
            <a:endParaRPr b="0" i="0" sz="1600" u="none" cap="none" strike="noStrike">
              <a:solidFill>
                <a:schemeClr val="dk1"/>
              </a:solidFill>
              <a:latin typeface="Comic Sans MS"/>
              <a:ea typeface="Comic Sans MS"/>
              <a:cs typeface="Comic Sans MS"/>
              <a:sym typeface="Comic Sans MS"/>
            </a:endParaRPr>
          </a:p>
          <a:p>
            <a:pPr indent="-330200" lvl="1" marL="9144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Removing 0 from {0, 1, 2, 3, 0, 6, 0, 9} will result in {1, 2, 3, 6, 9}.</a:t>
            </a:r>
            <a:endParaRPr b="0" i="0" sz="1600" u="none" cap="none" strike="noStrike">
              <a:solidFill>
                <a:schemeClr val="dk1"/>
              </a:solidFill>
              <a:latin typeface="Comic Sans MS"/>
              <a:ea typeface="Comic Sans MS"/>
              <a:cs typeface="Comic Sans MS"/>
              <a:sym typeface="Comic Sans MS"/>
            </a:endParaRPr>
          </a:p>
          <a:p>
            <a:pPr indent="-330200" lvl="1" marL="9144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Removing 19 from {1, 2, 3} will result in {1, 2, 3}.</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960"/>
              </a:spcBef>
              <a:spcAft>
                <a:spcPts val="0"/>
              </a:spcAft>
              <a:buClr>
                <a:srgbClr val="000099"/>
              </a:buClr>
              <a:buSzPts val="1200"/>
              <a:buFont typeface="Noto Sans"/>
              <a:buNone/>
            </a:pPr>
            <a:r>
              <a:t/>
            </a:r>
            <a:endParaRPr b="0" i="0" sz="1600" u="none" cap="none" strike="noStrike">
              <a:solidFill>
                <a:schemeClr val="dk1"/>
              </a:solidFill>
              <a:latin typeface="Comic Sans MS"/>
              <a:ea typeface="Comic Sans MS"/>
              <a:cs typeface="Comic Sans MS"/>
              <a:sym typeface="Comic Sans MS"/>
            </a:endParaRPr>
          </a:p>
          <a:p>
            <a:pPr indent="-285750" lvl="1" marL="742950" marR="0" rtl="0" algn="l">
              <a:lnSpc>
                <a:spcPct val="100000"/>
              </a:lnSpc>
              <a:spcBef>
                <a:spcPts val="960"/>
              </a:spcBef>
              <a:spcAft>
                <a:spcPts val="0"/>
              </a:spcAft>
              <a:buClr>
                <a:srgbClr val="000099"/>
              </a:buClr>
              <a:buSzPts val="1200"/>
              <a:buFont typeface="Noto Sans"/>
              <a:buNone/>
            </a:pPr>
            <a:r>
              <a:t/>
            </a:r>
            <a:endParaRPr b="0" i="0" sz="1600" u="none" cap="none" strike="noStrike">
              <a:solidFill>
                <a:srgbClr val="00B050"/>
              </a:solidFill>
              <a:latin typeface="Comic Sans MS"/>
              <a:ea typeface="Comic Sans MS"/>
              <a:cs typeface="Comic Sans MS"/>
              <a:sym typeface="Comic Sans MS"/>
            </a:endParaRPr>
          </a:p>
        </p:txBody>
      </p:sp>
      <p:sp>
        <p:nvSpPr>
          <p:cNvPr id="166" name="Google Shape;166;g2879d3210e9_1_111"/>
          <p:cNvSpPr/>
          <p:nvPr/>
        </p:nvSpPr>
        <p:spPr>
          <a:xfrm>
            <a:off x="152400" y="6677610"/>
            <a:ext cx="4724400" cy="152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7" name="Google Shape;167;g2879d3210e9_1_111"/>
          <p:cNvSpPr/>
          <p:nvPr/>
        </p:nvSpPr>
        <p:spPr>
          <a:xfrm>
            <a:off x="152400" y="76200"/>
            <a:ext cx="66513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663300"/>
                </a:solidFill>
                <a:latin typeface="Arial"/>
                <a:ea typeface="Arial"/>
                <a:cs typeface="Arial"/>
                <a:sym typeface="Arial"/>
              </a:rPr>
              <a:t>Question 4 - Removing Elements</a:t>
            </a:r>
            <a:endParaRPr b="0" i="0" sz="2400" u="none" cap="none" strike="noStrike">
              <a:solidFill>
                <a:srgbClr val="663300"/>
              </a:solidFill>
              <a:latin typeface="Arial"/>
              <a:ea typeface="Arial"/>
              <a:cs typeface="Arial"/>
              <a:sym typeface="Arial"/>
            </a:endParaRPr>
          </a:p>
          <a:p>
            <a:pPr indent="0" lvl="0" marL="0" marR="0" rtl="1" algn="r">
              <a:lnSpc>
                <a:spcPct val="100000"/>
              </a:lnSpc>
              <a:spcBef>
                <a:spcPts val="0"/>
              </a:spcBef>
              <a:spcAft>
                <a:spcPts val="0"/>
              </a:spcAft>
              <a:buClr>
                <a:srgbClr val="000000"/>
              </a:buClr>
              <a:buSzPts val="2400"/>
              <a:buFont typeface="Arial"/>
              <a:buNone/>
            </a:pPr>
            <a:r>
              <a:t/>
            </a:r>
            <a:endParaRPr b="0" i="0" sz="2400" u="none" cap="none" strike="noStrike">
              <a:solidFill>
                <a:srgbClr val="6633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2879d3210e9_1_117"/>
          <p:cNvSpPr/>
          <p:nvPr/>
        </p:nvSpPr>
        <p:spPr>
          <a:xfrm>
            <a:off x="152400" y="6677610"/>
            <a:ext cx="4724400" cy="152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3" name="Google Shape;173;g2879d3210e9_1_117"/>
          <p:cNvSpPr/>
          <p:nvPr/>
        </p:nvSpPr>
        <p:spPr>
          <a:xfrm>
            <a:off x="381000" y="838200"/>
            <a:ext cx="8153400" cy="5078400"/>
          </a:xfrm>
          <a:prstGeom prst="rect">
            <a:avLst/>
          </a:prstGeom>
          <a:solidFill>
            <a:srgbClr val="DBD8D8"/>
          </a:solid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7F0055"/>
                </a:solidFill>
                <a:latin typeface="Consolas"/>
                <a:ea typeface="Consolas"/>
                <a:cs typeface="Consolas"/>
                <a:sym typeface="Consolas"/>
              </a:rPr>
              <a:t>public</a:t>
            </a:r>
            <a:r>
              <a:rPr b="1" i="0" lang="en-US" sz="1800" u="none" cap="none" strike="noStrike">
                <a:solidFill>
                  <a:srgbClr val="000000"/>
                </a:solidFill>
                <a:latin typeface="Consolas"/>
                <a:ea typeface="Consolas"/>
                <a:cs typeface="Consolas"/>
                <a:sym typeface="Consolas"/>
              </a:rPr>
              <a:t> </a:t>
            </a:r>
            <a:r>
              <a:rPr b="1" i="0" lang="en-US" sz="1800" u="none" cap="none" strike="noStrike">
                <a:solidFill>
                  <a:srgbClr val="7F0055"/>
                </a:solidFill>
                <a:latin typeface="Consolas"/>
                <a:ea typeface="Consolas"/>
                <a:cs typeface="Consolas"/>
                <a:sym typeface="Consolas"/>
              </a:rPr>
              <a:t>static</a:t>
            </a:r>
            <a:r>
              <a:rPr b="1" i="0" lang="en-US" sz="1800" u="none" cap="none" strike="noStrike">
                <a:solidFill>
                  <a:srgbClr val="000000"/>
                </a:solidFill>
                <a:latin typeface="Consolas"/>
                <a:ea typeface="Consolas"/>
                <a:cs typeface="Consolas"/>
                <a:sym typeface="Consolas"/>
              </a:rPr>
              <a:t> </a:t>
            </a:r>
            <a:r>
              <a:rPr b="1" i="0" lang="en-US" sz="1800" u="none" cap="none" strike="noStrike">
                <a:solidFill>
                  <a:srgbClr val="7F0055"/>
                </a:solidFill>
                <a:latin typeface="Consolas"/>
                <a:ea typeface="Consolas"/>
                <a:cs typeface="Consolas"/>
                <a:sym typeface="Consolas"/>
              </a:rPr>
              <a:t>int</a:t>
            </a:r>
            <a:r>
              <a:rPr b="0" i="0" lang="en-US" sz="1800" u="none" cap="none" strike="noStrike">
                <a:solidFill>
                  <a:srgbClr val="000000"/>
                </a:solidFill>
                <a:latin typeface="Consolas"/>
                <a:ea typeface="Consolas"/>
                <a:cs typeface="Consolas"/>
                <a:sym typeface="Consolas"/>
              </a:rPr>
              <a:t>[] remove(</a:t>
            </a:r>
            <a:r>
              <a:rPr b="1" i="0" lang="en-US" sz="1800" u="none" cap="none" strike="noStrike">
                <a:solidFill>
                  <a:srgbClr val="7F0055"/>
                </a:solidFill>
                <a:latin typeface="Consolas"/>
                <a:ea typeface="Consolas"/>
                <a:cs typeface="Consolas"/>
                <a:sym typeface="Consolas"/>
              </a:rPr>
              <a:t>int</a:t>
            </a:r>
            <a:r>
              <a:rPr b="0" i="0" lang="en-US" sz="1800" u="none" cap="none" strike="noStrike">
                <a:solidFill>
                  <a:srgbClr val="000000"/>
                </a:solidFill>
                <a:latin typeface="Consolas"/>
                <a:ea typeface="Consolas"/>
                <a:cs typeface="Consolas"/>
                <a:sym typeface="Consolas"/>
              </a:rPr>
              <a:t>[] arr, </a:t>
            </a:r>
            <a:r>
              <a:rPr b="1" i="0" lang="en-US" sz="1800" u="none" cap="none" strike="noStrike">
                <a:solidFill>
                  <a:srgbClr val="7F0055"/>
                </a:solidFill>
                <a:latin typeface="Consolas"/>
                <a:ea typeface="Consolas"/>
                <a:cs typeface="Consolas"/>
                <a:sym typeface="Consolas"/>
              </a:rPr>
              <a:t>int</a:t>
            </a:r>
            <a:r>
              <a:rPr b="0" i="0" lang="en-US" sz="1800" u="none" cap="none" strike="noStrike">
                <a:solidFill>
                  <a:srgbClr val="000000"/>
                </a:solidFill>
                <a:latin typeface="Consolas"/>
                <a:ea typeface="Consolas"/>
                <a:cs typeface="Consolas"/>
                <a:sym typeface="Consolas"/>
              </a:rPr>
              <a:t> element) {</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7F0055"/>
                </a:solidFill>
                <a:latin typeface="Consolas"/>
                <a:ea typeface="Consolas"/>
                <a:cs typeface="Consolas"/>
                <a:sym typeface="Consolas"/>
              </a:rPr>
              <a:t>	</a:t>
            </a:r>
            <a:r>
              <a:rPr b="1" i="0" lang="en-US" sz="1800" u="none" cap="none" strike="noStrike">
                <a:solidFill>
                  <a:srgbClr val="7F0055"/>
                </a:solidFill>
                <a:latin typeface="Consolas"/>
                <a:ea typeface="Consolas"/>
                <a:cs typeface="Consolas"/>
                <a:sym typeface="Consolas"/>
              </a:rPr>
              <a:t>int</a:t>
            </a:r>
            <a:r>
              <a:rPr b="0" i="0" lang="en-US" sz="1800" u="none" cap="none" strike="noStrike">
                <a:solidFill>
                  <a:srgbClr val="000000"/>
                </a:solidFill>
                <a:latin typeface="Consolas"/>
                <a:ea typeface="Consolas"/>
                <a:cs typeface="Consolas"/>
                <a:sym typeface="Consolas"/>
              </a:rPr>
              <a:t> count = 0;</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7F0055"/>
                </a:solidFill>
                <a:latin typeface="Consolas"/>
                <a:ea typeface="Consolas"/>
                <a:cs typeface="Consolas"/>
                <a:sym typeface="Consolas"/>
              </a:rPr>
              <a:t>	</a:t>
            </a:r>
            <a:r>
              <a:rPr b="1" i="0" lang="en-US" sz="1800" u="none" cap="none" strike="noStrike">
                <a:solidFill>
                  <a:srgbClr val="7F0055"/>
                </a:solidFill>
                <a:latin typeface="Consolas"/>
                <a:ea typeface="Consolas"/>
                <a:cs typeface="Consolas"/>
                <a:sym typeface="Consolas"/>
              </a:rPr>
              <a:t>for</a:t>
            </a:r>
            <a:r>
              <a:rPr b="0" i="0" lang="en-US" sz="1800" u="none" cap="none" strike="noStrike">
                <a:solidFill>
                  <a:srgbClr val="000000"/>
                </a:solidFill>
                <a:latin typeface="Consolas"/>
                <a:ea typeface="Consolas"/>
                <a:cs typeface="Consolas"/>
                <a:sym typeface="Consolas"/>
              </a:rPr>
              <a:t> (</a:t>
            </a:r>
            <a:r>
              <a:rPr b="1" i="0" lang="en-US" sz="1800" u="none" cap="none" strike="noStrike">
                <a:solidFill>
                  <a:srgbClr val="7F0055"/>
                </a:solidFill>
                <a:latin typeface="Consolas"/>
                <a:ea typeface="Consolas"/>
                <a:cs typeface="Consolas"/>
                <a:sym typeface="Consolas"/>
              </a:rPr>
              <a:t>int</a:t>
            </a:r>
            <a:r>
              <a:rPr b="0" i="0" lang="en-US" sz="1800" u="none" cap="none" strike="noStrike">
                <a:solidFill>
                  <a:srgbClr val="000000"/>
                </a:solidFill>
                <a:latin typeface="Consolas"/>
                <a:ea typeface="Consolas"/>
                <a:cs typeface="Consolas"/>
                <a:sym typeface="Consolas"/>
              </a:rPr>
              <a:t> i = 0; i &lt; arr.length; i++) {</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		</a:t>
            </a:r>
            <a:r>
              <a:rPr b="1" i="0" lang="en-US" sz="1800" u="none" cap="none" strike="noStrike">
                <a:solidFill>
                  <a:srgbClr val="7F0055"/>
                </a:solidFill>
                <a:latin typeface="Consolas"/>
                <a:ea typeface="Consolas"/>
                <a:cs typeface="Consolas"/>
                <a:sym typeface="Consolas"/>
              </a:rPr>
              <a:t>if</a:t>
            </a:r>
            <a:r>
              <a:rPr b="0" i="0" lang="en-US" sz="1800" u="none" cap="none" strike="noStrike">
                <a:solidFill>
                  <a:srgbClr val="000000"/>
                </a:solidFill>
                <a:latin typeface="Consolas"/>
                <a:ea typeface="Consolas"/>
                <a:cs typeface="Consolas"/>
                <a:sym typeface="Consolas"/>
              </a:rPr>
              <a:t> (arr[i] == element) {</a:t>
            </a:r>
            <a:endParaRPr b="0" i="0" sz="1800" u="none" cap="none" strike="noStrike">
              <a:solidFill>
                <a:srgbClr val="000000"/>
              </a:solidFill>
              <a:latin typeface="Consolas"/>
              <a:ea typeface="Consolas"/>
              <a:cs typeface="Consolas"/>
              <a:sym typeface="Consolas"/>
            </a:endParaRPr>
          </a:p>
          <a:p>
            <a:pPr indent="457200" lvl="0" marL="45720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 		count++;</a:t>
            </a:r>
            <a:endParaRPr b="0" i="0" sz="1800" u="none" cap="none" strike="noStrike">
              <a:solidFill>
                <a:srgbClr val="000000"/>
              </a:solidFill>
              <a:latin typeface="Consolas"/>
              <a:ea typeface="Consolas"/>
              <a:cs typeface="Consolas"/>
              <a:sym typeface="Consolas"/>
            </a:endParaRPr>
          </a:p>
          <a:p>
            <a:pPr indent="457200" lvl="0" marL="45720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	}</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	}</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7F0055"/>
                </a:solidFill>
                <a:latin typeface="Consolas"/>
                <a:ea typeface="Consolas"/>
                <a:cs typeface="Consolas"/>
                <a:sym typeface="Consolas"/>
              </a:rPr>
              <a:t>	</a:t>
            </a:r>
            <a:r>
              <a:rPr b="1" i="0" lang="en-US" sz="1800" u="none" cap="none" strike="noStrike">
                <a:solidFill>
                  <a:srgbClr val="7F0055"/>
                </a:solidFill>
                <a:latin typeface="Consolas"/>
                <a:ea typeface="Consolas"/>
                <a:cs typeface="Consolas"/>
                <a:sym typeface="Consolas"/>
              </a:rPr>
              <a:t>int</a:t>
            </a:r>
            <a:r>
              <a:rPr b="0" i="0" lang="en-US" sz="1800" u="none" cap="none" strike="noStrike">
                <a:solidFill>
                  <a:srgbClr val="000000"/>
                </a:solidFill>
                <a:latin typeface="Consolas"/>
                <a:ea typeface="Consolas"/>
                <a:cs typeface="Consolas"/>
                <a:sym typeface="Consolas"/>
              </a:rPr>
              <a:t>[] ans = </a:t>
            </a:r>
            <a:r>
              <a:rPr b="0" i="0" lang="en-US" sz="1800" u="none" cap="none" strike="noStrike">
                <a:solidFill>
                  <a:srgbClr val="7F0055"/>
                </a:solidFill>
                <a:latin typeface="Consolas"/>
                <a:ea typeface="Consolas"/>
                <a:cs typeface="Consolas"/>
                <a:sym typeface="Consolas"/>
              </a:rPr>
              <a:t>new</a:t>
            </a:r>
            <a:r>
              <a:rPr b="0" i="0" lang="en-US" sz="1800" u="none" cap="none" strike="noStrike">
                <a:solidFill>
                  <a:srgbClr val="000000"/>
                </a:solidFill>
                <a:latin typeface="Consolas"/>
                <a:ea typeface="Consolas"/>
                <a:cs typeface="Consolas"/>
                <a:sym typeface="Consolas"/>
              </a:rPr>
              <a:t> </a:t>
            </a:r>
            <a:r>
              <a:rPr b="0" i="0" lang="en-US" sz="1800" u="none" cap="none" strike="noStrike">
                <a:solidFill>
                  <a:srgbClr val="7F0055"/>
                </a:solidFill>
                <a:latin typeface="Consolas"/>
                <a:ea typeface="Consolas"/>
                <a:cs typeface="Consolas"/>
                <a:sym typeface="Consolas"/>
              </a:rPr>
              <a:t>int</a:t>
            </a:r>
            <a:r>
              <a:rPr b="0" i="0" lang="en-US" sz="1800" u="none" cap="none" strike="noStrike">
                <a:solidFill>
                  <a:srgbClr val="000000"/>
                </a:solidFill>
                <a:latin typeface="Consolas"/>
                <a:ea typeface="Consolas"/>
                <a:cs typeface="Consolas"/>
                <a:sym typeface="Consolas"/>
              </a:rPr>
              <a:t>[arr.length - count];</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7F0055"/>
                </a:solidFill>
                <a:latin typeface="Consolas"/>
                <a:ea typeface="Consolas"/>
                <a:cs typeface="Consolas"/>
                <a:sym typeface="Consolas"/>
              </a:rPr>
              <a:t>	</a:t>
            </a:r>
            <a:r>
              <a:rPr b="1" i="0" lang="en-US" sz="1800" u="none" cap="none" strike="noStrike">
                <a:solidFill>
                  <a:srgbClr val="7F0055"/>
                </a:solidFill>
                <a:latin typeface="Consolas"/>
                <a:ea typeface="Consolas"/>
                <a:cs typeface="Consolas"/>
                <a:sym typeface="Consolas"/>
              </a:rPr>
              <a:t>int</a:t>
            </a:r>
            <a:r>
              <a:rPr b="0" i="0" lang="en-US" sz="1800" u="none" cap="none" strike="noStrike">
                <a:solidFill>
                  <a:srgbClr val="000000"/>
                </a:solidFill>
                <a:latin typeface="Consolas"/>
                <a:ea typeface="Consolas"/>
                <a:cs typeface="Consolas"/>
                <a:sym typeface="Consolas"/>
              </a:rPr>
              <a:t> index = 0;</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7F0055"/>
                </a:solidFill>
                <a:latin typeface="Consolas"/>
                <a:ea typeface="Consolas"/>
                <a:cs typeface="Consolas"/>
                <a:sym typeface="Consolas"/>
              </a:rPr>
              <a:t>	</a:t>
            </a:r>
            <a:r>
              <a:rPr b="1" i="0" lang="en-US" sz="1800" u="none" cap="none" strike="noStrike">
                <a:solidFill>
                  <a:srgbClr val="7F0055"/>
                </a:solidFill>
                <a:latin typeface="Consolas"/>
                <a:ea typeface="Consolas"/>
                <a:cs typeface="Consolas"/>
                <a:sym typeface="Consolas"/>
              </a:rPr>
              <a:t>for</a:t>
            </a:r>
            <a:r>
              <a:rPr b="0" i="0" lang="en-US" sz="1800" u="none" cap="none" strike="noStrike">
                <a:solidFill>
                  <a:srgbClr val="000000"/>
                </a:solidFill>
                <a:latin typeface="Consolas"/>
                <a:ea typeface="Consolas"/>
                <a:cs typeface="Consolas"/>
                <a:sym typeface="Consolas"/>
              </a:rPr>
              <a:t> (</a:t>
            </a:r>
            <a:r>
              <a:rPr b="1" i="0" lang="en-US" sz="1800" u="none" cap="none" strike="noStrike">
                <a:solidFill>
                  <a:srgbClr val="7F0055"/>
                </a:solidFill>
                <a:latin typeface="Consolas"/>
                <a:ea typeface="Consolas"/>
                <a:cs typeface="Consolas"/>
                <a:sym typeface="Consolas"/>
              </a:rPr>
              <a:t>int</a:t>
            </a:r>
            <a:r>
              <a:rPr b="0" i="0" lang="en-US" sz="1800" u="none" cap="none" strike="noStrike">
                <a:solidFill>
                  <a:srgbClr val="000000"/>
                </a:solidFill>
                <a:latin typeface="Consolas"/>
                <a:ea typeface="Consolas"/>
                <a:cs typeface="Consolas"/>
                <a:sym typeface="Consolas"/>
              </a:rPr>
              <a:t> i = 0; i &lt; arr.length; i++) {</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7F0055"/>
                </a:solidFill>
                <a:latin typeface="Consolas"/>
                <a:ea typeface="Consolas"/>
                <a:cs typeface="Consolas"/>
                <a:sym typeface="Consolas"/>
              </a:rPr>
              <a:t>		</a:t>
            </a:r>
            <a:r>
              <a:rPr b="1" i="0" lang="en-US" sz="1800" u="none" cap="none" strike="noStrike">
                <a:solidFill>
                  <a:srgbClr val="7F0055"/>
                </a:solidFill>
                <a:latin typeface="Consolas"/>
                <a:ea typeface="Consolas"/>
                <a:cs typeface="Consolas"/>
                <a:sym typeface="Consolas"/>
              </a:rPr>
              <a:t>if</a:t>
            </a:r>
            <a:r>
              <a:rPr b="0" i="0" lang="en-US" sz="1800" u="none" cap="none" strike="noStrike">
                <a:solidFill>
                  <a:srgbClr val="7F0055"/>
                </a:solidFill>
                <a:latin typeface="Consolas"/>
                <a:ea typeface="Consolas"/>
                <a:cs typeface="Consolas"/>
                <a:sym typeface="Consolas"/>
              </a:rPr>
              <a:t> </a:t>
            </a:r>
            <a:r>
              <a:rPr b="0" i="0" lang="en-US" sz="1800" u="none" cap="none" strike="noStrike">
                <a:solidFill>
                  <a:srgbClr val="000000"/>
                </a:solidFill>
                <a:latin typeface="Consolas"/>
                <a:ea typeface="Consolas"/>
                <a:cs typeface="Consolas"/>
                <a:sym typeface="Consolas"/>
              </a:rPr>
              <a:t>(arr[i] != element){</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6A3E3E"/>
                </a:solidFill>
                <a:latin typeface="Consolas"/>
                <a:ea typeface="Consolas"/>
                <a:cs typeface="Consolas"/>
                <a:sym typeface="Consolas"/>
              </a:rPr>
              <a:t>			</a:t>
            </a:r>
            <a:r>
              <a:rPr b="0" i="0" lang="en-US" sz="1800" u="none" cap="none" strike="noStrike">
                <a:solidFill>
                  <a:srgbClr val="000000"/>
                </a:solidFill>
                <a:latin typeface="Consolas"/>
                <a:ea typeface="Consolas"/>
                <a:cs typeface="Consolas"/>
                <a:sym typeface="Consolas"/>
              </a:rPr>
              <a:t>ans[index] = arr[i];</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6A3E3E"/>
                </a:solidFill>
                <a:latin typeface="Consolas"/>
                <a:ea typeface="Consolas"/>
                <a:cs typeface="Consolas"/>
                <a:sym typeface="Consolas"/>
              </a:rPr>
              <a:t>			</a:t>
            </a:r>
            <a:r>
              <a:rPr b="0" i="0" lang="en-US" sz="1800" u="none" cap="none" strike="noStrike">
                <a:solidFill>
                  <a:srgbClr val="000000"/>
                </a:solidFill>
                <a:latin typeface="Consolas"/>
                <a:ea typeface="Consolas"/>
                <a:cs typeface="Consolas"/>
                <a:sym typeface="Consolas"/>
              </a:rPr>
              <a:t>index++;</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		}</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	}</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7F0055"/>
                </a:solidFill>
                <a:latin typeface="Consolas"/>
                <a:ea typeface="Consolas"/>
                <a:cs typeface="Consolas"/>
                <a:sym typeface="Consolas"/>
              </a:rPr>
              <a:t>	</a:t>
            </a:r>
            <a:r>
              <a:rPr b="1" i="0" lang="en-US" sz="1800" u="none" cap="none" strike="noStrike">
                <a:solidFill>
                  <a:srgbClr val="7F0055"/>
                </a:solidFill>
                <a:latin typeface="Consolas"/>
                <a:ea typeface="Consolas"/>
                <a:cs typeface="Consolas"/>
                <a:sym typeface="Consolas"/>
              </a:rPr>
              <a:t>return</a:t>
            </a:r>
            <a:r>
              <a:rPr b="0" i="0" lang="en-US" sz="1800" u="none" cap="none" strike="noStrike">
                <a:solidFill>
                  <a:srgbClr val="000000"/>
                </a:solidFill>
                <a:latin typeface="Consolas"/>
                <a:ea typeface="Consolas"/>
                <a:cs typeface="Consolas"/>
                <a:sym typeface="Consolas"/>
              </a:rPr>
              <a:t> ans;</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a:t>
            </a:r>
            <a:endParaRPr b="0" i="0" sz="1800" u="none" cap="none" strike="noStrike">
              <a:solidFill>
                <a:srgbClr val="000000"/>
              </a:solidFill>
              <a:latin typeface="Consolas"/>
              <a:ea typeface="Consolas"/>
              <a:cs typeface="Consolas"/>
              <a:sym typeface="Consolas"/>
            </a:endParaRPr>
          </a:p>
        </p:txBody>
      </p:sp>
      <p:sp>
        <p:nvSpPr>
          <p:cNvPr id="174" name="Google Shape;174;g2879d3210e9_1_117"/>
          <p:cNvSpPr/>
          <p:nvPr/>
        </p:nvSpPr>
        <p:spPr>
          <a:xfrm>
            <a:off x="152400" y="76200"/>
            <a:ext cx="66513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663300"/>
                </a:solidFill>
                <a:latin typeface="Arial"/>
                <a:ea typeface="Arial"/>
                <a:cs typeface="Arial"/>
                <a:sym typeface="Arial"/>
              </a:rPr>
              <a:t>Question 4 - Solution</a:t>
            </a:r>
            <a:endParaRPr b="0" i="0" sz="2400" u="none" cap="none" strike="noStrike">
              <a:solidFill>
                <a:srgbClr val="663300"/>
              </a:solidFill>
              <a:latin typeface="Arial"/>
              <a:ea typeface="Arial"/>
              <a:cs typeface="Arial"/>
              <a:sym typeface="Arial"/>
            </a:endParaRPr>
          </a:p>
          <a:p>
            <a:pPr indent="0" lvl="0" marL="0" marR="0" rtl="1" algn="r">
              <a:lnSpc>
                <a:spcPct val="100000"/>
              </a:lnSpc>
              <a:spcBef>
                <a:spcPts val="0"/>
              </a:spcBef>
              <a:spcAft>
                <a:spcPts val="0"/>
              </a:spcAft>
              <a:buClr>
                <a:srgbClr val="000000"/>
              </a:buClr>
              <a:buSzPts val="2400"/>
              <a:buFont typeface="Arial"/>
              <a:buNone/>
            </a:pPr>
            <a:r>
              <a:t/>
            </a:r>
            <a:endParaRPr b="0" i="0" sz="2400" u="none" cap="none" strike="noStrike">
              <a:solidFill>
                <a:srgbClr val="6633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4"/>
          <p:cNvSpPr txBox="1"/>
          <p:nvPr>
            <p:ph idx="4294967295"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Command Line Arguments - Revisited</a:t>
            </a:r>
            <a:endParaRPr/>
          </a:p>
        </p:txBody>
      </p:sp>
      <p:sp>
        <p:nvSpPr>
          <p:cNvPr id="181" name="Google Shape;181;p24"/>
          <p:cNvSpPr txBox="1"/>
          <p:nvPr/>
        </p:nvSpPr>
        <p:spPr>
          <a:xfrm>
            <a:off x="228600" y="685800"/>
            <a:ext cx="8610600" cy="29718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Now that you know all about arrays, you may have noticed something familiar.</a:t>
            </a:r>
            <a:endParaRPr b="0" i="0" sz="1600" u="none" cap="none" strike="noStrike">
              <a:solidFill>
                <a:schemeClr val="dk1"/>
              </a:solidFill>
              <a:latin typeface="Comic Sans MS"/>
              <a:ea typeface="Comic Sans MS"/>
              <a:cs typeface="Comic Sans MS"/>
              <a:sym typeface="Comic Sans MS"/>
            </a:endParaRPr>
          </a:p>
          <a:p>
            <a:pPr indent="-342900" lvl="0" marL="3429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You will recall that every program starts with:</a:t>
            </a:r>
            <a:endParaRPr b="0" i="0" sz="1400" u="none" cap="none" strike="noStrike">
              <a:solidFill>
                <a:srgbClr val="000000"/>
              </a:solidFill>
              <a:latin typeface="Arial"/>
              <a:ea typeface="Arial"/>
              <a:cs typeface="Arial"/>
              <a:sym typeface="Arial"/>
            </a:endParaRPr>
          </a:p>
          <a:p>
            <a:pPr indent="-342900" lvl="1" marL="800100" marR="0" rtl="0" algn="l">
              <a:lnSpc>
                <a:spcPct val="100000"/>
              </a:lnSpc>
              <a:spcBef>
                <a:spcPts val="960"/>
              </a:spcBef>
              <a:spcAft>
                <a:spcPts val="0"/>
              </a:spcAft>
              <a:buClr>
                <a:srgbClr val="000000"/>
              </a:buClr>
              <a:buSzPts val="1600"/>
              <a:buFont typeface="Arial"/>
              <a:buNone/>
            </a:pPr>
            <a:r>
              <a:rPr b="0" i="0" lang="en-US" sz="1600" u="none" cap="none" strike="noStrike">
                <a:solidFill>
                  <a:srgbClr val="7F0055"/>
                </a:solidFill>
                <a:latin typeface="Comic Sans MS"/>
                <a:ea typeface="Comic Sans MS"/>
                <a:cs typeface="Comic Sans MS"/>
                <a:sym typeface="Comic Sans MS"/>
              </a:rPr>
              <a:t>public static </a:t>
            </a:r>
            <a:r>
              <a:rPr b="0" i="0" lang="en-US" sz="1600" u="none" cap="none" strike="noStrike">
                <a:solidFill>
                  <a:schemeClr val="dk1"/>
                </a:solidFill>
                <a:latin typeface="Comic Sans MS"/>
                <a:ea typeface="Comic Sans MS"/>
                <a:cs typeface="Comic Sans MS"/>
                <a:sym typeface="Comic Sans MS"/>
              </a:rPr>
              <a:t>void main (String[] args){</a:t>
            </a:r>
            <a:endParaRPr b="0" i="0" sz="1600" u="none" cap="none" strike="noStrike">
              <a:solidFill>
                <a:schemeClr val="dk1"/>
              </a:solidFill>
              <a:latin typeface="Comic Sans MS"/>
              <a:ea typeface="Comic Sans MS"/>
              <a:cs typeface="Comic Sans MS"/>
              <a:sym typeface="Comic Sans MS"/>
            </a:endParaRPr>
          </a:p>
          <a:p>
            <a:pPr indent="-342900" lvl="0" marL="3429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Now, we may see that ‘args’ is simply an array of strings entered by the user.</a:t>
            </a:r>
            <a:endParaRPr b="0" i="0" sz="1600" u="none" cap="none" strike="noStrike">
              <a:solidFill>
                <a:schemeClr val="dk1"/>
              </a:solidFill>
              <a:latin typeface="Comic Sans MS"/>
              <a:ea typeface="Comic Sans MS"/>
              <a:cs typeface="Comic Sans MS"/>
              <a:sym typeface="Comic Sans MS"/>
            </a:endParaRPr>
          </a:p>
          <a:p>
            <a:pPr indent="-342900" lvl="0" marL="3429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So, for example: ‘Integer.parseInt(args[0]);’ parses the first element located in args.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Having taken out some of the mystery, this gives rise to a very natural way to check how many command line arguments were entered.</a:t>
            </a:r>
            <a:endParaRPr b="0" i="0" sz="1600" u="none" cap="none" strike="noStrike">
              <a:solidFill>
                <a:srgbClr val="00B050"/>
              </a:solidFill>
              <a:latin typeface="Comic Sans MS"/>
              <a:ea typeface="Comic Sans MS"/>
              <a:cs typeface="Comic Sans MS"/>
              <a:sym typeface="Comic Sans MS"/>
            </a:endParaRPr>
          </a:p>
          <a:p>
            <a:pPr indent="-342900" lvl="0" marL="3429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args.length gives the requested number.</a:t>
            </a:r>
            <a:endParaRPr b="0" i="0" sz="1400" u="none" cap="none" strike="noStrike">
              <a:solidFill>
                <a:srgbClr val="000000"/>
              </a:solidFill>
              <a:latin typeface="Arial"/>
              <a:ea typeface="Arial"/>
              <a:cs typeface="Arial"/>
              <a:sym typeface="Arial"/>
            </a:endParaRPr>
          </a:p>
        </p:txBody>
      </p:sp>
      <p:sp>
        <p:nvSpPr>
          <p:cNvPr id="182" name="Google Shape;182;p24"/>
          <p:cNvSpPr/>
          <p:nvPr/>
        </p:nvSpPr>
        <p:spPr>
          <a:xfrm>
            <a:off x="152400" y="6680715"/>
            <a:ext cx="4781940" cy="138405"/>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descr="OPENOAM" id="188" name="Google Shape;188;g2879d3210e9_1_182"/>
          <p:cNvPicPr preferRelativeResize="0"/>
          <p:nvPr/>
        </p:nvPicPr>
        <p:blipFill rotWithShape="1">
          <a:blip r:embed="rId3">
            <a:alphaModFix/>
          </a:blip>
          <a:srcRect b="0" l="0" r="0" t="0"/>
          <a:stretch/>
        </p:blipFill>
        <p:spPr>
          <a:xfrm>
            <a:off x="0" y="0"/>
            <a:ext cx="9144000" cy="6851651"/>
          </a:xfrm>
          <a:prstGeom prst="rect">
            <a:avLst/>
          </a:prstGeom>
          <a:noFill/>
          <a:ln>
            <a:noFill/>
          </a:ln>
        </p:spPr>
      </p:pic>
      <p:sp>
        <p:nvSpPr>
          <p:cNvPr id="189" name="Google Shape;189;g2879d3210e9_1_182"/>
          <p:cNvSpPr txBox="1"/>
          <p:nvPr>
            <p:ph idx="4294967295" type="ctrTitle"/>
          </p:nvPr>
        </p:nvSpPr>
        <p:spPr>
          <a:xfrm>
            <a:off x="1371600" y="1828800"/>
            <a:ext cx="6172200" cy="14478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1400"/>
              <a:buFont typeface="Arial"/>
              <a:buNone/>
            </a:pPr>
            <a:r>
              <a:rPr b="0" i="0" lang="en-US" sz="3200" u="none" cap="none" strike="noStrike">
                <a:solidFill>
                  <a:schemeClr val="dk1"/>
                </a:solidFill>
                <a:latin typeface="Arial"/>
                <a:ea typeface="Arial"/>
                <a:cs typeface="Arial"/>
                <a:sym typeface="Arial"/>
              </a:rPr>
              <a:t>Sets</a:t>
            </a:r>
            <a:endParaRPr b="0" i="0" sz="2800" u="none" cap="none" strike="noStrike">
              <a:solidFill>
                <a:schemeClr val="dk1"/>
              </a:solidFill>
              <a:latin typeface="Comic Sans MS"/>
              <a:ea typeface="Comic Sans MS"/>
              <a:cs typeface="Comic Sans MS"/>
              <a:sym typeface="Comic Sans MS"/>
            </a:endParaRPr>
          </a:p>
        </p:txBody>
      </p:sp>
      <p:sp>
        <p:nvSpPr>
          <p:cNvPr descr="data:image/jpeg;base64,/9j/4AAQSkZJRgABAQAAAQABAAD/2wCEAAkGBxMTEhQUERQWFhQWGBQYGRgUGBggHBgbGBUWHxUWFxcZHCggHBolHBcXITEiJikrLi4uGB8zODMsNygtLisBCgoKDg0OGxAQGywkICQsLCwsLCwsLDAsLSwsLCwwLCwsLCwsLCwsLCwsLCwsLCwsLCwsLCwsLCwsLCwsLCwsLP/AABEIAKoBKQMBEQACEQEDEQH/xAAcAAEAAgMBAQEAAAAAAAAAAAAABAUDBgcIAQL/xABLEAACAgEBBAYHAwcJBQkAAAABAgADEQQFEiExBhNBUWFxByIyQoGRkhRSwTNDcoKhsdEIIyQ0U2JjssKDk7Ph8BUlNVRzoqPD8f/EABsBAQACAwEBAAAAAAAAAAAAAAABAwIEBQYH/8QAMxEBAAIBAgUDAwIEBwEBAAAAAAECAwQRBRIhMUEyUWETInEGsRRCgdEjM1KRocHw4RX/2gAMAwEAAhEDEQA/ALzpt0l6QU56jQ1LWPzlRNzc+YHDHkUgcw2D0i1u0NfTTrbbLkZ91qGt6pG48VYDAOOJ3cZOMdsD0D0j2pqdL1S6PQtqUwwIrdEFe7u7ow3YQTy7oFUnTLX+9sfU/q2VH8YF7tbbz0aVL/st9jNuZpqANibwyQeOPV5GBrq+lfRpgaurVaQnl9oocA+RXOYG47J2pTqalu09i2VtnDLyOOY8wYEyAgICAgICAgICB+XcAEkgAcSTyHiTArdH0j0ltxoq1FVlwUsURgSAMZJx+kIFFtLptal1lNGzdZcayV3wqrW2O1HY8R4wP1sbbm1LbUF2zVppY+s51CFlGDg9WBxOcDn2wJHSTVbVW0DQUaZ6t0Ete7Bt7LZUBezG7x8YFYu2tuL7ezdO47TXqQPkGEC86U9KqdAqPqEuNbEgvVWWWvGPWsxyHHxgZ9hdJtJrBnS3128M4U+sPND6w+IgW8BAQEBAQEBAQEBAQEBArNsdHtLqh/SKK7D2FlG8McsMOI+BgWFFW6oUEkAAZYknh3k8SfEwP3AQPjKCMHiD3wKzamxEt0z6etn06uPa02EZTvBiVIGBkjj5mBp1m2No7KP9PzrdD/5mpcW0jP55B7S494ePlA3zZ2vrvqS2lw9bgFWXkQYEmAgICAgIFBZ0nqGtfS7yjqqDdczHATLIKwTyHAsT+r3wMXRzplTrrra9Klr1Vj+sbpFTNnBRGPFj25x+GQqtT6O/tVjPtLV36lN9ilAPV1KN4lAVTixAwM5HbA2fZGwNLpRjTUVVeKIAfiecCygICAgIGrdIPR/odUd819TcDlbtOersU9hDLwPxBgZuk22rdBVUyaa3U1LwuZGBsRVXg+6eLnI48oFlsHblGspW7TWCys9o5g/dYHip8DAsYCAgICAgICAgICAgICAgICBi1OpStd6x1RR2uQB8zAq6ulGhclV1WnY8QR1ifEc4FX0p26+goou0tNdmjrbF4q9qurGFapV4YBOT4DxyA2XR62u2pLa2DVuodWB4FSMg/KBTbS6baCglX1Cs49yoNY/0VhjMq1m3aGF8laRvaYj8qi70j1/mtJqnHeRWnyDuD+yX10ea3arSvxTSU73hI0XpF0rMq3rbpixwDcnqZ7usQsq/rETDJp8mP1Quw63Bm/y7RLb1ORkcQZS2lR0t2/XodJbqbOSL6o+854Ig8ziB5m2BsXaW1dTZdUhfrLN617MinO9vBXz7SggeqMngOED0z0X2bdRSqX2o7AABaqlrrQDsRRx+Z+AgXEBAQEBAQEBAQNO13QgLq01mz7PstpYdeoXNV6Z9berGPX54I7/jA2XT7Upe2ylLEa2rdNiAjeTe9neHZmBMgICAgICAgICAgICAgICBF2pr0opsusOEqRnbyUEn90Dj1wfVP9o1uHsbiqNxSlTyrRTwyAeLcyfhj0Gk0VKV5rRvLxHE+L5MuSaY52rH/LK+krIwa0I7iq/wm79KntDkRqMsdrT/ALojbD0/EipVJ4E15U47RlccJVbSYbd6trHxTVU7Xn+qp2VsApZbTYrWaYYakO7FFyTlNwtjgeOcTUw6KtcsxaN48OnquL3yaelqX2t2mP8AtsdFKoMIqqO5QAPkJ0a0rXtDgXy3v6pmWSZq3x1BBBGQeBB5HwMiYiY2llW01neO6R0c29Zs87pDW6I8dwcX0/eahzarmSnMe73TiazQTX78fb2ev4XxqMm2LPPXxPv+W5bR2Jo9qii6xxfp09dK1YdWzn37McWIHALwxvNkHPDlPRtj09C1qErUKijAVQAAO4AcBAyQEBAQEBAQEBAQEDTOnHRayxl12gIr19A9U+7enbTaO0Ecj/0AtuhvSerX6cW1gq6nctqb2qrB7SMDx+MC9gICAgICAgICAgICAgIGo+lK3Gz3Qc7bdNX5g31lx8UDCWYa82SI+VGqvFMN7T4iWmz1kdnzOZ3nckoIFZ0kstXT2PQcOmG5ZyFOWX4jM1tVN645tTvDf4bXFbURTLHSen9UvZ+rW2pLF5OqsPiOXw5S3FeL0i0eWvqcM4ctsc+JSJYoICBFXRBXNlL2UWHm9DFS36a+y/6wM1M2ixZOsxtPw6el4vqdPG0TvHtK30fSnaNOMvVqkHMWruWHysT1c+afKc/LwuY9E/7u3p/1FS07Za7fMN46MdJ6darbm8lteOsqsGHTPLlwZTg4YEg4PiJy70tSeW0dXosWWmWvPSd4XcxWEBAQEBAQEBAQEDXOlW0l2dp7dVVpuszYjX9XhW3ThXubh6xVQP8AkMmBeaHWJdWltTB63UMrDkQRkGBngICAgICAgICAgIGDWauupC9rqiDmzkADzJgaHtn0w7OqyKTZqGH9kpC/W+AfMZE3tPw3U5/RSfz4Yzesd2pXdObtrWInUCmih+sJ394u+6wrU+qAMb29gZ5CbeHh2TDniL7dPZxuNayuPTTWO9uiwnYeGICB8ZcjB5HhImN42ZUtNbRMKboppbKqnqsUgJbYEJ95M5Vh4cZqaOl6Vmto7T0/Dp8Vy48uSuSk771jf8rqbjlEBAQECM+1F0d+n1bHdVHWu04JzVacPkDid07rjAJ9XhznM4lh5qxaI6vR/p7PaMs4/Ew6xsXbum1ab+luS1e3cPEfpLzB8xOFMTE7S9isZAQEBAQEBAQEBA/NiBgVYAgggg8iDzBHdA0ToJp7NBq9Rs1lc6fH2jS2YJVUdsPSWxgFWzgHjz8IG+wEBAQEBAQEBAQNZ9IPSxdm6U3bu/YzBKkPIsQTlj90AEnyx2y/TYLZ8kY6d5RM7Ru827d27qdY5s1VrWHJIBPqL4InJRPoOi4HptLXmvG8+8tS2WbJfR7ozZqcO2a6fve836APZ4ma+r4nbJvj0/SPM/2czW8Rx6Xp3t7e35dF0GhrpQV1KFUft8Se0+M51axV5HUajJnvz3nqkTJQQEBAQEBAQEBA0v0i67hVSOZPWN5Dgo+JJPwl2ixfW1VY8V6y9LwLBtFs0/iGn6PVWVOLKXeuwcmrYqR8RO9rOF6bVR99evvHd6Gt5r2d59EfpAfW72m1WDqK13lcDHWICASwHAOCRy5585894pw22hy8s9YntLbpfmh0ucxmQEBAQEBAq9vbfo0ihr3ILHCIqszucckRQSf3DtxCYrNp2hrzdPmz6uz9SV7y2nB+lrczLks2P4PP/p/ZnT0g6YflqtVV4tQ7D51B5HLLC2nyV71Zz6QNnYz9o/VFdpb6Am9+yNpYfTt7Shajp7vf1XSXW55PbilPDO/6+PJD5SYpMrqaTNftCus6QbTc+1paF7lrexh+uzqp+kTP6ctuvDLfzS+JtzaaHIt09w7VsqZCfAOjnd8yp8o+mm/DJ2+2Wz9GulNeqJrZWp1CDL0vzx99GHCxPEfEAyuYmHOyY7Y52tC/kKyAgICAgcx/lAaXe2fU49pNRXjw3lcH8JuaCbxqKzTvuxv26uD6PdNta2cAXQMD3Fhnj3T2vEeIc2nnHf7bdpj+zSvW0UtavfadnZQoHADAHICc2u23R89vMzaZt3fZkwIGLUahK13rGVV5ZYgDjy4mY3vWkb2nZZjxXyzy0jeWCratDHC3Vk9wdf4yuNRjntaF1tFqKxvNJTJc1SB8zI3TtO277JQQED5ImdkxG87OR7Y1puvtsPvMQPBV4Lj4DPxnc4Lh5cM5Z72l73T4ow4a448Qgs4H8Ju6jXYcHS09faO6+KzLpf8AJ/0pbaF1jD2NOQPAvYvP4KZ4Xj+fNlzVnJG0bdI/u2sUREdHoCcBaQEBAQEBA5TpbvtN12sfizu9dWfcprYqgXuDFS5794d0ux16bu5w/DFcfPPeVhLHRIHzEI2h9hJAQImu0Is3WDNXbWd6u1PbrPaQe0EcCp4EHBkWrEqM+Cuau0rrZXTrqwE2kvVMOAvRSabP7xIyaj3huA7CZRNZhws2lyYp6x09236LXVXKGpsSxTggowI48uIMxayRAQEBA0f00072yNQcZKNQw+F9eT9JM2NJblz0n5j90W7PPKICMEZHjPqWbDjy12vG8NGJmFrodbdXjq7nA+6x3l+TcvgRONl4RTvjtNf2UZdJgzeukLrT9JdSParqf9Esh/bvCad9Fqadtpc7JwLBb02mE+rpQPfotXy3G/ytma8/Wr6sc/8ADSt+n8v8t4lW9Kts03UBFFmesqJVqn9kN62fVxymjrb89IrtPePEtrhvDNRps02tHTaeu8d0u07KsUqfs65H3VRh4gkAgyZppprtMbf0a8RxWl9/umN/yibC6S11aWwWWCxqHetBvDesUEbhHeOPPwlen1UUxTE9dp2j5Wa3hd82orasbRaN5+J8s9nSi2sK9q6c1sVBFVuXTePAnhg47cTKdZeu02iNlf8A+RhvvWk25o7bx0lH2jtf/vCpkegoK3ALW4GCV3i3DAbuHbMMmef4iJjbbZfp9DX+BtS0TvM+3nx/RJ1XS4Gx0oNG6mBv3WEByexFUEkDvlt9ZabTFI7KcHBI+nFsvNvPiI7flm2d0vqZCbgyOCQVVLGBx7ysF5HxlmHV80fdExP4lVqOBZ63/wALrHzMQzWdKK/cqub9Xd/zES+L5Lemkz/75K8Az/zWiP8A3wg6npPcQQlCrntsfJ+lB+MujTanJG20V/P/AMbuHgVKTFr33mPZpq7LwPWcny4f850sOjzckUvknaPEO9No332OoVfZH/XnOhp9JixemOvuxm0y63/J60x/p1nYTQg/VFjN/nX5TxP6ivzayY9obGH0uxzhLSAgICAgRdq6sU022nlWjvx/uqT+EDmPRvTmvSadDzWqsH6RmbNez0+nry46x8LKSuICAgICAgfIRMbq+3YdBbfVOqs59ZQzVvnv3qyDmYzSJUZNLiv3hZ7K6S36R0TVub9MxCdcwHWUljhOs3Rh0JIG9gEZyc8SKrU2cnVaKcUc1esOh7wmDQfYCBrnpFo39ma1cZPUWEeYGR+0TPHO1on5JeZaDkAz6vinfHWfhoT3TqZjZKdVKLJTqZRZKbTKLJTalHcJrXpWe8MoSq9Mh5op81H8Jr2w4/aE7yzDZ9OPyVf0L/CUfRx/6YTvLDZpKxyrQeSr/CW1w4/9MI3lGsQDkB8pfTHSPEImUO2bVYiGKFdL6oQbpfVCFdLqoQbpfVDt3oE027oLX/tL3P0qi/hPmvF78+tyW+f+obmP0w6ZOazICAgICBoPTjbS6ne0GnO8CQNVYvsogwTSG7bH4AgeypJODiZVrvLa0unnLf4jujzYeiiNiEkBAQEBAQEBAh7ZCHT3dZjc6t97PLG6c5kW7Ks230539nPftm3P8b6zNZ5ro9KQwIELbdO/p70571Vg+aGB5N0R9VfIT6porc2mpPxDRt3lYUyywnVSiyU6mUWSm0yiyU6qU2SnVSiyUteUpSjWyyog3S+rFBul1UIV0vqhBul9UIV0uqhBul0TtCHoL0L6fd2Rpyebm5z8bnx/7QJ8s1d+bPefmf3b1ezeJrpICAgIHONt7ft1zNXp3arSKSrWoSLLypwwrPuVZyN4cWxwwOJspTd0NJopyfdbsxaTSpUoStQiDkqjA/8A2XRGzt0pWkbVhmhkQEBAQEBAQEBAga/THUWUaQfn39fwprw1xPgRhP8AaCYZJ6NDiGXkx8vmXT/sqfdEocFmgIHwiB5FWncZ0PNHdPpYj8J9K4Pfm0dJaeT1JlM3rMU6qUWSnUyiyU2mU2SnVSiyU6qUWSlrylKUa2WVEG6X1YoN0uqhCul9UIN0vqhCul1UIGpOAT3Ayc9uXFa3tEkd3p3oHper2do0IwRRTnzKAt+0mfK7zvaZby+mIQEBA/Ni5BHeCIHJeiyldLVW3B6QaXHc9RKt8MjI8CDNinZ6PR2i2GNltMm0QMd9u6rMeSgtw8BmGNp2jdrOl6ZGxA9ei1bI3EMqKQR3jDTDn+GnXWTaN4pOy42JtqrVKWqJyp3XRwQyHuZT++ZRaJbGLNXLHRZSVyJtLaFdCb9pwCyqMAnLMcKPnEzswyZK0jeyXDMgICBL6A0b+q1l5/N9Vp0z2YQWWEefWJ9MovPV5/X35su3s3uYNIgICB5Y6T6c16/WqezUXn4M5YfsafQP07bfRRHtM/u1MvqYKZ2LMEjSahWLAc1ODmaOPU0y2tWveO7KYmE23VLWAW5EgDHaTyGJVqM9MUb289ExG6zpmNhOqlNkpF2pWtGsf2VBJwM8B4TVy3ilZtLKE7T2hkVhyYAjyIyJXE79RhtltRU06xLQxQ53WZDkdqnjMsOWuTfl8ImNkPaOpWtd5+AyB8zgS++WuKvNZERuwWzapO8bsUG6bFUIV0uqhX6lN4bo5thfqOPxmvxK/LpMk/E/syp6oettFVuVov3VUfIAT5k3GaAgICAgc66U6L7LrhaOFOs4HuXUIpwf9pWvzr8ZZjnadnS4fn5bck9pfJc7ZAjbS/I2/wDp2f5TE9mGT0T+FR0C/wDD9N+h+JmNPSo0X+TCHUNzbThOVmkDuB2stuFJ8cY+cj+ZT6dVtXzCs1d6+v8AaNpWDU5bFeldt1ME7q9WgOfHemM/Mq7WjrzZOvwwbXvfVbM0l1ljhzbUrbhADE2Y3yMe0MZHdmJ61RltOTBW0z5j91/t5GrWlLNaaKAG6yxnAusPuqGx8yOMyt08tjNE1iIm+0efdX9G9p413UVam3UUPSz5u3iVdWA9R2AJXEis9dlWDLtm5K2mY28t3ljpPkkWHo7fF+vr/wASi7/eUhP/AKZr3jq89rq7ZpbvMGmQEBA82ekygptbVg+81b/VWv8ACe3/AExbfBePaWtm7qOmehsqfkepqFPu2jdP6Q5fMcJwcsfQ1sW8Xjb+vhbHWqU46zUovu1DfbxY5Cj4c5Xn/wAfV1p4r1n8kdKpl5uLt/OrRWuMMQpLd54nAEr1F8s3mJtFa/umNtn3Z+17DRqjvq70Bt2xMYb1CVOOXZNOmsvOG87xM18x5ZcsbwkVarVDTPqXsTBp31rCeycAqS3bw5jxlfPn+jOW0x2322No32W99+parT9UUrDoGsuYA7nqAgKhIySc+UyvfJNa8sxHvJ0Vuz9pONSKG1CahWRm3lCgoVPssFJHKRgz2jN9ObRaNiY6bqvY9Oofr+rsWpRfbg7m8WO9xzkjAkaSma3PyTtG8+C2zBtLWtbpX3wA6Wqj45ZVxxEty55y6eYt3i20kRtL9bT1x6wVK614UMztjt5BQSOM2smrt9SMNbRXp1mWMV6boun1h3zWzrZwyGXHxBAJ4zY0ertOf6NrRbpvEwi1em7JdO5VU+bIo6zV6Wv7+o06/BrUB/ZOZx6/LorfmGeL1PVs+etsgICAgIFX0m2Mur01lJO6WAKP2o6nNbjxDAGExMxO8NB2VqmsrBdd2xSyWL92xDhx5ZGQe0EGbNZ3h6XT5fq44smSV7DrKy1bqObKwHmVIESxvG9ZiGqbF0+09PRXStOmYIMBmtfjx7QFlcRaI2aGKupx0isRH+6x2LsKxGuu1FgbUXLulkGFrUD1VTPHgeOfKZRX3XYsFo5rXnrP/Cu2LsvWUUfZlpoHtD7RvniGJ9c17mS2P70xiJiNlOPDlpXkiI/L8p0avGza9N6nXV2K4yTundt3hk44ZEnlnl2T/D3+hyeYZtdszVNqKNX1NVjrU1bUs+ApLE79blSM4IHLkPlExO+5fFlm8ZJiJ6dt2TS7K1Ta6vVWipUFT1dWjE7g5qd4gb5JPHgMcJMRO+7KuLLOaMlojbZtMzbxA/fRe3c2nj+30zD40WKR8cXH5GU5I6uLxOu1os6HK3MICAgefvTRTu7VJ+/p6X+TWL/onrf0vk65KfiVGaOzUaZ6uyh+9dQXrO77S4ZfMHl8eU5fEcFsuL7PVHWPyzpO0pexKGAZ3GHsYsR3Dkq/ATV0OG9azfJH3WneU2nxDCumIusa3TtfvEbhAUgDHs4Y4Wc62K9c1rZKTbfsz36dEjQ6C7q9aGr3WtX1ApGOKMAoPhwEprgy8mWJr37J3jourdG52f1QU9Z1Cpu9u8EAI+cuy47TpeTbrsiJ+5H2ls6zOkaylr6a6gr1KRlX3RhihOG7pp5sVt6TNd4iOsMoljp0ln2umxdN1NISxcDcBGRnedV4DJ4DGeUsxY7/AF63iu0bSTPRG0D30daGod1a2xk3CueLe8CeAPPMs09s2Dmjkmd56bbInafKJqNmWfZ3yM2WWixlHZlgcZ8AJn/C5PoT0+607zCOaN2PaekIu63qhapUKy4BKkcmAPOX5dPamWMsU5omNphETvGzDpqzvluqWtcYA3QGPeTjkPCbmjpe2Wb8nLXx7sbdu793TtVVrb0dafrNq6MYyA7Of1K3IP1bs4H6kvtgrX3lbhjq9LTxLZICAgICAgcz1SgbQ14T2d+ljjkHahN/48FJ85djdnhkzyyzSx1CAgJISAgICAgIEelsa/ZxHbdcp8m0t+fhkA/CV5XM4nH2RLp0pcUgICBxD086bGs0tn36LE/3dgI/4pno/wBNX21M194lTmjo5/TPa2a6dVKLJTqZRZKbTKLJTqZTZKdVKLJSl5SmUo90sqIN0vqxQbpfVCFdLqoQbpfVCFdLqobb6GNPvbU3uyui1vqZFE8t+p79cdfz/wBL8Md3f55NeQEBAQECp6T7bXR6drSN5uC1oOdljcEQeZ5nsAJ7ITWs2naGh7M0rIpNjb9tjNZa/wB529rHgOCjwUTZrG0PS6fD9KkVTJK8gICAgICAgICB86PUdftKvHFNIju57BbahSpM9/VtaSPFZVknw43EssTMUjw6PKnLICAgcl9PunG7orO0WWp9SZ/0TtcBvy6yPmJhXl9LlVM99Zqp1UoslOplFkptMpslOqlFkp1UoslLXlKUo1ssqIN0vqxQbpfVCFdLqoQbpfVCFdLqodC9AunzqdZZ9yqhPrewn/hieK/Ud99VFfaIbOHs7VPPrSAgICAgaN6Q8/aNAX/J71wGeXWmv+b+O4LcfGZ07tzQ7fWjdCl70JAQEBAQEBAQECHrbrC1dOnUNfcSEDeyoAy9r49xRx8SVHbMb22hq6rURhr8t96NbDTR0itCWYkvZY3tW2HG87eeAAOQAAHKa7ztrTad5WsIICAgc39O9GdBU/amor+TK4P7xOjwm3LrMf5YZPTLjNM+j2aibVKLJTqZRZKbTKLJTqpTZKdVKLJS15SlKNbLKiDdL6sUG6XVQhXS+qEG6X1QhXS6qHWvQJp8UauzHFrlXPeErX8WafP+NX5tZb46NvH6XUpymZAQEBAQIO2tk1aqlqb1yjYPA4KsDlXRhxVgeIIgidurTbeievr4VXUXr2G4NXZ5MUBVj44XylkZJdDHxHJWNp6vidGdpNzbSV+P865HwwoPzj6ks54nfxCTX0GvP5XaDg/4FFSD5WdYf2yJvKi2uzW87I21eieq09Zt0+os1JTi1NyVAuo5it60XD45A5B5cM5iLzDLHr8tZ+6d4RNHqktRbKzvI4DAjtBl8Tu7tLxevNDNDIgICAgSegun6zW6q88RSlenXhyZv5y7B8jT8h3SjJPVweIZObLt7N9mDQICAgIGk+mWne2TqDjJRqH+V9e8fpLTY0tuXNSfmEW7OD0z6f4hpJtUpslOplFkptMoslOqlNkp1UoslLXlKUo1ssqIN0vqxQbpdVCFdL6oQbpfVCFdLo6Idv8AQlTjZatj8pbe3/yFf9M+ba+/Nqbz8y3Kdob7NNkQEBAQEBAQEBAQOZ7V0P2PWtUBijU71tXctn5+kef5QDxfuluO3h1eHZ9v8Of6MstdjdAp2i1zFNHS+pYHBavhUp7Q17epkdwyfCYTkiGjl1+OnSOqXboNooN59GrjuovVm+l1QH5zH6iivE481Ql23SG3LS1L8tzUK1bE+AsAz8MzOLxLcx6vFftKTrNfXUjWWOoVRkkkfADvJ5ASZmIW3y1rXeZbZ0A2e1OiQ2ArbcXvsDc1a1i26fFQVXHZu4mvLzOS3Nabe7Y5DAgICAgVXSnZX2rR6jT5ANtboCewkeqfgcSYnad4Hml9PZVY1VyGu1DhkYYPDtGeansI4ET6LoOIYtVjjaevmGpak1lKqm3ZinUyiyU2mUWSnVSmyU6qUWSlrylKUa2WVEG6X1YoN0uqhCul9UIN0vqhBsDMy11qXtc7qIoyzE8gB+M1tbr8WmxzNp6+I8sq1m0vR3QLYj6LQafT2EF0UlyOW87s7Ad4BYjPhPnd7Ta02ny21/MQgICAgICAgICAgV23ti1aurqrgcZDKykhkZfZdGHEMP4g8DCYmYneGvUej6on+lX36lRjCWFUQ/prSq7/AJNkeEmbTK6+py3ja1m3aehUUJWoVVGAqgAAdwA5SFDJAw6vSV2ru2orqex1BHyMCq0nQ/Z9TiyrR6dHHEMtSAjxHDhAu4CAgICAgIFJ0m6KaTXKBqagWHs2L6tifouOOPDl4TOmS1J5qztJs5rtb0TaqrjpL0vX7l3qP2cnUFW7eYHxna0/Hs9OmT7lU4o8Na1mydXp/wCsaS9AM+siGxOBxnfqzj9bE6ePjmC/q3hhOKWCnaVOcGxVPc53T8mxNmNdp7+m0I5Zhbae1TyYHyIkzkpPaTZYUmU2tHuJi8pVvCUW6WVmBX6ixRzIHmRLYyVjvKNlTdtOnOBYpPcp3j8lzInW4Keq0HLLJpNnarUf1bSaiwH3ihRPrs3Qfhma+TjeCnSu8/hMY5bHsr0Vay051VtenT7tX85Ye/1iAq+freU5uo47mv0x/azjFHl0fot0N0mgB6iv+cPtWud6xvNjyHgMCcXJktktzXneVkRs2GYJICAgICAgICAgICAgICAgICAgICAgICAgICAgRtZoqrAesrR+BHrqp/eIGh9IujGiWmxl0mmDYJyKawfnuyY7jgO2b2Rm3GZcE+ySO3wlsXt7oVX/AGpf/bW/W38Zh9S/vKdlhsrUu5G+7Nx94k/vmfPb3Q730U6NaJ9PWz6TTsx5lqayfmVlU9Uug7P2fVWq9XVWmBw3EUY+QkCZAQEBAQEBAQEBAQEBAQEBAQEBAQEBAQED/9k=" id="190" name="Google Shape;190;g2879d3210e9_1_182"/>
          <p:cNvSpPr/>
          <p:nvPr/>
        </p:nvSpPr>
        <p:spPr>
          <a:xfrm>
            <a:off x="8923338" y="-144463"/>
            <a:ext cx="304800" cy="304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png;base64,iVBORw0KGgoAAAANSUhEUgAAAUAAAAB0CAMAAADD0huXAAAAzFBMVEX////F1anMzMwAAAA1NTYmKh/j4+OsupTg4ODs7OzA0KVocVmAim7K2q35+fmnp6eJiYnQ0NDFxcW7u7tfX1+enp7z8/OapX8SEhLW1tbo6OgfHx8YGBhcY08PEQvDw8OWlpZweWA8QTNERESwv5ezs7M9PT0VGBFUVFRkZGRJSUl5eXlqamqBgYEnJycwMDBxcXFLUUCPmXY0OSyps5OWoXjO08EuKzPHzbmjrYnZ3c65wah5fXDO3LceIxbq8N7Cza4sMR9MU0I/RzIjpXKfAAAOsklEQVR4nO2dD3urOHaHtchlUTsXkAQaBExhl0Ur/ns63bY77c5s2+//nXoEjm8M5MZJbMfu8HueJI6QQbwcHR2BhBDatGnTa3Jtx4ggQj67KI8pS6VRFOE9yvevZxbeRnmuLBLTBz8wv91Dsnv8/DzFjuRNC/cIYlE8fTAAHa8rBRKZlfvSgR/AVvo5/GG07EoivCh3Pre49yeWfrVAp2hL3bk2rstmqEO/l6hRnq8cpAafq4b4uGWfW9z7E8M7pdQgDUCvEshKSYxLZGMPkR13sYWQylEN5sn72Emszy7v3YlFnFJquQDQDRovzHseg+XFKUOiyMqkDL2qRUWIkExsO6GfXd67E4sODSsArAO/830aJwAwGgF6kd91fjkCpBvANT0DiBrAJEJhHwFyOkDjW2ZfAW6t8FwZ9sM8zz3ka8RxaLUDMcFKjDNEFEe4tTxwh+AGEY1sJwm3QHAmua9AQYc8MLJMq9ZGpImR6CRyfQuRVhUlQl0GQWBDkK/Kzy7wpk2bNl1Cjj5+JFN/NzhpYsneXvmWXZbQmQs3T4jc5giB7Kb+RXAS5DnRSswncdtAPyXu3eW235isAgISkXH4bUXeyMMSyEaOSUEul04PAEUJbGOTYo9d5mAP5jcItM9vUkjby42kU65cMHEaUhFP3KRMT8o7F7Gh7weGMIZIDzSwWDd9Ch05qXFfYYqYiiIfMUhhu9EelQ+xTmLDvzcxwQxrE2OxTJ/AweMdDVuduBwZrbmcq0nUHIkWuIW1EOlUhTG3+wqhtkb7GnomWDq7EBEIA/dFjMMxS4m7HOdj3luU8ulWEQFUBNkufIihekzX26XwP4qlyeJKW/YAUEjw0MKkkCvbI+kZlIDSrKsFiaZ7VAAwYQZpbK6thSXrLek0BbLrvp0sjkb7LjLOM/GuW75JT/1Mq3PJ3leSa1VzsseDueLQytlNqFVlI7tTuknB/7RKeYi1DqLVlTudpq/rlnVdtacAqQHopHCdod+bYVUUgzLWOPFyTZcuM7elo/C65Zs03SqyEVcixrW005LwhAo8+mwnknKISNxqlCvp7HEs6i6mUJ1w52r96s4/phhsLY5K4fJiCVDU1PgUmQ0OIZIi2e/qsUY4qURT9U1vA9DcrNw1CAoZY9NB94hwxMF/OImUpqELIxccOdSY2BmkEH7jxknUX7toQpfIjjJX1kVMoimiAYApFCgvUL6DgmAoX+Y6dS5Ug6L9WId1IATfAUycXbuERk8+0ABMoHOeF0mVuc8AQnuGwkQYC5A9KbHWWgUC5fj6gWrYuK6vdNANoRuMPgUNFqnBwrwA2Y2qq52D+KBVCzXdgahntFJLF1oBOzncJGZ4emBzAChixwoTaw4wdXeZcc8x35WMcY5Ija9dg+F4EAe6Vha7loOcbPTV0J5JsDNiGjJmEfNZZhAcOiY+kJM7j63M1OKuuXoBjZ4BNLcieQBl7vnB/I8AI9R1kAfHNlRz1HhIV1aaX71wzQesPE5uc1uQDQeAWsQ7iYgaAtXGCA8mKLUHiLMMwAFJVdc9wA7TYFc7HNqR8vpPb+Lq/d/1btQXJmyKnmwLOk3CdIzyEv5Y48NVl4sx0QHnEnueZPA5y70YMeNtyju5d87izy7Bg2vsdtylyI388AdVDHdSFRbKMP7sIpwj525NkOH0s4twjtwG3+lomAcBCOXsPrsI63oUgGCC93n3+VEAIis6Y+TlJ+hhAKK2v8uG+HEAOtj/7CKs6XEAovouY8EHAnifseADAbzPWPCBAN5nLPhIAO8qFnQnQV84HT9/dnnO0h3Fgtw/qMXR+Le87YCEd+p+YsEIzxQ9xMSBO4kFBXEj3HnPVEa4FOT+ZWJB9x3fu7CHshmN8KnFpTi07l+M2Dh33/O9CwO0ZIRP50oBQHr5E764KDTEdvz2730CQLrKk0q5toGa9BdOeS27NFrfsJJfyq/5iQWxIP2affWwy91cDSCpimk86AwgZdWKRVKrUbuALzbQMhhUs3ImoCbIFtk9DaqXB6B5sbJ7WetRldkgTSwYf82u1ypOp4b2dDcrAO3TUTXEE+fPQj4CpFjn1egNTwGyLMf58vx4ETX7AWezLTTEu67FvVyeCs2xWgC0fDNWZ1geoMNBs8PlLF32ykxDPOyfmFhw/ET3OOjUspxUw26G/mQ3K2T46bMgGdmxOjdGOgLsIvhVqTlA2qV4DWCOPSnLdD/bwtokk7LDK6bJcb8EyILWWql8tMSNJcu+W5igkb/zxnRpYsHRBCXeU8lUPds/HNOXkicnNeIFgKfjIs1ISUTkOMB0HEF5/PMSQKc2URU3IeApQC/3VwBa+xQKK5WemVpWNczQnZuORbM6aJcAs8Jfc160GUpI9ha7MdvKyH9iAbGgO9Zm3EFBqmIO0E9hD6x6fty1VhgAno6LjM18AB6MM6KYHjRHqNRKrw2BfQJoTXc3zKjF0ypM4TKuAOTcXOCkmm/JmCV5jVeQYLYECHsI9E57C0MrKt+42BVPYMlBs6ePJha0zQc1eNLH3eKgSUkpa02FkN+I/wDgbFxknEoX58SLpNOHwotc2WekxGv+8wCQ4dFAzbjjeSOyCtA0qZ7CbLlBQl/GXxggGKW1BhAnLfi6ufuHMvVtMywN2VjVs9wmFkTjfhI4aj13HLB7qBAeNgDdPFiRfwR4Oi4yTpzcDEfby3BAAhU5xSURaxfh/QCzDqsV5wis8nZOkJYDuLNWsYXBNiWVmcYzU5NRGoKLHeqlCbJBP3MwT7Gg2nV5kwbz6ykrrNtoSLhFib8GsDsCPBkXaQC27bjNj6DVTxo3VFH7rSpMxwZYmGGU5wH0NO6WTYVVZmCbtFCnZw5mo/ftLlkERNT4P9ksAA7Gmmg7Tx/39LzCT7EgNYEChU0LE7TCfRuOlu+s9uvEKcDjuEgA2JhXhmTCV+CWSsuNHZanK/N8ngDaYyNSmqlA5wAEk4JWZMU17kxeWe9mAMO6NsPl1DxEz30wyiVAGijDokqWFlid5J1iQdr0hne4AMg7QMemuPQQg8uVW01HgMdxkQDQ6wmyU+pBC+3qjNUuEvXKELpjGJNj4QplqJ8DkLURz0DzOsOCXWkxbxHejB2F/aIKg+n4jHm7eWMOxYb0MGoWvtTrg5O8Uyzo4T1jWQNV9TQ3+ECLndrsWhiTAcDTcZFm7GQ7aHPbe4+rXiEniCqlV+AfAToVbobxWdc5AHkS7UDDApSXpK3G83hiFKuGZRijsa4StWgsoOXUAa4XbRRY2WlhplhQBrhoiyifZ5dVqjVci+dpKwAJR7NxkeO/PB+dnjeOoDwMpHwZIIrLxhvD73lfmOWzCzumTVoEIJbnV02+4hzNpnDZaHNwUiv7p9l6usXz2UWYYkEWdlXnLbOzHHzg6VGv0Rde3M6aeaoVGPSglQ3shbsP68mUsbelz/4/xIIQL6+X05q7jcsDxDhKnws/xu2sg1h8iAXPzX9hgMQhOpqphkI9jmIEsSA5P/+lH/i4MQ9nKp3rne4VFJtY8OxL7lwaYFaohXYPJW1DLOj1Z+buLz0dgqf4H1b0z/jPa8n3mP5LSKPGKX45M/+lJ8Xy9Kc//X6pH/Af1pLvMv3vJhb8+dz8lwf4xy+/m+vLP/4T/m6ZfK/pv5pY8G9n5r8JwN+9UIA7Tf+biQV//XLQK/k3gCvpv5pY8H9/NPqf8XQ2gG9L/xJ3OPb/+6effvrjL3gD+Pb0LznFnfsvRj9sAN8D8N9NLPhvf/n+++83gO8CCN33KBT/ugF8N8D/cksH/ecG8N0Af/gZoc0CPwLwr//xs+G3AXwvwO//YpqQDeD7AR60AdwAfkL6BvCD6aYRmfj9dQP4PoA/fveHUd/9uAF8F8Bn2gC+I/1Pz/RK/g3gB9O3W/ofTN8eKn0w/fIAH/2x5hvTLw0wK6761PvudPEH64d1GH87eojJ0Js2bdq06Tep/4dt1A1f4+LKu3wl1Qelq1u9JYp2GL+6IoKdffuKkm8tCWBbL+ebZjiTb82qfJ8qnIS3ePU08Qf8OkC3e2VVAv7im4A9jsLixXyOmeuNSj3sL+1FKjgtvbYC0mXFi/Fu5GsA5a4Pvr2fFwEG/nOA7unyTVyb7zmRJ3T7emHfpGp8mZC+aj125e5wOzd/epPWikzOUpVmVjtpvIL6pd+gUPWt45rXVdh7U0YDMG6TQCLSlVXfmSW69BD61Ivgt8qKYZo0KivzQv/+sFJcudsZgPvALE/EvlGGt2sCCOquVo9d6R/vh2v/ReVm0TKdj3OKbVz7To27rOw93mpkXsPkazIBtIs972pCsPJK5SMn6fgeZ2yoeY7b0ptmlkE+qw95VR1qbGYAajNlFJcif7kUb9eTbeDeu9IiW6Kdvz1rVakzLY3XBgQAZkiYGbLcMudOckiL8gOYrHaRG3BivGVZuGEgEIn4WIXNWhKTm4B8HFCKpzZprPpmzWAUhXZ6VoHervw6AJEIj4dovRdlJiv6iR+22DLLQ5nFkqEu54FKImJj6k5rkgAIPwmqKmnH2d+8cM28epMX/uYFelo8anxPARj8U5PxHKBbvlyKN6ssjid3xXXyRJNMx3ilEcFFC2zyI0BRFZ7DIuJWXq6fQPhFnoc+JweATQf7VysAXeT4qifPAAZmNYRLLz50qF/9lV/2xvZnAMxMNUbeMC0nBABj49BCTCD+SKavAoiyEBDu0ANAYakYOZgfW+EjQM83K2Me/NIIMNwJxNILt5dTK9xc/W2Doty9CjAYrczCllkRjOxKcJ86bxR4P7o7vJLTNCJ1G1aKmCW9oXkVbhCEGgDuFfdNsDd5IuMD0y48NiIjQLcI8osvDzfGgewWHTqSvwLQnRa1EZyKkiCXg6nEeZDFOZhScwjxbG9MzG24ItBiOBwaFC8owVrtNqSmdk47gXyu7KrjO6rs8VkFCQO2PO7HBADDW3XxXf3ORy6uU6y80WISq+3ptSyfpKa75R2Sd1q6p6sXSym07pL8815t+xA3mCz+jRg15qX1EGex6er6P6BLE5gPZuCJAAAAAElFTkSuQmCC" id="191" name="Google Shape;191;g2879d3210e9_1_182"/>
          <p:cNvSpPr/>
          <p:nvPr/>
        </p:nvSpPr>
        <p:spPr>
          <a:xfrm>
            <a:off x="8923338" y="-144463"/>
            <a:ext cx="304800" cy="304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png;base64,iVBORw0KGgoAAAANSUhEUgAAAUAAAAB0CAMAAADD0huXAAAAzFBMVEX////F1anMzMwAAAA1NTYmKh/j4+OsupTg4ODs7OzA0KVocVmAim7K2q35+fmnp6eJiYnQ0NDFxcW7u7tfX1+enp7z8/OapX8SEhLW1tbo6OgfHx8YGBhcY08PEQvDw8OWlpZweWA8QTNERESwv5ezs7M9PT0VGBFUVFRkZGRJSUl5eXlqamqBgYEnJycwMDBxcXFLUUCPmXY0OSyps5OWoXjO08EuKzPHzbmjrYnZ3c65wah5fXDO3LceIxbq8N7Cza4sMR9MU0I/RzIjpXKfAAAOsklEQVR4nO2dD3urOHaHtchlUTsXkAQaBExhl0Ur/ns63bY77c5s2+//nXoEjm8M5MZJbMfu8HueJI6QQbwcHR2BhBDatGnTa3Jtx4ggQj67KI8pS6VRFOE9yvevZxbeRnmuLBLTBz8wv91Dsnv8/DzFjuRNC/cIYlE8fTAAHa8rBRKZlfvSgR/AVvo5/GG07EoivCh3Pre49yeWfrVAp2hL3bk2rstmqEO/l6hRnq8cpAafq4b4uGWfW9z7E8M7pdQgDUCvEshKSYxLZGMPkR13sYWQylEN5sn72Emszy7v3YlFnFJquQDQDRovzHseg+XFKUOiyMqkDL2qRUWIkExsO6GfXd67E4sODSsArAO/830aJwAwGgF6kd91fjkCpBvANT0DiBrAJEJhHwFyOkDjW2ZfAW6t8FwZ9sM8zz3ka8RxaLUDMcFKjDNEFEe4tTxwh+AGEY1sJwm3QHAmua9AQYc8MLJMq9ZGpImR6CRyfQuRVhUlQl0GQWBDkK/Kzy7wpk2bNl1Cjj5+JFN/NzhpYsneXvmWXZbQmQs3T4jc5giB7Kb+RXAS5DnRSswncdtAPyXu3eW235isAgISkXH4bUXeyMMSyEaOSUEul04PAEUJbGOTYo9d5mAP5jcItM9vUkjby42kU65cMHEaUhFP3KRMT8o7F7Gh7weGMIZIDzSwWDd9Ch05qXFfYYqYiiIfMUhhu9EelQ+xTmLDvzcxwQxrE2OxTJ/AweMdDVuduBwZrbmcq0nUHIkWuIW1EOlUhTG3+wqhtkb7GnomWDq7EBEIA/dFjMMxS4m7HOdj3luU8ulWEQFUBNkufIihekzX26XwP4qlyeJKW/YAUEjw0MKkkCvbI+kZlIDSrKsFiaZ7VAAwYQZpbK6thSXrLek0BbLrvp0sjkb7LjLOM/GuW75JT/1Mq3PJ3leSa1VzsseDueLQytlNqFVlI7tTuknB/7RKeYi1DqLVlTudpq/rlnVdtacAqQHopHCdod+bYVUUgzLWOPFyTZcuM7elo/C65Zs03SqyEVcixrW005LwhAo8+mwnknKISNxqlCvp7HEs6i6mUJ1w52r96s4/phhsLY5K4fJiCVDU1PgUmQ0OIZIi2e/qsUY4qURT9U1vA9DcrNw1CAoZY9NB94hwxMF/OImUpqELIxccOdSY2BmkEH7jxknUX7toQpfIjjJX1kVMoimiAYApFCgvUL6DgmAoX+Y6dS5Ug6L9WId1IATfAUycXbuERk8+0ABMoHOeF0mVuc8AQnuGwkQYC5A9KbHWWgUC5fj6gWrYuK6vdNANoRuMPgUNFqnBwrwA2Y2qq52D+KBVCzXdgahntFJLF1oBOzncJGZ4emBzAChixwoTaw4wdXeZcc8x35WMcY5Ija9dg+F4EAe6Vha7loOcbPTV0J5JsDNiGjJmEfNZZhAcOiY+kJM7j63M1OKuuXoBjZ4BNLcieQBl7vnB/I8AI9R1kAfHNlRz1HhIV1aaX71wzQesPE5uc1uQDQeAWsQ7iYgaAtXGCA8mKLUHiLMMwAFJVdc9wA7TYFc7HNqR8vpPb+Lq/d/1btQXJmyKnmwLOk3CdIzyEv5Y48NVl4sx0QHnEnueZPA5y70YMeNtyju5d87izy7Bg2vsdtylyI388AdVDHdSFRbKMP7sIpwj525NkOH0s4twjtwG3+lomAcBCOXsPrsI63oUgGCC93n3+VEAIis6Y+TlJ+hhAKK2v8uG+HEAOtj/7CKs6XEAovouY8EHAnifseADAbzPWPCBAN5nLPhIAO8qFnQnQV84HT9/dnnO0h3Fgtw/qMXR+Le87YCEd+p+YsEIzxQ9xMSBO4kFBXEj3HnPVEa4FOT+ZWJB9x3fu7CHshmN8KnFpTi07l+M2Dh33/O9CwO0ZIRP50oBQHr5E764KDTEdvz2730CQLrKk0q5toGa9BdOeS27NFrfsJJfyq/5iQWxIP2affWwy91cDSCpimk86AwgZdWKRVKrUbuALzbQMhhUs3ImoCbIFtk9DaqXB6B5sbJ7WetRldkgTSwYf82u1ypOp4b2dDcrAO3TUTXEE+fPQj4CpFjn1egNTwGyLMf58vx4ETX7AWezLTTEu67FvVyeCs2xWgC0fDNWZ1geoMNBs8PlLF32ykxDPOyfmFhw/ET3OOjUspxUw26G/mQ3K2T46bMgGdmxOjdGOgLsIvhVqTlA2qV4DWCOPSnLdD/bwtokk7LDK6bJcb8EyILWWql8tMSNJcu+W5igkb/zxnRpYsHRBCXeU8lUPds/HNOXkicnNeIFgKfjIs1ISUTkOMB0HEF5/PMSQKc2URU3IeApQC/3VwBa+xQKK5WemVpWNczQnZuORbM6aJcAs8Jfc160GUpI9ha7MdvKyH9iAbGgO9Zm3EFBqmIO0E9hD6x6fty1VhgAno6LjM18AB6MM6KYHjRHqNRKrw2BfQJoTXc3zKjF0ypM4TKuAOTcXOCkmm/JmCV5jVeQYLYECHsI9E57C0MrKt+42BVPYMlBs6ePJha0zQc1eNLH3eKgSUkpa02FkN+I/wDgbFxknEoX58SLpNOHwotc2WekxGv+8wCQ4dFAzbjjeSOyCtA0qZ7CbLlBQl/GXxggGKW1BhAnLfi6ufuHMvVtMywN2VjVs9wmFkTjfhI4aj13HLB7qBAeNgDdPFiRfwR4Oi4yTpzcDEfby3BAAhU5xSURaxfh/QCzDqsV5wis8nZOkJYDuLNWsYXBNiWVmcYzU5NRGoKLHeqlCbJBP3MwT7Gg2nV5kwbz6ykrrNtoSLhFib8GsDsCPBkXaQC27bjNj6DVTxo3VFH7rSpMxwZYmGGU5wH0NO6WTYVVZmCbtFCnZw5mo/ftLlkERNT4P9ksAA7Gmmg7Tx/39LzCT7EgNYEChU0LE7TCfRuOlu+s9uvEKcDjuEgA2JhXhmTCV+CWSsuNHZanK/N8ngDaYyNSmqlA5wAEk4JWZMU17kxeWe9mAMO6NsPl1DxEz30wyiVAGijDokqWFlid5J1iQdr0hne4AMg7QMemuPQQg8uVW01HgMdxkQDQ6wmyU+pBC+3qjNUuEvXKELpjGJNj4QplqJ8DkLURz0DzOsOCXWkxbxHejB2F/aIKg+n4jHm7eWMOxYb0MGoWvtTrg5O8Uyzo4T1jWQNV9TQ3+ECLndrsWhiTAcDTcZFm7GQ7aHPbe4+rXiEniCqlV+AfAToVbobxWdc5AHkS7UDDApSXpK3G83hiFKuGZRijsa4StWgsoOXUAa4XbRRY2WlhplhQBrhoiyifZ5dVqjVci+dpKwAJR7NxkeO/PB+dnjeOoDwMpHwZIIrLxhvD73lfmOWzCzumTVoEIJbnV02+4hzNpnDZaHNwUiv7p9l6usXz2UWYYkEWdlXnLbOzHHzg6VGv0Rde3M6aeaoVGPSglQ3shbsP68mUsbelz/4/xIIQL6+X05q7jcsDxDhKnws/xu2sg1h8iAXPzX9hgMQhOpqphkI9jmIEsSA5P/+lH/i4MQ9nKp3rne4VFJtY8OxL7lwaYFaohXYPJW1DLOj1Z+buLz0dgqf4H1b0z/jPa8n3mP5LSKPGKX45M/+lJ8Xy9Kc//X6pH/Af1pLvMv3vJhb8+dz8lwf4xy+/m+vLP/4T/m6ZfK/pv5pY8G9n5r8JwN+9UIA7Tf+biQV//XLQK/k3gCvpv5pY8H9/NPqf8XQ2gG9L/xJ3OPb/+6effvrjL3gD+Pb0LznFnfsvRj9sAN8D8N9NLPhvf/n+++83gO8CCN33KBT/ugF8N8D/cksH/ecG8N0Af/gZoc0CPwLwr//xs+G3AXwvwO//YpqQDeD7AR60AdwAfkL6BvCD6aYRmfj9dQP4PoA/fveHUd/9uAF8F8Bn2gC+I/1Pz/RK/g3gB9O3W/ofTN8eKn0w/fIAH/2x5hvTLw0wK6761PvudPEH64d1GH87eojJ0Js2bdq06Tep/4dt1A1f4+LKu3wl1Qelq1u9JYp2GL+6IoKdffuKkm8tCWBbL+ebZjiTb82qfJ8qnIS3ePU08Qf8OkC3e2VVAv7im4A9jsLixXyOmeuNSj3sL+1FKjgtvbYC0mXFi/Fu5GsA5a4Pvr2fFwEG/nOA7unyTVyb7zmRJ3T7emHfpGp8mZC+aj125e5wOzd/epPWikzOUpVmVjtpvIL6pd+gUPWt45rXVdh7U0YDMG6TQCLSlVXfmSW69BD61Ivgt8qKYZo0KivzQv/+sFJcudsZgPvALE/EvlGGt2sCCOquVo9d6R/vh2v/ReVm0TKdj3OKbVz7To27rOw93mpkXsPkazIBtIs972pCsPJK5SMn6fgeZ2yoeY7b0ptmlkE+qw95VR1qbGYAajNlFJcif7kUb9eTbeDeu9IiW6Kdvz1rVakzLY3XBgQAZkiYGbLcMudOckiL8gOYrHaRG3BivGVZuGEgEIn4WIXNWhKTm4B8HFCKpzZprPpmzWAUhXZ6VoHervw6AJEIj4dovRdlJiv6iR+22DLLQ5nFkqEu54FKImJj6k5rkgAIPwmqKmnH2d+8cM28epMX/uYFelo8anxPARj8U5PxHKBbvlyKN6ssjid3xXXyRJNMx3ilEcFFC2zyI0BRFZ7DIuJWXq6fQPhFnoc+JweATQf7VysAXeT4qifPAAZmNYRLLz50qF/9lV/2xvZnAMxMNUbeMC0nBABj49BCTCD+SKavAoiyEBDu0ANAYakYOZgfW+EjQM83K2Me/NIIMNwJxNILt5dTK9xc/W2Doty9CjAYrczCllkRjOxKcJ86bxR4P7o7vJLTNCJ1G1aKmCW9oXkVbhCEGgDuFfdNsDd5IuMD0y48NiIjQLcI8osvDzfGgewWHTqSvwLQnRa1EZyKkiCXg6nEeZDFOZhScwjxbG9MzG24ItBiOBwaFC8owVrtNqSmdk47gXyu7KrjO6rs8VkFCQO2PO7HBADDW3XxXf3ORy6uU6y80WISq+3ptSyfpKa75R2Sd1q6p6sXSym07pL8815t+xA3mCz+jRg15qX1EGex6er6P6BLE5gPZuCJAAAAAElFTkSuQmCC" id="192" name="Google Shape;192;g2879d3210e9_1_182"/>
          <p:cNvSpPr/>
          <p:nvPr/>
        </p:nvSpPr>
        <p:spPr>
          <a:xfrm>
            <a:off x="8923338" y="-144463"/>
            <a:ext cx="304800" cy="304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png;base64,iVBORw0KGgoAAAANSUhEUgAAAQwAAABjCAMAAABZh86aAAAA8FBMVEX////q6urx8fHf79/j8eOcoJzd7t3i8OLn8+dXV1cAAADQ6NDq9Ors9ezb7dvs7Oy61bry+PLW69b4+Pi21Lbh4eH5/Pm/v79JSUmGhobK0cqTqZPKysrU09S83bw5OTmpp6dsamuTk5O4uLiCgoItLS2urq50dHTb2tqNjY2amppCQkJlZWXPz89RUVFdXV3H48cUFBQkJCRSXFKPmY+zy7ODlYOwtbC8xLyntKd2fnYQEBDZ49kvLy/K6Mpxe3Gqzqp5jHlvhW8/Tz+cu5ybt5uGnYZgcWDF0cXT4dNWXFaIk4isuKw9Qz1bZlvA2MA6nIHsAAANbUlEQVR4nO2cC2ObOBLHBU5IrNgmMaHAFi8ywog3MW1626Zp9+72drf7uH7/b3MSbwRp0+Ckvtb/Nq/xaDT6aSQgwQBw0EEHHfSNSGVSZPmu1xXhKbP5yoLWNElXjnPX64L+HdGAWKRlYRCAHARWgW3gwBGA5xseCFxqWsNA+do5PplgzD4bjj/FFtag7UB7uhYSGyWCHrqhpmXm107x6QS32xtdMYzMlf2pliiCJWDd1D0vNHVMK0a21K+d4tMJYlUVgOHDlKyJliqqpbq6uV2Taay7tGK+LxguPZoAw9B91TAqGCtLW6WrAsbme4JB10mGDUO9zTIZMxgCtkCQZQawMHAMMXO+nw30oIMO2l95VKrQnN6qbGtSxe7PT6fyMCGzBMTmmCF0r1MUz1Me4wIFhumUIKMe8nZF+3K05vUnPdkzk+Kr77MfotrevU5RnGnoq5G38+6hJsqiZgADuSZxVgF0ZKAYpmfYjgk0gm5MgAgGKADU6bGlrE3gEkfwrIzOibn2AoNej2ASRA4ICAKOB9g8qdlKhF5w54Xcg5XPPE5phbgWRpsYYlqfqYahbWzEW5dsY2RplqlCRM93HltxKHuhRlJA/wNAzzohcgjOXBsafqqFyI7cjK4OIVvFmeDd7Lx/mGU3gUZhmLJONDOHw2CEIL6h7BWIU6zaDnBgKn4+2kjhqSi4WqSzK1YGg559CmFCvyd+hgR/KusQ0RcUsrV0GVirXffPrgMUVhkmCIKprjQwzC0rRIiSNVnbwMzTeGTRs804tEkbhqpP6ff0OiUihAAC2YyomakkPgjxrvuvl4kp6J4GxRYMqFqee2MSXyAu0JMn+I0KnipBJJCwDSP0LdUMfd1QDSfWdbZRqDdY1H1gxbvuP//dAY7YV7TdBMBKBaBEmmaBGNLLAf12pepZJDgJ8K1d992TGcqCtTGg5rI5wboWURhqsA03tmBllrfBIC9Qd5OtFXX3e8ZeSYy+YLJR+niJ7IW05N6u4nrnq6QV/PFC31/K0CkeHtysxNXjnRuL6M7fzH9t0RO+J5Yc7C0McP+1syPtNYynTm2fYdg7P7v6jPYZhvr4l4hdiXsMQ3Ce7FAnC0ye77Eve0lEsR/xlKLVjSiufJsqsAn9sANCLfsn5H5BWg8+/VBkWUOiUgtEorB/krH9Bd4PXlIUhonaKNd7CWNFPPne3t84DEF2zD2AIfbZyHRZ9jIbNDLroGcvqHyHrbKKdiB+oqOubTwMxbrFPRiy6Pt8krKmZ0Tl8pHN6cbgjYIs2H1PvN1kARdU9kjm8DZ3u7ndBlX8ci+TVWvTiymiWws3zcfDSAwtUzkYsopuCZ/jamuvNkbXKqspiTO3B0ODaS9xYx2b3AYgq846hhwh2dNMZGmlpxIW34g6icOeJ3RdKNQxuzDU1l/sHcO27wFDyBRAXB6GR6w+jPVKiRw+HccTQh6GLCTTPowoDXqOK0sTXY23ykrqVzaRFC+LoS1GXLXKyBJFC90Fw1JVFyMPeMhd2y4CGqJLIKafFByYyhCMGLLbhvhlIsiEhyEIqoz6RaCi5Jbf40SDuNMeDCvx+WVCq22a+EK/sLK6tYyLRMTgZmqtuMIy4SrO7GpTkRUeBoYO0ZWQBND2DTS1t7EXBhZ2Q2SZQzDY3yCMoAdDdHpHF9mLbnos6AksTozucGQXmrbOE5JVOqCQhwGRd9vbncSktRrFvI2shr5rYR4wyW4hKjcV5GKtklnAcC1g3riE7gW2bWQYYM0OgLZ2MlNTh2Aolibo5j1gyOp62jvmy67u9TZLGUVpuOUrSww1wUl4GBssp70dVIOtjsSIYaVFoAprfseKfdXMSl/RtwNUKnBLGOzPHjate0JhbE0gqmsrSYjmJxs8BAPg24gofRi9ZUJnMXUI4go1nkZR0lv0ojKwTBxrfavxG6ifkJBvLtpQafkgtg5kwdGjhKs22aO2GqXYXyYMBvTClXhLYYSBkLqIyMg3NHFNlCEYII7zjYfbM+K4V+aahnHPutK0uLfoaZpmz6Rq2OwtPWrkQ7KYLZMcE7n0XPVirrDWgs4fTQS8YXuivwkt33BWoaUDNdUtzbX0ZHDPqMUtC7k/wFxDVt422HzY8w5j+weP5PvmPZpz5xlK/b+4+mIfrU9fAGNvRE/g+H3zLn3r1yZUohs8AQwNtQ17C0PW+uf7wxpVGcRuFExFeU+l0k3jPno4DMZD9Vra41tv7d3ftvT/K/zYf1ibnw1oOWy8GmccijngeHfvH19wLw02PzubPHsYi9Xz5UKSJicnR6dUsznVxcUz8qO0mEwmJ0fMOpsVxj/PFy1jbru4+OuaGU8aT2p7dnwpLZqYMy5m2/jfK9o515Hw6oq25mIKrz8uFkd/S0ed5m/eSax9x0i1eDiMKu1Z2e/FM7D+kc+Q9fyxg6Lo969riedDYZxXnrOm+VBM8OKqH1N4ddaPSWHQQf95fNqJ+eZsMimyb4wXz0bBkHrjpok3iMokGYzGc9bA6HsWME56MXvGDowqZgdGFZPBkCYf/uhUQAtG23qxHAejn3inXgZhzJvK4DxbMOqgwzFfXEm9mAxG7TlvwZhIH/7+8OHD20LzARgFjVEw7ki8vbzn1TLhZ6yC0Yb5pTAmrQ1rXldGN+ZbBuOv4z+MYyaE3OCHHIbUi3lxMR8Noz3EoqS5GeNgFK7z19cSV9PU9fhy0pvw4ZgURs+o5jA4I60MafL6px9q/YPCuHjzrh9zNAxuiBdsFqvRlDM2v3hzLnFFlMNoH4xmDQze86KqtraxqoyTdu9v82XCeX4eRlOt83EbaOfQSgOuf5Saeql6eXM+aRdR4ctg8MayMjjCLKbEe9YwWnNbweiwfPuc1iUHg6b0rh9zPq4yFr15KGaRGVtJ0sroVMGshLFoZ54fEo6vW2cPVfMmZsvIYEic8e2rK6kbkxmff5SkLgyW0lm/o/nFbASMhdQMsTzARWwWuSTzZdLqOrfO8mUitYqogtEzljG7xhdXi0WnBqmVVgYfc3YXjOKk66RL43QcjGbzZ7Uxo4kvirPNZuAMxmLBdT3LYSw6zalrfgbaXWezHMaiKbci9RJGZzj5MummlMNYdGH8NJ/N37/rzQ/1HQWjMzl56gyGJHUzn7/Pl4nUHU6+TPLmJ03z48sBI4XRa17AKKugosEqo1MazMoqY9GFwVJ61/ccBeNswQc8zWFwNE7nrDLyaWwZT19fL6vmJ3XzlwzGokPjNIdRY69iMhg8drpnLLo1yIz9ypidFjD4qZwdjayMdqnWMBbtKSthlFVdDyeHkS+p1ppiMBpER5+IWcJox2zBaOr/lMHgKoO6MhgLqVNaVCcjKmNZD7GKOKOJL+skKyOFwYz1wJnxpIAhdZqfVjD4mNXAGyOFsawHXhopjH7MT8BoprLEMQoGR4NGLBJv0zjKYbQzz7MsYdSZF64va6PUZFkA7sY8fXG15LgdVTA6MYdhnL5/t1wuOjAZjskoGDWNaozRj8tlO/Pc+Oa8dGzhYDAK42LSTPnL60XVXPp0TAqjMxxmZTCqmLVnDuP3ly39TptTGGUJt2gejYRR0qimoki8GU5hfH9eOTYzOWEwKkT1TL68XrYH3sRc8MYcRrejow+vrpZtwoXx+ccm4tGEjZml9G7ZplHSnJztAEZRHGzXKmBUnecJTU7fXy5r19JzUsBYthYVa/6y9pSqOZ8UMRftmJNJCaOFiI60gFHFrIwMRmcuaNAcRhlzUcU8OZF2AaPsoy7pVlGzqcgro72k6AyVMFprnHkWMJpto4nZ6igv6WKZtBYK9SxhdDrqwJDKkEcFDD7m0cNh/HpJdc7+Nbp68fNlrvO2fvsl9+xaf/3PgOc/f7kso34m5tW/fy5ito3X/xrwvP71l36e578N5Xl+efVAGMLxkAx7wOj7wYDRGDL6A+0HjYY/2NF9jYPNj4/3+E8/Bx100EEHHfQF8obvixB674URFSA33zZm9jHq5oodaQfvHY7h8G3Z/cfU+Hb1BLb242zMUAUrXde/Ng3T3sFTOdYbXRQRMk0UCIHvsltLYgRyGK6hAS9A/gqogY9t3dI2vs/edab4puf7eefI0lUw9ZXUH5GD6OOR04qjTB8XIdcW6bEAddOAJI2wroU2iNjN6DB2N9iKMTQcC0RrFxIyVaFjsxIQU5S4NntwDDARrQwKDo3KxYA6GtM+gxBu0ukDVT9gBFkiSVn5Ewdg09UdvFYzdt8RxKkmBj4K6UISNx5Y27Yj06/FQ0ts3TCLW/sFK4fhhux7/WHZpDobzIjHRwkoutlBZUz1JIFsQMQAUeTrjmiRjL0AUZKu0wCxW5ZF+rrBYBQDpzAwMvQk3yZUZtMAGvW+dxsmwbhLE9Ecf+vY6kaQBSugpU58FXrqlChrmD86CprEFhyc37+thK5g2T4Raxh2qmowT5/BiBwhGXPjFt0zxl+lKaOPJv6WfiKQwnAcsM50HQIMc8Rw5VnZVMUZu39bszaZjSBiMOK8MgKY2Xnv7B1Dqr4d90CEvX0wpjbtHSVFWsPRp94Y9a1KS1DPJkaRoX+Pd3Ou8MDpk4Dd75HFQQcddNA3q/8BkW0hf4vSmeEAAAAASUVORK5CYII=" id="193" name="Google Shape;193;g2879d3210e9_1_182"/>
          <p:cNvSpPr/>
          <p:nvPr/>
        </p:nvSpPr>
        <p:spPr>
          <a:xfrm>
            <a:off x="8923338" y="-144463"/>
            <a:ext cx="304800" cy="304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png;base64,iVBORw0KGgoAAAANSUhEUgAAAQwAAABjCAMAAABZh86aAAAA8FBMVEX////q6urx8fHf79/j8eOcoJzd7t3i8OLn8+dXV1cAAADQ6NDq9Ors9ezb7dvs7Oy61bry+PLW69b4+Pi21Lbh4eH5/Pm/v79JSUmGhobK0cqTqZPKysrU09S83bw5OTmpp6dsamuTk5O4uLiCgoItLS2urq50dHTb2tqNjY2amppCQkJlZWXPz89RUVFdXV3H48cUFBQkJCRSXFKPmY+zy7ODlYOwtbC8xLyntKd2fnYQEBDZ49kvLy/K6Mpxe3Gqzqp5jHlvhW8/Tz+cu5ybt5uGnYZgcWDF0cXT4dNWXFaIk4isuKw9Qz1bZlvA2MA6nIHsAAANbUlEQVR4nO2cC2ObOBLHBU5IrNgmMaHAFi8ywog3MW1626Zp9+72drf7uH7/b3MSbwRp0+Ckvtb/Nq/xaDT6aSQgwQBw0EEHHfSNSGVSZPmu1xXhKbP5yoLWNElXjnPX64L+HdGAWKRlYRCAHARWgW3gwBGA5xseCFxqWsNA+do5PplgzD4bjj/FFtag7UB7uhYSGyWCHrqhpmXm107x6QS32xtdMYzMlf2pliiCJWDd1D0vNHVMK0a21K+d4tMJYlUVgOHDlKyJliqqpbq6uV2Taay7tGK+LxguPZoAw9B91TAqGCtLW6WrAsbme4JB10mGDUO9zTIZMxgCtkCQZQawMHAMMXO+nw30oIMO2l95VKrQnN6qbGtSxe7PT6fyMCGzBMTmmCF0r1MUz1Me4wIFhumUIKMe8nZF+3K05vUnPdkzk+Kr77MfotrevU5RnGnoq5G38+6hJsqiZgADuSZxVgF0ZKAYpmfYjgk0gm5MgAgGKADU6bGlrE3gEkfwrIzOibn2AoNej2ASRA4ICAKOB9g8qdlKhF5w54Xcg5XPPE5phbgWRpsYYlqfqYahbWzEW5dsY2RplqlCRM93HltxKHuhRlJA/wNAzzohcgjOXBsafqqFyI7cjK4OIVvFmeDd7Lx/mGU3gUZhmLJONDOHw2CEIL6h7BWIU6zaDnBgKn4+2kjhqSi4WqSzK1YGg559CmFCvyd+hgR/KusQ0RcUsrV0GVirXffPrgMUVhkmCIKprjQwzC0rRIiSNVnbwMzTeGTRs804tEkbhqpP6ff0OiUihAAC2YyomakkPgjxrvuvl4kp6J4GxRYMqFqee2MSXyAu0JMn+I0KnipBJJCwDSP0LdUMfd1QDSfWdbZRqDdY1H1gxbvuP//dAY7YV7TdBMBKBaBEmmaBGNLLAf12pepZJDgJ8K1d992TGcqCtTGg5rI5wboWURhqsA03tmBllrfBIC9Qd5OtFXX3e8ZeSYy+YLJR+niJ7IW05N6u4nrnq6QV/PFC31/K0CkeHtysxNXjnRuL6M7fzH9t0RO+J5Yc7C0McP+1syPtNYynTm2fYdg7P7v6jPYZhvr4l4hdiXsMQ3Ce7FAnC0ye77Eve0lEsR/xlKLVjSiufJsqsAn9sANCLfsn5H5BWg8+/VBkWUOiUgtEorB/krH9Bd4PXlIUhonaKNd7CWNFPPne3t84DEF2zD2AIfbZyHRZ9jIbNDLroGcvqHyHrbKKdiB+oqOubTwMxbrFPRiy6Pt8krKmZ0Tl8pHN6cbgjYIs2H1PvN1kARdU9kjm8DZ3u7ndBlX8ci+TVWvTiymiWws3zcfDSAwtUzkYsopuCZ/jamuvNkbXKqspiTO3B0ODaS9xYx2b3AYgq846hhwh2dNMZGmlpxIW34g6icOeJ3RdKNQxuzDU1l/sHcO27wFDyBRAXB6GR6w+jPVKiRw+HccTQh6GLCTTPowoDXqOK0sTXY23ykrqVzaRFC+LoS1GXLXKyBJFC90Fw1JVFyMPeMhd2y4CGqJLIKafFByYyhCMGLLbhvhlIsiEhyEIqoz6RaCi5Jbf40SDuNMeDCvx+WVCq22a+EK/sLK6tYyLRMTgZmqtuMIy4SrO7GpTkRUeBoYO0ZWQBND2DTS1t7EXBhZ2Q2SZQzDY3yCMoAdDdHpHF9mLbnos6AksTozucGQXmrbOE5JVOqCQhwGRd9vbncSktRrFvI2shr5rYR4wyW4hKjcV5GKtklnAcC1g3riE7gW2bWQYYM0OgLZ2MlNTh2Aolibo5j1gyOp62jvmy67u9TZLGUVpuOUrSww1wUl4GBssp70dVIOtjsSIYaVFoAprfseKfdXMSl/RtwNUKnBLGOzPHjate0JhbE0gqmsrSYjmJxs8BAPg24gofRi9ZUJnMXUI4go1nkZR0lv0ojKwTBxrfavxG6ifkJBvLtpQafkgtg5kwdGjhKs22aO2GqXYXyYMBvTClXhLYYSBkLqIyMg3NHFNlCEYII7zjYfbM+K4V+aahnHPutK0uLfoaZpmz6Rq2OwtPWrkQ7KYLZMcE7n0XPVirrDWgs4fTQS8YXuivwkt33BWoaUDNdUtzbX0ZHDPqMUtC7k/wFxDVt422HzY8w5j+weP5PvmPZpz5xlK/b+4+mIfrU9fAGNvRE/g+H3zLn3r1yZUohs8AQwNtQ17C0PW+uf7wxpVGcRuFExFeU+l0k3jPno4DMZD9Vra41tv7d3ftvT/K/zYf1ibnw1oOWy8GmccijngeHfvH19wLw02PzubPHsYi9Xz5UKSJicnR6dUsznVxcUz8qO0mEwmJ0fMOpsVxj/PFy1jbru4+OuaGU8aT2p7dnwpLZqYMy5m2/jfK9o515Hw6oq25mIKrz8uFkd/S0ed5m/eSax9x0i1eDiMKu1Z2e/FM7D+kc+Q9fyxg6Lo969riedDYZxXnrOm+VBM8OKqH1N4ddaPSWHQQf95fNqJ+eZsMimyb4wXz0bBkHrjpok3iMokGYzGc9bA6HsWME56MXvGDowqZgdGFZPBkCYf/uhUQAtG23qxHAejn3inXgZhzJvK4DxbMOqgwzFfXEm9mAxG7TlvwZhIH/7+8OHD20LzARgFjVEw7ki8vbzn1TLhZ6yC0Yb5pTAmrQ1rXldGN+ZbBuOv4z+MYyaE3OCHHIbUi3lxMR8Noz3EoqS5GeNgFK7z19cSV9PU9fhy0pvw4ZgURs+o5jA4I60MafL6px9q/YPCuHjzrh9zNAxuiBdsFqvRlDM2v3hzLnFFlMNoH4xmDQze86KqtraxqoyTdu9v82XCeX4eRlOt83EbaOfQSgOuf5Saeql6eXM+aRdR4ctg8MayMjjCLKbEe9YwWnNbweiwfPuc1iUHg6b0rh9zPq4yFr15KGaRGVtJ0sroVMGshLFoZ54fEo6vW2cPVfMmZsvIYEic8e2rK6kbkxmff5SkLgyW0lm/o/nFbASMhdQMsTzARWwWuSTzZdLqOrfO8mUitYqogtEzljG7xhdXi0WnBqmVVgYfc3YXjOKk66RL43QcjGbzZ7Uxo4kvirPNZuAMxmLBdT3LYSw6zalrfgbaXWezHMaiKbci9RJGZzj5MummlMNYdGH8NJ/N37/rzQ/1HQWjMzl56gyGJHUzn7/Pl4nUHU6+TPLmJ03z48sBI4XRa17AKKugosEqo1MazMoqY9GFwVJ61/ccBeNswQc8zWFwNE7nrDLyaWwZT19fL6vmJ3XzlwzGokPjNIdRY69iMhg8drpnLLo1yIz9ypidFjD4qZwdjayMdqnWMBbtKSthlFVdDyeHkS+p1ppiMBpER5+IWcJox2zBaOr/lMHgKoO6MhgLqVNaVCcjKmNZD7GKOKOJL+skKyOFwYz1wJnxpIAhdZqfVjD4mNXAGyOFsawHXhopjH7MT8BoprLEMQoGR4NGLBJv0zjKYbQzz7MsYdSZF64va6PUZFkA7sY8fXG15LgdVTA6MYdhnL5/t1wuOjAZjskoGDWNaozRj8tlO/Pc+Oa8dGzhYDAK42LSTPnL60XVXPp0TAqjMxxmZTCqmLVnDuP3ly39TptTGGUJt2gejYRR0qimoki8GU5hfH9eOTYzOWEwKkT1TL68XrYH3sRc8MYcRrejow+vrpZtwoXx+ccm4tGEjZml9G7ZplHSnJztAEZRHGzXKmBUnecJTU7fXy5r19JzUsBYthYVa/6y9pSqOZ8UMRftmJNJCaOFiI60gFHFrIwMRmcuaNAcRhlzUcU8OZF2AaPsoy7pVlGzqcgro72k6AyVMFprnHkWMJpto4nZ6igv6WKZtBYK9SxhdDrqwJDKkEcFDD7m0cNh/HpJdc7+Nbp68fNlrvO2fvsl9+xaf/3PgOc/f7kso34m5tW/fy5ito3X/xrwvP71l36e578N5Xl+efVAGMLxkAx7wOj7wYDRGDL6A+0HjYY/2NF9jYPNj4/3+E8/Bx100EEHHfQF8obvixB674URFSA33zZm9jHq5oodaQfvHY7h8G3Z/cfU+Hb1BLb242zMUAUrXde/Ng3T3sFTOdYbXRQRMk0UCIHvsltLYgRyGK6hAS9A/gqogY9t3dI2vs/edab4puf7eefI0lUw9ZXUH5GD6OOR04qjTB8XIdcW6bEAddOAJI2wroU2iNjN6DB2N9iKMTQcC0RrFxIyVaFjsxIQU5S4NntwDDARrQwKDo3KxYA6GtM+gxBu0ukDVT9gBFkiSVn5Ewdg09UdvFYzdt8RxKkmBj4K6UISNx5Y27Yj06/FQ0ts3TCLW/sFK4fhhux7/WHZpDobzIjHRwkoutlBZUz1JIFsQMQAUeTrjmiRjL0AUZKu0wCxW5ZF+rrBYBQDpzAwMvQk3yZUZtMAGvW+dxsmwbhLE9Ecf+vY6kaQBSugpU58FXrqlChrmD86CprEFhyc37+thK5g2T4Raxh2qmowT5/BiBwhGXPjFt0zxl+lKaOPJv6WfiKQwnAcsM50HQIMc8Rw5VnZVMUZu39bszaZjSBiMOK8MgKY2Xnv7B1Dqr4d90CEvX0wpjbtHSVFWsPRp94Y9a1KS1DPJkaRoX+Pd3Ou8MDpk4Dd75HFQQcddNA3q/8BkW0hf4vSmeEAAAAASUVORK5CYII=" id="194" name="Google Shape;194;g2879d3210e9_1_182"/>
          <p:cNvSpPr/>
          <p:nvPr/>
        </p:nvSpPr>
        <p:spPr>
          <a:xfrm>
            <a:off x="8923338" y="-144463"/>
            <a:ext cx="304800" cy="304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png;base64,iVBORw0KGgoAAAANSUhEUgAAAQwAAABjCAMAAABZh86aAAAA8FBMVEX////q6urx8fHf79/j8eOcoJzd7t3i8OLn8+dXV1cAAADQ6NDq9Ors9ezb7dvs7Oy61bry+PLW69b4+Pi21Lbh4eH5/Pm/v79JSUmGhobK0cqTqZPKysrU09S83bw5OTmpp6dsamuTk5O4uLiCgoItLS2urq50dHTb2tqNjY2amppCQkJlZWXPz89RUVFdXV3H48cUFBQkJCRSXFKPmY+zy7ODlYOwtbC8xLyntKd2fnYQEBDZ49kvLy/K6Mpxe3Gqzqp5jHlvhW8/Tz+cu5ybt5uGnYZgcWDF0cXT4dNWXFaIk4isuKw9Qz1bZlvA2MA6nIHsAAANbUlEQVR4nO2cC2ObOBLHBU5IrNgmMaHAFi8ywog3MW1626Zp9+72drf7uH7/b3MSbwRp0+Ckvtb/Nq/xaDT6aSQgwQBw0EEHHfSNSGVSZPmu1xXhKbP5yoLWNElXjnPX64L+HdGAWKRlYRCAHARWgW3gwBGA5xseCFxqWsNA+do5PplgzD4bjj/FFtag7UB7uhYSGyWCHrqhpmXm107x6QS32xtdMYzMlf2pliiCJWDd1D0vNHVMK0a21K+d4tMJYlUVgOHDlKyJliqqpbq6uV2Taay7tGK+LxguPZoAw9B91TAqGCtLW6WrAsbme4JB10mGDUO9zTIZMxgCtkCQZQawMHAMMXO+nw30oIMO2l95VKrQnN6qbGtSxe7PT6fyMCGzBMTmmCF0r1MUz1Me4wIFhumUIKMe8nZF+3K05vUnPdkzk+Kr77MfotrevU5RnGnoq5G38+6hJsqiZgADuSZxVgF0ZKAYpmfYjgk0gm5MgAgGKADU6bGlrE3gEkfwrIzOibn2AoNej2ASRA4ICAKOB9g8qdlKhF5w54Xcg5XPPE5phbgWRpsYYlqfqYahbWzEW5dsY2RplqlCRM93HltxKHuhRlJA/wNAzzohcgjOXBsafqqFyI7cjK4OIVvFmeDd7Lx/mGU3gUZhmLJONDOHw2CEIL6h7BWIU6zaDnBgKn4+2kjhqSi4WqSzK1YGg559CmFCvyd+hgR/KusQ0RcUsrV0GVirXffPrgMUVhkmCIKprjQwzC0rRIiSNVnbwMzTeGTRs804tEkbhqpP6ff0OiUihAAC2YyomakkPgjxrvuvl4kp6J4GxRYMqFqee2MSXyAu0JMn+I0KnipBJJCwDSP0LdUMfd1QDSfWdbZRqDdY1H1gxbvuP//dAY7YV7TdBMBKBaBEmmaBGNLLAf12pepZJDgJ8K1d992TGcqCtTGg5rI5wboWURhqsA03tmBllrfBIC9Qd5OtFXX3e8ZeSYy+YLJR+niJ7IW05N6u4nrnq6QV/PFC31/K0CkeHtysxNXjnRuL6M7fzH9t0RO+J5Yc7C0McP+1syPtNYynTm2fYdg7P7v6jPYZhvr4l4hdiXsMQ3Ce7FAnC0ye77Eve0lEsR/xlKLVjSiufJsqsAn9sANCLfsn5H5BWg8+/VBkWUOiUgtEorB/krH9Bd4PXlIUhonaKNd7CWNFPPne3t84DEF2zD2AIfbZyHRZ9jIbNDLroGcvqHyHrbKKdiB+oqOubTwMxbrFPRiy6Pt8krKmZ0Tl8pHN6cbgjYIs2H1PvN1kARdU9kjm8DZ3u7ndBlX8ci+TVWvTiymiWws3zcfDSAwtUzkYsopuCZ/jamuvNkbXKqspiTO3B0ODaS9xYx2b3AYgq846hhwh2dNMZGmlpxIW34g6icOeJ3RdKNQxuzDU1l/sHcO27wFDyBRAXB6GR6w+jPVKiRw+HccTQh6GLCTTPowoDXqOK0sTXY23ykrqVzaRFC+LoS1GXLXKyBJFC90Fw1JVFyMPeMhd2y4CGqJLIKafFByYyhCMGLLbhvhlIsiEhyEIqoz6RaCi5Jbf40SDuNMeDCvx+WVCq22a+EK/sLK6tYyLRMTgZmqtuMIy4SrO7GpTkRUeBoYO0ZWQBND2DTS1t7EXBhZ2Q2SZQzDY3yCMoAdDdHpHF9mLbnos6AksTozucGQXmrbOE5JVOqCQhwGRd9vbncSktRrFvI2shr5rYR4wyW4hKjcV5GKtklnAcC1g3riE7gW2bWQYYM0OgLZ2MlNTh2Aolibo5j1gyOp62jvmy67u9TZLGUVpuOUrSww1wUl4GBssp70dVIOtjsSIYaVFoAprfseKfdXMSl/RtwNUKnBLGOzPHjate0JhbE0gqmsrSYjmJxs8BAPg24gofRi9ZUJnMXUI4go1nkZR0lv0ojKwTBxrfavxG6ifkJBvLtpQafkgtg5kwdGjhKs22aO2GqXYXyYMBvTClXhLYYSBkLqIyMg3NHFNlCEYII7zjYfbM+K4V+aahnHPutK0uLfoaZpmz6Rq2OwtPWrkQ7KYLZMcE7n0XPVirrDWgs4fTQS8YXuivwkt33BWoaUDNdUtzbX0ZHDPqMUtC7k/wFxDVt422HzY8w5j+weP5PvmPZpz5xlK/b+4+mIfrU9fAGNvRE/g+H3zLn3r1yZUohs8AQwNtQ17C0PW+uf7wxpVGcRuFExFeU+l0k3jPno4DMZD9Vra41tv7d3ftvT/K/zYf1ibnw1oOWy8GmccijngeHfvH19wLw02PzubPHsYi9Xz5UKSJicnR6dUsznVxcUz8qO0mEwmJ0fMOpsVxj/PFy1jbru4+OuaGU8aT2p7dnwpLZqYMy5m2/jfK9o515Hw6oq25mIKrz8uFkd/S0ed5m/eSax9x0i1eDiMKu1Z2e/FM7D+kc+Q9fyxg6Lo969riedDYZxXnrOm+VBM8OKqH1N4ddaPSWHQQf95fNqJ+eZsMimyb4wXz0bBkHrjpok3iMokGYzGc9bA6HsWME56MXvGDowqZgdGFZPBkCYf/uhUQAtG23qxHAejn3inXgZhzJvK4DxbMOqgwzFfXEm9mAxG7TlvwZhIH/7+8OHD20LzARgFjVEw7ki8vbzn1TLhZ6yC0Yb5pTAmrQ1rXldGN+ZbBuOv4z+MYyaE3OCHHIbUi3lxMR8Noz3EoqS5GeNgFK7z19cSV9PU9fhy0pvw4ZgURs+o5jA4I60MafL6px9q/YPCuHjzrh9zNAxuiBdsFqvRlDM2v3hzLnFFlMNoH4xmDQze86KqtraxqoyTdu9v82XCeX4eRlOt83EbaOfQSgOuf5Saeql6eXM+aRdR4ctg8MayMjjCLKbEe9YwWnNbweiwfPuc1iUHg6b0rh9zPq4yFr15KGaRGVtJ0sroVMGshLFoZ54fEo6vW2cPVfMmZsvIYEic8e2rK6kbkxmff5SkLgyW0lm/o/nFbASMhdQMsTzARWwWuSTzZdLqOrfO8mUitYqogtEzljG7xhdXi0WnBqmVVgYfc3YXjOKk66RL43QcjGbzZ7Uxo4kvirPNZuAMxmLBdT3LYSw6zalrfgbaXWezHMaiKbci9RJGZzj5MummlMNYdGH8NJ/N37/rzQ/1HQWjMzl56gyGJHUzn7/Pl4nUHU6+TPLmJ03z48sBI4XRa17AKKugosEqo1MazMoqY9GFwVJ61/ccBeNswQc8zWFwNE7nrDLyaWwZT19fL6vmJ3XzlwzGokPjNIdRY69iMhg8drpnLLo1yIz9ypidFjD4qZwdjayMdqnWMBbtKSthlFVdDyeHkS+p1ppiMBpER5+IWcJox2zBaOr/lMHgKoO6MhgLqVNaVCcjKmNZD7GKOKOJL+skKyOFwYz1wJnxpIAhdZqfVjD4mNXAGyOFsawHXhopjH7MT8BoprLEMQoGR4NGLBJv0zjKYbQzz7MsYdSZF64va6PUZFkA7sY8fXG15LgdVTA6MYdhnL5/t1wuOjAZjskoGDWNaozRj8tlO/Pc+Oa8dGzhYDAK42LSTPnL60XVXPp0TAqjMxxmZTCqmLVnDuP3ly39TptTGGUJt2gejYRR0qimoki8GU5hfH9eOTYzOWEwKkT1TL68XrYH3sRc8MYcRrejow+vrpZtwoXx+ccm4tGEjZml9G7ZplHSnJztAEZRHGzXKmBUnecJTU7fXy5r19JzUsBYthYVa/6y9pSqOZ8UMRftmJNJCaOFiI60gFHFrIwMRmcuaNAcRhlzUcU8OZF2AaPsoy7pVlGzqcgro72k6AyVMFprnHkWMJpto4nZ6igv6WKZtBYK9SxhdDrqwJDKkEcFDD7m0cNh/HpJdc7+Nbp68fNlrvO2fvsl9+xaf/3PgOc/f7kso34m5tW/fy5ito3X/xrwvP71l36e578N5Xl+efVAGMLxkAx7wOj7wYDRGDL6A+0HjYY/2NF9jYPNj4/3+E8/Bx100EEHHfQF8obvixB674URFSA33zZm9jHq5oodaQfvHY7h8G3Z/cfU+Hb1BLb242zMUAUrXde/Ng3T3sFTOdYbXRQRMk0UCIHvsltLYgRyGK6hAS9A/gqogY9t3dI2vs/edab4puf7eefI0lUw9ZXUH5GD6OOR04qjTB8XIdcW6bEAddOAJI2wroU2iNjN6DB2N9iKMTQcC0RrFxIyVaFjsxIQU5S4NntwDDARrQwKDo3KxYA6GtM+gxBu0ukDVT9gBFkiSVn5Ewdg09UdvFYzdt8RxKkmBj4K6UISNx5Y27Yj06/FQ0ts3TCLW/sFK4fhhux7/WHZpDobzIjHRwkoutlBZUz1JIFsQMQAUeTrjmiRjL0AUZKu0wCxW5ZF+rrBYBQDpzAwMvQk3yZUZtMAGvW+dxsmwbhLE9Ecf+vY6kaQBSugpU58FXrqlChrmD86CprEFhyc37+thK5g2T4Raxh2qmowT5/BiBwhGXPjFt0zxl+lKaOPJv6WfiKQwnAcsM50HQIMc8Rw5VnZVMUZu39bszaZjSBiMOK8MgKY2Xnv7B1Dqr4d90CEvX0wpjbtHSVFWsPRp94Y9a1KS1DPJkaRoX+Pd3Ou8MDpk4Dd75HFQQcddNA3q/8BkW0hf4vSmeEAAAAASUVORK5CYII=" id="195" name="Google Shape;195;g2879d3210e9_1_182"/>
          <p:cNvSpPr/>
          <p:nvPr/>
        </p:nvSpPr>
        <p:spPr>
          <a:xfrm>
            <a:off x="8923338" y="-144463"/>
            <a:ext cx="304800" cy="304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jpeg;base64,/9j/4AAQSkZJRgABAQAAAQABAAD/2wCEAAkGBxQSEhUUExQWFhQWGRsYGBgXGRwaHRkgGhsYHBobGhwaHCggHB0lHhoaIjEhJSosLi4uHh8zODMsNygtLisBCgoKDg0OGxAQGywkHyQrLCwsLCwwLiw0Ly8sNzc0LCwsLCw3Ly8sLC8uLSwsLDQsLCwtLCwsLCwsLDQsLy4wLP/AABEIAI8BYQMBIgACEQEDEQH/xAAbAAADAAMBAQAAAAAAAAAAAAAABAUCAwYHAf/EAEkQAAIBAwIDBgIHBAcGBAcAAAECAwAEERIhBRMxBhQiQVFhk9IWIzJUcYGRBzNTcyRCUnKhsbMVNHSCsrQlQ2LRRGOSwcPh8P/EABkBAQEBAQEBAAAAAAAAAAAAAAABAgMEBf/EACoRAAICAgICAQIGAwEAAAAAAAABAhESEwMhMfBBYaFRcYGR0eEyscEE/9oADAMBAAIRAxEAPwD2CiiivnHUKKKKAKKKKAKKKKAK5DtHxm5e9isLNljcx86aZ118tMkAKuQCxI8zXX1wfaCVrHiqXrqxtZoRBK6qW5TKxKswG4Ug4z//AB1HyRmXGL+84Y8Mstx3q0kkWKTWipJGX2DqybEZ8iP/AHFniXbO2gna3bmtOqq3LjieRiGGQVCg59/Sub7Y8XTiYhsrImYvNG8siq2iJEOolmIxk+Q/KqfB0xxu+2OO724B/I1uuuwWOH9qbWa3e5EmmKMkSGQFChXYhg24PtWmw7Y28sscWJo2lBMXOheMSY/sFwATjfHpXnl9w6WW34wIkdivERIVQeJlRgW0AjBIxkbHp0NV4HsrmS1zxG9ncSq8cTBMqwB+2BACoAJByRTBEs9NFefdl5OIXtu0y3qxtzZECtArrhHKjJ1A74r0Eda8x7Adq7W0tGjmkKyCaY6BG7MQZGIxhcHNZj4dFZZ4Z2oleC+juStvdWanmSIpddOkssyISCRsfDny67023bC3tobTvEzO9xHqR1iYGUqAT4FzpJ1DC77nFc2LOaW24xfSxNF3m3dIo2GH0RxvhmHkWJ6VjAh732e2O0M+dun1A6+lbxXv5EOkT9oNmSyfX85TjkciTnHIzkR6dWMedVOF9pbaeB7hH0xxlhJzAUMZX7QcNuuKj2a/+OXBx/8ACQ7/APO//wCq5O84ZLPbcejhUl2uwwUbFwrKzBdtyQp/Gpin9i2dxadtbaR41+tQTHETyROiSHyCOwwc9R6ivvEO2ltDO9uea86AExxxPIxDDOQFByPU+VcbzLG5S3WTiF9KwkjZbdgmpXUjAZRbgqFJwTnpmuj7PKf9s8SOP/Ltt/yejikLKcXbC0a1N1zCIg2g5U69ecaNGNWvPlWVh2ljncxBJ4pNBcc6F48gAZK6gAcZGRXn/Dba3aDiIu2lij/2rKySRg5jYEFH2U4G3XGKu9nuMzteNbpdC+tuQztLywpiboql18LFt9v8qOCFlfg/aSKPh6XU91zUOfrTFyy+WIVRECxz5ADrTnB+1dvcy8leZHNp1iOaN4mZf7ShwMj8K85soXXhHCpyjPFbXKyzKASQgdsvpAydPWujuuJRX/FLA2uZBbcySWYKwVFdCoTUR9piRt7UcV3+pLKkv7QbMGQLz3MLMsnLgkbRp6liFwF9/wAap3PaWBII7heZLHLjl8qNpGbIJ+yoJHQ1z3YFP6PxDI63Vx1HXwrXK9nuJzQcL4VHzZLa3lacTzomWTEsxQZKkLqO2SKYL4FnpHBu1EF07xJzEmjXU0UsbRuFO2rS4BIyRv7ikv2bcQlnsEkmcu5eQFjjOA5A6DyFcz2XmifjTNDLNOgsnHNlydR5sf2SVAI/AYq9+ydSOGx5BHjl6/32qSikv2KX+NcZS1VS6yvrOlVijaRicZ6ICR+NKcK7V284m0mRXgXVJHJG0bqME50MASNqj9vOLSxT2sRne2tZeZzZ41yQy6dCairBM77kb/lXO8Glje/v2hkmmj7gQJJc5YjVnSSoyvpgUUerFnYcK7eWdyyrC0j6gTkRPpXClirNjSrYB2J9K+cJ7e2dyyLC8jl87iJ8KQCcO2MKcDofatfYJMcHtxjH1G46b4P+NT+w8ksPAEaBMzLBIyJj7TguRkDc5ONvOjS7BTTt5a5TWtxGjsFWSW3kRCT0GtlxvVez41FLPNbqTzYNJdSpGzjKlSdmB9RXkfaHiaT8OBe9ubi6kMTPDpwkZ5iFgyLGNIGCBqJ3xXT/ALQpJLGW34jAhZihtZFHVhIpMR/JwP8ACq4IlnbcK41FctMIiW5Mhic4IGpftBSftY9RVCofYvg3c7OKJt5Ma5T6yP4nP6nH4Crlc3V9GgoooqAKKKKAKKKKAKKKKA392PrR3Y+tNUV7NMDnkxXux9aO7H1pqimmAyYr3Y+tHdj601RTTAZMV7sfWjux9aaoppgMmK92PrR3U+tNUU0wGTFFtMdMD8BX3uvuKaoppgMmK919xXwWnntn8K18b4slrEZZNRUFVwiliSxCgADruaXXj6mAzcm4wDp0cptZ9wmMke9NMRkx3ux9aBa/hSS8eUwGbk3GAdOjlNr/AB0Yzj3oHHl5HP5VxjOnRym1/joxnHvTTAZMd7sfWjuvuKnv2jURLLybnDMV0iF9Yx5lcZA96LrtGsaRuYbkiQEgLC5K48mAHhPsaaYDJlDuvuKO6+4pLiXHlhCExXD6xqHLiZsezYGx9jTd5xARw80pIwwDpRCz74/qjfz3ppgMmfRab52z64r73X3FaeH8VE0TSCOVQufC8bKxwM7KdzWjh3H1mDkQ3CaF1HmRMueuy5HiO3QU0wGTHe6/hXxbTHTA/Cl+D8aW4LBYpo9OP3sbJnOemrr0rCz48skxiEU6kEjU0TKnh/8AURjfy9aaYjJjndfcV8W0x0wPwFKDjy8/kcqfOdOvlNy/XOvGMe9CceUz8jlT5yV1mJuXsM514xj3ppgMmOd19xQbTy2xSfEuOrDIIzFO5IB1RxM67nG7AYrbxfi624UmOZ9X8KNnI/HHSmmAyZvFr+FHdfcVpn4qFgE/LlIIB0CNjJv6p1GPOix4qJYmlEcqhc+F42Vzj0U7mmmAyZuNpnrijuvuKV4RxpbjViKdNIB+tjZM5z9nPXpWPCeOrcMVEU6YGcyxMg/IsOtNMRkxzuvuKBa+4pE9oF5xh5NxkEjXym0bDP2sYxX3hPH0uHKCOaNgNX1sbJkZxtq600wGTHBafhv1261H472WF1LbPJJ9Xbyc3l6ch3AIUk52059K6OiquKKFsV7sfWjux9aaoqaYDJivdj60d2PrTVFNMBkxXux9aO7H1pqimmAyYr3Y+tHdj601RTTAZMV7sfWimqKaYDJnOdvuJ3FrZyXFu0YaLxMJUZww6YGl1wckHO/TpWu87Vi2kW2ljmuLoQrMwtocqwLMhIDP4cFTszemCTW3t7wq4u7OS3tuTql8LGZmUBeuRoRsnIGx96+WXCJzeNdTcoa7RIGVGY4dZJXONSDKYcb9eu1dSGuXtUrGF4dTxzWs1yiCPLvy+UVAJcYbx40kbk9RjeZwXttJPb2bvDJC8z26s7w/Vyc0HIh+tyBtnUc4BGxpngfZWWHuOto/6NZyW76Sxyz8jBXKjK/Vt1wem1K8P7NXogs7eXu2izlt2V0eQs6whgxZTHhWIwQASM53oCtd9sooZuVNDcRrrCc1kHLJZtKEaWLlWYgA6fPfAyaTn7RSxvfan8MV1awxjQG0rMttqGAVJy0jbknGehxiodz+z+5bw6bJ2E6zd7kDm4YCZZSmSp5YC5UEMQQuMDWSt3iXZaaQ3eGj+vurWdMltlg7trDeHZjymxjI3G48gHuJ9rFgmET211gyJEJRGpjJk0gYbXkgE77eR9KwftnEk/JlhuIsycpZHQaGZn0JjSxbDnGCVAwd8Vpn4dfG/M+m1khUqsWuSQPEhC80qgiKGRjq8RbpgZAznnYf2fXA5KlbJ2inima7cO1zNolV31FlJQnfo7DYDYHYCinbmT/xANbzKLZ5lSbkho0WKASAy/WgsSckAYyGTpk4szdrETloI555WijldYIi2hXBw7ZOlQSp8Oot7Eb1L4h2dvT/ALQii7sYL7mtqd5FkRpLdYgNIjKlQyKc5zgnbbFMw8Du7Z+Zam3YyRQRypMXUBoVK60ZFOQQQNJUdM58qAave2kCGAIk85uI3kiEMZJYIUDAhiCpGrPix9kg4OAavA+LJdwJPHqCvqGHGllKsUdWHqrKw2yNtiRvUTg3ZZ7ee2fWrLFFcrIdwWkuJY5SyruAupX2LbZA361R7I8Ke1tlhkKlhJM+VJIxJNJIvUA5w4zt1zQGXai1jlhVZZBGoliYMfMrIpVfzIA/OmbviGiaGLAPO17l1BGhQdlJ1P1/q9POlu09rHJCqyyctRLEwb1ZZFKr+ZAH50txmzdr+wkVSUjFxrYdF1RqFz+JFAN2naW0ldY47mF5HGVRZFLMN9wAcnoaS7M9s7W9LLFLHzA8iiMOrMyxsV5gA30sAGB9CK5zgfZ+SO14SvI0PFdGSYBQCoMdyCz492Tf3FVexmuGSa3ktJkJnuZVn0x8orJK7oAwfVkqw20+ooC3xXtJaWzhLi5hicjUFkkVSQSQDgnpkEZ9jWnjXGGjktY4gjd5kZAzE4XTFJJnw9c6MfnXN9rre6kumDR3j25RBbizeOIa/FrM8hYOq5ZQOq4BOCRWrhdo8MfAIpFKSIzKynqCLOfINAdRx/i0ts1uQqMks0UDdQQZCQWHkQMdKuVzHbvpZf8AHW//AFGqXajh7XFtJEqI7NpwskkkSnS6tu8QLjpnbrsDsTQFWtF5dxxLqkdUXIXUxAGWIVRk+ZJA/OuL7L9lJre5SV7a1RVDZaO7upWGVI2SVQh9N+gqz284c1xaiJY+Zme3LJgEFFnjZ8g7EaQc+1AUuG8ctrhWeCeKVEOGZHVgp9yDtWmx7TWcyyPFcwyLEuqQrIpCLgnUxB2GAdz6VyfaXs3PPJxEQqVEkdloxpAl5TzNJH4/BuCAdQK77gjasOyvD5ZL5Z5o77UkTx67mG0iXS5B0/UeJzkbA7DxHbO4HepfRkqokQsycxRqGSu3iA813G/vX2C8SSMSxsroy6lZSCGGMgg9Me9ecR9nrmOyk5SzLNEO6xbqrtEsTxK66ckYkleUbqTpHQYFeiJaiOARruFj0D3wuBQE+PtPbrBFNPLFBzIxLh5UIAOkHDA6WALqNQONx60rxbttaW72oeWPl3WsrLzFCKqoWDEk7gnCj3IqL2Z4FIsnCzND/u9g6MWUHlyHu4xv0bSJBt5Z9anWfDJ7eHh0jWssvd7i9aSOMIXCzNccshWZRg6lPXpQHoc1+vIaeMh15ZkQg5DDTqUgjyIxvUzhvaHNjFeXA0rLHHIFiSSQqJVUgYRSzEFsZA99qcv5ddlI2hk1QMdDABkyhOlgCQCOhAJqV2ZvjDwiykEUsxFrb+CEKXOY0GwZlG3U70AzYdo2nsY7uG3kkaVQVhVkDbnG7MQoA6kk194B2hNyZ4mhe3uYNOuKQhgBICY2DxkqytpPQ5Gk+xPNdkeIXVrwqOIWFxz7dY0KsEAfU51NHh/FoXJIOnOwyM5FrsVdOeYJbe7SVjzJJbhERXbZcRqkr6FAAATyA3JJJIDXCO0OpbprgxxC2uDAX1YU+CJg3i6ZMuMUzPw/N7HPrXwwumjzOplOoewxXLWt0kUfFGeFZweIBBE2MSM6WaoPECM6iCNvKunksM3sU5dQVhdDHnJOplJI6ZAxjpQFiiiigCiiigCiiigCiiigCiiigCiiigCiiigCiiigCiiigCiiigCiik73i0EJAmmijJGQHdVJHqAxG1AOUVK+ktn97tvjR/NR9JbP73b/ABo/moDV2tsmmt9KIzsskbhVKqTodW6tt5VmvEbjkFzasJQcCLmJkj11ZxWX0ls/vdv8aP5qPpLZ/e7b40fzUB8XiNxyDJ3VubnHK5iZI9dXT8qBxG45HM7q3NzjlcxM49dXT8q+/SWz+92/xo/mo+ktn97tvjR/NQGp+J3IiVxZsZCxBj5qeEeTas4OfSleMl5Y4uZw1bg7sUkaJuU3TbXkEkE7in/pLZ/e7b40fzUfSWz+92/xo/moBDjEHihkXh0c8iqCGPKDRFd1VWYZ2JONPTerF5cyLFrSEvJgfV6lB3xkajtt/wDalvpLZ/e7b40fzUfSWz+923xo/moDdw+8leJmkgMbjOELq2cDbcbDNL8O4jcOH5lq0RVcqDIjazvtsdvxNZfSWz+92/xo/mo+ktn97tvjR/NQGXB76eUtzrYwYxgl1fV1z9npisLTiNw0xR7VkjycScxCDjodI33r79JbP73b/Gj+aj6S2f3u2+NH81AfBxG45/L7q3Kzjm8xMY9dPX8qE4jcc/lm1YRZI5vMTGMddPWvv0ls/vdt8aP5qPpLZ/e7f40fzUB84lxC4jkCx2rSoQMuJEXGTuMNvtW3i17NGFMNuZieoDqun/6uta/pLZ/e7b40fzUfSWz+923xo/moDO6uZO76u765GA1Qll89mBY+E4H61o4DDyoG0WaWzbnkx8sBiBgbphd8Ab1s+ktn97t/jR/NR9JbP73bfGj+agPvCL+eTVzrYw4A05dW1dcjw9MbfrWvh95NOWS4tOXGVIOp0cNnYqVHkRWf0ls/vdt8aP5qPpLZ/e7f40fzUBOhtuXJyU4ZGsAk5gdeSF1qAVl0AZ15VcN1GB6V84dFcTXqzywGBY4WjALq+osyn+qdsYql9JbP73bfGj+aj6S2f3u2+NH81AVaKlfSWz+92/xo/mo+ktn97tvjR/NQFWipX0ls/vdv8aP5qPpLZ/e7b40fzUBVoqV9JbP73bfGj+aj6S2f3u3+NH81AVaKlfSWz+923xo/mo+ktn97tvjR/NQFWipQ7SWf3u3+NH81VQaAKKKKAQ4hxVYZII2B+vcxqwxgMEZwDvndVbf296Wv+0kEM/IldY8RCVpJGVEUM5RAWYjxMytgD09xWvtrwtrmzlSPImUCWErjPMiIePGSB9pQN9vWuLeG7ktzdyW8kTXkym4jEImmt4I0ZIljjYeKQtvr0Fl5m6kJQHaca7SxxWbXcJS4QMijRINLapViOHUMPCWP5jG1U34hEvMJljAhGZcsByxp1Zffw+HffG29eUQcHlFtxIJBdkSS2TR86ELJIFeIsdMSKMAA5GMqB4sHNUu0/OjbjMS2tzK15GvJMURZGAtVjbLjwqQVbwk6jgYBLLkD0HiHF7eBVaeeKJW+yZJFQNtnYsRnanAc9K8t7QcLnS6klcSGOWOFY9FiLwqETDRnfWni1N0wdfXIIHa9hbIw2EEZ5nhDAc1dD6dbFMpqOgacYUnKjAIBGABeooooAqET/Tp/+Ht/9S7q7UJv9+n/AJFv/qXdcub/AALHyNSTBcamAyQBk4yT0Az1J9K08SP1Mv8Acf8A6TSHaC3ZzAViLskyOSNOVVTlt2I/QU9xH9zJ/Lb/AKTXmcUkmd5RSinfmzZZN9Wn91f8hQ96gcIZFDnopYBjnpgZzXyy/dp/dX/IVKu7VnlZTEVi1o7FQpMrLggk6vCqkL5ZOnyHWwim+y8UYybyde++9jvFjtF/Oj/zpue5VBqdwq+rMAP1NKcW6Rfzo/8AOtt9nAwrMc7FdBZNj4hr29vzrKV0YirdM3xTBgGVgynoQcg/gRSFuf6ZP/It/wDUu6OA2zRxYcYYvI3udTswLY21EHJA2z0r5b/75N/It/8AUu6skk2kXkSjJpO+yjJKFBZmCqBkknAAHUknoK+hveonarhb3ELBG6I+IyMh2I8BzqGCD0zkZIONhVWzRgihyCwAzgYH6En/ADquMcE77/A24RXGpJ934/AW4WfHc/zx/oQVvuOJRIdLyxo2M4Z1U49cE9KX4X9u5/nf/hgpbi1u4MjwJIJmRQrhhpJUtpDKW6DJPTzpCKbpk4oxlKpG7tSf6Fdf8PN/ptVVjvUrtR/uV1/w83+m1VG61j4OZqa7QOELqHIyFLDURvuBnJ6H9DSPaE/VL/Ptf+5gpBLSdJpGUNl7hG1ahoMWlAwIJznZgBjrin+0P7pf59r/ANzBXSUVFqmdeWCjVO+h24u0jwXkVAempgufwyayguFdQyMGU9GUgg4ODgjbqCKX4qZOUwhH1jYVTt4dRwXOfJRk488Y8622dssSKi/ZUYH/ALn3PWs0sb+TNRwv5v338xdD/Sn/AJKf9ctMXN6keOZIiZzjWwXOOuMmlk/3p/5Kf9ctT+PWUjSl41bBt5Y8x6NRZmUhSJNtJwdxv71eOKlKm6NcMIzlUnSOg1Uhwk7S/wA6T/Ot3D4SkUaEAFUVSBkgYUDAJ3I/GtPCekv86T/Osv5OclTpDEt9GrBGkRXOMKWAJycDAJycnamA1c3xvhUjtIIulxytepQQvLPUNrBGw6aW3x+XRjrWpxikmmdOSEVFOLu/6/tfoT+Avi2iycDQKZkvo1UOZECNjSxYBTkZGDnByN6m2CBrJAU15jHhwDn02bbY7/lSlnaSqtgTG2YFKyLlcjMOnI8WCM7da1GCdtv2vUXj44yjbftN/wC+v1KfGJQ1uzKwKnQQQcgguuCCOop+acLuzBQSBucbk4A38ydqgQ2rRWARxhhgkdcapdWDjbO9NdpLYyKmmMuyyxtkacqFdGbdiMZA8uuKmCzxvq/IXHHbhfV1f/So8wBALAFjhQTjJwTgepwCfypDj5+qX+dbf9xDWjjELNLbOsTMUfUxAXIUpINOS2erDYVv4/8Aul/nW3/cQ1HFKmYnFKKafkpFvetD3qBA5kQIcYYsApz0wc4NF4oKMCusEfZwDn8jt71Es4ZY7a1UQ/XRgLqYK3LwmGYAONWRlRuOuTsN7CCats3x8cZK2/kr38oaCRlYMpjYgg5BBU7gjqKq2f7tP7q/5CoCWoitHQBgBHIfHjUSdbMTjbcknb1q/Z/u0/ur/kK68KSbo4cqSk0vBuooorucwooooAooooAooooAooooAqLd2swuXlRFdXiiTd9JBjacn+qdiJB+hq1RUlFSVMEXNx/AX4o+WtV1HcOjqIVyysv70eYI/sVzv7Y+1BsYINBId7iM5HksbB2/XAGPc13lpOJEV1OVcBgfYjIrnpiXJkeBLhVVeQuwA/ejyGP7FZ5uP4C/FHy1aNeb9iO2feuMcRty3gXHJH8k8uQ9PMkHHp+dNMRkzpr2C5fRiFRpdX3l8lOf7FMZuP4C/FHy1aqH234v3SxuJ/NI20/3iML/AIkU0xGTMs3H8Bfij5aUitrkTyS8lMPHEgHN3zG07EnwdPrB+hrT+y/jHe+GW0hbU4TluT11J4Tn9Afzrq6aYjJkXNx/AX4o+WjNx/AX4o+WuX/bH2oNjBb6CQz3EbEjyWNg7frgD8zXe2s4kRXU5VgGB9iMimmIyZBs7e5RpiYU+sk1j63oOXGm/g65Q/4Uzm4/gL8UfLVo15v2H7Z964vxG3LeBSOSv8k8uQ9PMlTj0/OmmIyZ0fGLW5mt5olhQNJE6AmXYF1KgnCdN6cJuP4C/FHy1ZoppiMmRc3H8Bfij5aU4pbXMqBRCgIkhfeXyjmjkI+x1IQge+K5y67Yae0UdpqxFyDHj1lY8wf4AAe5PrXpFNMRkyLm4/gL8UfLRm4/gL8UfLVS8uBHGzt9lFLH8AMmuE/Y32nN9bTF2JdJ5Dg9QsjF1H4DUR/h5U0xGTL6wXPOaTkrgxqmObvkM5/sf+qmM3H8Bfij5atVG7Y8WFpZXE/8ONiPxxhf8SKaYjJnzNx/AX4o+Wl7KC5TXmFTqdn2l8mP9yk/2VcZ73wy3csWdV5bk9dSbb++MV11NMRkyLm4/gL8UfLX0G4/gL8UfLXI/tU7XmxuOHIpI1TiSQ//ACwdDD8w5/T8DXoynIyOlNMRkzneG29zHEiGFSVUAkS7bf8AJTObj+AvxR8tWq847Q9sOTx6ztdRCGNlk9CZd0z+BRd/f8aaYjJnS8RguZIyghUE46y+jA/2PamSbj+AvxR8tWRRTTEZMi5uP4C/FHy0rxO2uZECiFARJE+8vlHKjn+p1IUiud4j2v0doYLTViPkNGR5F5CHXP4BAB+J9a9GppiMmRc3H8Bfij5aM3H8Bfij5atV5v2q7Y8jjlha6sRlWEvoTNlYx+TKpz7/AI00xGTOpu47h0dRCo1Ky55o8wR/Yq3bppVQfIAfoK2Citxgo+A3YUUUVohqupxGjO2dKKWOAWOFGThVBJOB0AJNTuAdo7e9Dm3Z2CHDFopI98sMDmIuSCpBxnHniqVzcLGjO7BURSzMTgKFGSSfIADNeTW/EYrjh6RxT5J4qocxOQ6rNfSFSGU5XUpyD+dAeu0jHxRDcvbYbmJEkpOBp0u0igA5znMZzt6V5pxSEWo4hbxGRbRbizEwV5GMcMiqbhgdRZQVHiI8s1odo1fiJ4QS39Dt8MrytnM0wlaOQksSsecFM4ZcAFgRQHsFFeR9j2Hf4uVPaBGEi3EUN1cXBkXlsQZEmjwmlwMuSvXTnLaTV7M3EBvI01arT648ObVlWYMonGWALEMW5e7DQrkdAaA9HooooAooqX2ha4EX9GGZM7fZ/IEOQNOeuDkDpk0Ah2n7LW1/pMkccrxsqjWxwo1o0i4BwGKjHTPSrHC7aOKJYocCOIaFUHVpC7Bckk7DbBrmpLB5FcJGWbmXKqfCOVI0rMkx1EEAKR4k1Ng7A1a4Iv1t4cEA3AwcYzi3t1JHr4gRn1BoCnI42UkAtkAZwTtviuZ4V2Ls7S458cSRvsI2DNqJKsHDZPiz13znGfKs7Ez99UzqQumcRE6SNzAcBlPTCnBYKxAORXy2gdLeNJEdW72WUOQ7aWuHkUllZv8AyzuSfI0B09TuMcLgvEMM6rIgIZoyxx56dQB3HmAdtvatvF+Zyn5QJfG2nTq/5deFJ9iQPcVAhWRo5+bb82duSXjGkKSYow322CugYP4dW+PzoB/sjwGGyh5MKojeFpVRiRr0KpbBO2Qo8hnFXDXPdn4StxL4HXFvbA6wMgh7olcqSuwZdlJABWmO0ZuMR93XI1jmfZ+wSA+QxB+xqIK5OoLsQTQCvabsrbcQCPJGkrKU0FmYqE5iNJpwcZZQRnz23qxwq2jihSOHHKQaEAOoALsBkk9MY/KoKWbOLNo4c6VhPNyF5arguu5DplcjCKdf2X0rvVLssuIG2IBnuiMgjY3MxBwfIg5z55zQFSZwB4iAOmScddhv65rmeE9i7O0nM8cKRsNIRwzaskFWDEnxaiR1zk79ay4iZzJJzVPIE1sY/ssNpl1EaTqxgKTqUYOrBIGa18QsZ1knklYOknJVAA22J2KKF1EDSrDLADUd9sYAHV1i8gXqQMkAZONzsB+JrKuYmNxzzzl+oE0JiOFO55obBU50/uvtAEMW6jBoDXediLI3SXLwpr1azIzsHMuuNoyDny0kY/LGK6uuJu+FGIkiEhWuLclmEbFj3uFwUaMaygGssZMEYGNgTXZTltLaRlsHAJxk423wcfjigNHEbWOdHgkwyuuHTUQSp2IOkg4O4996j9luy9tYs/JjjjkkLkhCfEgkYplSf6oYDONumamwRXbpMGDLclIc7IGaNLmclchjHzGh22cAM/Veoq8ORhNah4wjLBONKgYRdcGhTp8KtpAyqkjIbBIGaA6Cp3FuGQXkZimUSxahqXJwSp6NpO+D5HzArDjrXAEfd1yeYNeNP2fPUHI8OM5KnUCFwDk4lQ8KSe3ZGiVj3m4B1qAVVrmQuy6hkErghh1yCD0NAOdjuAQ2UAjhVFJxzeWxKmRVCsRnofDv06VdqbwUfvsDAMz+WM9AT+oO9Y8ba4Bh7uuRzU5n2dk1KHyGI20FjlSSGC7EE4Amcf7HWd9Kk0sMczAhGZmY+BNfgXBwDqYny369K6GzVQiqhyqjSN9X2dsZ8yMYrk7iwkkhi5cerBlXyXluZDpk8RBTGD9YgZxnKqc1f7PD6psDAM05G2Os0m+D69c+dAUXcKCSQANyTsB+NctxPsTZSXIu5IkLbu8jO2rUOXy2BzgBQnsBW7tEbgmcaSbbu7dNLZbw4wAderBfK6SMBSDkkDTecMZWupcERmGUHKqWmMgRlOVJZlj8SKGAIBwBgAkDqhXxZASQCCRscHp54PptSV7zBbnlA8zSMY06vLpr8JPsxA9xUC3jme1k1xs1xzYXkSIhMuogZ8FnVSuxGNRBG29AZ33Yeze6W6eFNQ1SPIzNr1homjcHOwUI3sBjauqVsjI3B8xUG8s27wZDHldQbm+HCRqgDxdde7ZbSFKnO5zWgC5Xh1uLZTzhFFsdIwQg2YOQNOdm3BAzjJ2oDpq5XivYqznulmkhRpWyzMztrOkIEKb7BcDpgD8TTkFrIBfho5cSuWjxIAzgwRoRGwkzGdSNjJTGQRjfC7wMQqNG/MNkyaVYK+rwAqJFYBWz5hx652zQHSivkcgYZUgj1ByKhzW8pNg3LkzG+ZRrUaAYJEOsB8PhnXpq6Ej339l1xA2xAM9yRkY2NzMQcHyIII9jQFeiiigA1iEHoKV7waVHGouZyudFzc45etdecZxpznpv0rjuiaxZV0/40BQOgpTvBo7wab4jFjQQego0D0G3Skor7VnSytpJU4IOCOoOOhHpWfeDTdEYscopPvBo7wab4jFjlFJ94NHeDTfEYscopB74KVUsoLEhQSAWIBJCjzIAJ28hWfeDTdEYscopPvBrCe+0KWdlVVGSzEAAepJ2ApuiMWP0Un3g1h37xaNS68atORnGcZx1xnbNN0Rix+ipicTUyNEGBkRVZlHVQ2QpPpnBwPPBrf3hqbojFjlFSLLjcc2oxuGC5BbSQvhJVvERg4IIODtivltx6GQkRzxSMAWIR1c4HU4Uk43H6iruiMSxRUJO0kJz9aBpdY21Bl0u4BRW1AaS2RjPXI9RVHvDU3RGI5RSfeDR3g1N8Rixyik+8GjvBpviMWOUUn3g0d4NN8Rixyik+8GjvBpviMWOUUn3g0d4NN8Rixyik+8GtI4ohfQJE19NOoattztnPSruiVQb8FKik+8GsReblcjUACRtkA5wSPTY/pU3RJix6ik+8GjvBpviMWOUUil5nIBBIODjBweuD6HBFZd4NN0RixyikJ78INTsqr6sQB+prMXJPmKbojB+Ryik+8GjvBpviMWOUUn3g0U3xGLNVedPZjhsCyPBaXUKyxsk4Om4OqQMshLKwll1EHwsucZ6Hb0Wott2SsY5RKlrCsitqDhACD6j0NeaLo0RuO8TuIrmW0RzzLkwtasdPgUkrcgFsFtCxtJgatOtfUCl+Jz3EM7yy3NyIOcAjQ8h4UXKRokyMvNLGQlG0nqc5G+Oom4aXu0nYroijZUXHi1ufGxJHTSqgYx1fOcjGufsvZvNz3toWm1BtZQFsrjB/HYVckDh4OdaQX91FcTu0V3OvKPKKHU6oZXBQE6A2s+JV8G5Ayar9nLi9W7iWTvRt5Ayubs22zBS6GIwNnfDZUg7b+W3SHs5aGY3Bt4jMc5kKDUcrpOfXKkg+uax4X2Zs7Z+ZBbRRSYI1IoBweo9ulVyQo4mwnvXgsJe/wAuq7nMLDRGVVCtwcqNOTIOWMMTj/0nFdP2avmjF4txcF0tp9AlmKKQpiifxsAq7FzvgeVWYuFQqsaLEoWFtcYA2RvEMr6HxN+pom4VCyyo0SlZjmUEbOcKMt67Ko/IVHJMEO8ea4vZrYXElqkMULrywmqUyGXU2ZEbwLpCkAdfMdKU4Dx6aaazDuNLxXZcgALLyZYkjmHorKSwwSMN1PWuj4twO2usd4gjl09NagkdfP8AM7VjxLgFtcKizW8Uip9hWQEL+A8h7UtA4NXkvf8AZkhupFLXV6qyRGP7Ki5CMpKMD4EC56YJ88Gu/MgjiaMS65Y4tRLFeYRhgrsFA6lTvgAkH0rVcdnbV4hC9vE0SsXVCo0hmJJIHkSWP61tThESKwijVCYhCCBjCKG0L/dGo7e9G0wcbwS7u0Thcz3bzteGNZYWRAoV4WkLoFGoFNI1MSQSxOFBxS7SXL8Hmu5LuR2EVxiMpFyzh5FXWChLEY65xsNvXp+ynZC3so4isMQuEiVHmVcFjgBzk7+IjNVhwqHkmDlrySCDHjwkMSWGPckmq5KxRyfGpLiS4vVS6lhjt7WKVVjCZLss53Z1OF8G4A323GN1be1kur6GQ3U0LycOikYxcsbs4yAHjbCkkn8a7luHxEyMUXMqhJDj7aqGAU+oAZv1NJcQ7NWk4jWa2ikES6Iwyg6V2Gke2w2qZIUQeGcQWGwvrly6lp7ku0WNWVkMCFA3hDBUjAztkZPnWjsze3kfEFtrh2KyQvKFllilkGhkVSRFCnLzqYEZYEqcHwnPSWPB+W9wDpeCd+boYZKuwAdcfZKHSGGwIYvnOcjPhfZy1tmDQW8UTDO6KAfFp1b++lf0pa7BK7E4/wBntkhRzbvJJwB/SZ9yfIUh2LhNnOlhLHa81bYOs1uMMURkRhKD4ssdJB6HB9Kv8D4IYIngd0lhZpGCmMqfrZHdg5MjBh4yPsjb1pjhXAre1DC2hjh19dC4zjpnHXHpmja7Bzq2yytxuN91ZlBGcbdziqhYXxktOHzSXKQNIIHfOkCcvCSYV1EYJY6hjJ8OMVhN2blKXa89dd468x1Ro9CiNY25Y1sdZVNiWwCc74wat1wlXe2OQEt2LqmkYJ5ZjQgjGnSGbYDBz7UbQKNFFFYKFFFFAFFFFAFFFFAFFFFALcSZxDKY/wB4Ecp/e0nT198Vzd1a2v8As8SRhNQUNFIPtmXqvi+0W5mxB9811tIJwW3EnNEMYkzq1aRnJ8/xrpCaieng5lxru/N9fP0fv49Ei84nIkfECz6TEqaM4GlmhQ4HuXP6mvsFoz30jc6RPqYGIXTg7yeE5UnGxPr4j7Yr3XB4JX1yQozkadRUE4wRj9DisrnhUMjK7xIzJjSSNxg5GDWtka698fwdV/6ONRpKm1T6X0/j7nOWlxcCGG47wzM8oTlFV0spkZSAAA2oLls56L086ZfijiEkyYY3piXpkrz9OkevgB/LNOcE7ORQBWMcZmUsTIF38RY9T7HFNtwW3LmTkx6yQS2kZyCCDn1yAa1KcL/o3yc/Bm+rV34S+fH5fXz9CXwOzbvF03OkwJz4PDpbMcZ38Ods42I2A96tcPHhOZRL438Qxt4j4Nifs/Z/KsG4XCZedyk5o/r48XTHX8KYggVBhQFBJbA9WOSfzJJrnOWX2PNzcqn+y+F8e+0cxxRHa5nbTA3JjQqLjONBDM5UdBlhguemMeVdFwy6EsMcijSHRWA9AR02rC+4TBMQZYkcrsCwzj2pwCkpppIvLzRnCKS7Xv38/AUUUVzPMFFFFAf/2Q==" id="196" name="Google Shape;196;g2879d3210e9_1_182"/>
          <p:cNvSpPr/>
          <p:nvPr/>
        </p:nvSpPr>
        <p:spPr>
          <a:xfrm>
            <a:off x="8923338" y="-144463"/>
            <a:ext cx="304800" cy="304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jpeg;base64,/9j/4AAQSkZJRgABAQAAAQABAAD/2wCEAAkGBxQSEhUUExQWFhQWGRsYGBgXGRwaHRkgGhsYHBobGhwaHCggHB0lHhoaIjEhJSosLi4uHh8zODMsNygtLisBCgoKDg0OGxAQGywkHyQrLCwsLCwwLiw0Ly8sNzc0LCwsLCw3Ly8sLC8uLSwsLDQsLCwtLCwsLCwsLDQsLy4wLP/AABEIAI8BYQMBIgACEQEDEQH/xAAbAAADAAMBAQAAAAAAAAAAAAAABAUCAwYHAf/EAEkQAAIBAwIDBgIHBAcGBAcAAAECAwAEERIhBRMxBhQiQVFhk9IWIzJUcYGRBzNTcyRCUnKhsbMVNHSCsrQlQ2LRRGOSwcPh8P/EABkBAQEBAQEBAAAAAAAAAAAAAAABAgMEBf/EACoRAAICAgICAQIGAwEAAAAAAAABAhESEwMhMfBBYaFRcYGR0eEyscEE/9oADAMBAAIRAxEAPwD2CiiivnHUKKKKAKKKKAKKKKAK5DtHxm5e9isLNljcx86aZ118tMkAKuQCxI8zXX1wfaCVrHiqXrqxtZoRBK6qW5TKxKswG4Ug4z//AB1HyRmXGL+84Y8Mstx3q0kkWKTWipJGX2DqybEZ8iP/AHFniXbO2gna3bmtOqq3LjieRiGGQVCg59/Sub7Y8XTiYhsrImYvNG8siq2iJEOolmIxk+Q/KqfB0xxu+2OO724B/I1uuuwWOH9qbWa3e5EmmKMkSGQFChXYhg24PtWmw7Y28sscWJo2lBMXOheMSY/sFwATjfHpXnl9w6WW34wIkdivERIVQeJlRgW0AjBIxkbHp0NV4HsrmS1zxG9ncSq8cTBMqwB+2BACoAJByRTBEs9NFefdl5OIXtu0y3qxtzZECtArrhHKjJ1A74r0Eda8x7Adq7W0tGjmkKyCaY6BG7MQZGIxhcHNZj4dFZZ4Z2oleC+juStvdWanmSIpddOkssyISCRsfDny67023bC3tobTvEzO9xHqR1iYGUqAT4FzpJ1DC77nFc2LOaW24xfSxNF3m3dIo2GH0RxvhmHkWJ6VjAh732e2O0M+dun1A6+lbxXv5EOkT9oNmSyfX85TjkciTnHIzkR6dWMedVOF9pbaeB7hH0xxlhJzAUMZX7QcNuuKj2a/+OXBx/8ACQ7/APO//wCq5O84ZLPbcejhUl2uwwUbFwrKzBdtyQp/Gpin9i2dxadtbaR41+tQTHETyROiSHyCOwwc9R6ivvEO2ltDO9uea86AExxxPIxDDOQFByPU+VcbzLG5S3WTiF9KwkjZbdgmpXUjAZRbgqFJwTnpmuj7PKf9s8SOP/Ltt/yejikLKcXbC0a1N1zCIg2g5U69ecaNGNWvPlWVh2ljncxBJ4pNBcc6F48gAZK6gAcZGRXn/Dba3aDiIu2lij/2rKySRg5jYEFH2U4G3XGKu9nuMzteNbpdC+tuQztLywpiboql18LFt9v8qOCFlfg/aSKPh6XU91zUOfrTFyy+WIVRECxz5ADrTnB+1dvcy8leZHNp1iOaN4mZf7ShwMj8K85soXXhHCpyjPFbXKyzKASQgdsvpAydPWujuuJRX/FLA2uZBbcySWYKwVFdCoTUR9piRt7UcV3+pLKkv7QbMGQLz3MLMsnLgkbRp6liFwF9/wAap3PaWBII7heZLHLjl8qNpGbIJ+yoJHQ1z3YFP6PxDI63Vx1HXwrXK9nuJzQcL4VHzZLa3lacTzomWTEsxQZKkLqO2SKYL4FnpHBu1EF07xJzEmjXU0UsbRuFO2rS4BIyRv7ikv2bcQlnsEkmcu5eQFjjOA5A6DyFcz2XmifjTNDLNOgsnHNlydR5sf2SVAI/AYq9+ydSOGx5BHjl6/32qSikv2KX+NcZS1VS6yvrOlVijaRicZ6ICR+NKcK7V284m0mRXgXVJHJG0bqME50MASNqj9vOLSxT2sRne2tZeZzZ41yQy6dCairBM77kb/lXO8Glje/v2hkmmj7gQJJc5YjVnSSoyvpgUUerFnYcK7eWdyyrC0j6gTkRPpXClirNjSrYB2J9K+cJ7e2dyyLC8jl87iJ8KQCcO2MKcDofatfYJMcHtxjH1G46b4P+NT+w8ksPAEaBMzLBIyJj7TguRkDc5ONvOjS7BTTt5a5TWtxGjsFWSW3kRCT0GtlxvVez41FLPNbqTzYNJdSpGzjKlSdmB9RXkfaHiaT8OBe9ubi6kMTPDpwkZ5iFgyLGNIGCBqJ3xXT/ALQpJLGW34jAhZihtZFHVhIpMR/JwP8ACq4IlnbcK41FctMIiW5Mhic4IGpftBSftY9RVCofYvg3c7OKJt5Ma5T6yP4nP6nH4Crlc3V9GgoooqAKKKKAKKKKAKKKKA392PrR3Y+tNUV7NMDnkxXux9aO7H1pqimmAyYr3Y+tHdj601RTTAZMV7sfWjux9aaoppgMmK92PrR3U+tNUU0wGTFFtMdMD8BX3uvuKaoppgMmK919xXwWnntn8K18b4slrEZZNRUFVwiliSxCgADruaXXj6mAzcm4wDp0cptZ9wmMke9NMRkx3ux9aBa/hSS8eUwGbk3GAdOjlNr/AB0Yzj3oHHl5HP5VxjOnRym1/joxnHvTTAZMd7sfWjuvuKnv2jURLLybnDMV0iF9Yx5lcZA96LrtGsaRuYbkiQEgLC5K48mAHhPsaaYDJlDuvuKO6+4pLiXHlhCExXD6xqHLiZsezYGx9jTd5xARw80pIwwDpRCz74/qjfz3ppgMmfRab52z64r73X3FaeH8VE0TSCOVQufC8bKxwM7KdzWjh3H1mDkQ3CaF1HmRMueuy5HiO3QU0wGTHe6/hXxbTHTA/Cl+D8aW4LBYpo9OP3sbJnOemrr0rCz48skxiEU6kEjU0TKnh/8AURjfy9aaYjJjndfcV8W0x0wPwFKDjy8/kcqfOdOvlNy/XOvGMe9CceUz8jlT5yV1mJuXsM514xj3ppgMmOd19xQbTy2xSfEuOrDIIzFO5IB1RxM67nG7AYrbxfi624UmOZ9X8KNnI/HHSmmAyZvFr+FHdfcVpn4qFgE/LlIIB0CNjJv6p1GPOix4qJYmlEcqhc+F42Vzj0U7mmmAyZuNpnrijuvuKV4RxpbjViKdNIB+tjZM5z9nPXpWPCeOrcMVEU6YGcyxMg/IsOtNMRkxzuvuKBa+4pE9oF5xh5NxkEjXym0bDP2sYxX3hPH0uHKCOaNgNX1sbJkZxtq600wGTHBafhv1261H472WF1LbPJJ9Xbyc3l6ch3AIUk52059K6OiquKKFsV7sfWjux9aaoqaYDJivdj60d2PrTVFNMBkxXux9aO7H1pqimmAyYr3Y+tHdj601RTTAZMV7sfWimqKaYDJnOdvuJ3FrZyXFu0YaLxMJUZww6YGl1wckHO/TpWu87Vi2kW2ljmuLoQrMwtocqwLMhIDP4cFTszemCTW3t7wq4u7OS3tuTql8LGZmUBeuRoRsnIGx96+WXCJzeNdTcoa7RIGVGY4dZJXONSDKYcb9eu1dSGuXtUrGF4dTxzWs1yiCPLvy+UVAJcYbx40kbk9RjeZwXttJPb2bvDJC8z26s7w/Vyc0HIh+tyBtnUc4BGxpngfZWWHuOto/6NZyW76Sxyz8jBXKjK/Vt1wem1K8P7NXogs7eXu2izlt2V0eQs6whgxZTHhWIwQASM53oCtd9sooZuVNDcRrrCc1kHLJZtKEaWLlWYgA6fPfAyaTn7RSxvfan8MV1awxjQG0rMttqGAVJy0jbknGehxiodz+z+5bw6bJ2E6zd7kDm4YCZZSmSp5YC5UEMQQuMDWSt3iXZaaQ3eGj+vurWdMltlg7trDeHZjymxjI3G48gHuJ9rFgmET211gyJEJRGpjJk0gYbXkgE77eR9KwftnEk/JlhuIsycpZHQaGZn0JjSxbDnGCVAwd8Vpn4dfG/M+m1khUqsWuSQPEhC80qgiKGRjq8RbpgZAznnYf2fXA5KlbJ2inima7cO1zNolV31FlJQnfo7DYDYHYCinbmT/xANbzKLZ5lSbkho0WKASAy/WgsSckAYyGTpk4szdrETloI555WijldYIi2hXBw7ZOlQSp8Oot7Eb1L4h2dvT/ALQii7sYL7mtqd5FkRpLdYgNIjKlQyKc5zgnbbFMw8Du7Z+Zam3YyRQRypMXUBoVK60ZFOQQQNJUdM58qAave2kCGAIk85uI3kiEMZJYIUDAhiCpGrPix9kg4OAavA+LJdwJPHqCvqGHGllKsUdWHqrKw2yNtiRvUTg3ZZ7ee2fWrLFFcrIdwWkuJY5SyruAupX2LbZA361R7I8Ke1tlhkKlhJM+VJIxJNJIvUA5w4zt1zQGXai1jlhVZZBGoliYMfMrIpVfzIA/OmbviGiaGLAPO17l1BGhQdlJ1P1/q9POlu09rHJCqyyctRLEwb1ZZFKr+ZAH50txmzdr+wkVSUjFxrYdF1RqFz+JFAN2naW0ldY47mF5HGVRZFLMN9wAcnoaS7M9s7W9LLFLHzA8iiMOrMyxsV5gA30sAGB9CK5zgfZ+SO14SvI0PFdGSYBQCoMdyCz492Tf3FVexmuGSa3ktJkJnuZVn0x8orJK7oAwfVkqw20+ooC3xXtJaWzhLi5hicjUFkkVSQSQDgnpkEZ9jWnjXGGjktY4gjd5kZAzE4XTFJJnw9c6MfnXN9rre6kumDR3j25RBbizeOIa/FrM8hYOq5ZQOq4BOCRWrhdo8MfAIpFKSIzKynqCLOfINAdRx/i0ts1uQqMks0UDdQQZCQWHkQMdKuVzHbvpZf8AHW//AFGqXajh7XFtJEqI7NpwskkkSnS6tu8QLjpnbrsDsTQFWtF5dxxLqkdUXIXUxAGWIVRk+ZJA/OuL7L9lJre5SV7a1RVDZaO7upWGVI2SVQh9N+gqz284c1xaiJY+Zme3LJgEFFnjZ8g7EaQc+1AUuG8ctrhWeCeKVEOGZHVgp9yDtWmx7TWcyyPFcwyLEuqQrIpCLgnUxB2GAdz6VyfaXs3PPJxEQqVEkdloxpAl5TzNJH4/BuCAdQK77gjasOyvD5ZL5Z5o77UkTx67mG0iXS5B0/UeJzkbA7DxHbO4HepfRkqokQsycxRqGSu3iA813G/vX2C8SSMSxsroy6lZSCGGMgg9Me9ecR9nrmOyk5SzLNEO6xbqrtEsTxK66ckYkleUbqTpHQYFeiJaiOARruFj0D3wuBQE+PtPbrBFNPLFBzIxLh5UIAOkHDA6WALqNQONx60rxbttaW72oeWPl3WsrLzFCKqoWDEk7gnCj3IqL2Z4FIsnCzND/u9g6MWUHlyHu4xv0bSJBt5Z9anWfDJ7eHh0jWssvd7i9aSOMIXCzNccshWZRg6lPXpQHoc1+vIaeMh15ZkQg5DDTqUgjyIxvUzhvaHNjFeXA0rLHHIFiSSQqJVUgYRSzEFsZA99qcv5ddlI2hk1QMdDABkyhOlgCQCOhAJqV2ZvjDwiykEUsxFrb+CEKXOY0GwZlG3U70AzYdo2nsY7uG3kkaVQVhVkDbnG7MQoA6kk194B2hNyZ4mhe3uYNOuKQhgBICY2DxkqytpPQ5Gk+xPNdkeIXVrwqOIWFxz7dY0KsEAfU51NHh/FoXJIOnOwyM5FrsVdOeYJbe7SVjzJJbhERXbZcRqkr6FAAATyA3JJJIDXCO0OpbprgxxC2uDAX1YU+CJg3i6ZMuMUzPw/N7HPrXwwumjzOplOoewxXLWt0kUfFGeFZweIBBE2MSM6WaoPECM6iCNvKunksM3sU5dQVhdDHnJOplJI6ZAxjpQFiiiigCiiigCiiigCiiigCiiigCiiigCiiigCiiigCiiigCiiigCiik73i0EJAmmijJGQHdVJHqAxG1AOUVK+ktn97tvjR/NR9JbP73b/ABo/moDV2tsmmt9KIzsskbhVKqTodW6tt5VmvEbjkFzasJQcCLmJkj11ZxWX0ls/vdv8aP5qPpLZ/e7b40fzUB8XiNxyDJ3VubnHK5iZI9dXT8qBxG45HM7q3NzjlcxM49dXT8q+/SWz+92/xo/mo+ktn97tvjR/NQGp+J3IiVxZsZCxBj5qeEeTas4OfSleMl5Y4uZw1bg7sUkaJuU3TbXkEkE7in/pLZ/e7b40fzUfSWz+92/xo/moBDjEHihkXh0c8iqCGPKDRFd1VWYZ2JONPTerF5cyLFrSEvJgfV6lB3xkajtt/wDalvpLZ/e7b40fzUfSWz+923xo/moDdw+8leJmkgMbjOELq2cDbcbDNL8O4jcOH5lq0RVcqDIjazvtsdvxNZfSWz+92/xo/mo+ktn97tvjR/NQGXB76eUtzrYwYxgl1fV1z9npisLTiNw0xR7VkjycScxCDjodI33r79JbP73b/Gj+aj6S2f3u2+NH81AfBxG45/L7q3Kzjm8xMY9dPX8qE4jcc/lm1YRZI5vMTGMddPWvv0ls/vdt8aP5qPpLZ/e7f40fzUB84lxC4jkCx2rSoQMuJEXGTuMNvtW3i17NGFMNuZieoDqun/6uta/pLZ/e7b40fzUfSWz+923xo/moDO6uZO76u765GA1Qll89mBY+E4H61o4DDyoG0WaWzbnkx8sBiBgbphd8Ab1s+ktn97t/jR/NR9JbP73bfGj+agPvCL+eTVzrYw4A05dW1dcjw9MbfrWvh95NOWS4tOXGVIOp0cNnYqVHkRWf0ls/vdt8aP5qPpLZ/e7f40fzUBOhtuXJyU4ZGsAk5gdeSF1qAVl0AZ15VcN1GB6V84dFcTXqzywGBY4WjALq+osyn+qdsYql9JbP73bfGj+aj6S2f3u2+NH81AVaKlfSWz+92/xo/mo+ktn97tvjR/NQFWipX0ls/vdv8aP5qPpLZ/e7b40fzUBVoqV9JbP73bfGj+aj6S2f3u3+NH81AVaKlfSWz+923xo/mo+ktn97tvjR/NQFWipQ7SWf3u3+NH81VQaAKKKKAQ4hxVYZII2B+vcxqwxgMEZwDvndVbf296Wv+0kEM/IldY8RCVpJGVEUM5RAWYjxMytgD09xWvtrwtrmzlSPImUCWErjPMiIePGSB9pQN9vWuLeG7ktzdyW8kTXkym4jEImmt4I0ZIljjYeKQtvr0Fl5m6kJQHaca7SxxWbXcJS4QMijRINLapViOHUMPCWP5jG1U34hEvMJljAhGZcsByxp1Zffw+HffG29eUQcHlFtxIJBdkSS2TR86ELJIFeIsdMSKMAA5GMqB4sHNUu0/OjbjMS2tzK15GvJMURZGAtVjbLjwqQVbwk6jgYBLLkD0HiHF7eBVaeeKJW+yZJFQNtnYsRnanAc9K8t7QcLnS6klcSGOWOFY9FiLwqETDRnfWni1N0wdfXIIHa9hbIw2EEZ5nhDAc1dD6dbFMpqOgacYUnKjAIBGABeooooAqET/Tp/+Ht/9S7q7UJv9+n/AJFv/qXdcub/AALHyNSTBcamAyQBk4yT0Az1J9K08SP1Mv8Acf8A6TSHaC3ZzAViLskyOSNOVVTlt2I/QU9xH9zJ/Lb/AKTXmcUkmd5RSinfmzZZN9Wn91f8hQ96gcIZFDnopYBjnpgZzXyy/dp/dX/IVKu7VnlZTEVi1o7FQpMrLggk6vCqkL5ZOnyHWwim+y8UYybyde++9jvFjtF/Oj/zpue5VBqdwq+rMAP1NKcW6Rfzo/8AOtt9nAwrMc7FdBZNj4hr29vzrKV0YirdM3xTBgGVgynoQcg/gRSFuf6ZP/It/wDUu6OA2zRxYcYYvI3udTswLY21EHJA2z0r5b/75N/It/8AUu6skk2kXkSjJpO+yjJKFBZmCqBkknAAHUknoK+hveonarhb3ELBG6I+IyMh2I8BzqGCD0zkZIONhVWzRgihyCwAzgYH6En/ADquMcE77/A24RXGpJ934/AW4WfHc/zx/oQVvuOJRIdLyxo2M4Z1U49cE9KX4X9u5/nf/hgpbi1u4MjwJIJmRQrhhpJUtpDKW6DJPTzpCKbpk4oxlKpG7tSf6Fdf8PN/ptVVjvUrtR/uV1/w83+m1VG61j4OZqa7QOELqHIyFLDURvuBnJ6H9DSPaE/VL/Ptf+5gpBLSdJpGUNl7hG1ahoMWlAwIJznZgBjrin+0P7pf59r/ANzBXSUVFqmdeWCjVO+h24u0jwXkVAempgufwyayguFdQyMGU9GUgg4ODgjbqCKX4qZOUwhH1jYVTt4dRwXOfJRk488Y8622dssSKi/ZUYH/ALn3PWs0sb+TNRwv5v338xdD/Sn/AJKf9ctMXN6keOZIiZzjWwXOOuMmlk/3p/5Kf9ctT+PWUjSl41bBt5Y8x6NRZmUhSJNtJwdxv71eOKlKm6NcMIzlUnSOg1Uhwk7S/wA6T/Ot3D4SkUaEAFUVSBkgYUDAJ3I/GtPCekv86T/Osv5OclTpDEt9GrBGkRXOMKWAJycDAJycnamA1c3xvhUjtIIulxytepQQvLPUNrBGw6aW3x+XRjrWpxikmmdOSEVFOLu/6/tfoT+Avi2iycDQKZkvo1UOZECNjSxYBTkZGDnByN6m2CBrJAU15jHhwDn02bbY7/lSlnaSqtgTG2YFKyLlcjMOnI8WCM7da1GCdtv2vUXj44yjbftN/wC+v1KfGJQ1uzKwKnQQQcgguuCCOop+acLuzBQSBucbk4A38ydqgQ2rRWARxhhgkdcapdWDjbO9NdpLYyKmmMuyyxtkacqFdGbdiMZA8uuKmCzxvq/IXHHbhfV1f/So8wBALAFjhQTjJwTgepwCfypDj5+qX+dbf9xDWjjELNLbOsTMUfUxAXIUpINOS2erDYVv4/8Aul/nW3/cQ1HFKmYnFKKafkpFvetD3qBA5kQIcYYsApz0wc4NF4oKMCusEfZwDn8jt71Es4ZY7a1UQ/XRgLqYK3LwmGYAONWRlRuOuTsN7CCats3x8cZK2/kr38oaCRlYMpjYgg5BBU7gjqKq2f7tP7q/5CoCWoitHQBgBHIfHjUSdbMTjbcknb1q/Z/u0/ur/kK68KSbo4cqSk0vBuooorucwooooAooooAooooAooooAqLd2swuXlRFdXiiTd9JBjacn+qdiJB+hq1RUlFSVMEXNx/AX4o+WtV1HcOjqIVyysv70eYI/sVzv7Y+1BsYINBId7iM5HksbB2/XAGPc13lpOJEV1OVcBgfYjIrnpiXJkeBLhVVeQuwA/ejyGP7FZ5uP4C/FHy1aNeb9iO2feuMcRty3gXHJH8k8uQ9PMkHHp+dNMRkzpr2C5fRiFRpdX3l8lOf7FMZuP4C/FHy1aqH234v3SxuJ/NI20/3iML/AIkU0xGTMs3H8Bfij5aUitrkTyS8lMPHEgHN3zG07EnwdPrB+hrT+y/jHe+GW0hbU4TluT11J4Tn9Afzrq6aYjJkXNx/AX4o+WjNx/AX4o+WuX/bH2oNjBb6CQz3EbEjyWNg7frgD8zXe2s4kRXU5VgGB9iMimmIyZBs7e5RpiYU+sk1j63oOXGm/g65Q/4Uzm4/gL8UfLVo15v2H7Z964vxG3LeBSOSv8k8uQ9PMlTj0/OmmIyZ0fGLW5mt5olhQNJE6AmXYF1KgnCdN6cJuP4C/FHy1ZoppiMmRc3H8Bfij5aU4pbXMqBRCgIkhfeXyjmjkI+x1IQge+K5y67Yae0UdpqxFyDHj1lY8wf4AAe5PrXpFNMRkyLm4/gL8UfLRm4/gL8UfLVS8uBHGzt9lFLH8AMmuE/Y32nN9bTF2JdJ5Dg9QsjF1H4DUR/h5U0xGTL6wXPOaTkrgxqmObvkM5/sf+qmM3H8Bfij5atVG7Y8WFpZXE/8ONiPxxhf8SKaYjJnzNx/AX4o+Wl7KC5TXmFTqdn2l8mP9yk/2VcZ73wy3csWdV5bk9dSbb++MV11NMRkyLm4/gL8UfLX0G4/gL8UfLXI/tU7XmxuOHIpI1TiSQ//ACwdDD8w5/T8DXoynIyOlNMRkzneG29zHEiGFSVUAkS7bf8AJTObj+AvxR8tWq847Q9sOTx6ztdRCGNlk9CZd0z+BRd/f8aaYjJnS8RguZIyghUE46y+jA/2PamSbj+AvxR8tWRRTTEZMi5uP4C/FHy0rxO2uZECiFARJE+8vlHKjn+p1IUiud4j2v0doYLTViPkNGR5F5CHXP4BAB+J9a9GppiMmRc3H8Bfij5aM3H8Bfij5atV5v2q7Y8jjlha6sRlWEvoTNlYx+TKpz7/AI00xGTOpu47h0dRCo1Ky55o8wR/Yq3bppVQfIAfoK2Citxgo+A3YUUUVohqupxGjO2dKKWOAWOFGThVBJOB0AJNTuAdo7e9Dm3Z2CHDFopI98sMDmIuSCpBxnHniqVzcLGjO7BURSzMTgKFGSSfIADNeTW/EYrjh6RxT5J4qocxOQ6rNfSFSGU5XUpyD+dAeu0jHxRDcvbYbmJEkpOBp0u0igA5znMZzt6V5pxSEWo4hbxGRbRbizEwV5GMcMiqbhgdRZQVHiI8s1odo1fiJ4QS39Dt8MrytnM0wlaOQksSsecFM4ZcAFgRQHsFFeR9j2Hf4uVPaBGEi3EUN1cXBkXlsQZEmjwmlwMuSvXTnLaTV7M3EBvI01arT648ObVlWYMonGWALEMW5e7DQrkdAaA9HooooAooqX2ha4EX9GGZM7fZ/IEOQNOeuDkDpk0Ah2n7LW1/pMkccrxsqjWxwo1o0i4BwGKjHTPSrHC7aOKJYocCOIaFUHVpC7Bckk7DbBrmpLB5FcJGWbmXKqfCOVI0rMkx1EEAKR4k1Ng7A1a4Iv1t4cEA3AwcYzi3t1JHr4gRn1BoCnI42UkAtkAZwTtviuZ4V2Ls7S458cSRvsI2DNqJKsHDZPiz13znGfKs7Ez99UzqQumcRE6SNzAcBlPTCnBYKxAORXy2gdLeNJEdW72WUOQ7aWuHkUllZv8AyzuSfI0B09TuMcLgvEMM6rIgIZoyxx56dQB3HmAdtvatvF+Zyn5QJfG2nTq/5deFJ9iQPcVAhWRo5+bb82duSXjGkKSYow322CugYP4dW+PzoB/sjwGGyh5MKojeFpVRiRr0KpbBO2Qo8hnFXDXPdn4StxL4HXFvbA6wMgh7olcqSuwZdlJABWmO0ZuMR93XI1jmfZ+wSA+QxB+xqIK5OoLsQTQCvabsrbcQCPJGkrKU0FmYqE5iNJpwcZZQRnz23qxwq2jihSOHHKQaEAOoALsBkk9MY/KoKWbOLNo4c6VhPNyF5arguu5DplcjCKdf2X0rvVLssuIG2IBnuiMgjY3MxBwfIg5z55zQFSZwB4iAOmScddhv65rmeE9i7O0nM8cKRsNIRwzaskFWDEnxaiR1zk79ay4iZzJJzVPIE1sY/ssNpl1EaTqxgKTqUYOrBIGa18QsZ1knklYOknJVAA22J2KKF1EDSrDLADUd9sYAHV1i8gXqQMkAZONzsB+JrKuYmNxzzzl+oE0JiOFO55obBU50/uvtAEMW6jBoDXediLI3SXLwpr1azIzsHMuuNoyDny0kY/LGK6uuJu+FGIkiEhWuLclmEbFj3uFwUaMaygGssZMEYGNgTXZTltLaRlsHAJxk423wcfjigNHEbWOdHgkwyuuHTUQSp2IOkg4O4996j9luy9tYs/JjjjkkLkhCfEgkYplSf6oYDONumamwRXbpMGDLclIc7IGaNLmclchjHzGh22cAM/Veoq8ORhNah4wjLBONKgYRdcGhTp8KtpAyqkjIbBIGaA6Cp3FuGQXkZimUSxahqXJwSp6NpO+D5HzArDjrXAEfd1yeYNeNP2fPUHI8OM5KnUCFwDk4lQ8KSe3ZGiVj3m4B1qAVVrmQuy6hkErghh1yCD0NAOdjuAQ2UAjhVFJxzeWxKmRVCsRnofDv06VdqbwUfvsDAMz+WM9AT+oO9Y8ba4Bh7uuRzU5n2dk1KHyGI20FjlSSGC7EE4Amcf7HWd9Kk0sMczAhGZmY+BNfgXBwDqYny369K6GzVQiqhyqjSN9X2dsZ8yMYrk7iwkkhi5cerBlXyXluZDpk8RBTGD9YgZxnKqc1f7PD6psDAM05G2Os0m+D69c+dAUXcKCSQANyTsB+NctxPsTZSXIu5IkLbu8jO2rUOXy2BzgBQnsBW7tEbgmcaSbbu7dNLZbw4wAderBfK6SMBSDkkDTecMZWupcERmGUHKqWmMgRlOVJZlj8SKGAIBwBgAkDqhXxZASQCCRscHp54PptSV7zBbnlA8zSMY06vLpr8JPsxA9xUC3jme1k1xs1xzYXkSIhMuogZ8FnVSuxGNRBG29AZ33Yeze6W6eFNQ1SPIzNr1homjcHOwUI3sBjauqVsjI3B8xUG8s27wZDHldQbm+HCRqgDxdde7ZbSFKnO5zWgC5Xh1uLZTzhFFsdIwQg2YOQNOdm3BAzjJ2oDpq5XivYqznulmkhRpWyzMztrOkIEKb7BcDpgD8TTkFrIBfho5cSuWjxIAzgwRoRGwkzGdSNjJTGQRjfC7wMQqNG/MNkyaVYK+rwAqJFYBWz5hx652zQHSivkcgYZUgj1ByKhzW8pNg3LkzG+ZRrUaAYJEOsB8PhnXpq6Ej339l1xA2xAM9yRkY2NzMQcHyIII9jQFeiiigA1iEHoKV7waVHGouZyudFzc45etdecZxpznpv0rjuiaxZV0/40BQOgpTvBo7wab4jFjQQego0D0G3Skor7VnSytpJU4IOCOoOOhHpWfeDTdEYscopPvBo7wab4jFjlFJ94NHeDTfEYscopB74KVUsoLEhQSAWIBJCjzIAJ28hWfeDTdEYscopPvBrCe+0KWdlVVGSzEAAepJ2ApuiMWP0Un3g1h37xaNS68atORnGcZx1xnbNN0Rix+ipicTUyNEGBkRVZlHVQ2QpPpnBwPPBrf3hqbojFjlFSLLjcc2oxuGC5BbSQvhJVvERg4IIODtivltx6GQkRzxSMAWIR1c4HU4Uk43H6iruiMSxRUJO0kJz9aBpdY21Bl0u4BRW1AaS2RjPXI9RVHvDU3RGI5RSfeDR3g1N8Rixyik+8GjvBpviMWOUUn3g0d4NN8Rixyik+8GjvBpviMWOUUn3g0d4NN8Rixyik+8GtI4ohfQJE19NOoattztnPSruiVQb8FKik+8GsReblcjUACRtkA5wSPTY/pU3RJix6ik+8GjvBpviMWOUUil5nIBBIODjBweuD6HBFZd4NN0RixyikJ78INTsqr6sQB+prMXJPmKbojB+Ryik+8GjvBpviMWOUUn3g0U3xGLNVedPZjhsCyPBaXUKyxsk4Om4OqQMshLKwll1EHwsucZ6Hb0Wott2SsY5RKlrCsitqDhACD6j0NeaLo0RuO8TuIrmW0RzzLkwtasdPgUkrcgFsFtCxtJgatOtfUCl+Jz3EM7yy3NyIOcAjQ8h4UXKRokyMvNLGQlG0nqc5G+Oom4aXu0nYroijZUXHi1ufGxJHTSqgYx1fOcjGufsvZvNz3toWm1BtZQFsrjB/HYVckDh4OdaQX91FcTu0V3OvKPKKHU6oZXBQE6A2s+JV8G5Ayar9nLi9W7iWTvRt5Ayubs22zBS6GIwNnfDZUg7b+W3SHs5aGY3Bt4jMc5kKDUcrpOfXKkg+uax4X2Zs7Z+ZBbRRSYI1IoBweo9ulVyQo4mwnvXgsJe/wAuq7nMLDRGVVCtwcqNOTIOWMMTj/0nFdP2avmjF4txcF0tp9AlmKKQpiifxsAq7FzvgeVWYuFQqsaLEoWFtcYA2RvEMr6HxN+pom4VCyyo0SlZjmUEbOcKMt67Ko/IVHJMEO8ea4vZrYXElqkMULrywmqUyGXU2ZEbwLpCkAdfMdKU4Dx6aaazDuNLxXZcgALLyZYkjmHorKSwwSMN1PWuj4twO2usd4gjl09NagkdfP8AM7VjxLgFtcKizW8Uip9hWQEL+A8h7UtA4NXkvf8AZkhupFLXV6qyRGP7Ki5CMpKMD4EC56YJ88Gu/MgjiaMS65Y4tRLFeYRhgrsFA6lTvgAkH0rVcdnbV4hC9vE0SsXVCo0hmJJIHkSWP61tThESKwijVCYhCCBjCKG0L/dGo7e9G0wcbwS7u0Thcz3bzteGNZYWRAoV4WkLoFGoFNI1MSQSxOFBxS7SXL8Hmu5LuR2EVxiMpFyzh5FXWChLEY65xsNvXp+ynZC3so4isMQuEiVHmVcFjgBzk7+IjNVhwqHkmDlrySCDHjwkMSWGPckmq5KxRyfGpLiS4vVS6lhjt7WKVVjCZLss53Z1OF8G4A323GN1be1kur6GQ3U0LycOikYxcsbs4yAHjbCkkn8a7luHxEyMUXMqhJDj7aqGAU+oAZv1NJcQ7NWk4jWa2ikES6Iwyg6V2Gke2w2qZIUQeGcQWGwvrly6lp7ku0WNWVkMCFA3hDBUjAztkZPnWjsze3kfEFtrh2KyQvKFllilkGhkVSRFCnLzqYEZYEqcHwnPSWPB+W9wDpeCd+boYZKuwAdcfZKHSGGwIYvnOcjPhfZy1tmDQW8UTDO6KAfFp1b++lf0pa7BK7E4/wBntkhRzbvJJwB/SZ9yfIUh2LhNnOlhLHa81bYOs1uMMURkRhKD4ssdJB6HB9Kv8D4IYIngd0lhZpGCmMqfrZHdg5MjBh4yPsjb1pjhXAre1DC2hjh19dC4zjpnHXHpmja7Bzq2yytxuN91ZlBGcbdziqhYXxktOHzSXKQNIIHfOkCcvCSYV1EYJY6hjJ8OMVhN2blKXa89dd468x1Ro9CiNY25Y1sdZVNiWwCc74wat1wlXe2OQEt2LqmkYJ5ZjQgjGnSGbYDBz7UbQKNFFFYKFFFFAFFFFAFFFFAFFFFALcSZxDKY/wB4Ecp/e0nT198Vzd1a2v8As8SRhNQUNFIPtmXqvi+0W5mxB9811tIJwW3EnNEMYkzq1aRnJ8/xrpCaieng5lxru/N9fP0fv49Ei84nIkfECz6TEqaM4GlmhQ4HuXP6mvsFoz30jc6RPqYGIXTg7yeE5UnGxPr4j7Yr3XB4JX1yQozkadRUE4wRj9DisrnhUMjK7xIzJjSSNxg5GDWtka698fwdV/6ONRpKm1T6X0/j7nOWlxcCGG47wzM8oTlFV0spkZSAAA2oLls56L086ZfijiEkyYY3piXpkrz9OkevgB/LNOcE7ORQBWMcZmUsTIF38RY9T7HFNtwW3LmTkx6yQS2kZyCCDn1yAa1KcL/o3yc/Bm+rV34S+fH5fXz9CXwOzbvF03OkwJz4PDpbMcZ38Ods42I2A96tcPHhOZRL438Qxt4j4Nifs/Z/KsG4XCZedyk5o/r48XTHX8KYggVBhQFBJbA9WOSfzJJrnOWX2PNzcqn+y+F8e+0cxxRHa5nbTA3JjQqLjONBDM5UdBlhguemMeVdFwy6EsMcijSHRWA9AR02rC+4TBMQZYkcrsCwzj2pwCkpppIvLzRnCKS7Xv38/AUUUVzPMFFFFAf/2Q==" id="197" name="Google Shape;197;g2879d3210e9_1_182"/>
          <p:cNvSpPr/>
          <p:nvPr/>
        </p:nvSpPr>
        <p:spPr>
          <a:xfrm>
            <a:off x="8923338" y="-144463"/>
            <a:ext cx="304800" cy="304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8" name="Google Shape;198;g2879d3210e9_1_182"/>
          <p:cNvSpPr/>
          <p:nvPr/>
        </p:nvSpPr>
        <p:spPr>
          <a:xfrm>
            <a:off x="1371600" y="1600200"/>
            <a:ext cx="61722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737373"/>
                </a:solidFill>
                <a:latin typeface="Comic Sans MS"/>
                <a:ea typeface="Comic Sans MS"/>
                <a:cs typeface="Comic Sans MS"/>
                <a:sym typeface="Comic Sans MS"/>
              </a:rPr>
              <a:t>Recitation 4</a:t>
            </a:r>
            <a:endParaRPr b="0" i="0" sz="2800" u="none" cap="none" strike="noStrike">
              <a:solidFill>
                <a:srgbClr val="000000"/>
              </a:solidFill>
              <a:latin typeface="Arial"/>
              <a:ea typeface="Arial"/>
              <a:cs typeface="Arial"/>
              <a:sym typeface="Arial"/>
            </a:endParaRPr>
          </a:p>
        </p:txBody>
      </p:sp>
      <p:pic>
        <p:nvPicPr>
          <p:cNvPr id="199" name="Google Shape;199;g2879d3210e9_1_182"/>
          <p:cNvPicPr preferRelativeResize="0"/>
          <p:nvPr/>
        </p:nvPicPr>
        <p:blipFill rotWithShape="1">
          <a:blip r:embed="rId4">
            <a:alphaModFix/>
          </a:blip>
          <a:srcRect b="8907" l="0" r="0" t="0"/>
          <a:stretch/>
        </p:blipFill>
        <p:spPr>
          <a:xfrm>
            <a:off x="2747712" y="3068100"/>
            <a:ext cx="3648574" cy="3545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2879d3210e9_1_199"/>
          <p:cNvSpPr/>
          <p:nvPr/>
        </p:nvSpPr>
        <p:spPr>
          <a:xfrm>
            <a:off x="152400" y="76200"/>
            <a:ext cx="66513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663300"/>
                </a:solidFill>
                <a:latin typeface="Arial"/>
                <a:ea typeface="Arial"/>
                <a:cs typeface="Arial"/>
                <a:sym typeface="Arial"/>
              </a:rPr>
              <a:t>Arrays Vs Sets</a:t>
            </a:r>
            <a:endParaRPr b="0" i="0" sz="2400" u="none" cap="none" strike="noStrike">
              <a:solidFill>
                <a:srgbClr val="663300"/>
              </a:solidFill>
              <a:latin typeface="Arial"/>
              <a:ea typeface="Arial"/>
              <a:cs typeface="Arial"/>
              <a:sym typeface="Arial"/>
            </a:endParaRPr>
          </a:p>
          <a:p>
            <a:pPr indent="0" lvl="0" marL="0" marR="0" rtl="1" algn="r">
              <a:lnSpc>
                <a:spcPct val="100000"/>
              </a:lnSpc>
              <a:spcBef>
                <a:spcPts val="0"/>
              </a:spcBef>
              <a:spcAft>
                <a:spcPts val="0"/>
              </a:spcAft>
              <a:buClr>
                <a:srgbClr val="000000"/>
              </a:buClr>
              <a:buSzPts val="2400"/>
              <a:buFont typeface="Arial"/>
              <a:buNone/>
            </a:pPr>
            <a:r>
              <a:t/>
            </a:r>
            <a:endParaRPr b="0" i="0" sz="2400" u="none" cap="none" strike="noStrike">
              <a:solidFill>
                <a:srgbClr val="663300"/>
              </a:solidFill>
              <a:latin typeface="Arial"/>
              <a:ea typeface="Arial"/>
              <a:cs typeface="Arial"/>
              <a:sym typeface="Arial"/>
            </a:endParaRPr>
          </a:p>
        </p:txBody>
      </p:sp>
      <p:sp>
        <p:nvSpPr>
          <p:cNvPr id="205" name="Google Shape;205;g2879d3210e9_1_199"/>
          <p:cNvSpPr txBox="1"/>
          <p:nvPr/>
        </p:nvSpPr>
        <p:spPr>
          <a:xfrm>
            <a:off x="228600" y="685800"/>
            <a:ext cx="8610600" cy="26901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Arrays can contain multiple appearances of the same values</a:t>
            </a:r>
            <a:endParaRPr b="0" i="0" sz="1600" u="none" cap="none" strike="noStrike">
              <a:solidFill>
                <a:schemeClr val="dk1"/>
              </a:solidFill>
              <a:latin typeface="Comic Sans MS"/>
              <a:ea typeface="Comic Sans MS"/>
              <a:cs typeface="Comic Sans MS"/>
              <a:sym typeface="Comic Sans MS"/>
            </a:endParaRPr>
          </a:p>
          <a:p>
            <a:pPr indent="-330200" lvl="1" marL="914400" marR="0" rtl="0" algn="l">
              <a:lnSpc>
                <a:spcPct val="100000"/>
              </a:lnSpc>
              <a:spcBef>
                <a:spcPts val="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{1,2,3,3} -&gt; valid</a:t>
            </a:r>
            <a:endParaRPr b="0" i="0" sz="1600" u="none" cap="none" strike="noStrike">
              <a:solidFill>
                <a:schemeClr val="dk1"/>
              </a:solidFill>
              <a:latin typeface="Comic Sans MS"/>
              <a:ea typeface="Comic Sans MS"/>
              <a:cs typeface="Comic Sans MS"/>
              <a:sym typeface="Comic Sans MS"/>
            </a:endParaRPr>
          </a:p>
          <a:p>
            <a:pPr indent="-330200" lvl="1" marL="914400" marR="0" rtl="0" algn="l">
              <a:lnSpc>
                <a:spcPct val="100000"/>
              </a:lnSpc>
              <a:spcBef>
                <a:spcPts val="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{1,2,3}    -&gt; valid</a:t>
            </a:r>
            <a:endParaRPr b="0" i="0" sz="1600" u="none" cap="none" strike="noStrike">
              <a:solidFill>
                <a:schemeClr val="dk1"/>
              </a:solidFill>
              <a:latin typeface="Comic Sans MS"/>
              <a:ea typeface="Comic Sans MS"/>
              <a:cs typeface="Comic Sans MS"/>
              <a:sym typeface="Comic Sans MS"/>
            </a:endParaRPr>
          </a:p>
          <a:p>
            <a:pPr indent="-342900" lvl="0" marL="342900" marR="0" rtl="0" algn="l">
              <a:lnSpc>
                <a:spcPct val="100000"/>
              </a:lnSpc>
              <a:spcBef>
                <a:spcPts val="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Sometimes we will want to use arrays to represent set (from Set Theory), that means we will have to have every element appear at most once. </a:t>
            </a:r>
            <a:endParaRPr b="0" i="0" sz="1600" u="none" cap="none" strike="noStrike">
              <a:solidFill>
                <a:schemeClr val="dk1"/>
              </a:solidFill>
              <a:latin typeface="Comic Sans MS"/>
              <a:ea typeface="Comic Sans MS"/>
              <a:cs typeface="Comic Sans MS"/>
              <a:sym typeface="Comic Sans MS"/>
            </a:endParaRPr>
          </a:p>
          <a:p>
            <a:pPr indent="-330200" lvl="1" marL="914400" marR="0" rtl="0" algn="l">
              <a:lnSpc>
                <a:spcPct val="100000"/>
              </a:lnSpc>
              <a:spcBef>
                <a:spcPts val="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{1,2,3,3} -&gt; invalid</a:t>
            </a:r>
            <a:endParaRPr b="0" i="0" sz="1600" u="none" cap="none" strike="noStrike">
              <a:solidFill>
                <a:schemeClr val="dk1"/>
              </a:solidFill>
              <a:latin typeface="Comic Sans MS"/>
              <a:ea typeface="Comic Sans MS"/>
              <a:cs typeface="Comic Sans MS"/>
              <a:sym typeface="Comic Sans MS"/>
            </a:endParaRPr>
          </a:p>
          <a:p>
            <a:pPr indent="-330200" lvl="1" marL="914400" marR="0" rtl="0" algn="l">
              <a:lnSpc>
                <a:spcPct val="100000"/>
              </a:lnSpc>
              <a:spcBef>
                <a:spcPts val="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{1,2,3}    -&gt; valid</a:t>
            </a:r>
            <a:endParaRPr b="0" i="0" sz="1600" u="none" cap="none" strike="noStrike">
              <a:solidFill>
                <a:schemeClr val="dk1"/>
              </a:solidFill>
              <a:latin typeface="Comic Sans MS"/>
              <a:ea typeface="Comic Sans MS"/>
              <a:cs typeface="Comic Sans MS"/>
              <a:sym typeface="Comic Sans MS"/>
            </a:endParaRPr>
          </a:p>
          <a:p>
            <a:pPr indent="-342900" lvl="0" marL="342900" marR="0" rtl="0" algn="l">
              <a:lnSpc>
                <a:spcPct val="100000"/>
              </a:lnSpc>
              <a:spcBef>
                <a:spcPts val="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In the next few exercises we will create code which </a:t>
            </a:r>
            <a:endParaRPr b="0" i="0" sz="1600" u="none" cap="none" strike="noStrike">
              <a:solidFill>
                <a:schemeClr val="dk1"/>
              </a:solidFill>
              <a:latin typeface="Comic Sans MS"/>
              <a:ea typeface="Comic Sans MS"/>
              <a:cs typeface="Comic Sans MS"/>
              <a:sym typeface="Comic Sans MS"/>
            </a:endParaRPr>
          </a:p>
          <a:p>
            <a:pPr indent="-330200" lvl="1" marL="914400" marR="0" rtl="0" algn="l">
              <a:lnSpc>
                <a:spcPct val="100000"/>
              </a:lnSpc>
              <a:spcBef>
                <a:spcPts val="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Turns array into an setArray </a:t>
            </a:r>
            <a:endParaRPr b="0" i="0" sz="1600" u="none" cap="none" strike="noStrike">
              <a:solidFill>
                <a:schemeClr val="dk1"/>
              </a:solidFill>
              <a:latin typeface="Comic Sans MS"/>
              <a:ea typeface="Comic Sans MS"/>
              <a:cs typeface="Comic Sans MS"/>
              <a:sym typeface="Comic Sans MS"/>
            </a:endParaRPr>
          </a:p>
          <a:p>
            <a:pPr indent="-330200" lvl="1" marL="914400" marR="0" rtl="0" algn="l">
              <a:lnSpc>
                <a:spcPct val="100000"/>
              </a:lnSpc>
              <a:spcBef>
                <a:spcPts val="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Implement some set theory methods</a:t>
            </a:r>
            <a:endParaRPr b="0" i="0" sz="1600" u="none" cap="none" strike="noStrike">
              <a:solidFill>
                <a:schemeClr val="dk1"/>
              </a:solidFill>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omic Sans MS"/>
              <a:ea typeface="Comic Sans MS"/>
              <a:cs typeface="Comic Sans MS"/>
              <a:sym typeface="Comic Sans MS"/>
            </a:endParaRPr>
          </a:p>
          <a:p>
            <a:pPr indent="-285750" lvl="1" marL="742950" marR="0" rtl="0" algn="l">
              <a:lnSpc>
                <a:spcPct val="100000"/>
              </a:lnSpc>
              <a:spcBef>
                <a:spcPts val="960"/>
              </a:spcBef>
              <a:spcAft>
                <a:spcPts val="0"/>
              </a:spcAft>
              <a:buClr>
                <a:srgbClr val="000099"/>
              </a:buClr>
              <a:buSzPts val="1200"/>
              <a:buFont typeface="Noto Sans"/>
              <a:buNone/>
            </a:pPr>
            <a:r>
              <a:t/>
            </a:r>
            <a:endParaRPr b="0" i="0" sz="1600" u="none" cap="none" strike="noStrike">
              <a:solidFill>
                <a:schemeClr val="dk1"/>
              </a:solidFill>
              <a:latin typeface="Comic Sans MS"/>
              <a:ea typeface="Comic Sans MS"/>
              <a:cs typeface="Comic Sans MS"/>
              <a:sym typeface="Comic Sans MS"/>
            </a:endParaRPr>
          </a:p>
          <a:p>
            <a:pPr indent="-285750" lvl="1" marL="742950" marR="0" rtl="0" algn="l">
              <a:lnSpc>
                <a:spcPct val="100000"/>
              </a:lnSpc>
              <a:spcBef>
                <a:spcPts val="960"/>
              </a:spcBef>
              <a:spcAft>
                <a:spcPts val="0"/>
              </a:spcAft>
              <a:buClr>
                <a:srgbClr val="000099"/>
              </a:buClr>
              <a:buSzPts val="1200"/>
              <a:buFont typeface="Noto Sans"/>
              <a:buNone/>
            </a:pPr>
            <a:r>
              <a:t/>
            </a:r>
            <a:endParaRPr b="0" i="0" sz="1600" u="none" cap="none" strike="noStrike">
              <a:solidFill>
                <a:srgbClr val="00B050"/>
              </a:solidFill>
              <a:latin typeface="Comic Sans MS"/>
              <a:ea typeface="Comic Sans MS"/>
              <a:cs typeface="Comic Sans MS"/>
              <a:sym typeface="Comic Sans MS"/>
            </a:endParaRPr>
          </a:p>
        </p:txBody>
      </p:sp>
      <p:sp>
        <p:nvSpPr>
          <p:cNvPr id="206" name="Google Shape;206;g2879d3210e9_1_199"/>
          <p:cNvSpPr/>
          <p:nvPr/>
        </p:nvSpPr>
        <p:spPr>
          <a:xfrm>
            <a:off x="152400" y="6677610"/>
            <a:ext cx="4724400" cy="152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2879d3210e9_1_244"/>
          <p:cNvSpPr/>
          <p:nvPr/>
        </p:nvSpPr>
        <p:spPr>
          <a:xfrm>
            <a:off x="152400" y="76200"/>
            <a:ext cx="66513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663300"/>
                </a:solidFill>
                <a:latin typeface="Arial"/>
                <a:ea typeface="Arial"/>
                <a:cs typeface="Arial"/>
                <a:sym typeface="Arial"/>
              </a:rPr>
              <a:t>Question 5 - SetOps</a:t>
            </a:r>
            <a:endParaRPr b="0" i="0" sz="2400" u="none" cap="none" strike="noStrike">
              <a:solidFill>
                <a:srgbClr val="663300"/>
              </a:solidFill>
              <a:latin typeface="Arial"/>
              <a:ea typeface="Arial"/>
              <a:cs typeface="Arial"/>
              <a:sym typeface="Arial"/>
            </a:endParaRPr>
          </a:p>
          <a:p>
            <a:pPr indent="0" lvl="0" marL="0" marR="0" rtl="1" algn="r">
              <a:lnSpc>
                <a:spcPct val="100000"/>
              </a:lnSpc>
              <a:spcBef>
                <a:spcPts val="0"/>
              </a:spcBef>
              <a:spcAft>
                <a:spcPts val="0"/>
              </a:spcAft>
              <a:buClr>
                <a:srgbClr val="000000"/>
              </a:buClr>
              <a:buSzPts val="2400"/>
              <a:buFont typeface="Arial"/>
              <a:buNone/>
            </a:pPr>
            <a:r>
              <a:t/>
            </a:r>
            <a:endParaRPr b="0" i="0" sz="2400" u="none" cap="none" strike="noStrike">
              <a:solidFill>
                <a:srgbClr val="663300"/>
              </a:solidFill>
              <a:latin typeface="Arial"/>
              <a:ea typeface="Arial"/>
              <a:cs typeface="Arial"/>
              <a:sym typeface="Arial"/>
            </a:endParaRPr>
          </a:p>
        </p:txBody>
      </p:sp>
      <p:sp>
        <p:nvSpPr>
          <p:cNvPr id="212" name="Google Shape;212;g2879d3210e9_1_244"/>
          <p:cNvSpPr txBox="1"/>
          <p:nvPr/>
        </p:nvSpPr>
        <p:spPr>
          <a:xfrm>
            <a:off x="228600" y="685800"/>
            <a:ext cx="8610600" cy="23904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The function contains (int [] array, int value) return true iff the value appears in the the array</a:t>
            </a:r>
            <a:endParaRPr b="0" i="0" sz="1600" u="none" cap="none" strike="noStrike">
              <a:solidFill>
                <a:schemeClr val="dk1"/>
              </a:solidFill>
              <a:latin typeface="Comic Sans MS"/>
              <a:ea typeface="Comic Sans MS"/>
              <a:cs typeface="Comic Sans MS"/>
              <a:sym typeface="Comic Sans MS"/>
            </a:endParaRPr>
          </a:p>
          <a:p>
            <a:pPr indent="-342900" lvl="0" marL="3429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Examples</a:t>
            </a:r>
            <a:endParaRPr b="0" i="0" sz="1600" u="none" cap="none" strike="noStrike">
              <a:solidFill>
                <a:schemeClr val="dk1"/>
              </a:solidFill>
              <a:latin typeface="Comic Sans MS"/>
              <a:ea typeface="Comic Sans MS"/>
              <a:cs typeface="Comic Sans MS"/>
              <a:sym typeface="Comic Sans MS"/>
            </a:endParaRPr>
          </a:p>
          <a:p>
            <a:pPr indent="-330200" lvl="1" marL="9144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contains({1,2,3},1); </a:t>
            </a:r>
            <a:r>
              <a:rPr b="0" i="0" lang="en-US" sz="1600" u="none" cap="none" strike="noStrike">
                <a:solidFill>
                  <a:srgbClr val="00B050"/>
                </a:solidFill>
                <a:latin typeface="Comic Sans MS"/>
                <a:ea typeface="Comic Sans MS"/>
                <a:cs typeface="Comic Sans MS"/>
                <a:sym typeface="Comic Sans MS"/>
              </a:rPr>
              <a:t>//true</a:t>
            </a:r>
            <a:endParaRPr b="0" i="0" sz="1600" u="none" cap="none" strike="noStrike">
              <a:solidFill>
                <a:srgbClr val="00B050"/>
              </a:solidFill>
              <a:latin typeface="Comic Sans MS"/>
              <a:ea typeface="Comic Sans MS"/>
              <a:cs typeface="Comic Sans MS"/>
              <a:sym typeface="Comic Sans MS"/>
            </a:endParaRPr>
          </a:p>
          <a:p>
            <a:pPr indent="-330200" lvl="1" marL="9144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contains({1,2,3},4); </a:t>
            </a:r>
            <a:r>
              <a:rPr b="0" i="0" lang="en-US" sz="1600" u="none" cap="none" strike="noStrike">
                <a:solidFill>
                  <a:srgbClr val="00B050"/>
                </a:solidFill>
                <a:latin typeface="Comic Sans MS"/>
                <a:ea typeface="Comic Sans MS"/>
                <a:cs typeface="Comic Sans MS"/>
                <a:sym typeface="Comic Sans MS"/>
              </a:rPr>
              <a:t>//false</a:t>
            </a:r>
            <a:endParaRPr b="0" i="0" sz="1600" u="none" cap="none" strike="noStrike">
              <a:solidFill>
                <a:srgbClr val="00B050"/>
              </a:solidFill>
              <a:latin typeface="Comic Sans MS"/>
              <a:ea typeface="Comic Sans MS"/>
              <a:cs typeface="Comic Sans MS"/>
              <a:sym typeface="Comic Sans MS"/>
            </a:endParaRPr>
          </a:p>
          <a:p>
            <a:pPr indent="-342900" lvl="0" marL="3429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Implement the function</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960"/>
              </a:spcBef>
              <a:spcAft>
                <a:spcPts val="0"/>
              </a:spcAft>
              <a:buClr>
                <a:srgbClr val="006600"/>
              </a:buClr>
              <a:buSzPts val="1600"/>
              <a:buFont typeface="Noto Sans"/>
              <a:buNone/>
            </a:pPr>
            <a:r>
              <a:t/>
            </a:r>
            <a:endParaRPr b="0" i="0" sz="1600" u="none" cap="none" strike="noStrike">
              <a:solidFill>
                <a:schemeClr val="dk1"/>
              </a:solidFill>
              <a:latin typeface="Comic Sans MS"/>
              <a:ea typeface="Comic Sans MS"/>
              <a:cs typeface="Comic Sans MS"/>
              <a:sym typeface="Comic Sans MS"/>
            </a:endParaRPr>
          </a:p>
          <a:p>
            <a:pPr indent="-285750" lvl="1" marL="742950" marR="0" rtl="0" algn="l">
              <a:lnSpc>
                <a:spcPct val="100000"/>
              </a:lnSpc>
              <a:spcBef>
                <a:spcPts val="960"/>
              </a:spcBef>
              <a:spcAft>
                <a:spcPts val="0"/>
              </a:spcAft>
              <a:buClr>
                <a:srgbClr val="000099"/>
              </a:buClr>
              <a:buSzPts val="1200"/>
              <a:buFont typeface="Noto Sans"/>
              <a:buNone/>
            </a:pPr>
            <a:r>
              <a:t/>
            </a:r>
            <a:endParaRPr b="0" i="0" sz="1600" u="none" cap="none" strike="noStrike">
              <a:solidFill>
                <a:schemeClr val="dk1"/>
              </a:solidFill>
              <a:latin typeface="Comic Sans MS"/>
              <a:ea typeface="Comic Sans MS"/>
              <a:cs typeface="Comic Sans MS"/>
              <a:sym typeface="Comic Sans MS"/>
            </a:endParaRPr>
          </a:p>
          <a:p>
            <a:pPr indent="-285750" lvl="1" marL="742950" marR="0" rtl="0" algn="l">
              <a:lnSpc>
                <a:spcPct val="100000"/>
              </a:lnSpc>
              <a:spcBef>
                <a:spcPts val="960"/>
              </a:spcBef>
              <a:spcAft>
                <a:spcPts val="0"/>
              </a:spcAft>
              <a:buClr>
                <a:srgbClr val="000099"/>
              </a:buClr>
              <a:buSzPts val="1200"/>
              <a:buFont typeface="Noto Sans"/>
              <a:buNone/>
            </a:pPr>
            <a:r>
              <a:t/>
            </a:r>
            <a:endParaRPr b="0" i="0" sz="1600" u="none" cap="none" strike="noStrike">
              <a:solidFill>
                <a:srgbClr val="00B050"/>
              </a:solidFill>
              <a:latin typeface="Comic Sans MS"/>
              <a:ea typeface="Comic Sans MS"/>
              <a:cs typeface="Comic Sans MS"/>
              <a:sym typeface="Comic Sans MS"/>
            </a:endParaRPr>
          </a:p>
        </p:txBody>
      </p:sp>
      <p:sp>
        <p:nvSpPr>
          <p:cNvPr id="213" name="Google Shape;213;g2879d3210e9_1_244"/>
          <p:cNvSpPr/>
          <p:nvPr/>
        </p:nvSpPr>
        <p:spPr>
          <a:xfrm>
            <a:off x="152400" y="6677610"/>
            <a:ext cx="4724400" cy="152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2879d3210e9_1_250"/>
          <p:cNvSpPr/>
          <p:nvPr/>
        </p:nvSpPr>
        <p:spPr>
          <a:xfrm>
            <a:off x="152400" y="6677610"/>
            <a:ext cx="4724400" cy="152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9" name="Google Shape;219;g2879d3210e9_1_250"/>
          <p:cNvSpPr/>
          <p:nvPr/>
        </p:nvSpPr>
        <p:spPr>
          <a:xfrm>
            <a:off x="381000" y="838200"/>
            <a:ext cx="8153400" cy="2590800"/>
          </a:xfrm>
          <a:prstGeom prst="rect">
            <a:avLst/>
          </a:prstGeom>
          <a:solidFill>
            <a:srgbClr val="DBD8D8"/>
          </a:solid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7F0055"/>
                </a:solidFill>
                <a:latin typeface="Consolas"/>
                <a:ea typeface="Consolas"/>
                <a:cs typeface="Consolas"/>
                <a:sym typeface="Consolas"/>
              </a:rPr>
              <a:t>public</a:t>
            </a:r>
            <a:r>
              <a:rPr b="0" i="0" lang="en-US" sz="1800" u="none" cap="none" strike="noStrike">
                <a:solidFill>
                  <a:srgbClr val="000000"/>
                </a:solidFill>
                <a:latin typeface="Consolas"/>
                <a:ea typeface="Consolas"/>
                <a:cs typeface="Consolas"/>
                <a:sym typeface="Consolas"/>
              </a:rPr>
              <a:t> </a:t>
            </a:r>
            <a:r>
              <a:rPr b="1" i="0" lang="en-US" sz="1800" u="none" cap="none" strike="noStrike">
                <a:solidFill>
                  <a:srgbClr val="7F0055"/>
                </a:solidFill>
                <a:latin typeface="Consolas"/>
                <a:ea typeface="Consolas"/>
                <a:cs typeface="Consolas"/>
                <a:sym typeface="Consolas"/>
              </a:rPr>
              <a:t>static</a:t>
            </a:r>
            <a:r>
              <a:rPr b="0" i="0" lang="en-US" sz="1800" u="none" cap="none" strike="noStrike">
                <a:solidFill>
                  <a:srgbClr val="000000"/>
                </a:solidFill>
                <a:latin typeface="Consolas"/>
                <a:ea typeface="Consolas"/>
                <a:cs typeface="Consolas"/>
                <a:sym typeface="Consolas"/>
              </a:rPr>
              <a:t> </a:t>
            </a:r>
            <a:r>
              <a:rPr b="1" i="0" lang="en-US" sz="1800" u="none" cap="none" strike="noStrike">
                <a:solidFill>
                  <a:srgbClr val="7F0055"/>
                </a:solidFill>
                <a:latin typeface="Consolas"/>
                <a:ea typeface="Consolas"/>
                <a:cs typeface="Consolas"/>
                <a:sym typeface="Consolas"/>
              </a:rPr>
              <a:t>boolean</a:t>
            </a:r>
            <a:r>
              <a:rPr b="0" i="0" lang="en-US" sz="1800" u="none" cap="none" strike="noStrike">
                <a:solidFill>
                  <a:srgbClr val="000000"/>
                </a:solidFill>
                <a:latin typeface="Consolas"/>
                <a:ea typeface="Consolas"/>
                <a:cs typeface="Consolas"/>
                <a:sym typeface="Consolas"/>
              </a:rPr>
              <a:t> contains(</a:t>
            </a:r>
            <a:r>
              <a:rPr b="1" i="0" lang="en-US" sz="1800" u="none" cap="none" strike="noStrike">
                <a:solidFill>
                  <a:srgbClr val="7F0055"/>
                </a:solidFill>
                <a:latin typeface="Consolas"/>
                <a:ea typeface="Consolas"/>
                <a:cs typeface="Consolas"/>
                <a:sym typeface="Consolas"/>
              </a:rPr>
              <a:t>int</a:t>
            </a:r>
            <a:r>
              <a:rPr b="0" i="0" lang="en-US" sz="1800" u="none" cap="none" strike="noStrike">
                <a:solidFill>
                  <a:srgbClr val="000000"/>
                </a:solidFill>
                <a:latin typeface="Consolas"/>
                <a:ea typeface="Consolas"/>
                <a:cs typeface="Consolas"/>
                <a:sym typeface="Consolas"/>
              </a:rPr>
              <a:t>[] arr, </a:t>
            </a:r>
            <a:r>
              <a:rPr b="1" i="0" lang="en-US" sz="1800" u="none" cap="none" strike="noStrike">
                <a:solidFill>
                  <a:srgbClr val="7F0055"/>
                </a:solidFill>
                <a:latin typeface="Consolas"/>
                <a:ea typeface="Consolas"/>
                <a:cs typeface="Consolas"/>
                <a:sym typeface="Consolas"/>
              </a:rPr>
              <a:t>int</a:t>
            </a:r>
            <a:r>
              <a:rPr b="0" i="0" lang="en-US" sz="1800" u="none" cap="none" strike="noStrike">
                <a:solidFill>
                  <a:srgbClr val="000000"/>
                </a:solidFill>
                <a:latin typeface="Consolas"/>
                <a:ea typeface="Consolas"/>
                <a:cs typeface="Consolas"/>
                <a:sym typeface="Consolas"/>
              </a:rPr>
              <a:t> value) {</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7F0055"/>
                </a:solidFill>
                <a:latin typeface="Consolas"/>
                <a:ea typeface="Consolas"/>
                <a:cs typeface="Consolas"/>
                <a:sym typeface="Consolas"/>
              </a:rPr>
              <a:t>	</a:t>
            </a:r>
            <a:r>
              <a:rPr b="1" i="0" lang="en-US" sz="1800" u="none" cap="none" strike="noStrike">
                <a:solidFill>
                  <a:srgbClr val="7F0055"/>
                </a:solidFill>
                <a:latin typeface="Consolas"/>
                <a:ea typeface="Consolas"/>
                <a:cs typeface="Consolas"/>
                <a:sym typeface="Consolas"/>
              </a:rPr>
              <a:t>for</a:t>
            </a:r>
            <a:r>
              <a:rPr b="0" i="0" lang="en-US" sz="1800" u="none" cap="none" strike="noStrike">
                <a:solidFill>
                  <a:srgbClr val="000000"/>
                </a:solidFill>
                <a:latin typeface="Consolas"/>
                <a:ea typeface="Consolas"/>
                <a:cs typeface="Consolas"/>
                <a:sym typeface="Consolas"/>
              </a:rPr>
              <a:t> (</a:t>
            </a:r>
            <a:r>
              <a:rPr b="1" i="0" lang="en-US" sz="1800" u="none" cap="none" strike="noStrike">
                <a:solidFill>
                  <a:srgbClr val="7F0055"/>
                </a:solidFill>
                <a:latin typeface="Consolas"/>
                <a:ea typeface="Consolas"/>
                <a:cs typeface="Consolas"/>
                <a:sym typeface="Consolas"/>
              </a:rPr>
              <a:t>int</a:t>
            </a:r>
            <a:r>
              <a:rPr b="0" i="0" lang="en-US" sz="1800" u="none" cap="none" strike="noStrike">
                <a:solidFill>
                  <a:srgbClr val="000000"/>
                </a:solidFill>
                <a:latin typeface="Consolas"/>
                <a:ea typeface="Consolas"/>
                <a:cs typeface="Consolas"/>
                <a:sym typeface="Consolas"/>
              </a:rPr>
              <a:t> i = 0; i &lt; arr.length; i++) {</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7F0055"/>
                </a:solidFill>
                <a:latin typeface="Consolas"/>
                <a:ea typeface="Consolas"/>
                <a:cs typeface="Consolas"/>
                <a:sym typeface="Consolas"/>
              </a:rPr>
              <a:t>		</a:t>
            </a:r>
            <a:r>
              <a:rPr b="1" i="0" lang="en-US" sz="1800" u="none" cap="none" strike="noStrike">
                <a:solidFill>
                  <a:srgbClr val="7F0055"/>
                </a:solidFill>
                <a:latin typeface="Consolas"/>
                <a:ea typeface="Consolas"/>
                <a:cs typeface="Consolas"/>
                <a:sym typeface="Consolas"/>
              </a:rPr>
              <a:t>if</a:t>
            </a:r>
            <a:r>
              <a:rPr b="0" i="0" lang="en-US" sz="1800" u="none" cap="none" strike="noStrike">
                <a:solidFill>
                  <a:srgbClr val="000000"/>
                </a:solidFill>
                <a:latin typeface="Consolas"/>
                <a:ea typeface="Consolas"/>
                <a:cs typeface="Consolas"/>
                <a:sym typeface="Consolas"/>
              </a:rPr>
              <a:t> (arr[i] == value) {</a:t>
            </a:r>
            <a:endParaRPr sz="1800">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lang="en-US" sz="1800">
                <a:latin typeface="Consolas"/>
                <a:ea typeface="Consolas"/>
                <a:cs typeface="Consolas"/>
                <a:sym typeface="Consolas"/>
              </a:rPr>
              <a:t>           </a:t>
            </a:r>
            <a:r>
              <a:rPr b="1" i="0" lang="en-US" sz="1800" u="none" cap="none" strike="noStrike">
                <a:solidFill>
                  <a:srgbClr val="7F0055"/>
                </a:solidFill>
                <a:latin typeface="Consolas"/>
                <a:ea typeface="Consolas"/>
                <a:cs typeface="Consolas"/>
                <a:sym typeface="Consolas"/>
              </a:rPr>
              <a:t>return true</a:t>
            </a:r>
            <a:r>
              <a:rPr b="0" i="0" lang="en-US" sz="1800" u="none" cap="none" strike="noStrike">
                <a:solidFill>
                  <a:srgbClr val="000000"/>
                </a:solidFill>
                <a:latin typeface="Consolas"/>
                <a:ea typeface="Consolas"/>
                <a:cs typeface="Consolas"/>
                <a:sym typeface="Consolas"/>
              </a:rPr>
              <a:t>;</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lang="en-US" sz="1800">
                <a:latin typeface="Consolas"/>
                <a:ea typeface="Consolas"/>
                <a:cs typeface="Consolas"/>
                <a:sym typeface="Consolas"/>
              </a:rPr>
              <a:t>       </a:t>
            </a:r>
            <a:r>
              <a:rPr b="0" i="0" lang="en-US" sz="1800" u="none" cap="none" strike="noStrike">
                <a:solidFill>
                  <a:srgbClr val="000000"/>
                </a:solidFill>
                <a:latin typeface="Consolas"/>
                <a:ea typeface="Consolas"/>
                <a:cs typeface="Consolas"/>
                <a:sym typeface="Consolas"/>
              </a:rPr>
              <a:t>}</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	}</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7F0055"/>
                </a:solidFill>
                <a:latin typeface="Consolas"/>
                <a:ea typeface="Consolas"/>
                <a:cs typeface="Consolas"/>
                <a:sym typeface="Consolas"/>
              </a:rPr>
              <a:t>	</a:t>
            </a:r>
            <a:r>
              <a:rPr b="1" i="0" lang="en-US" sz="1800" u="none" cap="none" strike="noStrike">
                <a:solidFill>
                  <a:srgbClr val="7F0055"/>
                </a:solidFill>
                <a:latin typeface="Consolas"/>
                <a:ea typeface="Consolas"/>
                <a:cs typeface="Consolas"/>
                <a:sym typeface="Consolas"/>
              </a:rPr>
              <a:t>return false</a:t>
            </a:r>
            <a:r>
              <a:rPr b="0" i="0" lang="en-US" sz="18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a:t>
            </a:r>
            <a:endParaRPr b="0" i="0" sz="1800" u="none" cap="none" strike="noStrike">
              <a:solidFill>
                <a:srgbClr val="000000"/>
              </a:solidFill>
              <a:latin typeface="Consolas"/>
              <a:ea typeface="Consolas"/>
              <a:cs typeface="Consolas"/>
              <a:sym typeface="Consolas"/>
            </a:endParaRPr>
          </a:p>
        </p:txBody>
      </p:sp>
      <p:sp>
        <p:nvSpPr>
          <p:cNvPr id="220" name="Google Shape;220;g2879d3210e9_1_250"/>
          <p:cNvSpPr/>
          <p:nvPr/>
        </p:nvSpPr>
        <p:spPr>
          <a:xfrm>
            <a:off x="152400" y="76200"/>
            <a:ext cx="66513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663300"/>
                </a:solidFill>
                <a:latin typeface="Arial"/>
                <a:ea typeface="Arial"/>
                <a:cs typeface="Arial"/>
                <a:sym typeface="Arial"/>
              </a:rPr>
              <a:t>Question 5 - Solution</a:t>
            </a:r>
            <a:endParaRPr b="0" i="0" sz="2400" u="none" cap="none" strike="noStrike">
              <a:solidFill>
                <a:srgbClr val="663300"/>
              </a:solidFill>
              <a:latin typeface="Arial"/>
              <a:ea typeface="Arial"/>
              <a:cs typeface="Arial"/>
              <a:sym typeface="Arial"/>
            </a:endParaRPr>
          </a:p>
          <a:p>
            <a:pPr indent="0" lvl="0" marL="0" marR="0" rtl="1" algn="r">
              <a:lnSpc>
                <a:spcPct val="100000"/>
              </a:lnSpc>
              <a:spcBef>
                <a:spcPts val="0"/>
              </a:spcBef>
              <a:spcAft>
                <a:spcPts val="0"/>
              </a:spcAft>
              <a:buClr>
                <a:srgbClr val="000000"/>
              </a:buClr>
              <a:buSzPts val="2400"/>
              <a:buFont typeface="Arial"/>
              <a:buNone/>
            </a:pPr>
            <a:r>
              <a:t/>
            </a:r>
            <a:endParaRPr b="0" i="0" sz="2400" u="none" cap="none" strike="noStrike">
              <a:solidFill>
                <a:srgbClr val="6633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2879d3210e9_1_256"/>
          <p:cNvSpPr/>
          <p:nvPr/>
        </p:nvSpPr>
        <p:spPr>
          <a:xfrm>
            <a:off x="152400" y="76200"/>
            <a:ext cx="66513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663300"/>
                </a:solidFill>
                <a:latin typeface="Arial"/>
                <a:ea typeface="Arial"/>
                <a:cs typeface="Arial"/>
                <a:sym typeface="Arial"/>
              </a:rPr>
              <a:t>Question 5, Expansion 1 - SetOps</a:t>
            </a:r>
            <a:endParaRPr b="0" i="0" sz="2400" u="none" cap="none" strike="noStrike">
              <a:solidFill>
                <a:srgbClr val="663300"/>
              </a:solidFill>
              <a:latin typeface="Arial"/>
              <a:ea typeface="Arial"/>
              <a:cs typeface="Arial"/>
              <a:sym typeface="Arial"/>
            </a:endParaRPr>
          </a:p>
          <a:p>
            <a:pPr indent="0" lvl="0" marL="0" marR="0" rtl="1" algn="r">
              <a:lnSpc>
                <a:spcPct val="100000"/>
              </a:lnSpc>
              <a:spcBef>
                <a:spcPts val="0"/>
              </a:spcBef>
              <a:spcAft>
                <a:spcPts val="0"/>
              </a:spcAft>
              <a:buClr>
                <a:srgbClr val="000000"/>
              </a:buClr>
              <a:buSzPts val="2400"/>
              <a:buFont typeface="Arial"/>
              <a:buNone/>
            </a:pPr>
            <a:r>
              <a:t/>
            </a:r>
            <a:endParaRPr b="0" i="0" sz="2400" u="none" cap="none" strike="noStrike">
              <a:solidFill>
                <a:srgbClr val="663300"/>
              </a:solidFill>
              <a:latin typeface="Arial"/>
              <a:ea typeface="Arial"/>
              <a:cs typeface="Arial"/>
              <a:sym typeface="Arial"/>
            </a:endParaRPr>
          </a:p>
        </p:txBody>
      </p:sp>
      <p:sp>
        <p:nvSpPr>
          <p:cNvPr id="226" name="Google Shape;226;g2879d3210e9_1_256"/>
          <p:cNvSpPr txBox="1"/>
          <p:nvPr/>
        </p:nvSpPr>
        <p:spPr>
          <a:xfrm>
            <a:off x="228600" y="685800"/>
            <a:ext cx="8610600" cy="23904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The function contains (int [] array, int value, int index) return true iff the value appears in the the array before the index (not included).</a:t>
            </a:r>
            <a:endParaRPr b="0" i="0" sz="1600" u="none" cap="none" strike="noStrike">
              <a:solidFill>
                <a:schemeClr val="dk1"/>
              </a:solidFill>
              <a:latin typeface="Comic Sans MS"/>
              <a:ea typeface="Comic Sans MS"/>
              <a:cs typeface="Comic Sans MS"/>
              <a:sym typeface="Comic Sans MS"/>
            </a:endParaRPr>
          </a:p>
          <a:p>
            <a:pPr indent="-342900" lvl="0" marL="3429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Example: </a:t>
            </a:r>
            <a:endParaRPr b="0" i="0" sz="1600" u="none" cap="none" strike="noStrike">
              <a:solidFill>
                <a:schemeClr val="dk1"/>
              </a:solidFill>
              <a:latin typeface="Comic Sans MS"/>
              <a:ea typeface="Comic Sans MS"/>
              <a:cs typeface="Comic Sans MS"/>
              <a:sym typeface="Comic Sans MS"/>
            </a:endParaRPr>
          </a:p>
          <a:p>
            <a:pPr indent="-330200" lvl="1" marL="9144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contains({1,2,30,30},30,2); 	</a:t>
            </a:r>
            <a:r>
              <a:rPr b="0" i="0" lang="en-US" sz="1600" u="none" cap="none" strike="noStrike">
                <a:solidFill>
                  <a:srgbClr val="00B050"/>
                </a:solidFill>
                <a:latin typeface="Comic Sans MS"/>
                <a:ea typeface="Comic Sans MS"/>
                <a:cs typeface="Comic Sans MS"/>
                <a:sym typeface="Comic Sans MS"/>
              </a:rPr>
              <a:t>// false</a:t>
            </a:r>
            <a:endParaRPr b="0" i="0" sz="1600" u="none" cap="none" strike="noStrike">
              <a:solidFill>
                <a:srgbClr val="00B050"/>
              </a:solidFill>
              <a:latin typeface="Comic Sans MS"/>
              <a:ea typeface="Comic Sans MS"/>
              <a:cs typeface="Comic Sans MS"/>
              <a:sym typeface="Comic Sans MS"/>
            </a:endParaRPr>
          </a:p>
          <a:p>
            <a:pPr indent="-330200" lvl="1" marL="9144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contains({1,2,30,30},30,3); 	</a:t>
            </a:r>
            <a:r>
              <a:rPr b="0" i="0" lang="en-US" sz="1600" u="none" cap="none" strike="noStrike">
                <a:solidFill>
                  <a:srgbClr val="00B050"/>
                </a:solidFill>
                <a:latin typeface="Comic Sans MS"/>
                <a:ea typeface="Comic Sans MS"/>
                <a:cs typeface="Comic Sans MS"/>
                <a:sym typeface="Comic Sans MS"/>
              </a:rPr>
              <a:t>// true</a:t>
            </a:r>
            <a:endParaRPr b="0" i="0" sz="1600" u="none" cap="none" strike="noStrike">
              <a:solidFill>
                <a:srgbClr val="00B050"/>
              </a:solidFill>
              <a:latin typeface="Comic Sans MS"/>
              <a:ea typeface="Comic Sans MS"/>
              <a:cs typeface="Comic Sans MS"/>
              <a:sym typeface="Comic Sans MS"/>
            </a:endParaRPr>
          </a:p>
          <a:p>
            <a:pPr indent="-330200" lvl="1" marL="9144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contains({1,2,3,1},1,0); 	        </a:t>
            </a:r>
            <a:r>
              <a:rPr b="0" i="0" lang="en-US" sz="1600" u="none" cap="none" strike="noStrike">
                <a:solidFill>
                  <a:srgbClr val="00B050"/>
                </a:solidFill>
                <a:latin typeface="Comic Sans MS"/>
                <a:ea typeface="Comic Sans MS"/>
                <a:cs typeface="Comic Sans MS"/>
                <a:sym typeface="Comic Sans MS"/>
              </a:rPr>
              <a:t>//false</a:t>
            </a:r>
            <a:endParaRPr b="0" i="0" sz="1600" u="none" cap="none" strike="noStrike">
              <a:solidFill>
                <a:srgbClr val="00B050"/>
              </a:solidFill>
              <a:latin typeface="Comic Sans MS"/>
              <a:ea typeface="Comic Sans MS"/>
              <a:cs typeface="Comic Sans MS"/>
              <a:sym typeface="Comic Sans MS"/>
            </a:endParaRPr>
          </a:p>
          <a:p>
            <a:pPr indent="-330200" lvl="1" marL="9144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contains({1,2,3,1},1,4); 	        </a:t>
            </a:r>
            <a:r>
              <a:rPr b="0" i="0" lang="en-US" sz="1600" u="none" cap="none" strike="noStrike">
                <a:solidFill>
                  <a:srgbClr val="00B050"/>
                </a:solidFill>
                <a:latin typeface="Comic Sans MS"/>
                <a:ea typeface="Comic Sans MS"/>
                <a:cs typeface="Comic Sans MS"/>
                <a:sym typeface="Comic Sans MS"/>
              </a:rPr>
              <a:t>//true</a:t>
            </a:r>
            <a:endParaRPr b="0" i="0" sz="1600" u="none" cap="none" strike="noStrike">
              <a:solidFill>
                <a:srgbClr val="00B050"/>
              </a:solidFill>
              <a:latin typeface="Comic Sans MS"/>
              <a:ea typeface="Comic Sans MS"/>
              <a:cs typeface="Comic Sans MS"/>
              <a:sym typeface="Comic Sans MS"/>
            </a:endParaRPr>
          </a:p>
          <a:p>
            <a:pPr indent="-330200" lvl="1" marL="9144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contains({1,2,3},4,2); 	        </a:t>
            </a:r>
            <a:r>
              <a:rPr b="0" i="0" lang="en-US" sz="1600" u="none" cap="none" strike="noStrike">
                <a:solidFill>
                  <a:srgbClr val="00B050"/>
                </a:solidFill>
                <a:latin typeface="Comic Sans MS"/>
                <a:ea typeface="Comic Sans MS"/>
                <a:cs typeface="Comic Sans MS"/>
                <a:sym typeface="Comic Sans MS"/>
              </a:rPr>
              <a:t>//false</a:t>
            </a:r>
            <a:endParaRPr b="0" i="0" sz="1600" u="none" cap="none" strike="noStrike">
              <a:solidFill>
                <a:schemeClr val="dk1"/>
              </a:solidFill>
              <a:latin typeface="Comic Sans MS"/>
              <a:ea typeface="Comic Sans MS"/>
              <a:cs typeface="Comic Sans MS"/>
              <a:sym typeface="Comic Sans MS"/>
            </a:endParaRPr>
          </a:p>
          <a:p>
            <a:pPr indent="-342900" lvl="0" marL="3429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Implement the function</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960"/>
              </a:spcBef>
              <a:spcAft>
                <a:spcPts val="0"/>
              </a:spcAft>
              <a:buClr>
                <a:srgbClr val="006600"/>
              </a:buClr>
              <a:buSzPts val="1600"/>
              <a:buFont typeface="Noto Sans"/>
              <a:buNone/>
            </a:pPr>
            <a:r>
              <a:t/>
            </a:r>
            <a:endParaRPr b="0" i="0" sz="1600" u="none" cap="none" strike="noStrike">
              <a:solidFill>
                <a:schemeClr val="dk1"/>
              </a:solidFill>
              <a:latin typeface="Comic Sans MS"/>
              <a:ea typeface="Comic Sans MS"/>
              <a:cs typeface="Comic Sans MS"/>
              <a:sym typeface="Comic Sans MS"/>
            </a:endParaRPr>
          </a:p>
          <a:p>
            <a:pPr indent="-285750" lvl="1" marL="742950" marR="0" rtl="0" algn="l">
              <a:lnSpc>
                <a:spcPct val="100000"/>
              </a:lnSpc>
              <a:spcBef>
                <a:spcPts val="960"/>
              </a:spcBef>
              <a:spcAft>
                <a:spcPts val="0"/>
              </a:spcAft>
              <a:buClr>
                <a:srgbClr val="000099"/>
              </a:buClr>
              <a:buSzPts val="1200"/>
              <a:buFont typeface="Noto Sans"/>
              <a:buNone/>
            </a:pPr>
            <a:r>
              <a:t/>
            </a:r>
            <a:endParaRPr b="0" i="0" sz="1600" u="none" cap="none" strike="noStrike">
              <a:solidFill>
                <a:schemeClr val="dk1"/>
              </a:solidFill>
              <a:latin typeface="Comic Sans MS"/>
              <a:ea typeface="Comic Sans MS"/>
              <a:cs typeface="Comic Sans MS"/>
              <a:sym typeface="Comic Sans MS"/>
            </a:endParaRPr>
          </a:p>
          <a:p>
            <a:pPr indent="-285750" lvl="1" marL="742950" marR="0" rtl="0" algn="l">
              <a:lnSpc>
                <a:spcPct val="100000"/>
              </a:lnSpc>
              <a:spcBef>
                <a:spcPts val="960"/>
              </a:spcBef>
              <a:spcAft>
                <a:spcPts val="0"/>
              </a:spcAft>
              <a:buClr>
                <a:srgbClr val="000099"/>
              </a:buClr>
              <a:buSzPts val="1200"/>
              <a:buFont typeface="Noto Sans"/>
              <a:buNone/>
            </a:pPr>
            <a:r>
              <a:t/>
            </a:r>
            <a:endParaRPr b="0" i="0" sz="1600" u="none" cap="none" strike="noStrike">
              <a:solidFill>
                <a:srgbClr val="00B050"/>
              </a:solidFill>
              <a:latin typeface="Comic Sans MS"/>
              <a:ea typeface="Comic Sans MS"/>
              <a:cs typeface="Comic Sans MS"/>
              <a:sym typeface="Comic Sans MS"/>
            </a:endParaRPr>
          </a:p>
        </p:txBody>
      </p:sp>
      <p:sp>
        <p:nvSpPr>
          <p:cNvPr id="227" name="Google Shape;227;g2879d3210e9_1_256"/>
          <p:cNvSpPr/>
          <p:nvPr/>
        </p:nvSpPr>
        <p:spPr>
          <a:xfrm>
            <a:off x="152400" y="6677610"/>
            <a:ext cx="4724400" cy="152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2879d3210e9_1_262"/>
          <p:cNvSpPr/>
          <p:nvPr/>
        </p:nvSpPr>
        <p:spPr>
          <a:xfrm>
            <a:off x="152400" y="6677610"/>
            <a:ext cx="4724400" cy="152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3" name="Google Shape;233;g2879d3210e9_1_262"/>
          <p:cNvSpPr/>
          <p:nvPr/>
        </p:nvSpPr>
        <p:spPr>
          <a:xfrm>
            <a:off x="381000" y="838200"/>
            <a:ext cx="8453400" cy="2590800"/>
          </a:xfrm>
          <a:prstGeom prst="rect">
            <a:avLst/>
          </a:prstGeom>
          <a:solidFill>
            <a:srgbClr val="DBD8D8"/>
          </a:solid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7F0055"/>
                </a:solidFill>
                <a:latin typeface="Consolas"/>
                <a:ea typeface="Consolas"/>
                <a:cs typeface="Consolas"/>
                <a:sym typeface="Consolas"/>
              </a:rPr>
              <a:t>public</a:t>
            </a:r>
            <a:r>
              <a:rPr b="0" i="0" lang="en-US" sz="1800" u="none" cap="none" strike="noStrike">
                <a:solidFill>
                  <a:srgbClr val="000000"/>
                </a:solidFill>
                <a:latin typeface="Consolas"/>
                <a:ea typeface="Consolas"/>
                <a:cs typeface="Consolas"/>
                <a:sym typeface="Consolas"/>
              </a:rPr>
              <a:t> </a:t>
            </a:r>
            <a:r>
              <a:rPr b="1" i="0" lang="en-US" sz="1800" u="none" cap="none" strike="noStrike">
                <a:solidFill>
                  <a:srgbClr val="7F0055"/>
                </a:solidFill>
                <a:latin typeface="Consolas"/>
                <a:ea typeface="Consolas"/>
                <a:cs typeface="Consolas"/>
                <a:sym typeface="Consolas"/>
              </a:rPr>
              <a:t>static</a:t>
            </a:r>
            <a:r>
              <a:rPr b="0" i="0" lang="en-US" sz="1800" u="none" cap="none" strike="noStrike">
                <a:solidFill>
                  <a:srgbClr val="000000"/>
                </a:solidFill>
                <a:latin typeface="Consolas"/>
                <a:ea typeface="Consolas"/>
                <a:cs typeface="Consolas"/>
                <a:sym typeface="Consolas"/>
              </a:rPr>
              <a:t> </a:t>
            </a:r>
            <a:r>
              <a:rPr b="1" i="0" lang="en-US" sz="1800" u="none" cap="none" strike="noStrike">
                <a:solidFill>
                  <a:srgbClr val="7F0055"/>
                </a:solidFill>
                <a:latin typeface="Consolas"/>
                <a:ea typeface="Consolas"/>
                <a:cs typeface="Consolas"/>
                <a:sym typeface="Consolas"/>
              </a:rPr>
              <a:t>boolean</a:t>
            </a:r>
            <a:r>
              <a:rPr b="0" i="0" lang="en-US" sz="1800" u="none" cap="none" strike="noStrike">
                <a:solidFill>
                  <a:srgbClr val="000000"/>
                </a:solidFill>
                <a:latin typeface="Consolas"/>
                <a:ea typeface="Consolas"/>
                <a:cs typeface="Consolas"/>
                <a:sym typeface="Consolas"/>
              </a:rPr>
              <a:t> contains(</a:t>
            </a:r>
            <a:r>
              <a:rPr b="1" i="0" lang="en-US" sz="1800" u="none" cap="none" strike="noStrike">
                <a:solidFill>
                  <a:srgbClr val="7F0055"/>
                </a:solidFill>
                <a:latin typeface="Consolas"/>
                <a:ea typeface="Consolas"/>
                <a:cs typeface="Consolas"/>
                <a:sym typeface="Consolas"/>
              </a:rPr>
              <a:t>int</a:t>
            </a:r>
            <a:r>
              <a:rPr b="0" i="0" lang="en-US" sz="1800" u="none" cap="none" strike="noStrike">
                <a:solidFill>
                  <a:srgbClr val="000000"/>
                </a:solidFill>
                <a:latin typeface="Consolas"/>
                <a:ea typeface="Consolas"/>
                <a:cs typeface="Consolas"/>
                <a:sym typeface="Consolas"/>
              </a:rPr>
              <a:t>[] arr, </a:t>
            </a:r>
            <a:r>
              <a:rPr b="1" i="0" lang="en-US" sz="1800" u="none" cap="none" strike="noStrike">
                <a:solidFill>
                  <a:srgbClr val="7F0055"/>
                </a:solidFill>
                <a:latin typeface="Consolas"/>
                <a:ea typeface="Consolas"/>
                <a:cs typeface="Consolas"/>
                <a:sym typeface="Consolas"/>
              </a:rPr>
              <a:t>int</a:t>
            </a:r>
            <a:r>
              <a:rPr b="0" i="0" lang="en-US" sz="1800" u="none" cap="none" strike="noStrike">
                <a:solidFill>
                  <a:srgbClr val="000000"/>
                </a:solidFill>
                <a:latin typeface="Consolas"/>
                <a:ea typeface="Consolas"/>
                <a:cs typeface="Consolas"/>
                <a:sym typeface="Consolas"/>
              </a:rPr>
              <a:t> value</a:t>
            </a:r>
            <a:r>
              <a:rPr b="0" i="0" lang="en-US" sz="1800" u="none" cap="none" strike="noStrike">
                <a:solidFill>
                  <a:schemeClr val="dk1"/>
                </a:solidFill>
                <a:latin typeface="Consolas"/>
                <a:ea typeface="Consolas"/>
                <a:cs typeface="Consolas"/>
                <a:sym typeface="Consolas"/>
              </a:rPr>
              <a:t>, </a:t>
            </a:r>
            <a:r>
              <a:rPr b="1" i="0" lang="en-US" sz="1800" u="none" cap="none" strike="noStrike">
                <a:solidFill>
                  <a:srgbClr val="7F0055"/>
                </a:solidFill>
                <a:latin typeface="Consolas"/>
                <a:ea typeface="Consolas"/>
                <a:cs typeface="Consolas"/>
                <a:sym typeface="Consolas"/>
              </a:rPr>
              <a:t>int</a:t>
            </a:r>
            <a:r>
              <a:rPr b="0" i="0" lang="en-US" sz="1800" u="none" cap="none" strike="noStrike">
                <a:solidFill>
                  <a:schemeClr val="dk1"/>
                </a:solidFill>
                <a:latin typeface="Consolas"/>
                <a:ea typeface="Consolas"/>
                <a:cs typeface="Consolas"/>
                <a:sym typeface="Consolas"/>
              </a:rPr>
              <a:t> </a:t>
            </a:r>
            <a:r>
              <a:rPr b="0" i="0" lang="en-US" sz="1800" u="none" cap="none" strike="noStrike">
                <a:solidFill>
                  <a:srgbClr val="000000"/>
                </a:solidFill>
                <a:latin typeface="Consolas"/>
                <a:ea typeface="Consolas"/>
                <a:cs typeface="Consolas"/>
                <a:sym typeface="Consolas"/>
              </a:rPr>
              <a:t>index) {</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7F0055"/>
                </a:solidFill>
                <a:latin typeface="Consolas"/>
                <a:ea typeface="Consolas"/>
                <a:cs typeface="Consolas"/>
                <a:sym typeface="Consolas"/>
              </a:rPr>
              <a:t>	</a:t>
            </a:r>
            <a:r>
              <a:rPr b="1" i="0" lang="en-US" sz="1800" u="none" cap="none" strike="noStrike">
                <a:solidFill>
                  <a:srgbClr val="7F0055"/>
                </a:solidFill>
                <a:latin typeface="Consolas"/>
                <a:ea typeface="Consolas"/>
                <a:cs typeface="Consolas"/>
                <a:sym typeface="Consolas"/>
              </a:rPr>
              <a:t>for</a:t>
            </a:r>
            <a:r>
              <a:rPr b="0" i="0" lang="en-US" sz="1800" u="none" cap="none" strike="noStrike">
                <a:solidFill>
                  <a:srgbClr val="000000"/>
                </a:solidFill>
                <a:latin typeface="Consolas"/>
                <a:ea typeface="Consolas"/>
                <a:cs typeface="Consolas"/>
                <a:sym typeface="Consolas"/>
              </a:rPr>
              <a:t> (</a:t>
            </a:r>
            <a:r>
              <a:rPr b="1" i="0" lang="en-US" sz="1800" u="none" cap="none" strike="noStrike">
                <a:solidFill>
                  <a:srgbClr val="7F0055"/>
                </a:solidFill>
                <a:latin typeface="Consolas"/>
                <a:ea typeface="Consolas"/>
                <a:cs typeface="Consolas"/>
                <a:sym typeface="Consolas"/>
              </a:rPr>
              <a:t>int</a:t>
            </a:r>
            <a:r>
              <a:rPr b="0" i="0" lang="en-US" sz="1800" u="none" cap="none" strike="noStrike">
                <a:solidFill>
                  <a:srgbClr val="000000"/>
                </a:solidFill>
                <a:latin typeface="Consolas"/>
                <a:ea typeface="Consolas"/>
                <a:cs typeface="Consolas"/>
                <a:sym typeface="Consolas"/>
              </a:rPr>
              <a:t> i = 0; i &lt; index; i++) {</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7F0055"/>
                </a:solidFill>
                <a:latin typeface="Consolas"/>
                <a:ea typeface="Consolas"/>
                <a:cs typeface="Consolas"/>
                <a:sym typeface="Consolas"/>
              </a:rPr>
              <a:t>		</a:t>
            </a:r>
            <a:r>
              <a:rPr b="1" i="0" lang="en-US" sz="1800" u="none" cap="none" strike="noStrike">
                <a:solidFill>
                  <a:srgbClr val="7F0055"/>
                </a:solidFill>
                <a:latin typeface="Consolas"/>
                <a:ea typeface="Consolas"/>
                <a:cs typeface="Consolas"/>
                <a:sym typeface="Consolas"/>
              </a:rPr>
              <a:t>if</a:t>
            </a:r>
            <a:r>
              <a:rPr b="0" i="0" lang="en-US" sz="1800" u="none" cap="none" strike="noStrike">
                <a:solidFill>
                  <a:srgbClr val="000000"/>
                </a:solidFill>
                <a:latin typeface="Consolas"/>
                <a:ea typeface="Consolas"/>
                <a:cs typeface="Consolas"/>
                <a:sym typeface="Consolas"/>
              </a:rPr>
              <a:t> (arr[i] == value) {</a:t>
            </a:r>
            <a:endParaRPr b="0" i="0" sz="1800" u="none" cap="none" strike="noStrike">
              <a:solidFill>
                <a:srgbClr val="000000"/>
              </a:solidFill>
              <a:latin typeface="Consolas"/>
              <a:ea typeface="Consolas"/>
              <a:cs typeface="Consolas"/>
              <a:sym typeface="Consolas"/>
            </a:endParaRPr>
          </a:p>
          <a:p>
            <a:pPr indent="457200" lvl="0" marL="45720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 		</a:t>
            </a:r>
            <a:r>
              <a:rPr b="1" i="0" lang="en-US" sz="1800" u="none" cap="none" strike="noStrike">
                <a:solidFill>
                  <a:srgbClr val="7F0055"/>
                </a:solidFill>
                <a:latin typeface="Consolas"/>
                <a:ea typeface="Consolas"/>
                <a:cs typeface="Consolas"/>
                <a:sym typeface="Consolas"/>
              </a:rPr>
              <a:t>return true</a:t>
            </a:r>
            <a:r>
              <a:rPr b="0" i="0" lang="en-US" sz="1800" u="none" cap="none" strike="noStrike">
                <a:solidFill>
                  <a:srgbClr val="000000"/>
                </a:solidFill>
                <a:latin typeface="Consolas"/>
                <a:ea typeface="Consolas"/>
                <a:cs typeface="Consolas"/>
                <a:sym typeface="Consolas"/>
              </a:rPr>
              <a:t>;</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lang="en-US" sz="1800">
                <a:latin typeface="Consolas"/>
                <a:ea typeface="Consolas"/>
                <a:cs typeface="Consolas"/>
                <a:sym typeface="Consolas"/>
              </a:rPr>
              <a:t>       </a:t>
            </a:r>
            <a:r>
              <a:rPr b="0" i="0" lang="en-US" sz="1800" u="none" cap="none" strike="noStrike">
                <a:solidFill>
                  <a:srgbClr val="000000"/>
                </a:solidFill>
                <a:latin typeface="Consolas"/>
                <a:ea typeface="Consolas"/>
                <a:cs typeface="Consolas"/>
                <a:sym typeface="Consolas"/>
              </a:rPr>
              <a:t>}</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	}</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7F0055"/>
                </a:solidFill>
                <a:latin typeface="Consolas"/>
                <a:ea typeface="Consolas"/>
                <a:cs typeface="Consolas"/>
                <a:sym typeface="Consolas"/>
              </a:rPr>
              <a:t>	</a:t>
            </a:r>
            <a:r>
              <a:rPr b="1" i="0" lang="en-US" sz="1800" u="none" cap="none" strike="noStrike">
                <a:solidFill>
                  <a:srgbClr val="7F0055"/>
                </a:solidFill>
                <a:latin typeface="Consolas"/>
                <a:ea typeface="Consolas"/>
                <a:cs typeface="Consolas"/>
                <a:sym typeface="Consolas"/>
              </a:rPr>
              <a:t>return false</a:t>
            </a:r>
            <a:r>
              <a:rPr b="0" i="0" lang="en-US" sz="18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a:t>
            </a:r>
            <a:endParaRPr b="0" i="0" sz="1800" u="none" cap="none" strike="noStrike">
              <a:solidFill>
                <a:srgbClr val="000000"/>
              </a:solidFill>
              <a:latin typeface="Consolas"/>
              <a:ea typeface="Consolas"/>
              <a:cs typeface="Consolas"/>
              <a:sym typeface="Consolas"/>
            </a:endParaRPr>
          </a:p>
        </p:txBody>
      </p:sp>
      <p:sp>
        <p:nvSpPr>
          <p:cNvPr id="234" name="Google Shape;234;g2879d3210e9_1_262"/>
          <p:cNvSpPr/>
          <p:nvPr/>
        </p:nvSpPr>
        <p:spPr>
          <a:xfrm>
            <a:off x="152400" y="76200"/>
            <a:ext cx="66513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663300"/>
                </a:solidFill>
                <a:latin typeface="Arial"/>
                <a:ea typeface="Arial"/>
                <a:cs typeface="Arial"/>
                <a:sym typeface="Arial"/>
              </a:rPr>
              <a:t>Question 5, Expansion 1 - Solution</a:t>
            </a:r>
            <a:endParaRPr b="0" i="0" sz="2400" u="none" cap="none" strike="noStrike">
              <a:solidFill>
                <a:srgbClr val="663300"/>
              </a:solidFill>
              <a:latin typeface="Arial"/>
              <a:ea typeface="Arial"/>
              <a:cs typeface="Arial"/>
              <a:sym typeface="Arial"/>
            </a:endParaRPr>
          </a:p>
          <a:p>
            <a:pPr indent="0" lvl="0" marL="0" marR="0" rtl="1" algn="r">
              <a:lnSpc>
                <a:spcPct val="100000"/>
              </a:lnSpc>
              <a:spcBef>
                <a:spcPts val="0"/>
              </a:spcBef>
              <a:spcAft>
                <a:spcPts val="0"/>
              </a:spcAft>
              <a:buClr>
                <a:srgbClr val="000000"/>
              </a:buClr>
              <a:buSzPts val="2400"/>
              <a:buFont typeface="Arial"/>
              <a:buNone/>
            </a:pPr>
            <a:r>
              <a:t/>
            </a:r>
            <a:endParaRPr b="0" i="0" sz="2400" u="none" cap="none" strike="noStrike">
              <a:solidFill>
                <a:srgbClr val="6633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2"/>
          <p:cNvSpPr txBox="1"/>
          <p:nvPr>
            <p:ph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Overview</a:t>
            </a:r>
            <a:endParaRPr sz="1800"/>
          </a:p>
        </p:txBody>
      </p:sp>
      <p:sp>
        <p:nvSpPr>
          <p:cNvPr id="80" name="Google Shape;80;p2"/>
          <p:cNvSpPr/>
          <p:nvPr/>
        </p:nvSpPr>
        <p:spPr>
          <a:xfrm>
            <a:off x="152400" y="6677610"/>
            <a:ext cx="4724400" cy="152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1" name="Google Shape;81;p2"/>
          <p:cNvSpPr txBox="1"/>
          <p:nvPr/>
        </p:nvSpPr>
        <p:spPr>
          <a:xfrm>
            <a:off x="152400" y="474650"/>
            <a:ext cx="8610600" cy="35814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omic Sans MS"/>
              <a:ea typeface="Comic Sans MS"/>
              <a:cs typeface="Comic Sans MS"/>
              <a:sym typeface="Comic Sans MS"/>
            </a:endParaRPr>
          </a:p>
          <a:p>
            <a:pPr indent="-342900" lvl="0" marL="342900" marR="0" rtl="0" algn="l">
              <a:lnSpc>
                <a:spcPct val="100000"/>
              </a:lnSpc>
              <a:spcBef>
                <a:spcPts val="1080"/>
              </a:spcBef>
              <a:spcAft>
                <a:spcPts val="0"/>
              </a:spcAft>
              <a:buClr>
                <a:srgbClr val="006600"/>
              </a:buClr>
              <a:buSzPts val="1800"/>
              <a:buFont typeface="Noto Sans"/>
              <a:buChar char="■"/>
            </a:pPr>
            <a:r>
              <a:rPr b="0" i="0" lang="en-US" sz="1800" u="none" cap="none" strike="noStrike">
                <a:solidFill>
                  <a:srgbClr val="000000"/>
                </a:solidFill>
                <a:latin typeface="Comic Sans MS"/>
                <a:ea typeface="Comic Sans MS"/>
                <a:cs typeface="Comic Sans MS"/>
                <a:sym typeface="Comic Sans MS"/>
              </a:rPr>
              <a:t>Arrays</a:t>
            </a:r>
            <a:endParaRPr b="0" i="0" sz="1800" u="none" cap="none" strike="noStrike">
              <a:solidFill>
                <a:srgbClr val="000000"/>
              </a:solidFill>
              <a:latin typeface="Comic Sans MS"/>
              <a:ea typeface="Comic Sans MS"/>
              <a:cs typeface="Comic Sans MS"/>
              <a:sym typeface="Comic Sans MS"/>
            </a:endParaRPr>
          </a:p>
          <a:p>
            <a:pPr indent="-342900" lvl="0" marL="342900" marR="0" rtl="0" algn="l">
              <a:lnSpc>
                <a:spcPct val="100000"/>
              </a:lnSpc>
              <a:spcBef>
                <a:spcPts val="1080"/>
              </a:spcBef>
              <a:spcAft>
                <a:spcPts val="0"/>
              </a:spcAft>
              <a:buClr>
                <a:srgbClr val="006600"/>
              </a:buClr>
              <a:buSzPts val="1800"/>
              <a:buFont typeface="Noto Sans"/>
              <a:buChar char="■"/>
            </a:pPr>
            <a:r>
              <a:rPr b="0" i="0" lang="en-US" sz="1800" u="none" cap="none" strike="noStrike">
                <a:solidFill>
                  <a:srgbClr val="000000"/>
                </a:solidFill>
                <a:latin typeface="Comic Sans MS"/>
                <a:ea typeface="Comic Sans MS"/>
                <a:cs typeface="Comic Sans MS"/>
                <a:sym typeface="Comic Sans MS"/>
              </a:rPr>
              <a:t>Call by value, Call by reference</a:t>
            </a:r>
            <a:endParaRPr b="0" i="0" sz="1800" u="none" cap="none" strike="noStrike">
              <a:solidFill>
                <a:srgbClr val="000000"/>
              </a:solidFill>
              <a:latin typeface="Comic Sans MS"/>
              <a:ea typeface="Comic Sans MS"/>
              <a:cs typeface="Comic Sans MS"/>
              <a:sym typeface="Comic Sans MS"/>
            </a:endParaRPr>
          </a:p>
          <a:p>
            <a:pPr indent="-342900" lvl="0" marL="342900" marR="0" rtl="0" algn="l">
              <a:lnSpc>
                <a:spcPct val="100000"/>
              </a:lnSpc>
              <a:spcBef>
                <a:spcPts val="1080"/>
              </a:spcBef>
              <a:spcAft>
                <a:spcPts val="0"/>
              </a:spcAft>
              <a:buClr>
                <a:srgbClr val="006600"/>
              </a:buClr>
              <a:buSzPts val="1800"/>
              <a:buFont typeface="Noto Sans"/>
              <a:buChar char="■"/>
            </a:pPr>
            <a:r>
              <a:rPr b="0" i="0" lang="en-US" sz="1800" u="none" cap="none" strike="noStrike">
                <a:solidFill>
                  <a:schemeClr val="dk1"/>
                </a:solidFill>
                <a:latin typeface="Comic Sans MS"/>
                <a:ea typeface="Comic Sans MS"/>
                <a:cs typeface="Comic Sans MS"/>
                <a:sym typeface="Comic Sans MS"/>
              </a:rPr>
              <a:t>Muteable Vs Immutable</a:t>
            </a:r>
            <a:endParaRPr b="0" i="0" sz="1800" u="none" cap="none" strike="noStrike">
              <a:solidFill>
                <a:srgbClr val="000000"/>
              </a:solidFill>
              <a:latin typeface="Comic Sans MS"/>
              <a:ea typeface="Comic Sans MS"/>
              <a:cs typeface="Comic Sans MS"/>
              <a:sym typeface="Comic Sans MS"/>
            </a:endParaRPr>
          </a:p>
          <a:p>
            <a:pPr indent="-342900" lvl="0" marL="342900" marR="0" rtl="0" algn="l">
              <a:lnSpc>
                <a:spcPct val="100000"/>
              </a:lnSpc>
              <a:spcBef>
                <a:spcPts val="1080"/>
              </a:spcBef>
              <a:spcAft>
                <a:spcPts val="0"/>
              </a:spcAft>
              <a:buClr>
                <a:srgbClr val="006600"/>
              </a:buClr>
              <a:buSzPts val="1800"/>
              <a:buFont typeface="Noto Sans"/>
              <a:buChar char="■"/>
            </a:pPr>
            <a:r>
              <a:rPr b="0" i="0" lang="en-US" sz="1800" u="none" cap="none" strike="noStrike">
                <a:solidFill>
                  <a:schemeClr val="dk1"/>
                </a:solidFill>
                <a:latin typeface="Comic Sans MS"/>
                <a:ea typeface="Comic Sans MS"/>
                <a:cs typeface="Comic Sans MS"/>
                <a:sym typeface="Comic Sans MS"/>
              </a:rPr>
              <a:t>ASCII</a:t>
            </a:r>
            <a:endParaRPr b="0" i="0" sz="1800" u="none" cap="none" strike="noStrike">
              <a:solidFill>
                <a:schemeClr val="dk1"/>
              </a:solidFill>
              <a:latin typeface="Comic Sans MS"/>
              <a:ea typeface="Comic Sans MS"/>
              <a:cs typeface="Comic Sans MS"/>
              <a:sym typeface="Comic Sans MS"/>
            </a:endParaRPr>
          </a:p>
          <a:p>
            <a:pPr indent="0" lvl="0" marL="0" marR="0" rtl="0" algn="l">
              <a:lnSpc>
                <a:spcPct val="100000"/>
              </a:lnSpc>
              <a:spcBef>
                <a:spcPts val="1080"/>
              </a:spcBef>
              <a:spcAft>
                <a:spcPts val="0"/>
              </a:spcAft>
              <a:buClr>
                <a:schemeClr val="dk1"/>
              </a:buClr>
              <a:buSzPts val="1800"/>
              <a:buFont typeface="Comic Sans MS"/>
              <a:buNone/>
            </a:pPr>
            <a:r>
              <a:t/>
            </a:r>
            <a:endParaRPr b="0" i="0" sz="1800" u="none" cap="none" strike="noStrike">
              <a:solidFill>
                <a:schemeClr val="dk1"/>
              </a:solidFill>
              <a:latin typeface="Comic Sans MS"/>
              <a:ea typeface="Comic Sans MS"/>
              <a:cs typeface="Comic Sans MS"/>
              <a:sym typeface="Comic Sans M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2879d3210e9_1_268"/>
          <p:cNvSpPr/>
          <p:nvPr/>
        </p:nvSpPr>
        <p:spPr>
          <a:xfrm>
            <a:off x="152400" y="76200"/>
            <a:ext cx="66513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663300"/>
                </a:solidFill>
                <a:latin typeface="Arial"/>
                <a:ea typeface="Arial"/>
                <a:cs typeface="Arial"/>
                <a:sym typeface="Arial"/>
              </a:rPr>
              <a:t>Question 5, Expansion 2 - SetOps</a:t>
            </a:r>
            <a:endParaRPr b="0" i="0" sz="2400" u="none" cap="none" strike="noStrike">
              <a:solidFill>
                <a:srgbClr val="663300"/>
              </a:solidFill>
              <a:latin typeface="Arial"/>
              <a:ea typeface="Arial"/>
              <a:cs typeface="Arial"/>
              <a:sym typeface="Arial"/>
            </a:endParaRPr>
          </a:p>
          <a:p>
            <a:pPr indent="0" lvl="0" marL="0" marR="0" rtl="1" algn="r">
              <a:lnSpc>
                <a:spcPct val="100000"/>
              </a:lnSpc>
              <a:spcBef>
                <a:spcPts val="0"/>
              </a:spcBef>
              <a:spcAft>
                <a:spcPts val="0"/>
              </a:spcAft>
              <a:buClr>
                <a:srgbClr val="000000"/>
              </a:buClr>
              <a:buSzPts val="2400"/>
              <a:buFont typeface="Arial"/>
              <a:buNone/>
            </a:pPr>
            <a:r>
              <a:t/>
            </a:r>
            <a:endParaRPr b="0" i="0" sz="2400" u="none" cap="none" strike="noStrike">
              <a:solidFill>
                <a:srgbClr val="663300"/>
              </a:solidFill>
              <a:latin typeface="Arial"/>
              <a:ea typeface="Arial"/>
              <a:cs typeface="Arial"/>
              <a:sym typeface="Arial"/>
            </a:endParaRPr>
          </a:p>
        </p:txBody>
      </p:sp>
      <p:sp>
        <p:nvSpPr>
          <p:cNvPr id="240" name="Google Shape;240;g2879d3210e9_1_268"/>
          <p:cNvSpPr txBox="1"/>
          <p:nvPr/>
        </p:nvSpPr>
        <p:spPr>
          <a:xfrm>
            <a:off x="228600" y="685800"/>
            <a:ext cx="8610600" cy="23904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The function countUnique (int [] array) returns the number of unique elements in the array.</a:t>
            </a:r>
            <a:endParaRPr b="0" i="0" sz="1600" u="none" cap="none" strike="noStrike">
              <a:solidFill>
                <a:schemeClr val="dk1"/>
              </a:solidFill>
              <a:latin typeface="Comic Sans MS"/>
              <a:ea typeface="Comic Sans MS"/>
              <a:cs typeface="Comic Sans MS"/>
              <a:sym typeface="Comic Sans MS"/>
            </a:endParaRPr>
          </a:p>
          <a:p>
            <a:pPr indent="-342900" lvl="0" marL="3429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Example: </a:t>
            </a:r>
            <a:endParaRPr b="0" i="0" sz="1600" u="none" cap="none" strike="noStrike">
              <a:solidFill>
                <a:schemeClr val="dk1"/>
              </a:solidFill>
              <a:latin typeface="Comic Sans MS"/>
              <a:ea typeface="Comic Sans MS"/>
              <a:cs typeface="Comic Sans MS"/>
              <a:sym typeface="Comic Sans MS"/>
            </a:endParaRPr>
          </a:p>
          <a:p>
            <a:pPr indent="-330200" lvl="1" marL="9144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countUnique({1,2,30,30});                  </a:t>
            </a:r>
            <a:r>
              <a:rPr b="0" i="0" lang="en-US" sz="1600" u="none" cap="none" strike="noStrike">
                <a:solidFill>
                  <a:srgbClr val="00B050"/>
                </a:solidFill>
                <a:latin typeface="Comic Sans MS"/>
                <a:ea typeface="Comic Sans MS"/>
                <a:cs typeface="Comic Sans MS"/>
                <a:sym typeface="Comic Sans MS"/>
              </a:rPr>
              <a:t>// 3</a:t>
            </a:r>
            <a:endParaRPr b="0" i="0" sz="1600" u="none" cap="none" strike="noStrike">
              <a:solidFill>
                <a:srgbClr val="00B050"/>
              </a:solidFill>
              <a:latin typeface="Comic Sans MS"/>
              <a:ea typeface="Comic Sans MS"/>
              <a:cs typeface="Comic Sans MS"/>
              <a:sym typeface="Comic Sans MS"/>
            </a:endParaRPr>
          </a:p>
          <a:p>
            <a:pPr indent="-330200" lvl="1" marL="9144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countUnique({1,2,30,30,2,2,1,3,2,1}); </a:t>
            </a:r>
            <a:r>
              <a:rPr b="0" i="0" lang="en-US" sz="1600" u="none" cap="none" strike="noStrike">
                <a:solidFill>
                  <a:srgbClr val="00B050"/>
                </a:solidFill>
                <a:latin typeface="Comic Sans MS"/>
                <a:ea typeface="Comic Sans MS"/>
                <a:cs typeface="Comic Sans MS"/>
                <a:sym typeface="Comic Sans MS"/>
              </a:rPr>
              <a:t>// 4</a:t>
            </a:r>
            <a:endParaRPr b="0" i="0" sz="1600" u="none" cap="none" strike="noStrike">
              <a:solidFill>
                <a:srgbClr val="00B050"/>
              </a:solidFill>
              <a:latin typeface="Comic Sans MS"/>
              <a:ea typeface="Comic Sans MS"/>
              <a:cs typeface="Comic Sans MS"/>
              <a:sym typeface="Comic Sans MS"/>
            </a:endParaRPr>
          </a:p>
          <a:p>
            <a:pPr indent="-330200" lvl="1" marL="9144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countUnique({1,2,3,1});                      </a:t>
            </a:r>
            <a:r>
              <a:rPr b="0" i="0" lang="en-US" sz="1600" u="none" cap="none" strike="noStrike">
                <a:solidFill>
                  <a:srgbClr val="00B050"/>
                </a:solidFill>
                <a:latin typeface="Comic Sans MS"/>
                <a:ea typeface="Comic Sans MS"/>
                <a:cs typeface="Comic Sans MS"/>
                <a:sym typeface="Comic Sans MS"/>
              </a:rPr>
              <a:t>// 3</a:t>
            </a:r>
            <a:endParaRPr b="0" i="0" sz="1600" u="none" cap="none" strike="noStrike">
              <a:solidFill>
                <a:srgbClr val="00B050"/>
              </a:solidFill>
              <a:latin typeface="Comic Sans MS"/>
              <a:ea typeface="Comic Sans MS"/>
              <a:cs typeface="Comic Sans MS"/>
              <a:sym typeface="Comic Sans MS"/>
            </a:endParaRPr>
          </a:p>
          <a:p>
            <a:pPr indent="-330200" lvl="1" marL="9144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countUnique({1,1,1,1});                       </a:t>
            </a:r>
            <a:r>
              <a:rPr b="0" i="0" lang="en-US" sz="1600" u="none" cap="none" strike="noStrike">
                <a:solidFill>
                  <a:srgbClr val="00B050"/>
                </a:solidFill>
                <a:latin typeface="Comic Sans MS"/>
                <a:ea typeface="Comic Sans MS"/>
                <a:cs typeface="Comic Sans MS"/>
                <a:sym typeface="Comic Sans MS"/>
              </a:rPr>
              <a:t>// 1</a:t>
            </a:r>
            <a:endParaRPr b="0" i="0" sz="1600" u="none" cap="none" strike="noStrike">
              <a:solidFill>
                <a:srgbClr val="00B050"/>
              </a:solidFill>
              <a:latin typeface="Comic Sans MS"/>
              <a:ea typeface="Comic Sans MS"/>
              <a:cs typeface="Comic Sans MS"/>
              <a:sym typeface="Comic Sans MS"/>
            </a:endParaRPr>
          </a:p>
          <a:p>
            <a:pPr indent="-330200" lvl="1" marL="9144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countUnique({1,2,3,4});                     </a:t>
            </a:r>
            <a:r>
              <a:rPr b="0" i="0" lang="en-US" sz="1600" u="none" cap="none" strike="noStrike">
                <a:solidFill>
                  <a:srgbClr val="00B050"/>
                </a:solidFill>
                <a:latin typeface="Comic Sans MS"/>
                <a:ea typeface="Comic Sans MS"/>
                <a:cs typeface="Comic Sans MS"/>
                <a:sym typeface="Comic Sans MS"/>
              </a:rPr>
              <a:t>// 4</a:t>
            </a:r>
            <a:endParaRPr b="0" i="0" sz="1600" u="none" cap="none" strike="noStrike">
              <a:solidFill>
                <a:srgbClr val="00B050"/>
              </a:solidFill>
              <a:latin typeface="Comic Sans MS"/>
              <a:ea typeface="Comic Sans MS"/>
              <a:cs typeface="Comic Sans MS"/>
              <a:sym typeface="Comic Sans MS"/>
            </a:endParaRPr>
          </a:p>
          <a:p>
            <a:pPr indent="-342900" lvl="0" marL="3429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Implement the function</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960"/>
              </a:spcBef>
              <a:spcAft>
                <a:spcPts val="0"/>
              </a:spcAft>
              <a:buClr>
                <a:srgbClr val="006600"/>
              </a:buClr>
              <a:buSzPts val="1600"/>
              <a:buFont typeface="Noto Sans"/>
              <a:buNone/>
            </a:pPr>
            <a:r>
              <a:t/>
            </a:r>
            <a:endParaRPr b="0" i="0" sz="1600" u="none" cap="none" strike="noStrike">
              <a:solidFill>
                <a:schemeClr val="dk1"/>
              </a:solidFill>
              <a:latin typeface="Comic Sans MS"/>
              <a:ea typeface="Comic Sans MS"/>
              <a:cs typeface="Comic Sans MS"/>
              <a:sym typeface="Comic Sans MS"/>
            </a:endParaRPr>
          </a:p>
          <a:p>
            <a:pPr indent="-285750" lvl="1" marL="742950" marR="0" rtl="0" algn="l">
              <a:lnSpc>
                <a:spcPct val="100000"/>
              </a:lnSpc>
              <a:spcBef>
                <a:spcPts val="960"/>
              </a:spcBef>
              <a:spcAft>
                <a:spcPts val="0"/>
              </a:spcAft>
              <a:buClr>
                <a:srgbClr val="000099"/>
              </a:buClr>
              <a:buSzPts val="1200"/>
              <a:buFont typeface="Noto Sans"/>
              <a:buNone/>
            </a:pPr>
            <a:r>
              <a:t/>
            </a:r>
            <a:endParaRPr b="0" i="0" sz="1600" u="none" cap="none" strike="noStrike">
              <a:solidFill>
                <a:schemeClr val="dk1"/>
              </a:solidFill>
              <a:latin typeface="Comic Sans MS"/>
              <a:ea typeface="Comic Sans MS"/>
              <a:cs typeface="Comic Sans MS"/>
              <a:sym typeface="Comic Sans MS"/>
            </a:endParaRPr>
          </a:p>
          <a:p>
            <a:pPr indent="-285750" lvl="1" marL="742950" marR="0" rtl="0" algn="l">
              <a:lnSpc>
                <a:spcPct val="100000"/>
              </a:lnSpc>
              <a:spcBef>
                <a:spcPts val="960"/>
              </a:spcBef>
              <a:spcAft>
                <a:spcPts val="0"/>
              </a:spcAft>
              <a:buClr>
                <a:srgbClr val="000099"/>
              </a:buClr>
              <a:buSzPts val="1200"/>
              <a:buFont typeface="Noto Sans"/>
              <a:buNone/>
            </a:pPr>
            <a:r>
              <a:t/>
            </a:r>
            <a:endParaRPr b="0" i="0" sz="1600" u="none" cap="none" strike="noStrike">
              <a:solidFill>
                <a:srgbClr val="00B050"/>
              </a:solidFill>
              <a:latin typeface="Comic Sans MS"/>
              <a:ea typeface="Comic Sans MS"/>
              <a:cs typeface="Comic Sans MS"/>
              <a:sym typeface="Comic Sans MS"/>
            </a:endParaRPr>
          </a:p>
        </p:txBody>
      </p:sp>
      <p:sp>
        <p:nvSpPr>
          <p:cNvPr id="241" name="Google Shape;241;g2879d3210e9_1_268"/>
          <p:cNvSpPr/>
          <p:nvPr/>
        </p:nvSpPr>
        <p:spPr>
          <a:xfrm>
            <a:off x="152400" y="6677610"/>
            <a:ext cx="4724400" cy="152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2879d3210e9_1_274"/>
          <p:cNvSpPr/>
          <p:nvPr/>
        </p:nvSpPr>
        <p:spPr>
          <a:xfrm>
            <a:off x="152400" y="6677610"/>
            <a:ext cx="4724400" cy="152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7" name="Google Shape;247;g2879d3210e9_1_274"/>
          <p:cNvSpPr/>
          <p:nvPr/>
        </p:nvSpPr>
        <p:spPr>
          <a:xfrm>
            <a:off x="137719" y="838200"/>
            <a:ext cx="8763000" cy="2590800"/>
          </a:xfrm>
          <a:prstGeom prst="rect">
            <a:avLst/>
          </a:prstGeom>
          <a:solidFill>
            <a:srgbClr val="DBD8D8"/>
          </a:solid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7F0055"/>
                </a:solidFill>
                <a:latin typeface="Consolas"/>
                <a:ea typeface="Consolas"/>
                <a:cs typeface="Consolas"/>
                <a:sym typeface="Consolas"/>
              </a:rPr>
              <a:t>public</a:t>
            </a:r>
            <a:r>
              <a:rPr b="0" i="0" lang="en-US" sz="1800" u="none" cap="none" strike="noStrike">
                <a:solidFill>
                  <a:srgbClr val="000000"/>
                </a:solidFill>
                <a:latin typeface="Consolas"/>
                <a:ea typeface="Consolas"/>
                <a:cs typeface="Consolas"/>
                <a:sym typeface="Consolas"/>
              </a:rPr>
              <a:t> </a:t>
            </a:r>
            <a:r>
              <a:rPr b="1" i="0" lang="en-US" sz="1800" u="none" cap="none" strike="noStrike">
                <a:solidFill>
                  <a:srgbClr val="7F0055"/>
                </a:solidFill>
                <a:latin typeface="Consolas"/>
                <a:ea typeface="Consolas"/>
                <a:cs typeface="Consolas"/>
                <a:sym typeface="Consolas"/>
              </a:rPr>
              <a:t>static</a:t>
            </a:r>
            <a:r>
              <a:rPr b="0" i="0" lang="en-US" sz="1800" u="none" cap="none" strike="noStrike">
                <a:solidFill>
                  <a:srgbClr val="000000"/>
                </a:solidFill>
                <a:latin typeface="Consolas"/>
                <a:ea typeface="Consolas"/>
                <a:cs typeface="Consolas"/>
                <a:sym typeface="Consolas"/>
              </a:rPr>
              <a:t> </a:t>
            </a:r>
            <a:r>
              <a:rPr b="1" i="0" lang="en-US" sz="1800" u="none" cap="none" strike="noStrike">
                <a:solidFill>
                  <a:srgbClr val="7F0055"/>
                </a:solidFill>
                <a:latin typeface="Consolas"/>
                <a:ea typeface="Consolas"/>
                <a:cs typeface="Consolas"/>
                <a:sym typeface="Consolas"/>
              </a:rPr>
              <a:t>int</a:t>
            </a:r>
            <a:r>
              <a:rPr b="0" i="0" lang="en-US" sz="1800" u="none" cap="none" strike="noStrike">
                <a:solidFill>
                  <a:srgbClr val="000000"/>
                </a:solidFill>
                <a:latin typeface="Consolas"/>
                <a:ea typeface="Consolas"/>
                <a:cs typeface="Consolas"/>
                <a:sym typeface="Consolas"/>
              </a:rPr>
              <a:t> countUnique(</a:t>
            </a:r>
            <a:r>
              <a:rPr b="1" i="0" lang="en-US" sz="1800" u="none" cap="none" strike="noStrike">
                <a:solidFill>
                  <a:srgbClr val="7F0055"/>
                </a:solidFill>
                <a:latin typeface="Consolas"/>
                <a:ea typeface="Consolas"/>
                <a:cs typeface="Consolas"/>
                <a:sym typeface="Consolas"/>
              </a:rPr>
              <a:t>int</a:t>
            </a:r>
            <a:r>
              <a:rPr b="0" i="0" lang="en-US" sz="1800" u="none" cap="none" strike="noStrike">
                <a:solidFill>
                  <a:srgbClr val="000000"/>
                </a:solidFill>
                <a:latin typeface="Consolas"/>
                <a:ea typeface="Consolas"/>
                <a:cs typeface="Consolas"/>
                <a:sym typeface="Consolas"/>
              </a:rPr>
              <a:t>[] arr) {</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	</a:t>
            </a:r>
            <a:r>
              <a:rPr b="1" i="0" lang="en-US" sz="1800" u="none" cap="none" strike="noStrike">
                <a:solidFill>
                  <a:srgbClr val="7F0055"/>
                </a:solidFill>
                <a:latin typeface="Consolas"/>
                <a:ea typeface="Consolas"/>
                <a:cs typeface="Consolas"/>
                <a:sym typeface="Consolas"/>
              </a:rPr>
              <a:t>int</a:t>
            </a:r>
            <a:r>
              <a:rPr b="0" i="0" lang="en-US" sz="1800" u="none" cap="none" strike="noStrike">
                <a:solidFill>
                  <a:srgbClr val="000000"/>
                </a:solidFill>
                <a:latin typeface="Consolas"/>
                <a:ea typeface="Consolas"/>
                <a:cs typeface="Consolas"/>
                <a:sym typeface="Consolas"/>
              </a:rPr>
              <a:t> count = 0; </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7F0055"/>
                </a:solidFill>
                <a:latin typeface="Consolas"/>
                <a:ea typeface="Consolas"/>
                <a:cs typeface="Consolas"/>
                <a:sym typeface="Consolas"/>
              </a:rPr>
              <a:t>	</a:t>
            </a:r>
            <a:r>
              <a:rPr b="1" i="0" lang="en-US" sz="1800" u="none" cap="none" strike="noStrike">
                <a:solidFill>
                  <a:srgbClr val="7F0055"/>
                </a:solidFill>
                <a:latin typeface="Consolas"/>
                <a:ea typeface="Consolas"/>
                <a:cs typeface="Consolas"/>
                <a:sym typeface="Consolas"/>
              </a:rPr>
              <a:t>for</a:t>
            </a:r>
            <a:r>
              <a:rPr b="0" i="0" lang="en-US" sz="1800" u="none" cap="none" strike="noStrike">
                <a:solidFill>
                  <a:srgbClr val="000000"/>
                </a:solidFill>
                <a:latin typeface="Consolas"/>
                <a:ea typeface="Consolas"/>
                <a:cs typeface="Consolas"/>
                <a:sym typeface="Consolas"/>
              </a:rPr>
              <a:t> (</a:t>
            </a:r>
            <a:r>
              <a:rPr b="1" i="0" lang="en-US" sz="1800" u="none" cap="none" strike="noStrike">
                <a:solidFill>
                  <a:srgbClr val="7F0055"/>
                </a:solidFill>
                <a:latin typeface="Consolas"/>
                <a:ea typeface="Consolas"/>
                <a:cs typeface="Consolas"/>
                <a:sym typeface="Consolas"/>
              </a:rPr>
              <a:t>int</a:t>
            </a:r>
            <a:r>
              <a:rPr b="0" i="0" lang="en-US" sz="1800" u="none" cap="none" strike="noStrike">
                <a:solidFill>
                  <a:srgbClr val="000000"/>
                </a:solidFill>
                <a:latin typeface="Consolas"/>
                <a:ea typeface="Consolas"/>
                <a:cs typeface="Consolas"/>
                <a:sym typeface="Consolas"/>
              </a:rPr>
              <a:t> i = 0; i &lt; arr.length; i++) {</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7F0055"/>
                </a:solidFill>
                <a:latin typeface="Consolas"/>
                <a:ea typeface="Consolas"/>
                <a:cs typeface="Consolas"/>
                <a:sym typeface="Consolas"/>
              </a:rPr>
              <a:t>		</a:t>
            </a:r>
            <a:r>
              <a:rPr b="0" i="0" lang="en-US" sz="1800" u="none" cap="none" strike="noStrike">
                <a:solidFill>
                  <a:schemeClr val="dk1"/>
                </a:solidFill>
                <a:latin typeface="Consolas"/>
                <a:ea typeface="Consolas"/>
                <a:cs typeface="Consolas"/>
                <a:sym typeface="Consolas"/>
              </a:rPr>
              <a:t>count = </a:t>
            </a:r>
            <a:r>
              <a:rPr b="0" i="0" lang="en-US" sz="1800" u="none" cap="none" strike="noStrike">
                <a:solidFill>
                  <a:srgbClr val="000000"/>
                </a:solidFill>
                <a:latin typeface="Consolas"/>
                <a:ea typeface="Consolas"/>
                <a:cs typeface="Consolas"/>
                <a:sym typeface="Consolas"/>
              </a:rPr>
              <a:t>contains(arr, arr[i], i) ? count : count + 1;</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	}</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7F0055"/>
                </a:solidFill>
                <a:latin typeface="Consolas"/>
                <a:ea typeface="Consolas"/>
                <a:cs typeface="Consolas"/>
                <a:sym typeface="Consolas"/>
              </a:rPr>
              <a:t>	</a:t>
            </a:r>
            <a:r>
              <a:rPr b="1" i="0" lang="en-US" sz="1800" u="none" cap="none" strike="noStrike">
                <a:solidFill>
                  <a:srgbClr val="7F0055"/>
                </a:solidFill>
                <a:latin typeface="Consolas"/>
                <a:ea typeface="Consolas"/>
                <a:cs typeface="Consolas"/>
                <a:sym typeface="Consolas"/>
              </a:rPr>
              <a:t>return </a:t>
            </a:r>
            <a:r>
              <a:rPr b="0" i="0" lang="en-US" sz="1800" u="none" cap="none" strike="noStrike">
                <a:solidFill>
                  <a:schemeClr val="dk1"/>
                </a:solidFill>
                <a:latin typeface="Consolas"/>
                <a:ea typeface="Consolas"/>
                <a:cs typeface="Consolas"/>
                <a:sym typeface="Consolas"/>
              </a:rPr>
              <a:t>count</a:t>
            </a:r>
            <a:r>
              <a:rPr b="0" i="0" lang="en-US" sz="18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a:t>
            </a:r>
            <a:endParaRPr b="0" i="0" sz="1800" u="none" cap="none" strike="noStrike">
              <a:solidFill>
                <a:srgbClr val="000000"/>
              </a:solidFill>
              <a:latin typeface="Consolas"/>
              <a:ea typeface="Consolas"/>
              <a:cs typeface="Consolas"/>
              <a:sym typeface="Consolas"/>
            </a:endParaRPr>
          </a:p>
        </p:txBody>
      </p:sp>
      <p:sp>
        <p:nvSpPr>
          <p:cNvPr id="248" name="Google Shape;248;g2879d3210e9_1_274"/>
          <p:cNvSpPr/>
          <p:nvPr/>
        </p:nvSpPr>
        <p:spPr>
          <a:xfrm>
            <a:off x="152400" y="76200"/>
            <a:ext cx="66513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663300"/>
                </a:solidFill>
                <a:latin typeface="Arial"/>
                <a:ea typeface="Arial"/>
                <a:cs typeface="Arial"/>
                <a:sym typeface="Arial"/>
              </a:rPr>
              <a:t>Question 5, Expansion 2 - Solution</a:t>
            </a:r>
            <a:endParaRPr b="0" i="0" sz="2400" u="none" cap="none" strike="noStrike">
              <a:solidFill>
                <a:srgbClr val="663300"/>
              </a:solidFill>
              <a:latin typeface="Arial"/>
              <a:ea typeface="Arial"/>
              <a:cs typeface="Arial"/>
              <a:sym typeface="Arial"/>
            </a:endParaRPr>
          </a:p>
          <a:p>
            <a:pPr indent="0" lvl="0" marL="0" marR="0" rtl="1" algn="r">
              <a:lnSpc>
                <a:spcPct val="100000"/>
              </a:lnSpc>
              <a:spcBef>
                <a:spcPts val="0"/>
              </a:spcBef>
              <a:spcAft>
                <a:spcPts val="0"/>
              </a:spcAft>
              <a:buClr>
                <a:srgbClr val="000000"/>
              </a:buClr>
              <a:buSzPts val="2400"/>
              <a:buFont typeface="Arial"/>
              <a:buNone/>
            </a:pPr>
            <a:r>
              <a:t/>
            </a:r>
            <a:endParaRPr b="0" i="0" sz="2400" u="none" cap="none" strike="noStrike">
              <a:solidFill>
                <a:srgbClr val="6633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2879d3210e9_1_281"/>
          <p:cNvSpPr/>
          <p:nvPr/>
        </p:nvSpPr>
        <p:spPr>
          <a:xfrm>
            <a:off x="152400" y="76200"/>
            <a:ext cx="66513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663300"/>
                </a:solidFill>
                <a:latin typeface="Arial"/>
                <a:ea typeface="Arial"/>
                <a:cs typeface="Arial"/>
                <a:sym typeface="Arial"/>
              </a:rPr>
              <a:t>Question 5, Expansion 3 - SetOps</a:t>
            </a:r>
            <a:endParaRPr b="0" i="0" sz="2400" u="none" cap="none" strike="noStrike">
              <a:solidFill>
                <a:srgbClr val="663300"/>
              </a:solidFill>
              <a:latin typeface="Arial"/>
              <a:ea typeface="Arial"/>
              <a:cs typeface="Arial"/>
              <a:sym typeface="Arial"/>
            </a:endParaRPr>
          </a:p>
          <a:p>
            <a:pPr indent="0" lvl="0" marL="0" marR="0" rtl="1" algn="r">
              <a:lnSpc>
                <a:spcPct val="100000"/>
              </a:lnSpc>
              <a:spcBef>
                <a:spcPts val="0"/>
              </a:spcBef>
              <a:spcAft>
                <a:spcPts val="0"/>
              </a:spcAft>
              <a:buClr>
                <a:srgbClr val="000000"/>
              </a:buClr>
              <a:buSzPts val="2400"/>
              <a:buFont typeface="Arial"/>
              <a:buNone/>
            </a:pPr>
            <a:r>
              <a:t/>
            </a:r>
            <a:endParaRPr b="0" i="0" sz="2400" u="none" cap="none" strike="noStrike">
              <a:solidFill>
                <a:srgbClr val="663300"/>
              </a:solidFill>
              <a:latin typeface="Arial"/>
              <a:ea typeface="Arial"/>
              <a:cs typeface="Arial"/>
              <a:sym typeface="Arial"/>
            </a:endParaRPr>
          </a:p>
        </p:txBody>
      </p:sp>
      <p:sp>
        <p:nvSpPr>
          <p:cNvPr id="254" name="Google Shape;254;g2879d3210e9_1_281"/>
          <p:cNvSpPr txBox="1"/>
          <p:nvPr/>
        </p:nvSpPr>
        <p:spPr>
          <a:xfrm>
            <a:off x="228600" y="685800"/>
            <a:ext cx="8610600" cy="23904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The function set (int [] array) returns the set contains the unique elements of the array.</a:t>
            </a:r>
            <a:endParaRPr b="0" i="0" sz="1600" u="none" cap="none" strike="noStrike">
              <a:solidFill>
                <a:schemeClr val="dk1"/>
              </a:solidFill>
              <a:latin typeface="Comic Sans MS"/>
              <a:ea typeface="Comic Sans MS"/>
              <a:cs typeface="Comic Sans MS"/>
              <a:sym typeface="Comic Sans MS"/>
            </a:endParaRPr>
          </a:p>
          <a:p>
            <a:pPr indent="-342900" lvl="0" marL="3429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Example: </a:t>
            </a:r>
            <a:endParaRPr b="0" i="0" sz="1600" u="none" cap="none" strike="noStrike">
              <a:solidFill>
                <a:schemeClr val="dk1"/>
              </a:solidFill>
              <a:latin typeface="Comic Sans MS"/>
              <a:ea typeface="Comic Sans MS"/>
              <a:cs typeface="Comic Sans MS"/>
              <a:sym typeface="Comic Sans MS"/>
            </a:endParaRPr>
          </a:p>
          <a:p>
            <a:pPr indent="-330200" lvl="1" marL="9144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set({1,2,30,30}); 		        </a:t>
            </a:r>
            <a:r>
              <a:rPr b="0" i="0" lang="en-US" sz="1600" u="none" cap="none" strike="noStrike">
                <a:solidFill>
                  <a:srgbClr val="00B050"/>
                </a:solidFill>
                <a:latin typeface="Comic Sans MS"/>
                <a:ea typeface="Comic Sans MS"/>
                <a:cs typeface="Comic Sans MS"/>
                <a:sym typeface="Comic Sans MS"/>
              </a:rPr>
              <a:t>// {1,2,30}</a:t>
            </a:r>
            <a:endParaRPr b="0" i="0" sz="1600" u="none" cap="none" strike="noStrike">
              <a:solidFill>
                <a:srgbClr val="00B050"/>
              </a:solidFill>
              <a:latin typeface="Comic Sans MS"/>
              <a:ea typeface="Comic Sans MS"/>
              <a:cs typeface="Comic Sans MS"/>
              <a:sym typeface="Comic Sans MS"/>
            </a:endParaRPr>
          </a:p>
          <a:p>
            <a:pPr indent="-330200" lvl="1" marL="9144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set({1,2,30,30,2,2,1,3,2,1});   </a:t>
            </a:r>
            <a:r>
              <a:rPr b="0" i="0" lang="en-US" sz="1600" u="none" cap="none" strike="noStrike">
                <a:solidFill>
                  <a:srgbClr val="00B050"/>
                </a:solidFill>
                <a:latin typeface="Comic Sans MS"/>
                <a:ea typeface="Comic Sans MS"/>
                <a:cs typeface="Comic Sans MS"/>
                <a:sym typeface="Comic Sans MS"/>
              </a:rPr>
              <a:t>// {1,2,30,3}</a:t>
            </a:r>
            <a:endParaRPr b="0" i="0" sz="1600" u="none" cap="none" strike="noStrike">
              <a:solidFill>
                <a:srgbClr val="00B050"/>
              </a:solidFill>
              <a:latin typeface="Comic Sans MS"/>
              <a:ea typeface="Comic Sans MS"/>
              <a:cs typeface="Comic Sans MS"/>
              <a:sym typeface="Comic Sans MS"/>
            </a:endParaRPr>
          </a:p>
          <a:p>
            <a:pPr indent="-330200" lvl="1" marL="9144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set({1,2,3,1}); 		               </a:t>
            </a:r>
            <a:r>
              <a:rPr b="0" i="0" lang="en-US" sz="1600" u="none" cap="none" strike="noStrike">
                <a:solidFill>
                  <a:srgbClr val="00B050"/>
                </a:solidFill>
                <a:latin typeface="Comic Sans MS"/>
                <a:ea typeface="Comic Sans MS"/>
                <a:cs typeface="Comic Sans MS"/>
                <a:sym typeface="Comic Sans MS"/>
              </a:rPr>
              <a:t>// {1,2,3}</a:t>
            </a:r>
            <a:endParaRPr b="0" i="0" sz="1600" u="none" cap="none" strike="noStrike">
              <a:solidFill>
                <a:srgbClr val="00B050"/>
              </a:solidFill>
              <a:latin typeface="Comic Sans MS"/>
              <a:ea typeface="Comic Sans MS"/>
              <a:cs typeface="Comic Sans MS"/>
              <a:sym typeface="Comic Sans MS"/>
            </a:endParaRPr>
          </a:p>
          <a:p>
            <a:pPr indent="-330200" lvl="1" marL="9144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set({1,2,2,1,1,4}); 		       </a:t>
            </a:r>
            <a:r>
              <a:rPr b="0" i="0" lang="en-US" sz="1600" u="none" cap="none" strike="noStrike">
                <a:solidFill>
                  <a:srgbClr val="00B050"/>
                </a:solidFill>
                <a:latin typeface="Comic Sans MS"/>
                <a:ea typeface="Comic Sans MS"/>
                <a:cs typeface="Comic Sans MS"/>
                <a:sym typeface="Comic Sans MS"/>
              </a:rPr>
              <a:t>// {1,2,4}</a:t>
            </a:r>
            <a:endParaRPr b="0" i="0" sz="1600" u="none" cap="none" strike="noStrike">
              <a:solidFill>
                <a:schemeClr val="dk1"/>
              </a:solidFill>
              <a:latin typeface="Comic Sans MS"/>
              <a:ea typeface="Comic Sans MS"/>
              <a:cs typeface="Comic Sans MS"/>
              <a:sym typeface="Comic Sans MS"/>
            </a:endParaRPr>
          </a:p>
          <a:p>
            <a:pPr indent="-342900" lvl="0" marL="3429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Implement the function</a:t>
            </a:r>
            <a:endParaRPr b="0" i="0" sz="1600" u="none" cap="none" strike="noStrike">
              <a:solidFill>
                <a:schemeClr val="dk1"/>
              </a:solidFill>
              <a:latin typeface="Comic Sans MS"/>
              <a:ea typeface="Comic Sans MS"/>
              <a:cs typeface="Comic Sans MS"/>
              <a:sym typeface="Comic Sans MS"/>
            </a:endParaRPr>
          </a:p>
          <a:p>
            <a:pPr indent="0" lvl="0" marL="0" marR="0" rtl="0" algn="l">
              <a:lnSpc>
                <a:spcPct val="100000"/>
              </a:lnSpc>
              <a:spcBef>
                <a:spcPts val="960"/>
              </a:spcBef>
              <a:spcAft>
                <a:spcPts val="0"/>
              </a:spcAft>
              <a:buClr>
                <a:srgbClr val="000000"/>
              </a:buClr>
              <a:buSzPts val="1600"/>
              <a:buFont typeface="Arial"/>
              <a:buNone/>
            </a:pPr>
            <a:r>
              <a:t/>
            </a:r>
            <a:endParaRPr b="0" i="0" sz="1600" u="none" cap="none" strike="noStrike">
              <a:solidFill>
                <a:schemeClr val="dk1"/>
              </a:solidFill>
              <a:latin typeface="Comic Sans MS"/>
              <a:ea typeface="Comic Sans MS"/>
              <a:cs typeface="Comic Sans MS"/>
              <a:sym typeface="Comic Sans MS"/>
            </a:endParaRPr>
          </a:p>
          <a:p>
            <a:pPr indent="-342900" lvl="0" marL="342900" marR="0" rtl="0" algn="l">
              <a:lnSpc>
                <a:spcPct val="100000"/>
              </a:lnSpc>
              <a:spcBef>
                <a:spcPts val="960"/>
              </a:spcBef>
              <a:spcAft>
                <a:spcPts val="0"/>
              </a:spcAft>
              <a:buClr>
                <a:srgbClr val="006600"/>
              </a:buClr>
              <a:buSzPts val="1600"/>
              <a:buFont typeface="Noto Sans"/>
              <a:buNone/>
            </a:pPr>
            <a:r>
              <a:t/>
            </a:r>
            <a:endParaRPr b="0" i="0" sz="1600" u="none" cap="none" strike="noStrike">
              <a:solidFill>
                <a:schemeClr val="dk1"/>
              </a:solidFill>
              <a:latin typeface="Comic Sans MS"/>
              <a:ea typeface="Comic Sans MS"/>
              <a:cs typeface="Comic Sans MS"/>
              <a:sym typeface="Comic Sans MS"/>
            </a:endParaRPr>
          </a:p>
          <a:p>
            <a:pPr indent="-285750" lvl="1" marL="742950" marR="0" rtl="0" algn="l">
              <a:lnSpc>
                <a:spcPct val="100000"/>
              </a:lnSpc>
              <a:spcBef>
                <a:spcPts val="960"/>
              </a:spcBef>
              <a:spcAft>
                <a:spcPts val="0"/>
              </a:spcAft>
              <a:buClr>
                <a:srgbClr val="000099"/>
              </a:buClr>
              <a:buSzPts val="1200"/>
              <a:buFont typeface="Noto Sans"/>
              <a:buNone/>
            </a:pPr>
            <a:r>
              <a:t/>
            </a:r>
            <a:endParaRPr b="0" i="0" sz="1600" u="none" cap="none" strike="noStrike">
              <a:solidFill>
                <a:schemeClr val="dk1"/>
              </a:solidFill>
              <a:latin typeface="Comic Sans MS"/>
              <a:ea typeface="Comic Sans MS"/>
              <a:cs typeface="Comic Sans MS"/>
              <a:sym typeface="Comic Sans MS"/>
            </a:endParaRPr>
          </a:p>
          <a:p>
            <a:pPr indent="-285750" lvl="1" marL="742950" marR="0" rtl="0" algn="l">
              <a:lnSpc>
                <a:spcPct val="100000"/>
              </a:lnSpc>
              <a:spcBef>
                <a:spcPts val="960"/>
              </a:spcBef>
              <a:spcAft>
                <a:spcPts val="0"/>
              </a:spcAft>
              <a:buClr>
                <a:srgbClr val="000099"/>
              </a:buClr>
              <a:buSzPts val="1200"/>
              <a:buFont typeface="Noto Sans"/>
              <a:buNone/>
            </a:pPr>
            <a:r>
              <a:t/>
            </a:r>
            <a:endParaRPr b="0" i="0" sz="1600" u="none" cap="none" strike="noStrike">
              <a:solidFill>
                <a:srgbClr val="00B050"/>
              </a:solidFill>
              <a:latin typeface="Comic Sans MS"/>
              <a:ea typeface="Comic Sans MS"/>
              <a:cs typeface="Comic Sans MS"/>
              <a:sym typeface="Comic Sans MS"/>
            </a:endParaRPr>
          </a:p>
        </p:txBody>
      </p:sp>
      <p:sp>
        <p:nvSpPr>
          <p:cNvPr id="255" name="Google Shape;255;g2879d3210e9_1_281"/>
          <p:cNvSpPr/>
          <p:nvPr/>
        </p:nvSpPr>
        <p:spPr>
          <a:xfrm>
            <a:off x="152400" y="6677610"/>
            <a:ext cx="4724400" cy="152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2879d3210e9_1_287"/>
          <p:cNvSpPr/>
          <p:nvPr/>
        </p:nvSpPr>
        <p:spPr>
          <a:xfrm>
            <a:off x="152400" y="6677610"/>
            <a:ext cx="4724400" cy="152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1" name="Google Shape;261;g2879d3210e9_1_287"/>
          <p:cNvSpPr/>
          <p:nvPr/>
        </p:nvSpPr>
        <p:spPr>
          <a:xfrm>
            <a:off x="381000" y="838200"/>
            <a:ext cx="8453400" cy="3336600"/>
          </a:xfrm>
          <a:prstGeom prst="rect">
            <a:avLst/>
          </a:prstGeom>
          <a:solidFill>
            <a:srgbClr val="DBD8D8"/>
          </a:solid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7F0055"/>
                </a:solidFill>
                <a:latin typeface="Consolas"/>
                <a:ea typeface="Consolas"/>
                <a:cs typeface="Consolas"/>
                <a:sym typeface="Consolas"/>
              </a:rPr>
              <a:t>public</a:t>
            </a:r>
            <a:r>
              <a:rPr b="0" i="0" lang="en-US" sz="1800" u="none" cap="none" strike="noStrike">
                <a:solidFill>
                  <a:srgbClr val="000000"/>
                </a:solidFill>
                <a:latin typeface="Consolas"/>
                <a:ea typeface="Consolas"/>
                <a:cs typeface="Consolas"/>
                <a:sym typeface="Consolas"/>
              </a:rPr>
              <a:t> </a:t>
            </a:r>
            <a:r>
              <a:rPr b="1" i="0" lang="en-US" sz="1800" u="none" cap="none" strike="noStrike">
                <a:solidFill>
                  <a:srgbClr val="7F0055"/>
                </a:solidFill>
                <a:latin typeface="Consolas"/>
                <a:ea typeface="Consolas"/>
                <a:cs typeface="Consolas"/>
                <a:sym typeface="Consolas"/>
              </a:rPr>
              <a:t>static</a:t>
            </a:r>
            <a:r>
              <a:rPr b="0" i="0" lang="en-US" sz="1800" u="none" cap="none" strike="noStrike">
                <a:solidFill>
                  <a:srgbClr val="000000"/>
                </a:solidFill>
                <a:latin typeface="Consolas"/>
                <a:ea typeface="Consolas"/>
                <a:cs typeface="Consolas"/>
                <a:sym typeface="Consolas"/>
              </a:rPr>
              <a:t> </a:t>
            </a:r>
            <a:r>
              <a:rPr b="1" i="0" lang="en-US" sz="1800" u="none" cap="none" strike="noStrike">
                <a:solidFill>
                  <a:srgbClr val="7F0055"/>
                </a:solidFill>
                <a:latin typeface="Consolas"/>
                <a:ea typeface="Consolas"/>
                <a:cs typeface="Consolas"/>
                <a:sym typeface="Consolas"/>
              </a:rPr>
              <a:t>int</a:t>
            </a:r>
            <a:r>
              <a:rPr b="0" i="0" lang="en-US" sz="1800" u="none" cap="none" strike="noStrike">
                <a:solidFill>
                  <a:srgbClr val="000000"/>
                </a:solidFill>
                <a:latin typeface="Consolas"/>
                <a:ea typeface="Consolas"/>
                <a:cs typeface="Consolas"/>
                <a:sym typeface="Consolas"/>
              </a:rPr>
              <a:t> [] set (</a:t>
            </a:r>
            <a:r>
              <a:rPr b="1" i="0" lang="en-US" sz="1800" u="none" cap="none" strike="noStrike">
                <a:solidFill>
                  <a:srgbClr val="7F0055"/>
                </a:solidFill>
                <a:latin typeface="Consolas"/>
                <a:ea typeface="Consolas"/>
                <a:cs typeface="Consolas"/>
                <a:sym typeface="Consolas"/>
              </a:rPr>
              <a:t>int</a:t>
            </a:r>
            <a:r>
              <a:rPr b="0" i="0" lang="en-US" sz="1800" u="none" cap="none" strike="noStrike">
                <a:solidFill>
                  <a:srgbClr val="000000"/>
                </a:solidFill>
                <a:latin typeface="Consolas"/>
                <a:ea typeface="Consolas"/>
                <a:cs typeface="Consolas"/>
                <a:sym typeface="Consolas"/>
              </a:rPr>
              <a:t>[] arr) {</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	</a:t>
            </a:r>
            <a:r>
              <a:rPr b="1" i="0" lang="en-US" sz="1800" u="none" cap="none" strike="noStrike">
                <a:solidFill>
                  <a:srgbClr val="7F0055"/>
                </a:solidFill>
                <a:latin typeface="Consolas"/>
                <a:ea typeface="Consolas"/>
                <a:cs typeface="Consolas"/>
                <a:sym typeface="Consolas"/>
              </a:rPr>
              <a:t>int </a:t>
            </a:r>
            <a:r>
              <a:rPr b="0" i="0" lang="en-US" sz="1800" u="none" cap="none" strike="noStrike">
                <a:solidFill>
                  <a:schemeClr val="dk1"/>
                </a:solidFill>
                <a:latin typeface="Consolas"/>
                <a:ea typeface="Consolas"/>
                <a:cs typeface="Consolas"/>
                <a:sym typeface="Consolas"/>
              </a:rPr>
              <a:t>[] res = </a:t>
            </a:r>
            <a:r>
              <a:rPr b="1" i="0" lang="en-US" sz="1800" u="none" cap="none" strike="noStrike">
                <a:solidFill>
                  <a:srgbClr val="7F0055"/>
                </a:solidFill>
                <a:latin typeface="Consolas"/>
                <a:ea typeface="Consolas"/>
                <a:cs typeface="Consolas"/>
                <a:sym typeface="Consolas"/>
              </a:rPr>
              <a:t>new int</a:t>
            </a:r>
            <a:r>
              <a:rPr b="0" i="0" lang="en-US" sz="1800" u="none" cap="none" strike="noStrike">
                <a:solidFill>
                  <a:schemeClr val="dk1"/>
                </a:solidFill>
                <a:latin typeface="Consolas"/>
                <a:ea typeface="Consolas"/>
                <a:cs typeface="Consolas"/>
                <a:sym typeface="Consolas"/>
              </a:rPr>
              <a:t> [countUnique(arr)];</a:t>
            </a:r>
            <a:endParaRPr b="0" i="0" sz="18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	</a:t>
            </a:r>
            <a:r>
              <a:rPr b="1" i="0" lang="en-US" sz="1800" u="none" cap="none" strike="noStrike">
                <a:solidFill>
                  <a:srgbClr val="7F0055"/>
                </a:solidFill>
                <a:latin typeface="Consolas"/>
                <a:ea typeface="Consolas"/>
                <a:cs typeface="Consolas"/>
                <a:sym typeface="Consolas"/>
              </a:rPr>
              <a:t>int</a:t>
            </a:r>
            <a:r>
              <a:rPr b="0" i="0" lang="en-US" sz="1800" u="none" cap="none" strike="noStrike">
                <a:solidFill>
                  <a:srgbClr val="000000"/>
                </a:solidFill>
                <a:latin typeface="Consolas"/>
                <a:ea typeface="Consolas"/>
                <a:cs typeface="Consolas"/>
                <a:sym typeface="Consolas"/>
              </a:rPr>
              <a:t> index = 0; </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7F0055"/>
                </a:solidFill>
                <a:latin typeface="Consolas"/>
                <a:ea typeface="Consolas"/>
                <a:cs typeface="Consolas"/>
                <a:sym typeface="Consolas"/>
              </a:rPr>
              <a:t>	</a:t>
            </a:r>
            <a:r>
              <a:rPr b="1" i="0" lang="en-US" sz="1800" u="none" cap="none" strike="noStrike">
                <a:solidFill>
                  <a:srgbClr val="7F0055"/>
                </a:solidFill>
                <a:latin typeface="Consolas"/>
                <a:ea typeface="Consolas"/>
                <a:cs typeface="Consolas"/>
                <a:sym typeface="Consolas"/>
              </a:rPr>
              <a:t>for</a:t>
            </a:r>
            <a:r>
              <a:rPr b="0" i="0" lang="en-US" sz="1800" u="none" cap="none" strike="noStrike">
                <a:solidFill>
                  <a:srgbClr val="000000"/>
                </a:solidFill>
                <a:latin typeface="Consolas"/>
                <a:ea typeface="Consolas"/>
                <a:cs typeface="Consolas"/>
                <a:sym typeface="Consolas"/>
              </a:rPr>
              <a:t> (</a:t>
            </a:r>
            <a:r>
              <a:rPr b="1" i="0" lang="en-US" sz="1800" u="none" cap="none" strike="noStrike">
                <a:solidFill>
                  <a:srgbClr val="7F0055"/>
                </a:solidFill>
                <a:latin typeface="Consolas"/>
                <a:ea typeface="Consolas"/>
                <a:cs typeface="Consolas"/>
                <a:sym typeface="Consolas"/>
              </a:rPr>
              <a:t>int</a:t>
            </a:r>
            <a:r>
              <a:rPr b="0" i="0" lang="en-US" sz="1800" u="none" cap="none" strike="noStrike">
                <a:solidFill>
                  <a:srgbClr val="000000"/>
                </a:solidFill>
                <a:latin typeface="Consolas"/>
                <a:ea typeface="Consolas"/>
                <a:cs typeface="Consolas"/>
                <a:sym typeface="Consolas"/>
              </a:rPr>
              <a:t> i = 0; i &lt; arr.length; i++) {</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7F0055"/>
                </a:solidFill>
                <a:latin typeface="Consolas"/>
                <a:ea typeface="Consolas"/>
                <a:cs typeface="Consolas"/>
                <a:sym typeface="Consolas"/>
              </a:rPr>
              <a:t>		</a:t>
            </a:r>
            <a:r>
              <a:rPr b="1" i="0" lang="en-US" sz="1800" u="none" cap="none" strike="noStrike">
                <a:solidFill>
                  <a:srgbClr val="7F0055"/>
                </a:solidFill>
                <a:latin typeface="Consolas"/>
                <a:ea typeface="Consolas"/>
                <a:cs typeface="Consolas"/>
                <a:sym typeface="Consolas"/>
              </a:rPr>
              <a:t>if</a:t>
            </a:r>
            <a:r>
              <a:rPr b="0" i="0" lang="en-US" sz="1800" u="none" cap="none" strike="noStrike">
                <a:solidFill>
                  <a:srgbClr val="7F0055"/>
                </a:solidFill>
                <a:latin typeface="Consolas"/>
                <a:ea typeface="Consolas"/>
                <a:cs typeface="Consolas"/>
                <a:sym typeface="Consolas"/>
              </a:rPr>
              <a:t> </a:t>
            </a:r>
            <a:r>
              <a:rPr b="0" i="0" lang="en-US" sz="1800" u="none" cap="none" strike="noStrike">
                <a:solidFill>
                  <a:schemeClr val="dk1"/>
                </a:solidFill>
                <a:latin typeface="Consolas"/>
                <a:ea typeface="Consolas"/>
                <a:cs typeface="Consolas"/>
                <a:sym typeface="Consolas"/>
              </a:rPr>
              <a:t>(!contains(arr, arr[i], i)){</a:t>
            </a:r>
            <a:endParaRPr sz="1800">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lang="en-US" sz="1800">
                <a:solidFill>
                  <a:schemeClr val="dk1"/>
                </a:solidFill>
                <a:latin typeface="Consolas"/>
                <a:ea typeface="Consolas"/>
                <a:cs typeface="Consolas"/>
                <a:sym typeface="Consolas"/>
              </a:rPr>
              <a:t>            </a:t>
            </a:r>
            <a:r>
              <a:rPr b="0" i="0" lang="en-US" sz="1800" u="none" cap="none" strike="noStrike">
                <a:solidFill>
                  <a:schemeClr val="dk1"/>
                </a:solidFill>
                <a:latin typeface="Consolas"/>
                <a:ea typeface="Consolas"/>
                <a:cs typeface="Consolas"/>
                <a:sym typeface="Consolas"/>
              </a:rPr>
              <a:t>res[index++] = arr[i];</a:t>
            </a:r>
            <a:endParaRPr b="0" i="0" sz="18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nsolas"/>
                <a:ea typeface="Consolas"/>
                <a:cs typeface="Consolas"/>
                <a:sym typeface="Consolas"/>
              </a:rPr>
              <a:t>		}</a:t>
            </a:r>
            <a:endParaRPr b="0" i="0" sz="1800" u="none" cap="none" strike="noStrike">
              <a:solidFill>
                <a:srgbClr val="7F0055"/>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	}</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7F0055"/>
                </a:solidFill>
                <a:latin typeface="Consolas"/>
                <a:ea typeface="Consolas"/>
                <a:cs typeface="Consolas"/>
                <a:sym typeface="Consolas"/>
              </a:rPr>
              <a:t>	</a:t>
            </a:r>
            <a:r>
              <a:rPr b="1" i="0" lang="en-US" sz="1800" u="none" cap="none" strike="noStrike">
                <a:solidFill>
                  <a:srgbClr val="7F0055"/>
                </a:solidFill>
                <a:latin typeface="Consolas"/>
                <a:ea typeface="Consolas"/>
                <a:cs typeface="Consolas"/>
                <a:sym typeface="Consolas"/>
              </a:rPr>
              <a:t>return </a:t>
            </a:r>
            <a:r>
              <a:rPr b="0" i="0" lang="en-US" sz="1800" u="none" cap="none" strike="noStrike">
                <a:solidFill>
                  <a:schemeClr val="dk1"/>
                </a:solidFill>
                <a:latin typeface="Consolas"/>
                <a:ea typeface="Consolas"/>
                <a:cs typeface="Consolas"/>
                <a:sym typeface="Consolas"/>
              </a:rPr>
              <a:t>res</a:t>
            </a:r>
            <a:r>
              <a:rPr b="0" i="0" lang="en-US" sz="18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a:t>
            </a:r>
            <a:endParaRPr b="0" i="0" sz="1800" u="none" cap="none" strike="noStrike">
              <a:solidFill>
                <a:srgbClr val="000000"/>
              </a:solidFill>
              <a:latin typeface="Consolas"/>
              <a:ea typeface="Consolas"/>
              <a:cs typeface="Consolas"/>
              <a:sym typeface="Consolas"/>
            </a:endParaRPr>
          </a:p>
        </p:txBody>
      </p:sp>
      <p:sp>
        <p:nvSpPr>
          <p:cNvPr id="262" name="Google Shape;262;g2879d3210e9_1_287"/>
          <p:cNvSpPr/>
          <p:nvPr/>
        </p:nvSpPr>
        <p:spPr>
          <a:xfrm>
            <a:off x="152400" y="76200"/>
            <a:ext cx="66513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663300"/>
                </a:solidFill>
                <a:latin typeface="Arial"/>
                <a:ea typeface="Arial"/>
                <a:cs typeface="Arial"/>
                <a:sym typeface="Arial"/>
              </a:rPr>
              <a:t>Question 5, Expansion 3 - Solution</a:t>
            </a:r>
            <a:endParaRPr b="0" i="0" sz="2400" u="none" cap="none" strike="noStrike">
              <a:solidFill>
                <a:srgbClr val="663300"/>
              </a:solidFill>
              <a:latin typeface="Arial"/>
              <a:ea typeface="Arial"/>
              <a:cs typeface="Arial"/>
              <a:sym typeface="Arial"/>
            </a:endParaRPr>
          </a:p>
          <a:p>
            <a:pPr indent="0" lvl="0" marL="0" marR="0" rtl="1" algn="r">
              <a:lnSpc>
                <a:spcPct val="100000"/>
              </a:lnSpc>
              <a:spcBef>
                <a:spcPts val="0"/>
              </a:spcBef>
              <a:spcAft>
                <a:spcPts val="0"/>
              </a:spcAft>
              <a:buClr>
                <a:srgbClr val="000000"/>
              </a:buClr>
              <a:buSzPts val="2400"/>
              <a:buFont typeface="Arial"/>
              <a:buNone/>
            </a:pPr>
            <a:r>
              <a:t/>
            </a:r>
            <a:endParaRPr b="0" i="0" sz="2400" u="none" cap="none" strike="noStrike">
              <a:solidFill>
                <a:srgbClr val="6633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2879d3210e9_1_293"/>
          <p:cNvSpPr/>
          <p:nvPr/>
        </p:nvSpPr>
        <p:spPr>
          <a:xfrm>
            <a:off x="152400" y="76200"/>
            <a:ext cx="66513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663300"/>
                </a:solidFill>
                <a:latin typeface="Arial"/>
                <a:ea typeface="Arial"/>
                <a:cs typeface="Arial"/>
                <a:sym typeface="Arial"/>
              </a:rPr>
              <a:t>Question 5, Expansion 4 - SetOps</a:t>
            </a:r>
            <a:endParaRPr b="0" i="0" sz="2400" u="none" cap="none" strike="noStrike">
              <a:solidFill>
                <a:srgbClr val="663300"/>
              </a:solidFill>
              <a:latin typeface="Arial"/>
              <a:ea typeface="Arial"/>
              <a:cs typeface="Arial"/>
              <a:sym typeface="Arial"/>
            </a:endParaRPr>
          </a:p>
          <a:p>
            <a:pPr indent="0" lvl="0" marL="0" marR="0" rtl="1" algn="r">
              <a:lnSpc>
                <a:spcPct val="100000"/>
              </a:lnSpc>
              <a:spcBef>
                <a:spcPts val="0"/>
              </a:spcBef>
              <a:spcAft>
                <a:spcPts val="0"/>
              </a:spcAft>
              <a:buClr>
                <a:srgbClr val="000000"/>
              </a:buClr>
              <a:buSzPts val="2400"/>
              <a:buFont typeface="Arial"/>
              <a:buNone/>
            </a:pPr>
            <a:r>
              <a:t/>
            </a:r>
            <a:endParaRPr b="0" i="0" sz="2400" u="none" cap="none" strike="noStrike">
              <a:solidFill>
                <a:srgbClr val="663300"/>
              </a:solidFill>
              <a:latin typeface="Arial"/>
              <a:ea typeface="Arial"/>
              <a:cs typeface="Arial"/>
              <a:sym typeface="Arial"/>
            </a:endParaRPr>
          </a:p>
        </p:txBody>
      </p:sp>
      <p:sp>
        <p:nvSpPr>
          <p:cNvPr id="268" name="Google Shape;268;g2879d3210e9_1_293"/>
          <p:cNvSpPr txBox="1"/>
          <p:nvPr/>
        </p:nvSpPr>
        <p:spPr>
          <a:xfrm>
            <a:off x="228600" y="685800"/>
            <a:ext cx="8610600" cy="23904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The function unionSets (int []  set1, int [] set2) emulates the union operation. </a:t>
            </a:r>
            <a:endParaRPr b="0" i="0" sz="1600" u="none" cap="none" strike="noStrike">
              <a:solidFill>
                <a:schemeClr val="dk1"/>
              </a:solidFill>
              <a:latin typeface="Comic Sans MS"/>
              <a:ea typeface="Comic Sans MS"/>
              <a:cs typeface="Comic Sans MS"/>
              <a:sym typeface="Comic Sans MS"/>
            </a:endParaRPr>
          </a:p>
          <a:p>
            <a:pPr indent="-342900" lvl="0" marL="3429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The union of set1 and set2 contains elements that appear in either of in set1 or in set2. Note: each element should appear once.</a:t>
            </a:r>
            <a:endParaRPr b="0" i="0" sz="1600" u="none" cap="none" strike="noStrike">
              <a:solidFill>
                <a:schemeClr val="dk1"/>
              </a:solidFill>
              <a:latin typeface="Comic Sans MS"/>
              <a:ea typeface="Comic Sans MS"/>
              <a:cs typeface="Comic Sans MS"/>
              <a:sym typeface="Comic Sans MS"/>
            </a:endParaRPr>
          </a:p>
          <a:p>
            <a:pPr indent="-342900" lvl="0" marL="3429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Example: </a:t>
            </a:r>
            <a:endParaRPr b="0" i="0" sz="1600" u="none" cap="none" strike="noStrike">
              <a:solidFill>
                <a:schemeClr val="dk1"/>
              </a:solidFill>
              <a:latin typeface="Comic Sans MS"/>
              <a:ea typeface="Comic Sans MS"/>
              <a:cs typeface="Comic Sans MS"/>
              <a:sym typeface="Comic Sans MS"/>
            </a:endParaRPr>
          </a:p>
          <a:p>
            <a:pPr indent="-330200" lvl="1" marL="9144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unionSets({1,2,1,2,3},{4,3,2,7}); 	 </a:t>
            </a:r>
            <a:r>
              <a:rPr b="0" i="0" lang="en-US" sz="1600" u="none" cap="none" strike="noStrike">
                <a:solidFill>
                  <a:srgbClr val="00B050"/>
                </a:solidFill>
                <a:latin typeface="Comic Sans MS"/>
                <a:ea typeface="Comic Sans MS"/>
                <a:cs typeface="Comic Sans MS"/>
                <a:sym typeface="Comic Sans MS"/>
              </a:rPr>
              <a:t>// {1,2,3,4,7}</a:t>
            </a:r>
            <a:endParaRPr b="0" i="0" sz="1600" u="none" cap="none" strike="noStrike">
              <a:solidFill>
                <a:srgbClr val="00B050"/>
              </a:solidFill>
              <a:latin typeface="Comic Sans MS"/>
              <a:ea typeface="Comic Sans MS"/>
              <a:cs typeface="Comic Sans MS"/>
              <a:sym typeface="Comic Sans MS"/>
            </a:endParaRPr>
          </a:p>
          <a:p>
            <a:pPr indent="-330200" lvl="1" marL="9144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unionSets({4,3,2,7},{1,2,1,2,3});	 </a:t>
            </a:r>
            <a:r>
              <a:rPr b="0" i="0" lang="en-US" sz="1600" u="none" cap="none" strike="noStrike">
                <a:solidFill>
                  <a:srgbClr val="00B050"/>
                </a:solidFill>
                <a:latin typeface="Comic Sans MS"/>
                <a:ea typeface="Comic Sans MS"/>
                <a:cs typeface="Comic Sans MS"/>
                <a:sym typeface="Comic Sans MS"/>
              </a:rPr>
              <a:t>// {4,3,2,7,1}</a:t>
            </a:r>
            <a:endParaRPr b="0" i="0" sz="1600" u="none" cap="none" strike="noStrike">
              <a:solidFill>
                <a:srgbClr val="00B050"/>
              </a:solidFill>
              <a:latin typeface="Comic Sans MS"/>
              <a:ea typeface="Comic Sans MS"/>
              <a:cs typeface="Comic Sans MS"/>
              <a:sym typeface="Comic Sans MS"/>
            </a:endParaRPr>
          </a:p>
          <a:p>
            <a:pPr indent="-330200" lvl="1" marL="9144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unionSets({1,2,3},{3,2,1}); 		 </a:t>
            </a:r>
            <a:r>
              <a:rPr b="0" i="0" lang="en-US" sz="1600" u="none" cap="none" strike="noStrike">
                <a:solidFill>
                  <a:srgbClr val="00B050"/>
                </a:solidFill>
                <a:latin typeface="Comic Sans MS"/>
                <a:ea typeface="Comic Sans MS"/>
                <a:cs typeface="Comic Sans MS"/>
                <a:sym typeface="Comic Sans MS"/>
              </a:rPr>
              <a:t>// {1,2,3}</a:t>
            </a:r>
            <a:endParaRPr b="0" i="0" sz="1600" u="none" cap="none" strike="noStrike">
              <a:solidFill>
                <a:srgbClr val="00B050"/>
              </a:solidFill>
              <a:latin typeface="Comic Sans MS"/>
              <a:ea typeface="Comic Sans MS"/>
              <a:cs typeface="Comic Sans MS"/>
              <a:sym typeface="Comic Sans MS"/>
            </a:endParaRPr>
          </a:p>
          <a:p>
            <a:pPr indent="-342900" lvl="0" marL="3429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Implement the function</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960"/>
              </a:spcBef>
              <a:spcAft>
                <a:spcPts val="0"/>
              </a:spcAft>
              <a:buClr>
                <a:srgbClr val="006600"/>
              </a:buClr>
              <a:buSzPts val="1600"/>
              <a:buFont typeface="Noto Sans"/>
              <a:buNone/>
            </a:pPr>
            <a:r>
              <a:t/>
            </a:r>
            <a:endParaRPr b="0" i="0" sz="1600" u="none" cap="none" strike="noStrike">
              <a:solidFill>
                <a:schemeClr val="dk1"/>
              </a:solidFill>
              <a:latin typeface="Comic Sans MS"/>
              <a:ea typeface="Comic Sans MS"/>
              <a:cs typeface="Comic Sans MS"/>
              <a:sym typeface="Comic Sans MS"/>
            </a:endParaRPr>
          </a:p>
          <a:p>
            <a:pPr indent="-285750" lvl="1" marL="742950" marR="0" rtl="0" algn="l">
              <a:lnSpc>
                <a:spcPct val="100000"/>
              </a:lnSpc>
              <a:spcBef>
                <a:spcPts val="960"/>
              </a:spcBef>
              <a:spcAft>
                <a:spcPts val="0"/>
              </a:spcAft>
              <a:buClr>
                <a:srgbClr val="000099"/>
              </a:buClr>
              <a:buSzPts val="1200"/>
              <a:buFont typeface="Noto Sans"/>
              <a:buNone/>
            </a:pPr>
            <a:r>
              <a:t/>
            </a:r>
            <a:endParaRPr b="0" i="0" sz="1600" u="none" cap="none" strike="noStrike">
              <a:solidFill>
                <a:schemeClr val="dk1"/>
              </a:solidFill>
              <a:latin typeface="Comic Sans MS"/>
              <a:ea typeface="Comic Sans MS"/>
              <a:cs typeface="Comic Sans MS"/>
              <a:sym typeface="Comic Sans MS"/>
            </a:endParaRPr>
          </a:p>
          <a:p>
            <a:pPr indent="-285750" lvl="1" marL="742950" marR="0" rtl="0" algn="l">
              <a:lnSpc>
                <a:spcPct val="100000"/>
              </a:lnSpc>
              <a:spcBef>
                <a:spcPts val="960"/>
              </a:spcBef>
              <a:spcAft>
                <a:spcPts val="0"/>
              </a:spcAft>
              <a:buClr>
                <a:srgbClr val="000099"/>
              </a:buClr>
              <a:buSzPts val="1200"/>
              <a:buFont typeface="Noto Sans"/>
              <a:buNone/>
            </a:pPr>
            <a:r>
              <a:t/>
            </a:r>
            <a:endParaRPr b="0" i="0" sz="1600" u="none" cap="none" strike="noStrike">
              <a:solidFill>
                <a:srgbClr val="00B050"/>
              </a:solidFill>
              <a:latin typeface="Comic Sans MS"/>
              <a:ea typeface="Comic Sans MS"/>
              <a:cs typeface="Comic Sans MS"/>
              <a:sym typeface="Comic Sans MS"/>
            </a:endParaRPr>
          </a:p>
        </p:txBody>
      </p:sp>
      <p:sp>
        <p:nvSpPr>
          <p:cNvPr id="269" name="Google Shape;269;g2879d3210e9_1_293"/>
          <p:cNvSpPr/>
          <p:nvPr/>
        </p:nvSpPr>
        <p:spPr>
          <a:xfrm>
            <a:off x="152400" y="6677610"/>
            <a:ext cx="4724400" cy="152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2879d3210e9_1_299"/>
          <p:cNvSpPr/>
          <p:nvPr/>
        </p:nvSpPr>
        <p:spPr>
          <a:xfrm>
            <a:off x="152400" y="6677610"/>
            <a:ext cx="4724400" cy="152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5" name="Google Shape;275;g2879d3210e9_1_299"/>
          <p:cNvSpPr/>
          <p:nvPr/>
        </p:nvSpPr>
        <p:spPr>
          <a:xfrm>
            <a:off x="381000" y="838200"/>
            <a:ext cx="8453400" cy="4845900"/>
          </a:xfrm>
          <a:prstGeom prst="rect">
            <a:avLst/>
          </a:prstGeom>
          <a:solidFill>
            <a:srgbClr val="DBD8D8"/>
          </a:solid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7F0055"/>
                </a:solidFill>
                <a:latin typeface="Consolas"/>
                <a:ea typeface="Consolas"/>
                <a:cs typeface="Consolas"/>
                <a:sym typeface="Consolas"/>
              </a:rPr>
              <a:t>public</a:t>
            </a:r>
            <a:r>
              <a:rPr b="0" i="0" lang="en-US" sz="1800" u="none" cap="none" strike="noStrike">
                <a:solidFill>
                  <a:srgbClr val="000000"/>
                </a:solidFill>
                <a:latin typeface="Consolas"/>
                <a:ea typeface="Consolas"/>
                <a:cs typeface="Consolas"/>
                <a:sym typeface="Consolas"/>
              </a:rPr>
              <a:t> </a:t>
            </a:r>
            <a:r>
              <a:rPr b="1" i="0" lang="en-US" sz="1800" u="none" cap="none" strike="noStrike">
                <a:solidFill>
                  <a:srgbClr val="7F0055"/>
                </a:solidFill>
                <a:latin typeface="Consolas"/>
                <a:ea typeface="Consolas"/>
                <a:cs typeface="Consolas"/>
                <a:sym typeface="Consolas"/>
              </a:rPr>
              <a:t>static</a:t>
            </a:r>
            <a:r>
              <a:rPr b="0" i="0" lang="en-US" sz="1800" u="none" cap="none" strike="noStrike">
                <a:solidFill>
                  <a:srgbClr val="000000"/>
                </a:solidFill>
                <a:latin typeface="Consolas"/>
                <a:ea typeface="Consolas"/>
                <a:cs typeface="Consolas"/>
                <a:sym typeface="Consolas"/>
              </a:rPr>
              <a:t> </a:t>
            </a:r>
            <a:r>
              <a:rPr b="1" i="0" lang="en-US" sz="1800" u="none" cap="none" strike="noStrike">
                <a:solidFill>
                  <a:srgbClr val="7F0055"/>
                </a:solidFill>
                <a:latin typeface="Consolas"/>
                <a:ea typeface="Consolas"/>
                <a:cs typeface="Consolas"/>
                <a:sym typeface="Consolas"/>
              </a:rPr>
              <a:t>int</a:t>
            </a:r>
            <a:r>
              <a:rPr b="0" i="0" lang="en-US" sz="1800" u="none" cap="none" strike="noStrike">
                <a:solidFill>
                  <a:srgbClr val="000000"/>
                </a:solidFill>
                <a:latin typeface="Consolas"/>
                <a:ea typeface="Consolas"/>
                <a:cs typeface="Consolas"/>
                <a:sym typeface="Consolas"/>
              </a:rPr>
              <a:t> [] unionSets(</a:t>
            </a:r>
            <a:r>
              <a:rPr b="1" i="0" lang="en-US" sz="1800" u="none" cap="none" strike="noStrike">
                <a:solidFill>
                  <a:srgbClr val="7F0055"/>
                </a:solidFill>
                <a:latin typeface="Consolas"/>
                <a:ea typeface="Consolas"/>
                <a:cs typeface="Consolas"/>
                <a:sym typeface="Consolas"/>
              </a:rPr>
              <a:t>int</a:t>
            </a:r>
            <a:r>
              <a:rPr b="0" i="0" lang="en-US" sz="1800" u="none" cap="none" strike="noStrike">
                <a:solidFill>
                  <a:srgbClr val="000000"/>
                </a:solidFill>
                <a:latin typeface="Consolas"/>
                <a:ea typeface="Consolas"/>
                <a:cs typeface="Consolas"/>
                <a:sym typeface="Consolas"/>
              </a:rPr>
              <a:t>[] set1</a:t>
            </a:r>
            <a:r>
              <a:rPr b="0" i="0" lang="en-US" sz="1800" u="none" cap="none" strike="noStrike">
                <a:solidFill>
                  <a:schemeClr val="dk1"/>
                </a:solidFill>
                <a:latin typeface="Consolas"/>
                <a:ea typeface="Consolas"/>
                <a:cs typeface="Consolas"/>
                <a:sym typeface="Consolas"/>
              </a:rPr>
              <a:t>, </a:t>
            </a:r>
            <a:r>
              <a:rPr b="1" i="0" lang="en-US" sz="1800" u="none" cap="none" strike="noStrike">
                <a:solidFill>
                  <a:srgbClr val="7F0055"/>
                </a:solidFill>
                <a:latin typeface="Consolas"/>
                <a:ea typeface="Consolas"/>
                <a:cs typeface="Consolas"/>
                <a:sym typeface="Consolas"/>
              </a:rPr>
              <a:t>int</a:t>
            </a:r>
            <a:r>
              <a:rPr b="0" i="0" lang="en-US" sz="1800" u="none" cap="none" strike="noStrike">
                <a:solidFill>
                  <a:schemeClr val="dk1"/>
                </a:solidFill>
                <a:latin typeface="Consolas"/>
                <a:ea typeface="Consolas"/>
                <a:cs typeface="Consolas"/>
                <a:sym typeface="Consolas"/>
              </a:rPr>
              <a:t>[] </a:t>
            </a:r>
            <a:r>
              <a:rPr b="0" i="0" lang="en-US" sz="1800" u="none" cap="none" strike="noStrike">
                <a:solidFill>
                  <a:srgbClr val="000000"/>
                </a:solidFill>
                <a:latin typeface="Consolas"/>
                <a:ea typeface="Consolas"/>
                <a:cs typeface="Consolas"/>
                <a:sym typeface="Consolas"/>
              </a:rPr>
              <a:t>set2) {</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	</a:t>
            </a:r>
            <a:r>
              <a:rPr b="1" i="0" lang="en-US" sz="1800" u="none" cap="none" strike="noStrike">
                <a:solidFill>
                  <a:srgbClr val="7F0055"/>
                </a:solidFill>
                <a:latin typeface="Consolas"/>
                <a:ea typeface="Consolas"/>
                <a:cs typeface="Consolas"/>
                <a:sym typeface="Consolas"/>
              </a:rPr>
              <a:t>int </a:t>
            </a:r>
            <a:r>
              <a:rPr b="0" i="0" lang="en-US" sz="1800" u="none" cap="none" strike="noStrike">
                <a:solidFill>
                  <a:schemeClr val="dk1"/>
                </a:solidFill>
                <a:latin typeface="Consolas"/>
                <a:ea typeface="Consolas"/>
                <a:cs typeface="Consolas"/>
                <a:sym typeface="Consolas"/>
              </a:rPr>
              <a:t>[] res = </a:t>
            </a:r>
            <a:r>
              <a:rPr b="1" i="0" lang="en-US" sz="1800" u="none" cap="none" strike="noStrike">
                <a:solidFill>
                  <a:srgbClr val="7F0055"/>
                </a:solidFill>
                <a:latin typeface="Consolas"/>
                <a:ea typeface="Consolas"/>
                <a:cs typeface="Consolas"/>
                <a:sym typeface="Consolas"/>
              </a:rPr>
              <a:t>new int</a:t>
            </a:r>
            <a:r>
              <a:rPr b="0" i="0" lang="en-US" sz="1800" u="none" cap="none" strike="noStrike">
                <a:solidFill>
                  <a:schemeClr val="dk1"/>
                </a:solidFill>
                <a:latin typeface="Consolas"/>
                <a:ea typeface="Consolas"/>
                <a:cs typeface="Consolas"/>
                <a:sym typeface="Consolas"/>
              </a:rPr>
              <a:t> [</a:t>
            </a:r>
            <a:r>
              <a:rPr b="0" i="0" lang="en-US" sz="1800" u="none" cap="none" strike="noStrike">
                <a:solidFill>
                  <a:srgbClr val="000000"/>
                </a:solidFill>
                <a:latin typeface="Consolas"/>
                <a:ea typeface="Consolas"/>
                <a:cs typeface="Consolas"/>
                <a:sym typeface="Consolas"/>
              </a:rPr>
              <a:t>set1</a:t>
            </a:r>
            <a:r>
              <a:rPr b="0" i="0" lang="en-US" sz="1800" u="none" cap="none" strike="noStrike">
                <a:solidFill>
                  <a:schemeClr val="dk1"/>
                </a:solidFill>
                <a:latin typeface="Consolas"/>
                <a:ea typeface="Consolas"/>
                <a:cs typeface="Consolas"/>
                <a:sym typeface="Consolas"/>
              </a:rPr>
              <a:t>.</a:t>
            </a:r>
            <a:r>
              <a:rPr b="0" i="0" lang="en-US" sz="1800" u="none" cap="none" strike="noStrike">
                <a:solidFill>
                  <a:srgbClr val="000000"/>
                </a:solidFill>
                <a:latin typeface="Consolas"/>
                <a:ea typeface="Consolas"/>
                <a:cs typeface="Consolas"/>
                <a:sym typeface="Consolas"/>
              </a:rPr>
              <a:t>length</a:t>
            </a:r>
            <a:r>
              <a:rPr b="0" i="0" lang="en-US" sz="1800" u="none" cap="none" strike="noStrike">
                <a:solidFill>
                  <a:schemeClr val="dk1"/>
                </a:solidFill>
                <a:latin typeface="Consolas"/>
                <a:ea typeface="Consolas"/>
                <a:cs typeface="Consolas"/>
                <a:sym typeface="Consolas"/>
              </a:rPr>
              <a:t> + </a:t>
            </a:r>
            <a:r>
              <a:rPr b="0" i="0" lang="en-US" sz="1800" u="none" cap="none" strike="noStrike">
                <a:solidFill>
                  <a:srgbClr val="000000"/>
                </a:solidFill>
                <a:latin typeface="Consolas"/>
                <a:ea typeface="Consolas"/>
                <a:cs typeface="Consolas"/>
                <a:sym typeface="Consolas"/>
              </a:rPr>
              <a:t>set2.length</a:t>
            </a:r>
            <a:r>
              <a:rPr b="0" i="0" lang="en-US" sz="1800" u="none" cap="none" strike="noStrike">
                <a:solidFill>
                  <a:schemeClr val="dk1"/>
                </a:solidFill>
                <a:latin typeface="Consolas"/>
                <a:ea typeface="Consolas"/>
                <a:cs typeface="Consolas"/>
                <a:sym typeface="Consolas"/>
              </a:rPr>
              <a:t>];</a:t>
            </a:r>
            <a:endParaRPr b="0" i="0" sz="18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	</a:t>
            </a:r>
            <a:r>
              <a:rPr b="1" i="0" lang="en-US" sz="1800" u="none" cap="none" strike="noStrike">
                <a:solidFill>
                  <a:srgbClr val="7F0055"/>
                </a:solidFill>
                <a:latin typeface="Consolas"/>
                <a:ea typeface="Consolas"/>
                <a:cs typeface="Consolas"/>
                <a:sym typeface="Consolas"/>
              </a:rPr>
              <a:t>int</a:t>
            </a:r>
            <a:r>
              <a:rPr b="0" i="0" lang="en-US" sz="1800" u="none" cap="none" strike="noStrike">
                <a:solidFill>
                  <a:srgbClr val="000000"/>
                </a:solidFill>
                <a:latin typeface="Consolas"/>
                <a:ea typeface="Consolas"/>
                <a:cs typeface="Consolas"/>
                <a:sym typeface="Consolas"/>
              </a:rPr>
              <a:t> index = 0; </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7F0055"/>
                </a:solidFill>
                <a:latin typeface="Consolas"/>
                <a:ea typeface="Consolas"/>
                <a:cs typeface="Consolas"/>
                <a:sym typeface="Consolas"/>
              </a:rPr>
              <a:t>	</a:t>
            </a:r>
            <a:r>
              <a:rPr b="1" i="0" lang="en-US" sz="1800" u="none" cap="none" strike="noStrike">
                <a:solidFill>
                  <a:srgbClr val="7F0055"/>
                </a:solidFill>
                <a:latin typeface="Consolas"/>
                <a:ea typeface="Consolas"/>
                <a:cs typeface="Consolas"/>
                <a:sym typeface="Consolas"/>
              </a:rPr>
              <a:t>for</a:t>
            </a:r>
            <a:r>
              <a:rPr b="0" i="0" lang="en-US" sz="1800" u="none" cap="none" strike="noStrike">
                <a:solidFill>
                  <a:srgbClr val="000000"/>
                </a:solidFill>
                <a:latin typeface="Consolas"/>
                <a:ea typeface="Consolas"/>
                <a:cs typeface="Consolas"/>
                <a:sym typeface="Consolas"/>
              </a:rPr>
              <a:t> (</a:t>
            </a:r>
            <a:r>
              <a:rPr b="1" i="0" lang="en-US" sz="1800" u="none" cap="none" strike="noStrike">
                <a:solidFill>
                  <a:srgbClr val="7F0055"/>
                </a:solidFill>
                <a:latin typeface="Consolas"/>
                <a:ea typeface="Consolas"/>
                <a:cs typeface="Consolas"/>
                <a:sym typeface="Consolas"/>
              </a:rPr>
              <a:t>int</a:t>
            </a:r>
            <a:r>
              <a:rPr b="0" i="0" lang="en-US" sz="1800" u="none" cap="none" strike="noStrike">
                <a:solidFill>
                  <a:srgbClr val="000000"/>
                </a:solidFill>
                <a:latin typeface="Consolas"/>
                <a:ea typeface="Consolas"/>
                <a:cs typeface="Consolas"/>
                <a:sym typeface="Consolas"/>
              </a:rPr>
              <a:t> i = 0; i &lt; set1.length; i++) {</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nsolas"/>
                <a:ea typeface="Consolas"/>
                <a:cs typeface="Consolas"/>
                <a:sym typeface="Consolas"/>
              </a:rPr>
              <a:t>		res[index++] = set1[i];</a:t>
            </a:r>
            <a:endParaRPr b="0" i="0" sz="1800" u="none" cap="none" strike="noStrike">
              <a:solidFill>
                <a:srgbClr val="7F0055"/>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	}</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	</a:t>
            </a:r>
            <a:r>
              <a:rPr b="1" i="0" lang="en-US" sz="1800" u="none" cap="none" strike="noStrike">
                <a:solidFill>
                  <a:srgbClr val="7F0055"/>
                </a:solidFill>
                <a:latin typeface="Consolas"/>
                <a:ea typeface="Consolas"/>
                <a:cs typeface="Consolas"/>
                <a:sym typeface="Consolas"/>
              </a:rPr>
              <a:t>for</a:t>
            </a:r>
            <a:r>
              <a:rPr b="0" i="0" lang="en-US" sz="1800" u="none" cap="none" strike="noStrike">
                <a:solidFill>
                  <a:schemeClr val="dk1"/>
                </a:solidFill>
                <a:latin typeface="Consolas"/>
                <a:ea typeface="Consolas"/>
                <a:cs typeface="Consolas"/>
                <a:sym typeface="Consolas"/>
              </a:rPr>
              <a:t> (</a:t>
            </a:r>
            <a:r>
              <a:rPr b="1" i="0" lang="en-US" sz="1800" u="none" cap="none" strike="noStrike">
                <a:solidFill>
                  <a:srgbClr val="7F0055"/>
                </a:solidFill>
                <a:latin typeface="Consolas"/>
                <a:ea typeface="Consolas"/>
                <a:cs typeface="Consolas"/>
                <a:sym typeface="Consolas"/>
              </a:rPr>
              <a:t>int</a:t>
            </a:r>
            <a:r>
              <a:rPr b="0" i="0" lang="en-US" sz="1800" u="none" cap="none" strike="noStrike">
                <a:solidFill>
                  <a:schemeClr val="dk1"/>
                </a:solidFill>
                <a:latin typeface="Consolas"/>
                <a:ea typeface="Consolas"/>
                <a:cs typeface="Consolas"/>
                <a:sym typeface="Consolas"/>
              </a:rPr>
              <a:t> </a:t>
            </a:r>
            <a:r>
              <a:rPr b="0" i="0" lang="en-US" sz="1800" u="none" cap="none" strike="noStrike">
                <a:solidFill>
                  <a:srgbClr val="000000"/>
                </a:solidFill>
                <a:latin typeface="Consolas"/>
                <a:ea typeface="Consolas"/>
                <a:cs typeface="Consolas"/>
                <a:sym typeface="Consolas"/>
              </a:rPr>
              <a:t>i = 0; i &lt; set2.length; i++) </a:t>
            </a:r>
            <a:r>
              <a:rPr b="0" i="0" lang="en-US" sz="1800" u="none" cap="none" strike="noStrike">
                <a:solidFill>
                  <a:schemeClr val="dk1"/>
                </a:solidFill>
                <a:latin typeface="Consolas"/>
                <a:ea typeface="Consolas"/>
                <a:cs typeface="Consolas"/>
                <a:sym typeface="Consolas"/>
              </a:rPr>
              <a:t>{</a:t>
            </a:r>
            <a:endParaRPr b="0" i="0" sz="14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Consolas"/>
                <a:ea typeface="Consolas"/>
                <a:cs typeface="Consolas"/>
                <a:sym typeface="Consolas"/>
              </a:rPr>
              <a:t>		res[index++] = set2[i];</a:t>
            </a:r>
            <a:endParaRPr b="0" i="0" sz="1800" u="none" cap="none" strike="noStrike">
              <a:solidFill>
                <a:srgbClr val="7F0055"/>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Consolas"/>
                <a:ea typeface="Consolas"/>
                <a:cs typeface="Consolas"/>
                <a:sym typeface="Consolas"/>
              </a:rPr>
              <a:t>	}</a:t>
            </a:r>
            <a:endParaRPr b="0" i="0" sz="18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7F0055"/>
                </a:solidFill>
                <a:latin typeface="Consolas"/>
                <a:ea typeface="Consolas"/>
                <a:cs typeface="Consolas"/>
                <a:sym typeface="Consolas"/>
              </a:rPr>
              <a:t>	</a:t>
            </a:r>
            <a:r>
              <a:rPr b="1" i="0" lang="en-US" sz="1800" u="none" cap="none" strike="noStrike">
                <a:solidFill>
                  <a:srgbClr val="7F0055"/>
                </a:solidFill>
                <a:latin typeface="Consolas"/>
                <a:ea typeface="Consolas"/>
                <a:cs typeface="Consolas"/>
                <a:sym typeface="Consolas"/>
              </a:rPr>
              <a:t>return </a:t>
            </a:r>
            <a:r>
              <a:rPr b="0" i="0" lang="en-US" sz="1800" u="none" cap="none" strike="noStrike">
                <a:solidFill>
                  <a:srgbClr val="000000"/>
                </a:solidFill>
                <a:latin typeface="Consolas"/>
                <a:ea typeface="Consolas"/>
                <a:cs typeface="Consolas"/>
                <a:sym typeface="Consolas"/>
              </a:rPr>
              <a:t>set(res);</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a:t>
            </a:r>
            <a:endParaRPr b="0" i="0" sz="1800" u="none" cap="none" strike="noStrike">
              <a:solidFill>
                <a:srgbClr val="000000"/>
              </a:solidFill>
              <a:latin typeface="Consolas"/>
              <a:ea typeface="Consolas"/>
              <a:cs typeface="Consolas"/>
              <a:sym typeface="Consolas"/>
            </a:endParaRPr>
          </a:p>
        </p:txBody>
      </p:sp>
      <p:sp>
        <p:nvSpPr>
          <p:cNvPr id="276" name="Google Shape;276;g2879d3210e9_1_299"/>
          <p:cNvSpPr/>
          <p:nvPr/>
        </p:nvSpPr>
        <p:spPr>
          <a:xfrm>
            <a:off x="152400" y="76200"/>
            <a:ext cx="66513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663300"/>
                </a:solidFill>
                <a:latin typeface="Arial"/>
                <a:ea typeface="Arial"/>
                <a:cs typeface="Arial"/>
                <a:sym typeface="Arial"/>
              </a:rPr>
              <a:t>Question 5, Expansion 4 - Solution</a:t>
            </a:r>
            <a:endParaRPr b="0" i="0" sz="2400" u="none" cap="none" strike="noStrike">
              <a:solidFill>
                <a:srgbClr val="663300"/>
              </a:solidFill>
              <a:latin typeface="Arial"/>
              <a:ea typeface="Arial"/>
              <a:cs typeface="Arial"/>
              <a:sym typeface="Arial"/>
            </a:endParaRPr>
          </a:p>
          <a:p>
            <a:pPr indent="0" lvl="0" marL="0" marR="0" rtl="1" algn="r">
              <a:lnSpc>
                <a:spcPct val="100000"/>
              </a:lnSpc>
              <a:spcBef>
                <a:spcPts val="0"/>
              </a:spcBef>
              <a:spcAft>
                <a:spcPts val="0"/>
              </a:spcAft>
              <a:buClr>
                <a:srgbClr val="000000"/>
              </a:buClr>
              <a:buSzPts val="2400"/>
              <a:buFont typeface="Arial"/>
              <a:buNone/>
            </a:pPr>
            <a:r>
              <a:t/>
            </a:r>
            <a:endParaRPr b="0" i="0" sz="2400" u="none" cap="none" strike="noStrike">
              <a:solidFill>
                <a:srgbClr val="6633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2879d3210e9_1_308"/>
          <p:cNvSpPr/>
          <p:nvPr/>
        </p:nvSpPr>
        <p:spPr>
          <a:xfrm>
            <a:off x="152400" y="76200"/>
            <a:ext cx="66513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663300"/>
                </a:solidFill>
                <a:latin typeface="Arial"/>
                <a:ea typeface="Arial"/>
                <a:cs typeface="Arial"/>
                <a:sym typeface="Arial"/>
              </a:rPr>
              <a:t>Question 5, Expansion 5 - SetOps</a:t>
            </a:r>
            <a:endParaRPr b="0" i="0" sz="2400" u="none" cap="none" strike="noStrike">
              <a:solidFill>
                <a:srgbClr val="663300"/>
              </a:solidFill>
              <a:latin typeface="Arial"/>
              <a:ea typeface="Arial"/>
              <a:cs typeface="Arial"/>
              <a:sym typeface="Arial"/>
            </a:endParaRPr>
          </a:p>
          <a:p>
            <a:pPr indent="0" lvl="0" marL="0" marR="0" rtl="1" algn="r">
              <a:lnSpc>
                <a:spcPct val="100000"/>
              </a:lnSpc>
              <a:spcBef>
                <a:spcPts val="0"/>
              </a:spcBef>
              <a:spcAft>
                <a:spcPts val="0"/>
              </a:spcAft>
              <a:buClr>
                <a:srgbClr val="000000"/>
              </a:buClr>
              <a:buSzPts val="2400"/>
              <a:buFont typeface="Arial"/>
              <a:buNone/>
            </a:pPr>
            <a:r>
              <a:t/>
            </a:r>
            <a:endParaRPr b="0" i="0" sz="2400" u="none" cap="none" strike="noStrike">
              <a:solidFill>
                <a:srgbClr val="663300"/>
              </a:solidFill>
              <a:latin typeface="Arial"/>
              <a:ea typeface="Arial"/>
              <a:cs typeface="Arial"/>
              <a:sym typeface="Arial"/>
            </a:endParaRPr>
          </a:p>
        </p:txBody>
      </p:sp>
      <p:sp>
        <p:nvSpPr>
          <p:cNvPr id="282" name="Google Shape;282;g2879d3210e9_1_308"/>
          <p:cNvSpPr txBox="1"/>
          <p:nvPr/>
        </p:nvSpPr>
        <p:spPr>
          <a:xfrm>
            <a:off x="228600" y="685800"/>
            <a:ext cx="8610600" cy="23904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The function intersectionSets (int []  set1, int [] set2) emulates the intersect operation. </a:t>
            </a:r>
            <a:endParaRPr b="0" i="0" sz="1600" u="none" cap="none" strike="noStrike">
              <a:solidFill>
                <a:schemeClr val="dk1"/>
              </a:solidFill>
              <a:latin typeface="Comic Sans MS"/>
              <a:ea typeface="Comic Sans MS"/>
              <a:cs typeface="Comic Sans MS"/>
              <a:sym typeface="Comic Sans MS"/>
            </a:endParaRPr>
          </a:p>
          <a:p>
            <a:pPr indent="-342900" lvl="0" marL="3429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The intersection of set1 and set2 contains elements that appear in set1 and in set2. Note: each element should appear once. Assume the result will have at least 1 element.</a:t>
            </a:r>
            <a:endParaRPr b="0" i="0" sz="1600" u="none" cap="none" strike="noStrike">
              <a:solidFill>
                <a:schemeClr val="dk1"/>
              </a:solidFill>
              <a:latin typeface="Comic Sans MS"/>
              <a:ea typeface="Comic Sans MS"/>
              <a:cs typeface="Comic Sans MS"/>
              <a:sym typeface="Comic Sans MS"/>
            </a:endParaRPr>
          </a:p>
          <a:p>
            <a:pPr indent="-342900" lvl="0" marL="3429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Example: </a:t>
            </a:r>
            <a:endParaRPr b="0" i="0" sz="1600" u="none" cap="none" strike="noStrike">
              <a:solidFill>
                <a:schemeClr val="dk1"/>
              </a:solidFill>
              <a:latin typeface="Comic Sans MS"/>
              <a:ea typeface="Comic Sans MS"/>
              <a:cs typeface="Comic Sans MS"/>
              <a:sym typeface="Comic Sans MS"/>
            </a:endParaRPr>
          </a:p>
          <a:p>
            <a:pPr indent="-330200" lvl="1" marL="9144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intersectionSets({1,2,3},{2,4,8,10,3}); 			</a:t>
            </a:r>
            <a:r>
              <a:rPr b="0" i="0" lang="en-US" sz="1600" u="none" cap="none" strike="noStrike">
                <a:solidFill>
                  <a:srgbClr val="00B050"/>
                </a:solidFill>
                <a:latin typeface="Comic Sans MS"/>
                <a:ea typeface="Comic Sans MS"/>
                <a:cs typeface="Comic Sans MS"/>
                <a:sym typeface="Comic Sans MS"/>
              </a:rPr>
              <a:t>// {2,3}</a:t>
            </a:r>
            <a:endParaRPr b="0" i="0" sz="1600" u="none" cap="none" strike="noStrike">
              <a:solidFill>
                <a:srgbClr val="00B050"/>
              </a:solidFill>
              <a:latin typeface="Comic Sans MS"/>
              <a:ea typeface="Comic Sans MS"/>
              <a:cs typeface="Comic Sans MS"/>
              <a:sym typeface="Comic Sans MS"/>
            </a:endParaRPr>
          </a:p>
          <a:p>
            <a:pPr indent="-330200" lvl="1" marL="9144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intersectionSets({1,6,11,4,5,8},{6,2,3,8,11}); 	</a:t>
            </a:r>
            <a:r>
              <a:rPr b="0" i="0" lang="en-US" sz="1600" u="none" cap="none" strike="noStrike">
                <a:solidFill>
                  <a:srgbClr val="00B050"/>
                </a:solidFill>
                <a:latin typeface="Comic Sans MS"/>
                <a:ea typeface="Comic Sans MS"/>
                <a:cs typeface="Comic Sans MS"/>
                <a:sym typeface="Comic Sans MS"/>
              </a:rPr>
              <a:t>// {6,11,8}</a:t>
            </a:r>
            <a:endParaRPr b="0" i="0" sz="1600" u="none" cap="none" strike="noStrike">
              <a:solidFill>
                <a:srgbClr val="00B050"/>
              </a:solidFill>
              <a:latin typeface="Comic Sans MS"/>
              <a:ea typeface="Comic Sans MS"/>
              <a:cs typeface="Comic Sans MS"/>
              <a:sym typeface="Comic Sans MS"/>
            </a:endParaRPr>
          </a:p>
          <a:p>
            <a:pPr indent="-330200" lvl="1" marL="9144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intersectionSets({6,2,3,8,11},{1,8,4,5}); 		</a:t>
            </a:r>
            <a:r>
              <a:rPr b="0" i="0" lang="en-US" sz="1600" u="none" cap="none" strike="noStrike">
                <a:solidFill>
                  <a:srgbClr val="00B050"/>
                </a:solidFill>
                <a:latin typeface="Comic Sans MS"/>
                <a:ea typeface="Comic Sans MS"/>
                <a:cs typeface="Comic Sans MS"/>
                <a:sym typeface="Comic Sans MS"/>
              </a:rPr>
              <a:t>// {8}</a:t>
            </a:r>
            <a:endParaRPr b="0" i="0" sz="1600" u="none" cap="none" strike="noStrike">
              <a:solidFill>
                <a:srgbClr val="00B050"/>
              </a:solidFill>
              <a:latin typeface="Comic Sans MS"/>
              <a:ea typeface="Comic Sans MS"/>
              <a:cs typeface="Comic Sans MS"/>
              <a:sym typeface="Comic Sans MS"/>
            </a:endParaRPr>
          </a:p>
          <a:p>
            <a:pPr indent="-342900" lvl="0" marL="3429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Implement the function</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960"/>
              </a:spcBef>
              <a:spcAft>
                <a:spcPts val="0"/>
              </a:spcAft>
              <a:buClr>
                <a:srgbClr val="006600"/>
              </a:buClr>
              <a:buSzPts val="1600"/>
              <a:buFont typeface="Noto Sans"/>
              <a:buNone/>
            </a:pPr>
            <a:r>
              <a:t/>
            </a:r>
            <a:endParaRPr b="0" i="0" sz="1600" u="none" cap="none" strike="noStrike">
              <a:solidFill>
                <a:schemeClr val="dk1"/>
              </a:solidFill>
              <a:latin typeface="Comic Sans MS"/>
              <a:ea typeface="Comic Sans MS"/>
              <a:cs typeface="Comic Sans MS"/>
              <a:sym typeface="Comic Sans MS"/>
            </a:endParaRPr>
          </a:p>
          <a:p>
            <a:pPr indent="-285750" lvl="1" marL="742950" marR="0" rtl="0" algn="l">
              <a:lnSpc>
                <a:spcPct val="100000"/>
              </a:lnSpc>
              <a:spcBef>
                <a:spcPts val="960"/>
              </a:spcBef>
              <a:spcAft>
                <a:spcPts val="0"/>
              </a:spcAft>
              <a:buClr>
                <a:srgbClr val="000099"/>
              </a:buClr>
              <a:buSzPts val="1200"/>
              <a:buFont typeface="Noto Sans"/>
              <a:buNone/>
            </a:pPr>
            <a:r>
              <a:t/>
            </a:r>
            <a:endParaRPr b="0" i="0" sz="1600" u="none" cap="none" strike="noStrike">
              <a:solidFill>
                <a:schemeClr val="dk1"/>
              </a:solidFill>
              <a:latin typeface="Comic Sans MS"/>
              <a:ea typeface="Comic Sans MS"/>
              <a:cs typeface="Comic Sans MS"/>
              <a:sym typeface="Comic Sans MS"/>
            </a:endParaRPr>
          </a:p>
          <a:p>
            <a:pPr indent="-285750" lvl="1" marL="742950" marR="0" rtl="0" algn="l">
              <a:lnSpc>
                <a:spcPct val="100000"/>
              </a:lnSpc>
              <a:spcBef>
                <a:spcPts val="960"/>
              </a:spcBef>
              <a:spcAft>
                <a:spcPts val="0"/>
              </a:spcAft>
              <a:buClr>
                <a:srgbClr val="000099"/>
              </a:buClr>
              <a:buSzPts val="1200"/>
              <a:buFont typeface="Noto Sans"/>
              <a:buNone/>
            </a:pPr>
            <a:r>
              <a:t/>
            </a:r>
            <a:endParaRPr b="0" i="0" sz="1600" u="none" cap="none" strike="noStrike">
              <a:solidFill>
                <a:srgbClr val="00B050"/>
              </a:solidFill>
              <a:latin typeface="Comic Sans MS"/>
              <a:ea typeface="Comic Sans MS"/>
              <a:cs typeface="Comic Sans MS"/>
              <a:sym typeface="Comic Sans MS"/>
            </a:endParaRPr>
          </a:p>
        </p:txBody>
      </p:sp>
      <p:sp>
        <p:nvSpPr>
          <p:cNvPr id="283" name="Google Shape;283;g2879d3210e9_1_308"/>
          <p:cNvSpPr/>
          <p:nvPr/>
        </p:nvSpPr>
        <p:spPr>
          <a:xfrm>
            <a:off x="152400" y="6677610"/>
            <a:ext cx="4724400" cy="152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g2879d3210e9_1_314"/>
          <p:cNvSpPr/>
          <p:nvPr/>
        </p:nvSpPr>
        <p:spPr>
          <a:xfrm>
            <a:off x="152400" y="6677610"/>
            <a:ext cx="4724400" cy="152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9" name="Google Shape;289;g2879d3210e9_1_314"/>
          <p:cNvSpPr/>
          <p:nvPr/>
        </p:nvSpPr>
        <p:spPr>
          <a:xfrm>
            <a:off x="152400" y="838200"/>
            <a:ext cx="8682000" cy="4845900"/>
          </a:xfrm>
          <a:prstGeom prst="rect">
            <a:avLst/>
          </a:prstGeom>
          <a:solidFill>
            <a:srgbClr val="DBD8D8"/>
          </a:solid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7F0055"/>
                </a:solidFill>
                <a:latin typeface="Consolas"/>
                <a:ea typeface="Consolas"/>
                <a:cs typeface="Consolas"/>
                <a:sym typeface="Consolas"/>
              </a:rPr>
              <a:t>public</a:t>
            </a:r>
            <a:r>
              <a:rPr b="0" i="0" lang="en-US" sz="1800" u="none" cap="none" strike="noStrike">
                <a:solidFill>
                  <a:srgbClr val="000000"/>
                </a:solidFill>
                <a:latin typeface="Consolas"/>
                <a:ea typeface="Consolas"/>
                <a:cs typeface="Consolas"/>
                <a:sym typeface="Consolas"/>
              </a:rPr>
              <a:t> </a:t>
            </a:r>
            <a:r>
              <a:rPr b="1" i="0" lang="en-US" sz="1800" u="none" cap="none" strike="noStrike">
                <a:solidFill>
                  <a:srgbClr val="7F0055"/>
                </a:solidFill>
                <a:latin typeface="Consolas"/>
                <a:ea typeface="Consolas"/>
                <a:cs typeface="Consolas"/>
                <a:sym typeface="Consolas"/>
              </a:rPr>
              <a:t>static</a:t>
            </a:r>
            <a:r>
              <a:rPr b="0" i="0" lang="en-US" sz="1800" u="none" cap="none" strike="noStrike">
                <a:solidFill>
                  <a:srgbClr val="000000"/>
                </a:solidFill>
                <a:latin typeface="Consolas"/>
                <a:ea typeface="Consolas"/>
                <a:cs typeface="Consolas"/>
                <a:sym typeface="Consolas"/>
              </a:rPr>
              <a:t> </a:t>
            </a:r>
            <a:r>
              <a:rPr b="1" i="0" lang="en-US" sz="1800" u="none" cap="none" strike="noStrike">
                <a:solidFill>
                  <a:srgbClr val="7F0055"/>
                </a:solidFill>
                <a:latin typeface="Consolas"/>
                <a:ea typeface="Consolas"/>
                <a:cs typeface="Consolas"/>
                <a:sym typeface="Consolas"/>
              </a:rPr>
              <a:t>int</a:t>
            </a:r>
            <a:r>
              <a:rPr b="0" i="0" lang="en-US" sz="1800" u="none" cap="none" strike="noStrike">
                <a:solidFill>
                  <a:srgbClr val="000000"/>
                </a:solidFill>
                <a:latin typeface="Consolas"/>
                <a:ea typeface="Consolas"/>
                <a:cs typeface="Consolas"/>
                <a:sym typeface="Consolas"/>
              </a:rPr>
              <a:t> [] </a:t>
            </a:r>
            <a:r>
              <a:rPr b="0" i="0" lang="en-US" sz="1800" u="none" cap="none" strike="noStrike">
                <a:solidFill>
                  <a:schemeClr val="dk1"/>
                </a:solidFill>
                <a:latin typeface="Consolas"/>
                <a:ea typeface="Consolas"/>
                <a:cs typeface="Consolas"/>
                <a:sym typeface="Consolas"/>
              </a:rPr>
              <a:t>intersectionSets</a:t>
            </a:r>
            <a:r>
              <a:rPr b="0" i="0" lang="en-US" sz="1800" u="none" cap="none" strike="noStrike">
                <a:solidFill>
                  <a:srgbClr val="000000"/>
                </a:solidFill>
                <a:latin typeface="Consolas"/>
                <a:ea typeface="Consolas"/>
                <a:cs typeface="Consolas"/>
                <a:sym typeface="Consolas"/>
              </a:rPr>
              <a:t>(</a:t>
            </a:r>
            <a:r>
              <a:rPr b="1" i="0" lang="en-US" sz="1800" u="none" cap="none" strike="noStrike">
                <a:solidFill>
                  <a:srgbClr val="7F0055"/>
                </a:solidFill>
                <a:latin typeface="Consolas"/>
                <a:ea typeface="Consolas"/>
                <a:cs typeface="Consolas"/>
                <a:sym typeface="Consolas"/>
              </a:rPr>
              <a:t>int</a:t>
            </a:r>
            <a:r>
              <a:rPr b="0" i="0" lang="en-US" sz="1800" u="none" cap="none" strike="noStrike">
                <a:solidFill>
                  <a:srgbClr val="000000"/>
                </a:solidFill>
                <a:latin typeface="Consolas"/>
                <a:ea typeface="Consolas"/>
                <a:cs typeface="Consolas"/>
                <a:sym typeface="Consolas"/>
              </a:rPr>
              <a:t>[] set1</a:t>
            </a:r>
            <a:r>
              <a:rPr b="0" i="0" lang="en-US" sz="1800" u="none" cap="none" strike="noStrike">
                <a:solidFill>
                  <a:schemeClr val="dk1"/>
                </a:solidFill>
                <a:latin typeface="Consolas"/>
                <a:ea typeface="Consolas"/>
                <a:cs typeface="Consolas"/>
                <a:sym typeface="Consolas"/>
              </a:rPr>
              <a:t>, </a:t>
            </a:r>
            <a:r>
              <a:rPr b="1" i="0" lang="en-US" sz="1800" u="none" cap="none" strike="noStrike">
                <a:solidFill>
                  <a:srgbClr val="7F0055"/>
                </a:solidFill>
                <a:latin typeface="Consolas"/>
                <a:ea typeface="Consolas"/>
                <a:cs typeface="Consolas"/>
                <a:sym typeface="Consolas"/>
              </a:rPr>
              <a:t>int</a:t>
            </a:r>
            <a:r>
              <a:rPr b="0" i="0" lang="en-US" sz="1800" u="none" cap="none" strike="noStrike">
                <a:solidFill>
                  <a:schemeClr val="dk1"/>
                </a:solidFill>
                <a:latin typeface="Consolas"/>
                <a:ea typeface="Consolas"/>
                <a:cs typeface="Consolas"/>
                <a:sym typeface="Consolas"/>
              </a:rPr>
              <a:t>[] </a:t>
            </a:r>
            <a:r>
              <a:rPr b="0" i="0" lang="en-US" sz="1800" u="none" cap="none" strike="noStrike">
                <a:solidFill>
                  <a:srgbClr val="000000"/>
                </a:solidFill>
                <a:latin typeface="Consolas"/>
                <a:ea typeface="Consolas"/>
                <a:cs typeface="Consolas"/>
                <a:sym typeface="Consolas"/>
              </a:rPr>
              <a:t>set2) {</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	</a:t>
            </a:r>
            <a:r>
              <a:rPr b="1" i="0" lang="en-US" sz="1800" u="none" cap="none" strike="noStrike">
                <a:solidFill>
                  <a:srgbClr val="7F0055"/>
                </a:solidFill>
                <a:latin typeface="Consolas"/>
                <a:ea typeface="Consolas"/>
                <a:cs typeface="Consolas"/>
                <a:sym typeface="Consolas"/>
              </a:rPr>
              <a:t>int </a:t>
            </a:r>
            <a:r>
              <a:rPr b="0" i="0" lang="en-US" sz="1800" u="none" cap="none" strike="noStrike">
                <a:solidFill>
                  <a:schemeClr val="dk1"/>
                </a:solidFill>
                <a:latin typeface="Consolas"/>
                <a:ea typeface="Consolas"/>
                <a:cs typeface="Consolas"/>
                <a:sym typeface="Consolas"/>
              </a:rPr>
              <a:t>[] arr = </a:t>
            </a:r>
            <a:r>
              <a:rPr b="1" i="0" lang="en-US" sz="1800" u="none" cap="none" strike="noStrike">
                <a:solidFill>
                  <a:srgbClr val="7F0055"/>
                </a:solidFill>
                <a:latin typeface="Consolas"/>
                <a:ea typeface="Consolas"/>
                <a:cs typeface="Consolas"/>
                <a:sym typeface="Consolas"/>
              </a:rPr>
              <a:t>new int</a:t>
            </a:r>
            <a:r>
              <a:rPr b="0" i="0" lang="en-US" sz="1800" u="none" cap="none" strike="noStrike">
                <a:solidFill>
                  <a:schemeClr val="dk1"/>
                </a:solidFill>
                <a:latin typeface="Consolas"/>
                <a:ea typeface="Consolas"/>
                <a:cs typeface="Consolas"/>
                <a:sym typeface="Consolas"/>
              </a:rPr>
              <a:t> [Math.min(</a:t>
            </a:r>
            <a:r>
              <a:rPr b="0" i="0" lang="en-US" sz="1800" u="none" cap="none" strike="noStrike">
                <a:solidFill>
                  <a:srgbClr val="000000"/>
                </a:solidFill>
                <a:latin typeface="Consolas"/>
                <a:ea typeface="Consolas"/>
                <a:cs typeface="Consolas"/>
                <a:sym typeface="Consolas"/>
              </a:rPr>
              <a:t>set1.length , set2.length</a:t>
            </a:r>
            <a:r>
              <a:rPr b="0" i="0" lang="en-US" sz="1800" u="none" cap="none" strike="noStrike">
                <a:solidFill>
                  <a:schemeClr val="dk1"/>
                </a:solidFill>
                <a:latin typeface="Consolas"/>
                <a:ea typeface="Consolas"/>
                <a:cs typeface="Consolas"/>
                <a:sym typeface="Consolas"/>
              </a:rPr>
              <a:t>)];</a:t>
            </a:r>
            <a:endParaRPr b="0" i="0" sz="1800" u="none" cap="none" strike="noStrike">
              <a:solidFill>
                <a:schemeClr val="dk1"/>
              </a:solidFill>
              <a:latin typeface="Consolas"/>
              <a:ea typeface="Consolas"/>
              <a:cs typeface="Consolas"/>
              <a:sym typeface="Consolas"/>
            </a:endParaRPr>
          </a:p>
          <a:p>
            <a:pPr indent="45720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7F0055"/>
                </a:solidFill>
                <a:latin typeface="Consolas"/>
                <a:ea typeface="Consolas"/>
                <a:cs typeface="Consolas"/>
                <a:sym typeface="Consolas"/>
              </a:rPr>
              <a:t>int</a:t>
            </a:r>
            <a:r>
              <a:rPr b="0" i="0" lang="en-US" sz="1800" u="none" cap="none" strike="noStrike">
                <a:solidFill>
                  <a:srgbClr val="000000"/>
                </a:solidFill>
                <a:latin typeface="Consolas"/>
                <a:ea typeface="Consolas"/>
                <a:cs typeface="Consolas"/>
                <a:sym typeface="Consolas"/>
              </a:rPr>
              <a:t> [] smallSet = set1.length &lt; set2.length ? set1 : set2;</a:t>
            </a:r>
            <a:endParaRPr b="0" i="0" sz="1800" u="none" cap="none" strike="noStrike">
              <a:solidFill>
                <a:srgbClr val="000000"/>
              </a:solidFill>
              <a:latin typeface="Consolas"/>
              <a:ea typeface="Consolas"/>
              <a:cs typeface="Consolas"/>
              <a:sym typeface="Consolas"/>
            </a:endParaRPr>
          </a:p>
          <a:p>
            <a:pPr indent="45720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7F0055"/>
                </a:solidFill>
                <a:latin typeface="Consolas"/>
                <a:ea typeface="Consolas"/>
                <a:cs typeface="Consolas"/>
                <a:sym typeface="Consolas"/>
              </a:rPr>
              <a:t>int</a:t>
            </a:r>
            <a:r>
              <a:rPr b="0" i="0" lang="en-US" sz="1800" u="none" cap="none" strike="noStrike">
                <a:solidFill>
                  <a:srgbClr val="000000"/>
                </a:solidFill>
                <a:latin typeface="Consolas"/>
                <a:ea typeface="Consolas"/>
                <a:cs typeface="Consolas"/>
                <a:sym typeface="Consolas"/>
              </a:rPr>
              <a:t> [] bigSet = set1.length &lt; set2.length ? set2 : set1;</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Consolas"/>
                <a:ea typeface="Consolas"/>
                <a:cs typeface="Consolas"/>
                <a:sym typeface="Consolas"/>
              </a:rPr>
              <a:t>	</a:t>
            </a:r>
            <a:r>
              <a:rPr b="1" i="0" lang="en-US" sz="1800" u="none" cap="none" strike="noStrike">
                <a:solidFill>
                  <a:srgbClr val="7F0055"/>
                </a:solidFill>
                <a:latin typeface="Consolas"/>
                <a:ea typeface="Consolas"/>
                <a:cs typeface="Consolas"/>
                <a:sym typeface="Consolas"/>
              </a:rPr>
              <a:t>int</a:t>
            </a:r>
            <a:r>
              <a:rPr b="0" i="0" lang="en-US" sz="1800" u="none" cap="none" strike="noStrike">
                <a:solidFill>
                  <a:schemeClr val="dk1"/>
                </a:solidFill>
                <a:latin typeface="Consolas"/>
                <a:ea typeface="Consolas"/>
                <a:cs typeface="Consolas"/>
                <a:sym typeface="Consolas"/>
              </a:rPr>
              <a:t> size = 0;</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7F0055"/>
                </a:solidFill>
                <a:latin typeface="Consolas"/>
                <a:ea typeface="Consolas"/>
                <a:cs typeface="Consolas"/>
                <a:sym typeface="Consolas"/>
              </a:rPr>
              <a:t>	</a:t>
            </a:r>
            <a:r>
              <a:rPr b="1" i="0" lang="en-US" sz="1800" u="none" cap="none" strike="noStrike">
                <a:solidFill>
                  <a:srgbClr val="7F0055"/>
                </a:solidFill>
                <a:latin typeface="Consolas"/>
                <a:ea typeface="Consolas"/>
                <a:cs typeface="Consolas"/>
                <a:sym typeface="Consolas"/>
              </a:rPr>
              <a:t>for</a:t>
            </a:r>
            <a:r>
              <a:rPr b="0" i="0" lang="en-US" sz="1800" u="none" cap="none" strike="noStrike">
                <a:solidFill>
                  <a:srgbClr val="000000"/>
                </a:solidFill>
                <a:latin typeface="Consolas"/>
                <a:ea typeface="Consolas"/>
                <a:cs typeface="Consolas"/>
                <a:sym typeface="Consolas"/>
              </a:rPr>
              <a:t> (</a:t>
            </a:r>
            <a:r>
              <a:rPr b="1" i="0" lang="en-US" sz="1800" u="none" cap="none" strike="noStrike">
                <a:solidFill>
                  <a:srgbClr val="7F0055"/>
                </a:solidFill>
                <a:latin typeface="Consolas"/>
                <a:ea typeface="Consolas"/>
                <a:cs typeface="Consolas"/>
                <a:sym typeface="Consolas"/>
              </a:rPr>
              <a:t>int</a:t>
            </a:r>
            <a:r>
              <a:rPr b="0" i="0" lang="en-US" sz="1800" u="none" cap="none" strike="noStrike">
                <a:solidFill>
                  <a:srgbClr val="000000"/>
                </a:solidFill>
                <a:latin typeface="Consolas"/>
                <a:ea typeface="Consolas"/>
                <a:cs typeface="Consolas"/>
                <a:sym typeface="Consolas"/>
              </a:rPr>
              <a:t> i = 0; i &lt; smallSet.length; i++) {</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		</a:t>
            </a:r>
            <a:r>
              <a:rPr b="1" i="0" lang="en-US" sz="1800" u="none" cap="none" strike="noStrike">
                <a:solidFill>
                  <a:srgbClr val="7F0055"/>
                </a:solidFill>
                <a:latin typeface="Consolas"/>
                <a:ea typeface="Consolas"/>
                <a:cs typeface="Consolas"/>
                <a:sym typeface="Consolas"/>
              </a:rPr>
              <a:t>if</a:t>
            </a:r>
            <a:r>
              <a:rPr b="0" i="0" lang="en-US" sz="1800" u="none" cap="none" strike="noStrike">
                <a:solidFill>
                  <a:srgbClr val="000000"/>
                </a:solidFill>
                <a:latin typeface="Consolas"/>
                <a:ea typeface="Consolas"/>
                <a:cs typeface="Consolas"/>
                <a:sym typeface="Consolas"/>
              </a:rPr>
              <a:t> (contains(bigSet, smallSet[i])){</a:t>
            </a:r>
            <a:endParaRPr b="0" i="0" sz="1800" u="none" cap="none" strike="noStrike">
              <a:solidFill>
                <a:srgbClr val="000000"/>
              </a:solidFill>
              <a:latin typeface="Consolas"/>
              <a:ea typeface="Consolas"/>
              <a:cs typeface="Consolas"/>
              <a:sym typeface="Consolas"/>
            </a:endParaRPr>
          </a:p>
          <a:p>
            <a:pPr indent="45720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nsolas"/>
                <a:ea typeface="Consolas"/>
                <a:cs typeface="Consolas"/>
                <a:sym typeface="Consolas"/>
              </a:rPr>
              <a:t>			arr[size++] = smallSet[i];</a:t>
            </a:r>
            <a:endParaRPr b="0" i="0" sz="18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lang="en-US" sz="1800">
                <a:solidFill>
                  <a:schemeClr val="dk1"/>
                </a:solidFill>
                <a:latin typeface="Consolas"/>
                <a:ea typeface="Consolas"/>
                <a:cs typeface="Consolas"/>
                <a:sym typeface="Consolas"/>
              </a:rPr>
              <a:t>       </a:t>
            </a:r>
            <a:r>
              <a:rPr b="0" i="0" lang="en-US" sz="1800" u="none" cap="none" strike="noStrike">
                <a:solidFill>
                  <a:schemeClr val="dk1"/>
                </a:solidFill>
                <a:latin typeface="Consolas"/>
                <a:ea typeface="Consolas"/>
                <a:cs typeface="Consolas"/>
                <a:sym typeface="Consolas"/>
              </a:rPr>
              <a:t>}</a:t>
            </a:r>
            <a:endParaRPr b="0" i="0" sz="18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	}</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	</a:t>
            </a:r>
            <a:r>
              <a:rPr b="1" i="0" lang="en-US" sz="1800" u="none" cap="none" strike="noStrike">
                <a:solidFill>
                  <a:srgbClr val="7F0055"/>
                </a:solidFill>
                <a:latin typeface="Consolas"/>
                <a:ea typeface="Consolas"/>
                <a:cs typeface="Consolas"/>
                <a:sym typeface="Consolas"/>
              </a:rPr>
              <a:t>int </a:t>
            </a:r>
            <a:r>
              <a:rPr b="0" i="0" lang="en-US" sz="1800" u="none" cap="none" strike="noStrike">
                <a:solidFill>
                  <a:schemeClr val="dk1"/>
                </a:solidFill>
                <a:latin typeface="Consolas"/>
                <a:ea typeface="Consolas"/>
                <a:cs typeface="Consolas"/>
                <a:sym typeface="Consolas"/>
              </a:rPr>
              <a:t>[] res = </a:t>
            </a:r>
            <a:r>
              <a:rPr b="1" i="0" lang="en-US" sz="1800" u="none" cap="none" strike="noStrike">
                <a:solidFill>
                  <a:srgbClr val="7F0055"/>
                </a:solidFill>
                <a:latin typeface="Consolas"/>
                <a:ea typeface="Consolas"/>
                <a:cs typeface="Consolas"/>
                <a:sym typeface="Consolas"/>
              </a:rPr>
              <a:t>new int</a:t>
            </a:r>
            <a:r>
              <a:rPr b="0" i="0" lang="en-US" sz="1800" u="none" cap="none" strike="noStrike">
                <a:solidFill>
                  <a:schemeClr val="dk1"/>
                </a:solidFill>
                <a:latin typeface="Consolas"/>
                <a:ea typeface="Consolas"/>
                <a:cs typeface="Consolas"/>
                <a:sym typeface="Consolas"/>
              </a:rPr>
              <a:t> [size];</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800"/>
              <a:buFont typeface="Arial"/>
              <a:buNone/>
            </a:pPr>
            <a:r>
              <a:rPr b="1" lang="en-US" sz="1800">
                <a:solidFill>
                  <a:srgbClr val="7F0055"/>
                </a:solidFill>
                <a:latin typeface="Consolas"/>
                <a:ea typeface="Consolas"/>
                <a:cs typeface="Consolas"/>
                <a:sym typeface="Consolas"/>
              </a:rPr>
              <a:t>    </a:t>
            </a:r>
            <a:r>
              <a:rPr b="1" i="0" lang="en-US" sz="1800" u="none" cap="none" strike="noStrike">
                <a:solidFill>
                  <a:srgbClr val="7F0055"/>
                </a:solidFill>
                <a:latin typeface="Consolas"/>
                <a:ea typeface="Consolas"/>
                <a:cs typeface="Consolas"/>
                <a:sym typeface="Consolas"/>
              </a:rPr>
              <a:t>for</a:t>
            </a:r>
            <a:r>
              <a:rPr b="0" i="0" lang="en-US" sz="1800" u="none" cap="none" strike="noStrike">
                <a:solidFill>
                  <a:schemeClr val="dk1"/>
                </a:solidFill>
                <a:latin typeface="Consolas"/>
                <a:ea typeface="Consolas"/>
                <a:cs typeface="Consolas"/>
                <a:sym typeface="Consolas"/>
              </a:rPr>
              <a:t> (</a:t>
            </a:r>
            <a:r>
              <a:rPr b="1" i="0" lang="en-US" sz="1800" u="none" cap="none" strike="noStrike">
                <a:solidFill>
                  <a:srgbClr val="7F0055"/>
                </a:solidFill>
                <a:latin typeface="Consolas"/>
                <a:ea typeface="Consolas"/>
                <a:cs typeface="Consolas"/>
                <a:sym typeface="Consolas"/>
              </a:rPr>
              <a:t>int</a:t>
            </a:r>
            <a:r>
              <a:rPr b="0" i="0" lang="en-US" sz="1800" u="none" cap="none" strike="noStrike">
                <a:solidFill>
                  <a:schemeClr val="dk1"/>
                </a:solidFill>
                <a:latin typeface="Consolas"/>
                <a:ea typeface="Consolas"/>
                <a:cs typeface="Consolas"/>
                <a:sym typeface="Consolas"/>
              </a:rPr>
              <a:t> </a:t>
            </a:r>
            <a:r>
              <a:rPr b="0" i="0" lang="en-US" sz="1800" u="none" cap="none" strike="noStrike">
                <a:solidFill>
                  <a:srgbClr val="000000"/>
                </a:solidFill>
                <a:latin typeface="Consolas"/>
                <a:ea typeface="Consolas"/>
                <a:cs typeface="Consolas"/>
                <a:sym typeface="Consolas"/>
              </a:rPr>
              <a:t>i = 0; i &lt; res.length; i</a:t>
            </a:r>
            <a:r>
              <a:rPr b="0" i="0" lang="en-US" sz="1800" u="none" cap="none" strike="noStrike">
                <a:solidFill>
                  <a:schemeClr val="dk1"/>
                </a:solidFill>
                <a:latin typeface="Consolas"/>
                <a:ea typeface="Consolas"/>
                <a:cs typeface="Consolas"/>
                <a:sym typeface="Consolas"/>
              </a:rPr>
              <a:t>++) {</a:t>
            </a:r>
            <a:endParaRPr b="0" i="0" sz="14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Consolas"/>
                <a:ea typeface="Consolas"/>
                <a:cs typeface="Consolas"/>
                <a:sym typeface="Consolas"/>
              </a:rPr>
              <a:t>		res[i] = arr[i];</a:t>
            </a:r>
            <a:endParaRPr b="0" i="0" sz="1800" u="none" cap="none" strike="noStrike">
              <a:solidFill>
                <a:srgbClr val="7F0055"/>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Consolas"/>
                <a:ea typeface="Consolas"/>
                <a:cs typeface="Consolas"/>
                <a:sym typeface="Consolas"/>
              </a:rPr>
              <a:t>	}</a:t>
            </a:r>
            <a:endParaRPr b="0" i="0" sz="18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7F0055"/>
                </a:solidFill>
                <a:latin typeface="Consolas"/>
                <a:ea typeface="Consolas"/>
                <a:cs typeface="Consolas"/>
                <a:sym typeface="Consolas"/>
              </a:rPr>
              <a:t>	</a:t>
            </a:r>
            <a:r>
              <a:rPr b="1" i="0" lang="en-US" sz="1800" u="none" cap="none" strike="noStrike">
                <a:solidFill>
                  <a:srgbClr val="7F0055"/>
                </a:solidFill>
                <a:latin typeface="Consolas"/>
                <a:ea typeface="Consolas"/>
                <a:cs typeface="Consolas"/>
                <a:sym typeface="Consolas"/>
              </a:rPr>
              <a:t>return </a:t>
            </a:r>
            <a:r>
              <a:rPr b="0" i="0" lang="en-US" sz="1800" u="none" cap="none" strike="noStrike">
                <a:solidFill>
                  <a:srgbClr val="000000"/>
                </a:solidFill>
                <a:latin typeface="Consolas"/>
                <a:ea typeface="Consolas"/>
                <a:cs typeface="Consolas"/>
                <a:sym typeface="Consolas"/>
              </a:rPr>
              <a:t>res;</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a:t>
            </a:r>
            <a:endParaRPr b="0" i="0" sz="1800" u="none" cap="none" strike="noStrike">
              <a:solidFill>
                <a:srgbClr val="000000"/>
              </a:solidFill>
              <a:latin typeface="Consolas"/>
              <a:ea typeface="Consolas"/>
              <a:cs typeface="Consolas"/>
              <a:sym typeface="Consolas"/>
            </a:endParaRPr>
          </a:p>
        </p:txBody>
      </p:sp>
      <p:sp>
        <p:nvSpPr>
          <p:cNvPr id="290" name="Google Shape;290;g2879d3210e9_1_314"/>
          <p:cNvSpPr/>
          <p:nvPr/>
        </p:nvSpPr>
        <p:spPr>
          <a:xfrm>
            <a:off x="152400" y="76200"/>
            <a:ext cx="66513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663300"/>
                </a:solidFill>
                <a:latin typeface="Arial"/>
                <a:ea typeface="Arial"/>
                <a:cs typeface="Arial"/>
                <a:sym typeface="Arial"/>
              </a:rPr>
              <a:t>Question 5, Expansion 5 - Solution</a:t>
            </a:r>
            <a:endParaRPr b="0" i="0" sz="2400" u="none" cap="none" strike="noStrike">
              <a:solidFill>
                <a:srgbClr val="663300"/>
              </a:solidFill>
              <a:latin typeface="Arial"/>
              <a:ea typeface="Arial"/>
              <a:cs typeface="Arial"/>
              <a:sym typeface="Arial"/>
            </a:endParaRPr>
          </a:p>
          <a:p>
            <a:pPr indent="0" lvl="0" marL="0" marR="0" rtl="1" algn="r">
              <a:lnSpc>
                <a:spcPct val="100000"/>
              </a:lnSpc>
              <a:spcBef>
                <a:spcPts val="0"/>
              </a:spcBef>
              <a:spcAft>
                <a:spcPts val="0"/>
              </a:spcAft>
              <a:buClr>
                <a:srgbClr val="000000"/>
              </a:buClr>
              <a:buSzPts val="2400"/>
              <a:buFont typeface="Arial"/>
              <a:buNone/>
            </a:pPr>
            <a:r>
              <a:t/>
            </a:r>
            <a:endParaRPr b="0" i="0" sz="2400" u="none" cap="none" strike="noStrike">
              <a:solidFill>
                <a:srgbClr val="6633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2879d3210e9_1_320"/>
          <p:cNvSpPr txBox="1"/>
          <p:nvPr/>
        </p:nvSpPr>
        <p:spPr>
          <a:xfrm>
            <a:off x="228600" y="685800"/>
            <a:ext cx="8610600" cy="23904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The function diffSets (int []  set1, int [] set2) emulates the difference operation. </a:t>
            </a:r>
            <a:endParaRPr b="0" i="0" sz="1600" u="none" cap="none" strike="noStrike">
              <a:solidFill>
                <a:schemeClr val="dk1"/>
              </a:solidFill>
              <a:latin typeface="Comic Sans MS"/>
              <a:ea typeface="Comic Sans MS"/>
              <a:cs typeface="Comic Sans MS"/>
              <a:sym typeface="Comic Sans MS"/>
            </a:endParaRPr>
          </a:p>
          <a:p>
            <a:pPr indent="-342900" lvl="0" marL="3429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The difference of set1 - set2, contains elements that appear in set1 doesn’t appear in set2. Note: each element should appear once. Assume the result will have at least 1 element</a:t>
            </a:r>
            <a:endParaRPr b="0" i="0" sz="1600" u="none" cap="none" strike="noStrike">
              <a:solidFill>
                <a:schemeClr val="dk1"/>
              </a:solidFill>
              <a:latin typeface="Comic Sans MS"/>
              <a:ea typeface="Comic Sans MS"/>
              <a:cs typeface="Comic Sans MS"/>
              <a:sym typeface="Comic Sans MS"/>
            </a:endParaRPr>
          </a:p>
          <a:p>
            <a:pPr indent="-342900" lvl="0" marL="3429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Example: </a:t>
            </a:r>
            <a:endParaRPr b="0" i="0" sz="1600" u="none" cap="none" strike="noStrike">
              <a:solidFill>
                <a:schemeClr val="dk1"/>
              </a:solidFill>
              <a:latin typeface="Comic Sans MS"/>
              <a:ea typeface="Comic Sans MS"/>
              <a:cs typeface="Comic Sans MS"/>
              <a:sym typeface="Comic Sans MS"/>
            </a:endParaRPr>
          </a:p>
          <a:p>
            <a:pPr indent="-330200" lvl="1" marL="9144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diffSets({1,2,3},{2,3}); 		       </a:t>
            </a:r>
            <a:r>
              <a:rPr b="0" i="0" lang="en-US" sz="1600" u="none" cap="none" strike="noStrike">
                <a:solidFill>
                  <a:srgbClr val="00B050"/>
                </a:solidFill>
                <a:latin typeface="Comic Sans MS"/>
                <a:ea typeface="Comic Sans MS"/>
                <a:cs typeface="Comic Sans MS"/>
                <a:sym typeface="Comic Sans MS"/>
              </a:rPr>
              <a:t>// {1}</a:t>
            </a:r>
            <a:endParaRPr b="0" i="0" sz="1600" u="none" cap="none" strike="noStrike">
              <a:solidFill>
                <a:srgbClr val="00B050"/>
              </a:solidFill>
              <a:latin typeface="Comic Sans MS"/>
              <a:ea typeface="Comic Sans MS"/>
              <a:cs typeface="Comic Sans MS"/>
              <a:sym typeface="Comic Sans MS"/>
            </a:endParaRPr>
          </a:p>
          <a:p>
            <a:pPr indent="-330200" lvl="1" marL="9144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diffSets({1,2,3,5},{2,4,3,6,7}); 	</a:t>
            </a:r>
            <a:r>
              <a:rPr b="0" i="0" lang="en-US" sz="1600" u="none" cap="none" strike="noStrike">
                <a:solidFill>
                  <a:srgbClr val="00B050"/>
                </a:solidFill>
                <a:latin typeface="Comic Sans MS"/>
                <a:ea typeface="Comic Sans MS"/>
                <a:cs typeface="Comic Sans MS"/>
                <a:sym typeface="Comic Sans MS"/>
              </a:rPr>
              <a:t>// {1,5}</a:t>
            </a:r>
            <a:endParaRPr b="0" i="0" sz="1600" u="none" cap="none" strike="noStrike">
              <a:solidFill>
                <a:srgbClr val="00B050"/>
              </a:solidFill>
              <a:latin typeface="Comic Sans MS"/>
              <a:ea typeface="Comic Sans MS"/>
              <a:cs typeface="Comic Sans MS"/>
              <a:sym typeface="Comic Sans MS"/>
            </a:endParaRPr>
          </a:p>
          <a:p>
            <a:pPr indent="-330200" lvl="1" marL="9144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diffSets({2,4,3,6,7},{1,2,3,5}); 	</a:t>
            </a:r>
            <a:r>
              <a:rPr b="0" i="0" lang="en-US" sz="1600" u="none" cap="none" strike="noStrike">
                <a:solidFill>
                  <a:srgbClr val="00B050"/>
                </a:solidFill>
                <a:latin typeface="Comic Sans MS"/>
                <a:ea typeface="Comic Sans MS"/>
                <a:cs typeface="Comic Sans MS"/>
                <a:sym typeface="Comic Sans MS"/>
              </a:rPr>
              <a:t>// {4,6,7}</a:t>
            </a:r>
            <a:endParaRPr b="0" i="0" sz="1600" u="none" cap="none" strike="noStrike">
              <a:solidFill>
                <a:srgbClr val="00B050"/>
              </a:solidFill>
              <a:latin typeface="Comic Sans MS"/>
              <a:ea typeface="Comic Sans MS"/>
              <a:cs typeface="Comic Sans MS"/>
              <a:sym typeface="Comic Sans MS"/>
            </a:endParaRPr>
          </a:p>
          <a:p>
            <a:pPr indent="-342900" lvl="0" marL="3429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Implement the function</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960"/>
              </a:spcBef>
              <a:spcAft>
                <a:spcPts val="0"/>
              </a:spcAft>
              <a:buClr>
                <a:srgbClr val="006600"/>
              </a:buClr>
              <a:buSzPts val="1600"/>
              <a:buFont typeface="Noto Sans"/>
              <a:buNone/>
            </a:pPr>
            <a:r>
              <a:t/>
            </a:r>
            <a:endParaRPr b="0" i="0" sz="1600" u="none" cap="none" strike="noStrike">
              <a:solidFill>
                <a:schemeClr val="dk1"/>
              </a:solidFill>
              <a:latin typeface="Comic Sans MS"/>
              <a:ea typeface="Comic Sans MS"/>
              <a:cs typeface="Comic Sans MS"/>
              <a:sym typeface="Comic Sans MS"/>
            </a:endParaRPr>
          </a:p>
          <a:p>
            <a:pPr indent="-285750" lvl="1" marL="742950" marR="0" rtl="0" algn="l">
              <a:lnSpc>
                <a:spcPct val="100000"/>
              </a:lnSpc>
              <a:spcBef>
                <a:spcPts val="960"/>
              </a:spcBef>
              <a:spcAft>
                <a:spcPts val="0"/>
              </a:spcAft>
              <a:buClr>
                <a:srgbClr val="000099"/>
              </a:buClr>
              <a:buSzPts val="1200"/>
              <a:buFont typeface="Noto Sans"/>
              <a:buNone/>
            </a:pPr>
            <a:r>
              <a:t/>
            </a:r>
            <a:endParaRPr b="0" i="0" sz="1600" u="none" cap="none" strike="noStrike">
              <a:solidFill>
                <a:schemeClr val="dk1"/>
              </a:solidFill>
              <a:latin typeface="Comic Sans MS"/>
              <a:ea typeface="Comic Sans MS"/>
              <a:cs typeface="Comic Sans MS"/>
              <a:sym typeface="Comic Sans MS"/>
            </a:endParaRPr>
          </a:p>
          <a:p>
            <a:pPr indent="-285750" lvl="1" marL="742950" marR="0" rtl="0" algn="l">
              <a:lnSpc>
                <a:spcPct val="100000"/>
              </a:lnSpc>
              <a:spcBef>
                <a:spcPts val="960"/>
              </a:spcBef>
              <a:spcAft>
                <a:spcPts val="0"/>
              </a:spcAft>
              <a:buClr>
                <a:srgbClr val="000099"/>
              </a:buClr>
              <a:buSzPts val="1200"/>
              <a:buFont typeface="Noto Sans"/>
              <a:buNone/>
            </a:pPr>
            <a:r>
              <a:t/>
            </a:r>
            <a:endParaRPr b="0" i="0" sz="1600" u="none" cap="none" strike="noStrike">
              <a:solidFill>
                <a:srgbClr val="00B050"/>
              </a:solidFill>
              <a:latin typeface="Comic Sans MS"/>
              <a:ea typeface="Comic Sans MS"/>
              <a:cs typeface="Comic Sans MS"/>
              <a:sym typeface="Comic Sans MS"/>
            </a:endParaRPr>
          </a:p>
        </p:txBody>
      </p:sp>
      <p:sp>
        <p:nvSpPr>
          <p:cNvPr id="296" name="Google Shape;296;g2879d3210e9_1_320"/>
          <p:cNvSpPr/>
          <p:nvPr/>
        </p:nvSpPr>
        <p:spPr>
          <a:xfrm>
            <a:off x="152400" y="76200"/>
            <a:ext cx="66513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663300"/>
                </a:solidFill>
                <a:latin typeface="Arial"/>
                <a:ea typeface="Arial"/>
                <a:cs typeface="Arial"/>
                <a:sym typeface="Arial"/>
              </a:rPr>
              <a:t>Question 5, Expansion 6 - SetOps</a:t>
            </a:r>
            <a:endParaRPr b="0" i="0" sz="2400" u="none" cap="none" strike="noStrike">
              <a:solidFill>
                <a:srgbClr val="663300"/>
              </a:solidFill>
              <a:latin typeface="Arial"/>
              <a:ea typeface="Arial"/>
              <a:cs typeface="Arial"/>
              <a:sym typeface="Arial"/>
            </a:endParaRPr>
          </a:p>
          <a:p>
            <a:pPr indent="0" lvl="0" marL="0" marR="0" rtl="1" algn="r">
              <a:lnSpc>
                <a:spcPct val="100000"/>
              </a:lnSpc>
              <a:spcBef>
                <a:spcPts val="0"/>
              </a:spcBef>
              <a:spcAft>
                <a:spcPts val="0"/>
              </a:spcAft>
              <a:buClr>
                <a:srgbClr val="000000"/>
              </a:buClr>
              <a:buSzPts val="2400"/>
              <a:buFont typeface="Arial"/>
              <a:buNone/>
            </a:pPr>
            <a:r>
              <a:t/>
            </a:r>
            <a:endParaRPr b="0" i="0" sz="2400" u="none" cap="none" strike="noStrike">
              <a:solidFill>
                <a:srgbClr val="663300"/>
              </a:solidFill>
              <a:latin typeface="Arial"/>
              <a:ea typeface="Arial"/>
              <a:cs typeface="Arial"/>
              <a:sym typeface="Arial"/>
            </a:endParaRPr>
          </a:p>
        </p:txBody>
      </p:sp>
      <p:sp>
        <p:nvSpPr>
          <p:cNvPr id="297" name="Google Shape;297;g2879d3210e9_1_320"/>
          <p:cNvSpPr/>
          <p:nvPr/>
        </p:nvSpPr>
        <p:spPr>
          <a:xfrm>
            <a:off x="152400" y="6677610"/>
            <a:ext cx="4724400" cy="152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g2879d3210e9_1_326"/>
          <p:cNvSpPr/>
          <p:nvPr/>
        </p:nvSpPr>
        <p:spPr>
          <a:xfrm>
            <a:off x="152400" y="6677610"/>
            <a:ext cx="4724400" cy="152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3" name="Google Shape;303;g2879d3210e9_1_326"/>
          <p:cNvSpPr/>
          <p:nvPr/>
        </p:nvSpPr>
        <p:spPr>
          <a:xfrm>
            <a:off x="381000" y="838200"/>
            <a:ext cx="8453400" cy="4845900"/>
          </a:xfrm>
          <a:prstGeom prst="rect">
            <a:avLst/>
          </a:prstGeom>
          <a:solidFill>
            <a:srgbClr val="DBD8D8"/>
          </a:solid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7F0055"/>
                </a:solidFill>
                <a:latin typeface="Consolas"/>
                <a:ea typeface="Consolas"/>
                <a:cs typeface="Consolas"/>
                <a:sym typeface="Consolas"/>
              </a:rPr>
              <a:t>public</a:t>
            </a:r>
            <a:r>
              <a:rPr b="0" i="0" lang="en-US" sz="1800" u="none" cap="none" strike="noStrike">
                <a:solidFill>
                  <a:srgbClr val="000000"/>
                </a:solidFill>
                <a:latin typeface="Consolas"/>
                <a:ea typeface="Consolas"/>
                <a:cs typeface="Consolas"/>
                <a:sym typeface="Consolas"/>
              </a:rPr>
              <a:t> </a:t>
            </a:r>
            <a:r>
              <a:rPr b="1" i="0" lang="en-US" sz="1800" u="none" cap="none" strike="noStrike">
                <a:solidFill>
                  <a:srgbClr val="7F0055"/>
                </a:solidFill>
                <a:latin typeface="Consolas"/>
                <a:ea typeface="Consolas"/>
                <a:cs typeface="Consolas"/>
                <a:sym typeface="Consolas"/>
              </a:rPr>
              <a:t>static</a:t>
            </a:r>
            <a:r>
              <a:rPr b="0" i="0" lang="en-US" sz="1800" u="none" cap="none" strike="noStrike">
                <a:solidFill>
                  <a:srgbClr val="000000"/>
                </a:solidFill>
                <a:latin typeface="Consolas"/>
                <a:ea typeface="Consolas"/>
                <a:cs typeface="Consolas"/>
                <a:sym typeface="Consolas"/>
              </a:rPr>
              <a:t> </a:t>
            </a:r>
            <a:r>
              <a:rPr b="1" i="0" lang="en-US" sz="1800" u="none" cap="none" strike="noStrike">
                <a:solidFill>
                  <a:srgbClr val="7F0055"/>
                </a:solidFill>
                <a:latin typeface="Consolas"/>
                <a:ea typeface="Consolas"/>
                <a:cs typeface="Consolas"/>
                <a:sym typeface="Consolas"/>
              </a:rPr>
              <a:t>int</a:t>
            </a:r>
            <a:r>
              <a:rPr b="0" i="0" lang="en-US" sz="1800" u="none" cap="none" strike="noStrike">
                <a:solidFill>
                  <a:srgbClr val="000000"/>
                </a:solidFill>
                <a:latin typeface="Consolas"/>
                <a:ea typeface="Consolas"/>
                <a:cs typeface="Consolas"/>
                <a:sym typeface="Consolas"/>
              </a:rPr>
              <a:t> [] diffSets(</a:t>
            </a:r>
            <a:r>
              <a:rPr b="1" i="0" lang="en-US" sz="1800" u="none" cap="none" strike="noStrike">
                <a:solidFill>
                  <a:srgbClr val="7F0055"/>
                </a:solidFill>
                <a:latin typeface="Consolas"/>
                <a:ea typeface="Consolas"/>
                <a:cs typeface="Consolas"/>
                <a:sym typeface="Consolas"/>
              </a:rPr>
              <a:t>int</a:t>
            </a:r>
            <a:r>
              <a:rPr b="0" i="0" lang="en-US" sz="1800" u="none" cap="none" strike="noStrike">
                <a:solidFill>
                  <a:srgbClr val="000000"/>
                </a:solidFill>
                <a:latin typeface="Consolas"/>
                <a:ea typeface="Consolas"/>
                <a:cs typeface="Consolas"/>
                <a:sym typeface="Consolas"/>
              </a:rPr>
              <a:t>[] set1</a:t>
            </a:r>
            <a:r>
              <a:rPr b="0" i="0" lang="en-US" sz="1800" u="none" cap="none" strike="noStrike">
                <a:solidFill>
                  <a:schemeClr val="dk1"/>
                </a:solidFill>
                <a:latin typeface="Consolas"/>
                <a:ea typeface="Consolas"/>
                <a:cs typeface="Consolas"/>
                <a:sym typeface="Consolas"/>
              </a:rPr>
              <a:t>, </a:t>
            </a:r>
            <a:r>
              <a:rPr b="1" i="0" lang="en-US" sz="1800" u="none" cap="none" strike="noStrike">
                <a:solidFill>
                  <a:srgbClr val="7F0055"/>
                </a:solidFill>
                <a:latin typeface="Consolas"/>
                <a:ea typeface="Consolas"/>
                <a:cs typeface="Consolas"/>
                <a:sym typeface="Consolas"/>
              </a:rPr>
              <a:t>int</a:t>
            </a:r>
            <a:r>
              <a:rPr b="0" i="0" lang="en-US" sz="1800" u="none" cap="none" strike="noStrike">
                <a:solidFill>
                  <a:schemeClr val="dk1"/>
                </a:solidFill>
                <a:latin typeface="Consolas"/>
                <a:ea typeface="Consolas"/>
                <a:cs typeface="Consolas"/>
                <a:sym typeface="Consolas"/>
              </a:rPr>
              <a:t>[] </a:t>
            </a:r>
            <a:r>
              <a:rPr b="0" i="0" lang="en-US" sz="1800" u="none" cap="none" strike="noStrike">
                <a:solidFill>
                  <a:srgbClr val="000000"/>
                </a:solidFill>
                <a:latin typeface="Consolas"/>
                <a:ea typeface="Consolas"/>
                <a:cs typeface="Consolas"/>
                <a:sym typeface="Consolas"/>
              </a:rPr>
              <a:t>set2) {</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	</a:t>
            </a:r>
            <a:r>
              <a:rPr b="1" i="0" lang="en-US" sz="1800" u="none" cap="none" strike="noStrike">
                <a:solidFill>
                  <a:srgbClr val="7F0055"/>
                </a:solidFill>
                <a:latin typeface="Consolas"/>
                <a:ea typeface="Consolas"/>
                <a:cs typeface="Consolas"/>
                <a:sym typeface="Consolas"/>
              </a:rPr>
              <a:t>int </a:t>
            </a:r>
            <a:r>
              <a:rPr b="0" i="0" lang="en-US" sz="1800" u="none" cap="none" strike="noStrike">
                <a:solidFill>
                  <a:schemeClr val="dk1"/>
                </a:solidFill>
                <a:latin typeface="Consolas"/>
                <a:ea typeface="Consolas"/>
                <a:cs typeface="Consolas"/>
                <a:sym typeface="Consolas"/>
              </a:rPr>
              <a:t>[] arr = </a:t>
            </a:r>
            <a:r>
              <a:rPr b="1" i="0" lang="en-US" sz="1800" u="none" cap="none" strike="noStrike">
                <a:solidFill>
                  <a:srgbClr val="7F0055"/>
                </a:solidFill>
                <a:latin typeface="Consolas"/>
                <a:ea typeface="Consolas"/>
                <a:cs typeface="Consolas"/>
                <a:sym typeface="Consolas"/>
              </a:rPr>
              <a:t>new int</a:t>
            </a:r>
            <a:r>
              <a:rPr b="0" i="0" lang="en-US" sz="1800" u="none" cap="none" strike="noStrike">
                <a:solidFill>
                  <a:schemeClr val="dk1"/>
                </a:solidFill>
                <a:latin typeface="Consolas"/>
                <a:ea typeface="Consolas"/>
                <a:cs typeface="Consolas"/>
                <a:sym typeface="Consolas"/>
              </a:rPr>
              <a:t> [</a:t>
            </a:r>
            <a:r>
              <a:rPr b="0" i="0" lang="en-US" sz="1800" u="none" cap="none" strike="noStrike">
                <a:solidFill>
                  <a:srgbClr val="000000"/>
                </a:solidFill>
                <a:latin typeface="Consolas"/>
                <a:ea typeface="Consolas"/>
                <a:cs typeface="Consolas"/>
                <a:sym typeface="Consolas"/>
              </a:rPr>
              <a:t>set1.length</a:t>
            </a:r>
            <a:r>
              <a:rPr b="0" i="0" lang="en-US" sz="1800" u="none" cap="none" strike="noStrike">
                <a:solidFill>
                  <a:schemeClr val="dk1"/>
                </a:solidFill>
                <a:latin typeface="Consolas"/>
                <a:ea typeface="Consolas"/>
                <a:cs typeface="Consolas"/>
                <a:sym typeface="Consolas"/>
              </a:rPr>
              <a:t>];</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Consolas"/>
                <a:ea typeface="Consolas"/>
                <a:cs typeface="Consolas"/>
                <a:sym typeface="Consolas"/>
              </a:rPr>
              <a:t>	</a:t>
            </a:r>
            <a:r>
              <a:rPr b="1" i="0" lang="en-US" sz="1800" u="none" cap="none" strike="noStrike">
                <a:solidFill>
                  <a:srgbClr val="7F0055"/>
                </a:solidFill>
                <a:latin typeface="Consolas"/>
                <a:ea typeface="Consolas"/>
                <a:cs typeface="Consolas"/>
                <a:sym typeface="Consolas"/>
              </a:rPr>
              <a:t>int</a:t>
            </a:r>
            <a:r>
              <a:rPr b="0" i="0" lang="en-US" sz="1800" u="none" cap="none" strike="noStrike">
                <a:solidFill>
                  <a:schemeClr val="dk1"/>
                </a:solidFill>
                <a:latin typeface="Consolas"/>
                <a:ea typeface="Consolas"/>
                <a:cs typeface="Consolas"/>
                <a:sym typeface="Consolas"/>
              </a:rPr>
              <a:t> size = 0;</a:t>
            </a:r>
            <a:endParaRPr b="0" i="0" sz="1800" u="none" cap="none" strike="noStrike">
              <a:solidFill>
                <a:schemeClr val="dk1"/>
              </a:solidFill>
              <a:latin typeface="Consolas"/>
              <a:ea typeface="Consolas"/>
              <a:cs typeface="Consolas"/>
              <a:sym typeface="Consolas"/>
            </a:endParaRPr>
          </a:p>
          <a:p>
            <a:pPr indent="45720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 </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7F0055"/>
                </a:solidFill>
                <a:latin typeface="Consolas"/>
                <a:ea typeface="Consolas"/>
                <a:cs typeface="Consolas"/>
                <a:sym typeface="Consolas"/>
              </a:rPr>
              <a:t>	</a:t>
            </a:r>
            <a:r>
              <a:rPr b="1" i="0" lang="en-US" sz="1800" u="none" cap="none" strike="noStrike">
                <a:solidFill>
                  <a:srgbClr val="7F0055"/>
                </a:solidFill>
                <a:latin typeface="Consolas"/>
                <a:ea typeface="Consolas"/>
                <a:cs typeface="Consolas"/>
                <a:sym typeface="Consolas"/>
              </a:rPr>
              <a:t>for</a:t>
            </a:r>
            <a:r>
              <a:rPr b="0" i="0" lang="en-US" sz="1800" u="none" cap="none" strike="noStrike">
                <a:solidFill>
                  <a:srgbClr val="000000"/>
                </a:solidFill>
                <a:latin typeface="Consolas"/>
                <a:ea typeface="Consolas"/>
                <a:cs typeface="Consolas"/>
                <a:sym typeface="Consolas"/>
              </a:rPr>
              <a:t> (</a:t>
            </a:r>
            <a:r>
              <a:rPr b="1" i="0" lang="en-US" sz="1800" u="none" cap="none" strike="noStrike">
                <a:solidFill>
                  <a:srgbClr val="7F0055"/>
                </a:solidFill>
                <a:latin typeface="Consolas"/>
                <a:ea typeface="Consolas"/>
                <a:cs typeface="Consolas"/>
                <a:sym typeface="Consolas"/>
              </a:rPr>
              <a:t>int</a:t>
            </a:r>
            <a:r>
              <a:rPr b="0" i="0" lang="en-US" sz="1800" u="none" cap="none" strike="noStrike">
                <a:solidFill>
                  <a:srgbClr val="000000"/>
                </a:solidFill>
                <a:latin typeface="Consolas"/>
                <a:ea typeface="Consolas"/>
                <a:cs typeface="Consolas"/>
                <a:sym typeface="Consolas"/>
              </a:rPr>
              <a:t> i = 0; i &lt; set1.length; i++) {</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		</a:t>
            </a:r>
            <a:r>
              <a:rPr b="1" i="0" lang="en-US" sz="1800" u="none" cap="none" strike="noStrike">
                <a:solidFill>
                  <a:srgbClr val="7F0055"/>
                </a:solidFill>
                <a:latin typeface="Consolas"/>
                <a:ea typeface="Consolas"/>
                <a:cs typeface="Consolas"/>
                <a:sym typeface="Consolas"/>
              </a:rPr>
              <a:t>if</a:t>
            </a:r>
            <a:r>
              <a:rPr b="0" i="0" lang="en-US" sz="1800" u="none" cap="none" strike="noStrike">
                <a:solidFill>
                  <a:srgbClr val="000000"/>
                </a:solidFill>
                <a:latin typeface="Consolas"/>
                <a:ea typeface="Consolas"/>
                <a:cs typeface="Consolas"/>
                <a:sym typeface="Consolas"/>
              </a:rPr>
              <a:t> (!contains(set2, set1[i])){</a:t>
            </a:r>
            <a:endParaRPr b="0" i="0" sz="1800" u="none" cap="none" strike="noStrike">
              <a:solidFill>
                <a:srgbClr val="000000"/>
              </a:solidFill>
              <a:latin typeface="Consolas"/>
              <a:ea typeface="Consolas"/>
              <a:cs typeface="Consolas"/>
              <a:sym typeface="Consolas"/>
            </a:endParaRPr>
          </a:p>
          <a:p>
            <a:pPr indent="45720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nsolas"/>
                <a:ea typeface="Consolas"/>
                <a:cs typeface="Consolas"/>
                <a:sym typeface="Consolas"/>
              </a:rPr>
              <a:t>		arr[size++] = set1[i];</a:t>
            </a:r>
            <a:endParaRPr b="0" i="0" sz="18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lang="en-US" sz="1800">
                <a:solidFill>
                  <a:schemeClr val="dk1"/>
                </a:solidFill>
                <a:latin typeface="Consolas"/>
                <a:ea typeface="Consolas"/>
                <a:cs typeface="Consolas"/>
                <a:sym typeface="Consolas"/>
              </a:rPr>
              <a:t>       </a:t>
            </a:r>
            <a:r>
              <a:rPr b="0" i="0" lang="en-US" sz="1800" u="none" cap="none" strike="noStrike">
                <a:solidFill>
                  <a:schemeClr val="dk1"/>
                </a:solidFill>
                <a:latin typeface="Consolas"/>
                <a:ea typeface="Consolas"/>
                <a:cs typeface="Consolas"/>
                <a:sym typeface="Consolas"/>
              </a:rPr>
              <a:t>}</a:t>
            </a:r>
            <a:endParaRPr b="0" i="0" sz="18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	}</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	</a:t>
            </a:r>
            <a:r>
              <a:rPr b="1" i="0" lang="en-US" sz="1800" u="none" cap="none" strike="noStrike">
                <a:solidFill>
                  <a:srgbClr val="7F0055"/>
                </a:solidFill>
                <a:latin typeface="Consolas"/>
                <a:ea typeface="Consolas"/>
                <a:cs typeface="Consolas"/>
                <a:sym typeface="Consolas"/>
              </a:rPr>
              <a:t>int </a:t>
            </a:r>
            <a:r>
              <a:rPr b="0" i="0" lang="en-US" sz="1800" u="none" cap="none" strike="noStrike">
                <a:solidFill>
                  <a:schemeClr val="dk1"/>
                </a:solidFill>
                <a:latin typeface="Consolas"/>
                <a:ea typeface="Consolas"/>
                <a:cs typeface="Consolas"/>
                <a:sym typeface="Consolas"/>
              </a:rPr>
              <a:t>[] res = </a:t>
            </a:r>
            <a:r>
              <a:rPr b="1" i="0" lang="en-US" sz="1800" u="none" cap="none" strike="noStrike">
                <a:solidFill>
                  <a:srgbClr val="7F0055"/>
                </a:solidFill>
                <a:latin typeface="Consolas"/>
                <a:ea typeface="Consolas"/>
                <a:cs typeface="Consolas"/>
                <a:sym typeface="Consolas"/>
              </a:rPr>
              <a:t>new int</a:t>
            </a:r>
            <a:r>
              <a:rPr b="0" i="0" lang="en-US" sz="1800" u="none" cap="none" strike="noStrike">
                <a:solidFill>
                  <a:schemeClr val="dk1"/>
                </a:solidFill>
                <a:latin typeface="Consolas"/>
                <a:ea typeface="Consolas"/>
                <a:cs typeface="Consolas"/>
                <a:sym typeface="Consolas"/>
              </a:rPr>
              <a:t> [size];</a:t>
            </a:r>
            <a:endParaRPr b="0" i="0" sz="1800" u="none" cap="none" strike="noStrike">
              <a:solidFill>
                <a:srgbClr val="000000"/>
              </a:solidFill>
              <a:latin typeface="Consolas"/>
              <a:ea typeface="Consolas"/>
              <a:cs typeface="Consolas"/>
              <a:sym typeface="Consolas"/>
            </a:endParaRPr>
          </a:p>
          <a:p>
            <a:pPr indent="457200" lvl="0" marL="0" marR="0" rtl="0" algn="l">
              <a:lnSpc>
                <a:spcPct val="100000"/>
              </a:lnSpc>
              <a:spcBef>
                <a:spcPts val="0"/>
              </a:spcBef>
              <a:spcAft>
                <a:spcPts val="0"/>
              </a:spcAft>
              <a:buClr>
                <a:schemeClr val="dk1"/>
              </a:buClr>
              <a:buSzPts val="1800"/>
              <a:buFont typeface="Arial"/>
              <a:buNone/>
            </a:pPr>
            <a:r>
              <a:rPr b="1" i="0" lang="en-US" sz="1800" u="none" cap="none" strike="noStrike">
                <a:solidFill>
                  <a:srgbClr val="7F0055"/>
                </a:solidFill>
                <a:latin typeface="Consolas"/>
                <a:ea typeface="Consolas"/>
                <a:cs typeface="Consolas"/>
                <a:sym typeface="Consolas"/>
              </a:rPr>
              <a:t>for</a:t>
            </a:r>
            <a:r>
              <a:rPr b="0" i="0" lang="en-US" sz="1800" u="none" cap="none" strike="noStrike">
                <a:solidFill>
                  <a:schemeClr val="dk1"/>
                </a:solidFill>
                <a:latin typeface="Consolas"/>
                <a:ea typeface="Consolas"/>
                <a:cs typeface="Consolas"/>
                <a:sym typeface="Consolas"/>
              </a:rPr>
              <a:t> (</a:t>
            </a:r>
            <a:r>
              <a:rPr b="1" i="0" lang="en-US" sz="1800" u="none" cap="none" strike="noStrike">
                <a:solidFill>
                  <a:srgbClr val="7F0055"/>
                </a:solidFill>
                <a:latin typeface="Consolas"/>
                <a:ea typeface="Consolas"/>
                <a:cs typeface="Consolas"/>
                <a:sym typeface="Consolas"/>
              </a:rPr>
              <a:t>int</a:t>
            </a:r>
            <a:r>
              <a:rPr b="0" i="0" lang="en-US" sz="1800" u="none" cap="none" strike="noStrike">
                <a:solidFill>
                  <a:schemeClr val="dk1"/>
                </a:solidFill>
                <a:latin typeface="Consolas"/>
                <a:ea typeface="Consolas"/>
                <a:cs typeface="Consolas"/>
                <a:sym typeface="Consolas"/>
              </a:rPr>
              <a:t> </a:t>
            </a:r>
            <a:r>
              <a:rPr b="0" i="0" lang="en-US" sz="1800" u="none" cap="none" strike="noStrike">
                <a:solidFill>
                  <a:srgbClr val="000000"/>
                </a:solidFill>
                <a:latin typeface="Consolas"/>
                <a:ea typeface="Consolas"/>
                <a:cs typeface="Consolas"/>
                <a:sym typeface="Consolas"/>
              </a:rPr>
              <a:t>i = 0; i &lt; res.length; i++) </a:t>
            </a:r>
            <a:r>
              <a:rPr b="0" i="0" lang="en-US" sz="1800" u="none" cap="none" strike="noStrike">
                <a:solidFill>
                  <a:schemeClr val="dk1"/>
                </a:solidFill>
                <a:latin typeface="Consolas"/>
                <a:ea typeface="Consolas"/>
                <a:cs typeface="Consolas"/>
                <a:sym typeface="Consolas"/>
              </a:rPr>
              <a:t>{</a:t>
            </a:r>
            <a:endParaRPr b="0" i="0" sz="14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Consolas"/>
                <a:ea typeface="Consolas"/>
                <a:cs typeface="Consolas"/>
                <a:sym typeface="Consolas"/>
              </a:rPr>
              <a:t>		res[i] = arr[i];</a:t>
            </a:r>
            <a:endParaRPr b="0" i="0" sz="1800" u="none" cap="none" strike="noStrike">
              <a:solidFill>
                <a:srgbClr val="7F0055"/>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Consolas"/>
                <a:ea typeface="Consolas"/>
                <a:cs typeface="Consolas"/>
                <a:sym typeface="Consolas"/>
              </a:rPr>
              <a:t>	}</a:t>
            </a:r>
            <a:endParaRPr b="0" i="0" sz="18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7F0055"/>
                </a:solidFill>
                <a:latin typeface="Consolas"/>
                <a:ea typeface="Consolas"/>
                <a:cs typeface="Consolas"/>
                <a:sym typeface="Consolas"/>
              </a:rPr>
              <a:t>	</a:t>
            </a:r>
            <a:r>
              <a:rPr b="1" i="0" lang="en-US" sz="1800" u="none" cap="none" strike="noStrike">
                <a:solidFill>
                  <a:srgbClr val="7F0055"/>
                </a:solidFill>
                <a:latin typeface="Consolas"/>
                <a:ea typeface="Consolas"/>
                <a:cs typeface="Consolas"/>
                <a:sym typeface="Consolas"/>
              </a:rPr>
              <a:t>return </a:t>
            </a:r>
            <a:r>
              <a:rPr b="0" i="0" lang="en-US" sz="1800" u="none" cap="none" strike="noStrike">
                <a:solidFill>
                  <a:srgbClr val="000000"/>
                </a:solidFill>
                <a:latin typeface="Consolas"/>
                <a:ea typeface="Consolas"/>
                <a:cs typeface="Consolas"/>
                <a:sym typeface="Consolas"/>
              </a:rPr>
              <a:t>res;</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a:t>
            </a:r>
            <a:endParaRPr b="0" i="0" sz="1800" u="none" cap="none" strike="noStrike">
              <a:solidFill>
                <a:srgbClr val="000000"/>
              </a:solidFill>
              <a:latin typeface="Consolas"/>
              <a:ea typeface="Consolas"/>
              <a:cs typeface="Consolas"/>
              <a:sym typeface="Consolas"/>
            </a:endParaRPr>
          </a:p>
        </p:txBody>
      </p:sp>
      <p:sp>
        <p:nvSpPr>
          <p:cNvPr id="304" name="Google Shape;304;g2879d3210e9_1_326"/>
          <p:cNvSpPr/>
          <p:nvPr/>
        </p:nvSpPr>
        <p:spPr>
          <a:xfrm>
            <a:off x="152400" y="76200"/>
            <a:ext cx="66513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663300"/>
                </a:solidFill>
                <a:latin typeface="Arial"/>
                <a:ea typeface="Arial"/>
                <a:cs typeface="Arial"/>
                <a:sym typeface="Arial"/>
              </a:rPr>
              <a:t>Question 5, Expansion 6 - Solution</a:t>
            </a:r>
            <a:endParaRPr b="0" i="0" sz="2400" u="none" cap="none" strike="noStrike">
              <a:solidFill>
                <a:srgbClr val="663300"/>
              </a:solidFill>
              <a:latin typeface="Arial"/>
              <a:ea typeface="Arial"/>
              <a:cs typeface="Arial"/>
              <a:sym typeface="Arial"/>
            </a:endParaRPr>
          </a:p>
          <a:p>
            <a:pPr indent="0" lvl="0" marL="0" marR="0" rtl="1" algn="r">
              <a:lnSpc>
                <a:spcPct val="100000"/>
              </a:lnSpc>
              <a:spcBef>
                <a:spcPts val="0"/>
              </a:spcBef>
              <a:spcAft>
                <a:spcPts val="0"/>
              </a:spcAft>
              <a:buClr>
                <a:srgbClr val="000000"/>
              </a:buClr>
              <a:buSzPts val="2400"/>
              <a:buFont typeface="Arial"/>
              <a:buNone/>
            </a:pPr>
            <a:r>
              <a:t/>
            </a:r>
            <a:endParaRPr b="0" i="0" sz="2400" u="none" cap="none" strike="noStrike">
              <a:solidFill>
                <a:srgbClr val="6633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
          <p:cNvSpPr txBox="1"/>
          <p:nvPr>
            <p:ph idx="4294967295"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Question 1 – Length of Last Word</a:t>
            </a:r>
            <a:endParaRPr/>
          </a:p>
        </p:txBody>
      </p:sp>
      <p:sp>
        <p:nvSpPr>
          <p:cNvPr id="88" name="Google Shape;88;p1"/>
          <p:cNvSpPr txBox="1"/>
          <p:nvPr>
            <p:ph idx="4294967295" type="body"/>
          </p:nvPr>
        </p:nvSpPr>
        <p:spPr>
          <a:xfrm>
            <a:off x="228600" y="838200"/>
            <a:ext cx="8610600" cy="2743200"/>
          </a:xfrm>
          <a:prstGeom prst="rect">
            <a:avLst/>
          </a:prstGeom>
          <a:noFill/>
          <a:ln>
            <a:noFill/>
          </a:ln>
        </p:spPr>
        <p:txBody>
          <a:bodyPr anchorCtr="0" anchor="t" bIns="46025" lIns="92075" spcFirstLastPara="1" rIns="92075" wrap="square" tIns="46025">
            <a:noAutofit/>
          </a:bodyPr>
          <a:lstStyle/>
          <a:p>
            <a:pPr indent="-342900" lvl="0" marL="342900" rtl="0" algn="l">
              <a:lnSpc>
                <a:spcPct val="90000"/>
              </a:lnSpc>
              <a:spcBef>
                <a:spcPts val="960"/>
              </a:spcBef>
              <a:spcAft>
                <a:spcPts val="0"/>
              </a:spcAft>
              <a:buSzPts val="1600"/>
              <a:buNone/>
            </a:pPr>
            <a:r>
              <a:rPr b="1" lang="en-US" sz="1600">
                <a:solidFill>
                  <a:srgbClr val="7F0055"/>
                </a:solidFill>
                <a:latin typeface="Courier New"/>
                <a:ea typeface="Courier New"/>
                <a:cs typeface="Courier New"/>
                <a:sym typeface="Courier New"/>
              </a:rPr>
              <a:t>	</a:t>
            </a:r>
            <a:endParaRPr sz="1600"/>
          </a:p>
          <a:p>
            <a:pPr indent="-342900" lvl="0" marL="342900" rtl="0" algn="l">
              <a:lnSpc>
                <a:spcPct val="100000"/>
              </a:lnSpc>
              <a:spcBef>
                <a:spcPts val="960"/>
              </a:spcBef>
              <a:spcAft>
                <a:spcPts val="0"/>
              </a:spcAft>
              <a:buSzPts val="1600"/>
              <a:buFont typeface="Noto Sans"/>
              <a:buNone/>
            </a:pPr>
            <a:r>
              <a:t/>
            </a:r>
            <a:endParaRPr sz="1600"/>
          </a:p>
        </p:txBody>
      </p:sp>
      <p:sp>
        <p:nvSpPr>
          <p:cNvPr id="89" name="Google Shape;89;p1"/>
          <p:cNvSpPr/>
          <p:nvPr/>
        </p:nvSpPr>
        <p:spPr>
          <a:xfrm>
            <a:off x="152400" y="6680715"/>
            <a:ext cx="4781940" cy="138405"/>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0" name="Google Shape;90;p1"/>
          <p:cNvSpPr txBox="1"/>
          <p:nvPr/>
        </p:nvSpPr>
        <p:spPr>
          <a:xfrm>
            <a:off x="381000" y="990600"/>
            <a:ext cx="8610600" cy="27432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Given a string which consists only of words* and spaces, return the length </a:t>
            </a:r>
            <a:r>
              <a:rPr lang="en-US" sz="1600">
                <a:solidFill>
                  <a:schemeClr val="dk1"/>
                </a:solidFill>
                <a:latin typeface="Comic Sans MS"/>
                <a:ea typeface="Comic Sans MS"/>
                <a:cs typeface="Comic Sans MS"/>
                <a:sym typeface="Comic Sans MS"/>
              </a:rPr>
              <a:t>of</a:t>
            </a:r>
            <a:r>
              <a:rPr b="0" i="0" lang="en-US" sz="1600" u="none" cap="none" strike="noStrike">
                <a:solidFill>
                  <a:schemeClr val="dk1"/>
                </a:solidFill>
                <a:latin typeface="Comic Sans MS"/>
                <a:ea typeface="Comic Sans MS"/>
                <a:cs typeface="Comic Sans MS"/>
                <a:sym typeface="Comic Sans MS"/>
              </a:rPr>
              <a:t> the last word in the string. </a:t>
            </a:r>
            <a:endParaRPr/>
          </a:p>
          <a:p>
            <a:pPr indent="-314325" lvl="1" marL="800100" marR="0" rtl="0" algn="l">
              <a:lnSpc>
                <a:spcPct val="100000"/>
              </a:lnSpc>
              <a:spcBef>
                <a:spcPts val="0"/>
              </a:spcBef>
              <a:spcAft>
                <a:spcPts val="0"/>
              </a:spcAft>
              <a:buClr>
                <a:srgbClr val="007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Word is defined as a sequence of letters with strictly positive length. </a:t>
            </a:r>
            <a:endParaRPr/>
          </a:p>
          <a:p>
            <a:pPr indent="-342900" lvl="0" marL="342900" marR="0" rtl="0" algn="l">
              <a:lnSpc>
                <a:spcPct val="100000"/>
              </a:lnSpc>
              <a:spcBef>
                <a:spcPts val="0"/>
              </a:spcBef>
              <a:spcAft>
                <a:spcPts val="0"/>
              </a:spcAft>
              <a:buClr>
                <a:srgbClr val="007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Note: you may assume that there is at least one word</a:t>
            </a:r>
            <a:endParaRPr/>
          </a:p>
          <a:p>
            <a:pPr indent="-212725" lvl="1" marL="800100" marR="0" rtl="0" algn="l">
              <a:lnSpc>
                <a:spcPct val="100000"/>
              </a:lnSpc>
              <a:spcBef>
                <a:spcPts val="0"/>
              </a:spcBef>
              <a:spcAft>
                <a:spcPts val="0"/>
              </a:spcAft>
              <a:buClr>
                <a:srgbClr val="007600"/>
              </a:buClr>
              <a:buSzPts val="1600"/>
              <a:buFont typeface="Noto Sans"/>
              <a:buNone/>
            </a:pPr>
            <a:r>
              <a:t/>
            </a:r>
            <a:endParaRPr b="0" i="0" sz="1600" u="none" cap="none" strike="noStrike">
              <a:solidFill>
                <a:schemeClr val="dk1"/>
              </a:solidFill>
              <a:latin typeface="Comic Sans MS"/>
              <a:ea typeface="Comic Sans MS"/>
              <a:cs typeface="Comic Sans MS"/>
              <a:sym typeface="Comic Sans MS"/>
            </a:endParaRPr>
          </a:p>
          <a:p>
            <a:pPr indent="-342900" lvl="0" marL="342900" marR="0" rtl="0" algn="l">
              <a:lnSpc>
                <a:spcPct val="100000"/>
              </a:lnSpc>
              <a:spcBef>
                <a:spcPts val="0"/>
              </a:spcBef>
              <a:spcAft>
                <a:spcPts val="0"/>
              </a:spcAft>
              <a:buClr>
                <a:srgbClr val="007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Examples: </a:t>
            </a:r>
            <a:endParaRPr/>
          </a:p>
          <a:p>
            <a:pPr indent="-314325" lvl="1" marL="800100" marR="0" rtl="0" algn="l">
              <a:lnSpc>
                <a:spcPct val="100000"/>
              </a:lnSpc>
              <a:spcBef>
                <a:spcPts val="0"/>
              </a:spcBef>
              <a:spcAft>
                <a:spcPts val="0"/>
              </a:spcAft>
              <a:buClr>
                <a:srgbClr val="007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java LengthOfLastWord “Hello World” </a:t>
            </a:r>
            <a:endParaRPr/>
          </a:p>
          <a:p>
            <a:pPr indent="-314325" lvl="2" marL="1257300" marR="0" rtl="0" algn="l">
              <a:lnSpc>
                <a:spcPct val="100000"/>
              </a:lnSpc>
              <a:spcBef>
                <a:spcPts val="0"/>
              </a:spcBef>
              <a:spcAft>
                <a:spcPts val="0"/>
              </a:spcAft>
              <a:buClr>
                <a:srgbClr val="007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5</a:t>
            </a:r>
            <a:endParaRPr/>
          </a:p>
          <a:p>
            <a:pPr indent="-314325" lvl="1" marL="800100" marR="0" rtl="0" algn="l">
              <a:lnSpc>
                <a:spcPct val="100000"/>
              </a:lnSpc>
              <a:spcBef>
                <a:spcPts val="0"/>
              </a:spcBef>
              <a:spcAft>
                <a:spcPts val="0"/>
              </a:spcAft>
              <a:buClr>
                <a:srgbClr val="007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java LengthOfLastWord “Intro to computer science”</a:t>
            </a:r>
            <a:endParaRPr/>
          </a:p>
          <a:p>
            <a:pPr indent="-314325" lvl="2" marL="1257300" marR="0" rtl="0" algn="l">
              <a:lnSpc>
                <a:spcPct val="100000"/>
              </a:lnSpc>
              <a:spcBef>
                <a:spcPts val="0"/>
              </a:spcBef>
              <a:spcAft>
                <a:spcPts val="0"/>
              </a:spcAft>
              <a:buClr>
                <a:srgbClr val="007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7</a:t>
            </a:r>
            <a:endParaRPr/>
          </a:p>
          <a:p>
            <a:pPr indent="-314325" lvl="1" marL="800100" marR="0" rtl="0" algn="l">
              <a:lnSpc>
                <a:spcPct val="100000"/>
              </a:lnSpc>
              <a:spcBef>
                <a:spcPts val="0"/>
              </a:spcBef>
              <a:spcAft>
                <a:spcPts val="0"/>
              </a:spcAft>
              <a:buClr>
                <a:srgbClr val="007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java LengthOfLastWord “ Strings      are  great   ”</a:t>
            </a:r>
            <a:endParaRPr/>
          </a:p>
          <a:p>
            <a:pPr indent="-314325" lvl="2" marL="1257300" marR="0" rtl="0" algn="l">
              <a:lnSpc>
                <a:spcPct val="100000"/>
              </a:lnSpc>
              <a:spcBef>
                <a:spcPts val="0"/>
              </a:spcBef>
              <a:spcAft>
                <a:spcPts val="0"/>
              </a:spcAft>
              <a:buClr>
                <a:srgbClr val="007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5 </a:t>
            </a:r>
            <a:endParaRPr/>
          </a:p>
          <a:p>
            <a:pPr indent="-314325" lvl="1" marL="800100" marR="0" rtl="0" algn="l">
              <a:lnSpc>
                <a:spcPct val="100000"/>
              </a:lnSpc>
              <a:spcBef>
                <a:spcPts val="0"/>
              </a:spcBef>
              <a:spcAft>
                <a:spcPts val="0"/>
              </a:spcAft>
              <a:buClr>
                <a:srgbClr val="007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java LengthOfLastWord “ test ”</a:t>
            </a:r>
            <a:endParaRPr/>
          </a:p>
          <a:p>
            <a:pPr indent="-314325" lvl="2" marL="1257300" marR="0" rtl="0" algn="l">
              <a:lnSpc>
                <a:spcPct val="100000"/>
              </a:lnSpc>
              <a:spcBef>
                <a:spcPts val="0"/>
              </a:spcBef>
              <a:spcAft>
                <a:spcPts val="0"/>
              </a:spcAft>
              <a:buClr>
                <a:srgbClr val="007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4 </a:t>
            </a:r>
            <a:endParaRPr/>
          </a:p>
          <a:p>
            <a:pPr indent="-314325" lvl="1" marL="800100" marR="0" rtl="0" algn="l">
              <a:lnSpc>
                <a:spcPct val="100000"/>
              </a:lnSpc>
              <a:spcBef>
                <a:spcPts val="0"/>
              </a:spcBef>
              <a:spcAft>
                <a:spcPts val="0"/>
              </a:spcAft>
              <a:buClr>
                <a:srgbClr val="007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java LengthOfLastWord “     a”</a:t>
            </a:r>
            <a:endParaRPr/>
          </a:p>
          <a:p>
            <a:pPr indent="-314325" lvl="2" marL="1257300" marR="0" rtl="0" algn="l">
              <a:lnSpc>
                <a:spcPct val="100000"/>
              </a:lnSpc>
              <a:spcBef>
                <a:spcPts val="0"/>
              </a:spcBef>
              <a:spcAft>
                <a:spcPts val="0"/>
              </a:spcAft>
              <a:buClr>
                <a:srgbClr val="007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1</a:t>
            </a:r>
            <a:endParaRPr/>
          </a:p>
          <a:p>
            <a:pPr indent="-212725" lvl="1" marL="800100" marR="0" rtl="0" algn="l">
              <a:lnSpc>
                <a:spcPct val="100000"/>
              </a:lnSpc>
              <a:spcBef>
                <a:spcPts val="0"/>
              </a:spcBef>
              <a:spcAft>
                <a:spcPts val="0"/>
              </a:spcAft>
              <a:buClr>
                <a:srgbClr val="007600"/>
              </a:buClr>
              <a:buSzPts val="1600"/>
              <a:buFont typeface="Noto Sans"/>
              <a:buNone/>
            </a:pPr>
            <a:r>
              <a:t/>
            </a:r>
            <a:endParaRPr b="0" i="0" sz="1600" u="none" cap="none" strike="noStrike">
              <a:solidFill>
                <a:schemeClr val="dk1"/>
              </a:solidFill>
              <a:latin typeface="Comic Sans MS"/>
              <a:ea typeface="Comic Sans MS"/>
              <a:cs typeface="Comic Sans MS"/>
              <a:sym typeface="Comic Sans MS"/>
            </a:endParaRPr>
          </a:p>
          <a:p>
            <a:pPr indent="-342900" lvl="0" marL="342900" marR="0" rtl="0" algn="l">
              <a:lnSpc>
                <a:spcPct val="100000"/>
              </a:lnSpc>
              <a:spcBef>
                <a:spcPts val="960"/>
              </a:spcBef>
              <a:spcAft>
                <a:spcPts val="0"/>
              </a:spcAft>
              <a:buClr>
                <a:srgbClr val="006600"/>
              </a:buClr>
              <a:buSzPts val="1600"/>
              <a:buFont typeface="Noto Sans"/>
              <a:buNone/>
            </a:pPr>
            <a:r>
              <a:t/>
            </a:r>
            <a:endParaRPr b="0" i="0" sz="1600" u="none" cap="none" strike="noStrike">
              <a:solidFill>
                <a:schemeClr val="dk1"/>
              </a:solidFill>
              <a:latin typeface="Comic Sans MS"/>
              <a:ea typeface="Comic Sans MS"/>
              <a:cs typeface="Comic Sans MS"/>
              <a:sym typeface="Comic Sans M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g2879d3210e9_1_333"/>
          <p:cNvSpPr txBox="1"/>
          <p:nvPr/>
        </p:nvSpPr>
        <p:spPr>
          <a:xfrm>
            <a:off x="228600" y="685800"/>
            <a:ext cx="8610600" cy="23904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The function symDiffSets (int []  set1, int [] set2) emulates the simetric difference operation. </a:t>
            </a:r>
            <a:endParaRPr b="0" i="0" sz="1600" u="none" cap="none" strike="noStrike">
              <a:solidFill>
                <a:schemeClr val="dk1"/>
              </a:solidFill>
              <a:latin typeface="Comic Sans MS"/>
              <a:ea typeface="Comic Sans MS"/>
              <a:cs typeface="Comic Sans MS"/>
              <a:sym typeface="Comic Sans MS"/>
            </a:endParaRPr>
          </a:p>
          <a:p>
            <a:pPr indent="-342900" lvl="0" marL="3429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The symmetric difference of set1, set2, contains elements that appear in exactly 1 set. Note: each element should appear once. Assume the result will have at least 1 element</a:t>
            </a:r>
            <a:endParaRPr b="0" i="0" sz="1600" u="none" cap="none" strike="noStrike">
              <a:solidFill>
                <a:schemeClr val="dk1"/>
              </a:solidFill>
              <a:latin typeface="Comic Sans MS"/>
              <a:ea typeface="Comic Sans MS"/>
              <a:cs typeface="Comic Sans MS"/>
              <a:sym typeface="Comic Sans MS"/>
            </a:endParaRPr>
          </a:p>
          <a:p>
            <a:pPr indent="-342900" lvl="0" marL="3429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Example: </a:t>
            </a:r>
            <a:endParaRPr b="0" i="0" sz="1600" u="none" cap="none" strike="noStrike">
              <a:solidFill>
                <a:schemeClr val="dk1"/>
              </a:solidFill>
              <a:latin typeface="Comic Sans MS"/>
              <a:ea typeface="Comic Sans MS"/>
              <a:cs typeface="Comic Sans MS"/>
              <a:sym typeface="Comic Sans MS"/>
            </a:endParaRPr>
          </a:p>
          <a:p>
            <a:pPr indent="-330200" lvl="1" marL="9144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symDiffSets({1,2,3,5},{2,4,3,6,7}); </a:t>
            </a:r>
            <a:r>
              <a:rPr b="0" i="0" lang="en-US" sz="1600" u="none" cap="none" strike="noStrike">
                <a:solidFill>
                  <a:srgbClr val="00B050"/>
                </a:solidFill>
                <a:latin typeface="Comic Sans MS"/>
                <a:ea typeface="Comic Sans MS"/>
                <a:cs typeface="Comic Sans MS"/>
                <a:sym typeface="Comic Sans MS"/>
              </a:rPr>
              <a:t>// {1,5,4,6,7}</a:t>
            </a:r>
            <a:endParaRPr b="0" i="0" sz="1600" u="none" cap="none" strike="noStrike">
              <a:solidFill>
                <a:srgbClr val="00B050"/>
              </a:solidFill>
              <a:latin typeface="Comic Sans MS"/>
              <a:ea typeface="Comic Sans MS"/>
              <a:cs typeface="Comic Sans MS"/>
              <a:sym typeface="Comic Sans MS"/>
            </a:endParaRPr>
          </a:p>
          <a:p>
            <a:pPr indent="-330200" lvl="1" marL="9144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synDiffSets({2,4,3,6,7},{1,2,3,5}); </a:t>
            </a:r>
            <a:r>
              <a:rPr b="0" i="0" lang="en-US" sz="1600" u="none" cap="none" strike="noStrike">
                <a:solidFill>
                  <a:srgbClr val="00B050"/>
                </a:solidFill>
                <a:latin typeface="Comic Sans MS"/>
                <a:ea typeface="Comic Sans MS"/>
                <a:cs typeface="Comic Sans MS"/>
                <a:sym typeface="Comic Sans MS"/>
              </a:rPr>
              <a:t>// {1,5,4,6,7}</a:t>
            </a:r>
            <a:endParaRPr b="0" i="0" sz="1600" u="none" cap="none" strike="noStrike">
              <a:solidFill>
                <a:srgbClr val="00B050"/>
              </a:solidFill>
              <a:latin typeface="Comic Sans MS"/>
              <a:ea typeface="Comic Sans MS"/>
              <a:cs typeface="Comic Sans MS"/>
              <a:sym typeface="Comic Sans MS"/>
            </a:endParaRPr>
          </a:p>
          <a:p>
            <a:pPr indent="-342900" lvl="0" marL="3429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Implement the function</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960"/>
              </a:spcBef>
              <a:spcAft>
                <a:spcPts val="0"/>
              </a:spcAft>
              <a:buClr>
                <a:srgbClr val="006600"/>
              </a:buClr>
              <a:buSzPts val="1600"/>
              <a:buFont typeface="Noto Sans"/>
              <a:buNone/>
            </a:pPr>
            <a:r>
              <a:t/>
            </a:r>
            <a:endParaRPr b="0" i="0" sz="1600" u="none" cap="none" strike="noStrike">
              <a:solidFill>
                <a:schemeClr val="dk1"/>
              </a:solidFill>
              <a:latin typeface="Comic Sans MS"/>
              <a:ea typeface="Comic Sans MS"/>
              <a:cs typeface="Comic Sans MS"/>
              <a:sym typeface="Comic Sans MS"/>
            </a:endParaRPr>
          </a:p>
          <a:p>
            <a:pPr indent="-285750" lvl="1" marL="742950" marR="0" rtl="0" algn="l">
              <a:lnSpc>
                <a:spcPct val="100000"/>
              </a:lnSpc>
              <a:spcBef>
                <a:spcPts val="960"/>
              </a:spcBef>
              <a:spcAft>
                <a:spcPts val="0"/>
              </a:spcAft>
              <a:buClr>
                <a:srgbClr val="000099"/>
              </a:buClr>
              <a:buSzPts val="1200"/>
              <a:buFont typeface="Noto Sans"/>
              <a:buNone/>
            </a:pPr>
            <a:r>
              <a:t/>
            </a:r>
            <a:endParaRPr b="0" i="0" sz="1600" u="none" cap="none" strike="noStrike">
              <a:solidFill>
                <a:schemeClr val="dk1"/>
              </a:solidFill>
              <a:latin typeface="Comic Sans MS"/>
              <a:ea typeface="Comic Sans MS"/>
              <a:cs typeface="Comic Sans MS"/>
              <a:sym typeface="Comic Sans MS"/>
            </a:endParaRPr>
          </a:p>
          <a:p>
            <a:pPr indent="-285750" lvl="1" marL="742950" marR="0" rtl="0" algn="l">
              <a:lnSpc>
                <a:spcPct val="100000"/>
              </a:lnSpc>
              <a:spcBef>
                <a:spcPts val="960"/>
              </a:spcBef>
              <a:spcAft>
                <a:spcPts val="0"/>
              </a:spcAft>
              <a:buClr>
                <a:srgbClr val="000099"/>
              </a:buClr>
              <a:buSzPts val="1200"/>
              <a:buFont typeface="Noto Sans"/>
              <a:buNone/>
            </a:pPr>
            <a:r>
              <a:t/>
            </a:r>
            <a:endParaRPr b="0" i="0" sz="1600" u="none" cap="none" strike="noStrike">
              <a:solidFill>
                <a:srgbClr val="00B050"/>
              </a:solidFill>
              <a:latin typeface="Comic Sans MS"/>
              <a:ea typeface="Comic Sans MS"/>
              <a:cs typeface="Comic Sans MS"/>
              <a:sym typeface="Comic Sans MS"/>
            </a:endParaRPr>
          </a:p>
        </p:txBody>
      </p:sp>
      <p:sp>
        <p:nvSpPr>
          <p:cNvPr id="310" name="Google Shape;310;g2879d3210e9_1_333"/>
          <p:cNvSpPr/>
          <p:nvPr/>
        </p:nvSpPr>
        <p:spPr>
          <a:xfrm>
            <a:off x="152400" y="76200"/>
            <a:ext cx="66513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663300"/>
                </a:solidFill>
                <a:latin typeface="Arial"/>
                <a:ea typeface="Arial"/>
                <a:cs typeface="Arial"/>
                <a:sym typeface="Arial"/>
              </a:rPr>
              <a:t>Question 5, Expansion 7 - SetOps</a:t>
            </a:r>
            <a:endParaRPr b="0" i="0" sz="2400" u="none" cap="none" strike="noStrike">
              <a:solidFill>
                <a:srgbClr val="663300"/>
              </a:solidFill>
              <a:latin typeface="Arial"/>
              <a:ea typeface="Arial"/>
              <a:cs typeface="Arial"/>
              <a:sym typeface="Arial"/>
            </a:endParaRPr>
          </a:p>
          <a:p>
            <a:pPr indent="0" lvl="0" marL="0" marR="0" rtl="1" algn="r">
              <a:lnSpc>
                <a:spcPct val="100000"/>
              </a:lnSpc>
              <a:spcBef>
                <a:spcPts val="0"/>
              </a:spcBef>
              <a:spcAft>
                <a:spcPts val="0"/>
              </a:spcAft>
              <a:buClr>
                <a:srgbClr val="000000"/>
              </a:buClr>
              <a:buSzPts val="2400"/>
              <a:buFont typeface="Arial"/>
              <a:buNone/>
            </a:pPr>
            <a:r>
              <a:t/>
            </a:r>
            <a:endParaRPr b="0" i="0" sz="2400" u="none" cap="none" strike="noStrike">
              <a:solidFill>
                <a:srgbClr val="663300"/>
              </a:solidFill>
              <a:latin typeface="Arial"/>
              <a:ea typeface="Arial"/>
              <a:cs typeface="Arial"/>
              <a:sym typeface="Arial"/>
            </a:endParaRPr>
          </a:p>
        </p:txBody>
      </p:sp>
      <p:sp>
        <p:nvSpPr>
          <p:cNvPr id="311" name="Google Shape;311;g2879d3210e9_1_333"/>
          <p:cNvSpPr/>
          <p:nvPr/>
        </p:nvSpPr>
        <p:spPr>
          <a:xfrm>
            <a:off x="152400" y="6677610"/>
            <a:ext cx="4724400" cy="152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g2879d3210e9_1_339"/>
          <p:cNvSpPr/>
          <p:nvPr/>
        </p:nvSpPr>
        <p:spPr>
          <a:xfrm>
            <a:off x="152400" y="6677610"/>
            <a:ext cx="4724400" cy="152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7" name="Google Shape;317;g2879d3210e9_1_339"/>
          <p:cNvSpPr/>
          <p:nvPr/>
        </p:nvSpPr>
        <p:spPr>
          <a:xfrm>
            <a:off x="381000" y="838199"/>
            <a:ext cx="8453400" cy="2177143"/>
          </a:xfrm>
          <a:prstGeom prst="rect">
            <a:avLst/>
          </a:prstGeom>
          <a:solidFill>
            <a:srgbClr val="DBD8D8"/>
          </a:solid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800"/>
              <a:buFont typeface="Arial"/>
              <a:buNone/>
            </a:pPr>
            <a:r>
              <a:rPr b="1" i="0" lang="en-US" sz="1800" u="none" cap="none" strike="noStrike">
                <a:solidFill>
                  <a:srgbClr val="7F0055"/>
                </a:solidFill>
                <a:latin typeface="Consolas"/>
                <a:ea typeface="Consolas"/>
                <a:cs typeface="Consolas"/>
                <a:sym typeface="Consolas"/>
              </a:rPr>
              <a:t>public</a:t>
            </a:r>
            <a:r>
              <a:rPr b="0" i="0" lang="en-US" sz="1800" u="none" cap="none" strike="noStrike">
                <a:solidFill>
                  <a:srgbClr val="000000"/>
                </a:solidFill>
                <a:latin typeface="Consolas"/>
                <a:ea typeface="Consolas"/>
                <a:cs typeface="Consolas"/>
                <a:sym typeface="Consolas"/>
              </a:rPr>
              <a:t> </a:t>
            </a:r>
            <a:r>
              <a:rPr b="1" i="0" lang="en-US" sz="1800" u="none" cap="none" strike="noStrike">
                <a:solidFill>
                  <a:srgbClr val="7F0055"/>
                </a:solidFill>
                <a:latin typeface="Consolas"/>
                <a:ea typeface="Consolas"/>
                <a:cs typeface="Consolas"/>
                <a:sym typeface="Consolas"/>
              </a:rPr>
              <a:t>static</a:t>
            </a:r>
            <a:r>
              <a:rPr b="0" i="0" lang="en-US" sz="1800" u="none" cap="none" strike="noStrike">
                <a:solidFill>
                  <a:srgbClr val="000000"/>
                </a:solidFill>
                <a:latin typeface="Consolas"/>
                <a:ea typeface="Consolas"/>
                <a:cs typeface="Consolas"/>
                <a:sym typeface="Consolas"/>
              </a:rPr>
              <a:t> </a:t>
            </a:r>
            <a:r>
              <a:rPr b="1" i="0" lang="en-US" sz="1800" u="none" cap="none" strike="noStrike">
                <a:solidFill>
                  <a:srgbClr val="7F0055"/>
                </a:solidFill>
                <a:latin typeface="Consolas"/>
                <a:ea typeface="Consolas"/>
                <a:cs typeface="Consolas"/>
                <a:sym typeface="Consolas"/>
              </a:rPr>
              <a:t>int</a:t>
            </a:r>
            <a:r>
              <a:rPr b="0" i="0" lang="en-US" sz="1800" u="none" cap="none" strike="noStrike">
                <a:solidFill>
                  <a:srgbClr val="000000"/>
                </a:solidFill>
                <a:latin typeface="Consolas"/>
                <a:ea typeface="Consolas"/>
                <a:cs typeface="Consolas"/>
                <a:sym typeface="Consolas"/>
              </a:rPr>
              <a:t> [] symDiffSets(</a:t>
            </a:r>
            <a:r>
              <a:rPr b="1" i="0" lang="en-US" sz="1800" u="none" cap="none" strike="noStrike">
                <a:solidFill>
                  <a:srgbClr val="7F0055"/>
                </a:solidFill>
                <a:latin typeface="Consolas"/>
                <a:ea typeface="Consolas"/>
                <a:cs typeface="Consolas"/>
                <a:sym typeface="Consolas"/>
              </a:rPr>
              <a:t>int</a:t>
            </a:r>
            <a:r>
              <a:rPr b="0" i="0" lang="en-US" sz="1800" u="none" cap="none" strike="noStrike">
                <a:solidFill>
                  <a:srgbClr val="000000"/>
                </a:solidFill>
                <a:latin typeface="Consolas"/>
                <a:ea typeface="Consolas"/>
                <a:cs typeface="Consolas"/>
                <a:sym typeface="Consolas"/>
              </a:rPr>
              <a:t>[] set1</a:t>
            </a:r>
            <a:r>
              <a:rPr b="0" i="0" lang="en-US" sz="1800" u="none" cap="none" strike="noStrike">
                <a:solidFill>
                  <a:schemeClr val="dk1"/>
                </a:solidFill>
                <a:latin typeface="Consolas"/>
                <a:ea typeface="Consolas"/>
                <a:cs typeface="Consolas"/>
                <a:sym typeface="Consolas"/>
              </a:rPr>
              <a:t>, </a:t>
            </a:r>
            <a:r>
              <a:rPr b="1" i="0" lang="en-US" sz="1800" u="none" cap="none" strike="noStrike">
                <a:solidFill>
                  <a:srgbClr val="7F0055"/>
                </a:solidFill>
                <a:latin typeface="Consolas"/>
                <a:ea typeface="Consolas"/>
                <a:cs typeface="Consolas"/>
                <a:sym typeface="Consolas"/>
              </a:rPr>
              <a:t>int</a:t>
            </a:r>
            <a:r>
              <a:rPr b="0" i="0" lang="en-US" sz="1800" u="none" cap="none" strike="noStrike">
                <a:solidFill>
                  <a:schemeClr val="dk1"/>
                </a:solidFill>
                <a:latin typeface="Consolas"/>
                <a:ea typeface="Consolas"/>
                <a:cs typeface="Consolas"/>
                <a:sym typeface="Consolas"/>
              </a:rPr>
              <a:t>[] </a:t>
            </a:r>
            <a:r>
              <a:rPr b="0" i="0" lang="en-US" sz="1800" u="none" cap="none" strike="noStrike">
                <a:solidFill>
                  <a:srgbClr val="000000"/>
                </a:solidFill>
                <a:latin typeface="Consolas"/>
                <a:ea typeface="Consolas"/>
                <a:cs typeface="Consolas"/>
                <a:sym typeface="Consolas"/>
              </a:rPr>
              <a:t>set2) {</a:t>
            </a:r>
            <a:endParaRPr b="0" i="0" sz="18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	</a:t>
            </a:r>
            <a:r>
              <a:rPr b="1" i="0" lang="en-US" sz="1800" u="none" cap="none" strike="noStrike">
                <a:solidFill>
                  <a:srgbClr val="7F0055"/>
                </a:solidFill>
                <a:latin typeface="Consolas"/>
                <a:ea typeface="Consolas"/>
                <a:cs typeface="Consolas"/>
                <a:sym typeface="Consolas"/>
              </a:rPr>
              <a:t>int </a:t>
            </a:r>
            <a:r>
              <a:rPr b="0" i="0" lang="en-US" sz="1800" u="none" cap="none" strike="noStrike">
                <a:solidFill>
                  <a:schemeClr val="dk1"/>
                </a:solidFill>
                <a:latin typeface="Consolas"/>
                <a:ea typeface="Consolas"/>
                <a:cs typeface="Consolas"/>
                <a:sym typeface="Consolas"/>
              </a:rPr>
              <a:t>[] diff12 = diffSets(set1,set2);</a:t>
            </a:r>
            <a:endParaRPr b="0" i="0" sz="18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chemeClr val="dk1"/>
              </a:buClr>
              <a:buSzPts val="1800"/>
              <a:buFont typeface="Arial"/>
              <a:buNone/>
            </a:pPr>
            <a:r>
              <a:rPr b="0" i="0" lang="en-US" sz="1800" u="none" cap="none" strike="noStrike">
                <a:solidFill>
                  <a:schemeClr val="dk1"/>
                </a:solidFill>
                <a:latin typeface="Consolas"/>
                <a:ea typeface="Consolas"/>
                <a:cs typeface="Consolas"/>
                <a:sym typeface="Consolas"/>
              </a:rPr>
              <a:t>	</a:t>
            </a:r>
            <a:r>
              <a:rPr b="1" i="0" lang="en-US" sz="1800" u="none" cap="none" strike="noStrike">
                <a:solidFill>
                  <a:srgbClr val="7F0055"/>
                </a:solidFill>
                <a:latin typeface="Consolas"/>
                <a:ea typeface="Consolas"/>
                <a:cs typeface="Consolas"/>
                <a:sym typeface="Consolas"/>
              </a:rPr>
              <a:t>int </a:t>
            </a:r>
            <a:r>
              <a:rPr b="0" i="0" lang="en-US" sz="1800" u="none" cap="none" strike="noStrike">
                <a:solidFill>
                  <a:schemeClr val="dk1"/>
                </a:solidFill>
                <a:latin typeface="Consolas"/>
                <a:ea typeface="Consolas"/>
                <a:cs typeface="Consolas"/>
                <a:sym typeface="Consolas"/>
              </a:rPr>
              <a:t>[] diff21 = diffSets(set2,set1);</a:t>
            </a:r>
            <a:endParaRPr b="0" i="0" sz="18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7F0055"/>
                </a:solidFill>
                <a:latin typeface="Consolas"/>
                <a:ea typeface="Consolas"/>
                <a:cs typeface="Consolas"/>
                <a:sym typeface="Consolas"/>
              </a:rPr>
              <a:t>	</a:t>
            </a:r>
            <a:r>
              <a:rPr b="1" i="0" lang="en-US" sz="1800" u="none" cap="none" strike="noStrike">
                <a:solidFill>
                  <a:srgbClr val="7F0055"/>
                </a:solidFill>
                <a:latin typeface="Consolas"/>
                <a:ea typeface="Consolas"/>
                <a:cs typeface="Consolas"/>
                <a:sym typeface="Consolas"/>
              </a:rPr>
              <a:t>return </a:t>
            </a:r>
            <a:r>
              <a:rPr b="0" i="0" lang="en-US" sz="1800" u="none" cap="none" strike="noStrike">
                <a:solidFill>
                  <a:srgbClr val="000000"/>
                </a:solidFill>
                <a:latin typeface="Consolas"/>
                <a:ea typeface="Consolas"/>
                <a:cs typeface="Consolas"/>
                <a:sym typeface="Consolas"/>
              </a:rPr>
              <a:t>unionSets(diff12,diff21);</a:t>
            </a:r>
            <a:endParaRPr b="0" i="0" sz="14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a:t>
            </a:r>
            <a:endParaRPr b="0" i="0" sz="1800" u="none" cap="none" strike="noStrike">
              <a:solidFill>
                <a:srgbClr val="000000"/>
              </a:solidFill>
              <a:latin typeface="Consolas"/>
              <a:ea typeface="Consolas"/>
              <a:cs typeface="Consolas"/>
              <a:sym typeface="Consolas"/>
            </a:endParaRPr>
          </a:p>
        </p:txBody>
      </p:sp>
      <p:sp>
        <p:nvSpPr>
          <p:cNvPr id="318" name="Google Shape;318;g2879d3210e9_1_339"/>
          <p:cNvSpPr/>
          <p:nvPr/>
        </p:nvSpPr>
        <p:spPr>
          <a:xfrm>
            <a:off x="152400" y="76200"/>
            <a:ext cx="66513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663300"/>
                </a:solidFill>
                <a:latin typeface="Arial"/>
                <a:ea typeface="Arial"/>
                <a:cs typeface="Arial"/>
                <a:sym typeface="Arial"/>
              </a:rPr>
              <a:t>Question 5, Expansion 7 - Solution</a:t>
            </a:r>
            <a:endParaRPr b="0" i="0" sz="2400" u="none" cap="none" strike="noStrike">
              <a:solidFill>
                <a:srgbClr val="663300"/>
              </a:solidFill>
              <a:latin typeface="Arial"/>
              <a:ea typeface="Arial"/>
              <a:cs typeface="Arial"/>
              <a:sym typeface="Arial"/>
            </a:endParaRPr>
          </a:p>
          <a:p>
            <a:pPr indent="0" lvl="0" marL="0" marR="0" rtl="1" algn="r">
              <a:lnSpc>
                <a:spcPct val="100000"/>
              </a:lnSpc>
              <a:spcBef>
                <a:spcPts val="0"/>
              </a:spcBef>
              <a:spcAft>
                <a:spcPts val="0"/>
              </a:spcAft>
              <a:buClr>
                <a:srgbClr val="000000"/>
              </a:buClr>
              <a:buSzPts val="2400"/>
              <a:buFont typeface="Arial"/>
              <a:buNone/>
            </a:pPr>
            <a:r>
              <a:t/>
            </a:r>
            <a:endParaRPr b="0" i="0" sz="2400" u="none" cap="none" strike="noStrike">
              <a:solidFill>
                <a:srgbClr val="6633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pic>
        <p:nvPicPr>
          <p:cNvPr descr="OPENOAM" id="324" name="Google Shape;324;g2879d3210e9_1_409"/>
          <p:cNvPicPr preferRelativeResize="0"/>
          <p:nvPr/>
        </p:nvPicPr>
        <p:blipFill rotWithShape="1">
          <a:blip r:embed="rId3">
            <a:alphaModFix/>
          </a:blip>
          <a:srcRect b="0" l="0" r="0" t="0"/>
          <a:stretch/>
        </p:blipFill>
        <p:spPr>
          <a:xfrm>
            <a:off x="0" y="0"/>
            <a:ext cx="9144000" cy="6851651"/>
          </a:xfrm>
          <a:prstGeom prst="rect">
            <a:avLst/>
          </a:prstGeom>
          <a:noFill/>
          <a:ln>
            <a:noFill/>
          </a:ln>
        </p:spPr>
      </p:pic>
      <p:sp>
        <p:nvSpPr>
          <p:cNvPr id="325" name="Google Shape;325;g2879d3210e9_1_409"/>
          <p:cNvSpPr txBox="1"/>
          <p:nvPr>
            <p:ph idx="4294967295" type="ctrTitle"/>
          </p:nvPr>
        </p:nvSpPr>
        <p:spPr>
          <a:xfrm>
            <a:off x="1288400" y="1828800"/>
            <a:ext cx="6747000" cy="14478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1400"/>
              <a:buFont typeface="Arial"/>
              <a:buNone/>
            </a:pPr>
            <a:r>
              <a:rPr b="0" i="0" lang="en-US" sz="3200" u="none" cap="none" strike="noStrike">
                <a:solidFill>
                  <a:schemeClr val="dk1"/>
                </a:solidFill>
                <a:latin typeface="Arial"/>
                <a:ea typeface="Arial"/>
                <a:cs typeface="Arial"/>
                <a:sym typeface="Arial"/>
              </a:rPr>
              <a:t>Call By Value &amp; Call By Reference</a:t>
            </a:r>
            <a:endParaRPr b="0" i="0" sz="2800" u="none" cap="none" strike="noStrike">
              <a:solidFill>
                <a:schemeClr val="dk1"/>
              </a:solidFill>
              <a:latin typeface="Comic Sans MS"/>
              <a:ea typeface="Comic Sans MS"/>
              <a:cs typeface="Comic Sans MS"/>
              <a:sym typeface="Comic Sans MS"/>
            </a:endParaRPr>
          </a:p>
        </p:txBody>
      </p:sp>
      <p:sp>
        <p:nvSpPr>
          <p:cNvPr descr="data:image/jpeg;base64,/9j/4AAQSkZJRgABAQAAAQABAAD/2wCEAAkGBxMTEhQUERQWFhQWGBQYGRgUGBggHBgbGBUWHxUWFxcZHCggHBolHBcXITEiJikrLi4uGB8zODMsNygtLisBCgoKDg0OGxAQGywkICQsLCwsLCwsLDAsLSwsLCwwLCwsLCwsLCwsLCwsLCwsLCwsLCwsLCwsLCwsLCwsLCwsLP/AABEIAKoBKQMBEQACEQEDEQH/xAAcAAEAAgMBAQEAAAAAAAAAAAAABAUDBgcIAQL/xABLEAACAgEBBAYHAwcJBQkAAAABAgADEQQFEiExBhNBUWFxByIyQoGRkhRSwTNDcoKhsdEIIyQ0U2JjssKDk7Ph8BUlNVRzoqPD8f/EABsBAQACAwEBAAAAAAAAAAAAAAABAwIEBQYH/8QAMxEBAAIBAgUDAwIEBwEBAAAAAAECAwQRBRIhMUEyUWETInEGsRRCgdEjM1KRocHw4RX/2gAMAwEAAhEDEQA/ALzpt0l6QU56jQ1LWPzlRNzc+YHDHkUgcw2D0i1u0NfTTrbbLkZ91qGt6pG48VYDAOOJ3cZOMdsD0D0j2pqdL1S6PQtqUwwIrdEFe7u7ow3YQTy7oFUnTLX+9sfU/q2VH8YF7tbbz0aVL/st9jNuZpqANibwyQeOPV5GBrq+lfRpgaurVaQnl9oocA+RXOYG47J2pTqalu09i2VtnDLyOOY8wYEyAgICAgICAgICB+XcAEkgAcSTyHiTArdH0j0ltxoq1FVlwUsURgSAMZJx+kIFFtLptal1lNGzdZcayV3wqrW2O1HY8R4wP1sbbm1LbUF2zVppY+s51CFlGDg9WBxOcDn2wJHSTVbVW0DQUaZ6t0Ete7Bt7LZUBezG7x8YFYu2tuL7ezdO47TXqQPkGEC86U9KqdAqPqEuNbEgvVWWWvGPWsxyHHxgZ9hdJtJrBnS3128M4U+sPND6w+IgW8BAQEBAQEBAQEBAQEBArNsdHtLqh/SKK7D2FlG8McsMOI+BgWFFW6oUEkAAZYknh3k8SfEwP3AQPjKCMHiD3wKzamxEt0z6etn06uPa02EZTvBiVIGBkjj5mBp1m2No7KP9PzrdD/5mpcW0jP55B7S494ePlA3zZ2vrvqS2lw9bgFWXkQYEmAgICAgIFBZ0nqGtfS7yjqqDdczHATLIKwTyHAsT+r3wMXRzplTrrra9Klr1Vj+sbpFTNnBRGPFj25x+GQqtT6O/tVjPtLV36lN9ilAPV1KN4lAVTixAwM5HbA2fZGwNLpRjTUVVeKIAfiecCygICAgIGrdIPR/odUd819TcDlbtOersU9hDLwPxBgZuk22rdBVUyaa3U1LwuZGBsRVXg+6eLnI48oFlsHblGspW7TWCys9o5g/dYHip8DAsYCAgICAgICAgICAgICAgICBi1OpStd6x1RR2uQB8zAq6ulGhclV1WnY8QR1ifEc4FX0p26+goou0tNdmjrbF4q9qurGFapV4YBOT4DxyA2XR62u2pLa2DVuodWB4FSMg/KBTbS6baCglX1Cs49yoNY/0VhjMq1m3aGF8laRvaYj8qi70j1/mtJqnHeRWnyDuD+yX10ea3arSvxTSU73hI0XpF0rMq3rbpixwDcnqZ7usQsq/rETDJp8mP1Quw63Bm/y7RLb1ORkcQZS2lR0t2/XodJbqbOSL6o+854Ig8ziB5m2BsXaW1dTZdUhfrLN617MinO9vBXz7SggeqMngOED0z0X2bdRSqX2o7AABaqlrrQDsRRx+Z+AgXEBAQEBAQEBAQNO13QgLq01mz7PstpYdeoXNV6Z9berGPX54I7/jA2XT7Upe2ylLEa2rdNiAjeTe9neHZmBMgICAgICAgICAgICAgICBF2pr0opsusOEqRnbyUEn90Dj1wfVP9o1uHsbiqNxSlTyrRTwyAeLcyfhj0Gk0VKV5rRvLxHE+L5MuSaY52rH/LK+krIwa0I7iq/wm79KntDkRqMsdrT/ALojbD0/EipVJ4E15U47RlccJVbSYbd6trHxTVU7Xn+qp2VsApZbTYrWaYYakO7FFyTlNwtjgeOcTUw6KtcsxaN48OnquL3yaelqX2t2mP8AtsdFKoMIqqO5QAPkJ0a0rXtDgXy3v6pmWSZq3x1BBBGQeBB5HwMiYiY2llW01neO6R0c29Zs87pDW6I8dwcX0/eahzarmSnMe73TiazQTX78fb2ev4XxqMm2LPPXxPv+W5bR2Jo9qii6xxfp09dK1YdWzn37McWIHALwxvNkHPDlPRtj09C1qErUKijAVQAAO4AcBAyQEBAQEBAQEBAQEDTOnHRayxl12gIr19A9U+7enbTaO0Ecj/0AtuhvSerX6cW1gq6nctqb2qrB7SMDx+MC9gICAgICAgICAgICAgIGo+lK3Gz3Qc7bdNX5g31lx8UDCWYa82SI+VGqvFMN7T4iWmz1kdnzOZ3nckoIFZ0kstXT2PQcOmG5ZyFOWX4jM1tVN645tTvDf4bXFbURTLHSen9UvZ+rW2pLF5OqsPiOXw5S3FeL0i0eWvqcM4ctsc+JSJYoICBFXRBXNlL2UWHm9DFS36a+y/6wM1M2ixZOsxtPw6el4vqdPG0TvHtK30fSnaNOMvVqkHMWruWHysT1c+afKc/LwuY9E/7u3p/1FS07Za7fMN46MdJ6darbm8lteOsqsGHTPLlwZTg4YEg4PiJy70tSeW0dXosWWmWvPSd4XcxWEBAQEBAQEBAQEDXOlW0l2dp7dVVpuszYjX9XhW3ThXubh6xVQP8AkMmBeaHWJdWltTB63UMrDkQRkGBngICAgICAgICAgIGDWauupC9rqiDmzkADzJgaHtn0w7OqyKTZqGH9kpC/W+AfMZE3tPw3U5/RSfz4Yzesd2pXdObtrWInUCmih+sJ394u+6wrU+qAMb29gZ5CbeHh2TDniL7dPZxuNayuPTTWO9uiwnYeGICB8ZcjB5HhImN42ZUtNbRMKboppbKqnqsUgJbYEJ95M5Vh4cZqaOl6Vmto7T0/Dp8Vy48uSuSk771jf8rqbjlEBAQECM+1F0d+n1bHdVHWu04JzVacPkDid07rjAJ9XhznM4lh5qxaI6vR/p7PaMs4/Ew6xsXbum1ab+luS1e3cPEfpLzB8xOFMTE7S9isZAQEBAQEBAQEBA/NiBgVYAgggg8iDzBHdA0ToJp7NBq9Rs1lc6fH2jS2YJVUdsPSWxgFWzgHjz8IG+wEBAQEBAQEBAQNZ9IPSxdm6U3bu/YzBKkPIsQTlj90AEnyx2y/TYLZ8kY6d5RM7Ru827d27qdY5s1VrWHJIBPqL4InJRPoOi4HptLXmvG8+8tS2WbJfR7ozZqcO2a6fve836APZ4ma+r4nbJvj0/SPM/2czW8Rx6Xp3t7e35dF0GhrpQV1KFUft8Se0+M51axV5HUajJnvz3nqkTJQQEBAQEBAQEBA0v0i67hVSOZPWN5Dgo+JJPwl2ixfW1VY8V6y9LwLBtFs0/iGn6PVWVOLKXeuwcmrYqR8RO9rOF6bVR99evvHd6Gt5r2d59EfpAfW72m1WDqK13lcDHWICASwHAOCRy5585894pw22hy8s9YntLbpfmh0ucxmQEBAQEBAq9vbfo0ihr3ILHCIqszucckRQSf3DtxCYrNp2hrzdPmz6uz9SV7y2nB+lrczLks2P4PP/p/ZnT0g6YflqtVV4tQ7D51B5HLLC2nyV71Zz6QNnYz9o/VFdpb6Am9+yNpYfTt7Shajp7vf1XSXW55PbilPDO/6+PJD5SYpMrqaTNftCus6QbTc+1paF7lrexh+uzqp+kTP6ctuvDLfzS+JtzaaHIt09w7VsqZCfAOjnd8yp8o+mm/DJ2+2Wz9GulNeqJrZWp1CDL0vzx99GHCxPEfEAyuYmHOyY7Y52tC/kKyAgICAgcx/lAaXe2fU49pNRXjw3lcH8JuaCbxqKzTvuxv26uD6PdNta2cAXQMD3Fhnj3T2vEeIc2nnHf7bdpj+zSvW0UtavfadnZQoHADAHICc2u23R89vMzaZt3fZkwIGLUahK13rGVV5ZYgDjy4mY3vWkb2nZZjxXyzy0jeWCratDHC3Vk9wdf4yuNRjntaF1tFqKxvNJTJc1SB8zI3TtO277JQQED5ImdkxG87OR7Y1puvtsPvMQPBV4Lj4DPxnc4Lh5cM5Z72l73T4ow4a448Qgs4H8Ju6jXYcHS09faO6+KzLpf8AJ/0pbaF1jD2NOQPAvYvP4KZ4Xj+fNlzVnJG0bdI/u2sUREdHoCcBaQEBAQEBA5TpbvtN12sfizu9dWfcprYqgXuDFS5794d0ux16bu5w/DFcfPPeVhLHRIHzEI2h9hJAQImu0Is3WDNXbWd6u1PbrPaQe0EcCp4EHBkWrEqM+Cuau0rrZXTrqwE2kvVMOAvRSabP7xIyaj3huA7CZRNZhws2lyYp6x09236LXVXKGpsSxTggowI48uIMxayRAQEBA0f00072yNQcZKNQw+F9eT9JM2NJblz0n5j90W7PPKICMEZHjPqWbDjy12vG8NGJmFrodbdXjq7nA+6x3l+TcvgRONl4RTvjtNf2UZdJgzeukLrT9JdSParqf9Esh/bvCad9Fqadtpc7JwLBb02mE+rpQPfotXy3G/ytma8/Wr6sc/8ADSt+n8v8t4lW9Kts03UBFFmesqJVqn9kN62fVxymjrb89IrtPePEtrhvDNRps02tHTaeu8d0u07KsUqfs65H3VRh4gkAgyZppprtMbf0a8RxWl9/umN/yibC6S11aWwWWCxqHetBvDesUEbhHeOPPwlen1UUxTE9dp2j5Wa3hd82orasbRaN5+J8s9nSi2sK9q6c1sVBFVuXTePAnhg47cTKdZeu02iNlf8A+RhvvWk25o7bx0lH2jtf/vCpkegoK3ALW4GCV3i3DAbuHbMMmef4iJjbbZfp9DX+BtS0TvM+3nx/RJ1XS4Gx0oNG6mBv3WEByexFUEkDvlt9ZabTFI7KcHBI+nFsvNvPiI7flm2d0vqZCbgyOCQVVLGBx7ysF5HxlmHV80fdExP4lVqOBZ63/wALrHzMQzWdKK/cqub9Xd/zES+L5Lemkz/75K8Az/zWiP8A3wg6npPcQQlCrntsfJ+lB+MujTanJG20V/P/AMbuHgVKTFr33mPZpq7LwPWcny4f850sOjzckUvknaPEO9No332OoVfZH/XnOhp9JixemOvuxm0y63/J60x/p1nYTQg/VFjN/nX5TxP6ivzayY9obGH0uxzhLSAgICAgRdq6sU022nlWjvx/uqT+EDmPRvTmvSadDzWqsH6RmbNez0+nry46x8LKSuICAgICAgfIRMbq+3YdBbfVOqs59ZQzVvnv3qyDmYzSJUZNLiv3hZ7K6S36R0TVub9MxCdcwHWUljhOs3Rh0JIG9gEZyc8SKrU2cnVaKcUc1esOh7wmDQfYCBrnpFo39ma1cZPUWEeYGR+0TPHO1on5JeZaDkAz6vinfHWfhoT3TqZjZKdVKLJTqZRZKbTKLJTalHcJrXpWe8MoSq9Mh5op81H8Jr2w4/aE7yzDZ9OPyVf0L/CUfRx/6YTvLDZpKxyrQeSr/CW1w4/9MI3lGsQDkB8pfTHSPEImUO2bVYiGKFdL6oQbpfVCFdLqoQbpfVDt3oE027oLX/tL3P0qi/hPmvF78+tyW+f+obmP0w6ZOazICAgICBoPTjbS6ne0GnO8CQNVYvsogwTSG7bH4AgeypJODiZVrvLa0unnLf4jujzYeiiNiEkBAQEBAQEBAh7ZCHT3dZjc6t97PLG6c5kW7Ks230539nPftm3P8b6zNZ5ro9KQwIELbdO/p70571Vg+aGB5N0R9VfIT6porc2mpPxDRt3lYUyywnVSiyU6mUWSm0yiyU6qU2SnVSiyUteUpSjWyyog3S+rFBul1UIV0vqhBul9UIV0uqhBul0TtCHoL0L6fd2Rpyebm5z8bnx/7QJ8s1d+bPefmf3b1ezeJrpICAgIHONt7ft1zNXp3arSKSrWoSLLypwwrPuVZyN4cWxwwOJspTd0NJopyfdbsxaTSpUoStQiDkqjA/8A2XRGzt0pWkbVhmhkQEBAQEBAQEBAga/THUWUaQfn39fwprw1xPgRhP8AaCYZJ6NDiGXkx8vmXT/sqfdEocFmgIHwiB5FWncZ0PNHdPpYj8J9K4Pfm0dJaeT1JlM3rMU6qUWSnUyiyU2mU2SnVSiyU6qUWSlrylKUa2WVEG6X1YoN0uqhCul9UIN0vqhCul1UIGpOAT3Ayc9uXFa3tEkd3p3oHper2do0IwRRTnzKAt+0mfK7zvaZby+mIQEBA/Ni5BHeCIHJeiyldLVW3B6QaXHc9RKt8MjI8CDNinZ6PR2i2GNltMm0QMd9u6rMeSgtw8BmGNp2jdrOl6ZGxA9ei1bI3EMqKQR3jDTDn+GnXWTaN4pOy42JtqrVKWqJyp3XRwQyHuZT++ZRaJbGLNXLHRZSVyJtLaFdCb9pwCyqMAnLMcKPnEzswyZK0jeyXDMgICBL6A0b+q1l5/N9Vp0z2YQWWEefWJ9MovPV5/X35su3s3uYNIgICB5Y6T6c16/WqezUXn4M5YfsafQP07bfRRHtM/u1MvqYKZ2LMEjSahWLAc1ODmaOPU0y2tWveO7KYmE23VLWAW5EgDHaTyGJVqM9MUb289ExG6zpmNhOqlNkpF2pWtGsf2VBJwM8B4TVy3ilZtLKE7T2hkVhyYAjyIyJXE79RhtltRU06xLQxQ53WZDkdqnjMsOWuTfl8ImNkPaOpWtd5+AyB8zgS++WuKvNZERuwWzapO8bsUG6bFUIV0uqhX6lN4bo5thfqOPxmvxK/LpMk/E/syp6oettFVuVov3VUfIAT5k3GaAgICAgc66U6L7LrhaOFOs4HuXUIpwf9pWvzr8ZZjnadnS4fn5bck9pfJc7ZAjbS/I2/wDp2f5TE9mGT0T+FR0C/wDD9N+h+JmNPSo0X+TCHUNzbThOVmkDuB2stuFJ8cY+cj+ZT6dVtXzCs1d6+v8AaNpWDU5bFeldt1ME7q9WgOfHemM/Mq7WjrzZOvwwbXvfVbM0l1ljhzbUrbhADE2Y3yMe0MZHdmJ61RltOTBW0z5j91/t5GrWlLNaaKAG6yxnAusPuqGx8yOMyt08tjNE1iIm+0efdX9G9p413UVam3UUPSz5u3iVdWA9R2AJXEis9dlWDLtm5K2mY28t3ljpPkkWHo7fF+vr/wASi7/eUhP/AKZr3jq89rq7ZpbvMGmQEBA82ekygptbVg+81b/VWv8ACe3/AExbfBePaWtm7qOmehsqfkepqFPu2jdP6Q5fMcJwcsfQ1sW8Xjb+vhbHWqU46zUovu1DfbxY5Cj4c5Xn/wAfV1p4r1n8kdKpl5uLt/OrRWuMMQpLd54nAEr1F8s3mJtFa/umNtn3Z+17DRqjvq70Bt2xMYb1CVOOXZNOmsvOG87xM18x5ZcsbwkVarVDTPqXsTBp31rCeycAqS3bw5jxlfPn+jOW0x2322No32W99+parT9UUrDoGsuYA7nqAgKhIySc+UyvfJNa8sxHvJ0Vuz9pONSKG1CahWRm3lCgoVPssFJHKRgz2jN9ObRaNiY6bqvY9Oofr+rsWpRfbg7m8WO9xzkjAkaSma3PyTtG8+C2zBtLWtbpX3wA6Wqj45ZVxxEty55y6eYt3i20kRtL9bT1x6wVK614UMztjt5BQSOM2smrt9SMNbRXp1mWMV6boun1h3zWzrZwyGXHxBAJ4zY0ertOf6NrRbpvEwi1em7JdO5VU+bIo6zV6Wv7+o06/BrUB/ZOZx6/LorfmGeL1PVs+etsgICAgIFX0m2Mur01lJO6WAKP2o6nNbjxDAGExMxO8NB2VqmsrBdd2xSyWL92xDhx5ZGQe0EGbNZ3h6XT5fq44smSV7DrKy1bqObKwHmVIESxvG9ZiGqbF0+09PRXStOmYIMBmtfjx7QFlcRaI2aGKupx0isRH+6x2LsKxGuu1FgbUXLulkGFrUD1VTPHgeOfKZRX3XYsFo5rXnrP/Cu2LsvWUUfZlpoHtD7RvniGJ9c17mS2P70xiJiNlOPDlpXkiI/L8p0avGza9N6nXV2K4yTundt3hk44ZEnlnl2T/D3+hyeYZtdszVNqKNX1NVjrU1bUs+ApLE79blSM4IHLkPlExO+5fFlm8ZJiJ6dt2TS7K1Ta6vVWipUFT1dWjE7g5qd4gb5JPHgMcJMRO+7KuLLOaMlojbZtMzbxA/fRe3c2nj+30zD40WKR8cXH5GU5I6uLxOu1os6HK3MICAgefvTRTu7VJ+/p6X+TWL/onrf0vk65KfiVGaOzUaZ6uyh+9dQXrO77S4ZfMHl8eU5fEcFsuL7PVHWPyzpO0pexKGAZ3GHsYsR3Dkq/ATV0OG9azfJH3WneU2nxDCumIusa3TtfvEbhAUgDHs4Y4Wc62K9c1rZKTbfsz36dEjQ6C7q9aGr3WtX1ApGOKMAoPhwEprgy8mWJr37J3jourdG52f1QU9Z1Cpu9u8EAI+cuy47TpeTbrsiJ+5H2ls6zOkaylr6a6gr1KRlX3RhihOG7pp5sVt6TNd4iOsMoljp0ln2umxdN1NISxcDcBGRnedV4DJ4DGeUsxY7/AF63iu0bSTPRG0D30daGod1a2xk3CueLe8CeAPPMs09s2Dmjkmd56bbInafKJqNmWfZ3yM2WWixlHZlgcZ8AJn/C5PoT0+607zCOaN2PaekIu63qhapUKy4BKkcmAPOX5dPamWMsU5omNphETvGzDpqzvluqWtcYA3QGPeTjkPCbmjpe2Wb8nLXx7sbdu793TtVVrb0dafrNq6MYyA7Of1K3IP1bs4H6kvtgrX3lbhjq9LTxLZICAgICAgcz1SgbQ14T2d+ljjkHahN/48FJ85djdnhkzyyzSx1CAgJISAgICAgIEelsa/ZxHbdcp8m0t+fhkA/CV5XM4nH2RLp0pcUgICBxD086bGs0tn36LE/3dgI/4pno/wBNX21M194lTmjo5/TPa2a6dVKLJTqZRZKbTKLJTqZTZKdVKLJSl5SmUo90sqIN0vqxQbpfVCFdLqoQbpfVCFdLqobb6GNPvbU3uyui1vqZFE8t+p79cdfz/wBL8Md3f55NeQEBAQECp6T7bXR6drSN5uC1oOdljcEQeZ5nsAJ7ITWs2naGh7M0rIpNjb9tjNZa/wB529rHgOCjwUTZrG0PS6fD9KkVTJK8gICAgICAgICB86PUdftKvHFNIju57BbahSpM9/VtaSPFZVknw43EssTMUjw6PKnLICAgcl9PunG7orO0WWp9SZ/0TtcBvy6yPmJhXl9LlVM99Zqp1UoslOplFkptMpslOqlFkp1UoslLXlKUo1ssqIN0vqxQbpfVCFdLqoQbpfVCFdLqodC9AunzqdZZ9yqhPrewn/hieK/Ud99VFfaIbOHs7VPPrSAgICAgaN6Q8/aNAX/J71wGeXWmv+b+O4LcfGZ07tzQ7fWjdCl70JAQEBAQEBAQECHrbrC1dOnUNfcSEDeyoAy9r49xRx8SVHbMb22hq6rURhr8t96NbDTR0itCWYkvZY3tW2HG87eeAAOQAAHKa7ztrTad5WsIICAgc39O9GdBU/amor+TK4P7xOjwm3LrMf5YZPTLjNM+j2aibVKLJTqZRZKbTKLJTqpTZKdVKLJS15SlKNbLKiDdL6sUG6XVQhXS+qEG6X1QhXS6qHWvQJp8UauzHFrlXPeErX8WafP+NX5tZb46NvH6XUpymZAQEBAQIO2tk1aqlqb1yjYPA4KsDlXRhxVgeIIgidurTbeievr4VXUXr2G4NXZ5MUBVj44XylkZJdDHxHJWNp6vidGdpNzbSV+P865HwwoPzj6ks54nfxCTX0GvP5XaDg/4FFSD5WdYf2yJvKi2uzW87I21eieq09Zt0+os1JTi1NyVAuo5it60XD45A5B5cM5iLzDLHr8tZ+6d4RNHqktRbKzvI4DAjtBl8Tu7tLxevNDNDIgICAgSegun6zW6q88RSlenXhyZv5y7B8jT8h3SjJPVweIZObLt7N9mDQICAgIGk+mWne2TqDjJRqH+V9e8fpLTY0tuXNSfmEW7OD0z6f4hpJtUpslOplFkptMoslOqlNkp1UoslLXlKUo1ssqIN0vqxQbpdVCFdL6oQbpfVCFdLo6Idv8AQlTjZatj8pbe3/yFf9M+ba+/Nqbz8y3Kdob7NNkQEBAQEBAQEBAQOZ7V0P2PWtUBijU71tXctn5+kef5QDxfuluO3h1eHZ9v8Of6MstdjdAp2i1zFNHS+pYHBavhUp7Q17epkdwyfCYTkiGjl1+OnSOqXboNooN59GrjuovVm+l1QH5zH6iivE481Ql23SG3LS1L8tzUK1bE+AsAz8MzOLxLcx6vFftKTrNfXUjWWOoVRkkkfADvJ5ASZmIW3y1rXeZbZ0A2e1OiQ2ArbcXvsDc1a1i26fFQVXHZu4mvLzOS3Nabe7Y5DAgICAgVXSnZX2rR6jT5ANtboCewkeqfgcSYnad4Hml9PZVY1VyGu1DhkYYPDtGeansI4ET6LoOIYtVjjaevmGpak1lKqm3ZinUyiyU2mUWSnVSmyU6qUWSlrylKUa2WVEG6X1YoN0uqhCul9UIN0vqhBsDMy11qXtc7qIoyzE8gB+M1tbr8WmxzNp6+I8sq1m0vR3QLYj6LQafT2EF0UlyOW87s7Ad4BYjPhPnd7Ta02ny21/MQgICAgICAgICAgV23ti1aurqrgcZDKykhkZfZdGHEMP4g8DCYmYneGvUej6on+lX36lRjCWFUQ/prSq7/AJNkeEmbTK6+py3ja1m3aehUUJWoVVGAqgAAdwA5SFDJAw6vSV2ru2orqex1BHyMCq0nQ/Z9TiyrR6dHHEMtSAjxHDhAu4CAgICAgIFJ0m6KaTXKBqagWHs2L6tifouOOPDl4TOmS1J5qztJs5rtb0TaqrjpL0vX7l3qP2cnUFW7eYHxna0/Hs9OmT7lU4o8Na1mydXp/wCsaS9AM+siGxOBxnfqzj9bE6ePjmC/q3hhOKWCnaVOcGxVPc53T8mxNmNdp7+m0I5Zhbae1TyYHyIkzkpPaTZYUmU2tHuJi8pVvCUW6WVmBX6ixRzIHmRLYyVjvKNlTdtOnOBYpPcp3j8lzInW4Keq0HLLJpNnarUf1bSaiwH3ihRPrs3Qfhma+TjeCnSu8/hMY5bHsr0Vay051VtenT7tX85Ye/1iAq+freU5uo47mv0x/azjFHl0fot0N0mgB6iv+cPtWud6xvNjyHgMCcXJktktzXneVkRs2GYJICAgICAgICAgICAgICAgICAgICAgICAgICAgRtZoqrAesrR+BHrqp/eIGh9IujGiWmxl0mmDYJyKawfnuyY7jgO2b2Rm3GZcE+ySO3wlsXt7oVX/AGpf/bW/W38Zh9S/vKdlhsrUu5G+7Nx94k/vmfPb3Q730U6NaJ9PWz6TTsx5lqayfmVlU9Uug7P2fVWq9XVWmBw3EUY+QkCZAQEBAQEBAQEBAQEBAQEBAQEBAQEBAQED/9k=" id="326" name="Google Shape;326;g2879d3210e9_1_409"/>
          <p:cNvSpPr/>
          <p:nvPr/>
        </p:nvSpPr>
        <p:spPr>
          <a:xfrm>
            <a:off x="8923338" y="-144463"/>
            <a:ext cx="304800" cy="304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png;base64,iVBORw0KGgoAAAANSUhEUgAAAUAAAAB0CAMAAADD0huXAAAAzFBMVEX////F1anMzMwAAAA1NTYmKh/j4+OsupTg4ODs7OzA0KVocVmAim7K2q35+fmnp6eJiYnQ0NDFxcW7u7tfX1+enp7z8/OapX8SEhLW1tbo6OgfHx8YGBhcY08PEQvDw8OWlpZweWA8QTNERESwv5ezs7M9PT0VGBFUVFRkZGRJSUl5eXlqamqBgYEnJycwMDBxcXFLUUCPmXY0OSyps5OWoXjO08EuKzPHzbmjrYnZ3c65wah5fXDO3LceIxbq8N7Cza4sMR9MU0I/RzIjpXKfAAAOsklEQVR4nO2dD3urOHaHtchlUTsXkAQaBExhl0Ur/ns63bY77c5s2+//nXoEjm8M5MZJbMfu8HueJI6QQbwcHR2BhBDatGnTa3Jtx4ggQj67KI8pS6VRFOE9yvevZxbeRnmuLBLTBz8wv91Dsnv8/DzFjuRNC/cIYlE8fTAAHa8rBRKZlfvSgR/AVvo5/GG07EoivCh3Pre49yeWfrVAp2hL3bk2rstmqEO/l6hRnq8cpAafq4b4uGWfW9z7E8M7pdQgDUCvEshKSYxLZGMPkR13sYWQylEN5sn72Emszy7v3YlFnFJquQDQDRovzHseg+XFKUOiyMqkDL2qRUWIkExsO6GfXd67E4sODSsArAO/830aJwAwGgF6kd91fjkCpBvANT0DiBrAJEJhHwFyOkDjW2ZfAW6t8FwZ9sM8zz3ka8RxaLUDMcFKjDNEFEe4tTxwh+AGEY1sJwm3QHAmua9AQYc8MLJMq9ZGpImR6CRyfQuRVhUlQl0GQWBDkK/Kzy7wpk2bNl1Cjj5+JFN/NzhpYsneXvmWXZbQmQs3T4jc5giB7Kb+RXAS5DnRSswncdtAPyXu3eW235isAgISkXH4bUXeyMMSyEaOSUEul04PAEUJbGOTYo9d5mAP5jcItM9vUkjby42kU65cMHEaUhFP3KRMT8o7F7Gh7weGMIZIDzSwWDd9Ch05qXFfYYqYiiIfMUhhu9EelQ+xTmLDvzcxwQxrE2OxTJ/AweMdDVuduBwZrbmcq0nUHIkWuIW1EOlUhTG3+wqhtkb7GnomWDq7EBEIA/dFjMMxS4m7HOdj3luU8ulWEQFUBNkufIihekzX26XwP4qlyeJKW/YAUEjw0MKkkCvbI+kZlIDSrKsFiaZ7VAAwYQZpbK6thSXrLek0BbLrvp0sjkb7LjLOM/GuW75JT/1Mq3PJ3leSa1VzsseDueLQytlNqFVlI7tTuknB/7RKeYi1DqLVlTudpq/rlnVdtacAqQHopHCdod+bYVUUgzLWOPFyTZcuM7elo/C65Zs03SqyEVcixrW005LwhAo8+mwnknKISNxqlCvp7HEs6i6mUJ1w52r96s4/phhsLY5K4fJiCVDU1PgUmQ0OIZIi2e/qsUY4qURT9U1vA9DcrNw1CAoZY9NB94hwxMF/OImUpqELIxccOdSY2BmkEH7jxknUX7toQpfIjjJX1kVMoimiAYApFCgvUL6DgmAoX+Y6dS5Ug6L9WId1IATfAUycXbuERk8+0ABMoHOeF0mVuc8AQnuGwkQYC5A9KbHWWgUC5fj6gWrYuK6vdNANoRuMPgUNFqnBwrwA2Y2qq52D+KBVCzXdgahntFJLF1oBOzncJGZ4emBzAChixwoTaw4wdXeZcc8x35WMcY5Ija9dg+F4EAe6Vha7loOcbPTV0J5JsDNiGjJmEfNZZhAcOiY+kJM7j63M1OKuuXoBjZ4BNLcieQBl7vnB/I8AI9R1kAfHNlRz1HhIV1aaX71wzQesPE5uc1uQDQeAWsQ7iYgaAtXGCA8mKLUHiLMMwAFJVdc9wA7TYFc7HNqR8vpPb+Lq/d/1btQXJmyKnmwLOk3CdIzyEv5Y48NVl4sx0QHnEnueZPA5y70YMeNtyju5d87izy7Bg2vsdtylyI388AdVDHdSFRbKMP7sIpwj525NkOH0s4twjtwG3+lomAcBCOXsPrsI63oUgGCC93n3+VEAIis6Y+TlJ+hhAKK2v8uG+HEAOtj/7CKs6XEAovouY8EHAnifseADAbzPWPCBAN5nLPhIAO8qFnQnQV84HT9/dnnO0h3Fgtw/qMXR+Le87YCEd+p+YsEIzxQ9xMSBO4kFBXEj3HnPVEa4FOT+ZWJB9x3fu7CHshmN8KnFpTi07l+M2Dh33/O9CwO0ZIRP50oBQHr5E764KDTEdvz2730CQLrKk0q5toGa9BdOeS27NFrfsJJfyq/5iQWxIP2affWwy91cDSCpimk86AwgZdWKRVKrUbuALzbQMhhUs3ImoCbIFtk9DaqXB6B5sbJ7WetRldkgTSwYf82u1ypOp4b2dDcrAO3TUTXEE+fPQj4CpFjn1egNTwGyLMf58vx4ETX7AWezLTTEu67FvVyeCs2xWgC0fDNWZ1geoMNBs8PlLF32ykxDPOyfmFhw/ET3OOjUspxUw26G/mQ3K2T46bMgGdmxOjdGOgLsIvhVqTlA2qV4DWCOPSnLdD/bwtokk7LDK6bJcb8EyILWWql8tMSNJcu+W5igkb/zxnRpYsHRBCXeU8lUPds/HNOXkicnNeIFgKfjIs1ISUTkOMB0HEF5/PMSQKc2URU3IeApQC/3VwBa+xQKK5WemVpWNczQnZuORbM6aJcAs8Jfc160GUpI9ha7MdvKyH9iAbGgO9Zm3EFBqmIO0E9hD6x6fty1VhgAno6LjM18AB6MM6KYHjRHqNRKrw2BfQJoTXc3zKjF0ypM4TKuAOTcXOCkmm/JmCV5jVeQYLYECHsI9E57C0MrKt+42BVPYMlBs6ePJha0zQc1eNLH3eKgSUkpa02FkN+I/wDgbFxknEoX58SLpNOHwotc2WekxGv+8wCQ4dFAzbjjeSOyCtA0qZ7CbLlBQl/GXxggGKW1BhAnLfi6ufuHMvVtMywN2VjVs9wmFkTjfhI4aj13HLB7qBAeNgDdPFiRfwR4Oi4yTpzcDEfby3BAAhU5xSURaxfh/QCzDqsV5wis8nZOkJYDuLNWsYXBNiWVmcYzU5NRGoKLHeqlCbJBP3MwT7Gg2nV5kwbz6ykrrNtoSLhFib8GsDsCPBkXaQC27bjNj6DVTxo3VFH7rSpMxwZYmGGU5wH0NO6WTYVVZmCbtFCnZw5mo/ftLlkERNT4P9ksAA7Gmmg7Tx/39LzCT7EgNYEChU0LE7TCfRuOlu+s9uvEKcDjuEgA2JhXhmTCV+CWSsuNHZanK/N8ngDaYyNSmqlA5wAEk4JWZMU17kxeWe9mAMO6NsPl1DxEz30wyiVAGijDokqWFlid5J1iQdr0hne4AMg7QMemuPQQg8uVW01HgMdxkQDQ6wmyU+pBC+3qjNUuEvXKELpjGJNj4QplqJ8DkLURz0DzOsOCXWkxbxHejB2F/aIKg+n4jHm7eWMOxYb0MGoWvtTrg5O8Uyzo4T1jWQNV9TQ3+ECLndrsWhiTAcDTcZFm7GQ7aHPbe4+rXiEniCqlV+AfAToVbobxWdc5AHkS7UDDApSXpK3G83hiFKuGZRijsa4StWgsoOXUAa4XbRRY2WlhplhQBrhoiyifZ5dVqjVci+dpKwAJR7NxkeO/PB+dnjeOoDwMpHwZIIrLxhvD73lfmOWzCzumTVoEIJbnV02+4hzNpnDZaHNwUiv7p9l6usXz2UWYYkEWdlXnLbOzHHzg6VGv0Rde3M6aeaoVGPSglQ3shbsP68mUsbelz/4/xIIQL6+X05q7jcsDxDhKnws/xu2sg1h8iAXPzX9hgMQhOpqphkI9jmIEsSA5P/+lH/i4MQ9nKp3rne4VFJtY8OxL7lwaYFaohXYPJW1DLOj1Z+buLz0dgqf4H1b0z/jPa8n3mP5LSKPGKX45M/+lJ8Xy9Kc//X6pH/Af1pLvMv3vJhb8+dz8lwf4xy+/m+vLP/4T/m6ZfK/pv5pY8G9n5r8JwN+9UIA7Tf+biQV//XLQK/k3gCvpv5pY8H9/NPqf8XQ2gG9L/xJ3OPb/+6effvrjL3gD+Pb0LznFnfsvRj9sAN8D8N9NLPhvf/n+++83gO8CCN33KBT/ugF8N8D/cksH/ecG8N0Af/gZoc0CPwLwr//xs+G3AXwvwO//YpqQDeD7AR60AdwAfkL6BvCD6aYRmfj9dQP4PoA/fveHUd/9uAF8F8Bn2gC+I/1Pz/RK/g3gB9O3W/ofTN8eKn0w/fIAH/2x5hvTLw0wK6761PvudPEH64d1GH87eojJ0Js2bdq06Tep/4dt1A1f4+LKu3wl1Qelq1u9JYp2GL+6IoKdffuKkm8tCWBbL+ebZjiTb82qfJ8qnIS3ePU08Qf8OkC3e2VVAv7im4A9jsLixXyOmeuNSj3sL+1FKjgtvbYC0mXFi/Fu5GsA5a4Pvr2fFwEG/nOA7unyTVyb7zmRJ3T7emHfpGp8mZC+aj125e5wOzd/epPWikzOUpVmVjtpvIL6pd+gUPWt45rXVdh7U0YDMG6TQCLSlVXfmSW69BD61Ivgt8qKYZo0KivzQv/+sFJcudsZgPvALE/EvlGGt2sCCOquVo9d6R/vh2v/ReVm0TKdj3OKbVz7To27rOw93mpkXsPkazIBtIs972pCsPJK5SMn6fgeZ2yoeY7b0ptmlkE+qw95VR1qbGYAajNlFJcif7kUb9eTbeDeu9IiW6Kdvz1rVakzLY3XBgQAZkiYGbLcMudOckiL8gOYrHaRG3BivGVZuGEgEIn4WIXNWhKTm4B8HFCKpzZprPpmzWAUhXZ6VoHervw6AJEIj4dovRdlJiv6iR+22DLLQ5nFkqEu54FKImJj6k5rkgAIPwmqKmnH2d+8cM28epMX/uYFelo8anxPARj8U5PxHKBbvlyKN6ssjid3xXXyRJNMx3ilEcFFC2zyI0BRFZ7DIuJWXq6fQPhFnoc+JweATQf7VysAXeT4qifPAAZmNYRLLz50qF/9lV/2xvZnAMxMNUbeMC0nBABj49BCTCD+SKavAoiyEBDu0ANAYakYOZgfW+EjQM83K2Me/NIIMNwJxNILt5dTK9xc/W2Doty9CjAYrczCllkRjOxKcJ86bxR4P7o7vJLTNCJ1G1aKmCW9oXkVbhCEGgDuFfdNsDd5IuMD0y48NiIjQLcI8osvDzfGgewWHTqSvwLQnRa1EZyKkiCXg6nEeZDFOZhScwjxbG9MzG24ItBiOBwaFC8owVrtNqSmdk47gXyu7KrjO6rs8VkFCQO2PO7HBADDW3XxXf3ORy6uU6y80WISq+3ptSyfpKa75R2Sd1q6p6sXSym07pL8815t+xA3mCz+jRg15qX1EGex6er6P6BLE5gPZuCJAAAAAElFTkSuQmCC" id="327" name="Google Shape;327;g2879d3210e9_1_409"/>
          <p:cNvSpPr/>
          <p:nvPr/>
        </p:nvSpPr>
        <p:spPr>
          <a:xfrm>
            <a:off x="8923338" y="-144463"/>
            <a:ext cx="304800" cy="304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png;base64,iVBORw0KGgoAAAANSUhEUgAAAUAAAAB0CAMAAADD0huXAAAAzFBMVEX////F1anMzMwAAAA1NTYmKh/j4+OsupTg4ODs7OzA0KVocVmAim7K2q35+fmnp6eJiYnQ0NDFxcW7u7tfX1+enp7z8/OapX8SEhLW1tbo6OgfHx8YGBhcY08PEQvDw8OWlpZweWA8QTNERESwv5ezs7M9PT0VGBFUVFRkZGRJSUl5eXlqamqBgYEnJycwMDBxcXFLUUCPmXY0OSyps5OWoXjO08EuKzPHzbmjrYnZ3c65wah5fXDO3LceIxbq8N7Cza4sMR9MU0I/RzIjpXKfAAAOsklEQVR4nO2dD3urOHaHtchlUTsXkAQaBExhl0Ur/ns63bY77c5s2+//nXoEjm8M5MZJbMfu8HueJI6QQbwcHR2BhBDatGnTa3Jtx4ggQj67KI8pS6VRFOE9yvevZxbeRnmuLBLTBz8wv91Dsnv8/DzFjuRNC/cIYlE8fTAAHa8rBRKZlfvSgR/AVvo5/GG07EoivCh3Pre49yeWfrVAp2hL3bk2rstmqEO/l6hRnq8cpAafq4b4uGWfW9z7E8M7pdQgDUCvEshKSYxLZGMPkR13sYWQylEN5sn72Emszy7v3YlFnFJquQDQDRovzHseg+XFKUOiyMqkDL2qRUWIkExsO6GfXd67E4sODSsArAO/830aJwAwGgF6kd91fjkCpBvANT0DiBrAJEJhHwFyOkDjW2ZfAW6t8FwZ9sM8zz3ka8RxaLUDMcFKjDNEFEe4tTxwh+AGEY1sJwm3QHAmua9AQYc8MLJMq9ZGpImR6CRyfQuRVhUlQl0GQWBDkK/Kzy7wpk2bNl1Cjj5+JFN/NzhpYsneXvmWXZbQmQs3T4jc5giB7Kb+RXAS5DnRSswncdtAPyXu3eW235isAgISkXH4bUXeyMMSyEaOSUEul04PAEUJbGOTYo9d5mAP5jcItM9vUkjby42kU65cMHEaUhFP3KRMT8o7F7Gh7weGMIZIDzSwWDd9Ch05qXFfYYqYiiIfMUhhu9EelQ+xTmLDvzcxwQxrE2OxTJ/AweMdDVuduBwZrbmcq0nUHIkWuIW1EOlUhTG3+wqhtkb7GnomWDq7EBEIA/dFjMMxS4m7HOdj3luU8ulWEQFUBNkufIihekzX26XwP4qlyeJKW/YAUEjw0MKkkCvbI+kZlIDSrKsFiaZ7VAAwYQZpbK6thSXrLek0BbLrvp0sjkb7LjLOM/GuW75JT/1Mq3PJ3leSa1VzsseDueLQytlNqFVlI7tTuknB/7RKeYi1DqLVlTudpq/rlnVdtacAqQHopHCdod+bYVUUgzLWOPFyTZcuM7elo/C65Zs03SqyEVcixrW005LwhAo8+mwnknKISNxqlCvp7HEs6i6mUJ1w52r96s4/phhsLY5K4fJiCVDU1PgUmQ0OIZIi2e/qsUY4qURT9U1vA9DcrNw1CAoZY9NB94hwxMF/OImUpqELIxccOdSY2BmkEH7jxknUX7toQpfIjjJX1kVMoimiAYApFCgvUL6DgmAoX+Y6dS5Ug6L9WId1IATfAUycXbuERk8+0ABMoHOeF0mVuc8AQnuGwkQYC5A9KbHWWgUC5fj6gWrYuK6vdNANoRuMPgUNFqnBwrwA2Y2qq52D+KBVCzXdgahntFJLF1oBOzncJGZ4emBzAChixwoTaw4wdXeZcc8x35WMcY5Ija9dg+F4EAe6Vha7loOcbPTV0J5JsDNiGjJmEfNZZhAcOiY+kJM7j63M1OKuuXoBjZ4BNLcieQBl7vnB/I8AI9R1kAfHNlRz1HhIV1aaX71wzQesPE5uc1uQDQeAWsQ7iYgaAtXGCA8mKLUHiLMMwAFJVdc9wA7TYFc7HNqR8vpPb+Lq/d/1btQXJmyKnmwLOk3CdIzyEv5Y48NVl4sx0QHnEnueZPA5y70YMeNtyju5d87izy7Bg2vsdtylyI388AdVDHdSFRbKMP7sIpwj525NkOH0s4twjtwG3+lomAcBCOXsPrsI63oUgGCC93n3+VEAIis6Y+TlJ+hhAKK2v8uG+HEAOtj/7CKs6XEAovouY8EHAnifseADAbzPWPCBAN5nLPhIAO8qFnQnQV84HT9/dnnO0h3Fgtw/qMXR+Le87YCEd+p+YsEIzxQ9xMSBO4kFBXEj3HnPVEa4FOT+ZWJB9x3fu7CHshmN8KnFpTi07l+M2Dh33/O9CwO0ZIRP50oBQHr5E764KDTEdvz2730CQLrKk0q5toGa9BdOeS27NFrfsJJfyq/5iQWxIP2affWwy91cDSCpimk86AwgZdWKRVKrUbuALzbQMhhUs3ImoCbIFtk9DaqXB6B5sbJ7WetRldkgTSwYf82u1ypOp4b2dDcrAO3TUTXEE+fPQj4CpFjn1egNTwGyLMf58vx4ETX7AWezLTTEu67FvVyeCs2xWgC0fDNWZ1geoMNBs8PlLF32ykxDPOyfmFhw/ET3OOjUspxUw26G/mQ3K2T46bMgGdmxOjdGOgLsIvhVqTlA2qV4DWCOPSnLdD/bwtokk7LDK6bJcb8EyILWWql8tMSNJcu+W5igkb/zxnRpYsHRBCXeU8lUPds/HNOXkicnNeIFgKfjIs1ISUTkOMB0HEF5/PMSQKc2URU3IeApQC/3VwBa+xQKK5WemVpWNczQnZuORbM6aJcAs8Jfc160GUpI9ha7MdvKyH9iAbGgO9Zm3EFBqmIO0E9hD6x6fty1VhgAno6LjM18AB6MM6KYHjRHqNRKrw2BfQJoTXc3zKjF0ypM4TKuAOTcXOCkmm/JmCV5jVeQYLYECHsI9E57C0MrKt+42BVPYMlBs6ePJha0zQc1eNLH3eKgSUkpa02FkN+I/wDgbFxknEoX58SLpNOHwotc2WekxGv+8wCQ4dFAzbjjeSOyCtA0qZ7CbLlBQl/GXxggGKW1BhAnLfi6ufuHMvVtMywN2VjVs9wmFkTjfhI4aj13HLB7qBAeNgDdPFiRfwR4Oi4yTpzcDEfby3BAAhU5xSURaxfh/QCzDqsV5wis8nZOkJYDuLNWsYXBNiWVmcYzU5NRGoKLHeqlCbJBP3MwT7Gg2nV5kwbz6ykrrNtoSLhFib8GsDsCPBkXaQC27bjNj6DVTxo3VFH7rSpMxwZYmGGU5wH0NO6WTYVVZmCbtFCnZw5mo/ftLlkERNT4P9ksAA7Gmmg7Tx/39LzCT7EgNYEChU0LE7TCfRuOlu+s9uvEKcDjuEgA2JhXhmTCV+CWSsuNHZanK/N8ngDaYyNSmqlA5wAEk4JWZMU17kxeWe9mAMO6NsPl1DxEz30wyiVAGijDokqWFlid5J1iQdr0hne4AMg7QMemuPQQg8uVW01HgMdxkQDQ6wmyU+pBC+3qjNUuEvXKELpjGJNj4QplqJ8DkLURz0DzOsOCXWkxbxHejB2F/aIKg+n4jHm7eWMOxYb0MGoWvtTrg5O8Uyzo4T1jWQNV9TQ3+ECLndrsWhiTAcDTcZFm7GQ7aHPbe4+rXiEniCqlV+AfAToVbobxWdc5AHkS7UDDApSXpK3G83hiFKuGZRijsa4StWgsoOXUAa4XbRRY2WlhplhQBrhoiyifZ5dVqjVci+dpKwAJR7NxkeO/PB+dnjeOoDwMpHwZIIrLxhvD73lfmOWzCzumTVoEIJbnV02+4hzNpnDZaHNwUiv7p9l6usXz2UWYYkEWdlXnLbOzHHzg6VGv0Rde3M6aeaoVGPSglQ3shbsP68mUsbelz/4/xIIQL6+X05q7jcsDxDhKnws/xu2sg1h8iAXPzX9hgMQhOpqphkI9jmIEsSA5P/+lH/i4MQ9nKp3rne4VFJtY8OxL7lwaYFaohXYPJW1DLOj1Z+buLz0dgqf4H1b0z/jPa8n3mP5LSKPGKX45M/+lJ8Xy9Kc//X6pH/Af1pLvMv3vJhb8+dz8lwf4xy+/m+vLP/4T/m6ZfK/pv5pY8G9n5r8JwN+9UIA7Tf+biQV//XLQK/k3gCvpv5pY8H9/NPqf8XQ2gG9L/xJ3OPb/+6effvrjL3gD+Pb0LznFnfsvRj9sAN8D8N9NLPhvf/n+++83gO8CCN33KBT/ugF8N8D/cksH/ecG8N0Af/gZoc0CPwLwr//xs+G3AXwvwO//YpqQDeD7AR60AdwAfkL6BvCD6aYRmfj9dQP4PoA/fveHUd/9uAF8F8Bn2gC+I/1Pz/RK/g3gB9O3W/ofTN8eKn0w/fIAH/2x5hvTLw0wK6761PvudPEH64d1GH87eojJ0Js2bdq06Tep/4dt1A1f4+LKu3wl1Qelq1u9JYp2GL+6IoKdffuKkm8tCWBbL+ebZjiTb82qfJ8qnIS3ePU08Qf8OkC3e2VVAv7im4A9jsLixXyOmeuNSj3sL+1FKjgtvbYC0mXFi/Fu5GsA5a4Pvr2fFwEG/nOA7unyTVyb7zmRJ3T7emHfpGp8mZC+aj125e5wOzd/epPWikzOUpVmVjtpvIL6pd+gUPWt45rXVdh7U0YDMG6TQCLSlVXfmSW69BD61Ivgt8qKYZo0KivzQv/+sFJcudsZgPvALE/EvlGGt2sCCOquVo9d6R/vh2v/ReVm0TKdj3OKbVz7To27rOw93mpkXsPkazIBtIs972pCsPJK5SMn6fgeZ2yoeY7b0ptmlkE+qw95VR1qbGYAajNlFJcif7kUb9eTbeDeu9IiW6Kdvz1rVakzLY3XBgQAZkiYGbLcMudOckiL8gOYrHaRG3BivGVZuGEgEIn4WIXNWhKTm4B8HFCKpzZprPpmzWAUhXZ6VoHervw6AJEIj4dovRdlJiv6iR+22DLLQ5nFkqEu54FKImJj6k5rkgAIPwmqKmnH2d+8cM28epMX/uYFelo8anxPARj8U5PxHKBbvlyKN6ssjid3xXXyRJNMx3ilEcFFC2zyI0BRFZ7DIuJWXq6fQPhFnoc+JweATQf7VysAXeT4qifPAAZmNYRLLz50qF/9lV/2xvZnAMxMNUbeMC0nBABj49BCTCD+SKavAoiyEBDu0ANAYakYOZgfW+EjQM83K2Me/NIIMNwJxNILt5dTK9xc/W2Doty9CjAYrczCllkRjOxKcJ86bxR4P7o7vJLTNCJ1G1aKmCW9oXkVbhCEGgDuFfdNsDd5IuMD0y48NiIjQLcI8osvDzfGgewWHTqSvwLQnRa1EZyKkiCXg6nEeZDFOZhScwjxbG9MzG24ItBiOBwaFC8owVrtNqSmdk47gXyu7KrjO6rs8VkFCQO2PO7HBADDW3XxXf3ORy6uU6y80WISq+3ptSyfpKa75R2Sd1q6p6sXSym07pL8815t+xA3mCz+jRg15qX1EGex6er6P6BLE5gPZuCJAAAAAElFTkSuQmCC" id="328" name="Google Shape;328;g2879d3210e9_1_409"/>
          <p:cNvSpPr/>
          <p:nvPr/>
        </p:nvSpPr>
        <p:spPr>
          <a:xfrm>
            <a:off x="8923338" y="-144463"/>
            <a:ext cx="304800" cy="304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png;base64,iVBORw0KGgoAAAANSUhEUgAAAQwAAABjCAMAAABZh86aAAAA8FBMVEX////q6urx8fHf79/j8eOcoJzd7t3i8OLn8+dXV1cAAADQ6NDq9Ors9ezb7dvs7Oy61bry+PLW69b4+Pi21Lbh4eH5/Pm/v79JSUmGhobK0cqTqZPKysrU09S83bw5OTmpp6dsamuTk5O4uLiCgoItLS2urq50dHTb2tqNjY2amppCQkJlZWXPz89RUVFdXV3H48cUFBQkJCRSXFKPmY+zy7ODlYOwtbC8xLyntKd2fnYQEBDZ49kvLy/K6Mpxe3Gqzqp5jHlvhW8/Tz+cu5ybt5uGnYZgcWDF0cXT4dNWXFaIk4isuKw9Qz1bZlvA2MA6nIHsAAANbUlEQVR4nO2cC2ObOBLHBU5IrNgmMaHAFi8ywog3MW1626Zp9+72drf7uH7/b3MSbwRp0+Ckvtb/Nq/xaDT6aSQgwQBw0EEHHfSNSGVSZPmu1xXhKbP5yoLWNElXjnPX64L+HdGAWKRlYRCAHARWgW3gwBGA5xseCFxqWsNA+do5PplgzD4bjj/FFtag7UB7uhYSGyWCHrqhpmXm107x6QS32xtdMYzMlf2pliiCJWDd1D0vNHVMK0a21K+d4tMJYlUVgOHDlKyJliqqpbq6uV2Taay7tGK+LxguPZoAw9B91TAqGCtLW6WrAsbme4JB10mGDUO9zTIZMxgCtkCQZQawMHAMMXO+nw30oIMO2l95VKrQnN6qbGtSxe7PT6fyMCGzBMTmmCF0r1MUz1Me4wIFhumUIKMe8nZF+3K05vUnPdkzk+Kr77MfotrevU5RnGnoq5G38+6hJsqiZgADuSZxVgF0ZKAYpmfYjgk0gm5MgAgGKADU6bGlrE3gEkfwrIzOibn2AoNej2ASRA4ICAKOB9g8qdlKhF5w54Xcg5XPPE5phbgWRpsYYlqfqYahbWzEW5dsY2RplqlCRM93HltxKHuhRlJA/wNAzzohcgjOXBsafqqFyI7cjK4OIVvFmeDd7Lx/mGU3gUZhmLJONDOHw2CEIL6h7BWIU6zaDnBgKn4+2kjhqSi4WqSzK1YGg559CmFCvyd+hgR/KusQ0RcUsrV0GVirXffPrgMUVhkmCIKprjQwzC0rRIiSNVnbwMzTeGTRs804tEkbhqpP6ff0OiUihAAC2YyomakkPgjxrvuvl4kp6J4GxRYMqFqee2MSXyAu0JMn+I0KnipBJJCwDSP0LdUMfd1QDSfWdbZRqDdY1H1gxbvuP//dAY7YV7TdBMBKBaBEmmaBGNLLAf12pepZJDgJ8K1d992TGcqCtTGg5rI5wboWURhqsA03tmBllrfBIC9Qd5OtFXX3e8ZeSYy+YLJR+niJ7IW05N6u4nrnq6QV/PFC31/K0CkeHtysxNXjnRuL6M7fzH9t0RO+J5Yc7C0McP+1syPtNYynTm2fYdg7P7v6jPYZhvr4l4hdiXsMQ3Ce7FAnC0ye77Eve0lEsR/xlKLVjSiufJsqsAn9sANCLfsn5H5BWg8+/VBkWUOiUgtEorB/krH9Bd4PXlIUhonaKNd7CWNFPPne3t84DEF2zD2AIfbZyHRZ9jIbNDLroGcvqHyHrbKKdiB+oqOubTwMxbrFPRiy6Pt8krKmZ0Tl8pHN6cbgjYIs2H1PvN1kARdU9kjm8DZ3u7ndBlX8ci+TVWvTiymiWws3zcfDSAwtUzkYsopuCZ/jamuvNkbXKqspiTO3B0ODaS9xYx2b3AYgq846hhwh2dNMZGmlpxIW34g6icOeJ3RdKNQxuzDU1l/sHcO27wFDyBRAXB6GR6w+jPVKiRw+HccTQh6GLCTTPowoDXqOK0sTXY23ykrqVzaRFC+LoS1GXLXKyBJFC90Fw1JVFyMPeMhd2y4CGqJLIKafFByYyhCMGLLbhvhlIsiEhyEIqoz6RaCi5Jbf40SDuNMeDCvx+WVCq22a+EK/sLK6tYyLRMTgZmqtuMIy4SrO7GpTkRUeBoYO0ZWQBND2DTS1t7EXBhZ2Q2SZQzDY3yCMoAdDdHpHF9mLbnos6AksTozucGQXmrbOE5JVOqCQhwGRd9vbncSktRrFvI2shr5rYR4wyW4hKjcV5GKtklnAcC1g3riE7gW2bWQYYM0OgLZ2MlNTh2Aolibo5j1gyOp62jvmy67u9TZLGUVpuOUrSww1wUl4GBssp70dVIOtjsSIYaVFoAprfseKfdXMSl/RtwNUKnBLGOzPHjate0JhbE0gqmsrSYjmJxs8BAPg24gofRi9ZUJnMXUI4go1nkZR0lv0ojKwTBxrfavxG6ifkJBvLtpQafkgtg5kwdGjhKs22aO2GqXYXyYMBvTClXhLYYSBkLqIyMg3NHFNlCEYII7zjYfbM+K4V+aahnHPutK0uLfoaZpmz6Rq2OwtPWrkQ7KYLZMcE7n0XPVirrDWgs4fTQS8YXuivwkt33BWoaUDNdUtzbX0ZHDPqMUtC7k/wFxDVt422HzY8w5j+weP5PvmPZpz5xlK/b+4+mIfrU9fAGNvRE/g+H3zLn3r1yZUohs8AQwNtQ17C0PW+uf7wxpVGcRuFExFeU+l0k3jPno4DMZD9Vra41tv7d3ftvT/K/zYf1ibnw1oOWy8GmccijngeHfvH19wLw02PzubPHsYi9Xz5UKSJicnR6dUsznVxcUz8qO0mEwmJ0fMOpsVxj/PFy1jbru4+OuaGU8aT2p7dnwpLZqYMy5m2/jfK9o515Hw6oq25mIKrz8uFkd/S0ed5m/eSax9x0i1eDiMKu1Z2e/FM7D+kc+Q9fyxg6Lo969riedDYZxXnrOm+VBM8OKqH1N4ddaPSWHQQf95fNqJ+eZsMimyb4wXz0bBkHrjpok3iMokGYzGc9bA6HsWME56MXvGDowqZgdGFZPBkCYf/uhUQAtG23qxHAejn3inXgZhzJvK4DxbMOqgwzFfXEm9mAxG7TlvwZhIH/7+8OHD20LzARgFjVEw7ki8vbzn1TLhZ6yC0Yb5pTAmrQ1rXldGN+ZbBuOv4z+MYyaE3OCHHIbUi3lxMR8Noz3EoqS5GeNgFK7z19cSV9PU9fhy0pvw4ZgURs+o5jA4I60MafL6px9q/YPCuHjzrh9zNAxuiBdsFqvRlDM2v3hzLnFFlMNoH4xmDQze86KqtraxqoyTdu9v82XCeX4eRlOt83EbaOfQSgOuf5Saeql6eXM+aRdR4ctg8MayMjjCLKbEe9YwWnNbweiwfPuc1iUHg6b0rh9zPq4yFr15KGaRGVtJ0sroVMGshLFoZ54fEo6vW2cPVfMmZsvIYEic8e2rK6kbkxmff5SkLgyW0lm/o/nFbASMhdQMsTzARWwWuSTzZdLqOrfO8mUitYqogtEzljG7xhdXi0WnBqmVVgYfc3YXjOKk66RL43QcjGbzZ7Uxo4kvirPNZuAMxmLBdT3LYSw6zalrfgbaXWezHMaiKbci9RJGZzj5MummlMNYdGH8NJ/N37/rzQ/1HQWjMzl56gyGJHUzn7/Pl4nUHU6+TPLmJ03z48sBI4XRa17AKKugosEqo1MazMoqY9GFwVJ61/ccBeNswQc8zWFwNE7nrDLyaWwZT19fL6vmJ3XzlwzGokPjNIdRY69iMhg8drpnLLo1yIz9ypidFjD4qZwdjayMdqnWMBbtKSthlFVdDyeHkS+p1ppiMBpER5+IWcJox2zBaOr/lMHgKoO6MhgLqVNaVCcjKmNZD7GKOKOJL+skKyOFwYz1wJnxpIAhdZqfVjD4mNXAGyOFsawHXhopjH7MT8BoprLEMQoGR4NGLBJv0zjKYbQzz7MsYdSZF64va6PUZFkA7sY8fXG15LgdVTA6MYdhnL5/t1wuOjAZjskoGDWNaozRj8tlO/Pc+Oa8dGzhYDAK42LSTPnL60XVXPp0TAqjMxxmZTCqmLVnDuP3ly39TptTGGUJt2gejYRR0qimoki8GU5hfH9eOTYzOWEwKkT1TL68XrYH3sRc8MYcRrejow+vrpZtwoXx+ccm4tGEjZml9G7ZplHSnJztAEZRHGzXKmBUnecJTU7fXy5r19JzUsBYthYVa/6y9pSqOZ8UMRftmJNJCaOFiI60gFHFrIwMRmcuaNAcRhlzUcU8OZF2AaPsoy7pVlGzqcgro72k6AyVMFprnHkWMJpto4nZ6igv6WKZtBYK9SxhdDrqwJDKkEcFDD7m0cNh/HpJdc7+Nbp68fNlrvO2fvsl9+xaf/3PgOc/f7kso34m5tW/fy5ito3X/xrwvP71l36e578N5Xl+efVAGMLxkAx7wOj7wYDRGDL6A+0HjYY/2NF9jYPNj4/3+E8/Bx100EEHHfQF8obvixB674URFSA33zZm9jHq5oodaQfvHY7h8G3Z/cfU+Hb1BLb242zMUAUrXde/Ng3T3sFTOdYbXRQRMk0UCIHvsltLYgRyGK6hAS9A/gqogY9t3dI2vs/edab4puf7eefI0lUw9ZXUH5GD6OOR04qjTB8XIdcW6bEAddOAJI2wroU2iNjN6DB2N9iKMTQcC0RrFxIyVaFjsxIQU5S4NntwDDARrQwKDo3KxYA6GtM+gxBu0ukDVT9gBFkiSVn5Ewdg09UdvFYzdt8RxKkmBj4K6UISNx5Y27Yj06/FQ0ts3TCLW/sFK4fhhux7/WHZpDobzIjHRwkoutlBZUz1JIFsQMQAUeTrjmiRjL0AUZKu0wCxW5ZF+rrBYBQDpzAwMvQk3yZUZtMAGvW+dxsmwbhLE9Ecf+vY6kaQBSugpU58FXrqlChrmD86CprEFhyc37+thK5g2T4Raxh2qmowT5/BiBwhGXPjFt0zxl+lKaOPJv6WfiKQwnAcsM50HQIMc8Rw5VnZVMUZu39bszaZjSBiMOK8MgKY2Xnv7B1Dqr4d90CEvX0wpjbtHSVFWsPRp94Y9a1KS1DPJkaRoX+Pd3Ou8MDpk4Dd75HFQQcddNA3q/8BkW0hf4vSmeEAAAAASUVORK5CYII=" id="329" name="Google Shape;329;g2879d3210e9_1_409"/>
          <p:cNvSpPr/>
          <p:nvPr/>
        </p:nvSpPr>
        <p:spPr>
          <a:xfrm>
            <a:off x="8923338" y="-144463"/>
            <a:ext cx="304800" cy="304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png;base64,iVBORw0KGgoAAAANSUhEUgAAAQwAAABjCAMAAABZh86aAAAA8FBMVEX////q6urx8fHf79/j8eOcoJzd7t3i8OLn8+dXV1cAAADQ6NDq9Ors9ezb7dvs7Oy61bry+PLW69b4+Pi21Lbh4eH5/Pm/v79JSUmGhobK0cqTqZPKysrU09S83bw5OTmpp6dsamuTk5O4uLiCgoItLS2urq50dHTb2tqNjY2amppCQkJlZWXPz89RUVFdXV3H48cUFBQkJCRSXFKPmY+zy7ODlYOwtbC8xLyntKd2fnYQEBDZ49kvLy/K6Mpxe3Gqzqp5jHlvhW8/Tz+cu5ybt5uGnYZgcWDF0cXT4dNWXFaIk4isuKw9Qz1bZlvA2MA6nIHsAAANbUlEQVR4nO2cC2ObOBLHBU5IrNgmMaHAFi8ywog3MW1626Zp9+72drf7uH7/b3MSbwRp0+Ckvtb/Nq/xaDT6aSQgwQBw0EEHHfSNSGVSZPmu1xXhKbP5yoLWNElXjnPX64L+HdGAWKRlYRCAHARWgW3gwBGA5xseCFxqWsNA+do5PplgzD4bjj/FFtag7UB7uhYSGyWCHrqhpmXm107x6QS32xtdMYzMlf2pliiCJWDd1D0vNHVMK0a21K+d4tMJYlUVgOHDlKyJliqqpbq6uV2Taay7tGK+LxguPZoAw9B91TAqGCtLW6WrAsbme4JB10mGDUO9zTIZMxgCtkCQZQawMHAMMXO+nw30oIMO2l95VKrQnN6qbGtSxe7PT6fyMCGzBMTmmCF0r1MUz1Me4wIFhumUIKMe8nZF+3K05vUnPdkzk+Kr77MfotrevU5RnGnoq5G38+6hJsqiZgADuSZxVgF0ZKAYpmfYjgk0gm5MgAgGKADU6bGlrE3gEkfwrIzOibn2AoNej2ASRA4ICAKOB9g8qdlKhF5w54Xcg5XPPE5phbgWRpsYYlqfqYahbWzEW5dsY2RplqlCRM93HltxKHuhRlJA/wNAzzohcgjOXBsafqqFyI7cjK4OIVvFmeDd7Lx/mGU3gUZhmLJONDOHw2CEIL6h7BWIU6zaDnBgKn4+2kjhqSi4WqSzK1YGg559CmFCvyd+hgR/KusQ0RcUsrV0GVirXffPrgMUVhkmCIKprjQwzC0rRIiSNVnbwMzTeGTRs804tEkbhqpP6ff0OiUihAAC2YyomakkPgjxrvuvl4kp6J4GxRYMqFqee2MSXyAu0JMn+I0KnipBJJCwDSP0LdUMfd1QDSfWdbZRqDdY1H1gxbvuP//dAY7YV7TdBMBKBaBEmmaBGNLLAf12pepZJDgJ8K1d992TGcqCtTGg5rI5wboWURhqsA03tmBllrfBIC9Qd5OtFXX3e8ZeSYy+YLJR+niJ7IW05N6u4nrnq6QV/PFC31/K0CkeHtysxNXjnRuL6M7fzH9t0RO+J5Yc7C0McP+1syPtNYynTm2fYdg7P7v6jPYZhvr4l4hdiXsMQ3Ce7FAnC0ye77Eve0lEsR/xlKLVjSiufJsqsAn9sANCLfsn5H5BWg8+/VBkWUOiUgtEorB/krH9Bd4PXlIUhonaKNd7CWNFPPne3t84DEF2zD2AIfbZyHRZ9jIbNDLroGcvqHyHrbKKdiB+oqOubTwMxbrFPRiy6Pt8krKmZ0Tl8pHN6cbgjYIs2H1PvN1kARdU9kjm8DZ3u7ndBlX8ci+TVWvTiymiWws3zcfDSAwtUzkYsopuCZ/jamuvNkbXKqspiTO3B0ODaS9xYx2b3AYgq846hhwh2dNMZGmlpxIW34g6icOeJ3RdKNQxuzDU1l/sHcO27wFDyBRAXB6GR6w+jPVKiRw+HccTQh6GLCTTPowoDXqOK0sTXY23ykrqVzaRFC+LoS1GXLXKyBJFC90Fw1JVFyMPeMhd2y4CGqJLIKafFByYyhCMGLLbhvhlIsiEhyEIqoz6RaCi5Jbf40SDuNMeDCvx+WVCq22a+EK/sLK6tYyLRMTgZmqtuMIy4SrO7GpTkRUeBoYO0ZWQBND2DTS1t7EXBhZ2Q2SZQzDY3yCMoAdDdHpHF9mLbnos6AksTozucGQXmrbOE5JVOqCQhwGRd9vbncSktRrFvI2shr5rYR4wyW4hKjcV5GKtklnAcC1g3riE7gW2bWQYYM0OgLZ2MlNTh2Aolibo5j1gyOp62jvmy67u9TZLGUVpuOUrSww1wUl4GBssp70dVIOtjsSIYaVFoAprfseKfdXMSl/RtwNUKnBLGOzPHjate0JhbE0gqmsrSYjmJxs8BAPg24gofRi9ZUJnMXUI4go1nkZR0lv0ojKwTBxrfavxG6ifkJBvLtpQafkgtg5kwdGjhKs22aO2GqXYXyYMBvTClXhLYYSBkLqIyMg3NHFNlCEYII7zjYfbM+K4V+aahnHPutK0uLfoaZpmz6Rq2OwtPWrkQ7KYLZMcE7n0XPVirrDWgs4fTQS8YXuivwkt33BWoaUDNdUtzbX0ZHDPqMUtC7k/wFxDVt422HzY8w5j+weP5PvmPZpz5xlK/b+4+mIfrU9fAGNvRE/g+H3zLn3r1yZUohs8AQwNtQ17C0PW+uf7wxpVGcRuFExFeU+l0k3jPno4DMZD9Vra41tv7d3ftvT/K/zYf1ibnw1oOWy8GmccijngeHfvH19wLw02PzubPHsYi9Xz5UKSJicnR6dUsznVxcUz8qO0mEwmJ0fMOpsVxj/PFy1jbru4+OuaGU8aT2p7dnwpLZqYMy5m2/jfK9o515Hw6oq25mIKrz8uFkd/S0ed5m/eSax9x0i1eDiMKu1Z2e/FM7D+kc+Q9fyxg6Lo969riedDYZxXnrOm+VBM8OKqH1N4ddaPSWHQQf95fNqJ+eZsMimyb4wXz0bBkHrjpok3iMokGYzGc9bA6HsWME56MXvGDowqZgdGFZPBkCYf/uhUQAtG23qxHAejn3inXgZhzJvK4DxbMOqgwzFfXEm9mAxG7TlvwZhIH/7+8OHD20LzARgFjVEw7ki8vbzn1TLhZ6yC0Yb5pTAmrQ1rXldGN+ZbBuOv4z+MYyaE3OCHHIbUi3lxMR8Noz3EoqS5GeNgFK7z19cSV9PU9fhy0pvw4ZgURs+o5jA4I60MafL6px9q/YPCuHjzrh9zNAxuiBdsFqvRlDM2v3hzLnFFlMNoH4xmDQze86KqtraxqoyTdu9v82XCeX4eRlOt83EbaOfQSgOuf5Saeql6eXM+aRdR4ctg8MayMjjCLKbEe9YwWnNbweiwfPuc1iUHg6b0rh9zPq4yFr15KGaRGVtJ0sroVMGshLFoZ54fEo6vW2cPVfMmZsvIYEic8e2rK6kbkxmff5SkLgyW0lm/o/nFbASMhdQMsTzARWwWuSTzZdLqOrfO8mUitYqogtEzljG7xhdXi0WnBqmVVgYfc3YXjOKk66RL43QcjGbzZ7Uxo4kvirPNZuAMxmLBdT3LYSw6zalrfgbaXWezHMaiKbci9RJGZzj5MummlMNYdGH8NJ/N37/rzQ/1HQWjMzl56gyGJHUzn7/Pl4nUHU6+TPLmJ03z48sBI4XRa17AKKugosEqo1MazMoqY9GFwVJ61/ccBeNswQc8zWFwNE7nrDLyaWwZT19fL6vmJ3XzlwzGokPjNIdRY69iMhg8drpnLLo1yIz9ypidFjD4qZwdjayMdqnWMBbtKSthlFVdDyeHkS+p1ppiMBpER5+IWcJox2zBaOr/lMHgKoO6MhgLqVNaVCcjKmNZD7GKOKOJL+skKyOFwYz1wJnxpIAhdZqfVjD4mNXAGyOFsawHXhopjH7MT8BoprLEMQoGR4NGLBJv0zjKYbQzz7MsYdSZF64va6PUZFkA7sY8fXG15LgdVTA6MYdhnL5/t1wuOjAZjskoGDWNaozRj8tlO/Pc+Oa8dGzhYDAK42LSTPnL60XVXPp0TAqjMxxmZTCqmLVnDuP3ly39TptTGGUJt2gejYRR0qimoki8GU5hfH9eOTYzOWEwKkT1TL68XrYH3sRc8MYcRrejow+vrpZtwoXx+ccm4tGEjZml9G7ZplHSnJztAEZRHGzXKmBUnecJTU7fXy5r19JzUsBYthYVa/6y9pSqOZ8UMRftmJNJCaOFiI60gFHFrIwMRmcuaNAcRhlzUcU8OZF2AaPsoy7pVlGzqcgro72k6AyVMFprnHkWMJpto4nZ6igv6WKZtBYK9SxhdDrqwJDKkEcFDD7m0cNh/HpJdc7+Nbp68fNlrvO2fvsl9+xaf/3PgOc/f7kso34m5tW/fy5ito3X/xrwvP71l36e578N5Xl+efVAGMLxkAx7wOj7wYDRGDL6A+0HjYY/2NF9jYPNj4/3+E8/Bx100EEHHfQF8obvixB674URFSA33zZm9jHq5oodaQfvHY7h8G3Z/cfU+Hb1BLb242zMUAUrXde/Ng3T3sFTOdYbXRQRMk0UCIHvsltLYgRyGK6hAS9A/gqogY9t3dI2vs/edab4puf7eefI0lUw9ZXUH5GD6OOR04qjTB8XIdcW6bEAddOAJI2wroU2iNjN6DB2N9iKMTQcC0RrFxIyVaFjsxIQU5S4NntwDDARrQwKDo3KxYA6GtM+gxBu0ukDVT9gBFkiSVn5Ewdg09UdvFYzdt8RxKkmBj4K6UISNx5Y27Yj06/FQ0ts3TCLW/sFK4fhhux7/WHZpDobzIjHRwkoutlBZUz1JIFsQMQAUeTrjmiRjL0AUZKu0wCxW5ZF+rrBYBQDpzAwMvQk3yZUZtMAGvW+dxsmwbhLE9Ecf+vY6kaQBSugpU58FXrqlChrmD86CprEFhyc37+thK5g2T4Raxh2qmowT5/BiBwhGXPjFt0zxl+lKaOPJv6WfiKQwnAcsM50HQIMc8Rw5VnZVMUZu39bszaZjSBiMOK8MgKY2Xnv7B1Dqr4d90CEvX0wpjbtHSVFWsPRp94Y9a1KS1DPJkaRoX+Pd3Ou8MDpk4Dd75HFQQcddNA3q/8BkW0hf4vSmeEAAAAASUVORK5CYII=" id="330" name="Google Shape;330;g2879d3210e9_1_409"/>
          <p:cNvSpPr/>
          <p:nvPr/>
        </p:nvSpPr>
        <p:spPr>
          <a:xfrm>
            <a:off x="8923338" y="-144463"/>
            <a:ext cx="304800" cy="304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png;base64,iVBORw0KGgoAAAANSUhEUgAAAQwAAABjCAMAAABZh86aAAAA8FBMVEX////q6urx8fHf79/j8eOcoJzd7t3i8OLn8+dXV1cAAADQ6NDq9Ors9ezb7dvs7Oy61bry+PLW69b4+Pi21Lbh4eH5/Pm/v79JSUmGhobK0cqTqZPKysrU09S83bw5OTmpp6dsamuTk5O4uLiCgoItLS2urq50dHTb2tqNjY2amppCQkJlZWXPz89RUVFdXV3H48cUFBQkJCRSXFKPmY+zy7ODlYOwtbC8xLyntKd2fnYQEBDZ49kvLy/K6Mpxe3Gqzqp5jHlvhW8/Tz+cu5ybt5uGnYZgcWDF0cXT4dNWXFaIk4isuKw9Qz1bZlvA2MA6nIHsAAANbUlEQVR4nO2cC2ObOBLHBU5IrNgmMaHAFi8ywog3MW1626Zp9+72drf7uH7/b3MSbwRp0+Ckvtb/Nq/xaDT6aSQgwQBw0EEHHfSNSGVSZPmu1xXhKbP5yoLWNElXjnPX64L+HdGAWKRlYRCAHARWgW3gwBGA5xseCFxqWsNA+do5PplgzD4bjj/FFtag7UB7uhYSGyWCHrqhpmXm107x6QS32xtdMYzMlf2pliiCJWDd1D0vNHVMK0a21K+d4tMJYlUVgOHDlKyJliqqpbq6uV2Taay7tGK+LxguPZoAw9B91TAqGCtLW6WrAsbme4JB10mGDUO9zTIZMxgCtkCQZQawMHAMMXO+nw30oIMO2l95VKrQnN6qbGtSxe7PT6fyMCGzBMTmmCF0r1MUz1Me4wIFhumUIKMe8nZF+3K05vUnPdkzk+Kr77MfotrevU5RnGnoq5G38+6hJsqiZgADuSZxVgF0ZKAYpmfYjgk0gm5MgAgGKADU6bGlrE3gEkfwrIzOibn2AoNej2ASRA4ICAKOB9g8qdlKhF5w54Xcg5XPPE5phbgWRpsYYlqfqYahbWzEW5dsY2RplqlCRM93HltxKHuhRlJA/wNAzzohcgjOXBsafqqFyI7cjK4OIVvFmeDd7Lx/mGU3gUZhmLJONDOHw2CEIL6h7BWIU6zaDnBgKn4+2kjhqSi4WqSzK1YGg559CmFCvyd+hgR/KusQ0RcUsrV0GVirXffPrgMUVhkmCIKprjQwzC0rRIiSNVnbwMzTeGTRs804tEkbhqpP6ff0OiUihAAC2YyomakkPgjxrvuvl4kp6J4GxRYMqFqee2MSXyAu0JMn+I0KnipBJJCwDSP0LdUMfd1QDSfWdbZRqDdY1H1gxbvuP//dAY7YV7TdBMBKBaBEmmaBGNLLAf12pepZJDgJ8K1d992TGcqCtTGg5rI5wboWURhqsA03tmBllrfBIC9Qd5OtFXX3e8ZeSYy+YLJR+niJ7IW05N6u4nrnq6QV/PFC31/K0CkeHtysxNXjnRuL6M7fzH9t0RO+J5Yc7C0McP+1syPtNYynTm2fYdg7P7v6jPYZhvr4l4hdiXsMQ3Ce7FAnC0ye77Eve0lEsR/xlKLVjSiufJsqsAn9sANCLfsn5H5BWg8+/VBkWUOiUgtEorB/krH9Bd4PXlIUhonaKNd7CWNFPPne3t84DEF2zD2AIfbZyHRZ9jIbNDLroGcvqHyHrbKKdiB+oqOubTwMxbrFPRiy6Pt8krKmZ0Tl8pHN6cbgjYIs2H1PvN1kARdU9kjm8DZ3u7ndBlX8ci+TVWvTiymiWws3zcfDSAwtUzkYsopuCZ/jamuvNkbXKqspiTO3B0ODaS9xYx2b3AYgq846hhwh2dNMZGmlpxIW34g6icOeJ3RdKNQxuzDU1l/sHcO27wFDyBRAXB6GR6w+jPVKiRw+HccTQh6GLCTTPowoDXqOK0sTXY23ykrqVzaRFC+LoS1GXLXKyBJFC90Fw1JVFyMPeMhd2y4CGqJLIKafFByYyhCMGLLbhvhlIsiEhyEIqoz6RaCi5Jbf40SDuNMeDCvx+WVCq22a+EK/sLK6tYyLRMTgZmqtuMIy4SrO7GpTkRUeBoYO0ZWQBND2DTS1t7EXBhZ2Q2SZQzDY3yCMoAdDdHpHF9mLbnos6AksTozucGQXmrbOE5JVOqCQhwGRd9vbncSktRrFvI2shr5rYR4wyW4hKjcV5GKtklnAcC1g3riE7gW2bWQYYM0OgLZ2MlNTh2Aolibo5j1gyOp62jvmy67u9TZLGUVpuOUrSww1wUl4GBssp70dVIOtjsSIYaVFoAprfseKfdXMSl/RtwNUKnBLGOzPHjate0JhbE0gqmsrSYjmJxs8BAPg24gofRi9ZUJnMXUI4go1nkZR0lv0ojKwTBxrfavxG6ifkJBvLtpQafkgtg5kwdGjhKs22aO2GqXYXyYMBvTClXhLYYSBkLqIyMg3NHFNlCEYII7zjYfbM+K4V+aahnHPutK0uLfoaZpmz6Rq2OwtPWrkQ7KYLZMcE7n0XPVirrDWgs4fTQS8YXuivwkt33BWoaUDNdUtzbX0ZHDPqMUtC7k/wFxDVt422HzY8w5j+weP5PvmPZpz5xlK/b+4+mIfrU9fAGNvRE/g+H3zLn3r1yZUohs8AQwNtQ17C0PW+uf7wxpVGcRuFExFeU+l0k3jPno4DMZD9Vra41tv7d3ftvT/K/zYf1ibnw1oOWy8GmccijngeHfvH19wLw02PzubPHsYi9Xz5UKSJicnR6dUsznVxcUz8qO0mEwmJ0fMOpsVxj/PFy1jbru4+OuaGU8aT2p7dnwpLZqYMy5m2/jfK9o515Hw6oq25mIKrz8uFkd/S0ed5m/eSax9x0i1eDiMKu1Z2e/FM7D+kc+Q9fyxg6Lo969riedDYZxXnrOm+VBM8OKqH1N4ddaPSWHQQf95fNqJ+eZsMimyb4wXz0bBkHrjpok3iMokGYzGc9bA6HsWME56MXvGDowqZgdGFZPBkCYf/uhUQAtG23qxHAejn3inXgZhzJvK4DxbMOqgwzFfXEm9mAxG7TlvwZhIH/7+8OHD20LzARgFjVEw7ki8vbzn1TLhZ6yC0Yb5pTAmrQ1rXldGN+ZbBuOv4z+MYyaE3OCHHIbUi3lxMR8Noz3EoqS5GeNgFK7z19cSV9PU9fhy0pvw4ZgURs+o5jA4I60MafL6px9q/YPCuHjzrh9zNAxuiBdsFqvRlDM2v3hzLnFFlMNoH4xmDQze86KqtraxqoyTdu9v82XCeX4eRlOt83EbaOfQSgOuf5Saeql6eXM+aRdR4ctg8MayMjjCLKbEe9YwWnNbweiwfPuc1iUHg6b0rh9zPq4yFr15KGaRGVtJ0sroVMGshLFoZ54fEo6vW2cPVfMmZsvIYEic8e2rK6kbkxmff5SkLgyW0lm/o/nFbASMhdQMsTzARWwWuSTzZdLqOrfO8mUitYqogtEzljG7xhdXi0WnBqmVVgYfc3YXjOKk66RL43QcjGbzZ7Uxo4kvirPNZuAMxmLBdT3LYSw6zalrfgbaXWezHMaiKbci9RJGZzj5MummlMNYdGH8NJ/N37/rzQ/1HQWjMzl56gyGJHUzn7/Pl4nUHU6+TPLmJ03z48sBI4XRa17AKKugosEqo1MazMoqY9GFwVJ61/ccBeNswQc8zWFwNE7nrDLyaWwZT19fL6vmJ3XzlwzGokPjNIdRY69iMhg8drpnLLo1yIz9ypidFjD4qZwdjayMdqnWMBbtKSthlFVdDyeHkS+p1ppiMBpER5+IWcJox2zBaOr/lMHgKoO6MhgLqVNaVCcjKmNZD7GKOKOJL+skKyOFwYz1wJnxpIAhdZqfVjD4mNXAGyOFsawHXhopjH7MT8BoprLEMQoGR4NGLBJv0zjKYbQzz7MsYdSZF64va6PUZFkA7sY8fXG15LgdVTA6MYdhnL5/t1wuOjAZjskoGDWNaozRj8tlO/Pc+Oa8dGzhYDAK42LSTPnL60XVXPp0TAqjMxxmZTCqmLVnDuP3ly39TptTGGUJt2gejYRR0qimoki8GU5hfH9eOTYzOWEwKkT1TL68XrYH3sRc8MYcRrejow+vrpZtwoXx+ccm4tGEjZml9G7ZplHSnJztAEZRHGzXKmBUnecJTU7fXy5r19JzUsBYthYVa/6y9pSqOZ8UMRftmJNJCaOFiI60gFHFrIwMRmcuaNAcRhlzUcU8OZF2AaPsoy7pVlGzqcgro72k6AyVMFprnHkWMJpto4nZ6igv6WKZtBYK9SxhdDrqwJDKkEcFDD7m0cNh/HpJdc7+Nbp68fNlrvO2fvsl9+xaf/3PgOc/f7kso34m5tW/fy5ito3X/xrwvP71l36e578N5Xl+efVAGMLxkAx7wOj7wYDRGDL6A+0HjYY/2NF9jYPNj4/3+E8/Bx100EEHHfQF8obvixB674URFSA33zZm9jHq5oodaQfvHY7h8G3Z/cfU+Hb1BLb242zMUAUrXde/Ng3T3sFTOdYbXRQRMk0UCIHvsltLYgRyGK6hAS9A/gqogY9t3dI2vs/edab4puf7eefI0lUw9ZXUH5GD6OOR04qjTB8XIdcW6bEAddOAJI2wroU2iNjN6DB2N9iKMTQcC0RrFxIyVaFjsxIQU5S4NntwDDARrQwKDo3KxYA6GtM+gxBu0ukDVT9gBFkiSVn5Ewdg09UdvFYzdt8RxKkmBj4K6UISNx5Y27Yj06/FQ0ts3TCLW/sFK4fhhux7/WHZpDobzIjHRwkoutlBZUz1JIFsQMQAUeTrjmiRjL0AUZKu0wCxW5ZF+rrBYBQDpzAwMvQk3yZUZtMAGvW+dxsmwbhLE9Ecf+vY6kaQBSugpU58FXrqlChrmD86CprEFhyc37+thK5g2T4Raxh2qmowT5/BiBwhGXPjFt0zxl+lKaOPJv6WfiKQwnAcsM50HQIMc8Rw5VnZVMUZu39bszaZjSBiMOK8MgKY2Xnv7B1Dqr4d90CEvX0wpjbtHSVFWsPRp94Y9a1KS1DPJkaRoX+Pd3Ou8MDpk4Dd75HFQQcddNA3q/8BkW0hf4vSmeEAAAAASUVORK5CYII=" id="331" name="Google Shape;331;g2879d3210e9_1_409"/>
          <p:cNvSpPr/>
          <p:nvPr/>
        </p:nvSpPr>
        <p:spPr>
          <a:xfrm>
            <a:off x="8923338" y="-144463"/>
            <a:ext cx="304800" cy="304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jpeg;base64,/9j/4AAQSkZJRgABAQAAAQABAAD/2wCEAAkGBxQSEhUUExQWFhQWGRsYGBgXGRwaHRkgGhsYHBobGhwaHCggHB0lHhoaIjEhJSosLi4uHh8zODMsNygtLisBCgoKDg0OGxAQGywkHyQrLCwsLCwwLiw0Ly8sNzc0LCwsLCw3Ly8sLC8uLSwsLDQsLCwtLCwsLCwsLDQsLy4wLP/AABEIAI8BYQMBIgACEQEDEQH/xAAbAAADAAMBAQAAAAAAAAAAAAAABAUCAwYHAf/EAEkQAAIBAwIDBgIHBAcGBAcAAAECAwAEERIhBRMxBhQiQVFhk9IWIzJUcYGRBzNTcyRCUnKhsbMVNHSCsrQlQ2LRRGOSwcPh8P/EABkBAQEBAQEBAAAAAAAAAAAAAAABAgMEBf/EACoRAAICAgICAQIGAwEAAAAAAAABAhESEwMhMfBBYaFRcYGR0eEyscEE/9oADAMBAAIRAxEAPwD2CiiivnHUKKKKAKKKKAKKKKAK5DtHxm5e9isLNljcx86aZ118tMkAKuQCxI8zXX1wfaCVrHiqXrqxtZoRBK6qW5TKxKswG4Ug4z//AB1HyRmXGL+84Y8Mstx3q0kkWKTWipJGX2DqybEZ8iP/AHFniXbO2gna3bmtOqq3LjieRiGGQVCg59/Sub7Y8XTiYhsrImYvNG8siq2iJEOolmIxk+Q/KqfB0xxu+2OO724B/I1uuuwWOH9qbWa3e5EmmKMkSGQFChXYhg24PtWmw7Y28sscWJo2lBMXOheMSY/sFwATjfHpXnl9w6WW34wIkdivERIVQeJlRgW0AjBIxkbHp0NV4HsrmS1zxG9ncSq8cTBMqwB+2BACoAJByRTBEs9NFefdl5OIXtu0y3qxtzZECtArrhHKjJ1A74r0Eda8x7Adq7W0tGjmkKyCaY6BG7MQZGIxhcHNZj4dFZZ4Z2oleC+juStvdWanmSIpddOkssyISCRsfDny67023bC3tobTvEzO9xHqR1iYGUqAT4FzpJ1DC77nFc2LOaW24xfSxNF3m3dIo2GH0RxvhmHkWJ6VjAh732e2O0M+dun1A6+lbxXv5EOkT9oNmSyfX85TjkciTnHIzkR6dWMedVOF9pbaeB7hH0xxlhJzAUMZX7QcNuuKj2a/+OXBx/8ACQ7/APO//wCq5O84ZLPbcejhUl2uwwUbFwrKzBdtyQp/Gpin9i2dxadtbaR41+tQTHETyROiSHyCOwwc9R6ivvEO2ltDO9uea86AExxxPIxDDOQFByPU+VcbzLG5S3WTiF9KwkjZbdgmpXUjAZRbgqFJwTnpmuj7PKf9s8SOP/Ltt/yejikLKcXbC0a1N1zCIg2g5U69ecaNGNWvPlWVh2ljncxBJ4pNBcc6F48gAZK6gAcZGRXn/Dba3aDiIu2lij/2rKySRg5jYEFH2U4G3XGKu9nuMzteNbpdC+tuQztLywpiboql18LFt9v8qOCFlfg/aSKPh6XU91zUOfrTFyy+WIVRECxz5ADrTnB+1dvcy8leZHNp1iOaN4mZf7ShwMj8K85soXXhHCpyjPFbXKyzKASQgdsvpAydPWujuuJRX/FLA2uZBbcySWYKwVFdCoTUR9piRt7UcV3+pLKkv7QbMGQLz3MLMsnLgkbRp6liFwF9/wAap3PaWBII7heZLHLjl8qNpGbIJ+yoJHQ1z3YFP6PxDI63Vx1HXwrXK9nuJzQcL4VHzZLa3lacTzomWTEsxQZKkLqO2SKYL4FnpHBu1EF07xJzEmjXU0UsbRuFO2rS4BIyRv7ikv2bcQlnsEkmcu5eQFjjOA5A6DyFcz2XmifjTNDLNOgsnHNlydR5sf2SVAI/AYq9+ydSOGx5BHjl6/32qSikv2KX+NcZS1VS6yvrOlVijaRicZ6ICR+NKcK7V284m0mRXgXVJHJG0bqME50MASNqj9vOLSxT2sRne2tZeZzZ41yQy6dCairBM77kb/lXO8Glje/v2hkmmj7gQJJc5YjVnSSoyvpgUUerFnYcK7eWdyyrC0j6gTkRPpXClirNjSrYB2J9K+cJ7e2dyyLC8jl87iJ8KQCcO2MKcDofatfYJMcHtxjH1G46b4P+NT+w8ksPAEaBMzLBIyJj7TguRkDc5ONvOjS7BTTt5a5TWtxGjsFWSW3kRCT0GtlxvVez41FLPNbqTzYNJdSpGzjKlSdmB9RXkfaHiaT8OBe9ubi6kMTPDpwkZ5iFgyLGNIGCBqJ3xXT/ALQpJLGW34jAhZihtZFHVhIpMR/JwP8ACq4IlnbcK41FctMIiW5Mhic4IGpftBSftY9RVCofYvg3c7OKJt5Ma5T6yP4nP6nH4Crlc3V9GgoooqAKKKKAKKKKAKKKKA392PrR3Y+tNUV7NMDnkxXux9aO7H1pqimmAyYr3Y+tHdj601RTTAZMV7sfWjux9aaoppgMmK92PrR3U+tNUU0wGTFFtMdMD8BX3uvuKaoppgMmK919xXwWnntn8K18b4slrEZZNRUFVwiliSxCgADruaXXj6mAzcm4wDp0cptZ9wmMke9NMRkx3ux9aBa/hSS8eUwGbk3GAdOjlNr/AB0Yzj3oHHl5HP5VxjOnRym1/joxnHvTTAZMd7sfWjuvuKnv2jURLLybnDMV0iF9Yx5lcZA96LrtGsaRuYbkiQEgLC5K48mAHhPsaaYDJlDuvuKO6+4pLiXHlhCExXD6xqHLiZsezYGx9jTd5xARw80pIwwDpRCz74/qjfz3ppgMmfRab52z64r73X3FaeH8VE0TSCOVQufC8bKxwM7KdzWjh3H1mDkQ3CaF1HmRMueuy5HiO3QU0wGTHe6/hXxbTHTA/Cl+D8aW4LBYpo9OP3sbJnOemrr0rCz48skxiEU6kEjU0TKnh/8AURjfy9aaYjJjndfcV8W0x0wPwFKDjy8/kcqfOdOvlNy/XOvGMe9CceUz8jlT5yV1mJuXsM514xj3ppgMmOd19xQbTy2xSfEuOrDIIzFO5IB1RxM67nG7AYrbxfi624UmOZ9X8KNnI/HHSmmAyZvFr+FHdfcVpn4qFgE/LlIIB0CNjJv6p1GPOix4qJYmlEcqhc+F42Vzj0U7mmmAyZuNpnrijuvuKV4RxpbjViKdNIB+tjZM5z9nPXpWPCeOrcMVEU6YGcyxMg/IsOtNMRkxzuvuKBa+4pE9oF5xh5NxkEjXym0bDP2sYxX3hPH0uHKCOaNgNX1sbJkZxtq600wGTHBafhv1261H472WF1LbPJJ9Xbyc3l6ch3AIUk52059K6OiquKKFsV7sfWjux9aaoqaYDJivdj60d2PrTVFNMBkxXux9aO7H1pqimmAyYr3Y+tHdj601RTTAZMV7sfWimqKaYDJnOdvuJ3FrZyXFu0YaLxMJUZww6YGl1wckHO/TpWu87Vi2kW2ljmuLoQrMwtocqwLMhIDP4cFTszemCTW3t7wq4u7OS3tuTql8LGZmUBeuRoRsnIGx96+WXCJzeNdTcoa7RIGVGY4dZJXONSDKYcb9eu1dSGuXtUrGF4dTxzWs1yiCPLvy+UVAJcYbx40kbk9RjeZwXttJPb2bvDJC8z26s7w/Vyc0HIh+tyBtnUc4BGxpngfZWWHuOto/6NZyW76Sxyz8jBXKjK/Vt1wem1K8P7NXogs7eXu2izlt2V0eQs6whgxZTHhWIwQASM53oCtd9sooZuVNDcRrrCc1kHLJZtKEaWLlWYgA6fPfAyaTn7RSxvfan8MV1awxjQG0rMttqGAVJy0jbknGehxiodz+z+5bw6bJ2E6zd7kDm4YCZZSmSp5YC5UEMQQuMDWSt3iXZaaQ3eGj+vurWdMltlg7trDeHZjymxjI3G48gHuJ9rFgmET211gyJEJRGpjJk0gYbXkgE77eR9KwftnEk/JlhuIsycpZHQaGZn0JjSxbDnGCVAwd8Vpn4dfG/M+m1khUqsWuSQPEhC80qgiKGRjq8RbpgZAznnYf2fXA5KlbJ2inima7cO1zNolV31FlJQnfo7DYDYHYCinbmT/xANbzKLZ5lSbkho0WKASAy/WgsSckAYyGTpk4szdrETloI555WijldYIi2hXBw7ZOlQSp8Oot7Eb1L4h2dvT/ALQii7sYL7mtqd5FkRpLdYgNIjKlQyKc5zgnbbFMw8Du7Z+Zam3YyRQRypMXUBoVK60ZFOQQQNJUdM58qAave2kCGAIk85uI3kiEMZJYIUDAhiCpGrPix9kg4OAavA+LJdwJPHqCvqGHGllKsUdWHqrKw2yNtiRvUTg3ZZ7ee2fWrLFFcrIdwWkuJY5SyruAupX2LbZA361R7I8Ke1tlhkKlhJM+VJIxJNJIvUA5w4zt1zQGXai1jlhVZZBGoliYMfMrIpVfzIA/OmbviGiaGLAPO17l1BGhQdlJ1P1/q9POlu09rHJCqyyctRLEwb1ZZFKr+ZAH50txmzdr+wkVSUjFxrYdF1RqFz+JFAN2naW0ldY47mF5HGVRZFLMN9wAcnoaS7M9s7W9LLFLHzA8iiMOrMyxsV5gA30sAGB9CK5zgfZ+SO14SvI0PFdGSYBQCoMdyCz492Tf3FVexmuGSa3ktJkJnuZVn0x8orJK7oAwfVkqw20+ooC3xXtJaWzhLi5hicjUFkkVSQSQDgnpkEZ9jWnjXGGjktY4gjd5kZAzE4XTFJJnw9c6MfnXN9rre6kumDR3j25RBbizeOIa/FrM8hYOq5ZQOq4BOCRWrhdo8MfAIpFKSIzKynqCLOfINAdRx/i0ts1uQqMks0UDdQQZCQWHkQMdKuVzHbvpZf8AHW//AFGqXajh7XFtJEqI7NpwskkkSnS6tu8QLjpnbrsDsTQFWtF5dxxLqkdUXIXUxAGWIVRk+ZJA/OuL7L9lJre5SV7a1RVDZaO7upWGVI2SVQh9N+gqz284c1xaiJY+Zme3LJgEFFnjZ8g7EaQc+1AUuG8ctrhWeCeKVEOGZHVgp9yDtWmx7TWcyyPFcwyLEuqQrIpCLgnUxB2GAdz6VyfaXs3PPJxEQqVEkdloxpAl5TzNJH4/BuCAdQK77gjasOyvD5ZL5Z5o77UkTx67mG0iXS5B0/UeJzkbA7DxHbO4HepfRkqokQsycxRqGSu3iA813G/vX2C8SSMSxsroy6lZSCGGMgg9Me9ecR9nrmOyk5SzLNEO6xbqrtEsTxK66ckYkleUbqTpHQYFeiJaiOARruFj0D3wuBQE+PtPbrBFNPLFBzIxLh5UIAOkHDA6WALqNQONx60rxbttaW72oeWPl3WsrLzFCKqoWDEk7gnCj3IqL2Z4FIsnCzND/u9g6MWUHlyHu4xv0bSJBt5Z9anWfDJ7eHh0jWssvd7i9aSOMIXCzNccshWZRg6lPXpQHoc1+vIaeMh15ZkQg5DDTqUgjyIxvUzhvaHNjFeXA0rLHHIFiSSQqJVUgYRSzEFsZA99qcv5ddlI2hk1QMdDABkyhOlgCQCOhAJqV2ZvjDwiykEUsxFrb+CEKXOY0GwZlG3U70AzYdo2nsY7uG3kkaVQVhVkDbnG7MQoA6kk194B2hNyZ4mhe3uYNOuKQhgBICY2DxkqytpPQ5Gk+xPNdkeIXVrwqOIWFxz7dY0KsEAfU51NHh/FoXJIOnOwyM5FrsVdOeYJbe7SVjzJJbhERXbZcRqkr6FAAATyA3JJJIDXCO0OpbprgxxC2uDAX1YU+CJg3i6ZMuMUzPw/N7HPrXwwumjzOplOoewxXLWt0kUfFGeFZweIBBE2MSM6WaoPECM6iCNvKunksM3sU5dQVhdDHnJOplJI6ZAxjpQFiiiigCiiigCiiigCiiigCiiigCiiigCiiigCiiigCiiigCiiigCiik73i0EJAmmijJGQHdVJHqAxG1AOUVK+ktn97tvjR/NR9JbP73b/ABo/moDV2tsmmt9KIzsskbhVKqTodW6tt5VmvEbjkFzasJQcCLmJkj11ZxWX0ls/vdv8aP5qPpLZ/e7b40fzUB8XiNxyDJ3VubnHK5iZI9dXT8qBxG45HM7q3NzjlcxM49dXT8q+/SWz+92/xo/mo+ktn97tvjR/NQGp+J3IiVxZsZCxBj5qeEeTas4OfSleMl5Y4uZw1bg7sUkaJuU3TbXkEkE7in/pLZ/e7b40fzUfSWz+92/xo/moBDjEHihkXh0c8iqCGPKDRFd1VWYZ2JONPTerF5cyLFrSEvJgfV6lB3xkajtt/wDalvpLZ/e7b40fzUfSWz+923xo/moDdw+8leJmkgMbjOELq2cDbcbDNL8O4jcOH5lq0RVcqDIjazvtsdvxNZfSWz+92/xo/mo+ktn97tvjR/NQGXB76eUtzrYwYxgl1fV1z9npisLTiNw0xR7VkjycScxCDjodI33r79JbP73b/Gj+aj6S2f3u2+NH81AfBxG45/L7q3Kzjm8xMY9dPX8qE4jcc/lm1YRZI5vMTGMddPWvv0ls/vdt8aP5qPpLZ/e7f40fzUB84lxC4jkCx2rSoQMuJEXGTuMNvtW3i17NGFMNuZieoDqun/6uta/pLZ/e7b40fzUfSWz+923xo/moDO6uZO76u765GA1Qll89mBY+E4H61o4DDyoG0WaWzbnkx8sBiBgbphd8Ab1s+ktn97t/jR/NR9JbP73bfGj+agPvCL+eTVzrYw4A05dW1dcjw9MbfrWvh95NOWS4tOXGVIOp0cNnYqVHkRWf0ls/vdt8aP5qPpLZ/e7f40fzUBOhtuXJyU4ZGsAk5gdeSF1qAVl0AZ15VcN1GB6V84dFcTXqzywGBY4WjALq+osyn+qdsYql9JbP73bfGj+aj6S2f3u2+NH81AVaKlfSWz+92/xo/mo+ktn97tvjR/NQFWipX0ls/vdv8aP5qPpLZ/e7b40fzUBVoqV9JbP73bfGj+aj6S2f3u3+NH81AVaKlfSWz+923xo/mo+ktn97tvjR/NQFWipQ7SWf3u3+NH81VQaAKKKKAQ4hxVYZII2B+vcxqwxgMEZwDvndVbf296Wv+0kEM/IldY8RCVpJGVEUM5RAWYjxMytgD09xWvtrwtrmzlSPImUCWErjPMiIePGSB9pQN9vWuLeG7ktzdyW8kTXkym4jEImmt4I0ZIljjYeKQtvr0Fl5m6kJQHaca7SxxWbXcJS4QMijRINLapViOHUMPCWP5jG1U34hEvMJljAhGZcsByxp1Zffw+HffG29eUQcHlFtxIJBdkSS2TR86ELJIFeIsdMSKMAA5GMqB4sHNUu0/OjbjMS2tzK15GvJMURZGAtVjbLjwqQVbwk6jgYBLLkD0HiHF7eBVaeeKJW+yZJFQNtnYsRnanAc9K8t7QcLnS6klcSGOWOFY9FiLwqETDRnfWni1N0wdfXIIHa9hbIw2EEZ5nhDAc1dD6dbFMpqOgacYUnKjAIBGABeooooAqET/Tp/+Ht/9S7q7UJv9+n/AJFv/qXdcub/AALHyNSTBcamAyQBk4yT0Az1J9K08SP1Mv8Acf8A6TSHaC3ZzAViLskyOSNOVVTlt2I/QU9xH9zJ/Lb/AKTXmcUkmd5RSinfmzZZN9Wn91f8hQ96gcIZFDnopYBjnpgZzXyy/dp/dX/IVKu7VnlZTEVi1o7FQpMrLggk6vCqkL5ZOnyHWwim+y8UYybyde++9jvFjtF/Oj/zpue5VBqdwq+rMAP1NKcW6Rfzo/8AOtt9nAwrMc7FdBZNj4hr29vzrKV0YirdM3xTBgGVgynoQcg/gRSFuf6ZP/It/wDUu6OA2zRxYcYYvI3udTswLY21EHJA2z0r5b/75N/It/8AUu6skk2kXkSjJpO+yjJKFBZmCqBkknAAHUknoK+hveonarhb3ELBG6I+IyMh2I8BzqGCD0zkZIONhVWzRgihyCwAzgYH6En/ADquMcE77/A24RXGpJ934/AW4WfHc/zx/oQVvuOJRIdLyxo2M4Z1U49cE9KX4X9u5/nf/hgpbi1u4MjwJIJmRQrhhpJUtpDKW6DJPTzpCKbpk4oxlKpG7tSf6Fdf8PN/ptVVjvUrtR/uV1/w83+m1VG61j4OZqa7QOELqHIyFLDURvuBnJ6H9DSPaE/VL/Ptf+5gpBLSdJpGUNl7hG1ahoMWlAwIJznZgBjrin+0P7pf59r/ANzBXSUVFqmdeWCjVO+h24u0jwXkVAempgufwyayguFdQyMGU9GUgg4ODgjbqCKX4qZOUwhH1jYVTt4dRwXOfJRk488Y8622dssSKi/ZUYH/ALn3PWs0sb+TNRwv5v338xdD/Sn/AJKf9ctMXN6keOZIiZzjWwXOOuMmlk/3p/5Kf9ctT+PWUjSl41bBt5Y8x6NRZmUhSJNtJwdxv71eOKlKm6NcMIzlUnSOg1Uhwk7S/wA6T/Ot3D4SkUaEAFUVSBkgYUDAJ3I/GtPCekv86T/Osv5OclTpDEt9GrBGkRXOMKWAJycDAJycnamA1c3xvhUjtIIulxytepQQvLPUNrBGw6aW3x+XRjrWpxikmmdOSEVFOLu/6/tfoT+Avi2iycDQKZkvo1UOZECNjSxYBTkZGDnByN6m2CBrJAU15jHhwDn02bbY7/lSlnaSqtgTG2YFKyLlcjMOnI8WCM7da1GCdtv2vUXj44yjbftN/wC+v1KfGJQ1uzKwKnQQQcgguuCCOop+acLuzBQSBucbk4A38ydqgQ2rRWARxhhgkdcapdWDjbO9NdpLYyKmmMuyyxtkacqFdGbdiMZA8uuKmCzxvq/IXHHbhfV1f/So8wBALAFjhQTjJwTgepwCfypDj5+qX+dbf9xDWjjELNLbOsTMUfUxAXIUpINOS2erDYVv4/8Aul/nW3/cQ1HFKmYnFKKafkpFvetD3qBA5kQIcYYsApz0wc4NF4oKMCusEfZwDn8jt71Es4ZY7a1UQ/XRgLqYK3LwmGYAONWRlRuOuTsN7CCats3x8cZK2/kr38oaCRlYMpjYgg5BBU7gjqKq2f7tP7q/5CoCWoitHQBgBHIfHjUSdbMTjbcknb1q/Z/u0/ur/kK68KSbo4cqSk0vBuooorucwooooAooooAooooAooooAqLd2swuXlRFdXiiTd9JBjacn+qdiJB+hq1RUlFSVMEXNx/AX4o+WtV1HcOjqIVyysv70eYI/sVzv7Y+1BsYINBId7iM5HksbB2/XAGPc13lpOJEV1OVcBgfYjIrnpiXJkeBLhVVeQuwA/ejyGP7FZ5uP4C/FHy1aNeb9iO2feuMcRty3gXHJH8k8uQ9PMkHHp+dNMRkzpr2C5fRiFRpdX3l8lOf7FMZuP4C/FHy1aqH234v3SxuJ/NI20/3iML/AIkU0xGTMs3H8Bfij5aUitrkTyS8lMPHEgHN3zG07EnwdPrB+hrT+y/jHe+GW0hbU4TluT11J4Tn9Afzrq6aYjJkXNx/AX4o+WjNx/AX4o+WuX/bH2oNjBb6CQz3EbEjyWNg7frgD8zXe2s4kRXU5VgGB9iMimmIyZBs7e5RpiYU+sk1j63oOXGm/g65Q/4Uzm4/gL8UfLVo15v2H7Z964vxG3LeBSOSv8k8uQ9PMlTj0/OmmIyZ0fGLW5mt5olhQNJE6AmXYF1KgnCdN6cJuP4C/FHy1ZoppiMmRc3H8Bfij5aU4pbXMqBRCgIkhfeXyjmjkI+x1IQge+K5y67Yae0UdpqxFyDHj1lY8wf4AAe5PrXpFNMRkyLm4/gL8UfLRm4/gL8UfLVS8uBHGzt9lFLH8AMmuE/Y32nN9bTF2JdJ5Dg9QsjF1H4DUR/h5U0xGTL6wXPOaTkrgxqmObvkM5/sf+qmM3H8Bfij5atVG7Y8WFpZXE/8ONiPxxhf8SKaYjJnzNx/AX4o+Wl7KC5TXmFTqdn2l8mP9yk/2VcZ73wy3csWdV5bk9dSbb++MV11NMRkyLm4/gL8UfLX0G4/gL8UfLXI/tU7XmxuOHIpI1TiSQ//ACwdDD8w5/T8DXoynIyOlNMRkzneG29zHEiGFSVUAkS7bf8AJTObj+AvxR8tWq847Q9sOTx6ztdRCGNlk9CZd0z+BRd/f8aaYjJnS8RguZIyghUE46y+jA/2PamSbj+AvxR8tWRRTTEZMi5uP4C/FHy0rxO2uZECiFARJE+8vlHKjn+p1IUiud4j2v0doYLTViPkNGR5F5CHXP4BAB+J9a9GppiMmRc3H8Bfij5aM3H8Bfij5atV5v2q7Y8jjlha6sRlWEvoTNlYx+TKpz7/AI00xGTOpu47h0dRCo1Ky55o8wR/Yq3bppVQfIAfoK2Citxgo+A3YUUUVohqupxGjO2dKKWOAWOFGThVBJOB0AJNTuAdo7e9Dm3Z2CHDFopI98sMDmIuSCpBxnHniqVzcLGjO7BURSzMTgKFGSSfIADNeTW/EYrjh6RxT5J4qocxOQ6rNfSFSGU5XUpyD+dAeu0jHxRDcvbYbmJEkpOBp0u0igA5znMZzt6V5pxSEWo4hbxGRbRbizEwV5GMcMiqbhgdRZQVHiI8s1odo1fiJ4QS39Dt8MrytnM0wlaOQksSsecFM4ZcAFgRQHsFFeR9j2Hf4uVPaBGEi3EUN1cXBkXlsQZEmjwmlwMuSvXTnLaTV7M3EBvI01arT648ObVlWYMonGWALEMW5e7DQrkdAaA9HooooAooqX2ha4EX9GGZM7fZ/IEOQNOeuDkDpk0Ah2n7LW1/pMkccrxsqjWxwo1o0i4BwGKjHTPSrHC7aOKJYocCOIaFUHVpC7Bckk7DbBrmpLB5FcJGWbmXKqfCOVI0rMkx1EEAKR4k1Ng7A1a4Iv1t4cEA3AwcYzi3t1JHr4gRn1BoCnI42UkAtkAZwTtviuZ4V2Ls7S458cSRvsI2DNqJKsHDZPiz13znGfKs7Ez99UzqQumcRE6SNzAcBlPTCnBYKxAORXy2gdLeNJEdW72WUOQ7aWuHkUllZv8AyzuSfI0B09TuMcLgvEMM6rIgIZoyxx56dQB3HmAdtvatvF+Zyn5QJfG2nTq/5deFJ9iQPcVAhWRo5+bb82duSXjGkKSYow322CugYP4dW+PzoB/sjwGGyh5MKojeFpVRiRr0KpbBO2Qo8hnFXDXPdn4StxL4HXFvbA6wMgh7olcqSuwZdlJABWmO0ZuMR93XI1jmfZ+wSA+QxB+xqIK5OoLsQTQCvabsrbcQCPJGkrKU0FmYqE5iNJpwcZZQRnz23qxwq2jihSOHHKQaEAOoALsBkk9MY/KoKWbOLNo4c6VhPNyF5arguu5DplcjCKdf2X0rvVLssuIG2IBnuiMgjY3MxBwfIg5z55zQFSZwB4iAOmScddhv65rmeE9i7O0nM8cKRsNIRwzaskFWDEnxaiR1zk79ay4iZzJJzVPIE1sY/ssNpl1EaTqxgKTqUYOrBIGa18QsZ1knklYOknJVAA22J2KKF1EDSrDLADUd9sYAHV1i8gXqQMkAZONzsB+JrKuYmNxzzzl+oE0JiOFO55obBU50/uvtAEMW6jBoDXediLI3SXLwpr1azIzsHMuuNoyDny0kY/LGK6uuJu+FGIkiEhWuLclmEbFj3uFwUaMaygGssZMEYGNgTXZTltLaRlsHAJxk423wcfjigNHEbWOdHgkwyuuHTUQSp2IOkg4O4996j9luy9tYs/JjjjkkLkhCfEgkYplSf6oYDONumamwRXbpMGDLclIc7IGaNLmclchjHzGh22cAM/Veoq8ORhNah4wjLBONKgYRdcGhTp8KtpAyqkjIbBIGaA6Cp3FuGQXkZimUSxahqXJwSp6NpO+D5HzArDjrXAEfd1yeYNeNP2fPUHI8OM5KnUCFwDk4lQ8KSe3ZGiVj3m4B1qAVVrmQuy6hkErghh1yCD0NAOdjuAQ2UAjhVFJxzeWxKmRVCsRnofDv06VdqbwUfvsDAMz+WM9AT+oO9Y8ba4Bh7uuRzU5n2dk1KHyGI20FjlSSGC7EE4Amcf7HWd9Kk0sMczAhGZmY+BNfgXBwDqYny369K6GzVQiqhyqjSN9X2dsZ8yMYrk7iwkkhi5cerBlXyXluZDpk8RBTGD9YgZxnKqc1f7PD6psDAM05G2Os0m+D69c+dAUXcKCSQANyTsB+NctxPsTZSXIu5IkLbu8jO2rUOXy2BzgBQnsBW7tEbgmcaSbbu7dNLZbw4wAderBfK6SMBSDkkDTecMZWupcERmGUHKqWmMgRlOVJZlj8SKGAIBwBgAkDqhXxZASQCCRscHp54PptSV7zBbnlA8zSMY06vLpr8JPsxA9xUC3jme1k1xs1xzYXkSIhMuogZ8FnVSuxGNRBG29AZ33Yeze6W6eFNQ1SPIzNr1homjcHOwUI3sBjauqVsjI3B8xUG8s27wZDHldQbm+HCRqgDxdde7ZbSFKnO5zWgC5Xh1uLZTzhFFsdIwQg2YOQNOdm3BAzjJ2oDpq5XivYqznulmkhRpWyzMztrOkIEKb7BcDpgD8TTkFrIBfho5cSuWjxIAzgwRoRGwkzGdSNjJTGQRjfC7wMQqNG/MNkyaVYK+rwAqJFYBWz5hx652zQHSivkcgYZUgj1ByKhzW8pNg3LkzG+ZRrUaAYJEOsB8PhnXpq6Ej339l1xA2xAM9yRkY2NzMQcHyIII9jQFeiiigA1iEHoKV7waVHGouZyudFzc45etdecZxpznpv0rjuiaxZV0/40BQOgpTvBo7wab4jFjQQego0D0G3Skor7VnSytpJU4IOCOoOOhHpWfeDTdEYscopPvBo7wab4jFjlFJ94NHeDTfEYscopB74KVUsoLEhQSAWIBJCjzIAJ28hWfeDTdEYscopPvBrCe+0KWdlVVGSzEAAepJ2ApuiMWP0Un3g1h37xaNS68atORnGcZx1xnbNN0Rix+ipicTUyNEGBkRVZlHVQ2QpPpnBwPPBrf3hqbojFjlFSLLjcc2oxuGC5BbSQvhJVvERg4IIODtivltx6GQkRzxSMAWIR1c4HU4Uk43H6iruiMSxRUJO0kJz9aBpdY21Bl0u4BRW1AaS2RjPXI9RVHvDU3RGI5RSfeDR3g1N8Rixyik+8GjvBpviMWOUUn3g0d4NN8Rixyik+8GjvBpviMWOUUn3g0d4NN8Rixyik+8GtI4ohfQJE19NOoattztnPSruiVQb8FKik+8GsReblcjUACRtkA5wSPTY/pU3RJix6ik+8GjvBpviMWOUUil5nIBBIODjBweuD6HBFZd4NN0RixyikJ78INTsqr6sQB+prMXJPmKbojB+Ryik+8GjvBpviMWOUUn3g0U3xGLNVedPZjhsCyPBaXUKyxsk4Om4OqQMshLKwll1EHwsucZ6Hb0Wott2SsY5RKlrCsitqDhACD6j0NeaLo0RuO8TuIrmW0RzzLkwtasdPgUkrcgFsFtCxtJgatOtfUCl+Jz3EM7yy3NyIOcAjQ8h4UXKRokyMvNLGQlG0nqc5G+Oom4aXu0nYroijZUXHi1ufGxJHTSqgYx1fOcjGufsvZvNz3toWm1BtZQFsrjB/HYVckDh4OdaQX91FcTu0V3OvKPKKHU6oZXBQE6A2s+JV8G5Ayar9nLi9W7iWTvRt5Ayubs22zBS6GIwNnfDZUg7b+W3SHs5aGY3Bt4jMc5kKDUcrpOfXKkg+uax4X2Zs7Z+ZBbRRSYI1IoBweo9ulVyQo4mwnvXgsJe/wAuq7nMLDRGVVCtwcqNOTIOWMMTj/0nFdP2avmjF4txcF0tp9AlmKKQpiifxsAq7FzvgeVWYuFQqsaLEoWFtcYA2RvEMr6HxN+pom4VCyyo0SlZjmUEbOcKMt67Ko/IVHJMEO8ea4vZrYXElqkMULrywmqUyGXU2ZEbwLpCkAdfMdKU4Dx6aaazDuNLxXZcgALLyZYkjmHorKSwwSMN1PWuj4twO2usd4gjl09NagkdfP8AM7VjxLgFtcKizW8Uip9hWQEL+A8h7UtA4NXkvf8AZkhupFLXV6qyRGP7Ki5CMpKMD4EC56YJ88Gu/MgjiaMS65Y4tRLFeYRhgrsFA6lTvgAkH0rVcdnbV4hC9vE0SsXVCo0hmJJIHkSWP61tThESKwijVCYhCCBjCKG0L/dGo7e9G0wcbwS7u0Thcz3bzteGNZYWRAoV4WkLoFGoFNI1MSQSxOFBxS7SXL8Hmu5LuR2EVxiMpFyzh5FXWChLEY65xsNvXp+ynZC3so4isMQuEiVHmVcFjgBzk7+IjNVhwqHkmDlrySCDHjwkMSWGPckmq5KxRyfGpLiS4vVS6lhjt7WKVVjCZLss53Z1OF8G4A323GN1be1kur6GQ3U0LycOikYxcsbs4yAHjbCkkn8a7luHxEyMUXMqhJDj7aqGAU+oAZv1NJcQ7NWk4jWa2ikES6Iwyg6V2Gke2w2qZIUQeGcQWGwvrly6lp7ku0WNWVkMCFA3hDBUjAztkZPnWjsze3kfEFtrh2KyQvKFllilkGhkVSRFCnLzqYEZYEqcHwnPSWPB+W9wDpeCd+boYZKuwAdcfZKHSGGwIYvnOcjPhfZy1tmDQW8UTDO6KAfFp1b++lf0pa7BK7E4/wBntkhRzbvJJwB/SZ9yfIUh2LhNnOlhLHa81bYOs1uMMURkRhKD4ssdJB6HB9Kv8D4IYIngd0lhZpGCmMqfrZHdg5MjBh4yPsjb1pjhXAre1DC2hjh19dC4zjpnHXHpmja7Bzq2yytxuN91ZlBGcbdziqhYXxktOHzSXKQNIIHfOkCcvCSYV1EYJY6hjJ8OMVhN2blKXa89dd468x1Ro9CiNY25Y1sdZVNiWwCc74wat1wlXe2OQEt2LqmkYJ5ZjQgjGnSGbYDBz7UbQKNFFFYKFFFFAFFFFAFFFFAFFFFALcSZxDKY/wB4Ecp/e0nT198Vzd1a2v8As8SRhNQUNFIPtmXqvi+0W5mxB9811tIJwW3EnNEMYkzq1aRnJ8/xrpCaieng5lxru/N9fP0fv49Ei84nIkfECz6TEqaM4GlmhQ4HuXP6mvsFoz30jc6RPqYGIXTg7yeE5UnGxPr4j7Yr3XB4JX1yQozkadRUE4wRj9DisrnhUMjK7xIzJjSSNxg5GDWtka698fwdV/6ONRpKm1T6X0/j7nOWlxcCGG47wzM8oTlFV0spkZSAAA2oLls56L086ZfijiEkyYY3piXpkrz9OkevgB/LNOcE7ORQBWMcZmUsTIF38RY9T7HFNtwW3LmTkx6yQS2kZyCCDn1yAa1KcL/o3yc/Bm+rV34S+fH5fXz9CXwOzbvF03OkwJz4PDpbMcZ38Ods42I2A96tcPHhOZRL438Qxt4j4Nifs/Z/KsG4XCZedyk5o/r48XTHX8KYggVBhQFBJbA9WOSfzJJrnOWX2PNzcqn+y+F8e+0cxxRHa5nbTA3JjQqLjONBDM5UdBlhguemMeVdFwy6EsMcijSHRWA9AR02rC+4TBMQZYkcrsCwzj2pwCkpppIvLzRnCKS7Xv38/AUUUVzPMFFFFAf/2Q==" id="332" name="Google Shape;332;g2879d3210e9_1_409"/>
          <p:cNvSpPr/>
          <p:nvPr/>
        </p:nvSpPr>
        <p:spPr>
          <a:xfrm>
            <a:off x="8923338" y="-144463"/>
            <a:ext cx="304800" cy="304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jpeg;base64,/9j/4AAQSkZJRgABAQAAAQABAAD/2wCEAAkGBxQSEhUUExQWFhQWGRsYGBgXGRwaHRkgGhsYHBobGhwaHCggHB0lHhoaIjEhJSosLi4uHh8zODMsNygtLisBCgoKDg0OGxAQGywkHyQrLCwsLCwwLiw0Ly8sNzc0LCwsLCw3Ly8sLC8uLSwsLDQsLCwtLCwsLCwsLDQsLy4wLP/AABEIAI8BYQMBIgACEQEDEQH/xAAbAAADAAMBAQAAAAAAAAAAAAAABAUCAwYHAf/EAEkQAAIBAwIDBgIHBAcGBAcAAAECAwAEERIhBRMxBhQiQVFhk9IWIzJUcYGRBzNTcyRCUnKhsbMVNHSCsrQlQ2LRRGOSwcPh8P/EABkBAQEBAQEBAAAAAAAAAAAAAAABAgMEBf/EACoRAAICAgICAQIGAwEAAAAAAAABAhESEwMhMfBBYaFRcYGR0eEyscEE/9oADAMBAAIRAxEAPwD2CiiivnHUKKKKAKKKKAKKKKAK5DtHxm5e9isLNljcx86aZ118tMkAKuQCxI8zXX1wfaCVrHiqXrqxtZoRBK6qW5TKxKswG4Ug4z//AB1HyRmXGL+84Y8Mstx3q0kkWKTWipJGX2DqybEZ8iP/AHFniXbO2gna3bmtOqq3LjieRiGGQVCg59/Sub7Y8XTiYhsrImYvNG8siq2iJEOolmIxk+Q/KqfB0xxu+2OO724B/I1uuuwWOH9qbWa3e5EmmKMkSGQFChXYhg24PtWmw7Y28sscWJo2lBMXOheMSY/sFwATjfHpXnl9w6WW34wIkdivERIVQeJlRgW0AjBIxkbHp0NV4HsrmS1zxG9ncSq8cTBMqwB+2BACoAJByRTBEs9NFefdl5OIXtu0y3qxtzZECtArrhHKjJ1A74r0Eda8x7Adq7W0tGjmkKyCaY6BG7MQZGIxhcHNZj4dFZZ4Z2oleC+juStvdWanmSIpddOkssyISCRsfDny67023bC3tobTvEzO9xHqR1iYGUqAT4FzpJ1DC77nFc2LOaW24xfSxNF3m3dIo2GH0RxvhmHkWJ6VjAh732e2O0M+dun1A6+lbxXv5EOkT9oNmSyfX85TjkciTnHIzkR6dWMedVOF9pbaeB7hH0xxlhJzAUMZX7QcNuuKj2a/+OXBx/8ACQ7/APO//wCq5O84ZLPbcejhUl2uwwUbFwrKzBdtyQp/Gpin9i2dxadtbaR41+tQTHETyROiSHyCOwwc9R6ivvEO2ltDO9uea86AExxxPIxDDOQFByPU+VcbzLG5S3WTiF9KwkjZbdgmpXUjAZRbgqFJwTnpmuj7PKf9s8SOP/Ltt/yejikLKcXbC0a1N1zCIg2g5U69ecaNGNWvPlWVh2ljncxBJ4pNBcc6F48gAZK6gAcZGRXn/Dba3aDiIu2lij/2rKySRg5jYEFH2U4G3XGKu9nuMzteNbpdC+tuQztLywpiboql18LFt9v8qOCFlfg/aSKPh6XU91zUOfrTFyy+WIVRECxz5ADrTnB+1dvcy8leZHNp1iOaN4mZf7ShwMj8K85soXXhHCpyjPFbXKyzKASQgdsvpAydPWujuuJRX/FLA2uZBbcySWYKwVFdCoTUR9piRt7UcV3+pLKkv7QbMGQLz3MLMsnLgkbRp6liFwF9/wAap3PaWBII7heZLHLjl8qNpGbIJ+yoJHQ1z3YFP6PxDI63Vx1HXwrXK9nuJzQcL4VHzZLa3lacTzomWTEsxQZKkLqO2SKYL4FnpHBu1EF07xJzEmjXU0UsbRuFO2rS4BIyRv7ikv2bcQlnsEkmcu5eQFjjOA5A6DyFcz2XmifjTNDLNOgsnHNlydR5sf2SVAI/AYq9+ydSOGx5BHjl6/32qSikv2KX+NcZS1VS6yvrOlVijaRicZ6ICR+NKcK7V284m0mRXgXVJHJG0bqME50MASNqj9vOLSxT2sRne2tZeZzZ41yQy6dCairBM77kb/lXO8Glje/v2hkmmj7gQJJc5YjVnSSoyvpgUUerFnYcK7eWdyyrC0j6gTkRPpXClirNjSrYB2J9K+cJ7e2dyyLC8jl87iJ8KQCcO2MKcDofatfYJMcHtxjH1G46b4P+NT+w8ksPAEaBMzLBIyJj7TguRkDc5ONvOjS7BTTt5a5TWtxGjsFWSW3kRCT0GtlxvVez41FLPNbqTzYNJdSpGzjKlSdmB9RXkfaHiaT8OBe9ubi6kMTPDpwkZ5iFgyLGNIGCBqJ3xXT/ALQpJLGW34jAhZihtZFHVhIpMR/JwP8ACq4IlnbcK41FctMIiW5Mhic4IGpftBSftY9RVCofYvg3c7OKJt5Ma5T6yP4nP6nH4Crlc3V9GgoooqAKKKKAKKKKAKKKKA392PrR3Y+tNUV7NMDnkxXux9aO7H1pqimmAyYr3Y+tHdj601RTTAZMV7sfWjux9aaoppgMmK92PrR3U+tNUU0wGTFFtMdMD8BX3uvuKaoppgMmK919xXwWnntn8K18b4slrEZZNRUFVwiliSxCgADruaXXj6mAzcm4wDp0cptZ9wmMke9NMRkx3ux9aBa/hSS8eUwGbk3GAdOjlNr/AB0Yzj3oHHl5HP5VxjOnRym1/joxnHvTTAZMd7sfWjuvuKnv2jURLLybnDMV0iF9Yx5lcZA96LrtGsaRuYbkiQEgLC5K48mAHhPsaaYDJlDuvuKO6+4pLiXHlhCExXD6xqHLiZsezYGx9jTd5xARw80pIwwDpRCz74/qjfz3ppgMmfRab52z64r73X3FaeH8VE0TSCOVQufC8bKxwM7KdzWjh3H1mDkQ3CaF1HmRMueuy5HiO3QU0wGTHe6/hXxbTHTA/Cl+D8aW4LBYpo9OP3sbJnOemrr0rCz48skxiEU6kEjU0TKnh/8AURjfy9aaYjJjndfcV8W0x0wPwFKDjy8/kcqfOdOvlNy/XOvGMe9CceUz8jlT5yV1mJuXsM514xj3ppgMmOd19xQbTy2xSfEuOrDIIzFO5IB1RxM67nG7AYrbxfi624UmOZ9X8KNnI/HHSmmAyZvFr+FHdfcVpn4qFgE/LlIIB0CNjJv6p1GPOix4qJYmlEcqhc+F42Vzj0U7mmmAyZuNpnrijuvuKV4RxpbjViKdNIB+tjZM5z9nPXpWPCeOrcMVEU6YGcyxMg/IsOtNMRkxzuvuKBa+4pE9oF5xh5NxkEjXym0bDP2sYxX3hPH0uHKCOaNgNX1sbJkZxtq600wGTHBafhv1261H472WF1LbPJJ9Xbyc3l6ch3AIUk52059K6OiquKKFsV7sfWjux9aaoqaYDJivdj60d2PrTVFNMBkxXux9aO7H1pqimmAyYr3Y+tHdj601RTTAZMV7sfWimqKaYDJnOdvuJ3FrZyXFu0YaLxMJUZww6YGl1wckHO/TpWu87Vi2kW2ljmuLoQrMwtocqwLMhIDP4cFTszemCTW3t7wq4u7OS3tuTql8LGZmUBeuRoRsnIGx96+WXCJzeNdTcoa7RIGVGY4dZJXONSDKYcb9eu1dSGuXtUrGF4dTxzWs1yiCPLvy+UVAJcYbx40kbk9RjeZwXttJPb2bvDJC8z26s7w/Vyc0HIh+tyBtnUc4BGxpngfZWWHuOto/6NZyW76Sxyz8jBXKjK/Vt1wem1K8P7NXogs7eXu2izlt2V0eQs6whgxZTHhWIwQASM53oCtd9sooZuVNDcRrrCc1kHLJZtKEaWLlWYgA6fPfAyaTn7RSxvfan8MV1awxjQG0rMttqGAVJy0jbknGehxiodz+z+5bw6bJ2E6zd7kDm4YCZZSmSp5YC5UEMQQuMDWSt3iXZaaQ3eGj+vurWdMltlg7trDeHZjymxjI3G48gHuJ9rFgmET211gyJEJRGpjJk0gYbXkgE77eR9KwftnEk/JlhuIsycpZHQaGZn0JjSxbDnGCVAwd8Vpn4dfG/M+m1khUqsWuSQPEhC80qgiKGRjq8RbpgZAznnYf2fXA5KlbJ2inima7cO1zNolV31FlJQnfo7DYDYHYCinbmT/xANbzKLZ5lSbkho0WKASAy/WgsSckAYyGTpk4szdrETloI555WijldYIi2hXBw7ZOlQSp8Oot7Eb1L4h2dvT/ALQii7sYL7mtqd5FkRpLdYgNIjKlQyKc5zgnbbFMw8Du7Z+Zam3YyRQRypMXUBoVK60ZFOQQQNJUdM58qAave2kCGAIk85uI3kiEMZJYIUDAhiCpGrPix9kg4OAavA+LJdwJPHqCvqGHGllKsUdWHqrKw2yNtiRvUTg3ZZ7ee2fWrLFFcrIdwWkuJY5SyruAupX2LbZA361R7I8Ke1tlhkKlhJM+VJIxJNJIvUA5w4zt1zQGXai1jlhVZZBGoliYMfMrIpVfzIA/OmbviGiaGLAPO17l1BGhQdlJ1P1/q9POlu09rHJCqyyctRLEwb1ZZFKr+ZAH50txmzdr+wkVSUjFxrYdF1RqFz+JFAN2naW0ldY47mF5HGVRZFLMN9wAcnoaS7M9s7W9LLFLHzA8iiMOrMyxsV5gA30sAGB9CK5zgfZ+SO14SvI0PFdGSYBQCoMdyCz492Tf3FVexmuGSa3ktJkJnuZVn0x8orJK7oAwfVkqw20+ooC3xXtJaWzhLi5hicjUFkkVSQSQDgnpkEZ9jWnjXGGjktY4gjd5kZAzE4XTFJJnw9c6MfnXN9rre6kumDR3j25RBbizeOIa/FrM8hYOq5ZQOq4BOCRWrhdo8MfAIpFKSIzKynqCLOfINAdRx/i0ts1uQqMks0UDdQQZCQWHkQMdKuVzHbvpZf8AHW//AFGqXajh7XFtJEqI7NpwskkkSnS6tu8QLjpnbrsDsTQFWtF5dxxLqkdUXIXUxAGWIVRk+ZJA/OuL7L9lJre5SV7a1RVDZaO7upWGVI2SVQh9N+gqz284c1xaiJY+Zme3LJgEFFnjZ8g7EaQc+1AUuG8ctrhWeCeKVEOGZHVgp9yDtWmx7TWcyyPFcwyLEuqQrIpCLgnUxB2GAdz6VyfaXs3PPJxEQqVEkdloxpAl5TzNJH4/BuCAdQK77gjasOyvD5ZL5Z5o77UkTx67mG0iXS5B0/UeJzkbA7DxHbO4HepfRkqokQsycxRqGSu3iA813G/vX2C8SSMSxsroy6lZSCGGMgg9Me9ecR9nrmOyk5SzLNEO6xbqrtEsTxK66ckYkleUbqTpHQYFeiJaiOARruFj0D3wuBQE+PtPbrBFNPLFBzIxLh5UIAOkHDA6WALqNQONx60rxbttaW72oeWPl3WsrLzFCKqoWDEk7gnCj3IqL2Z4FIsnCzND/u9g6MWUHlyHu4xv0bSJBt5Z9anWfDJ7eHh0jWssvd7i9aSOMIXCzNccshWZRg6lPXpQHoc1+vIaeMh15ZkQg5DDTqUgjyIxvUzhvaHNjFeXA0rLHHIFiSSQqJVUgYRSzEFsZA99qcv5ddlI2hk1QMdDABkyhOlgCQCOhAJqV2ZvjDwiykEUsxFrb+CEKXOY0GwZlG3U70AzYdo2nsY7uG3kkaVQVhVkDbnG7MQoA6kk194B2hNyZ4mhe3uYNOuKQhgBICY2DxkqytpPQ5Gk+xPNdkeIXVrwqOIWFxz7dY0KsEAfU51NHh/FoXJIOnOwyM5FrsVdOeYJbe7SVjzJJbhERXbZcRqkr6FAAATyA3JJJIDXCO0OpbprgxxC2uDAX1YU+CJg3i6ZMuMUzPw/N7HPrXwwumjzOplOoewxXLWt0kUfFGeFZweIBBE2MSM6WaoPECM6iCNvKunksM3sU5dQVhdDHnJOplJI6ZAxjpQFiiiigCiiigCiiigCiiigCiiigCiiigCiiigCiiigCiiigCiiigCiik73i0EJAmmijJGQHdVJHqAxG1AOUVK+ktn97tvjR/NR9JbP73b/ABo/moDV2tsmmt9KIzsskbhVKqTodW6tt5VmvEbjkFzasJQcCLmJkj11ZxWX0ls/vdv8aP5qPpLZ/e7b40fzUB8XiNxyDJ3VubnHK5iZI9dXT8qBxG45HM7q3NzjlcxM49dXT8q+/SWz+92/xo/mo+ktn97tvjR/NQGp+J3IiVxZsZCxBj5qeEeTas4OfSleMl5Y4uZw1bg7sUkaJuU3TbXkEkE7in/pLZ/e7b40fzUfSWz+92/xo/moBDjEHihkXh0c8iqCGPKDRFd1VWYZ2JONPTerF5cyLFrSEvJgfV6lB3xkajtt/wDalvpLZ/e7b40fzUfSWz+923xo/moDdw+8leJmkgMbjOELq2cDbcbDNL8O4jcOH5lq0RVcqDIjazvtsdvxNZfSWz+92/xo/mo+ktn97tvjR/NQGXB76eUtzrYwYxgl1fV1z9npisLTiNw0xR7VkjycScxCDjodI33r79JbP73b/Gj+aj6S2f3u2+NH81AfBxG45/L7q3Kzjm8xMY9dPX8qE4jcc/lm1YRZI5vMTGMddPWvv0ls/vdt8aP5qPpLZ/e7f40fzUB84lxC4jkCx2rSoQMuJEXGTuMNvtW3i17NGFMNuZieoDqun/6uta/pLZ/e7b40fzUfSWz+923xo/moDO6uZO76u765GA1Qll89mBY+E4H61o4DDyoG0WaWzbnkx8sBiBgbphd8Ab1s+ktn97t/jR/NR9JbP73bfGj+agPvCL+eTVzrYw4A05dW1dcjw9MbfrWvh95NOWS4tOXGVIOp0cNnYqVHkRWf0ls/vdt8aP5qPpLZ/e7f40fzUBOhtuXJyU4ZGsAk5gdeSF1qAVl0AZ15VcN1GB6V84dFcTXqzywGBY4WjALq+osyn+qdsYql9JbP73bfGj+aj6S2f3u2+NH81AVaKlfSWz+92/xo/mo+ktn97tvjR/NQFWipX0ls/vdv8aP5qPpLZ/e7b40fzUBVoqV9JbP73bfGj+aj6S2f3u3+NH81AVaKlfSWz+923xo/mo+ktn97tvjR/NQFWipQ7SWf3u3+NH81VQaAKKKKAQ4hxVYZII2B+vcxqwxgMEZwDvndVbf296Wv+0kEM/IldY8RCVpJGVEUM5RAWYjxMytgD09xWvtrwtrmzlSPImUCWErjPMiIePGSB9pQN9vWuLeG7ktzdyW8kTXkym4jEImmt4I0ZIljjYeKQtvr0Fl5m6kJQHaca7SxxWbXcJS4QMijRINLapViOHUMPCWP5jG1U34hEvMJljAhGZcsByxp1Zffw+HffG29eUQcHlFtxIJBdkSS2TR86ELJIFeIsdMSKMAA5GMqB4sHNUu0/OjbjMS2tzK15GvJMURZGAtVjbLjwqQVbwk6jgYBLLkD0HiHF7eBVaeeKJW+yZJFQNtnYsRnanAc9K8t7QcLnS6klcSGOWOFY9FiLwqETDRnfWni1N0wdfXIIHa9hbIw2EEZ5nhDAc1dD6dbFMpqOgacYUnKjAIBGABeooooAqET/Tp/+Ht/9S7q7UJv9+n/AJFv/qXdcub/AALHyNSTBcamAyQBk4yT0Az1J9K08SP1Mv8Acf8A6TSHaC3ZzAViLskyOSNOVVTlt2I/QU9xH9zJ/Lb/AKTXmcUkmd5RSinfmzZZN9Wn91f8hQ96gcIZFDnopYBjnpgZzXyy/dp/dX/IVKu7VnlZTEVi1o7FQpMrLggk6vCqkL5ZOnyHWwim+y8UYybyde++9jvFjtF/Oj/zpue5VBqdwq+rMAP1NKcW6Rfzo/8AOtt9nAwrMc7FdBZNj4hr29vzrKV0YirdM3xTBgGVgynoQcg/gRSFuf6ZP/It/wDUu6OA2zRxYcYYvI3udTswLY21EHJA2z0r5b/75N/It/8AUu6skk2kXkSjJpO+yjJKFBZmCqBkknAAHUknoK+hveonarhb3ELBG6I+IyMh2I8BzqGCD0zkZIONhVWzRgihyCwAzgYH6En/ADquMcE77/A24RXGpJ934/AW4WfHc/zx/oQVvuOJRIdLyxo2M4Z1U49cE9KX4X9u5/nf/hgpbi1u4MjwJIJmRQrhhpJUtpDKW6DJPTzpCKbpk4oxlKpG7tSf6Fdf8PN/ptVVjvUrtR/uV1/w83+m1VG61j4OZqa7QOELqHIyFLDURvuBnJ6H9DSPaE/VL/Ptf+5gpBLSdJpGUNl7hG1ahoMWlAwIJznZgBjrin+0P7pf59r/ANzBXSUVFqmdeWCjVO+h24u0jwXkVAempgufwyayguFdQyMGU9GUgg4ODgjbqCKX4qZOUwhH1jYVTt4dRwXOfJRk488Y8622dssSKi/ZUYH/ALn3PWs0sb+TNRwv5v338xdD/Sn/AJKf9ctMXN6keOZIiZzjWwXOOuMmlk/3p/5Kf9ctT+PWUjSl41bBt5Y8x6NRZmUhSJNtJwdxv71eOKlKm6NcMIzlUnSOg1Uhwk7S/wA6T/Ot3D4SkUaEAFUVSBkgYUDAJ3I/GtPCekv86T/Osv5OclTpDEt9GrBGkRXOMKWAJycDAJycnamA1c3xvhUjtIIulxytepQQvLPUNrBGw6aW3x+XRjrWpxikmmdOSEVFOLu/6/tfoT+Avi2iycDQKZkvo1UOZECNjSxYBTkZGDnByN6m2CBrJAU15jHhwDn02bbY7/lSlnaSqtgTG2YFKyLlcjMOnI8WCM7da1GCdtv2vUXj44yjbftN/wC+v1KfGJQ1uzKwKnQQQcgguuCCOop+acLuzBQSBucbk4A38ydqgQ2rRWARxhhgkdcapdWDjbO9NdpLYyKmmMuyyxtkacqFdGbdiMZA8uuKmCzxvq/IXHHbhfV1f/So8wBALAFjhQTjJwTgepwCfypDj5+qX+dbf9xDWjjELNLbOsTMUfUxAXIUpINOS2erDYVv4/8Aul/nW3/cQ1HFKmYnFKKafkpFvetD3qBA5kQIcYYsApz0wc4NF4oKMCusEfZwDn8jt71Es4ZY7a1UQ/XRgLqYK3LwmGYAONWRlRuOuTsN7CCats3x8cZK2/kr38oaCRlYMpjYgg5BBU7gjqKq2f7tP7q/5CoCWoitHQBgBHIfHjUSdbMTjbcknb1q/Z/u0/ur/kK68KSbo4cqSk0vBuooorucwooooAooooAooooAooooAqLd2swuXlRFdXiiTd9JBjacn+qdiJB+hq1RUlFSVMEXNx/AX4o+WtV1HcOjqIVyysv70eYI/sVzv7Y+1BsYINBId7iM5HksbB2/XAGPc13lpOJEV1OVcBgfYjIrnpiXJkeBLhVVeQuwA/ejyGP7FZ5uP4C/FHy1aNeb9iO2feuMcRty3gXHJH8k8uQ9PMkHHp+dNMRkzpr2C5fRiFRpdX3l8lOf7FMZuP4C/FHy1aqH234v3SxuJ/NI20/3iML/AIkU0xGTMs3H8Bfij5aUitrkTyS8lMPHEgHN3zG07EnwdPrB+hrT+y/jHe+GW0hbU4TluT11J4Tn9Afzrq6aYjJkXNx/AX4o+WjNx/AX4o+WuX/bH2oNjBb6CQz3EbEjyWNg7frgD8zXe2s4kRXU5VgGB9iMimmIyZBs7e5RpiYU+sk1j63oOXGm/g65Q/4Uzm4/gL8UfLVo15v2H7Z964vxG3LeBSOSv8k8uQ9PMlTj0/OmmIyZ0fGLW5mt5olhQNJE6AmXYF1KgnCdN6cJuP4C/FHy1ZoppiMmRc3H8Bfij5aU4pbXMqBRCgIkhfeXyjmjkI+x1IQge+K5y67Yae0UdpqxFyDHj1lY8wf4AAe5PrXpFNMRkyLm4/gL8UfLRm4/gL8UfLVS8uBHGzt9lFLH8AMmuE/Y32nN9bTF2JdJ5Dg9QsjF1H4DUR/h5U0xGTL6wXPOaTkrgxqmObvkM5/sf+qmM3H8Bfij5atVG7Y8WFpZXE/8ONiPxxhf8SKaYjJnzNx/AX4o+Wl7KC5TXmFTqdn2l8mP9yk/2VcZ73wy3csWdV5bk9dSbb++MV11NMRkyLm4/gL8UfLX0G4/gL8UfLXI/tU7XmxuOHIpI1TiSQ//ACwdDD8w5/T8DXoynIyOlNMRkzneG29zHEiGFSVUAkS7bf8AJTObj+AvxR8tWq847Q9sOTx6ztdRCGNlk9CZd0z+BRd/f8aaYjJnS8RguZIyghUE46y+jA/2PamSbj+AvxR8tWRRTTEZMi5uP4C/FHy0rxO2uZECiFARJE+8vlHKjn+p1IUiud4j2v0doYLTViPkNGR5F5CHXP4BAB+J9a9GppiMmRc3H8Bfij5aM3H8Bfij5atV5v2q7Y8jjlha6sRlWEvoTNlYx+TKpz7/AI00xGTOpu47h0dRCo1Ky55o8wR/Yq3bppVQfIAfoK2Citxgo+A3YUUUVohqupxGjO2dKKWOAWOFGThVBJOB0AJNTuAdo7e9Dm3Z2CHDFopI98sMDmIuSCpBxnHniqVzcLGjO7BURSzMTgKFGSSfIADNeTW/EYrjh6RxT5J4qocxOQ6rNfSFSGU5XUpyD+dAeu0jHxRDcvbYbmJEkpOBp0u0igA5znMZzt6V5pxSEWo4hbxGRbRbizEwV5GMcMiqbhgdRZQVHiI8s1odo1fiJ4QS39Dt8MrytnM0wlaOQksSsecFM4ZcAFgRQHsFFeR9j2Hf4uVPaBGEi3EUN1cXBkXlsQZEmjwmlwMuSvXTnLaTV7M3EBvI01arT648ObVlWYMonGWALEMW5e7DQrkdAaA9HooooAooqX2ha4EX9GGZM7fZ/IEOQNOeuDkDpk0Ah2n7LW1/pMkccrxsqjWxwo1o0i4BwGKjHTPSrHC7aOKJYocCOIaFUHVpC7Bckk7DbBrmpLB5FcJGWbmXKqfCOVI0rMkx1EEAKR4k1Ng7A1a4Iv1t4cEA3AwcYzi3t1JHr4gRn1BoCnI42UkAtkAZwTtviuZ4V2Ls7S458cSRvsI2DNqJKsHDZPiz13znGfKs7Ez99UzqQumcRE6SNzAcBlPTCnBYKxAORXy2gdLeNJEdW72WUOQ7aWuHkUllZv8AyzuSfI0B09TuMcLgvEMM6rIgIZoyxx56dQB3HmAdtvatvF+Zyn5QJfG2nTq/5deFJ9iQPcVAhWRo5+bb82duSXjGkKSYow322CugYP4dW+PzoB/sjwGGyh5MKojeFpVRiRr0KpbBO2Qo8hnFXDXPdn4StxL4HXFvbA6wMgh7olcqSuwZdlJABWmO0ZuMR93XI1jmfZ+wSA+QxB+xqIK5OoLsQTQCvabsrbcQCPJGkrKU0FmYqE5iNJpwcZZQRnz23qxwq2jihSOHHKQaEAOoALsBkk9MY/KoKWbOLNo4c6VhPNyF5arguu5DplcjCKdf2X0rvVLssuIG2IBnuiMgjY3MxBwfIg5z55zQFSZwB4iAOmScddhv65rmeE9i7O0nM8cKRsNIRwzaskFWDEnxaiR1zk79ay4iZzJJzVPIE1sY/ssNpl1EaTqxgKTqUYOrBIGa18QsZ1knklYOknJVAA22J2KKF1EDSrDLADUd9sYAHV1i8gXqQMkAZONzsB+JrKuYmNxzzzl+oE0JiOFO55obBU50/uvtAEMW6jBoDXediLI3SXLwpr1azIzsHMuuNoyDny0kY/LGK6uuJu+FGIkiEhWuLclmEbFj3uFwUaMaygGssZMEYGNgTXZTltLaRlsHAJxk423wcfjigNHEbWOdHgkwyuuHTUQSp2IOkg4O4996j9luy9tYs/JjjjkkLkhCfEgkYplSf6oYDONumamwRXbpMGDLclIc7IGaNLmclchjHzGh22cAM/Veoq8ORhNah4wjLBONKgYRdcGhTp8KtpAyqkjIbBIGaA6Cp3FuGQXkZimUSxahqXJwSp6NpO+D5HzArDjrXAEfd1yeYNeNP2fPUHI8OM5KnUCFwDk4lQ8KSe3ZGiVj3m4B1qAVVrmQuy6hkErghh1yCD0NAOdjuAQ2UAjhVFJxzeWxKmRVCsRnofDv06VdqbwUfvsDAMz+WM9AT+oO9Y8ba4Bh7uuRzU5n2dk1KHyGI20FjlSSGC7EE4Amcf7HWd9Kk0sMczAhGZmY+BNfgXBwDqYny369K6GzVQiqhyqjSN9X2dsZ8yMYrk7iwkkhi5cerBlXyXluZDpk8RBTGD9YgZxnKqc1f7PD6psDAM05G2Os0m+D69c+dAUXcKCSQANyTsB+NctxPsTZSXIu5IkLbu8jO2rUOXy2BzgBQnsBW7tEbgmcaSbbu7dNLZbw4wAderBfK6SMBSDkkDTecMZWupcERmGUHKqWmMgRlOVJZlj8SKGAIBwBgAkDqhXxZASQCCRscHp54PptSV7zBbnlA8zSMY06vLpr8JPsxA9xUC3jme1k1xs1xzYXkSIhMuogZ8FnVSuxGNRBG29AZ33Yeze6W6eFNQ1SPIzNr1homjcHOwUI3sBjauqVsjI3B8xUG8s27wZDHldQbm+HCRqgDxdde7ZbSFKnO5zWgC5Xh1uLZTzhFFsdIwQg2YOQNOdm3BAzjJ2oDpq5XivYqznulmkhRpWyzMztrOkIEKb7BcDpgD8TTkFrIBfho5cSuWjxIAzgwRoRGwkzGdSNjJTGQRjfC7wMQqNG/MNkyaVYK+rwAqJFYBWz5hx652zQHSivkcgYZUgj1ByKhzW8pNg3LkzG+ZRrUaAYJEOsB8PhnXpq6Ej339l1xA2xAM9yRkY2NzMQcHyIII9jQFeiiigA1iEHoKV7waVHGouZyudFzc45etdecZxpznpv0rjuiaxZV0/40BQOgpTvBo7wab4jFjQQego0D0G3Skor7VnSytpJU4IOCOoOOhHpWfeDTdEYscopPvBo7wab4jFjlFJ94NHeDTfEYscopB74KVUsoLEhQSAWIBJCjzIAJ28hWfeDTdEYscopPvBrCe+0KWdlVVGSzEAAepJ2ApuiMWP0Un3g1h37xaNS68atORnGcZx1xnbNN0Rix+ipicTUyNEGBkRVZlHVQ2QpPpnBwPPBrf3hqbojFjlFSLLjcc2oxuGC5BbSQvhJVvERg4IIODtivltx6GQkRzxSMAWIR1c4HU4Uk43H6iruiMSxRUJO0kJz9aBpdY21Bl0u4BRW1AaS2RjPXI9RVHvDU3RGI5RSfeDR3g1N8Rixyik+8GjvBpviMWOUUn3g0d4NN8Rixyik+8GjvBpviMWOUUn3g0d4NN8Rixyik+8GtI4ohfQJE19NOoattztnPSruiVQb8FKik+8GsReblcjUACRtkA5wSPTY/pU3RJix6ik+8GjvBpviMWOUUil5nIBBIODjBweuD6HBFZd4NN0RixyikJ78INTsqr6sQB+prMXJPmKbojB+Ryik+8GjvBpviMWOUUn3g0U3xGLNVedPZjhsCyPBaXUKyxsk4Om4OqQMshLKwll1EHwsucZ6Hb0Wott2SsY5RKlrCsitqDhACD6j0NeaLo0RuO8TuIrmW0RzzLkwtasdPgUkrcgFsFtCxtJgatOtfUCl+Jz3EM7yy3NyIOcAjQ8h4UXKRokyMvNLGQlG0nqc5G+Oom4aXu0nYroijZUXHi1ufGxJHTSqgYx1fOcjGufsvZvNz3toWm1BtZQFsrjB/HYVckDh4OdaQX91FcTu0V3OvKPKKHU6oZXBQE6A2s+JV8G5Ayar9nLi9W7iWTvRt5Ayubs22zBS6GIwNnfDZUg7b+W3SHs5aGY3Bt4jMc5kKDUcrpOfXKkg+uax4X2Zs7Z+ZBbRRSYI1IoBweo9ulVyQo4mwnvXgsJe/wAuq7nMLDRGVVCtwcqNOTIOWMMTj/0nFdP2avmjF4txcF0tp9AlmKKQpiifxsAq7FzvgeVWYuFQqsaLEoWFtcYA2RvEMr6HxN+pom4VCyyo0SlZjmUEbOcKMt67Ko/IVHJMEO8ea4vZrYXElqkMULrywmqUyGXU2ZEbwLpCkAdfMdKU4Dx6aaazDuNLxXZcgALLyZYkjmHorKSwwSMN1PWuj4twO2usd4gjl09NagkdfP8AM7VjxLgFtcKizW8Uip9hWQEL+A8h7UtA4NXkvf8AZkhupFLXV6qyRGP7Ki5CMpKMD4EC56YJ88Gu/MgjiaMS65Y4tRLFeYRhgrsFA6lTvgAkH0rVcdnbV4hC9vE0SsXVCo0hmJJIHkSWP61tThESKwijVCYhCCBjCKG0L/dGo7e9G0wcbwS7u0Thcz3bzteGNZYWRAoV4WkLoFGoFNI1MSQSxOFBxS7SXL8Hmu5LuR2EVxiMpFyzh5FXWChLEY65xsNvXp+ynZC3so4isMQuEiVHmVcFjgBzk7+IjNVhwqHkmDlrySCDHjwkMSWGPckmq5KxRyfGpLiS4vVS6lhjt7WKVVjCZLss53Z1OF8G4A323GN1be1kur6GQ3U0LycOikYxcsbs4yAHjbCkkn8a7luHxEyMUXMqhJDj7aqGAU+oAZv1NJcQ7NWk4jWa2ikES6Iwyg6V2Gke2w2qZIUQeGcQWGwvrly6lp7ku0WNWVkMCFA3hDBUjAztkZPnWjsze3kfEFtrh2KyQvKFllilkGhkVSRFCnLzqYEZYEqcHwnPSWPB+W9wDpeCd+boYZKuwAdcfZKHSGGwIYvnOcjPhfZy1tmDQW8UTDO6KAfFp1b++lf0pa7BK7E4/wBntkhRzbvJJwB/SZ9yfIUh2LhNnOlhLHa81bYOs1uMMURkRhKD4ssdJB6HB9Kv8D4IYIngd0lhZpGCmMqfrZHdg5MjBh4yPsjb1pjhXAre1DC2hjh19dC4zjpnHXHpmja7Bzq2yytxuN91ZlBGcbdziqhYXxktOHzSXKQNIIHfOkCcvCSYV1EYJY6hjJ8OMVhN2blKXa89dd468x1Ro9CiNY25Y1sdZVNiWwCc74wat1wlXe2OQEt2LqmkYJ5ZjQgjGnSGbYDBz7UbQKNFFFYKFFFFAFFFFAFFFFAFFFFALcSZxDKY/wB4Ecp/e0nT198Vzd1a2v8As8SRhNQUNFIPtmXqvi+0W5mxB9811tIJwW3EnNEMYkzq1aRnJ8/xrpCaieng5lxru/N9fP0fv49Ei84nIkfECz6TEqaM4GlmhQ4HuXP6mvsFoz30jc6RPqYGIXTg7yeE5UnGxPr4j7Yr3XB4JX1yQozkadRUE4wRj9DisrnhUMjK7xIzJjSSNxg5GDWtka698fwdV/6ONRpKm1T6X0/j7nOWlxcCGG47wzM8oTlFV0spkZSAAA2oLls56L086ZfijiEkyYY3piXpkrz9OkevgB/LNOcE7ORQBWMcZmUsTIF38RY9T7HFNtwW3LmTkx6yQS2kZyCCDn1yAa1KcL/o3yc/Bm+rV34S+fH5fXz9CXwOzbvF03OkwJz4PDpbMcZ38Ods42I2A96tcPHhOZRL438Qxt4j4Nifs/Z/KsG4XCZedyk5o/r48XTHX8KYggVBhQFBJbA9WOSfzJJrnOWX2PNzcqn+y+F8e+0cxxRHa5nbTA3JjQqLjONBDM5UdBlhguemMeVdFwy6EsMcijSHRWA9AR02rC+4TBMQZYkcrsCwzj2pwCkpppIvLzRnCKS7Xv38/AUUUVzPMFFFFAf/2Q==" id="333" name="Google Shape;333;g2879d3210e9_1_409"/>
          <p:cNvSpPr/>
          <p:nvPr/>
        </p:nvSpPr>
        <p:spPr>
          <a:xfrm>
            <a:off x="8923338" y="-144463"/>
            <a:ext cx="304800" cy="304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4" name="Google Shape;334;g2879d3210e9_1_409"/>
          <p:cNvSpPr/>
          <p:nvPr/>
        </p:nvSpPr>
        <p:spPr>
          <a:xfrm>
            <a:off x="1371600" y="1600200"/>
            <a:ext cx="61722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737373"/>
                </a:solidFill>
                <a:latin typeface="Comic Sans MS"/>
                <a:ea typeface="Comic Sans MS"/>
                <a:cs typeface="Comic Sans MS"/>
                <a:sym typeface="Comic Sans MS"/>
              </a:rPr>
              <a:t>Recitation 4</a:t>
            </a:r>
            <a:endParaRPr b="0" i="0" sz="2800" u="none" cap="none" strike="noStrike">
              <a:solidFill>
                <a:srgbClr val="000000"/>
              </a:solidFill>
              <a:latin typeface="Arial"/>
              <a:ea typeface="Arial"/>
              <a:cs typeface="Arial"/>
              <a:sym typeface="Arial"/>
            </a:endParaRPr>
          </a:p>
        </p:txBody>
      </p:sp>
      <p:pic>
        <p:nvPicPr>
          <p:cNvPr id="335" name="Google Shape;335;g2879d3210e9_1_409"/>
          <p:cNvPicPr preferRelativeResize="0"/>
          <p:nvPr/>
        </p:nvPicPr>
        <p:blipFill rotWithShape="1">
          <a:blip r:embed="rId4">
            <a:alphaModFix/>
          </a:blip>
          <a:srcRect b="41750" l="28530" r="33484" t="28636"/>
          <a:stretch/>
        </p:blipFill>
        <p:spPr>
          <a:xfrm>
            <a:off x="2121225" y="3354534"/>
            <a:ext cx="4901552" cy="1738242"/>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g2879d3210e9_1_456"/>
          <p:cNvSpPr txBox="1"/>
          <p:nvPr>
            <p:ph idx="4294967295"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Arrays vs. primitive variables</a:t>
            </a:r>
            <a:endParaRPr/>
          </a:p>
        </p:txBody>
      </p:sp>
      <p:sp>
        <p:nvSpPr>
          <p:cNvPr id="342" name="Google Shape;342;g2879d3210e9_1_456"/>
          <p:cNvSpPr txBox="1"/>
          <p:nvPr/>
        </p:nvSpPr>
        <p:spPr>
          <a:xfrm>
            <a:off x="381000" y="1143000"/>
            <a:ext cx="7516800" cy="24147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6600"/>
              </a:buClr>
              <a:buSzPts val="1600"/>
              <a:buFont typeface="Arial"/>
              <a:buNone/>
            </a:pPr>
            <a:r>
              <a:t/>
            </a:r>
            <a:endParaRPr b="0" i="0" sz="1600" u="none" cap="none" strike="noStrike">
              <a:solidFill>
                <a:srgbClr val="000000"/>
              </a:solidFill>
              <a:latin typeface="Courier New"/>
              <a:ea typeface="Courier New"/>
              <a:cs typeface="Courier New"/>
              <a:sym typeface="Courier New"/>
            </a:endParaRPr>
          </a:p>
        </p:txBody>
      </p:sp>
      <p:sp>
        <p:nvSpPr>
          <p:cNvPr id="343" name="Google Shape;343;g2879d3210e9_1_456"/>
          <p:cNvSpPr txBox="1"/>
          <p:nvPr/>
        </p:nvSpPr>
        <p:spPr>
          <a:xfrm>
            <a:off x="228600" y="838200"/>
            <a:ext cx="8610600" cy="27432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omic Sans MS"/>
              <a:ea typeface="Comic Sans MS"/>
              <a:cs typeface="Comic Sans MS"/>
              <a:sym typeface="Comic Sans MS"/>
            </a:endParaRPr>
          </a:p>
          <a:p>
            <a:pPr indent="-342900" lvl="0" marL="342900" marR="0" rtl="0" algn="l">
              <a:lnSpc>
                <a:spcPct val="100000"/>
              </a:lnSpc>
              <a:spcBef>
                <a:spcPts val="960"/>
              </a:spcBef>
              <a:spcAft>
                <a:spcPts val="0"/>
              </a:spcAft>
              <a:buClr>
                <a:srgbClr val="006600"/>
              </a:buClr>
              <a:buSzPts val="1600"/>
              <a:buFont typeface="Noto Sans"/>
              <a:buNone/>
            </a:pPr>
            <a:r>
              <a:t/>
            </a:r>
            <a:endParaRPr b="0" i="0" sz="1600" u="none" cap="none" strike="noStrike">
              <a:solidFill>
                <a:schemeClr val="dk1"/>
              </a:solidFill>
              <a:latin typeface="Comic Sans MS"/>
              <a:ea typeface="Comic Sans MS"/>
              <a:cs typeface="Comic Sans MS"/>
              <a:sym typeface="Comic Sans MS"/>
            </a:endParaRPr>
          </a:p>
        </p:txBody>
      </p:sp>
      <p:sp>
        <p:nvSpPr>
          <p:cNvPr id="344" name="Google Shape;344;g2879d3210e9_1_456"/>
          <p:cNvSpPr/>
          <p:nvPr/>
        </p:nvSpPr>
        <p:spPr>
          <a:xfrm>
            <a:off x="762000" y="3505200"/>
            <a:ext cx="3589200" cy="2156700"/>
          </a:xfrm>
          <a:prstGeom prst="rect">
            <a:avLst/>
          </a:prstGeom>
          <a:solidFill>
            <a:srgbClr val="DBD8D8"/>
          </a:solid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1800"/>
              <a:buFont typeface="Arial"/>
              <a:buNone/>
            </a:pPr>
            <a:r>
              <a:rPr b="1" i="0" lang="en-US" sz="1800" u="none" cap="none" strike="noStrike">
                <a:solidFill>
                  <a:srgbClr val="7F0055"/>
                </a:solidFill>
                <a:latin typeface="Consolas"/>
                <a:ea typeface="Consolas"/>
                <a:cs typeface="Consolas"/>
                <a:sym typeface="Consolas"/>
              </a:rPr>
              <a:t>int</a:t>
            </a:r>
            <a:r>
              <a:rPr b="0" i="0" lang="en-US" sz="1800" u="none" cap="none" strike="noStrike">
                <a:solidFill>
                  <a:schemeClr val="dk1"/>
                </a:solidFill>
                <a:latin typeface="Consolas"/>
                <a:ea typeface="Consolas"/>
                <a:cs typeface="Consolas"/>
                <a:sym typeface="Consolas"/>
              </a:rPr>
              <a:t>[] a = {7};</a:t>
            </a:r>
            <a:endParaRPr b="0" i="0" sz="1400" u="none" cap="none" strike="noStrike">
              <a:solidFill>
                <a:srgbClr val="000000"/>
              </a:solidFill>
              <a:latin typeface="Consolas"/>
              <a:ea typeface="Consolas"/>
              <a:cs typeface="Consolas"/>
              <a:sym typeface="Consolas"/>
            </a:endParaRPr>
          </a:p>
          <a:p>
            <a:pPr indent="-342900" lvl="0" marL="342900" marR="0" rtl="0" algn="l">
              <a:lnSpc>
                <a:spcPct val="100000"/>
              </a:lnSpc>
              <a:spcBef>
                <a:spcPts val="1080"/>
              </a:spcBef>
              <a:spcAft>
                <a:spcPts val="0"/>
              </a:spcAft>
              <a:buClr>
                <a:srgbClr val="000000"/>
              </a:buClr>
              <a:buSzPts val="1800"/>
              <a:buFont typeface="Arial"/>
              <a:buNone/>
            </a:pPr>
            <a:r>
              <a:rPr b="1" i="0" lang="en-US" sz="1800" u="none" cap="none" strike="noStrike">
                <a:solidFill>
                  <a:srgbClr val="7F0055"/>
                </a:solidFill>
                <a:latin typeface="Consolas"/>
                <a:ea typeface="Consolas"/>
                <a:cs typeface="Consolas"/>
                <a:sym typeface="Consolas"/>
              </a:rPr>
              <a:t>int</a:t>
            </a:r>
            <a:r>
              <a:rPr b="0" i="0" lang="en-US" sz="1800" u="none" cap="none" strike="noStrike">
                <a:solidFill>
                  <a:schemeClr val="dk1"/>
                </a:solidFill>
                <a:latin typeface="Consolas"/>
                <a:ea typeface="Consolas"/>
                <a:cs typeface="Consolas"/>
                <a:sym typeface="Consolas"/>
              </a:rPr>
              <a:t>[] b = a;</a:t>
            </a:r>
            <a:endParaRPr b="0" i="0" sz="1400" u="none" cap="none" strike="noStrike">
              <a:solidFill>
                <a:srgbClr val="000000"/>
              </a:solidFill>
              <a:latin typeface="Consolas"/>
              <a:ea typeface="Consolas"/>
              <a:cs typeface="Consolas"/>
              <a:sym typeface="Consolas"/>
            </a:endParaRPr>
          </a:p>
          <a:p>
            <a:pPr indent="-342900" lvl="0" marL="342900" marR="0" rtl="0" algn="l">
              <a:lnSpc>
                <a:spcPct val="100000"/>
              </a:lnSpc>
              <a:spcBef>
                <a:spcPts val="1080"/>
              </a:spcBef>
              <a:spcAft>
                <a:spcPts val="0"/>
              </a:spcAft>
              <a:buClr>
                <a:srgbClr val="000000"/>
              </a:buClr>
              <a:buSzPts val="1800"/>
              <a:buFont typeface="Arial"/>
              <a:buNone/>
            </a:pPr>
            <a:r>
              <a:rPr b="0" i="0" lang="en-US" sz="1800" u="none" cap="none" strike="noStrike">
                <a:solidFill>
                  <a:schemeClr val="dk1"/>
                </a:solidFill>
                <a:latin typeface="Consolas"/>
                <a:ea typeface="Consolas"/>
                <a:cs typeface="Consolas"/>
                <a:sym typeface="Consolas"/>
              </a:rPr>
              <a:t>a[0] = 8;</a:t>
            </a:r>
            <a:endParaRPr b="0" i="0" sz="1400" u="none" cap="none" strike="noStrike">
              <a:solidFill>
                <a:srgbClr val="000000"/>
              </a:solidFill>
              <a:latin typeface="Consolas"/>
              <a:ea typeface="Consolas"/>
              <a:cs typeface="Consolas"/>
              <a:sym typeface="Consolas"/>
            </a:endParaRPr>
          </a:p>
          <a:p>
            <a:pPr indent="-342900" lvl="0" marL="342900" marR="0" rtl="0" algn="l">
              <a:lnSpc>
                <a:spcPct val="100000"/>
              </a:lnSpc>
              <a:spcBef>
                <a:spcPts val="1080"/>
              </a:spcBef>
              <a:spcAft>
                <a:spcPts val="0"/>
              </a:spcAft>
              <a:buClr>
                <a:srgbClr val="000000"/>
              </a:buClr>
              <a:buSzPts val="1800"/>
              <a:buFont typeface="Arial"/>
              <a:buNone/>
            </a:pPr>
            <a:r>
              <a:rPr b="0" i="0" lang="en-US" sz="1800" u="none" cap="none" strike="noStrike">
                <a:solidFill>
                  <a:schemeClr val="dk1"/>
                </a:solidFill>
                <a:latin typeface="Consolas"/>
                <a:ea typeface="Consolas"/>
                <a:cs typeface="Consolas"/>
                <a:sym typeface="Consolas"/>
              </a:rPr>
              <a:t>System.out.println(b[0]);</a:t>
            </a:r>
            <a:endParaRPr b="0" i="0" sz="1400" u="none" cap="none" strike="noStrike">
              <a:solidFill>
                <a:srgbClr val="000000"/>
              </a:solidFill>
              <a:latin typeface="Consolas"/>
              <a:ea typeface="Consolas"/>
              <a:cs typeface="Consolas"/>
              <a:sym typeface="Consolas"/>
            </a:endParaRPr>
          </a:p>
          <a:p>
            <a:pPr indent="-342900" lvl="0" marL="342900" marR="0" rtl="0" algn="l">
              <a:lnSpc>
                <a:spcPct val="100000"/>
              </a:lnSpc>
              <a:spcBef>
                <a:spcPts val="1080"/>
              </a:spcBef>
              <a:spcAft>
                <a:spcPts val="0"/>
              </a:spcAft>
              <a:buClr>
                <a:srgbClr val="000000"/>
              </a:buClr>
              <a:buSzPts val="1800"/>
              <a:buFont typeface="Arial"/>
              <a:buNone/>
            </a:pPr>
            <a:r>
              <a:rPr b="0" i="0" lang="en-US" sz="1800" u="none" cap="none" strike="noStrike">
                <a:solidFill>
                  <a:srgbClr val="00B050"/>
                </a:solidFill>
                <a:latin typeface="Consolas"/>
                <a:ea typeface="Consolas"/>
                <a:cs typeface="Consolas"/>
                <a:sym typeface="Consolas"/>
              </a:rPr>
              <a:t>// Prints 8</a:t>
            </a:r>
            <a:endParaRPr b="0" i="0" sz="1800" u="none" cap="none" strike="noStrike">
              <a:solidFill>
                <a:schemeClr val="dk1"/>
              </a:solidFill>
              <a:latin typeface="Consolas"/>
              <a:ea typeface="Consolas"/>
              <a:cs typeface="Consolas"/>
              <a:sym typeface="Consolas"/>
            </a:endParaRPr>
          </a:p>
          <a:p>
            <a:pPr indent="-342900" lvl="0" marL="342900" marR="0" rtl="0" algn="l">
              <a:lnSpc>
                <a:spcPct val="100000"/>
              </a:lnSpc>
              <a:spcBef>
                <a:spcPts val="1080"/>
              </a:spcBef>
              <a:spcAft>
                <a:spcPts val="0"/>
              </a:spcAft>
              <a:buClr>
                <a:srgbClr val="000000"/>
              </a:buClr>
              <a:buSzPts val="1800"/>
              <a:buFont typeface="Arial"/>
              <a:buNone/>
            </a:pPr>
            <a:r>
              <a:t/>
            </a:r>
            <a:endParaRPr b="0" i="0" sz="1800" u="none" cap="none" strike="noStrike">
              <a:solidFill>
                <a:schemeClr val="dk1"/>
              </a:solidFill>
              <a:latin typeface="Consolas"/>
              <a:ea typeface="Consolas"/>
              <a:cs typeface="Consolas"/>
              <a:sym typeface="Consolas"/>
            </a:endParaRPr>
          </a:p>
          <a:p>
            <a:pPr indent="-342900" lvl="0" marL="342900" marR="0" rtl="0" algn="l">
              <a:lnSpc>
                <a:spcPct val="100000"/>
              </a:lnSpc>
              <a:spcBef>
                <a:spcPts val="1080"/>
              </a:spcBef>
              <a:spcAft>
                <a:spcPts val="0"/>
              </a:spcAft>
              <a:buClr>
                <a:srgbClr val="000000"/>
              </a:buClr>
              <a:buSzPts val="1800"/>
              <a:buFont typeface="Arial"/>
              <a:buNone/>
            </a:pPr>
            <a:r>
              <a:t/>
            </a:r>
            <a:endParaRPr b="0" i="0" sz="1800" u="none" cap="none" strike="noStrike">
              <a:solidFill>
                <a:schemeClr val="dk1"/>
              </a:solidFill>
              <a:latin typeface="Consolas"/>
              <a:ea typeface="Consolas"/>
              <a:cs typeface="Consolas"/>
              <a:sym typeface="Consolas"/>
            </a:endParaRPr>
          </a:p>
        </p:txBody>
      </p:sp>
      <p:sp>
        <p:nvSpPr>
          <p:cNvPr id="345" name="Google Shape;345;g2879d3210e9_1_456"/>
          <p:cNvSpPr txBox="1"/>
          <p:nvPr/>
        </p:nvSpPr>
        <p:spPr>
          <a:xfrm>
            <a:off x="381000" y="990600"/>
            <a:ext cx="8610600" cy="27432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omic Sans MS"/>
              <a:ea typeface="Comic Sans MS"/>
              <a:cs typeface="Comic Sans MS"/>
              <a:sym typeface="Comic Sans MS"/>
            </a:endParaRPr>
          </a:p>
          <a:p>
            <a:pPr indent="-342900" lvl="0" marL="342900" marR="0" rtl="0" algn="l">
              <a:lnSpc>
                <a:spcPct val="100000"/>
              </a:lnSpc>
              <a:spcBef>
                <a:spcPts val="960"/>
              </a:spcBef>
              <a:spcAft>
                <a:spcPts val="0"/>
              </a:spcAft>
              <a:buClr>
                <a:srgbClr val="006600"/>
              </a:buClr>
              <a:buSzPts val="1600"/>
              <a:buFont typeface="Noto Sans"/>
              <a:buNone/>
            </a:pPr>
            <a:r>
              <a:t/>
            </a:r>
            <a:endParaRPr b="0" i="0" sz="1600" u="none" cap="none" strike="noStrike">
              <a:solidFill>
                <a:schemeClr val="dk1"/>
              </a:solidFill>
              <a:latin typeface="Comic Sans MS"/>
              <a:ea typeface="Comic Sans MS"/>
              <a:cs typeface="Comic Sans MS"/>
              <a:sym typeface="Comic Sans MS"/>
            </a:endParaRPr>
          </a:p>
        </p:txBody>
      </p:sp>
      <p:sp>
        <p:nvSpPr>
          <p:cNvPr id="346" name="Google Shape;346;g2879d3210e9_1_456"/>
          <p:cNvSpPr/>
          <p:nvPr/>
        </p:nvSpPr>
        <p:spPr>
          <a:xfrm>
            <a:off x="762000" y="914400"/>
            <a:ext cx="3589200" cy="2156700"/>
          </a:xfrm>
          <a:prstGeom prst="rect">
            <a:avLst/>
          </a:prstGeom>
          <a:solidFill>
            <a:srgbClr val="DBD8D8"/>
          </a:solid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1800"/>
              <a:buFont typeface="Arial"/>
              <a:buNone/>
            </a:pPr>
            <a:r>
              <a:rPr b="1" i="0" lang="en-US" sz="1800" u="none" cap="none" strike="noStrike">
                <a:solidFill>
                  <a:srgbClr val="7F0055"/>
                </a:solidFill>
                <a:latin typeface="Consolas"/>
                <a:ea typeface="Consolas"/>
                <a:cs typeface="Consolas"/>
                <a:sym typeface="Consolas"/>
              </a:rPr>
              <a:t>int</a:t>
            </a:r>
            <a:r>
              <a:rPr b="0" i="0" lang="en-US" sz="1800" u="none" cap="none" strike="noStrike">
                <a:solidFill>
                  <a:schemeClr val="dk1"/>
                </a:solidFill>
                <a:latin typeface="Consolas"/>
                <a:ea typeface="Consolas"/>
                <a:cs typeface="Consolas"/>
                <a:sym typeface="Consolas"/>
              </a:rPr>
              <a:t> a = 7;</a:t>
            </a:r>
            <a:endParaRPr b="0" i="0" sz="1400" u="none" cap="none" strike="noStrike">
              <a:solidFill>
                <a:srgbClr val="000000"/>
              </a:solidFill>
              <a:latin typeface="Consolas"/>
              <a:ea typeface="Consolas"/>
              <a:cs typeface="Consolas"/>
              <a:sym typeface="Consolas"/>
            </a:endParaRPr>
          </a:p>
          <a:p>
            <a:pPr indent="-342900" lvl="0" marL="342900" marR="0" rtl="0" algn="l">
              <a:lnSpc>
                <a:spcPct val="100000"/>
              </a:lnSpc>
              <a:spcBef>
                <a:spcPts val="1080"/>
              </a:spcBef>
              <a:spcAft>
                <a:spcPts val="0"/>
              </a:spcAft>
              <a:buClr>
                <a:srgbClr val="000000"/>
              </a:buClr>
              <a:buSzPts val="1800"/>
              <a:buFont typeface="Arial"/>
              <a:buNone/>
            </a:pPr>
            <a:r>
              <a:rPr b="1" i="0" lang="en-US" sz="1800" u="none" cap="none" strike="noStrike">
                <a:solidFill>
                  <a:srgbClr val="7F0055"/>
                </a:solidFill>
                <a:latin typeface="Consolas"/>
                <a:ea typeface="Consolas"/>
                <a:cs typeface="Consolas"/>
                <a:sym typeface="Consolas"/>
              </a:rPr>
              <a:t>int</a:t>
            </a:r>
            <a:r>
              <a:rPr b="0" i="0" lang="en-US" sz="1800" u="none" cap="none" strike="noStrike">
                <a:solidFill>
                  <a:schemeClr val="dk1"/>
                </a:solidFill>
                <a:latin typeface="Consolas"/>
                <a:ea typeface="Consolas"/>
                <a:cs typeface="Consolas"/>
                <a:sym typeface="Consolas"/>
              </a:rPr>
              <a:t> b = a;</a:t>
            </a:r>
            <a:endParaRPr b="0" i="0" sz="1400" u="none" cap="none" strike="noStrike">
              <a:solidFill>
                <a:srgbClr val="000000"/>
              </a:solidFill>
              <a:latin typeface="Consolas"/>
              <a:ea typeface="Consolas"/>
              <a:cs typeface="Consolas"/>
              <a:sym typeface="Consolas"/>
            </a:endParaRPr>
          </a:p>
          <a:p>
            <a:pPr indent="-342900" lvl="0" marL="342900" marR="0" rtl="0" algn="l">
              <a:lnSpc>
                <a:spcPct val="100000"/>
              </a:lnSpc>
              <a:spcBef>
                <a:spcPts val="1080"/>
              </a:spcBef>
              <a:spcAft>
                <a:spcPts val="0"/>
              </a:spcAft>
              <a:buClr>
                <a:srgbClr val="000000"/>
              </a:buClr>
              <a:buSzPts val="1800"/>
              <a:buFont typeface="Arial"/>
              <a:buNone/>
            </a:pPr>
            <a:r>
              <a:rPr b="0" i="0" lang="en-US" sz="1800" u="none" cap="none" strike="noStrike">
                <a:solidFill>
                  <a:schemeClr val="dk1"/>
                </a:solidFill>
                <a:latin typeface="Consolas"/>
                <a:ea typeface="Consolas"/>
                <a:cs typeface="Consolas"/>
                <a:sym typeface="Consolas"/>
              </a:rPr>
              <a:t>a = 8;</a:t>
            </a:r>
            <a:endParaRPr b="0" i="0" sz="1400" u="none" cap="none" strike="noStrike">
              <a:solidFill>
                <a:srgbClr val="000000"/>
              </a:solidFill>
              <a:latin typeface="Consolas"/>
              <a:ea typeface="Consolas"/>
              <a:cs typeface="Consolas"/>
              <a:sym typeface="Consolas"/>
            </a:endParaRPr>
          </a:p>
          <a:p>
            <a:pPr indent="-342900" lvl="0" marL="342900" marR="0" rtl="0" algn="l">
              <a:lnSpc>
                <a:spcPct val="100000"/>
              </a:lnSpc>
              <a:spcBef>
                <a:spcPts val="1080"/>
              </a:spcBef>
              <a:spcAft>
                <a:spcPts val="0"/>
              </a:spcAft>
              <a:buClr>
                <a:srgbClr val="000000"/>
              </a:buClr>
              <a:buSzPts val="1800"/>
              <a:buFont typeface="Arial"/>
              <a:buNone/>
            </a:pPr>
            <a:r>
              <a:rPr b="0" i="0" lang="en-US" sz="1800" u="none" cap="none" strike="noStrike">
                <a:solidFill>
                  <a:schemeClr val="dk1"/>
                </a:solidFill>
                <a:latin typeface="Consolas"/>
                <a:ea typeface="Consolas"/>
                <a:cs typeface="Consolas"/>
                <a:sym typeface="Consolas"/>
              </a:rPr>
              <a:t>System.out.println(b);</a:t>
            </a:r>
            <a:endParaRPr b="0" i="0" sz="1400" u="none" cap="none" strike="noStrike">
              <a:solidFill>
                <a:srgbClr val="000000"/>
              </a:solidFill>
              <a:latin typeface="Consolas"/>
              <a:ea typeface="Consolas"/>
              <a:cs typeface="Consolas"/>
              <a:sym typeface="Consolas"/>
            </a:endParaRPr>
          </a:p>
          <a:p>
            <a:pPr indent="-342900" lvl="0" marL="342900" marR="0" rtl="0" algn="l">
              <a:lnSpc>
                <a:spcPct val="100000"/>
              </a:lnSpc>
              <a:spcBef>
                <a:spcPts val="1080"/>
              </a:spcBef>
              <a:spcAft>
                <a:spcPts val="0"/>
              </a:spcAft>
              <a:buClr>
                <a:srgbClr val="000000"/>
              </a:buClr>
              <a:buSzPts val="1800"/>
              <a:buFont typeface="Arial"/>
              <a:buNone/>
            </a:pPr>
            <a:r>
              <a:rPr b="0" i="0" lang="en-US" sz="1800" u="none" cap="none" strike="noStrike">
                <a:solidFill>
                  <a:srgbClr val="00B050"/>
                </a:solidFill>
                <a:latin typeface="Consolas"/>
                <a:ea typeface="Consolas"/>
                <a:cs typeface="Consolas"/>
                <a:sym typeface="Consolas"/>
              </a:rPr>
              <a:t>// Prints 7</a:t>
            </a:r>
            <a:endParaRPr b="0" i="0" sz="1800" u="none" cap="none" strike="noStrike">
              <a:solidFill>
                <a:schemeClr val="dk1"/>
              </a:solidFill>
              <a:latin typeface="Consolas"/>
              <a:ea typeface="Consolas"/>
              <a:cs typeface="Consolas"/>
              <a:sym typeface="Consolas"/>
            </a:endParaRPr>
          </a:p>
          <a:p>
            <a:pPr indent="-342900" lvl="0" marL="342900" marR="0" rtl="0" algn="l">
              <a:lnSpc>
                <a:spcPct val="100000"/>
              </a:lnSpc>
              <a:spcBef>
                <a:spcPts val="1080"/>
              </a:spcBef>
              <a:spcAft>
                <a:spcPts val="0"/>
              </a:spcAft>
              <a:buClr>
                <a:srgbClr val="000000"/>
              </a:buClr>
              <a:buSzPts val="1800"/>
              <a:buFont typeface="Arial"/>
              <a:buNone/>
            </a:pPr>
            <a:r>
              <a:t/>
            </a:r>
            <a:endParaRPr b="0" i="0" sz="1800" u="none" cap="none" strike="noStrike">
              <a:solidFill>
                <a:schemeClr val="dk1"/>
              </a:solidFill>
              <a:latin typeface="Consolas"/>
              <a:ea typeface="Consolas"/>
              <a:cs typeface="Consolas"/>
              <a:sym typeface="Consolas"/>
            </a:endParaRPr>
          </a:p>
          <a:p>
            <a:pPr indent="-342900" lvl="0" marL="342900" marR="0" rtl="0" algn="l">
              <a:lnSpc>
                <a:spcPct val="100000"/>
              </a:lnSpc>
              <a:spcBef>
                <a:spcPts val="1080"/>
              </a:spcBef>
              <a:spcAft>
                <a:spcPts val="0"/>
              </a:spcAft>
              <a:buClr>
                <a:srgbClr val="000000"/>
              </a:buClr>
              <a:buSzPts val="1800"/>
              <a:buFont typeface="Arial"/>
              <a:buNone/>
            </a:pPr>
            <a:r>
              <a:t/>
            </a:r>
            <a:endParaRPr b="0" i="0" sz="1800" u="none" cap="none" strike="noStrike">
              <a:solidFill>
                <a:schemeClr val="dk1"/>
              </a:solidFill>
              <a:latin typeface="Consolas"/>
              <a:ea typeface="Consolas"/>
              <a:cs typeface="Consolas"/>
              <a:sym typeface="Consolas"/>
            </a:endParaRPr>
          </a:p>
        </p:txBody>
      </p:sp>
      <p:cxnSp>
        <p:nvCxnSpPr>
          <p:cNvPr id="347" name="Google Shape;347;g2879d3210e9_1_456"/>
          <p:cNvCxnSpPr/>
          <p:nvPr/>
        </p:nvCxnSpPr>
        <p:spPr>
          <a:xfrm>
            <a:off x="0" y="3276600"/>
            <a:ext cx="9144000" cy="0"/>
          </a:xfrm>
          <a:prstGeom prst="straightConnector1">
            <a:avLst/>
          </a:prstGeom>
          <a:noFill/>
          <a:ln cap="flat" cmpd="sng" w="9525">
            <a:solidFill>
              <a:schemeClr val="dk1"/>
            </a:solidFill>
            <a:prstDash val="solid"/>
            <a:round/>
            <a:headEnd len="sm" w="sm" type="none"/>
            <a:tailEnd len="sm" w="sm" type="none"/>
          </a:ln>
        </p:spPr>
      </p:cxnSp>
      <p:sp>
        <p:nvSpPr>
          <p:cNvPr id="348" name="Google Shape;348;g2879d3210e9_1_456"/>
          <p:cNvSpPr/>
          <p:nvPr/>
        </p:nvSpPr>
        <p:spPr>
          <a:xfrm>
            <a:off x="152400" y="6680715"/>
            <a:ext cx="4782000" cy="1383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g2879d3210e9_1_377"/>
          <p:cNvSpPr txBox="1"/>
          <p:nvPr>
            <p:ph idx="4294967295"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Call By Value</a:t>
            </a:r>
            <a:endParaRPr/>
          </a:p>
        </p:txBody>
      </p:sp>
      <p:sp>
        <p:nvSpPr>
          <p:cNvPr id="355" name="Google Shape;355;g2879d3210e9_1_377"/>
          <p:cNvSpPr/>
          <p:nvPr/>
        </p:nvSpPr>
        <p:spPr>
          <a:xfrm>
            <a:off x="152400" y="6677610"/>
            <a:ext cx="4724400" cy="152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6" name="Google Shape;356;g2879d3210e9_1_377"/>
          <p:cNvSpPr txBox="1"/>
          <p:nvPr/>
        </p:nvSpPr>
        <p:spPr>
          <a:xfrm>
            <a:off x="773380" y="2159422"/>
            <a:ext cx="6399300" cy="2955300"/>
          </a:xfrm>
          <a:prstGeom prst="rect">
            <a:avLst/>
          </a:prstGeom>
          <a:solidFill>
            <a:srgbClr val="DBD8D8"/>
          </a:solidFill>
          <a:ln cap="flat" cmpd="sng" w="19050">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400" u="none" cap="none" strike="noStrike">
                <a:solidFill>
                  <a:srgbClr val="7F0055"/>
                </a:solidFill>
                <a:latin typeface="Consolas"/>
                <a:ea typeface="Consolas"/>
                <a:cs typeface="Consolas"/>
                <a:sym typeface="Consolas"/>
              </a:rPr>
              <a:t>public</a:t>
            </a:r>
            <a:r>
              <a:rPr b="1" i="0" lang="en-US" sz="1400" u="none" cap="none" strike="noStrike">
                <a:solidFill>
                  <a:srgbClr val="000000"/>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static</a:t>
            </a:r>
            <a:r>
              <a:rPr b="1" i="0" lang="en-US" sz="1400" u="none" cap="none" strike="noStrike">
                <a:solidFill>
                  <a:srgbClr val="000000"/>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void</a:t>
            </a:r>
            <a:r>
              <a:rPr b="1" i="0" lang="en-US" sz="1400" u="none" cap="none" strike="noStrike">
                <a:solidFill>
                  <a:srgbClr val="000000"/>
                </a:solidFill>
                <a:latin typeface="Consolas"/>
                <a:ea typeface="Consolas"/>
                <a:cs typeface="Consolas"/>
                <a:sym typeface="Consolas"/>
              </a:rPr>
              <a:t> main(String[] </a:t>
            </a:r>
            <a:r>
              <a:rPr b="1" i="0" lang="en-US" sz="1400" u="none" cap="none" strike="noStrike">
                <a:solidFill>
                  <a:schemeClr val="dk1"/>
                </a:solidFill>
                <a:latin typeface="Consolas"/>
                <a:ea typeface="Consolas"/>
                <a:cs typeface="Consolas"/>
                <a:sym typeface="Consolas"/>
              </a:rPr>
              <a:t>args</a:t>
            </a:r>
            <a:r>
              <a:rPr b="1" i="0" lang="en-US" sz="1400" u="none" cap="none" strike="noStrike">
                <a:solidFill>
                  <a:srgbClr val="000000"/>
                </a:solidFill>
                <a:latin typeface="Consolas"/>
                <a:ea typeface="Consolas"/>
                <a:cs typeface="Consolas"/>
                <a:sym typeface="Consolas"/>
              </a:rPr>
              <a:t>) {</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7F0055"/>
                </a:solidFill>
                <a:latin typeface="Consolas"/>
                <a:ea typeface="Consolas"/>
                <a:cs typeface="Consolas"/>
                <a:sym typeface="Consolas"/>
              </a:rPr>
              <a:t>	int </a:t>
            </a:r>
            <a:r>
              <a:rPr b="0" i="0" lang="en-US" sz="1400" u="none" cap="none" strike="noStrike">
                <a:solidFill>
                  <a:schemeClr val="dk2"/>
                </a:solidFill>
                <a:latin typeface="Consolas"/>
                <a:ea typeface="Consolas"/>
                <a:cs typeface="Consolas"/>
                <a:sym typeface="Consolas"/>
              </a:rPr>
              <a:t>i</a:t>
            </a:r>
            <a:r>
              <a:rPr b="0" i="0" lang="en-US" sz="1400" u="none" cap="none" strike="noStrike">
                <a:solidFill>
                  <a:srgbClr val="000000"/>
                </a:solidFill>
                <a:latin typeface="Consolas"/>
                <a:ea typeface="Consolas"/>
                <a:cs typeface="Consolas"/>
                <a:sym typeface="Consolas"/>
              </a:rPr>
              <a:t> = 111; </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int</a:t>
            </a:r>
            <a:r>
              <a:rPr b="1" i="0" lang="en-US" sz="1400" u="none" cap="none" strike="noStrike">
                <a:solidFill>
                  <a:srgbClr val="000000"/>
                </a:solidFill>
                <a:latin typeface="Consolas"/>
                <a:ea typeface="Consolas"/>
                <a:cs typeface="Consolas"/>
                <a:sym typeface="Consolas"/>
              </a:rPr>
              <a:t> </a:t>
            </a:r>
            <a:r>
              <a:rPr b="0" i="0" lang="en-US" sz="1400" u="none" cap="none" strike="noStrike">
                <a:solidFill>
                  <a:schemeClr val="dk2"/>
                </a:solidFill>
                <a:latin typeface="Consolas"/>
                <a:ea typeface="Consolas"/>
                <a:cs typeface="Consolas"/>
                <a:sym typeface="Consolas"/>
              </a:rPr>
              <a:t>j</a:t>
            </a:r>
            <a:r>
              <a:rPr b="0" i="0" lang="en-US" sz="1400" u="none" cap="none" strike="noStrike">
                <a:solidFill>
                  <a:srgbClr val="000000"/>
                </a:solidFill>
                <a:latin typeface="Consolas"/>
                <a:ea typeface="Consolas"/>
                <a:cs typeface="Consolas"/>
                <a:sym typeface="Consolas"/>
              </a:rPr>
              <a:t> = 222;</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1" i="0" lang="en-US" sz="1400" u="none" cap="none" strike="noStrike">
                <a:solidFill>
                  <a:srgbClr val="000000"/>
                </a:solidFill>
                <a:latin typeface="Consolas"/>
                <a:ea typeface="Consolas"/>
                <a:cs typeface="Consolas"/>
                <a:sym typeface="Consolas"/>
              </a:rPr>
              <a:t>	</a:t>
            </a:r>
            <a:r>
              <a:rPr b="0" i="0" lang="en-US" sz="1400" u="none" cap="none" strike="noStrike">
                <a:solidFill>
                  <a:srgbClr val="000000"/>
                </a:solidFill>
                <a:latin typeface="Consolas"/>
                <a:ea typeface="Consolas"/>
                <a:cs typeface="Consolas"/>
                <a:sym typeface="Consolas"/>
              </a:rPr>
              <a:t>swap</a:t>
            </a:r>
            <a:r>
              <a:rPr b="1" i="0" lang="en-US" sz="1400" u="none" cap="none" strike="noStrike">
                <a:solidFill>
                  <a:srgbClr val="000000"/>
                </a:solidFill>
                <a:latin typeface="Consolas"/>
                <a:ea typeface="Consolas"/>
                <a:cs typeface="Consolas"/>
                <a:sym typeface="Consolas"/>
              </a:rPr>
              <a:t>(i, j);</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Consolas"/>
                <a:ea typeface="Consolas"/>
                <a:cs typeface="Consolas"/>
                <a:sym typeface="Consolas"/>
              </a:rPr>
              <a:t>	System.</a:t>
            </a:r>
            <a:r>
              <a:rPr b="1" i="0" lang="en-US" sz="1400" u="none" cap="none" strike="noStrike">
                <a:solidFill>
                  <a:schemeClr val="dk2"/>
                </a:solidFill>
                <a:latin typeface="Consolas"/>
                <a:ea typeface="Consolas"/>
                <a:cs typeface="Consolas"/>
                <a:sym typeface="Consolas"/>
              </a:rPr>
              <a:t>out</a:t>
            </a:r>
            <a:r>
              <a:rPr b="1" i="0" lang="en-US" sz="1400" u="none" cap="none" strike="noStrike">
                <a:solidFill>
                  <a:srgbClr val="000000"/>
                </a:solidFill>
                <a:latin typeface="Consolas"/>
                <a:ea typeface="Consolas"/>
                <a:cs typeface="Consolas"/>
                <a:sym typeface="Consolas"/>
              </a:rPr>
              <a:t>.</a:t>
            </a:r>
            <a:r>
              <a:rPr b="0" i="0" lang="en-US" sz="1400" u="none" cap="none" strike="noStrike">
                <a:solidFill>
                  <a:srgbClr val="000000"/>
                </a:solidFill>
                <a:latin typeface="Consolas"/>
                <a:ea typeface="Consolas"/>
                <a:cs typeface="Consolas"/>
                <a:sym typeface="Consolas"/>
              </a:rPr>
              <a:t>println</a:t>
            </a:r>
            <a:r>
              <a:rPr b="1" i="0" lang="en-US" sz="1400" u="none" cap="none" strike="noStrike">
                <a:solidFill>
                  <a:schemeClr val="dk1"/>
                </a:solidFill>
                <a:latin typeface="Consolas"/>
                <a:ea typeface="Consolas"/>
                <a:cs typeface="Consolas"/>
                <a:sym typeface="Consolas"/>
              </a:rPr>
              <a:t>(”i : " +  i + ”, j : " + j);</a:t>
            </a:r>
            <a:endParaRPr b="0" i="0" sz="14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3F7F5F"/>
                </a:solidFill>
                <a:latin typeface="Consolas"/>
                <a:ea typeface="Consolas"/>
                <a:cs typeface="Consolas"/>
                <a:sym typeface="Consolas"/>
              </a:rPr>
              <a:t>	// i : 111 , j : 222</a:t>
            </a:r>
            <a:endParaRPr b="1"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t/>
            </a:r>
            <a:endParaRPr b="0" i="0" sz="14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1" i="0" lang="en-US" sz="1400" u="none" cap="none" strike="noStrike">
                <a:solidFill>
                  <a:srgbClr val="7F0055"/>
                </a:solidFill>
                <a:latin typeface="Consolas"/>
                <a:ea typeface="Consolas"/>
                <a:cs typeface="Consolas"/>
                <a:sym typeface="Consolas"/>
              </a:rPr>
              <a:t>public</a:t>
            </a:r>
            <a:r>
              <a:rPr b="1" i="0" lang="en-US" sz="1400" u="none" cap="none" strike="noStrike">
                <a:solidFill>
                  <a:srgbClr val="000000"/>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static</a:t>
            </a:r>
            <a:r>
              <a:rPr b="1" i="0" lang="en-US" sz="1400" u="none" cap="none" strike="noStrike">
                <a:solidFill>
                  <a:srgbClr val="000000"/>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void </a:t>
            </a:r>
            <a:r>
              <a:rPr b="1" i="0" lang="en-US" sz="1400" u="none" cap="none" strike="noStrike">
                <a:solidFill>
                  <a:srgbClr val="000000"/>
                </a:solidFill>
                <a:latin typeface="Consolas"/>
                <a:ea typeface="Consolas"/>
                <a:cs typeface="Consolas"/>
                <a:sym typeface="Consolas"/>
              </a:rPr>
              <a:t>swap(</a:t>
            </a:r>
            <a:r>
              <a:rPr b="1" i="0" lang="en-US" sz="1400" u="none" cap="none" strike="noStrike">
                <a:solidFill>
                  <a:srgbClr val="7F0055"/>
                </a:solidFill>
                <a:latin typeface="Consolas"/>
                <a:ea typeface="Consolas"/>
                <a:cs typeface="Consolas"/>
                <a:sym typeface="Consolas"/>
              </a:rPr>
              <a:t>int</a:t>
            </a:r>
            <a:r>
              <a:rPr b="1" i="0" lang="en-US" sz="1400" u="none" cap="none" strike="noStrike">
                <a:solidFill>
                  <a:srgbClr val="000000"/>
                </a:solidFill>
                <a:latin typeface="Consolas"/>
                <a:ea typeface="Consolas"/>
                <a:cs typeface="Consolas"/>
                <a:sym typeface="Consolas"/>
              </a:rPr>
              <a:t> </a:t>
            </a:r>
            <a:r>
              <a:rPr b="1" i="0" lang="en-US" sz="1400" u="none" cap="none" strike="noStrike">
                <a:solidFill>
                  <a:schemeClr val="dk1"/>
                </a:solidFill>
                <a:latin typeface="Consolas"/>
                <a:ea typeface="Consolas"/>
                <a:cs typeface="Consolas"/>
                <a:sym typeface="Consolas"/>
              </a:rPr>
              <a:t>i</a:t>
            </a:r>
            <a:r>
              <a:rPr b="1" i="0" lang="en-US" sz="1400" u="none" cap="none" strike="noStrike">
                <a:solidFill>
                  <a:srgbClr val="6A3E3E"/>
                </a:solidFill>
                <a:latin typeface="Consolas"/>
                <a:ea typeface="Consolas"/>
                <a:cs typeface="Consolas"/>
                <a:sym typeface="Consolas"/>
              </a:rPr>
              <a:t>,</a:t>
            </a:r>
            <a:r>
              <a:rPr b="1" i="0" lang="en-US" sz="1400" u="none" cap="none" strike="noStrike">
                <a:solidFill>
                  <a:srgbClr val="000000"/>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int</a:t>
            </a:r>
            <a:r>
              <a:rPr b="1" i="0" lang="en-US" sz="1400" u="none" cap="none" strike="noStrike">
                <a:solidFill>
                  <a:srgbClr val="000000"/>
                </a:solidFill>
                <a:latin typeface="Consolas"/>
                <a:ea typeface="Consolas"/>
                <a:cs typeface="Consolas"/>
                <a:sym typeface="Consolas"/>
              </a:rPr>
              <a:t> </a:t>
            </a:r>
            <a:r>
              <a:rPr b="1" i="0" lang="en-US" sz="1400" u="none" cap="none" strike="noStrike">
                <a:solidFill>
                  <a:schemeClr val="dk1"/>
                </a:solidFill>
                <a:latin typeface="Consolas"/>
                <a:ea typeface="Consolas"/>
                <a:cs typeface="Consolas"/>
                <a:sym typeface="Consolas"/>
              </a:rPr>
              <a:t>j</a:t>
            </a:r>
            <a:r>
              <a:rPr b="1" i="0" lang="en-US" sz="1400" u="none" cap="none" strike="noStrike">
                <a:solidFill>
                  <a:srgbClr val="000000"/>
                </a:solidFill>
                <a:latin typeface="Consolas"/>
                <a:ea typeface="Consolas"/>
                <a:cs typeface="Consolas"/>
                <a:sym typeface="Consolas"/>
              </a:rPr>
              <a:t>) {</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1" i="0" lang="en-US" sz="1400" u="none" cap="none" strike="noStrike">
                <a:solidFill>
                  <a:srgbClr val="7F0055"/>
                </a:solidFill>
                <a:latin typeface="Consolas"/>
                <a:ea typeface="Consolas"/>
                <a:cs typeface="Consolas"/>
                <a:sym typeface="Consolas"/>
              </a:rPr>
              <a:t>	int </a:t>
            </a:r>
            <a:r>
              <a:rPr b="0" i="0" lang="en-US" sz="1400" u="none" cap="none" strike="noStrike">
                <a:solidFill>
                  <a:schemeClr val="dk1"/>
                </a:solidFill>
                <a:latin typeface="Consolas"/>
                <a:ea typeface="Consolas"/>
                <a:cs typeface="Consolas"/>
                <a:sym typeface="Consolas"/>
              </a:rPr>
              <a:t>temp = i;</a:t>
            </a:r>
            <a:endParaRPr b="0" i="0" sz="14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onsolas"/>
                <a:ea typeface="Consolas"/>
                <a:cs typeface="Consolas"/>
                <a:sym typeface="Consolas"/>
              </a:rPr>
              <a:t>	i = j;</a:t>
            </a:r>
            <a:endParaRPr b="0" i="0" sz="18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onsolas"/>
                <a:ea typeface="Consolas"/>
                <a:cs typeface="Consolas"/>
                <a:sym typeface="Consolas"/>
              </a:rPr>
              <a:t>	j = temp;</a:t>
            </a:r>
            <a:endParaRPr b="0" i="0" sz="14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Consolas"/>
                <a:ea typeface="Consolas"/>
                <a:cs typeface="Consolas"/>
                <a:sym typeface="Consolas"/>
              </a:rPr>
              <a:t>}</a:t>
            </a:r>
            <a:endParaRPr b="0" i="0" sz="1400" u="none" cap="none" strike="noStrike">
              <a:solidFill>
                <a:schemeClr val="dk1"/>
              </a:solidFill>
              <a:latin typeface="Consolas"/>
              <a:ea typeface="Consolas"/>
              <a:cs typeface="Consolas"/>
              <a:sym typeface="Consolas"/>
            </a:endParaRPr>
          </a:p>
        </p:txBody>
      </p:sp>
      <p:sp>
        <p:nvSpPr>
          <p:cNvPr id="357" name="Google Shape;357;g2879d3210e9_1_377"/>
          <p:cNvSpPr txBox="1"/>
          <p:nvPr/>
        </p:nvSpPr>
        <p:spPr>
          <a:xfrm>
            <a:off x="381872" y="787600"/>
            <a:ext cx="8663400" cy="954067"/>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6600"/>
              </a:buClr>
              <a:buSzPts val="1600"/>
              <a:buFont typeface="Noto Sans"/>
              <a:buChar char="■"/>
            </a:pPr>
            <a:r>
              <a:rPr b="0" i="0" lang="en-US" sz="1400" u="none" cap="none" strike="noStrike">
                <a:solidFill>
                  <a:schemeClr val="dk1"/>
                </a:solidFill>
                <a:latin typeface="Comic Sans MS"/>
                <a:ea typeface="Comic Sans MS"/>
                <a:cs typeface="Comic Sans MS"/>
                <a:sym typeface="Comic Sans MS"/>
              </a:rPr>
              <a:t>When data is passed using "call by value”,  a </a:t>
            </a:r>
            <a:r>
              <a:rPr b="1" i="0" lang="en-US" sz="1400" u="none" cap="none" strike="noStrike">
                <a:solidFill>
                  <a:schemeClr val="dk1"/>
                </a:solidFill>
                <a:latin typeface="Comic Sans MS"/>
                <a:ea typeface="Comic Sans MS"/>
                <a:cs typeface="Comic Sans MS"/>
                <a:sym typeface="Comic Sans MS"/>
              </a:rPr>
              <a:t>copy</a:t>
            </a:r>
            <a:r>
              <a:rPr b="0" i="0" lang="en-US" sz="1400" u="none" cap="none" strike="noStrike">
                <a:solidFill>
                  <a:schemeClr val="dk1"/>
                </a:solidFill>
                <a:latin typeface="Comic Sans MS"/>
                <a:ea typeface="Comic Sans MS"/>
                <a:cs typeface="Comic Sans MS"/>
                <a:sym typeface="Comic Sans MS"/>
              </a:rPr>
              <a:t> of </a:t>
            </a:r>
            <a:r>
              <a:rPr b="1" i="0" lang="en-US" sz="1400" u="none" cap="none" strike="noStrike">
                <a:solidFill>
                  <a:schemeClr val="dk1"/>
                </a:solidFill>
                <a:latin typeface="Comic Sans MS"/>
                <a:ea typeface="Comic Sans MS"/>
                <a:cs typeface="Comic Sans MS"/>
                <a:sym typeface="Comic Sans MS"/>
              </a:rPr>
              <a:t>the actual value</a:t>
            </a:r>
            <a:r>
              <a:rPr b="0" i="0" lang="en-US" sz="1400" u="none" cap="none" strike="noStrike">
                <a:solidFill>
                  <a:schemeClr val="dk1"/>
                </a:solidFill>
                <a:latin typeface="Comic Sans MS"/>
                <a:ea typeface="Comic Sans MS"/>
                <a:cs typeface="Comic Sans MS"/>
                <a:sym typeface="Comic Sans MS"/>
              </a:rPr>
              <a:t> is </a:t>
            </a:r>
            <a:r>
              <a:rPr b="1" i="0" lang="en-US" sz="1400" u="none" cap="none" strike="noStrike">
                <a:solidFill>
                  <a:schemeClr val="dk1"/>
                </a:solidFill>
                <a:latin typeface="Comic Sans MS"/>
                <a:ea typeface="Comic Sans MS"/>
                <a:cs typeface="Comic Sans MS"/>
                <a:sym typeface="Comic Sans MS"/>
              </a:rPr>
              <a:t>passed to the function</a:t>
            </a:r>
            <a:r>
              <a:rPr b="0" i="0" lang="en-US" sz="1400" u="none" cap="none" strike="noStrike">
                <a:solidFill>
                  <a:schemeClr val="dk1"/>
                </a:solidFill>
                <a:latin typeface="Comic Sans MS"/>
                <a:ea typeface="Comic Sans MS"/>
                <a:cs typeface="Comic Sans MS"/>
                <a:sym typeface="Comic Sans MS"/>
              </a:rPr>
              <a:t>. </a:t>
            </a:r>
            <a:r>
              <a:rPr b="1" i="0" lang="en-US" sz="1400" u="none" cap="none" strike="noStrike">
                <a:solidFill>
                  <a:schemeClr val="dk1"/>
                </a:solidFill>
                <a:latin typeface="Comic Sans MS"/>
                <a:ea typeface="Comic Sans MS"/>
                <a:cs typeface="Comic Sans MS"/>
                <a:sym typeface="Comic Sans MS"/>
              </a:rPr>
              <a:t>Any modification made</a:t>
            </a:r>
            <a:r>
              <a:rPr b="0" i="0" lang="en-US" sz="1400" u="none" cap="none" strike="noStrike">
                <a:solidFill>
                  <a:schemeClr val="dk1"/>
                </a:solidFill>
                <a:latin typeface="Comic Sans MS"/>
                <a:ea typeface="Comic Sans MS"/>
                <a:cs typeface="Comic Sans MS"/>
                <a:sym typeface="Comic Sans MS"/>
              </a:rPr>
              <a:t> to </a:t>
            </a:r>
            <a:r>
              <a:rPr b="1" i="0" lang="en-US" sz="1400" u="none" cap="none" strike="noStrike">
                <a:solidFill>
                  <a:schemeClr val="dk1"/>
                </a:solidFill>
                <a:latin typeface="Comic Sans MS"/>
                <a:ea typeface="Comic Sans MS"/>
                <a:cs typeface="Comic Sans MS"/>
                <a:sym typeface="Comic Sans MS"/>
              </a:rPr>
              <a:t>this value</a:t>
            </a:r>
            <a:r>
              <a:rPr b="0" i="0" lang="en-US" sz="1400" u="none" cap="none" strike="noStrike">
                <a:solidFill>
                  <a:schemeClr val="dk1"/>
                </a:solidFill>
                <a:latin typeface="Comic Sans MS"/>
                <a:ea typeface="Comic Sans MS"/>
                <a:cs typeface="Comic Sans MS"/>
                <a:sym typeface="Comic Sans MS"/>
              </a:rPr>
              <a:t> </a:t>
            </a:r>
            <a:r>
              <a:rPr b="1" i="0" lang="en-US" sz="1400" u="none" cap="none" strike="noStrike">
                <a:solidFill>
                  <a:schemeClr val="dk1"/>
                </a:solidFill>
                <a:latin typeface="Comic Sans MS"/>
                <a:ea typeface="Comic Sans MS"/>
                <a:cs typeface="Comic Sans MS"/>
                <a:sym typeface="Comic Sans MS"/>
              </a:rPr>
              <a:t>inside</a:t>
            </a:r>
            <a:r>
              <a:rPr b="0" i="0" lang="en-US" sz="1400" u="none" cap="none" strike="noStrike">
                <a:solidFill>
                  <a:schemeClr val="dk1"/>
                </a:solidFill>
                <a:latin typeface="Comic Sans MS"/>
                <a:ea typeface="Comic Sans MS"/>
                <a:cs typeface="Comic Sans MS"/>
                <a:sym typeface="Comic Sans MS"/>
              </a:rPr>
              <a:t> the </a:t>
            </a:r>
            <a:r>
              <a:rPr b="1" i="0" lang="en-US" sz="1400" u="none" cap="none" strike="noStrike">
                <a:solidFill>
                  <a:schemeClr val="dk1"/>
                </a:solidFill>
                <a:latin typeface="Comic Sans MS"/>
                <a:ea typeface="Comic Sans MS"/>
                <a:cs typeface="Comic Sans MS"/>
                <a:sym typeface="Comic Sans MS"/>
              </a:rPr>
              <a:t>function</a:t>
            </a:r>
            <a:r>
              <a:rPr b="0" i="0" lang="en-US" sz="1400" u="none" cap="none" strike="noStrike">
                <a:solidFill>
                  <a:schemeClr val="dk1"/>
                </a:solidFill>
                <a:latin typeface="Comic Sans MS"/>
                <a:ea typeface="Comic Sans MS"/>
                <a:cs typeface="Comic Sans MS"/>
                <a:sym typeface="Comic Sans MS"/>
              </a:rPr>
              <a:t> does </a:t>
            </a:r>
            <a:r>
              <a:rPr b="1" i="0" lang="en-US" sz="1400" u="sng" cap="none" strike="noStrike">
                <a:solidFill>
                  <a:schemeClr val="dk1"/>
                </a:solidFill>
                <a:latin typeface="Comic Sans MS"/>
                <a:ea typeface="Comic Sans MS"/>
                <a:cs typeface="Comic Sans MS"/>
                <a:sym typeface="Comic Sans MS"/>
              </a:rPr>
              <a:t>not</a:t>
            </a:r>
            <a:r>
              <a:rPr b="0" i="0" lang="en-US" sz="1400" u="none" cap="none" strike="noStrike">
                <a:solidFill>
                  <a:schemeClr val="dk1"/>
                </a:solidFill>
                <a:latin typeface="Comic Sans MS"/>
                <a:ea typeface="Comic Sans MS"/>
                <a:cs typeface="Comic Sans MS"/>
                <a:sym typeface="Comic Sans MS"/>
              </a:rPr>
              <a:t> affect </a:t>
            </a:r>
            <a:r>
              <a:rPr b="1" i="0" lang="en-US" sz="1400" u="none" cap="none" strike="noStrike">
                <a:solidFill>
                  <a:schemeClr val="dk1"/>
                </a:solidFill>
                <a:latin typeface="Comic Sans MS"/>
                <a:ea typeface="Comic Sans MS"/>
                <a:cs typeface="Comic Sans MS"/>
                <a:sym typeface="Comic Sans MS"/>
              </a:rPr>
              <a:t>the original data outside the function</a:t>
            </a:r>
            <a:r>
              <a:rPr b="0" i="0" lang="en-US" sz="1400" u="none" cap="none" strike="noStrike">
                <a:solidFill>
                  <a:schemeClr val="dk1"/>
                </a:solidFill>
                <a:latin typeface="Comic Sans MS"/>
                <a:ea typeface="Comic Sans MS"/>
                <a:cs typeface="Comic Sans MS"/>
                <a:sym typeface="Comic Sans MS"/>
              </a:rPr>
              <a:t>. It's is considered a safer method in terms of data integrity, as the original data remains </a:t>
            </a:r>
            <a:r>
              <a:rPr b="0" i="0" lang="en-US" sz="1400" u="sng" cap="none" strike="noStrike">
                <a:solidFill>
                  <a:schemeClr val="dk1"/>
                </a:solidFill>
                <a:latin typeface="Comic Sans MS"/>
                <a:ea typeface="Comic Sans MS"/>
                <a:cs typeface="Comic Sans MS"/>
                <a:sym typeface="Comic Sans MS"/>
              </a:rPr>
              <a:t>unchanged</a:t>
            </a:r>
            <a:r>
              <a:rPr b="0" i="0" lang="en-US" sz="1400" u="none" cap="none" strike="noStrike">
                <a:solidFill>
                  <a:schemeClr val="dk1"/>
                </a:solidFill>
                <a:latin typeface="Comic Sans MS"/>
                <a:ea typeface="Comic Sans MS"/>
                <a:cs typeface="Comic Sans MS"/>
                <a:sym typeface="Comic Sans MS"/>
              </a:rPr>
              <a:t> regardless of what happens inside the function.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g2879d3210e9_1_385"/>
          <p:cNvSpPr txBox="1"/>
          <p:nvPr>
            <p:ph idx="4294967295"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Call By Reference </a:t>
            </a:r>
            <a:endParaRPr/>
          </a:p>
        </p:txBody>
      </p:sp>
      <p:pic>
        <p:nvPicPr>
          <p:cNvPr id="364" name="Google Shape;364;g2879d3210e9_1_385"/>
          <p:cNvPicPr preferRelativeResize="0"/>
          <p:nvPr/>
        </p:nvPicPr>
        <p:blipFill rotWithShape="1">
          <a:blip r:embed="rId3">
            <a:alphaModFix/>
          </a:blip>
          <a:srcRect b="0" l="0" r="0" t="0"/>
          <a:stretch/>
        </p:blipFill>
        <p:spPr>
          <a:xfrm>
            <a:off x="4514850" y="3340100"/>
            <a:ext cx="114301" cy="177799"/>
          </a:xfrm>
          <a:prstGeom prst="rect">
            <a:avLst/>
          </a:prstGeom>
          <a:noFill/>
          <a:ln>
            <a:noFill/>
          </a:ln>
        </p:spPr>
      </p:pic>
      <p:sp>
        <p:nvSpPr>
          <p:cNvPr id="365" name="Google Shape;365;g2879d3210e9_1_385"/>
          <p:cNvSpPr/>
          <p:nvPr/>
        </p:nvSpPr>
        <p:spPr>
          <a:xfrm>
            <a:off x="685800" y="762000"/>
            <a:ext cx="7538400" cy="498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6600"/>
              </a:buClr>
              <a:buSzPts val="1400"/>
              <a:buFont typeface="Noto Sans"/>
              <a:buChar char="■"/>
            </a:pPr>
            <a:r>
              <a:rPr b="0" i="0" lang="en-US" sz="1400" u="none" cap="none" strike="noStrike">
                <a:solidFill>
                  <a:schemeClr val="dk1"/>
                </a:solidFill>
                <a:latin typeface="Comic Sans MS"/>
                <a:ea typeface="Comic Sans MS"/>
                <a:cs typeface="Comic Sans MS"/>
                <a:sym typeface="Comic Sans MS"/>
              </a:rPr>
              <a:t>When data is passed using "call by reference," a </a:t>
            </a:r>
            <a:r>
              <a:rPr b="1" i="0" lang="en-US" sz="1400" u="none" cap="none" strike="noStrike">
                <a:solidFill>
                  <a:schemeClr val="dk1"/>
                </a:solidFill>
                <a:latin typeface="Comic Sans MS"/>
                <a:ea typeface="Comic Sans MS"/>
                <a:cs typeface="Comic Sans MS"/>
                <a:sym typeface="Comic Sans MS"/>
              </a:rPr>
              <a:t>reference</a:t>
            </a:r>
            <a:r>
              <a:rPr b="0" i="0" lang="en-US" sz="1400" u="none" cap="none" strike="noStrike">
                <a:solidFill>
                  <a:schemeClr val="dk1"/>
                </a:solidFill>
                <a:latin typeface="Comic Sans MS"/>
                <a:ea typeface="Comic Sans MS"/>
                <a:cs typeface="Comic Sans MS"/>
                <a:sym typeface="Comic Sans MS"/>
              </a:rPr>
              <a:t> to the actual </a:t>
            </a:r>
            <a:r>
              <a:rPr b="1" i="0" lang="en-US" sz="1400" u="none" cap="none" strike="noStrike">
                <a:solidFill>
                  <a:schemeClr val="dk1"/>
                </a:solidFill>
                <a:latin typeface="Comic Sans MS"/>
                <a:ea typeface="Comic Sans MS"/>
                <a:cs typeface="Comic Sans MS"/>
                <a:sym typeface="Comic Sans MS"/>
              </a:rPr>
              <a:t>data location’s in the memory</a:t>
            </a:r>
            <a:r>
              <a:rPr b="0" i="0" lang="en-US" sz="1400" u="none" cap="none" strike="noStrike">
                <a:solidFill>
                  <a:schemeClr val="dk1"/>
                </a:solidFill>
                <a:latin typeface="Comic Sans MS"/>
                <a:ea typeface="Comic Sans MS"/>
                <a:cs typeface="Comic Sans MS"/>
                <a:sym typeface="Comic Sans MS"/>
              </a:rPr>
              <a:t> is passed to the function. This means that </a:t>
            </a:r>
            <a:r>
              <a:rPr b="1" i="0" lang="en-US" sz="1400" u="none" cap="none" strike="noStrike">
                <a:solidFill>
                  <a:schemeClr val="dk1"/>
                </a:solidFill>
                <a:latin typeface="Comic Sans MS"/>
                <a:ea typeface="Comic Sans MS"/>
                <a:cs typeface="Comic Sans MS"/>
                <a:sym typeface="Comic Sans MS"/>
              </a:rPr>
              <a:t>any changes</a:t>
            </a:r>
            <a:r>
              <a:rPr b="0" i="0" lang="en-US" sz="1400" u="none" cap="none" strike="noStrike">
                <a:solidFill>
                  <a:schemeClr val="dk1"/>
                </a:solidFill>
                <a:latin typeface="Comic Sans MS"/>
                <a:ea typeface="Comic Sans MS"/>
                <a:cs typeface="Comic Sans MS"/>
                <a:sym typeface="Comic Sans MS"/>
              </a:rPr>
              <a:t> made to the </a:t>
            </a:r>
            <a:r>
              <a:rPr b="1" i="0" lang="en-US" sz="1400" u="none" cap="none" strike="noStrike">
                <a:solidFill>
                  <a:schemeClr val="dk1"/>
                </a:solidFill>
                <a:latin typeface="Comic Sans MS"/>
                <a:ea typeface="Comic Sans MS"/>
                <a:cs typeface="Comic Sans MS"/>
                <a:sym typeface="Comic Sans MS"/>
              </a:rPr>
              <a:t>reference</a:t>
            </a:r>
            <a:r>
              <a:rPr b="0" i="0" lang="en-US" sz="1400" u="none" cap="none" strike="noStrike">
                <a:solidFill>
                  <a:schemeClr val="dk1"/>
                </a:solidFill>
                <a:latin typeface="Comic Sans MS"/>
                <a:ea typeface="Comic Sans MS"/>
                <a:cs typeface="Comic Sans MS"/>
                <a:sym typeface="Comic Sans MS"/>
              </a:rPr>
              <a:t> </a:t>
            </a:r>
            <a:r>
              <a:rPr b="1" i="0" lang="en-US" sz="1400" u="none" cap="none" strike="noStrike">
                <a:solidFill>
                  <a:schemeClr val="dk1"/>
                </a:solidFill>
                <a:latin typeface="Comic Sans MS"/>
                <a:ea typeface="Comic Sans MS"/>
                <a:cs typeface="Comic Sans MS"/>
                <a:sym typeface="Comic Sans MS"/>
              </a:rPr>
              <a:t>inside</a:t>
            </a:r>
            <a:r>
              <a:rPr b="0" i="0" lang="en-US" sz="1400" u="none" cap="none" strike="noStrike">
                <a:solidFill>
                  <a:schemeClr val="dk1"/>
                </a:solidFill>
                <a:latin typeface="Comic Sans MS"/>
                <a:ea typeface="Comic Sans MS"/>
                <a:cs typeface="Comic Sans MS"/>
                <a:sym typeface="Comic Sans MS"/>
              </a:rPr>
              <a:t> the </a:t>
            </a:r>
            <a:r>
              <a:rPr b="1" i="0" lang="en-US" sz="1400" u="none" cap="none" strike="noStrike">
                <a:solidFill>
                  <a:schemeClr val="dk1"/>
                </a:solidFill>
                <a:latin typeface="Comic Sans MS"/>
                <a:ea typeface="Comic Sans MS"/>
                <a:cs typeface="Comic Sans MS"/>
                <a:sym typeface="Comic Sans MS"/>
              </a:rPr>
              <a:t>function</a:t>
            </a:r>
            <a:r>
              <a:rPr b="0" i="0" lang="en-US" sz="1400" u="none" cap="none" strike="noStrike">
                <a:solidFill>
                  <a:schemeClr val="dk1"/>
                </a:solidFill>
                <a:latin typeface="Comic Sans MS"/>
                <a:ea typeface="Comic Sans MS"/>
                <a:cs typeface="Comic Sans MS"/>
                <a:sym typeface="Comic Sans MS"/>
              </a:rPr>
              <a:t> </a:t>
            </a:r>
            <a:r>
              <a:rPr b="1" i="0" lang="en-US" sz="1400" u="none" cap="none" strike="noStrike">
                <a:solidFill>
                  <a:schemeClr val="dk1"/>
                </a:solidFill>
                <a:latin typeface="Comic Sans MS"/>
                <a:ea typeface="Comic Sans MS"/>
                <a:cs typeface="Comic Sans MS"/>
                <a:sym typeface="Comic Sans MS"/>
              </a:rPr>
              <a:t>will directly modify the original data outside the function.</a:t>
            </a:r>
            <a:r>
              <a:rPr b="0" i="0" lang="en-US" sz="1400" u="none" cap="none" strike="noStrike">
                <a:solidFill>
                  <a:schemeClr val="dk1"/>
                </a:solidFill>
                <a:latin typeface="Comic Sans MS"/>
                <a:ea typeface="Comic Sans MS"/>
                <a:cs typeface="Comic Sans MS"/>
                <a:sym typeface="Comic Sans MS"/>
              </a:rPr>
              <a:t> This allows functions to modify external data directly, but it also means you </a:t>
            </a:r>
            <a:r>
              <a:rPr b="0" i="0" lang="en-US" sz="1400" u="sng" cap="none" strike="noStrike">
                <a:solidFill>
                  <a:schemeClr val="dk1"/>
                </a:solidFill>
                <a:latin typeface="Comic Sans MS"/>
                <a:ea typeface="Comic Sans MS"/>
                <a:cs typeface="Comic Sans MS"/>
                <a:sym typeface="Comic Sans MS"/>
              </a:rPr>
              <a:t>must be careful to avoid unintended side-effects</a:t>
            </a:r>
            <a:r>
              <a:rPr b="0" i="0" lang="en-US" sz="1400" u="none" cap="none" strike="noStrike">
                <a:solidFill>
                  <a:schemeClr val="dk1"/>
                </a:solidFill>
                <a:latin typeface="Comic Sans MS"/>
                <a:ea typeface="Comic Sans MS"/>
                <a:cs typeface="Comic Sans MS"/>
                <a:sym typeface="Comic Sans MS"/>
              </a:rPr>
              <a:t>.</a:t>
            </a:r>
            <a:endParaRPr b="0" i="0" sz="1400" u="none" cap="none" strike="noStrike">
              <a:solidFill>
                <a:schemeClr val="dk1"/>
              </a:solidFill>
              <a:latin typeface="Comic Sans MS"/>
              <a:ea typeface="Comic Sans MS"/>
              <a:cs typeface="Comic Sans MS"/>
              <a:sym typeface="Comic Sans MS"/>
            </a:endParaRPr>
          </a:p>
          <a:p>
            <a:pPr indent="-254000" lvl="0" marL="342900" marR="0" rtl="0" algn="l">
              <a:lnSpc>
                <a:spcPct val="100000"/>
              </a:lnSpc>
              <a:spcBef>
                <a:spcPts val="840"/>
              </a:spcBef>
              <a:spcAft>
                <a:spcPts val="0"/>
              </a:spcAft>
              <a:buClr>
                <a:srgbClr val="006600"/>
              </a:buClr>
              <a:buSzPts val="1400"/>
              <a:buFont typeface="Noto Sans"/>
              <a:buNone/>
            </a:pPr>
            <a:r>
              <a:t/>
            </a:r>
            <a:endParaRPr b="1" i="0" sz="1400" u="none" cap="none" strike="noStrike">
              <a:solidFill>
                <a:srgbClr val="7F0055"/>
              </a:solidFill>
              <a:latin typeface="Courier New"/>
              <a:ea typeface="Courier New"/>
              <a:cs typeface="Courier New"/>
              <a:sym typeface="Courier New"/>
            </a:endParaRPr>
          </a:p>
          <a:p>
            <a:pPr indent="0" lvl="0" marL="0" marR="0" rtl="0" algn="l">
              <a:lnSpc>
                <a:spcPct val="100000"/>
              </a:lnSpc>
              <a:spcBef>
                <a:spcPts val="700"/>
              </a:spcBef>
              <a:spcAft>
                <a:spcPts val="0"/>
              </a:spcAft>
              <a:buClr>
                <a:srgbClr val="000000"/>
              </a:buClr>
              <a:buSzPts val="1400"/>
              <a:buFont typeface="Arial"/>
              <a:buNone/>
            </a:pPr>
            <a:r>
              <a:t/>
            </a:r>
            <a:endParaRPr b="1" i="0" sz="1400" u="none" cap="none" strike="noStrike">
              <a:solidFill>
                <a:srgbClr val="7F0055"/>
              </a:solidFill>
              <a:latin typeface="Courier New"/>
              <a:ea typeface="Courier New"/>
              <a:cs typeface="Courier New"/>
              <a:sym typeface="Courier New"/>
            </a:endParaRPr>
          </a:p>
          <a:p>
            <a:pPr indent="0" lvl="0" marL="0" marR="0" rtl="0" algn="l">
              <a:lnSpc>
                <a:spcPct val="100000"/>
              </a:lnSpc>
              <a:spcBef>
                <a:spcPts val="700"/>
              </a:spcBef>
              <a:spcAft>
                <a:spcPts val="0"/>
              </a:spcAft>
              <a:buClr>
                <a:srgbClr val="000000"/>
              </a:buClr>
              <a:buSzPts val="1400"/>
              <a:buFont typeface="Arial"/>
              <a:buNone/>
            </a:pPr>
            <a:r>
              <a:t/>
            </a:r>
            <a:endParaRPr b="1" i="0" sz="1400" u="none" cap="none" strike="noStrike">
              <a:solidFill>
                <a:srgbClr val="7F0055"/>
              </a:solidFill>
              <a:latin typeface="Courier New"/>
              <a:ea typeface="Courier New"/>
              <a:cs typeface="Courier New"/>
              <a:sym typeface="Courier New"/>
            </a:endParaRPr>
          </a:p>
          <a:p>
            <a:pPr indent="0" lvl="0" marL="0" marR="0" rtl="0" algn="l">
              <a:lnSpc>
                <a:spcPct val="100000"/>
              </a:lnSpc>
              <a:spcBef>
                <a:spcPts val="700"/>
              </a:spcBef>
              <a:spcAft>
                <a:spcPts val="0"/>
              </a:spcAft>
              <a:buClr>
                <a:srgbClr val="000000"/>
              </a:buClr>
              <a:buSzPts val="1400"/>
              <a:buFont typeface="Arial"/>
              <a:buNone/>
            </a:pPr>
            <a:r>
              <a:t/>
            </a:r>
            <a:endParaRPr b="1" i="0" sz="1400" u="none" cap="none" strike="noStrike">
              <a:solidFill>
                <a:srgbClr val="7F0055"/>
              </a:solidFill>
              <a:latin typeface="Courier New"/>
              <a:ea typeface="Courier New"/>
              <a:cs typeface="Courier New"/>
              <a:sym typeface="Courier New"/>
            </a:endParaRPr>
          </a:p>
          <a:p>
            <a:pPr indent="0" lvl="0" marL="0" marR="0" rtl="0" algn="l">
              <a:lnSpc>
                <a:spcPct val="100000"/>
              </a:lnSpc>
              <a:spcBef>
                <a:spcPts val="700"/>
              </a:spcBef>
              <a:spcAft>
                <a:spcPts val="0"/>
              </a:spcAft>
              <a:buClr>
                <a:srgbClr val="000000"/>
              </a:buClr>
              <a:buSzPts val="1400"/>
              <a:buFont typeface="Arial"/>
              <a:buNone/>
            </a:pPr>
            <a:r>
              <a:t/>
            </a:r>
            <a:endParaRPr b="1" i="0" sz="1400" u="none" cap="none" strike="noStrike">
              <a:solidFill>
                <a:srgbClr val="7F0055"/>
              </a:solidFill>
              <a:latin typeface="Courier New"/>
              <a:ea typeface="Courier New"/>
              <a:cs typeface="Courier New"/>
              <a:sym typeface="Courier New"/>
            </a:endParaRPr>
          </a:p>
          <a:p>
            <a:pPr indent="0" lvl="0" marL="0" marR="0" rtl="0" algn="l">
              <a:lnSpc>
                <a:spcPct val="100000"/>
              </a:lnSpc>
              <a:spcBef>
                <a:spcPts val="700"/>
              </a:spcBef>
              <a:spcAft>
                <a:spcPts val="0"/>
              </a:spcAft>
              <a:buClr>
                <a:srgbClr val="000000"/>
              </a:buClr>
              <a:buSzPts val="1400"/>
              <a:buFont typeface="Arial"/>
              <a:buNone/>
            </a:pPr>
            <a:r>
              <a:t/>
            </a:r>
            <a:endParaRPr b="1" i="0" sz="1400" u="none" cap="none" strike="noStrike">
              <a:solidFill>
                <a:srgbClr val="7F0055"/>
              </a:solidFill>
              <a:latin typeface="Courier New"/>
              <a:ea typeface="Courier New"/>
              <a:cs typeface="Courier New"/>
              <a:sym typeface="Courier New"/>
            </a:endParaRPr>
          </a:p>
          <a:p>
            <a:pPr indent="0" lvl="0" marL="0" marR="0" rtl="0" algn="l">
              <a:lnSpc>
                <a:spcPct val="100000"/>
              </a:lnSpc>
              <a:spcBef>
                <a:spcPts val="700"/>
              </a:spcBef>
              <a:spcAft>
                <a:spcPts val="0"/>
              </a:spcAft>
              <a:buClr>
                <a:srgbClr val="000000"/>
              </a:buClr>
              <a:buSzPts val="1400"/>
              <a:buFont typeface="Arial"/>
              <a:buNone/>
            </a:pPr>
            <a:r>
              <a:t/>
            </a:r>
            <a:endParaRPr b="1" i="0" sz="1400" u="none" cap="none" strike="noStrike">
              <a:solidFill>
                <a:srgbClr val="7F0055"/>
              </a:solidFill>
              <a:latin typeface="Courier New"/>
              <a:ea typeface="Courier New"/>
              <a:cs typeface="Courier New"/>
              <a:sym typeface="Courier New"/>
            </a:endParaRPr>
          </a:p>
          <a:p>
            <a:pPr indent="0" lvl="0" marL="0" marR="0" rtl="0" algn="l">
              <a:lnSpc>
                <a:spcPct val="100000"/>
              </a:lnSpc>
              <a:spcBef>
                <a:spcPts val="700"/>
              </a:spcBef>
              <a:spcAft>
                <a:spcPts val="0"/>
              </a:spcAft>
              <a:buClr>
                <a:srgbClr val="000000"/>
              </a:buClr>
              <a:buSzPts val="1400"/>
              <a:buFont typeface="Arial"/>
              <a:buNone/>
            </a:pPr>
            <a:r>
              <a:t/>
            </a:r>
            <a:endParaRPr b="1" i="0" sz="1400" u="none" cap="none" strike="noStrike">
              <a:solidFill>
                <a:srgbClr val="7F0055"/>
              </a:solidFill>
              <a:latin typeface="Courier New"/>
              <a:ea typeface="Courier New"/>
              <a:cs typeface="Courier New"/>
              <a:sym typeface="Courier New"/>
            </a:endParaRPr>
          </a:p>
          <a:p>
            <a:pPr indent="0" lvl="0" marL="0" marR="0" rtl="0" algn="l">
              <a:lnSpc>
                <a:spcPct val="100000"/>
              </a:lnSpc>
              <a:spcBef>
                <a:spcPts val="700"/>
              </a:spcBef>
              <a:spcAft>
                <a:spcPts val="0"/>
              </a:spcAft>
              <a:buClr>
                <a:srgbClr val="000000"/>
              </a:buClr>
              <a:buSzPts val="1400"/>
              <a:buFont typeface="Arial"/>
              <a:buNone/>
            </a:pPr>
            <a:r>
              <a:t/>
            </a:r>
            <a:endParaRPr b="1" i="0" sz="1400" u="none" cap="none" strike="noStrike">
              <a:solidFill>
                <a:srgbClr val="7F0055"/>
              </a:solidFill>
              <a:latin typeface="Courier New"/>
              <a:ea typeface="Courier New"/>
              <a:cs typeface="Courier New"/>
              <a:sym typeface="Courier New"/>
            </a:endParaRPr>
          </a:p>
          <a:p>
            <a:pPr indent="0" lvl="0" marL="0" marR="0" rtl="0" algn="l">
              <a:lnSpc>
                <a:spcPct val="100000"/>
              </a:lnSpc>
              <a:spcBef>
                <a:spcPts val="700"/>
              </a:spcBef>
              <a:spcAft>
                <a:spcPts val="0"/>
              </a:spcAft>
              <a:buClr>
                <a:srgbClr val="000000"/>
              </a:buClr>
              <a:buSzPts val="1400"/>
              <a:buFont typeface="Arial"/>
              <a:buNone/>
            </a:pPr>
            <a:r>
              <a:t/>
            </a:r>
            <a:endParaRPr b="1" i="0" sz="1400" u="none" cap="none" strike="noStrike">
              <a:solidFill>
                <a:srgbClr val="7F0055"/>
              </a:solidFill>
              <a:latin typeface="Courier New"/>
              <a:ea typeface="Courier New"/>
              <a:cs typeface="Courier New"/>
              <a:sym typeface="Courier New"/>
            </a:endParaRPr>
          </a:p>
          <a:p>
            <a:pPr indent="0" lvl="0" marL="0" marR="0" rtl="0" algn="l">
              <a:lnSpc>
                <a:spcPct val="100000"/>
              </a:lnSpc>
              <a:spcBef>
                <a:spcPts val="700"/>
              </a:spcBef>
              <a:spcAft>
                <a:spcPts val="0"/>
              </a:spcAft>
              <a:buClr>
                <a:srgbClr val="000000"/>
              </a:buClr>
              <a:buSzPts val="1400"/>
              <a:buFont typeface="Arial"/>
              <a:buNone/>
            </a:pPr>
            <a:r>
              <a:t/>
            </a:r>
            <a:endParaRPr b="1" i="0" sz="1400" u="none" cap="none" strike="noStrike">
              <a:solidFill>
                <a:srgbClr val="7F0055"/>
              </a:solidFill>
              <a:latin typeface="Courier New"/>
              <a:ea typeface="Courier New"/>
              <a:cs typeface="Courier New"/>
              <a:sym typeface="Courier New"/>
            </a:endParaRPr>
          </a:p>
          <a:p>
            <a:pPr indent="0" lvl="0" marL="0" marR="0" rtl="0" algn="l">
              <a:lnSpc>
                <a:spcPct val="100000"/>
              </a:lnSpc>
              <a:spcBef>
                <a:spcPts val="700"/>
              </a:spcBef>
              <a:spcAft>
                <a:spcPts val="0"/>
              </a:spcAft>
              <a:buClr>
                <a:srgbClr val="000000"/>
              </a:buClr>
              <a:buSzPts val="1400"/>
              <a:buFont typeface="Arial"/>
              <a:buNone/>
            </a:pPr>
            <a:r>
              <a:t/>
            </a:r>
            <a:endParaRPr b="1" i="0" sz="1400" u="none" cap="none" strike="noStrike">
              <a:solidFill>
                <a:srgbClr val="7F0055"/>
              </a:solidFill>
              <a:latin typeface="Courier New"/>
              <a:ea typeface="Courier New"/>
              <a:cs typeface="Courier New"/>
              <a:sym typeface="Courier New"/>
            </a:endParaRPr>
          </a:p>
          <a:p>
            <a:pPr indent="0" lvl="0" marL="0" marR="0" rtl="0" algn="l">
              <a:lnSpc>
                <a:spcPct val="100000"/>
              </a:lnSpc>
              <a:spcBef>
                <a:spcPts val="700"/>
              </a:spcBef>
              <a:spcAft>
                <a:spcPts val="0"/>
              </a:spcAft>
              <a:buClr>
                <a:srgbClr val="000000"/>
              </a:buClr>
              <a:buSzPts val="1400"/>
              <a:buFont typeface="Arial"/>
              <a:buNone/>
            </a:pPr>
            <a:r>
              <a:t/>
            </a:r>
            <a:endParaRPr b="0" i="0" sz="1400" u="none" cap="none" strike="noStrike">
              <a:solidFill>
                <a:srgbClr val="000000"/>
              </a:solidFill>
              <a:latin typeface="Courier New"/>
              <a:ea typeface="Courier New"/>
              <a:cs typeface="Courier New"/>
              <a:sym typeface="Courier New"/>
            </a:endParaRPr>
          </a:p>
          <a:p>
            <a:pPr indent="-342900" lvl="0" marL="342900" marR="0" rtl="0" algn="l">
              <a:lnSpc>
                <a:spcPct val="100000"/>
              </a:lnSpc>
              <a:spcBef>
                <a:spcPts val="840"/>
              </a:spcBef>
              <a:spcAft>
                <a:spcPts val="0"/>
              </a:spcAft>
              <a:buClr>
                <a:srgbClr val="006600"/>
              </a:buClr>
              <a:buSzPts val="1400"/>
              <a:buFont typeface="Noto Sans"/>
              <a:buChar char="■"/>
            </a:pPr>
            <a:r>
              <a:rPr b="0" i="0" lang="en-US" sz="1400" u="none" cap="none" strike="noStrike">
                <a:solidFill>
                  <a:schemeClr val="dk1"/>
                </a:solidFill>
                <a:latin typeface="Comic Sans MS"/>
                <a:ea typeface="Comic Sans MS"/>
                <a:cs typeface="Comic Sans MS"/>
                <a:sym typeface="Comic Sans MS"/>
              </a:rPr>
              <a:t>Is this good practice?</a:t>
            </a:r>
            <a:endParaRPr b="0" i="0" sz="1400" u="none" cap="none" strike="noStrike">
              <a:solidFill>
                <a:srgbClr val="000000"/>
              </a:solidFill>
              <a:latin typeface="Arial"/>
              <a:ea typeface="Arial"/>
              <a:cs typeface="Arial"/>
              <a:sym typeface="Arial"/>
            </a:endParaRPr>
          </a:p>
        </p:txBody>
      </p:sp>
      <p:sp>
        <p:nvSpPr>
          <p:cNvPr id="366" name="Google Shape;366;g2879d3210e9_1_385"/>
          <p:cNvSpPr/>
          <p:nvPr/>
        </p:nvSpPr>
        <p:spPr>
          <a:xfrm>
            <a:off x="152400" y="6677610"/>
            <a:ext cx="4724400" cy="152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7" name="Google Shape;367;g2879d3210e9_1_385"/>
          <p:cNvSpPr txBox="1"/>
          <p:nvPr/>
        </p:nvSpPr>
        <p:spPr>
          <a:xfrm>
            <a:off x="865575" y="2083550"/>
            <a:ext cx="6848100" cy="3578700"/>
          </a:xfrm>
          <a:prstGeom prst="rect">
            <a:avLst/>
          </a:prstGeom>
          <a:solidFill>
            <a:srgbClr val="DBD8D8"/>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700"/>
              </a:spcBef>
              <a:spcAft>
                <a:spcPts val="0"/>
              </a:spcAft>
              <a:buClr>
                <a:srgbClr val="000000"/>
              </a:buClr>
              <a:buSzPts val="1400"/>
              <a:buFont typeface="Arial"/>
              <a:buNone/>
            </a:pPr>
            <a:r>
              <a:rPr b="1" i="0" lang="en-US" sz="1400" u="none" cap="none" strike="noStrike">
                <a:solidFill>
                  <a:srgbClr val="7F0055"/>
                </a:solidFill>
                <a:latin typeface="Consolas"/>
                <a:ea typeface="Consolas"/>
                <a:cs typeface="Consolas"/>
                <a:sym typeface="Consolas"/>
              </a:rPr>
              <a:t>public</a:t>
            </a:r>
            <a:r>
              <a:rPr b="0" i="0" lang="en-US" sz="1400" u="none" cap="none" strike="noStrike">
                <a:solidFill>
                  <a:schemeClr val="dk1"/>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static</a:t>
            </a:r>
            <a:r>
              <a:rPr b="0" i="0" lang="en-US" sz="1400" u="none" cap="none" strike="noStrike">
                <a:solidFill>
                  <a:schemeClr val="dk1"/>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void</a:t>
            </a:r>
            <a:r>
              <a:rPr b="0" i="0" lang="en-US" sz="1400" u="none" cap="none" strike="noStrike">
                <a:solidFill>
                  <a:schemeClr val="dk1"/>
                </a:solidFill>
                <a:latin typeface="Consolas"/>
                <a:ea typeface="Consolas"/>
                <a:cs typeface="Consolas"/>
                <a:sym typeface="Consolas"/>
              </a:rPr>
              <a:t> main(String[] args){</a:t>
            </a:r>
            <a:endParaRPr b="0" i="0" sz="1400" u="none" cap="none" strike="noStrike">
              <a:solidFill>
                <a:schemeClr val="dk1"/>
              </a:solidFill>
              <a:latin typeface="Consolas"/>
              <a:ea typeface="Consolas"/>
              <a:cs typeface="Consolas"/>
              <a:sym typeface="Consolas"/>
            </a:endParaRPr>
          </a:p>
          <a:p>
            <a:pPr indent="0" lvl="0" marL="0" marR="0" rtl="0" algn="l">
              <a:lnSpc>
                <a:spcPct val="100000"/>
              </a:lnSpc>
              <a:spcBef>
                <a:spcPts val="700"/>
              </a:spcBef>
              <a:spcAft>
                <a:spcPts val="0"/>
              </a:spcAft>
              <a:buClr>
                <a:srgbClr val="000000"/>
              </a:buClr>
              <a:buSzPts val="1400"/>
              <a:buFont typeface="Arial"/>
              <a:buNone/>
            </a:pPr>
            <a:r>
              <a:rPr b="0" i="0" lang="en-US" sz="1400" u="none" cap="none" strike="noStrike">
                <a:solidFill>
                  <a:schemeClr val="dk1"/>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int</a:t>
            </a:r>
            <a:r>
              <a:rPr b="0" i="0" lang="en-US" sz="1400" u="none" cap="none" strike="noStrike">
                <a:solidFill>
                  <a:schemeClr val="dk1"/>
                </a:solidFill>
                <a:latin typeface="Consolas"/>
                <a:ea typeface="Consolas"/>
                <a:cs typeface="Consolas"/>
                <a:sym typeface="Consolas"/>
              </a:rPr>
              <a:t>[] array = {1, 2, 3};	</a:t>
            </a:r>
            <a:endParaRPr b="0" i="0" sz="1400" u="none" cap="none" strike="noStrike">
              <a:solidFill>
                <a:schemeClr val="dk1"/>
              </a:solidFill>
              <a:latin typeface="Consolas"/>
              <a:ea typeface="Consolas"/>
              <a:cs typeface="Consolas"/>
              <a:sym typeface="Consolas"/>
            </a:endParaRPr>
          </a:p>
          <a:p>
            <a:pPr indent="0" lvl="0" marL="0" marR="0" rtl="0" algn="l">
              <a:lnSpc>
                <a:spcPct val="100000"/>
              </a:lnSpc>
              <a:spcBef>
                <a:spcPts val="700"/>
              </a:spcBef>
              <a:spcAft>
                <a:spcPts val="0"/>
              </a:spcAft>
              <a:buClr>
                <a:srgbClr val="000000"/>
              </a:buClr>
              <a:buSzPts val="1400"/>
              <a:buFont typeface="Arial"/>
              <a:buNone/>
            </a:pPr>
            <a:r>
              <a:rPr b="0" i="0" lang="en-US" sz="1400" u="none" cap="none" strike="noStrike">
                <a:solidFill>
                  <a:schemeClr val="dk1"/>
                </a:solidFill>
                <a:latin typeface="Consolas"/>
                <a:ea typeface="Consolas"/>
                <a:cs typeface="Consolas"/>
                <a:sym typeface="Consolas"/>
              </a:rPr>
              <a:t>	System.out.println(array[1]); </a:t>
            </a:r>
            <a:r>
              <a:rPr b="0" i="0" lang="en-US" sz="1400" u="none" cap="none" strike="noStrike">
                <a:solidFill>
                  <a:srgbClr val="00B050"/>
                </a:solidFill>
                <a:latin typeface="Consolas"/>
                <a:ea typeface="Consolas"/>
                <a:cs typeface="Consolas"/>
                <a:sym typeface="Consolas"/>
              </a:rPr>
              <a:t>// 2</a:t>
            </a:r>
            <a:endParaRPr b="0" i="0" sz="1400" u="none" cap="none" strike="noStrike">
              <a:solidFill>
                <a:schemeClr val="dk1"/>
              </a:solidFill>
              <a:latin typeface="Consolas"/>
              <a:ea typeface="Consolas"/>
              <a:cs typeface="Consolas"/>
              <a:sym typeface="Consolas"/>
            </a:endParaRPr>
          </a:p>
          <a:p>
            <a:pPr indent="0" lvl="0" marL="0" marR="0" rtl="0" algn="l">
              <a:lnSpc>
                <a:spcPct val="100000"/>
              </a:lnSpc>
              <a:spcBef>
                <a:spcPts val="700"/>
              </a:spcBef>
              <a:spcAft>
                <a:spcPts val="0"/>
              </a:spcAft>
              <a:buClr>
                <a:srgbClr val="000000"/>
              </a:buClr>
              <a:buSzPts val="1400"/>
              <a:buFont typeface="Arial"/>
              <a:buNone/>
            </a:pPr>
            <a:r>
              <a:rPr b="0" i="0" lang="en-US" sz="1400" u="none" cap="none" strike="noStrike">
                <a:solidFill>
                  <a:schemeClr val="dk1"/>
                </a:solidFill>
                <a:latin typeface="Consolas"/>
                <a:ea typeface="Consolas"/>
                <a:cs typeface="Consolas"/>
                <a:sym typeface="Consolas"/>
              </a:rPr>
              <a:t>	add5(array);</a:t>
            </a:r>
            <a:endParaRPr b="0" i="0" sz="1400" u="none" cap="none" strike="noStrike">
              <a:solidFill>
                <a:schemeClr val="dk1"/>
              </a:solidFill>
              <a:latin typeface="Consolas"/>
              <a:ea typeface="Consolas"/>
              <a:cs typeface="Consolas"/>
              <a:sym typeface="Consolas"/>
            </a:endParaRPr>
          </a:p>
          <a:p>
            <a:pPr indent="0" lvl="0" marL="0" marR="0" rtl="0" algn="l">
              <a:lnSpc>
                <a:spcPct val="100000"/>
              </a:lnSpc>
              <a:spcBef>
                <a:spcPts val="700"/>
              </a:spcBef>
              <a:spcAft>
                <a:spcPts val="0"/>
              </a:spcAft>
              <a:buClr>
                <a:srgbClr val="000000"/>
              </a:buClr>
              <a:buSzPts val="1400"/>
              <a:buFont typeface="Arial"/>
              <a:buNone/>
            </a:pPr>
            <a:r>
              <a:rPr b="0" i="0" lang="en-US" sz="1400" u="none" cap="none" strike="noStrike">
                <a:solidFill>
                  <a:schemeClr val="dk1"/>
                </a:solidFill>
                <a:latin typeface="Consolas"/>
                <a:ea typeface="Consolas"/>
                <a:cs typeface="Consolas"/>
                <a:sym typeface="Consolas"/>
              </a:rPr>
              <a:t>	System.out.println(array[1]);</a:t>
            </a:r>
            <a:r>
              <a:rPr b="0" i="0" lang="en-US" sz="1400" u="none" cap="none" strike="noStrike">
                <a:solidFill>
                  <a:srgbClr val="00B050"/>
                </a:solidFill>
                <a:latin typeface="Consolas"/>
                <a:ea typeface="Consolas"/>
                <a:cs typeface="Consolas"/>
                <a:sym typeface="Consolas"/>
              </a:rPr>
              <a:t> // 7</a:t>
            </a:r>
            <a:endParaRPr b="0" i="0" sz="1400" u="none" cap="none" strike="noStrike">
              <a:solidFill>
                <a:schemeClr val="dk1"/>
              </a:solidFill>
              <a:latin typeface="Consolas"/>
              <a:ea typeface="Consolas"/>
              <a:cs typeface="Consolas"/>
              <a:sym typeface="Consolas"/>
            </a:endParaRPr>
          </a:p>
          <a:p>
            <a:pPr indent="0" lvl="0" marL="0" marR="0" rtl="0" algn="l">
              <a:lnSpc>
                <a:spcPct val="100000"/>
              </a:lnSpc>
              <a:spcBef>
                <a:spcPts val="700"/>
              </a:spcBef>
              <a:spcAft>
                <a:spcPts val="0"/>
              </a:spcAft>
              <a:buClr>
                <a:srgbClr val="000000"/>
              </a:buClr>
              <a:buSzPts val="1400"/>
              <a:buFont typeface="Arial"/>
              <a:buNone/>
            </a:pPr>
            <a:r>
              <a:rPr b="0" i="0" lang="en-US" sz="1400" u="none" cap="none" strike="noStrike">
                <a:solidFill>
                  <a:schemeClr val="dk1"/>
                </a:solidFill>
                <a:latin typeface="Consolas"/>
                <a:ea typeface="Consolas"/>
                <a:cs typeface="Consolas"/>
                <a:sym typeface="Consolas"/>
              </a:rPr>
              <a:t>}</a:t>
            </a:r>
            <a:endParaRPr b="0" i="0" sz="1400" u="none" cap="none" strike="noStrike">
              <a:solidFill>
                <a:schemeClr val="dk1"/>
              </a:solidFill>
              <a:latin typeface="Consolas"/>
              <a:ea typeface="Consolas"/>
              <a:cs typeface="Consolas"/>
              <a:sym typeface="Consolas"/>
            </a:endParaRPr>
          </a:p>
          <a:p>
            <a:pPr indent="0" lvl="0" marL="0" marR="0" rtl="0" algn="l">
              <a:lnSpc>
                <a:spcPct val="100000"/>
              </a:lnSpc>
              <a:spcBef>
                <a:spcPts val="700"/>
              </a:spcBef>
              <a:spcAft>
                <a:spcPts val="0"/>
              </a:spcAft>
              <a:buClr>
                <a:srgbClr val="000000"/>
              </a:buClr>
              <a:buSzPts val="1400"/>
              <a:buFont typeface="Arial"/>
              <a:buNone/>
            </a:pPr>
            <a:r>
              <a:t/>
            </a:r>
            <a:endParaRPr b="1" i="0" sz="1400" u="none" cap="none" strike="noStrike">
              <a:solidFill>
                <a:srgbClr val="7F0055"/>
              </a:solidFill>
              <a:latin typeface="Consolas"/>
              <a:ea typeface="Consolas"/>
              <a:cs typeface="Consolas"/>
              <a:sym typeface="Consolas"/>
            </a:endParaRPr>
          </a:p>
          <a:p>
            <a:pPr indent="0" lvl="0" marL="0" marR="0" rtl="0" algn="l">
              <a:lnSpc>
                <a:spcPct val="100000"/>
              </a:lnSpc>
              <a:spcBef>
                <a:spcPts val="700"/>
              </a:spcBef>
              <a:spcAft>
                <a:spcPts val="0"/>
              </a:spcAft>
              <a:buClr>
                <a:srgbClr val="000000"/>
              </a:buClr>
              <a:buSzPts val="1400"/>
              <a:buFont typeface="Arial"/>
              <a:buNone/>
            </a:pPr>
            <a:r>
              <a:rPr b="1" i="0" lang="en-US" sz="1400" u="none" cap="none" strike="noStrike">
                <a:solidFill>
                  <a:srgbClr val="7F0055"/>
                </a:solidFill>
                <a:latin typeface="Consolas"/>
                <a:ea typeface="Consolas"/>
                <a:cs typeface="Consolas"/>
                <a:sym typeface="Consolas"/>
              </a:rPr>
              <a:t>public</a:t>
            </a:r>
            <a:r>
              <a:rPr b="0" i="0" lang="en-US" sz="1400" u="none" cap="none" strike="noStrike">
                <a:solidFill>
                  <a:schemeClr val="dk1"/>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static</a:t>
            </a:r>
            <a:r>
              <a:rPr b="0" i="0" lang="en-US" sz="1400" u="none" cap="none" strike="noStrike">
                <a:solidFill>
                  <a:schemeClr val="dk1"/>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void</a:t>
            </a:r>
            <a:r>
              <a:rPr b="0" i="0" lang="en-US" sz="1400" u="none" cap="none" strike="noStrike">
                <a:solidFill>
                  <a:schemeClr val="dk1"/>
                </a:solidFill>
                <a:latin typeface="Consolas"/>
                <a:ea typeface="Consolas"/>
                <a:cs typeface="Consolas"/>
                <a:sym typeface="Consolas"/>
              </a:rPr>
              <a:t> add5(</a:t>
            </a:r>
            <a:r>
              <a:rPr b="1" i="0" lang="en-US" sz="1400" u="none" cap="none" strike="noStrike">
                <a:solidFill>
                  <a:srgbClr val="7F0055"/>
                </a:solidFill>
                <a:latin typeface="Consolas"/>
                <a:ea typeface="Consolas"/>
                <a:cs typeface="Consolas"/>
                <a:sym typeface="Consolas"/>
              </a:rPr>
              <a:t>int</a:t>
            </a:r>
            <a:r>
              <a:rPr b="0" i="0" lang="en-US" sz="1400" u="none" cap="none" strike="noStrike">
                <a:solidFill>
                  <a:schemeClr val="dk1"/>
                </a:solidFill>
                <a:latin typeface="Consolas"/>
                <a:ea typeface="Consolas"/>
                <a:cs typeface="Consolas"/>
                <a:sym typeface="Consolas"/>
              </a:rPr>
              <a:t>[] x){</a:t>
            </a:r>
            <a:endParaRPr b="0" i="0" sz="14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for</a:t>
            </a:r>
            <a:r>
              <a:rPr b="0" i="0" lang="en-US" sz="1400" u="none" cap="none" strike="noStrike">
                <a:solidFill>
                  <a:schemeClr val="dk1"/>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int</a:t>
            </a:r>
            <a:r>
              <a:rPr b="0" i="0" lang="en-US" sz="1400" u="none" cap="none" strike="noStrike">
                <a:solidFill>
                  <a:schemeClr val="dk1"/>
                </a:solidFill>
                <a:latin typeface="Consolas"/>
                <a:ea typeface="Consolas"/>
                <a:cs typeface="Consolas"/>
                <a:sym typeface="Consolas"/>
              </a:rPr>
              <a:t> i = 0; i &lt; x.length; i++){</a:t>
            </a:r>
            <a:endParaRPr b="0" i="0" sz="1400" u="none" cap="none" strike="noStrike">
              <a:solidFill>
                <a:srgbClr val="00B05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nsolas"/>
                <a:ea typeface="Consolas"/>
                <a:cs typeface="Consolas"/>
                <a:sym typeface="Consolas"/>
              </a:rPr>
              <a:t>	   x[i] = x[i] + 5;</a:t>
            </a:r>
            <a:endParaRPr b="0" i="0" sz="1400" u="none" cap="none" strike="noStrike">
              <a:solidFill>
                <a:srgbClr val="00B050"/>
              </a:solidFill>
              <a:latin typeface="Consolas"/>
              <a:ea typeface="Consolas"/>
              <a:cs typeface="Consolas"/>
              <a:sym typeface="Consolas"/>
            </a:endParaRPr>
          </a:p>
          <a:p>
            <a:pPr indent="0" lvl="0" marL="0" marR="0" rtl="0" algn="l">
              <a:lnSpc>
                <a:spcPct val="100000"/>
              </a:lnSpc>
              <a:spcBef>
                <a:spcPts val="700"/>
              </a:spcBef>
              <a:spcAft>
                <a:spcPts val="0"/>
              </a:spcAft>
              <a:buClr>
                <a:srgbClr val="000000"/>
              </a:buClr>
              <a:buSzPts val="1400"/>
              <a:buFont typeface="Arial"/>
              <a:buNone/>
            </a:pPr>
            <a:r>
              <a:rPr b="0" i="0" lang="en-US" sz="1400" u="none" cap="none" strike="noStrike">
                <a:solidFill>
                  <a:schemeClr val="dk1"/>
                </a:solidFill>
                <a:latin typeface="Consolas"/>
                <a:ea typeface="Consolas"/>
                <a:cs typeface="Consolas"/>
                <a:sym typeface="Consolas"/>
              </a:rPr>
              <a:t>   }</a:t>
            </a:r>
            <a:endParaRPr b="0" i="0" sz="1400" u="none" cap="none" strike="noStrike">
              <a:solidFill>
                <a:schemeClr val="dk1"/>
              </a:solidFill>
              <a:latin typeface="Consolas"/>
              <a:ea typeface="Consolas"/>
              <a:cs typeface="Consolas"/>
              <a:sym typeface="Consolas"/>
            </a:endParaRPr>
          </a:p>
          <a:p>
            <a:pPr indent="0" lvl="0" marL="0" marR="0" rtl="0" algn="l">
              <a:lnSpc>
                <a:spcPct val="100000"/>
              </a:lnSpc>
              <a:spcBef>
                <a:spcPts val="700"/>
              </a:spcBef>
              <a:spcAft>
                <a:spcPts val="0"/>
              </a:spcAft>
              <a:buClr>
                <a:srgbClr val="000000"/>
              </a:buClr>
              <a:buSzPts val="1400"/>
              <a:buFont typeface="Arial"/>
              <a:buNone/>
            </a:pPr>
            <a:r>
              <a:rPr b="0" i="0" lang="en-US" sz="1400" u="none" cap="none" strike="noStrike">
                <a:solidFill>
                  <a:schemeClr val="dk1"/>
                </a:solidFill>
                <a:latin typeface="Consolas"/>
                <a:ea typeface="Consolas"/>
                <a:cs typeface="Consolas"/>
                <a:sym typeface="Consolas"/>
              </a:rPr>
              <a:t>}</a:t>
            </a:r>
            <a:endParaRPr b="0" i="0" sz="1400" u="none" cap="none" strike="noStrike">
              <a:solidFill>
                <a:srgbClr val="000000"/>
              </a:solidFill>
              <a:latin typeface="Consolas"/>
              <a:ea typeface="Consolas"/>
              <a:cs typeface="Consolas"/>
              <a:sym typeface="Consola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g2879d3210e9_1_393"/>
          <p:cNvSpPr txBox="1"/>
          <p:nvPr>
            <p:ph idx="4294967295"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Call By Reference  - Safer practice </a:t>
            </a:r>
            <a:endParaRPr/>
          </a:p>
        </p:txBody>
      </p:sp>
      <p:pic>
        <p:nvPicPr>
          <p:cNvPr id="374" name="Google Shape;374;g2879d3210e9_1_393"/>
          <p:cNvPicPr preferRelativeResize="0"/>
          <p:nvPr/>
        </p:nvPicPr>
        <p:blipFill rotWithShape="1">
          <a:blip r:embed="rId3">
            <a:alphaModFix/>
          </a:blip>
          <a:srcRect b="0" l="0" r="0" t="0"/>
          <a:stretch/>
        </p:blipFill>
        <p:spPr>
          <a:xfrm>
            <a:off x="4514850" y="3340100"/>
            <a:ext cx="114301" cy="177799"/>
          </a:xfrm>
          <a:prstGeom prst="rect">
            <a:avLst/>
          </a:prstGeom>
          <a:noFill/>
          <a:ln>
            <a:noFill/>
          </a:ln>
        </p:spPr>
      </p:pic>
      <p:sp>
        <p:nvSpPr>
          <p:cNvPr id="375" name="Google Shape;375;g2879d3210e9_1_393"/>
          <p:cNvSpPr/>
          <p:nvPr/>
        </p:nvSpPr>
        <p:spPr>
          <a:xfrm>
            <a:off x="685800" y="816332"/>
            <a:ext cx="6934200" cy="5478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6600"/>
              </a:buClr>
              <a:buSzPts val="1400"/>
              <a:buFont typeface="Noto Sans"/>
              <a:buChar char="■"/>
            </a:pPr>
            <a:r>
              <a:rPr b="0" i="0" lang="en-US" sz="1400" u="none" cap="none" strike="noStrike">
                <a:solidFill>
                  <a:schemeClr val="dk1"/>
                </a:solidFill>
                <a:latin typeface="Comic Sans MS"/>
                <a:ea typeface="Comic Sans MS"/>
                <a:cs typeface="Comic Sans MS"/>
                <a:sym typeface="Comic Sans MS"/>
              </a:rPr>
              <a:t>Return a new array</a:t>
            </a:r>
            <a:endParaRPr b="1" i="0" sz="1400" u="none" cap="none" strike="noStrike">
              <a:solidFill>
                <a:srgbClr val="7F0055"/>
              </a:solidFill>
              <a:latin typeface="Courier New"/>
              <a:ea typeface="Courier New"/>
              <a:cs typeface="Courier New"/>
              <a:sym typeface="Courier New"/>
            </a:endParaRPr>
          </a:p>
          <a:p>
            <a:pPr indent="0" lvl="0" marL="0" marR="0" rtl="0" algn="l">
              <a:lnSpc>
                <a:spcPct val="100000"/>
              </a:lnSpc>
              <a:spcBef>
                <a:spcPts val="7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g2879d3210e9_1_393"/>
          <p:cNvSpPr/>
          <p:nvPr/>
        </p:nvSpPr>
        <p:spPr>
          <a:xfrm>
            <a:off x="152400" y="6677610"/>
            <a:ext cx="4724400" cy="152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7" name="Google Shape;377;g2879d3210e9_1_393"/>
          <p:cNvSpPr txBox="1"/>
          <p:nvPr/>
        </p:nvSpPr>
        <p:spPr>
          <a:xfrm>
            <a:off x="728850" y="1613425"/>
            <a:ext cx="6848100" cy="4494600"/>
          </a:xfrm>
          <a:prstGeom prst="rect">
            <a:avLst/>
          </a:prstGeom>
          <a:solidFill>
            <a:srgbClr val="DBD8D8"/>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700"/>
              </a:spcBef>
              <a:spcAft>
                <a:spcPts val="0"/>
              </a:spcAft>
              <a:buClr>
                <a:srgbClr val="000000"/>
              </a:buClr>
              <a:buSzPts val="1400"/>
              <a:buFont typeface="Arial"/>
              <a:buNone/>
            </a:pPr>
            <a:r>
              <a:rPr b="1" i="0" lang="en-US" sz="1400" u="none" cap="none" strike="noStrike">
                <a:solidFill>
                  <a:srgbClr val="7F0055"/>
                </a:solidFill>
                <a:latin typeface="Consolas"/>
                <a:ea typeface="Consolas"/>
                <a:cs typeface="Consolas"/>
                <a:sym typeface="Consolas"/>
              </a:rPr>
              <a:t>public</a:t>
            </a:r>
            <a:r>
              <a:rPr b="0" i="0" lang="en-US" sz="1400" u="none" cap="none" strike="noStrike">
                <a:solidFill>
                  <a:schemeClr val="dk1"/>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static</a:t>
            </a:r>
            <a:r>
              <a:rPr b="0" i="0" lang="en-US" sz="1400" u="none" cap="none" strike="noStrike">
                <a:solidFill>
                  <a:schemeClr val="dk1"/>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void</a:t>
            </a:r>
            <a:r>
              <a:rPr b="0" i="0" lang="en-US" sz="1400" u="none" cap="none" strike="noStrike">
                <a:solidFill>
                  <a:schemeClr val="dk1"/>
                </a:solidFill>
                <a:latin typeface="Consolas"/>
                <a:ea typeface="Consolas"/>
                <a:cs typeface="Consolas"/>
                <a:sym typeface="Consolas"/>
              </a:rPr>
              <a:t> main(String[] args){</a:t>
            </a:r>
            <a:endParaRPr b="0" i="0" sz="1400" u="none" cap="none" strike="noStrike">
              <a:solidFill>
                <a:schemeClr val="dk1"/>
              </a:solidFill>
              <a:latin typeface="Consolas"/>
              <a:ea typeface="Consolas"/>
              <a:cs typeface="Consolas"/>
              <a:sym typeface="Consolas"/>
            </a:endParaRPr>
          </a:p>
          <a:p>
            <a:pPr indent="0" lvl="0" marL="0" marR="0" rtl="0" algn="l">
              <a:lnSpc>
                <a:spcPct val="100000"/>
              </a:lnSpc>
              <a:spcBef>
                <a:spcPts val="700"/>
              </a:spcBef>
              <a:spcAft>
                <a:spcPts val="0"/>
              </a:spcAft>
              <a:buClr>
                <a:srgbClr val="000000"/>
              </a:buClr>
              <a:buSzPts val="1400"/>
              <a:buFont typeface="Arial"/>
              <a:buNone/>
            </a:pPr>
            <a:r>
              <a:rPr b="0" i="0" lang="en-US" sz="1400" u="none" cap="none" strike="noStrike">
                <a:solidFill>
                  <a:schemeClr val="dk1"/>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int</a:t>
            </a:r>
            <a:r>
              <a:rPr b="0" i="0" lang="en-US" sz="1400" u="none" cap="none" strike="noStrike">
                <a:solidFill>
                  <a:schemeClr val="dk1"/>
                </a:solidFill>
                <a:latin typeface="Consolas"/>
                <a:ea typeface="Consolas"/>
                <a:cs typeface="Consolas"/>
                <a:sym typeface="Consolas"/>
              </a:rPr>
              <a:t>[] array = {1, 2, 3};	</a:t>
            </a:r>
            <a:endParaRPr b="0" i="0" sz="1400" u="none" cap="none" strike="noStrike">
              <a:solidFill>
                <a:schemeClr val="dk1"/>
              </a:solidFill>
              <a:latin typeface="Consolas"/>
              <a:ea typeface="Consolas"/>
              <a:cs typeface="Consolas"/>
              <a:sym typeface="Consolas"/>
            </a:endParaRPr>
          </a:p>
          <a:p>
            <a:pPr indent="0" lvl="0" marL="0" marR="0" rtl="0" algn="l">
              <a:lnSpc>
                <a:spcPct val="100000"/>
              </a:lnSpc>
              <a:spcBef>
                <a:spcPts val="700"/>
              </a:spcBef>
              <a:spcAft>
                <a:spcPts val="0"/>
              </a:spcAft>
              <a:buClr>
                <a:srgbClr val="000000"/>
              </a:buClr>
              <a:buSzPts val="1400"/>
              <a:buFont typeface="Arial"/>
              <a:buNone/>
            </a:pPr>
            <a:r>
              <a:rPr b="0" i="0" lang="en-US" sz="1400" u="none" cap="none" strike="noStrike">
                <a:solidFill>
                  <a:schemeClr val="dk1"/>
                </a:solidFill>
                <a:latin typeface="Consolas"/>
                <a:ea typeface="Consolas"/>
                <a:cs typeface="Consolas"/>
                <a:sym typeface="Consolas"/>
              </a:rPr>
              <a:t>	System.out.println(array[1]); </a:t>
            </a:r>
            <a:r>
              <a:rPr b="0" i="0" lang="en-US" sz="1400" u="none" cap="none" strike="noStrike">
                <a:solidFill>
                  <a:srgbClr val="00B050"/>
                </a:solidFill>
                <a:latin typeface="Consolas"/>
                <a:ea typeface="Consolas"/>
                <a:cs typeface="Consolas"/>
                <a:sym typeface="Consolas"/>
              </a:rPr>
              <a:t>// 2</a:t>
            </a:r>
            <a:endParaRPr b="0" i="0" sz="1400" u="none" cap="none" strike="noStrike">
              <a:solidFill>
                <a:schemeClr val="dk1"/>
              </a:solidFill>
              <a:latin typeface="Consolas"/>
              <a:ea typeface="Consolas"/>
              <a:cs typeface="Consolas"/>
              <a:sym typeface="Consolas"/>
            </a:endParaRPr>
          </a:p>
          <a:p>
            <a:pPr indent="0" lvl="0" marL="0" marR="0" rtl="0" algn="l">
              <a:lnSpc>
                <a:spcPct val="100000"/>
              </a:lnSpc>
              <a:spcBef>
                <a:spcPts val="700"/>
              </a:spcBef>
              <a:spcAft>
                <a:spcPts val="0"/>
              </a:spcAft>
              <a:buClr>
                <a:srgbClr val="000000"/>
              </a:buClr>
              <a:buSzPts val="1400"/>
              <a:buFont typeface="Arial"/>
              <a:buNone/>
            </a:pPr>
            <a:r>
              <a:rPr b="0" i="0" lang="en-US" sz="1400" u="none" cap="none" strike="noStrike">
                <a:solidFill>
                  <a:schemeClr val="dk1"/>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int</a:t>
            </a:r>
            <a:r>
              <a:rPr b="0" i="0" lang="en-US" sz="1400" u="none" cap="none" strike="noStrike">
                <a:solidFill>
                  <a:schemeClr val="dk1"/>
                </a:solidFill>
                <a:latin typeface="Consolas"/>
                <a:ea typeface="Consolas"/>
                <a:cs typeface="Consolas"/>
                <a:sym typeface="Consolas"/>
              </a:rPr>
              <a:t>[] res = add5(array);</a:t>
            </a:r>
            <a:endParaRPr b="0" i="0" sz="1400" u="none" cap="none" strike="noStrike">
              <a:solidFill>
                <a:schemeClr val="dk1"/>
              </a:solidFill>
              <a:latin typeface="Consolas"/>
              <a:ea typeface="Consolas"/>
              <a:cs typeface="Consolas"/>
              <a:sym typeface="Consolas"/>
            </a:endParaRPr>
          </a:p>
          <a:p>
            <a:pPr indent="0" lvl="0" marL="0" marR="0" rtl="0" algn="l">
              <a:lnSpc>
                <a:spcPct val="100000"/>
              </a:lnSpc>
              <a:spcBef>
                <a:spcPts val="700"/>
              </a:spcBef>
              <a:spcAft>
                <a:spcPts val="0"/>
              </a:spcAft>
              <a:buClr>
                <a:srgbClr val="000000"/>
              </a:buClr>
              <a:buSzPts val="1400"/>
              <a:buFont typeface="Arial"/>
              <a:buNone/>
            </a:pPr>
            <a:r>
              <a:rPr b="0" i="0" lang="en-US" sz="1400" u="none" cap="none" strike="noStrike">
                <a:solidFill>
                  <a:schemeClr val="dk1"/>
                </a:solidFill>
                <a:latin typeface="Consolas"/>
                <a:ea typeface="Consolas"/>
                <a:cs typeface="Consolas"/>
                <a:sym typeface="Consolas"/>
              </a:rPr>
              <a:t>	System.out.println(array[1]);</a:t>
            </a:r>
            <a:r>
              <a:rPr b="0" i="0" lang="en-US" sz="1400" u="none" cap="none" strike="noStrike">
                <a:solidFill>
                  <a:srgbClr val="00B050"/>
                </a:solidFill>
                <a:latin typeface="Consolas"/>
                <a:ea typeface="Consolas"/>
                <a:cs typeface="Consolas"/>
                <a:sym typeface="Consolas"/>
              </a:rPr>
              <a:t> // 2</a:t>
            </a:r>
            <a:endParaRPr/>
          </a:p>
          <a:p>
            <a:pPr indent="0" lvl="0" marL="0" marR="0" rtl="0" algn="l">
              <a:lnSpc>
                <a:spcPct val="100000"/>
              </a:lnSpc>
              <a:spcBef>
                <a:spcPts val="700"/>
              </a:spcBef>
              <a:spcAft>
                <a:spcPts val="0"/>
              </a:spcAft>
              <a:buNone/>
            </a:pPr>
            <a:r>
              <a:rPr b="0" i="0" lang="en-US" sz="1400" u="none" cap="none" strike="noStrike">
                <a:solidFill>
                  <a:schemeClr val="dk1"/>
                </a:solidFill>
                <a:latin typeface="Consolas"/>
                <a:ea typeface="Consolas"/>
                <a:cs typeface="Consolas"/>
                <a:sym typeface="Consolas"/>
              </a:rPr>
              <a:t>	System.out.println(res[1]);	 </a:t>
            </a:r>
            <a:r>
              <a:rPr b="0" i="0" lang="en-US" sz="1400" u="none" cap="none" strike="noStrike">
                <a:solidFill>
                  <a:srgbClr val="00B050"/>
                </a:solidFill>
                <a:latin typeface="Consolas"/>
                <a:ea typeface="Consolas"/>
                <a:cs typeface="Consolas"/>
                <a:sym typeface="Consolas"/>
              </a:rPr>
              <a:t> // 7</a:t>
            </a:r>
            <a:endParaRPr b="0" i="0" sz="1400" u="none" cap="none" strike="noStrike">
              <a:solidFill>
                <a:schemeClr val="dk1"/>
              </a:solidFill>
              <a:latin typeface="Consolas"/>
              <a:ea typeface="Consolas"/>
              <a:cs typeface="Consolas"/>
              <a:sym typeface="Consolas"/>
            </a:endParaRPr>
          </a:p>
          <a:p>
            <a:pPr indent="0" lvl="0" marL="0" marR="0" rtl="0" algn="l">
              <a:lnSpc>
                <a:spcPct val="100000"/>
              </a:lnSpc>
              <a:spcBef>
                <a:spcPts val="700"/>
              </a:spcBef>
              <a:spcAft>
                <a:spcPts val="0"/>
              </a:spcAft>
              <a:buClr>
                <a:srgbClr val="000000"/>
              </a:buClr>
              <a:buSzPts val="1400"/>
              <a:buFont typeface="Arial"/>
              <a:buNone/>
            </a:pPr>
            <a:r>
              <a:rPr b="0" i="0" lang="en-US" sz="1400" u="none" cap="none" strike="noStrike">
                <a:solidFill>
                  <a:schemeClr val="dk1"/>
                </a:solidFill>
                <a:latin typeface="Consolas"/>
                <a:ea typeface="Consolas"/>
                <a:cs typeface="Consolas"/>
                <a:sym typeface="Consolas"/>
              </a:rPr>
              <a:t>}</a:t>
            </a:r>
            <a:endParaRPr b="0" i="0" sz="1400" u="none" cap="none" strike="noStrike">
              <a:solidFill>
                <a:schemeClr val="dk1"/>
              </a:solidFill>
              <a:latin typeface="Consolas"/>
              <a:ea typeface="Consolas"/>
              <a:cs typeface="Consolas"/>
              <a:sym typeface="Consolas"/>
            </a:endParaRPr>
          </a:p>
          <a:p>
            <a:pPr indent="0" lvl="0" marL="0" marR="0" rtl="0" algn="l">
              <a:lnSpc>
                <a:spcPct val="100000"/>
              </a:lnSpc>
              <a:spcBef>
                <a:spcPts val="700"/>
              </a:spcBef>
              <a:spcAft>
                <a:spcPts val="0"/>
              </a:spcAft>
              <a:buClr>
                <a:srgbClr val="000000"/>
              </a:buClr>
              <a:buSzPts val="1400"/>
              <a:buFont typeface="Arial"/>
              <a:buNone/>
            </a:pPr>
            <a:r>
              <a:t/>
            </a:r>
            <a:endParaRPr b="1" i="0" sz="1400" u="none" cap="none" strike="noStrike">
              <a:solidFill>
                <a:srgbClr val="7F0055"/>
              </a:solidFill>
              <a:latin typeface="Consolas"/>
              <a:ea typeface="Consolas"/>
              <a:cs typeface="Consolas"/>
              <a:sym typeface="Consolas"/>
            </a:endParaRPr>
          </a:p>
          <a:p>
            <a:pPr indent="0" lvl="0" marL="0" marR="0" rtl="0" algn="l">
              <a:lnSpc>
                <a:spcPct val="100000"/>
              </a:lnSpc>
              <a:spcBef>
                <a:spcPts val="700"/>
              </a:spcBef>
              <a:spcAft>
                <a:spcPts val="0"/>
              </a:spcAft>
              <a:buClr>
                <a:srgbClr val="000000"/>
              </a:buClr>
              <a:buSzPts val="1400"/>
              <a:buFont typeface="Arial"/>
              <a:buNone/>
            </a:pPr>
            <a:r>
              <a:rPr b="1" i="0" lang="en-US" sz="1400" u="none" cap="none" strike="noStrike">
                <a:solidFill>
                  <a:srgbClr val="7F0055"/>
                </a:solidFill>
                <a:latin typeface="Consolas"/>
                <a:ea typeface="Consolas"/>
                <a:cs typeface="Consolas"/>
                <a:sym typeface="Consolas"/>
              </a:rPr>
              <a:t>public</a:t>
            </a:r>
            <a:r>
              <a:rPr b="0" i="0" lang="en-US" sz="1400" u="none" cap="none" strike="noStrike">
                <a:solidFill>
                  <a:schemeClr val="dk1"/>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static</a:t>
            </a:r>
            <a:r>
              <a:rPr b="0" i="0" lang="en-US" sz="1400" u="none" cap="none" strike="noStrike">
                <a:solidFill>
                  <a:schemeClr val="dk1"/>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int</a:t>
            </a:r>
            <a:r>
              <a:rPr b="0" i="0" lang="en-US" sz="1400" u="none" cap="none" strike="noStrike">
                <a:solidFill>
                  <a:schemeClr val="dk1"/>
                </a:solidFill>
                <a:latin typeface="Consolas"/>
                <a:ea typeface="Consolas"/>
                <a:cs typeface="Consolas"/>
                <a:sym typeface="Consolas"/>
              </a:rPr>
              <a:t> [] add5(</a:t>
            </a:r>
            <a:r>
              <a:rPr b="1" i="0" lang="en-US" sz="1400" u="none" cap="none" strike="noStrike">
                <a:solidFill>
                  <a:srgbClr val="7F0055"/>
                </a:solidFill>
                <a:latin typeface="Consolas"/>
                <a:ea typeface="Consolas"/>
                <a:cs typeface="Consolas"/>
                <a:sym typeface="Consolas"/>
              </a:rPr>
              <a:t>int</a:t>
            </a:r>
            <a:r>
              <a:rPr b="0" i="0" lang="en-US" sz="1400" u="none" cap="none" strike="noStrike">
                <a:solidFill>
                  <a:schemeClr val="dk1"/>
                </a:solidFill>
                <a:latin typeface="Consolas"/>
                <a:ea typeface="Consolas"/>
                <a:cs typeface="Consolas"/>
                <a:sym typeface="Consolas"/>
              </a:rPr>
              <a:t>[] x){</a:t>
            </a:r>
            <a:endParaRPr b="0" i="0" sz="1400" u="none" cap="none" strike="noStrike">
              <a:solidFill>
                <a:schemeClr val="dk1"/>
              </a:solidFill>
              <a:latin typeface="Consolas"/>
              <a:ea typeface="Consolas"/>
              <a:cs typeface="Consolas"/>
              <a:sym typeface="Consolas"/>
            </a:endParaRPr>
          </a:p>
          <a:p>
            <a:pPr indent="0" lvl="0" marL="0" marR="0" rtl="0" algn="l">
              <a:lnSpc>
                <a:spcPct val="100000"/>
              </a:lnSpc>
              <a:spcBef>
                <a:spcPts val="700"/>
              </a:spcBef>
              <a:spcAft>
                <a:spcPts val="0"/>
              </a:spcAft>
              <a:buClr>
                <a:srgbClr val="000000"/>
              </a:buClr>
              <a:buSzPts val="1400"/>
              <a:buFont typeface="Arial"/>
              <a:buNone/>
            </a:pPr>
            <a:r>
              <a:rPr b="0" i="0" lang="en-US" sz="1400" u="none" cap="none" strike="noStrike">
                <a:solidFill>
                  <a:schemeClr val="dk1"/>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int</a:t>
            </a:r>
            <a:r>
              <a:rPr b="0" i="0" lang="en-US" sz="1400" u="none" cap="none" strike="noStrike">
                <a:solidFill>
                  <a:schemeClr val="dk1"/>
                </a:solidFill>
                <a:latin typeface="Consolas"/>
                <a:ea typeface="Consolas"/>
                <a:cs typeface="Consolas"/>
                <a:sym typeface="Consolas"/>
              </a:rPr>
              <a:t> [] newX = </a:t>
            </a:r>
            <a:r>
              <a:rPr b="1" i="0" lang="en-US" sz="1400" u="none" cap="none" strike="noStrike">
                <a:solidFill>
                  <a:srgbClr val="7F0055"/>
                </a:solidFill>
                <a:latin typeface="Consolas"/>
                <a:ea typeface="Consolas"/>
                <a:cs typeface="Consolas"/>
                <a:sym typeface="Consolas"/>
              </a:rPr>
              <a:t>new</a:t>
            </a:r>
            <a:r>
              <a:rPr b="0" i="0" lang="en-US" sz="1400" u="none" cap="none" strike="noStrike">
                <a:solidFill>
                  <a:schemeClr val="dk1"/>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int</a:t>
            </a:r>
            <a:r>
              <a:rPr b="0" i="0" lang="en-US" sz="1400" u="none" cap="none" strike="noStrike">
                <a:solidFill>
                  <a:schemeClr val="dk1"/>
                </a:solidFill>
                <a:latin typeface="Consolas"/>
                <a:ea typeface="Consolas"/>
                <a:cs typeface="Consolas"/>
                <a:sym typeface="Consolas"/>
              </a:rPr>
              <a:t> [x.length];</a:t>
            </a:r>
            <a:endParaRPr b="0" i="0" sz="14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for</a:t>
            </a:r>
            <a:r>
              <a:rPr b="0" i="0" lang="en-US" sz="1400" u="none" cap="none" strike="noStrike">
                <a:solidFill>
                  <a:schemeClr val="dk1"/>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int</a:t>
            </a:r>
            <a:r>
              <a:rPr b="0" i="0" lang="en-US" sz="1400" u="none" cap="none" strike="noStrike">
                <a:solidFill>
                  <a:schemeClr val="dk1"/>
                </a:solidFill>
                <a:latin typeface="Consolas"/>
                <a:ea typeface="Consolas"/>
                <a:cs typeface="Consolas"/>
                <a:sym typeface="Consolas"/>
              </a:rPr>
              <a:t> i = 0; i &lt; x.length; i++){</a:t>
            </a:r>
            <a:endParaRPr b="0" i="0" sz="1400" u="none" cap="none" strike="noStrike">
              <a:solidFill>
                <a:srgbClr val="00B05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nsolas"/>
                <a:ea typeface="Consolas"/>
                <a:cs typeface="Consolas"/>
                <a:sym typeface="Consolas"/>
              </a:rPr>
              <a:t>	   newX[i] = x[i] + 5;</a:t>
            </a:r>
            <a:endParaRPr b="0" i="0" sz="1400" u="none" cap="none" strike="noStrike">
              <a:solidFill>
                <a:srgbClr val="00B050"/>
              </a:solidFill>
              <a:latin typeface="Consolas"/>
              <a:ea typeface="Consolas"/>
              <a:cs typeface="Consolas"/>
              <a:sym typeface="Consolas"/>
            </a:endParaRPr>
          </a:p>
          <a:p>
            <a:pPr indent="0" lvl="0" marL="0" marR="0" rtl="0" algn="l">
              <a:lnSpc>
                <a:spcPct val="100000"/>
              </a:lnSpc>
              <a:spcBef>
                <a:spcPts val="700"/>
              </a:spcBef>
              <a:spcAft>
                <a:spcPts val="0"/>
              </a:spcAft>
              <a:buClr>
                <a:srgbClr val="000000"/>
              </a:buClr>
              <a:buSzPts val="1400"/>
              <a:buFont typeface="Arial"/>
              <a:buNone/>
            </a:pPr>
            <a:r>
              <a:rPr b="0" i="0" lang="en-US" sz="1400" u="none" cap="none" strike="noStrike">
                <a:solidFill>
                  <a:schemeClr val="dk1"/>
                </a:solidFill>
                <a:latin typeface="Consolas"/>
                <a:ea typeface="Consolas"/>
                <a:cs typeface="Consolas"/>
                <a:sym typeface="Consolas"/>
              </a:rPr>
              <a:t>   }</a:t>
            </a:r>
            <a:endParaRPr b="0" i="0" sz="1400" u="none" cap="none" strike="noStrike">
              <a:solidFill>
                <a:schemeClr val="dk1"/>
              </a:solidFill>
              <a:latin typeface="Consolas"/>
              <a:ea typeface="Consolas"/>
              <a:cs typeface="Consolas"/>
              <a:sym typeface="Consolas"/>
            </a:endParaRPr>
          </a:p>
          <a:p>
            <a:pPr indent="0" lvl="0" marL="0" marR="0" rtl="0" algn="l">
              <a:lnSpc>
                <a:spcPct val="100000"/>
              </a:lnSpc>
              <a:spcBef>
                <a:spcPts val="700"/>
              </a:spcBef>
              <a:spcAft>
                <a:spcPts val="0"/>
              </a:spcAft>
              <a:buClr>
                <a:srgbClr val="000000"/>
              </a:buClr>
              <a:buSzPts val="1400"/>
              <a:buFont typeface="Arial"/>
              <a:buNone/>
            </a:pPr>
            <a:r>
              <a:rPr b="0" i="0" lang="en-US" sz="1400" u="none" cap="none" strike="noStrike">
                <a:solidFill>
                  <a:schemeClr val="dk1"/>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return</a:t>
            </a:r>
            <a:r>
              <a:rPr b="0" i="0" lang="en-US" sz="1400" u="none" cap="none" strike="noStrike">
                <a:solidFill>
                  <a:schemeClr val="dk1"/>
                </a:solidFill>
                <a:latin typeface="Consolas"/>
                <a:ea typeface="Consolas"/>
                <a:cs typeface="Consolas"/>
                <a:sym typeface="Consolas"/>
              </a:rPr>
              <a:t> newX;	</a:t>
            </a:r>
            <a:endParaRPr b="0" i="0" sz="1400" u="none" cap="none" strike="noStrike">
              <a:solidFill>
                <a:schemeClr val="dk1"/>
              </a:solidFill>
              <a:latin typeface="Consolas"/>
              <a:ea typeface="Consolas"/>
              <a:cs typeface="Consolas"/>
              <a:sym typeface="Consolas"/>
            </a:endParaRPr>
          </a:p>
          <a:p>
            <a:pPr indent="0" lvl="0" marL="0" marR="0" rtl="0" algn="l">
              <a:lnSpc>
                <a:spcPct val="100000"/>
              </a:lnSpc>
              <a:spcBef>
                <a:spcPts val="700"/>
              </a:spcBef>
              <a:spcAft>
                <a:spcPts val="0"/>
              </a:spcAft>
              <a:buClr>
                <a:srgbClr val="000000"/>
              </a:buClr>
              <a:buSzPts val="1400"/>
              <a:buFont typeface="Arial"/>
              <a:buNone/>
            </a:pPr>
            <a:r>
              <a:rPr b="0" i="0" lang="en-US" sz="1400" u="none" cap="none" strike="noStrike">
                <a:solidFill>
                  <a:schemeClr val="dk1"/>
                </a:solidFill>
                <a:latin typeface="Consolas"/>
                <a:ea typeface="Consolas"/>
                <a:cs typeface="Consolas"/>
                <a:sym typeface="Consolas"/>
              </a:rPr>
              <a:t>}</a:t>
            </a:r>
            <a:endParaRPr b="0" i="0" sz="1400" u="none" cap="none" strike="noStrike">
              <a:solidFill>
                <a:srgbClr val="000000"/>
              </a:solidFill>
              <a:latin typeface="Consolas"/>
              <a:ea typeface="Consolas"/>
              <a:cs typeface="Consolas"/>
              <a:sym typeface="Consola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pic>
        <p:nvPicPr>
          <p:cNvPr descr="OPENOAM" id="383" name="Google Shape;383;g2879d3210e9_1_440"/>
          <p:cNvPicPr preferRelativeResize="0"/>
          <p:nvPr/>
        </p:nvPicPr>
        <p:blipFill rotWithShape="1">
          <a:blip r:embed="rId3">
            <a:alphaModFix/>
          </a:blip>
          <a:srcRect b="0" l="0" r="0" t="0"/>
          <a:stretch/>
        </p:blipFill>
        <p:spPr>
          <a:xfrm>
            <a:off x="0" y="0"/>
            <a:ext cx="9144000" cy="6851651"/>
          </a:xfrm>
          <a:prstGeom prst="rect">
            <a:avLst/>
          </a:prstGeom>
          <a:noFill/>
          <a:ln>
            <a:noFill/>
          </a:ln>
        </p:spPr>
      </p:pic>
      <p:sp>
        <p:nvSpPr>
          <p:cNvPr id="384" name="Google Shape;384;g2879d3210e9_1_440"/>
          <p:cNvSpPr txBox="1"/>
          <p:nvPr>
            <p:ph idx="4294967295" type="ctrTitle"/>
          </p:nvPr>
        </p:nvSpPr>
        <p:spPr>
          <a:xfrm>
            <a:off x="1371600" y="1828800"/>
            <a:ext cx="6172200" cy="14478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1400"/>
              <a:buFont typeface="Arial"/>
              <a:buNone/>
            </a:pPr>
            <a:r>
              <a:rPr b="0" i="0" lang="en-US" sz="3200" u="none" cap="none" strike="noStrike">
                <a:solidFill>
                  <a:schemeClr val="dk1"/>
                </a:solidFill>
                <a:latin typeface="Arial"/>
                <a:ea typeface="Arial"/>
                <a:cs typeface="Arial"/>
                <a:sym typeface="Arial"/>
              </a:rPr>
              <a:t>ASCII</a:t>
            </a:r>
            <a:endParaRPr b="0" i="0" sz="2800" u="none" cap="none" strike="noStrike">
              <a:solidFill>
                <a:schemeClr val="dk1"/>
              </a:solidFill>
              <a:latin typeface="Comic Sans MS"/>
              <a:ea typeface="Comic Sans MS"/>
              <a:cs typeface="Comic Sans MS"/>
              <a:sym typeface="Comic Sans MS"/>
            </a:endParaRPr>
          </a:p>
        </p:txBody>
      </p:sp>
      <p:sp>
        <p:nvSpPr>
          <p:cNvPr descr="data:image/jpeg;base64,/9j/4AAQSkZJRgABAQAAAQABAAD/2wCEAAkGBxMTEhQUERQWFhQWGBQYGRgUGBggHBgbGBUWHxUWFxcZHCggHBolHBcXITEiJikrLi4uGB8zODMsNygtLisBCgoKDg0OGxAQGywkICQsLCwsLCwsLDAsLSwsLCwwLCwsLCwsLCwsLCwsLCwsLCwsLCwsLCwsLCwsLCwsLCwsLP/AABEIAKoBKQMBEQACEQEDEQH/xAAcAAEAAgMBAQEAAAAAAAAAAAAABAUDBgcIAQL/xABLEAACAgEBBAYHAwcJBQkAAAABAgADEQQFEiExBhNBUWFxByIyQoGRkhRSwTNDcoKhsdEIIyQ0U2JjssKDk7Ph8BUlNVRzoqPD8f/EABsBAQACAwEBAAAAAAAAAAAAAAABAwIEBQYH/8QAMxEBAAIBAgUDAwIEBwEBAAAAAAECAwQRBRIhMUEyUWETInEGsRRCgdEjM1KRocHw4RX/2gAMAwEAAhEDEQA/ALzpt0l6QU56jQ1LWPzlRNzc+YHDHkUgcw2D0i1u0NfTTrbbLkZ91qGt6pG48VYDAOOJ3cZOMdsD0D0j2pqdL1S6PQtqUwwIrdEFe7u7ow3YQTy7oFUnTLX+9sfU/q2VH8YF7tbbz0aVL/st9jNuZpqANibwyQeOPV5GBrq+lfRpgaurVaQnl9oocA+RXOYG47J2pTqalu09i2VtnDLyOOY8wYEyAgICAgICAgICB+XcAEkgAcSTyHiTArdH0j0ltxoq1FVlwUsURgSAMZJx+kIFFtLptal1lNGzdZcayV3wqrW2O1HY8R4wP1sbbm1LbUF2zVppY+s51CFlGDg9WBxOcDn2wJHSTVbVW0DQUaZ6t0Ete7Bt7LZUBezG7x8YFYu2tuL7ezdO47TXqQPkGEC86U9KqdAqPqEuNbEgvVWWWvGPWsxyHHxgZ9hdJtJrBnS3128M4U+sPND6w+IgW8BAQEBAQEBAQEBAQEBArNsdHtLqh/SKK7D2FlG8McsMOI+BgWFFW6oUEkAAZYknh3k8SfEwP3AQPjKCMHiD3wKzamxEt0z6etn06uPa02EZTvBiVIGBkjj5mBp1m2No7KP9PzrdD/5mpcW0jP55B7S494ePlA3zZ2vrvqS2lw9bgFWXkQYEmAgICAgIFBZ0nqGtfS7yjqqDdczHATLIKwTyHAsT+r3wMXRzplTrrra9Klr1Vj+sbpFTNnBRGPFj25x+GQqtT6O/tVjPtLV36lN9ilAPV1KN4lAVTixAwM5HbA2fZGwNLpRjTUVVeKIAfiecCygICAgIGrdIPR/odUd819TcDlbtOersU9hDLwPxBgZuk22rdBVUyaa3U1LwuZGBsRVXg+6eLnI48oFlsHblGspW7TWCys9o5g/dYHip8DAsYCAgICAgICAgICAgICAgICBi1OpStd6x1RR2uQB8zAq6ulGhclV1WnY8QR1ifEc4FX0p26+goou0tNdmjrbF4q9qurGFapV4YBOT4DxyA2XR62u2pLa2DVuodWB4FSMg/KBTbS6baCglX1Cs49yoNY/0VhjMq1m3aGF8laRvaYj8qi70j1/mtJqnHeRWnyDuD+yX10ea3arSvxTSU73hI0XpF0rMq3rbpixwDcnqZ7usQsq/rETDJp8mP1Quw63Bm/y7RLb1ORkcQZS2lR0t2/XodJbqbOSL6o+854Ig8ziB5m2BsXaW1dTZdUhfrLN617MinO9vBXz7SggeqMngOED0z0X2bdRSqX2o7AABaqlrrQDsRRx+Z+AgXEBAQEBAQEBAQNO13QgLq01mz7PstpYdeoXNV6Z9berGPX54I7/jA2XT7Upe2ylLEa2rdNiAjeTe9neHZmBMgICAgICAgICAgICAgICBF2pr0opsusOEqRnbyUEn90Dj1wfVP9o1uHsbiqNxSlTyrRTwyAeLcyfhj0Gk0VKV5rRvLxHE+L5MuSaY52rH/LK+krIwa0I7iq/wm79KntDkRqMsdrT/ALojbD0/EipVJ4E15U47RlccJVbSYbd6trHxTVU7Xn+qp2VsApZbTYrWaYYakO7FFyTlNwtjgeOcTUw6KtcsxaN48OnquL3yaelqX2t2mP8AtsdFKoMIqqO5QAPkJ0a0rXtDgXy3v6pmWSZq3x1BBBGQeBB5HwMiYiY2llW01neO6R0c29Zs87pDW6I8dwcX0/eahzarmSnMe73TiazQTX78fb2ev4XxqMm2LPPXxPv+W5bR2Jo9qii6xxfp09dK1YdWzn37McWIHALwxvNkHPDlPRtj09C1qErUKijAVQAAO4AcBAyQEBAQEBAQEBAQEDTOnHRayxl12gIr19A9U+7enbTaO0Ecj/0AtuhvSerX6cW1gq6nctqb2qrB7SMDx+MC9gICAgICAgICAgICAgIGo+lK3Gz3Qc7bdNX5g31lx8UDCWYa82SI+VGqvFMN7T4iWmz1kdnzOZ3nckoIFZ0kstXT2PQcOmG5ZyFOWX4jM1tVN645tTvDf4bXFbURTLHSen9UvZ+rW2pLF5OqsPiOXw5S3FeL0i0eWvqcM4ctsc+JSJYoICBFXRBXNlL2UWHm9DFS36a+y/6wM1M2ixZOsxtPw6el4vqdPG0TvHtK30fSnaNOMvVqkHMWruWHysT1c+afKc/LwuY9E/7u3p/1FS07Za7fMN46MdJ6darbm8lteOsqsGHTPLlwZTg4YEg4PiJy70tSeW0dXosWWmWvPSd4XcxWEBAQEBAQEBAQEDXOlW0l2dp7dVVpuszYjX9XhW3ThXubh6xVQP8AkMmBeaHWJdWltTB63UMrDkQRkGBngICAgICAgICAgIGDWauupC9rqiDmzkADzJgaHtn0w7OqyKTZqGH9kpC/W+AfMZE3tPw3U5/RSfz4Yzesd2pXdObtrWInUCmih+sJ394u+6wrU+qAMb29gZ5CbeHh2TDniL7dPZxuNayuPTTWO9uiwnYeGICB8ZcjB5HhImN42ZUtNbRMKboppbKqnqsUgJbYEJ95M5Vh4cZqaOl6Vmto7T0/Dp8Vy48uSuSk771jf8rqbjlEBAQECM+1F0d+n1bHdVHWu04JzVacPkDid07rjAJ9XhznM4lh5qxaI6vR/p7PaMs4/Ew6xsXbum1ab+luS1e3cPEfpLzB8xOFMTE7S9isZAQEBAQEBAQEBA/NiBgVYAgggg8iDzBHdA0ToJp7NBq9Rs1lc6fH2jS2YJVUdsPSWxgFWzgHjz8IG+wEBAQEBAQEBAQNZ9IPSxdm6U3bu/YzBKkPIsQTlj90AEnyx2y/TYLZ8kY6d5RM7Ru827d27qdY5s1VrWHJIBPqL4InJRPoOi4HptLXmvG8+8tS2WbJfR7ozZqcO2a6fve836APZ4ma+r4nbJvj0/SPM/2czW8Rx6Xp3t7e35dF0GhrpQV1KFUft8Se0+M51axV5HUajJnvz3nqkTJQQEBAQEBAQEBA0v0i67hVSOZPWN5Dgo+JJPwl2ixfW1VY8V6y9LwLBtFs0/iGn6PVWVOLKXeuwcmrYqR8RO9rOF6bVR99evvHd6Gt5r2d59EfpAfW72m1WDqK13lcDHWICASwHAOCRy5585894pw22hy8s9YntLbpfmh0ucxmQEBAQEBAq9vbfo0ihr3ILHCIqszucckRQSf3DtxCYrNp2hrzdPmz6uz9SV7y2nB+lrczLks2P4PP/p/ZnT0g6YflqtVV4tQ7D51B5HLLC2nyV71Zz6QNnYz9o/VFdpb6Am9+yNpYfTt7Shajp7vf1XSXW55PbilPDO/6+PJD5SYpMrqaTNftCus6QbTc+1paF7lrexh+uzqp+kTP6ctuvDLfzS+JtzaaHIt09w7VsqZCfAOjnd8yp8o+mm/DJ2+2Wz9GulNeqJrZWp1CDL0vzx99GHCxPEfEAyuYmHOyY7Y52tC/kKyAgICAgcx/lAaXe2fU49pNRXjw3lcH8JuaCbxqKzTvuxv26uD6PdNta2cAXQMD3Fhnj3T2vEeIc2nnHf7bdpj+zSvW0UtavfadnZQoHADAHICc2u23R89vMzaZt3fZkwIGLUahK13rGVV5ZYgDjy4mY3vWkb2nZZjxXyzy0jeWCratDHC3Vk9wdf4yuNRjntaF1tFqKxvNJTJc1SB8zI3TtO277JQQED5ImdkxG87OR7Y1puvtsPvMQPBV4Lj4DPxnc4Lh5cM5Z72l73T4ow4a448Qgs4H8Ju6jXYcHS09faO6+KzLpf8AJ/0pbaF1jD2NOQPAvYvP4KZ4Xj+fNlzVnJG0bdI/u2sUREdHoCcBaQEBAQEBA5TpbvtN12sfizu9dWfcprYqgXuDFS5794d0ux16bu5w/DFcfPPeVhLHRIHzEI2h9hJAQImu0Is3WDNXbWd6u1PbrPaQe0EcCp4EHBkWrEqM+Cuau0rrZXTrqwE2kvVMOAvRSabP7xIyaj3huA7CZRNZhws2lyYp6x09236LXVXKGpsSxTggowI48uIMxayRAQEBA0f00072yNQcZKNQw+F9eT9JM2NJblz0n5j90W7PPKICMEZHjPqWbDjy12vG8NGJmFrodbdXjq7nA+6x3l+TcvgRONl4RTvjtNf2UZdJgzeukLrT9JdSParqf9Esh/bvCad9Fqadtpc7JwLBb02mE+rpQPfotXy3G/ytma8/Wr6sc/8ADSt+n8v8t4lW9Kts03UBFFmesqJVqn9kN62fVxymjrb89IrtPePEtrhvDNRps02tHTaeu8d0u07KsUqfs65H3VRh4gkAgyZppprtMbf0a8RxWl9/umN/yibC6S11aWwWWCxqHetBvDesUEbhHeOPPwlen1UUxTE9dp2j5Wa3hd82orasbRaN5+J8s9nSi2sK9q6c1sVBFVuXTePAnhg47cTKdZeu02iNlf8A+RhvvWk25o7bx0lH2jtf/vCpkegoK3ALW4GCV3i3DAbuHbMMmef4iJjbbZfp9DX+BtS0TvM+3nx/RJ1XS4Gx0oNG6mBv3WEByexFUEkDvlt9ZabTFI7KcHBI+nFsvNvPiI7flm2d0vqZCbgyOCQVVLGBx7ysF5HxlmHV80fdExP4lVqOBZ63/wALrHzMQzWdKK/cqub9Xd/zES+L5Lemkz/75K8Az/zWiP8A3wg6npPcQQlCrntsfJ+lB+MujTanJG20V/P/AMbuHgVKTFr33mPZpq7LwPWcny4f850sOjzckUvknaPEO9No332OoVfZH/XnOhp9JixemOvuxm0y63/J60x/p1nYTQg/VFjN/nX5TxP6ivzayY9obGH0uxzhLSAgICAgRdq6sU022nlWjvx/uqT+EDmPRvTmvSadDzWqsH6RmbNez0+nry46x8LKSuICAgICAgfIRMbq+3YdBbfVOqs59ZQzVvnv3qyDmYzSJUZNLiv3hZ7K6S36R0TVub9MxCdcwHWUljhOs3Rh0JIG9gEZyc8SKrU2cnVaKcUc1esOh7wmDQfYCBrnpFo39ma1cZPUWEeYGR+0TPHO1on5JeZaDkAz6vinfHWfhoT3TqZjZKdVKLJTqZRZKbTKLJTalHcJrXpWe8MoSq9Mh5op81H8Jr2w4/aE7yzDZ9OPyVf0L/CUfRx/6YTvLDZpKxyrQeSr/CW1w4/9MI3lGsQDkB8pfTHSPEImUO2bVYiGKFdL6oQbpfVCFdLqoQbpfVDt3oE027oLX/tL3P0qi/hPmvF78+tyW+f+obmP0w6ZOazICAgICBoPTjbS6ne0GnO8CQNVYvsogwTSG7bH4AgeypJODiZVrvLa0unnLf4jujzYeiiNiEkBAQEBAQEBAh7ZCHT3dZjc6t97PLG6c5kW7Ks230539nPftm3P8b6zNZ5ro9KQwIELbdO/p70571Vg+aGB5N0R9VfIT6porc2mpPxDRt3lYUyywnVSiyU6mUWSm0yiyU6qU2SnVSiyUteUpSjWyyog3S+rFBul1UIV0vqhBul9UIV0uqhBul0TtCHoL0L6fd2Rpyebm5z8bnx/7QJ8s1d+bPefmf3b1ezeJrpICAgIHONt7ft1zNXp3arSKSrWoSLLypwwrPuVZyN4cWxwwOJspTd0NJopyfdbsxaTSpUoStQiDkqjA/8A2XRGzt0pWkbVhmhkQEBAQEBAQEBAga/THUWUaQfn39fwprw1xPgRhP8AaCYZJ6NDiGXkx8vmXT/sqfdEocFmgIHwiB5FWncZ0PNHdPpYj8J9K4Pfm0dJaeT1JlM3rMU6qUWSnUyiyU2mU2SnVSiyU6qUWSlrylKUa2WVEG6X1YoN0uqhCul9UIN0vqhCul1UIGpOAT3Ayc9uXFa3tEkd3p3oHper2do0IwRRTnzKAt+0mfK7zvaZby+mIQEBA/Ni5BHeCIHJeiyldLVW3B6QaXHc9RKt8MjI8CDNinZ6PR2i2GNltMm0QMd9u6rMeSgtw8BmGNp2jdrOl6ZGxA9ei1bI3EMqKQR3jDTDn+GnXWTaN4pOy42JtqrVKWqJyp3XRwQyHuZT++ZRaJbGLNXLHRZSVyJtLaFdCb9pwCyqMAnLMcKPnEzswyZK0jeyXDMgICBL6A0b+q1l5/N9Vp0z2YQWWEefWJ9MovPV5/X35su3s3uYNIgICB5Y6T6c16/WqezUXn4M5YfsafQP07bfRRHtM/u1MvqYKZ2LMEjSahWLAc1ODmaOPU0y2tWveO7KYmE23VLWAW5EgDHaTyGJVqM9MUb289ExG6zpmNhOqlNkpF2pWtGsf2VBJwM8B4TVy3ilZtLKE7T2hkVhyYAjyIyJXE79RhtltRU06xLQxQ53WZDkdqnjMsOWuTfl8ImNkPaOpWtd5+AyB8zgS++WuKvNZERuwWzapO8bsUG6bFUIV0uqhX6lN4bo5thfqOPxmvxK/LpMk/E/syp6oettFVuVov3VUfIAT5k3GaAgICAgc66U6L7LrhaOFOs4HuXUIpwf9pWvzr8ZZjnadnS4fn5bck9pfJc7ZAjbS/I2/wDp2f5TE9mGT0T+FR0C/wDD9N+h+JmNPSo0X+TCHUNzbThOVmkDuB2stuFJ8cY+cj+ZT6dVtXzCs1d6+v8AaNpWDU5bFeldt1ME7q9WgOfHemM/Mq7WjrzZOvwwbXvfVbM0l1ljhzbUrbhADE2Y3yMe0MZHdmJ61RltOTBW0z5j91/t5GrWlLNaaKAG6yxnAusPuqGx8yOMyt08tjNE1iIm+0efdX9G9p413UVam3UUPSz5u3iVdWA9R2AJXEis9dlWDLtm5K2mY28t3ljpPkkWHo7fF+vr/wASi7/eUhP/AKZr3jq89rq7ZpbvMGmQEBA82ekygptbVg+81b/VWv8ACe3/AExbfBePaWtm7qOmehsqfkepqFPu2jdP6Q5fMcJwcsfQ1sW8Xjb+vhbHWqU46zUovu1DfbxY5Cj4c5Xn/wAfV1p4r1n8kdKpl5uLt/OrRWuMMQpLd54nAEr1F8s3mJtFa/umNtn3Z+17DRqjvq70Bt2xMYb1CVOOXZNOmsvOG87xM18x5ZcsbwkVarVDTPqXsTBp31rCeycAqS3bw5jxlfPn+jOW0x2322No32W99+parT9UUrDoGsuYA7nqAgKhIySc+UyvfJNa8sxHvJ0Vuz9pONSKG1CahWRm3lCgoVPssFJHKRgz2jN9ObRaNiY6bqvY9Oofr+rsWpRfbg7m8WO9xzkjAkaSma3PyTtG8+C2zBtLWtbpX3wA6Wqj45ZVxxEty55y6eYt3i20kRtL9bT1x6wVK614UMztjt5BQSOM2smrt9SMNbRXp1mWMV6boun1h3zWzrZwyGXHxBAJ4zY0ertOf6NrRbpvEwi1em7JdO5VU+bIo6zV6Wv7+o06/BrUB/ZOZx6/LorfmGeL1PVs+etsgICAgIFX0m2Mur01lJO6WAKP2o6nNbjxDAGExMxO8NB2VqmsrBdd2xSyWL92xDhx5ZGQe0EGbNZ3h6XT5fq44smSV7DrKy1bqObKwHmVIESxvG9ZiGqbF0+09PRXStOmYIMBmtfjx7QFlcRaI2aGKupx0isRH+6x2LsKxGuu1FgbUXLulkGFrUD1VTPHgeOfKZRX3XYsFo5rXnrP/Cu2LsvWUUfZlpoHtD7RvniGJ9c17mS2P70xiJiNlOPDlpXkiI/L8p0avGza9N6nXV2K4yTundt3hk44ZEnlnl2T/D3+hyeYZtdszVNqKNX1NVjrU1bUs+ApLE79blSM4IHLkPlExO+5fFlm8ZJiJ6dt2TS7K1Ta6vVWipUFT1dWjE7g5qd4gb5JPHgMcJMRO+7KuLLOaMlojbZtMzbxA/fRe3c2nj+30zD40WKR8cXH5GU5I6uLxOu1os6HK3MICAgefvTRTu7VJ+/p6X+TWL/onrf0vk65KfiVGaOzUaZ6uyh+9dQXrO77S4ZfMHl8eU5fEcFsuL7PVHWPyzpO0pexKGAZ3GHsYsR3Dkq/ATV0OG9azfJH3WneU2nxDCumIusa3TtfvEbhAUgDHs4Y4Wc62K9c1rZKTbfsz36dEjQ6C7q9aGr3WtX1ApGOKMAoPhwEprgy8mWJr37J3jourdG52f1QU9Z1Cpu9u8EAI+cuy47TpeTbrsiJ+5H2ls6zOkaylr6a6gr1KRlX3RhihOG7pp5sVt6TNd4iOsMoljp0ln2umxdN1NISxcDcBGRnedV4DJ4DGeUsxY7/AF63iu0bSTPRG0D30daGod1a2xk3CueLe8CeAPPMs09s2Dmjkmd56bbInafKJqNmWfZ3yM2WWixlHZlgcZ8AJn/C5PoT0+607zCOaN2PaekIu63qhapUKy4BKkcmAPOX5dPamWMsU5omNphETvGzDpqzvluqWtcYA3QGPeTjkPCbmjpe2Wb8nLXx7sbdu793TtVVrb0dafrNq6MYyA7Of1K3IP1bs4H6kvtgrX3lbhjq9LTxLZICAgICAgcz1SgbQ14T2d+ljjkHahN/48FJ85djdnhkzyyzSx1CAgJISAgICAgIEelsa/ZxHbdcp8m0t+fhkA/CV5XM4nH2RLp0pcUgICBxD086bGs0tn36LE/3dgI/4pno/wBNX21M194lTmjo5/TPa2a6dVKLJTqZRZKbTKLJTqZTZKdVKLJSl5SmUo90sqIN0vqxQbpfVCFdLqoQbpfVCFdLqobb6GNPvbU3uyui1vqZFE8t+p79cdfz/wBL8Md3f55NeQEBAQECp6T7bXR6drSN5uC1oOdljcEQeZ5nsAJ7ITWs2naGh7M0rIpNjb9tjNZa/wB529rHgOCjwUTZrG0PS6fD9KkVTJK8gICAgICAgICB86PUdftKvHFNIju57BbahSpM9/VtaSPFZVknw43EssTMUjw6PKnLICAgcl9PunG7orO0WWp9SZ/0TtcBvy6yPmJhXl9LlVM99Zqp1UoslOplFkptMpslOqlFkp1UoslLXlKUo1ssqIN0vqxQbpfVCFdLqoQbpfVCFdLqodC9AunzqdZZ9yqhPrewn/hieK/Ud99VFfaIbOHs7VPPrSAgICAgaN6Q8/aNAX/J71wGeXWmv+b+O4LcfGZ07tzQ7fWjdCl70JAQEBAQEBAQECHrbrC1dOnUNfcSEDeyoAy9r49xRx8SVHbMb22hq6rURhr8t96NbDTR0itCWYkvZY3tW2HG87eeAAOQAAHKa7ztrTad5WsIICAgc39O9GdBU/amor+TK4P7xOjwm3LrMf5YZPTLjNM+j2aibVKLJTqZRZKbTKLJTqpTZKdVKLJS15SlKNbLKiDdL6sUG6XVQhXS+qEG6X1QhXS6qHWvQJp8UauzHFrlXPeErX8WafP+NX5tZb46NvH6XUpymZAQEBAQIO2tk1aqlqb1yjYPA4KsDlXRhxVgeIIgidurTbeievr4VXUXr2G4NXZ5MUBVj44XylkZJdDHxHJWNp6vidGdpNzbSV+P865HwwoPzj6ks54nfxCTX0GvP5XaDg/4FFSD5WdYf2yJvKi2uzW87I21eieq09Zt0+os1JTi1NyVAuo5it60XD45A5B5cM5iLzDLHr8tZ+6d4RNHqktRbKzvI4DAjtBl8Tu7tLxevNDNDIgICAgSegun6zW6q88RSlenXhyZv5y7B8jT8h3SjJPVweIZObLt7N9mDQICAgIGk+mWne2TqDjJRqH+V9e8fpLTY0tuXNSfmEW7OD0z6f4hpJtUpslOplFkptMoslOqlNkp1UoslLXlKUo1ssqIN0vqxQbpdVCFdL6oQbpfVCFdLo6Idv8AQlTjZatj8pbe3/yFf9M+ba+/Nqbz8y3Kdob7NNkQEBAQEBAQEBAQOZ7V0P2PWtUBijU71tXctn5+kef5QDxfuluO3h1eHZ9v8Of6MstdjdAp2i1zFNHS+pYHBavhUp7Q17epkdwyfCYTkiGjl1+OnSOqXboNooN59GrjuovVm+l1QH5zH6iivE481Ql23SG3LS1L8tzUK1bE+AsAz8MzOLxLcx6vFftKTrNfXUjWWOoVRkkkfADvJ5ASZmIW3y1rXeZbZ0A2e1OiQ2ArbcXvsDc1a1i26fFQVXHZu4mvLzOS3Nabe7Y5DAgICAgVXSnZX2rR6jT5ANtboCewkeqfgcSYnad4Hml9PZVY1VyGu1DhkYYPDtGeansI4ET6LoOIYtVjjaevmGpak1lKqm3ZinUyiyU2mUWSnVSmyU6qUWSlrylKUa2WVEG6X1YoN0uqhCul9UIN0vqhBsDMy11qXtc7qIoyzE8gB+M1tbr8WmxzNp6+I8sq1m0vR3QLYj6LQafT2EF0UlyOW87s7Ad4BYjPhPnd7Ta02ny21/MQgICAgICAgICAgV23ti1aurqrgcZDKykhkZfZdGHEMP4g8DCYmYneGvUej6on+lX36lRjCWFUQ/prSq7/AJNkeEmbTK6+py3ja1m3aehUUJWoVVGAqgAAdwA5SFDJAw6vSV2ru2orqex1BHyMCq0nQ/Z9TiyrR6dHHEMtSAjxHDhAu4CAgICAgIFJ0m6KaTXKBqagWHs2L6tifouOOPDl4TOmS1J5qztJs5rtb0TaqrjpL0vX7l3qP2cnUFW7eYHxna0/Hs9OmT7lU4o8Na1mydXp/wCsaS9AM+siGxOBxnfqzj9bE6ePjmC/q3hhOKWCnaVOcGxVPc53T8mxNmNdp7+m0I5Zhbae1TyYHyIkzkpPaTZYUmU2tHuJi8pVvCUW6WVmBX6ixRzIHmRLYyVjvKNlTdtOnOBYpPcp3j8lzInW4Keq0HLLJpNnarUf1bSaiwH3ihRPrs3Qfhma+TjeCnSu8/hMY5bHsr0Vay051VtenT7tX85Ye/1iAq+freU5uo47mv0x/azjFHl0fot0N0mgB6iv+cPtWud6xvNjyHgMCcXJktktzXneVkRs2GYJICAgICAgICAgICAgICAgICAgICAgICAgICAgRtZoqrAesrR+BHrqp/eIGh9IujGiWmxl0mmDYJyKawfnuyY7jgO2b2Rm3GZcE+ySO3wlsXt7oVX/AGpf/bW/W38Zh9S/vKdlhsrUu5G+7Nx94k/vmfPb3Q730U6NaJ9PWz6TTsx5lqayfmVlU9Uug7P2fVWq9XVWmBw3EUY+QkCZAQEBAQEBAQEBAQEBAQEBAQEBAQEBAQED/9k=" id="385" name="Google Shape;385;g2879d3210e9_1_440"/>
          <p:cNvSpPr/>
          <p:nvPr/>
        </p:nvSpPr>
        <p:spPr>
          <a:xfrm>
            <a:off x="8923338" y="-144463"/>
            <a:ext cx="304800" cy="304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png;base64,iVBORw0KGgoAAAANSUhEUgAAAUAAAAB0CAMAAADD0huXAAAAzFBMVEX////F1anMzMwAAAA1NTYmKh/j4+OsupTg4ODs7OzA0KVocVmAim7K2q35+fmnp6eJiYnQ0NDFxcW7u7tfX1+enp7z8/OapX8SEhLW1tbo6OgfHx8YGBhcY08PEQvDw8OWlpZweWA8QTNERESwv5ezs7M9PT0VGBFUVFRkZGRJSUl5eXlqamqBgYEnJycwMDBxcXFLUUCPmXY0OSyps5OWoXjO08EuKzPHzbmjrYnZ3c65wah5fXDO3LceIxbq8N7Cza4sMR9MU0I/RzIjpXKfAAAOsklEQVR4nO2dD3urOHaHtchlUTsXkAQaBExhl0Ur/ns63bY77c5s2+//nXoEjm8M5MZJbMfu8HueJI6QQbwcHR2BhBDatGnTa3Jtx4ggQj67KI8pS6VRFOE9yvevZxbeRnmuLBLTBz8wv91Dsnv8/DzFjuRNC/cIYlE8fTAAHa8rBRKZlfvSgR/AVvo5/GG07EoivCh3Pre49yeWfrVAp2hL3bk2rstmqEO/l6hRnq8cpAafq4b4uGWfW9z7E8M7pdQgDUCvEshKSYxLZGMPkR13sYWQylEN5sn72Emszy7v3YlFnFJquQDQDRovzHseg+XFKUOiyMqkDL2qRUWIkExsO6GfXd67E4sODSsArAO/830aJwAwGgF6kd91fjkCpBvANT0DiBrAJEJhHwFyOkDjW2ZfAW6t8FwZ9sM8zz3ka8RxaLUDMcFKjDNEFEe4tTxwh+AGEY1sJwm3QHAmua9AQYc8MLJMq9ZGpImR6CRyfQuRVhUlQl0GQWBDkK/Kzy7wpk2bNl1Cjj5+JFN/NzhpYsneXvmWXZbQmQs3T4jc5giB7Kb+RXAS5DnRSswncdtAPyXu3eW235isAgISkXH4bUXeyMMSyEaOSUEul04PAEUJbGOTYo9d5mAP5jcItM9vUkjby42kU65cMHEaUhFP3KRMT8o7F7Gh7weGMIZIDzSwWDd9Ch05qXFfYYqYiiIfMUhhu9EelQ+xTmLDvzcxwQxrE2OxTJ/AweMdDVuduBwZrbmcq0nUHIkWuIW1EOlUhTG3+wqhtkb7GnomWDq7EBEIA/dFjMMxS4m7HOdj3luU8ulWEQFUBNkufIihekzX26XwP4qlyeJKW/YAUEjw0MKkkCvbI+kZlIDSrKsFiaZ7VAAwYQZpbK6thSXrLek0BbLrvp0sjkb7LjLOM/GuW75JT/1Mq3PJ3leSa1VzsseDueLQytlNqFVlI7tTuknB/7RKeYi1DqLVlTudpq/rlnVdtacAqQHopHCdod+bYVUUgzLWOPFyTZcuM7elo/C65Zs03SqyEVcixrW005LwhAo8+mwnknKISNxqlCvp7HEs6i6mUJ1w52r96s4/phhsLY5K4fJiCVDU1PgUmQ0OIZIi2e/qsUY4qURT9U1vA9DcrNw1CAoZY9NB94hwxMF/OImUpqELIxccOdSY2BmkEH7jxknUX7toQpfIjjJX1kVMoimiAYApFCgvUL6DgmAoX+Y6dS5Ug6L9WId1IATfAUycXbuERk8+0ABMoHOeF0mVuc8AQnuGwkQYC5A9KbHWWgUC5fj6gWrYuK6vdNANoRuMPgUNFqnBwrwA2Y2qq52D+KBVCzXdgahntFJLF1oBOzncJGZ4emBzAChixwoTaw4wdXeZcc8x35WMcY5Ija9dg+F4EAe6Vha7loOcbPTV0J5JsDNiGjJmEfNZZhAcOiY+kJM7j63M1OKuuXoBjZ4BNLcieQBl7vnB/I8AI9R1kAfHNlRz1HhIV1aaX71wzQesPE5uc1uQDQeAWsQ7iYgaAtXGCA8mKLUHiLMMwAFJVdc9wA7TYFc7HNqR8vpPb+Lq/d/1btQXJmyKnmwLOk3CdIzyEv5Y48NVl4sx0QHnEnueZPA5y70YMeNtyju5d87izy7Bg2vsdtylyI388AdVDHdSFRbKMP7sIpwj525NkOH0s4twjtwG3+lomAcBCOXsPrsI63oUgGCC93n3+VEAIis6Y+TlJ+hhAKK2v8uG+HEAOtj/7CKs6XEAovouY8EHAnifseADAbzPWPCBAN5nLPhIAO8qFnQnQV84HT9/dnnO0h3Fgtw/qMXR+Le87YCEd+p+YsEIzxQ9xMSBO4kFBXEj3HnPVEa4FOT+ZWJB9x3fu7CHshmN8KnFpTi07l+M2Dh33/O9CwO0ZIRP50oBQHr5E764KDTEdvz2730CQLrKk0q5toGa9BdOeS27NFrfsJJfyq/5iQWxIP2affWwy91cDSCpimk86AwgZdWKRVKrUbuALzbQMhhUs3ImoCbIFtk9DaqXB6B5sbJ7WetRldkgTSwYf82u1ypOp4b2dDcrAO3TUTXEE+fPQj4CpFjn1egNTwGyLMf58vx4ETX7AWezLTTEu67FvVyeCs2xWgC0fDNWZ1geoMNBs8PlLF32ykxDPOyfmFhw/ET3OOjUspxUw26G/mQ3K2T46bMgGdmxOjdGOgLsIvhVqTlA2qV4DWCOPSnLdD/bwtokk7LDK6bJcb8EyILWWql8tMSNJcu+W5igkb/zxnRpYsHRBCXeU8lUPds/HNOXkicnNeIFgKfjIs1ISUTkOMB0HEF5/PMSQKc2URU3IeApQC/3VwBa+xQKK5WemVpWNczQnZuORbM6aJcAs8Jfc160GUpI9ha7MdvKyH9iAbGgO9Zm3EFBqmIO0E9hD6x6fty1VhgAno6LjM18AB6MM6KYHjRHqNRKrw2BfQJoTXc3zKjF0ypM4TKuAOTcXOCkmm/JmCV5jVeQYLYECHsI9E57C0MrKt+42BVPYMlBs6ePJha0zQc1eNLH3eKgSUkpa02FkN+I/wDgbFxknEoX58SLpNOHwotc2WekxGv+8wCQ4dFAzbjjeSOyCtA0qZ7CbLlBQl/GXxggGKW1BhAnLfi6ufuHMvVtMywN2VjVs9wmFkTjfhI4aj13HLB7qBAeNgDdPFiRfwR4Oi4yTpzcDEfby3BAAhU5xSURaxfh/QCzDqsV5wis8nZOkJYDuLNWsYXBNiWVmcYzU5NRGoKLHeqlCbJBP3MwT7Gg2nV5kwbz6ykrrNtoSLhFib8GsDsCPBkXaQC27bjNj6DVTxo3VFH7rSpMxwZYmGGU5wH0NO6WTYVVZmCbtFCnZw5mo/ftLlkERNT4P9ksAA7Gmmg7Tx/39LzCT7EgNYEChU0LE7TCfRuOlu+s9uvEKcDjuEgA2JhXhmTCV+CWSsuNHZanK/N8ngDaYyNSmqlA5wAEk4JWZMU17kxeWe9mAMO6NsPl1DxEz30wyiVAGijDokqWFlid5J1iQdr0hne4AMg7QMemuPQQg8uVW01HgMdxkQDQ6wmyU+pBC+3qjNUuEvXKELpjGJNj4QplqJ8DkLURz0DzOsOCXWkxbxHejB2F/aIKg+n4jHm7eWMOxYb0MGoWvtTrg5O8Uyzo4T1jWQNV9TQ3+ECLndrsWhiTAcDTcZFm7GQ7aHPbe4+rXiEniCqlV+AfAToVbobxWdc5AHkS7UDDApSXpK3G83hiFKuGZRijsa4StWgsoOXUAa4XbRRY2WlhplhQBrhoiyifZ5dVqjVci+dpKwAJR7NxkeO/PB+dnjeOoDwMpHwZIIrLxhvD73lfmOWzCzumTVoEIJbnV02+4hzNpnDZaHNwUiv7p9l6usXz2UWYYkEWdlXnLbOzHHzg6VGv0Rde3M6aeaoVGPSglQ3shbsP68mUsbelz/4/xIIQL6+X05q7jcsDxDhKnws/xu2sg1h8iAXPzX9hgMQhOpqphkI9jmIEsSA5P/+lH/i4MQ9nKp3rne4VFJtY8OxL7lwaYFaohXYPJW1DLOj1Z+buLz0dgqf4H1b0z/jPa8n3mP5LSKPGKX45M/+lJ8Xy9Kc//X6pH/Af1pLvMv3vJhb8+dz8lwf4xy+/m+vLP/4T/m6ZfK/pv5pY8G9n5r8JwN+9UIA7Tf+biQV//XLQK/k3gCvpv5pY8H9/NPqf8XQ2gG9L/xJ3OPb/+6effvrjL3gD+Pb0LznFnfsvRj9sAN8D8N9NLPhvf/n+++83gO8CCN33KBT/ugF8N8D/cksH/ecG8N0Af/gZoc0CPwLwr//xs+G3AXwvwO//YpqQDeD7AR60AdwAfkL6BvCD6aYRmfj9dQP4PoA/fveHUd/9uAF8F8Bn2gC+I/1Pz/RK/g3gB9O3W/ofTN8eKn0w/fIAH/2x5hvTLw0wK6761PvudPEH64d1GH87eojJ0Js2bdq06Tep/4dt1A1f4+LKu3wl1Qelq1u9JYp2GL+6IoKdffuKkm8tCWBbL+ebZjiTb82qfJ8qnIS3ePU08Qf8OkC3e2VVAv7im4A9jsLixXyOmeuNSj3sL+1FKjgtvbYC0mXFi/Fu5GsA5a4Pvr2fFwEG/nOA7unyTVyb7zmRJ3T7emHfpGp8mZC+aj125e5wOzd/epPWikzOUpVmVjtpvIL6pd+gUPWt45rXVdh7U0YDMG6TQCLSlVXfmSW69BD61Ivgt8qKYZo0KivzQv/+sFJcudsZgPvALE/EvlGGt2sCCOquVo9d6R/vh2v/ReVm0TKdj3OKbVz7To27rOw93mpkXsPkazIBtIs972pCsPJK5SMn6fgeZ2yoeY7b0ptmlkE+qw95VR1qbGYAajNlFJcif7kUb9eTbeDeu9IiW6Kdvz1rVakzLY3XBgQAZkiYGbLcMudOckiL8gOYrHaRG3BivGVZuGEgEIn4WIXNWhKTm4B8HFCKpzZprPpmzWAUhXZ6VoHervw6AJEIj4dovRdlJiv6iR+22DLLQ5nFkqEu54FKImJj6k5rkgAIPwmqKmnH2d+8cM28epMX/uYFelo8anxPARj8U5PxHKBbvlyKN6ssjid3xXXyRJNMx3ilEcFFC2zyI0BRFZ7DIuJWXq6fQPhFnoc+JweATQf7VysAXeT4qifPAAZmNYRLLz50qF/9lV/2xvZnAMxMNUbeMC0nBABj49BCTCD+SKavAoiyEBDu0ANAYakYOZgfW+EjQM83K2Me/NIIMNwJxNILt5dTK9xc/W2Doty9CjAYrczCllkRjOxKcJ86bxR4P7o7vJLTNCJ1G1aKmCW9oXkVbhCEGgDuFfdNsDd5IuMD0y48NiIjQLcI8osvDzfGgewWHTqSvwLQnRa1EZyKkiCXg6nEeZDFOZhScwjxbG9MzG24ItBiOBwaFC8owVrtNqSmdk47gXyu7KrjO6rs8VkFCQO2PO7HBADDW3XxXf3ORy6uU6y80WISq+3ptSyfpKa75R2Sd1q6p6sXSym07pL8815t+xA3mCz+jRg15qX1EGex6er6P6BLE5gPZuCJAAAAAElFTkSuQmCC" id="386" name="Google Shape;386;g2879d3210e9_1_440"/>
          <p:cNvSpPr/>
          <p:nvPr/>
        </p:nvSpPr>
        <p:spPr>
          <a:xfrm>
            <a:off x="8923338" y="-144463"/>
            <a:ext cx="304800" cy="304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png;base64,iVBORw0KGgoAAAANSUhEUgAAAUAAAAB0CAMAAADD0huXAAAAzFBMVEX////F1anMzMwAAAA1NTYmKh/j4+OsupTg4ODs7OzA0KVocVmAim7K2q35+fmnp6eJiYnQ0NDFxcW7u7tfX1+enp7z8/OapX8SEhLW1tbo6OgfHx8YGBhcY08PEQvDw8OWlpZweWA8QTNERESwv5ezs7M9PT0VGBFUVFRkZGRJSUl5eXlqamqBgYEnJycwMDBxcXFLUUCPmXY0OSyps5OWoXjO08EuKzPHzbmjrYnZ3c65wah5fXDO3LceIxbq8N7Cza4sMR9MU0I/RzIjpXKfAAAOsklEQVR4nO2dD3urOHaHtchlUTsXkAQaBExhl0Ur/ns63bY77c5s2+//nXoEjm8M5MZJbMfu8HueJI6QQbwcHR2BhBDatGnTa3Jtx4ggQj67KI8pS6VRFOE9yvevZxbeRnmuLBLTBz8wv91Dsnv8/DzFjuRNC/cIYlE8fTAAHa8rBRKZlfvSgR/AVvo5/GG07EoivCh3Pre49yeWfrVAp2hL3bk2rstmqEO/l6hRnq8cpAafq4b4uGWfW9z7E8M7pdQgDUCvEshKSYxLZGMPkR13sYWQylEN5sn72Emszy7v3YlFnFJquQDQDRovzHseg+XFKUOiyMqkDL2qRUWIkExsO6GfXd67E4sODSsArAO/830aJwAwGgF6kd91fjkCpBvANT0DiBrAJEJhHwFyOkDjW2ZfAW6t8FwZ9sM8zz3ka8RxaLUDMcFKjDNEFEe4tTxwh+AGEY1sJwm3QHAmua9AQYc8MLJMq9ZGpImR6CRyfQuRVhUlQl0GQWBDkK/Kzy7wpk2bNl1Cjj5+JFN/NzhpYsneXvmWXZbQmQs3T4jc5giB7Kb+RXAS5DnRSswncdtAPyXu3eW235isAgISkXH4bUXeyMMSyEaOSUEul04PAEUJbGOTYo9d5mAP5jcItM9vUkjby42kU65cMHEaUhFP3KRMT8o7F7Gh7weGMIZIDzSwWDd9Ch05qXFfYYqYiiIfMUhhu9EelQ+xTmLDvzcxwQxrE2OxTJ/AweMdDVuduBwZrbmcq0nUHIkWuIW1EOlUhTG3+wqhtkb7GnomWDq7EBEIA/dFjMMxS4m7HOdj3luU8ulWEQFUBNkufIihekzX26XwP4qlyeJKW/YAUEjw0MKkkCvbI+kZlIDSrKsFiaZ7VAAwYQZpbK6thSXrLek0BbLrvp0sjkb7LjLOM/GuW75JT/1Mq3PJ3leSa1VzsseDueLQytlNqFVlI7tTuknB/7RKeYi1DqLVlTudpq/rlnVdtacAqQHopHCdod+bYVUUgzLWOPFyTZcuM7elo/C65Zs03SqyEVcixrW005LwhAo8+mwnknKISNxqlCvp7HEs6i6mUJ1w52r96s4/phhsLY5K4fJiCVDU1PgUmQ0OIZIi2e/qsUY4qURT9U1vA9DcrNw1CAoZY9NB94hwxMF/OImUpqELIxccOdSY2BmkEH7jxknUX7toQpfIjjJX1kVMoimiAYApFCgvUL6DgmAoX+Y6dS5Ug6L9WId1IATfAUycXbuERk8+0ABMoHOeF0mVuc8AQnuGwkQYC5A9KbHWWgUC5fj6gWrYuK6vdNANoRuMPgUNFqnBwrwA2Y2qq52D+KBVCzXdgahntFJLF1oBOzncJGZ4emBzAChixwoTaw4wdXeZcc8x35WMcY5Ija9dg+F4EAe6Vha7loOcbPTV0J5JsDNiGjJmEfNZZhAcOiY+kJM7j63M1OKuuXoBjZ4BNLcieQBl7vnB/I8AI9R1kAfHNlRz1HhIV1aaX71wzQesPE5uc1uQDQeAWsQ7iYgaAtXGCA8mKLUHiLMMwAFJVdc9wA7TYFc7HNqR8vpPb+Lq/d/1btQXJmyKnmwLOk3CdIzyEv5Y48NVl4sx0QHnEnueZPA5y70YMeNtyju5d87izy7Bg2vsdtylyI388AdVDHdSFRbKMP7sIpwj525NkOH0s4twjtwG3+lomAcBCOXsPrsI63oUgGCC93n3+VEAIis6Y+TlJ+hhAKK2v8uG+HEAOtj/7CKs6XEAovouY8EHAnifseADAbzPWPCBAN5nLPhIAO8qFnQnQV84HT9/dnnO0h3Fgtw/qMXR+Le87YCEd+p+YsEIzxQ9xMSBO4kFBXEj3HnPVEa4FOT+ZWJB9x3fu7CHshmN8KnFpTi07l+M2Dh33/O9CwO0ZIRP50oBQHr5E764KDTEdvz2730CQLrKk0q5toGa9BdOeS27NFrfsJJfyq/5iQWxIP2affWwy91cDSCpimk86AwgZdWKRVKrUbuALzbQMhhUs3ImoCbIFtk9DaqXB6B5sbJ7WetRldkgTSwYf82u1ypOp4b2dDcrAO3TUTXEE+fPQj4CpFjn1egNTwGyLMf58vx4ETX7AWezLTTEu67FvVyeCs2xWgC0fDNWZ1geoMNBs8PlLF32ykxDPOyfmFhw/ET3OOjUspxUw26G/mQ3K2T46bMgGdmxOjdGOgLsIvhVqTlA2qV4DWCOPSnLdD/bwtokk7LDK6bJcb8EyILWWql8tMSNJcu+W5igkb/zxnRpYsHRBCXeU8lUPds/HNOXkicnNeIFgKfjIs1ISUTkOMB0HEF5/PMSQKc2URU3IeApQC/3VwBa+xQKK5WemVpWNczQnZuORbM6aJcAs8Jfc160GUpI9ha7MdvKyH9iAbGgO9Zm3EFBqmIO0E9hD6x6fty1VhgAno6LjM18AB6MM6KYHjRHqNRKrw2BfQJoTXc3zKjF0ypM4TKuAOTcXOCkmm/JmCV5jVeQYLYECHsI9E57C0MrKt+42BVPYMlBs6ePJha0zQc1eNLH3eKgSUkpa02FkN+I/wDgbFxknEoX58SLpNOHwotc2WekxGv+8wCQ4dFAzbjjeSOyCtA0qZ7CbLlBQl/GXxggGKW1BhAnLfi6ufuHMvVtMywN2VjVs9wmFkTjfhI4aj13HLB7qBAeNgDdPFiRfwR4Oi4yTpzcDEfby3BAAhU5xSURaxfh/QCzDqsV5wis8nZOkJYDuLNWsYXBNiWVmcYzU5NRGoKLHeqlCbJBP3MwT7Gg2nV5kwbz6ykrrNtoSLhFib8GsDsCPBkXaQC27bjNj6DVTxo3VFH7rSpMxwZYmGGU5wH0NO6WTYVVZmCbtFCnZw5mo/ftLlkERNT4P9ksAA7Gmmg7Tx/39LzCT7EgNYEChU0LE7TCfRuOlu+s9uvEKcDjuEgA2JhXhmTCV+CWSsuNHZanK/N8ngDaYyNSmqlA5wAEk4JWZMU17kxeWe9mAMO6NsPl1DxEz30wyiVAGijDokqWFlid5J1iQdr0hne4AMg7QMemuPQQg8uVW01HgMdxkQDQ6wmyU+pBC+3qjNUuEvXKELpjGJNj4QplqJ8DkLURz0DzOsOCXWkxbxHejB2F/aIKg+n4jHm7eWMOxYb0MGoWvtTrg5O8Uyzo4T1jWQNV9TQ3+ECLndrsWhiTAcDTcZFm7GQ7aHPbe4+rXiEniCqlV+AfAToVbobxWdc5AHkS7UDDApSXpK3G83hiFKuGZRijsa4StWgsoOXUAa4XbRRY2WlhplhQBrhoiyifZ5dVqjVci+dpKwAJR7NxkeO/PB+dnjeOoDwMpHwZIIrLxhvD73lfmOWzCzumTVoEIJbnV02+4hzNpnDZaHNwUiv7p9l6usXz2UWYYkEWdlXnLbOzHHzg6VGv0Rde3M6aeaoVGPSglQ3shbsP68mUsbelz/4/xIIQL6+X05q7jcsDxDhKnws/xu2sg1h8iAXPzX9hgMQhOpqphkI9jmIEsSA5P/+lH/i4MQ9nKp3rne4VFJtY8OxL7lwaYFaohXYPJW1DLOj1Z+buLz0dgqf4H1b0z/jPa8n3mP5LSKPGKX45M/+lJ8Xy9Kc//X6pH/Af1pLvMv3vJhb8+dz8lwf4xy+/m+vLP/4T/m6ZfK/pv5pY8G9n5r8JwN+9UIA7Tf+biQV//XLQK/k3gCvpv5pY8H9/NPqf8XQ2gG9L/xJ3OPb/+6effvrjL3gD+Pb0LznFnfsvRj9sAN8D8N9NLPhvf/n+++83gO8CCN33KBT/ugF8N8D/cksH/ecG8N0Af/gZoc0CPwLwr//xs+G3AXwvwO//YpqQDeD7AR60AdwAfkL6BvCD6aYRmfj9dQP4PoA/fveHUd/9uAF8F8Bn2gC+I/1Pz/RK/g3gB9O3W/ofTN8eKn0w/fIAH/2x5hvTLw0wK6761PvudPEH64d1GH87eojJ0Js2bdq06Tep/4dt1A1f4+LKu3wl1Qelq1u9JYp2GL+6IoKdffuKkm8tCWBbL+ebZjiTb82qfJ8qnIS3ePU08Qf8OkC3e2VVAv7im4A9jsLixXyOmeuNSj3sL+1FKjgtvbYC0mXFi/Fu5GsA5a4Pvr2fFwEG/nOA7unyTVyb7zmRJ3T7emHfpGp8mZC+aj125e5wOzd/epPWikzOUpVmVjtpvIL6pd+gUPWt45rXVdh7U0YDMG6TQCLSlVXfmSW69BD61Ivgt8qKYZo0KivzQv/+sFJcudsZgPvALE/EvlGGt2sCCOquVo9d6R/vh2v/ReVm0TKdj3OKbVz7To27rOw93mpkXsPkazIBtIs972pCsPJK5SMn6fgeZ2yoeY7b0ptmlkE+qw95VR1qbGYAajNlFJcif7kUb9eTbeDeu9IiW6Kdvz1rVakzLY3XBgQAZkiYGbLcMudOckiL8gOYrHaRG3BivGVZuGEgEIn4WIXNWhKTm4B8HFCKpzZprPpmzWAUhXZ6VoHervw6AJEIj4dovRdlJiv6iR+22DLLQ5nFkqEu54FKImJj6k5rkgAIPwmqKmnH2d+8cM28epMX/uYFelo8anxPARj8U5PxHKBbvlyKN6ssjid3xXXyRJNMx3ilEcFFC2zyI0BRFZ7DIuJWXq6fQPhFnoc+JweATQf7VysAXeT4qifPAAZmNYRLLz50qF/9lV/2xvZnAMxMNUbeMC0nBABj49BCTCD+SKavAoiyEBDu0ANAYakYOZgfW+EjQM83K2Me/NIIMNwJxNILt5dTK9xc/W2Doty9CjAYrczCllkRjOxKcJ86bxR4P7o7vJLTNCJ1G1aKmCW9oXkVbhCEGgDuFfdNsDd5IuMD0y48NiIjQLcI8osvDzfGgewWHTqSvwLQnRa1EZyKkiCXg6nEeZDFOZhScwjxbG9MzG24ItBiOBwaFC8owVrtNqSmdk47gXyu7KrjO6rs8VkFCQO2PO7HBADDW3XxXf3ORy6uU6y80WISq+3ptSyfpKa75R2Sd1q6p6sXSym07pL8815t+xA3mCz+jRg15qX1EGex6er6P6BLE5gPZuCJAAAAAElFTkSuQmCC" id="387" name="Google Shape;387;g2879d3210e9_1_440"/>
          <p:cNvSpPr/>
          <p:nvPr/>
        </p:nvSpPr>
        <p:spPr>
          <a:xfrm>
            <a:off x="8923338" y="-144463"/>
            <a:ext cx="304800" cy="304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png;base64,iVBORw0KGgoAAAANSUhEUgAAAQwAAABjCAMAAABZh86aAAAA8FBMVEX////q6urx8fHf79/j8eOcoJzd7t3i8OLn8+dXV1cAAADQ6NDq9Ors9ezb7dvs7Oy61bry+PLW69b4+Pi21Lbh4eH5/Pm/v79JSUmGhobK0cqTqZPKysrU09S83bw5OTmpp6dsamuTk5O4uLiCgoItLS2urq50dHTb2tqNjY2amppCQkJlZWXPz89RUVFdXV3H48cUFBQkJCRSXFKPmY+zy7ODlYOwtbC8xLyntKd2fnYQEBDZ49kvLy/K6Mpxe3Gqzqp5jHlvhW8/Tz+cu5ybt5uGnYZgcWDF0cXT4dNWXFaIk4isuKw9Qz1bZlvA2MA6nIHsAAANbUlEQVR4nO2cC2ObOBLHBU5IrNgmMaHAFi8ywog3MW1626Zp9+72drf7uH7/b3MSbwRp0+Ckvtb/Nq/xaDT6aSQgwQBw0EEHHfSNSGVSZPmu1xXhKbP5yoLWNElXjnPX64L+HdGAWKRlYRCAHARWgW3gwBGA5xseCFxqWsNA+do5PplgzD4bjj/FFtag7UB7uhYSGyWCHrqhpmXm107x6QS32xtdMYzMlf2pliiCJWDd1D0vNHVMK0a21K+d4tMJYlUVgOHDlKyJliqqpbq6uV2Taay7tGK+LxguPZoAw9B91TAqGCtLW6WrAsbme4JB10mGDUO9zTIZMxgCtkCQZQawMHAMMXO+nw30oIMO2l95VKrQnN6qbGtSxe7PT6fyMCGzBMTmmCF0r1MUz1Me4wIFhumUIKMe8nZF+3K05vUnPdkzk+Kr77MfotrevU5RnGnoq5G38+6hJsqiZgADuSZxVgF0ZKAYpmfYjgk0gm5MgAgGKADU6bGlrE3gEkfwrIzOibn2AoNej2ASRA4ICAKOB9g8qdlKhF5w54Xcg5XPPE5phbgWRpsYYlqfqYahbWzEW5dsY2RplqlCRM93HltxKHuhRlJA/wNAzzohcgjOXBsafqqFyI7cjK4OIVvFmeDd7Lx/mGU3gUZhmLJONDOHw2CEIL6h7BWIU6zaDnBgKn4+2kjhqSi4WqSzK1YGg559CmFCvyd+hgR/KusQ0RcUsrV0GVirXffPrgMUVhkmCIKprjQwzC0rRIiSNVnbwMzTeGTRs804tEkbhqpP6ff0OiUihAAC2YyomakkPgjxrvuvl4kp6J4GxRYMqFqee2MSXyAu0JMn+I0KnipBJJCwDSP0LdUMfd1QDSfWdbZRqDdY1H1gxbvuP//dAY7YV7TdBMBKBaBEmmaBGNLLAf12pepZJDgJ8K1d992TGcqCtTGg5rI5wboWURhqsA03tmBllrfBIC9Qd5OtFXX3e8ZeSYy+YLJR+niJ7IW05N6u4nrnq6QV/PFC31/K0CkeHtysxNXjnRuL6M7fzH9t0RO+J5Yc7C0McP+1syPtNYynTm2fYdg7P7v6jPYZhvr4l4hdiXsMQ3Ce7FAnC0ye77Eve0lEsR/xlKLVjSiufJsqsAn9sANCLfsn5H5BWg8+/VBkWUOiUgtEorB/krH9Bd4PXlIUhonaKNd7CWNFPPne3t84DEF2zD2AIfbZyHRZ9jIbNDLroGcvqHyHrbKKdiB+oqOubTwMxbrFPRiy6Pt8krKmZ0Tl8pHN6cbgjYIs2H1PvN1kARdU9kjm8DZ3u7ndBlX8ci+TVWvTiymiWws3zcfDSAwtUzkYsopuCZ/jamuvNkbXKqspiTO3B0ODaS9xYx2b3AYgq846hhwh2dNMZGmlpxIW34g6icOeJ3RdKNQxuzDU1l/sHcO27wFDyBRAXB6GR6w+jPVKiRw+HccTQh6GLCTTPowoDXqOK0sTXY23ykrqVzaRFC+LoS1GXLXKyBJFC90Fw1JVFyMPeMhd2y4CGqJLIKafFByYyhCMGLLbhvhlIsiEhyEIqoz6RaCi5Jbf40SDuNMeDCvx+WVCq22a+EK/sLK6tYyLRMTgZmqtuMIy4SrO7GpTkRUeBoYO0ZWQBND2DTS1t7EXBhZ2Q2SZQzDY3yCMoAdDdHpHF9mLbnos6AksTozucGQXmrbOE5JVOqCQhwGRd9vbncSktRrFvI2shr5rYR4wyW4hKjcV5GKtklnAcC1g3riE7gW2bWQYYM0OgLZ2MlNTh2Aolibo5j1gyOp62jvmy67u9TZLGUVpuOUrSww1wUl4GBssp70dVIOtjsSIYaVFoAprfseKfdXMSl/RtwNUKnBLGOzPHjate0JhbE0gqmsrSYjmJxs8BAPg24gofRi9ZUJnMXUI4go1nkZR0lv0ojKwTBxrfavxG6ifkJBvLtpQafkgtg5kwdGjhKs22aO2GqXYXyYMBvTClXhLYYSBkLqIyMg3NHFNlCEYII7zjYfbM+K4V+aahnHPutK0uLfoaZpmz6Rq2OwtPWrkQ7KYLZMcE7n0XPVirrDWgs4fTQS8YXuivwkt33BWoaUDNdUtzbX0ZHDPqMUtC7k/wFxDVt422HzY8w5j+weP5PvmPZpz5xlK/b+4+mIfrU9fAGNvRE/g+H3zLn3r1yZUohs8AQwNtQ17C0PW+uf7wxpVGcRuFExFeU+l0k3jPno4DMZD9Vra41tv7d3ftvT/K/zYf1ibnw1oOWy8GmccijngeHfvH19wLw02PzubPHsYi9Xz5UKSJicnR6dUsznVxcUz8qO0mEwmJ0fMOpsVxj/PFy1jbru4+OuaGU8aT2p7dnwpLZqYMy5m2/jfK9o515Hw6oq25mIKrz8uFkd/S0ed5m/eSax9x0i1eDiMKu1Z2e/FM7D+kc+Q9fyxg6Lo969riedDYZxXnrOm+VBM8OKqH1N4ddaPSWHQQf95fNqJ+eZsMimyb4wXz0bBkHrjpok3iMokGYzGc9bA6HsWME56MXvGDowqZgdGFZPBkCYf/uhUQAtG23qxHAejn3inXgZhzJvK4DxbMOqgwzFfXEm9mAxG7TlvwZhIH/7+8OHD20LzARgFjVEw7ki8vbzn1TLhZ6yC0Yb5pTAmrQ1rXldGN+ZbBuOv4z+MYyaE3OCHHIbUi3lxMR8Noz3EoqS5GeNgFK7z19cSV9PU9fhy0pvw4ZgURs+o5jA4I60MafL6px9q/YPCuHjzrh9zNAxuiBdsFqvRlDM2v3hzLnFFlMNoH4xmDQze86KqtraxqoyTdu9v82XCeX4eRlOt83EbaOfQSgOuf5Saeql6eXM+aRdR4ctg8MayMjjCLKbEe9YwWnNbweiwfPuc1iUHg6b0rh9zPq4yFr15KGaRGVtJ0sroVMGshLFoZ54fEo6vW2cPVfMmZsvIYEic8e2rK6kbkxmff5SkLgyW0lm/o/nFbASMhdQMsTzARWwWuSTzZdLqOrfO8mUitYqogtEzljG7xhdXi0WnBqmVVgYfc3YXjOKk66RL43QcjGbzZ7Uxo4kvirPNZuAMxmLBdT3LYSw6zalrfgbaXWezHMaiKbci9RJGZzj5MummlMNYdGH8NJ/N37/rzQ/1HQWjMzl56gyGJHUzn7/Pl4nUHU6+TPLmJ03z48sBI4XRa17AKKugosEqo1MazMoqY9GFwVJ61/ccBeNswQc8zWFwNE7nrDLyaWwZT19fL6vmJ3XzlwzGokPjNIdRY69iMhg8drpnLLo1yIz9ypidFjD4qZwdjayMdqnWMBbtKSthlFVdDyeHkS+p1ppiMBpER5+IWcJox2zBaOr/lMHgKoO6MhgLqVNaVCcjKmNZD7GKOKOJL+skKyOFwYz1wJnxpIAhdZqfVjD4mNXAGyOFsawHXhopjH7MT8BoprLEMQoGR4NGLBJv0zjKYbQzz7MsYdSZF64va6PUZFkA7sY8fXG15LgdVTA6MYdhnL5/t1wuOjAZjskoGDWNaozRj8tlO/Pc+Oa8dGzhYDAK42LSTPnL60XVXPp0TAqjMxxmZTCqmLVnDuP3ly39TptTGGUJt2gejYRR0qimoki8GU5hfH9eOTYzOWEwKkT1TL68XrYH3sRc8MYcRrejow+vrpZtwoXx+ccm4tGEjZml9G7ZplHSnJztAEZRHGzXKmBUnecJTU7fXy5r19JzUsBYthYVa/6y9pSqOZ8UMRftmJNJCaOFiI60gFHFrIwMRmcuaNAcRhlzUcU8OZF2AaPsoy7pVlGzqcgro72k6AyVMFprnHkWMJpto4nZ6igv6WKZtBYK9SxhdDrqwJDKkEcFDD7m0cNh/HpJdc7+Nbp68fNlrvO2fvsl9+xaf/3PgOc/f7kso34m5tW/fy5ito3X/xrwvP71l36e578N5Xl+efVAGMLxkAx7wOj7wYDRGDL6A+0HjYY/2NF9jYPNj4/3+E8/Bx100EEHHfQF8obvixB674URFSA33zZm9jHq5oodaQfvHY7h8G3Z/cfU+Hb1BLb242zMUAUrXde/Ng3T3sFTOdYbXRQRMk0UCIHvsltLYgRyGK6hAS9A/gqogY9t3dI2vs/edab4puf7eefI0lUw9ZXUH5GD6OOR04qjTB8XIdcW6bEAddOAJI2wroU2iNjN6DB2N9iKMTQcC0RrFxIyVaFjsxIQU5S4NntwDDARrQwKDo3KxYA6GtM+gxBu0ukDVT9gBFkiSVn5Ewdg09UdvFYzdt8RxKkmBj4K6UISNx5Y27Yj06/FQ0ts3TCLW/sFK4fhhux7/WHZpDobzIjHRwkoutlBZUz1JIFsQMQAUeTrjmiRjL0AUZKu0wCxW5ZF+rrBYBQDpzAwMvQk3yZUZtMAGvW+dxsmwbhLE9Ecf+vY6kaQBSugpU58FXrqlChrmD86CprEFhyc37+thK5g2T4Raxh2qmowT5/BiBwhGXPjFt0zxl+lKaOPJv6WfiKQwnAcsM50HQIMc8Rw5VnZVMUZu39bszaZjSBiMOK8MgKY2Xnv7B1Dqr4d90CEvX0wpjbtHSVFWsPRp94Y9a1KS1DPJkaRoX+Pd3Ou8MDpk4Dd75HFQQcddNA3q/8BkW0hf4vSmeEAAAAASUVORK5CYII=" id="388" name="Google Shape;388;g2879d3210e9_1_440"/>
          <p:cNvSpPr/>
          <p:nvPr/>
        </p:nvSpPr>
        <p:spPr>
          <a:xfrm>
            <a:off x="8923338" y="-144463"/>
            <a:ext cx="304800" cy="304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png;base64,iVBORw0KGgoAAAANSUhEUgAAAQwAAABjCAMAAABZh86aAAAA8FBMVEX////q6urx8fHf79/j8eOcoJzd7t3i8OLn8+dXV1cAAADQ6NDq9Ors9ezb7dvs7Oy61bry+PLW69b4+Pi21Lbh4eH5/Pm/v79JSUmGhobK0cqTqZPKysrU09S83bw5OTmpp6dsamuTk5O4uLiCgoItLS2urq50dHTb2tqNjY2amppCQkJlZWXPz89RUVFdXV3H48cUFBQkJCRSXFKPmY+zy7ODlYOwtbC8xLyntKd2fnYQEBDZ49kvLy/K6Mpxe3Gqzqp5jHlvhW8/Tz+cu5ybt5uGnYZgcWDF0cXT4dNWXFaIk4isuKw9Qz1bZlvA2MA6nIHsAAANbUlEQVR4nO2cC2ObOBLHBU5IrNgmMaHAFi8ywog3MW1626Zp9+72drf7uH7/b3MSbwRp0+Ckvtb/Nq/xaDT6aSQgwQBw0EEHHfSNSGVSZPmu1xXhKbP5yoLWNElXjnPX64L+HdGAWKRlYRCAHARWgW3gwBGA5xseCFxqWsNA+do5PplgzD4bjj/FFtag7UB7uhYSGyWCHrqhpmXm107x6QS32xtdMYzMlf2pliiCJWDd1D0vNHVMK0a21K+d4tMJYlUVgOHDlKyJliqqpbq6uV2Taay7tGK+LxguPZoAw9B91TAqGCtLW6WrAsbme4JB10mGDUO9zTIZMxgCtkCQZQawMHAMMXO+nw30oIMO2l95VKrQnN6qbGtSxe7PT6fyMCGzBMTmmCF0r1MUz1Me4wIFhumUIKMe8nZF+3K05vUnPdkzk+Kr77MfotrevU5RnGnoq5G38+6hJsqiZgADuSZxVgF0ZKAYpmfYjgk0gm5MgAgGKADU6bGlrE3gEkfwrIzOibn2AoNej2ASRA4ICAKOB9g8qdlKhF5w54Xcg5XPPE5phbgWRpsYYlqfqYahbWzEW5dsY2RplqlCRM93HltxKHuhRlJA/wNAzzohcgjOXBsafqqFyI7cjK4OIVvFmeDd7Lx/mGU3gUZhmLJONDOHw2CEIL6h7BWIU6zaDnBgKn4+2kjhqSi4WqSzK1YGg559CmFCvyd+hgR/KusQ0RcUsrV0GVirXffPrgMUVhkmCIKprjQwzC0rRIiSNVnbwMzTeGTRs804tEkbhqpP6ff0OiUihAAC2YyomakkPgjxrvuvl4kp6J4GxRYMqFqee2MSXyAu0JMn+I0KnipBJJCwDSP0LdUMfd1QDSfWdbZRqDdY1H1gxbvuP//dAY7YV7TdBMBKBaBEmmaBGNLLAf12pepZJDgJ8K1d992TGcqCtTGg5rI5wboWURhqsA03tmBllrfBIC9Qd5OtFXX3e8ZeSYy+YLJR+niJ7IW05N6u4nrnq6QV/PFC31/K0CkeHtysxNXjnRuL6M7fzH9t0RO+J5Yc7C0McP+1syPtNYynTm2fYdg7P7v6jPYZhvr4l4hdiXsMQ3Ce7FAnC0ye77Eve0lEsR/xlKLVjSiufJsqsAn9sANCLfsn5H5BWg8+/VBkWUOiUgtEorB/krH9Bd4PXlIUhonaKNd7CWNFPPne3t84DEF2zD2AIfbZyHRZ9jIbNDLroGcvqHyHrbKKdiB+oqOubTwMxbrFPRiy6Pt8krKmZ0Tl8pHN6cbgjYIs2H1PvN1kARdU9kjm8DZ3u7ndBlX8ci+TVWvTiymiWws3zcfDSAwtUzkYsopuCZ/jamuvNkbXKqspiTO3B0ODaS9xYx2b3AYgq846hhwh2dNMZGmlpxIW34g6icOeJ3RdKNQxuzDU1l/sHcO27wFDyBRAXB6GR6w+jPVKiRw+HccTQh6GLCTTPowoDXqOK0sTXY23ykrqVzaRFC+LoS1GXLXKyBJFC90Fw1JVFyMPeMhd2y4CGqJLIKafFByYyhCMGLLbhvhlIsiEhyEIqoz6RaCi5Jbf40SDuNMeDCvx+WVCq22a+EK/sLK6tYyLRMTgZmqtuMIy4SrO7GpTkRUeBoYO0ZWQBND2DTS1t7EXBhZ2Q2SZQzDY3yCMoAdDdHpHF9mLbnos6AksTozucGQXmrbOE5JVOqCQhwGRd9vbncSktRrFvI2shr5rYR4wyW4hKjcV5GKtklnAcC1g3riE7gW2bWQYYM0OgLZ2MlNTh2Aolibo5j1gyOp62jvmy67u9TZLGUVpuOUrSww1wUl4GBssp70dVIOtjsSIYaVFoAprfseKfdXMSl/RtwNUKnBLGOzPHjate0JhbE0gqmsrSYjmJxs8BAPg24gofRi9ZUJnMXUI4go1nkZR0lv0ojKwTBxrfavxG6ifkJBvLtpQafkgtg5kwdGjhKs22aO2GqXYXyYMBvTClXhLYYSBkLqIyMg3NHFNlCEYII7zjYfbM+K4V+aahnHPutK0uLfoaZpmz6Rq2OwtPWrkQ7KYLZMcE7n0XPVirrDWgs4fTQS8YXuivwkt33BWoaUDNdUtzbX0ZHDPqMUtC7k/wFxDVt422HzY8w5j+weP5PvmPZpz5xlK/b+4+mIfrU9fAGNvRE/g+H3zLn3r1yZUohs8AQwNtQ17C0PW+uf7wxpVGcRuFExFeU+l0k3jPno4DMZD9Vra41tv7d3ftvT/K/zYf1ibnw1oOWy8GmccijngeHfvH19wLw02PzubPHsYi9Xz5UKSJicnR6dUsznVxcUz8qO0mEwmJ0fMOpsVxj/PFy1jbru4+OuaGU8aT2p7dnwpLZqYMy5m2/jfK9o515Hw6oq25mIKrz8uFkd/S0ed5m/eSax9x0i1eDiMKu1Z2e/FM7D+kc+Q9fyxg6Lo969riedDYZxXnrOm+VBM8OKqH1N4ddaPSWHQQf95fNqJ+eZsMimyb4wXz0bBkHrjpok3iMokGYzGc9bA6HsWME56MXvGDowqZgdGFZPBkCYf/uhUQAtG23qxHAejn3inXgZhzJvK4DxbMOqgwzFfXEm9mAxG7TlvwZhIH/7+8OHD20LzARgFjVEw7ki8vbzn1TLhZ6yC0Yb5pTAmrQ1rXldGN+ZbBuOv4z+MYyaE3OCHHIbUi3lxMR8Noz3EoqS5GeNgFK7z19cSV9PU9fhy0pvw4ZgURs+o5jA4I60MafL6px9q/YPCuHjzrh9zNAxuiBdsFqvRlDM2v3hzLnFFlMNoH4xmDQze86KqtraxqoyTdu9v82XCeX4eRlOt83EbaOfQSgOuf5Saeql6eXM+aRdR4ctg8MayMjjCLKbEe9YwWnNbweiwfPuc1iUHg6b0rh9zPq4yFr15KGaRGVtJ0sroVMGshLFoZ54fEo6vW2cPVfMmZsvIYEic8e2rK6kbkxmff5SkLgyW0lm/o/nFbASMhdQMsTzARWwWuSTzZdLqOrfO8mUitYqogtEzljG7xhdXi0WnBqmVVgYfc3YXjOKk66RL43QcjGbzZ7Uxo4kvirPNZuAMxmLBdT3LYSw6zalrfgbaXWezHMaiKbci9RJGZzj5MummlMNYdGH8NJ/N37/rzQ/1HQWjMzl56gyGJHUzn7/Pl4nUHU6+TPLmJ03z48sBI4XRa17AKKugosEqo1MazMoqY9GFwVJ61/ccBeNswQc8zWFwNE7nrDLyaWwZT19fL6vmJ3XzlwzGokPjNIdRY69iMhg8drpnLLo1yIz9ypidFjD4qZwdjayMdqnWMBbtKSthlFVdDyeHkS+p1ppiMBpER5+IWcJox2zBaOr/lMHgKoO6MhgLqVNaVCcjKmNZD7GKOKOJL+skKyOFwYz1wJnxpIAhdZqfVjD4mNXAGyOFsawHXhopjH7MT8BoprLEMQoGR4NGLBJv0zjKYbQzz7MsYdSZF64va6PUZFkA7sY8fXG15LgdVTA6MYdhnL5/t1wuOjAZjskoGDWNaozRj8tlO/Pc+Oa8dGzhYDAK42LSTPnL60XVXPp0TAqjMxxmZTCqmLVnDuP3ly39TptTGGUJt2gejYRR0qimoki8GU5hfH9eOTYzOWEwKkT1TL68XrYH3sRc8MYcRrejow+vrpZtwoXx+ccm4tGEjZml9G7ZplHSnJztAEZRHGzXKmBUnecJTU7fXy5r19JzUsBYthYVa/6y9pSqOZ8UMRftmJNJCaOFiI60gFHFrIwMRmcuaNAcRhlzUcU8OZF2AaPsoy7pVlGzqcgro72k6AyVMFprnHkWMJpto4nZ6igv6WKZtBYK9SxhdDrqwJDKkEcFDD7m0cNh/HpJdc7+Nbp68fNlrvO2fvsl9+xaf/3PgOc/f7kso34m5tW/fy5ito3X/xrwvP71l36e578N5Xl+efVAGMLxkAx7wOj7wYDRGDL6A+0HjYY/2NF9jYPNj4/3+E8/Bx100EEHHfQF8obvixB674URFSA33zZm9jHq5oodaQfvHY7h8G3Z/cfU+Hb1BLb242zMUAUrXde/Ng3T3sFTOdYbXRQRMk0UCIHvsltLYgRyGK6hAS9A/gqogY9t3dI2vs/edab4puf7eefI0lUw9ZXUH5GD6OOR04qjTB8XIdcW6bEAddOAJI2wroU2iNjN6DB2N9iKMTQcC0RrFxIyVaFjsxIQU5S4NntwDDARrQwKDo3KxYA6GtM+gxBu0ukDVT9gBFkiSVn5Ewdg09UdvFYzdt8RxKkmBj4K6UISNx5Y27Yj06/FQ0ts3TCLW/sFK4fhhux7/WHZpDobzIjHRwkoutlBZUz1JIFsQMQAUeTrjmiRjL0AUZKu0wCxW5ZF+rrBYBQDpzAwMvQk3yZUZtMAGvW+dxsmwbhLE9Ecf+vY6kaQBSugpU58FXrqlChrmD86CprEFhyc37+thK5g2T4Raxh2qmowT5/BiBwhGXPjFt0zxl+lKaOPJv6WfiKQwnAcsM50HQIMc8Rw5VnZVMUZu39bszaZjSBiMOK8MgKY2Xnv7B1Dqr4d90CEvX0wpjbtHSVFWsPRp94Y9a1KS1DPJkaRoX+Pd3Ou8MDpk4Dd75HFQQcddNA3q/8BkW0hf4vSmeEAAAAASUVORK5CYII=" id="389" name="Google Shape;389;g2879d3210e9_1_440"/>
          <p:cNvSpPr/>
          <p:nvPr/>
        </p:nvSpPr>
        <p:spPr>
          <a:xfrm>
            <a:off x="8923338" y="-144463"/>
            <a:ext cx="304800" cy="304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png;base64,iVBORw0KGgoAAAANSUhEUgAAAQwAAABjCAMAAABZh86aAAAA8FBMVEX////q6urx8fHf79/j8eOcoJzd7t3i8OLn8+dXV1cAAADQ6NDq9Ors9ezb7dvs7Oy61bry+PLW69b4+Pi21Lbh4eH5/Pm/v79JSUmGhobK0cqTqZPKysrU09S83bw5OTmpp6dsamuTk5O4uLiCgoItLS2urq50dHTb2tqNjY2amppCQkJlZWXPz89RUVFdXV3H48cUFBQkJCRSXFKPmY+zy7ODlYOwtbC8xLyntKd2fnYQEBDZ49kvLy/K6Mpxe3Gqzqp5jHlvhW8/Tz+cu5ybt5uGnYZgcWDF0cXT4dNWXFaIk4isuKw9Qz1bZlvA2MA6nIHsAAANbUlEQVR4nO2cC2ObOBLHBU5IrNgmMaHAFi8ywog3MW1626Zp9+72drf7uH7/b3MSbwRp0+Ckvtb/Nq/xaDT6aSQgwQBw0EEHHfSNSGVSZPmu1xXhKbP5yoLWNElXjnPX64L+HdGAWKRlYRCAHARWgW3gwBGA5xseCFxqWsNA+do5PplgzD4bjj/FFtag7UB7uhYSGyWCHrqhpmXm107x6QS32xtdMYzMlf2pliiCJWDd1D0vNHVMK0a21K+d4tMJYlUVgOHDlKyJliqqpbq6uV2Taay7tGK+LxguPZoAw9B91TAqGCtLW6WrAsbme4JB10mGDUO9zTIZMxgCtkCQZQawMHAMMXO+nw30oIMO2l95VKrQnN6qbGtSxe7PT6fyMCGzBMTmmCF0r1MUz1Me4wIFhumUIKMe8nZF+3K05vUnPdkzk+Kr77MfotrevU5RnGnoq5G38+6hJsqiZgADuSZxVgF0ZKAYpmfYjgk0gm5MgAgGKADU6bGlrE3gEkfwrIzOibn2AoNej2ASRA4ICAKOB9g8qdlKhF5w54Xcg5XPPE5phbgWRpsYYlqfqYahbWzEW5dsY2RplqlCRM93HltxKHuhRlJA/wNAzzohcgjOXBsafqqFyI7cjK4OIVvFmeDd7Lx/mGU3gUZhmLJONDOHw2CEIL6h7BWIU6zaDnBgKn4+2kjhqSi4WqSzK1YGg559CmFCvyd+hgR/KusQ0RcUsrV0GVirXffPrgMUVhkmCIKprjQwzC0rRIiSNVnbwMzTeGTRs804tEkbhqpP6ff0OiUihAAC2YyomakkPgjxrvuvl4kp6J4GxRYMqFqee2MSXyAu0JMn+I0KnipBJJCwDSP0LdUMfd1QDSfWdbZRqDdY1H1gxbvuP//dAY7YV7TdBMBKBaBEmmaBGNLLAf12pepZJDgJ8K1d992TGcqCtTGg5rI5wboWURhqsA03tmBllrfBIC9Qd5OtFXX3e8ZeSYy+YLJR+niJ7IW05N6u4nrnq6QV/PFC31/K0CkeHtysxNXjnRuL6M7fzH9t0RO+J5Yc7C0McP+1syPtNYynTm2fYdg7P7v6jPYZhvr4l4hdiXsMQ3Ce7FAnC0ye77Eve0lEsR/xlKLVjSiufJsqsAn9sANCLfsn5H5BWg8+/VBkWUOiUgtEorB/krH9Bd4PXlIUhonaKNd7CWNFPPne3t84DEF2zD2AIfbZyHRZ9jIbNDLroGcvqHyHrbKKdiB+oqOubTwMxbrFPRiy6Pt8krKmZ0Tl8pHN6cbgjYIs2H1PvN1kARdU9kjm8DZ3u7ndBlX8ci+TVWvTiymiWws3zcfDSAwtUzkYsopuCZ/jamuvNkbXKqspiTO3B0ODaS9xYx2b3AYgq846hhwh2dNMZGmlpxIW34g6icOeJ3RdKNQxuzDU1l/sHcO27wFDyBRAXB6GR6w+jPVKiRw+HccTQh6GLCTTPowoDXqOK0sTXY23ykrqVzaRFC+LoS1GXLXKyBJFC90Fw1JVFyMPeMhd2y4CGqJLIKafFByYyhCMGLLbhvhlIsiEhyEIqoz6RaCi5Jbf40SDuNMeDCvx+WVCq22a+EK/sLK6tYyLRMTgZmqtuMIy4SrO7GpTkRUeBoYO0ZWQBND2DTS1t7EXBhZ2Q2SZQzDY3yCMoAdDdHpHF9mLbnos6AksTozucGQXmrbOE5JVOqCQhwGRd9vbncSktRrFvI2shr5rYR4wyW4hKjcV5GKtklnAcC1g3riE7gW2bWQYYM0OgLZ2MlNTh2Aolibo5j1gyOp62jvmy67u9TZLGUVpuOUrSww1wUl4GBssp70dVIOtjsSIYaVFoAprfseKfdXMSl/RtwNUKnBLGOzPHjate0JhbE0gqmsrSYjmJxs8BAPg24gofRi9ZUJnMXUI4go1nkZR0lv0ojKwTBxrfavxG6ifkJBvLtpQafkgtg5kwdGjhKs22aO2GqXYXyYMBvTClXhLYYSBkLqIyMg3NHFNlCEYII7zjYfbM+K4V+aahnHPutK0uLfoaZpmz6Rq2OwtPWrkQ7KYLZMcE7n0XPVirrDWgs4fTQS8YXuivwkt33BWoaUDNdUtzbX0ZHDPqMUtC7k/wFxDVt422HzY8w5j+weP5PvmPZpz5xlK/b+4+mIfrU9fAGNvRE/g+H3zLn3r1yZUohs8AQwNtQ17C0PW+uf7wxpVGcRuFExFeU+l0k3jPno4DMZD9Vra41tv7d3ftvT/K/zYf1ibnw1oOWy8GmccijngeHfvH19wLw02PzubPHsYi9Xz5UKSJicnR6dUsznVxcUz8qO0mEwmJ0fMOpsVxj/PFy1jbru4+OuaGU8aT2p7dnwpLZqYMy5m2/jfK9o515Hw6oq25mIKrz8uFkd/S0ed5m/eSax9x0i1eDiMKu1Z2e/FM7D+kc+Q9fyxg6Lo969riedDYZxXnrOm+VBM8OKqH1N4ddaPSWHQQf95fNqJ+eZsMimyb4wXz0bBkHrjpok3iMokGYzGc9bA6HsWME56MXvGDowqZgdGFZPBkCYf/uhUQAtG23qxHAejn3inXgZhzJvK4DxbMOqgwzFfXEm9mAxG7TlvwZhIH/7+8OHD20LzARgFjVEw7ki8vbzn1TLhZ6yC0Yb5pTAmrQ1rXldGN+ZbBuOv4z+MYyaE3OCHHIbUi3lxMR8Noz3EoqS5GeNgFK7z19cSV9PU9fhy0pvw4ZgURs+o5jA4I60MafL6px9q/YPCuHjzrh9zNAxuiBdsFqvRlDM2v3hzLnFFlMNoH4xmDQze86KqtraxqoyTdu9v82XCeX4eRlOt83EbaOfQSgOuf5Saeql6eXM+aRdR4ctg8MayMjjCLKbEe9YwWnNbweiwfPuc1iUHg6b0rh9zPq4yFr15KGaRGVtJ0sroVMGshLFoZ54fEo6vW2cPVfMmZsvIYEic8e2rK6kbkxmff5SkLgyW0lm/o/nFbASMhdQMsTzARWwWuSTzZdLqOrfO8mUitYqogtEzljG7xhdXi0WnBqmVVgYfc3YXjOKk66RL43QcjGbzZ7Uxo4kvirPNZuAMxmLBdT3LYSw6zalrfgbaXWezHMaiKbci9RJGZzj5MummlMNYdGH8NJ/N37/rzQ/1HQWjMzl56gyGJHUzn7/Pl4nUHU6+TPLmJ03z48sBI4XRa17AKKugosEqo1MazMoqY9GFwVJ61/ccBeNswQc8zWFwNE7nrDLyaWwZT19fL6vmJ3XzlwzGokPjNIdRY69iMhg8drpnLLo1yIz9ypidFjD4qZwdjayMdqnWMBbtKSthlFVdDyeHkS+p1ppiMBpER5+IWcJox2zBaOr/lMHgKoO6MhgLqVNaVCcjKmNZD7GKOKOJL+skKyOFwYz1wJnxpIAhdZqfVjD4mNXAGyOFsawHXhopjH7MT8BoprLEMQoGR4NGLBJv0zjKYbQzz7MsYdSZF64va6PUZFkA7sY8fXG15LgdVTA6MYdhnL5/t1wuOjAZjskoGDWNaozRj8tlO/Pc+Oa8dGzhYDAK42LSTPnL60XVXPp0TAqjMxxmZTCqmLVnDuP3ly39TptTGGUJt2gejYRR0qimoki8GU5hfH9eOTYzOWEwKkT1TL68XrYH3sRc8MYcRrejow+vrpZtwoXx+ccm4tGEjZml9G7ZplHSnJztAEZRHGzXKmBUnecJTU7fXy5r19JzUsBYthYVa/6y9pSqOZ8UMRftmJNJCaOFiI60gFHFrIwMRmcuaNAcRhlzUcU8OZF2AaPsoy7pVlGzqcgro72k6AyVMFprnHkWMJpto4nZ6igv6WKZtBYK9SxhdDrqwJDKkEcFDD7m0cNh/HpJdc7+Nbp68fNlrvO2fvsl9+xaf/3PgOc/f7kso34m5tW/fy5ito3X/xrwvP71l36e578N5Xl+efVAGMLxkAx7wOj7wYDRGDL6A+0HjYY/2NF9jYPNj4/3+E8/Bx100EEHHfQF8obvixB674URFSA33zZm9jHq5oodaQfvHY7h8G3Z/cfU+Hb1BLb242zMUAUrXde/Ng3T3sFTOdYbXRQRMk0UCIHvsltLYgRyGK6hAS9A/gqogY9t3dI2vs/edab4puf7eefI0lUw9ZXUH5GD6OOR04qjTB8XIdcW6bEAddOAJI2wroU2iNjN6DB2N9iKMTQcC0RrFxIyVaFjsxIQU5S4NntwDDARrQwKDo3KxYA6GtM+gxBu0ukDVT9gBFkiSVn5Ewdg09UdvFYzdt8RxKkmBj4K6UISNx5Y27Yj06/FQ0ts3TCLW/sFK4fhhux7/WHZpDobzIjHRwkoutlBZUz1JIFsQMQAUeTrjmiRjL0AUZKu0wCxW5ZF+rrBYBQDpzAwMvQk3yZUZtMAGvW+dxsmwbhLE9Ecf+vY6kaQBSugpU58FXrqlChrmD86CprEFhyc37+thK5g2T4Raxh2qmowT5/BiBwhGXPjFt0zxl+lKaOPJv6WfiKQwnAcsM50HQIMc8Rw5VnZVMUZu39bszaZjSBiMOK8MgKY2Xnv7B1Dqr4d90CEvX0wpjbtHSVFWsPRp94Y9a1KS1DPJkaRoX+Pd3Ou8MDpk4Dd75HFQQcddNA3q/8BkW0hf4vSmeEAAAAASUVORK5CYII=" id="390" name="Google Shape;390;g2879d3210e9_1_440"/>
          <p:cNvSpPr/>
          <p:nvPr/>
        </p:nvSpPr>
        <p:spPr>
          <a:xfrm>
            <a:off x="8923338" y="-144463"/>
            <a:ext cx="304800" cy="304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jpeg;base64,/9j/4AAQSkZJRgABAQAAAQABAAD/2wCEAAkGBxQSEhUUExQWFhQWGRsYGBgXGRwaHRkgGhsYHBobGhwaHCggHB0lHhoaIjEhJSosLi4uHh8zODMsNygtLisBCgoKDg0OGxAQGywkHyQrLCwsLCwwLiw0Ly8sNzc0LCwsLCw3Ly8sLC8uLSwsLDQsLCwtLCwsLCwsLDQsLy4wLP/AABEIAI8BYQMBIgACEQEDEQH/xAAbAAADAAMBAQAAAAAAAAAAAAAABAUCAwYHAf/EAEkQAAIBAwIDBgIHBAcGBAcAAAECAwAEERIhBRMxBhQiQVFhk9IWIzJUcYGRBzNTcyRCUnKhsbMVNHSCsrQlQ2LRRGOSwcPh8P/EABkBAQEBAQEBAAAAAAAAAAAAAAABAgMEBf/EACoRAAICAgICAQIGAwEAAAAAAAABAhESEwMhMfBBYaFRcYGR0eEyscEE/9oADAMBAAIRAxEAPwD2CiiivnHUKKKKAKKKKAKKKKAK5DtHxm5e9isLNljcx86aZ118tMkAKuQCxI8zXX1wfaCVrHiqXrqxtZoRBK6qW5TKxKswG4Ug4z//AB1HyRmXGL+84Y8Mstx3q0kkWKTWipJGX2DqybEZ8iP/AHFniXbO2gna3bmtOqq3LjieRiGGQVCg59/Sub7Y8XTiYhsrImYvNG8siq2iJEOolmIxk+Q/KqfB0xxu+2OO724B/I1uuuwWOH9qbWa3e5EmmKMkSGQFChXYhg24PtWmw7Y28sscWJo2lBMXOheMSY/sFwATjfHpXnl9w6WW34wIkdivERIVQeJlRgW0AjBIxkbHp0NV4HsrmS1zxG9ncSq8cTBMqwB+2BACoAJByRTBEs9NFefdl5OIXtu0y3qxtzZECtArrhHKjJ1A74r0Eda8x7Adq7W0tGjmkKyCaY6BG7MQZGIxhcHNZj4dFZZ4Z2oleC+juStvdWanmSIpddOkssyISCRsfDny67023bC3tobTvEzO9xHqR1iYGUqAT4FzpJ1DC77nFc2LOaW24xfSxNF3m3dIo2GH0RxvhmHkWJ6VjAh732e2O0M+dun1A6+lbxXv5EOkT9oNmSyfX85TjkciTnHIzkR6dWMedVOF9pbaeB7hH0xxlhJzAUMZX7QcNuuKj2a/+OXBx/8ACQ7/APO//wCq5O84ZLPbcejhUl2uwwUbFwrKzBdtyQp/Gpin9i2dxadtbaR41+tQTHETyROiSHyCOwwc9R6ivvEO2ltDO9uea86AExxxPIxDDOQFByPU+VcbzLG5S3WTiF9KwkjZbdgmpXUjAZRbgqFJwTnpmuj7PKf9s8SOP/Ltt/yejikLKcXbC0a1N1zCIg2g5U69ecaNGNWvPlWVh2ljncxBJ4pNBcc6F48gAZK6gAcZGRXn/Dba3aDiIu2lij/2rKySRg5jYEFH2U4G3XGKu9nuMzteNbpdC+tuQztLywpiboql18LFt9v8qOCFlfg/aSKPh6XU91zUOfrTFyy+WIVRECxz5ADrTnB+1dvcy8leZHNp1iOaN4mZf7ShwMj8K85soXXhHCpyjPFbXKyzKASQgdsvpAydPWujuuJRX/FLA2uZBbcySWYKwVFdCoTUR9piRt7UcV3+pLKkv7QbMGQLz3MLMsnLgkbRp6liFwF9/wAap3PaWBII7heZLHLjl8qNpGbIJ+yoJHQ1z3YFP6PxDI63Vx1HXwrXK9nuJzQcL4VHzZLa3lacTzomWTEsxQZKkLqO2SKYL4FnpHBu1EF07xJzEmjXU0UsbRuFO2rS4BIyRv7ikv2bcQlnsEkmcu5eQFjjOA5A6DyFcz2XmifjTNDLNOgsnHNlydR5sf2SVAI/AYq9+ydSOGx5BHjl6/32qSikv2KX+NcZS1VS6yvrOlVijaRicZ6ICR+NKcK7V284m0mRXgXVJHJG0bqME50MASNqj9vOLSxT2sRne2tZeZzZ41yQy6dCairBM77kb/lXO8Glje/v2hkmmj7gQJJc5YjVnSSoyvpgUUerFnYcK7eWdyyrC0j6gTkRPpXClirNjSrYB2J9K+cJ7e2dyyLC8jl87iJ8KQCcO2MKcDofatfYJMcHtxjH1G46b4P+NT+w8ksPAEaBMzLBIyJj7TguRkDc5ONvOjS7BTTt5a5TWtxGjsFWSW3kRCT0GtlxvVez41FLPNbqTzYNJdSpGzjKlSdmB9RXkfaHiaT8OBe9ubi6kMTPDpwkZ5iFgyLGNIGCBqJ3xXT/ALQpJLGW34jAhZihtZFHVhIpMR/JwP8ACq4IlnbcK41FctMIiW5Mhic4IGpftBSftY9RVCofYvg3c7OKJt5Ma5T6yP4nP6nH4Crlc3V9GgoooqAKKKKAKKKKAKKKKA392PrR3Y+tNUV7NMDnkxXux9aO7H1pqimmAyYr3Y+tHdj601RTTAZMV7sfWjux9aaoppgMmK92PrR3U+tNUU0wGTFFtMdMD8BX3uvuKaoppgMmK919xXwWnntn8K18b4slrEZZNRUFVwiliSxCgADruaXXj6mAzcm4wDp0cptZ9wmMke9NMRkx3ux9aBa/hSS8eUwGbk3GAdOjlNr/AB0Yzj3oHHl5HP5VxjOnRym1/joxnHvTTAZMd7sfWjuvuKnv2jURLLybnDMV0iF9Yx5lcZA96LrtGsaRuYbkiQEgLC5K48mAHhPsaaYDJlDuvuKO6+4pLiXHlhCExXD6xqHLiZsezYGx9jTd5xARw80pIwwDpRCz74/qjfz3ppgMmfRab52z64r73X3FaeH8VE0TSCOVQufC8bKxwM7KdzWjh3H1mDkQ3CaF1HmRMueuy5HiO3QU0wGTHe6/hXxbTHTA/Cl+D8aW4LBYpo9OP3sbJnOemrr0rCz48skxiEU6kEjU0TKnh/8AURjfy9aaYjJjndfcV8W0x0wPwFKDjy8/kcqfOdOvlNy/XOvGMe9CceUz8jlT5yV1mJuXsM514xj3ppgMmOd19xQbTy2xSfEuOrDIIzFO5IB1RxM67nG7AYrbxfi624UmOZ9X8KNnI/HHSmmAyZvFr+FHdfcVpn4qFgE/LlIIB0CNjJv6p1GPOix4qJYmlEcqhc+F42Vzj0U7mmmAyZuNpnrijuvuKV4RxpbjViKdNIB+tjZM5z9nPXpWPCeOrcMVEU6YGcyxMg/IsOtNMRkxzuvuKBa+4pE9oF5xh5NxkEjXym0bDP2sYxX3hPH0uHKCOaNgNX1sbJkZxtq600wGTHBafhv1261H472WF1LbPJJ9Xbyc3l6ch3AIUk52059K6OiquKKFsV7sfWjux9aaoqaYDJivdj60d2PrTVFNMBkxXux9aO7H1pqimmAyYr3Y+tHdj601RTTAZMV7sfWimqKaYDJnOdvuJ3FrZyXFu0YaLxMJUZww6YGl1wckHO/TpWu87Vi2kW2ljmuLoQrMwtocqwLMhIDP4cFTszemCTW3t7wq4u7OS3tuTql8LGZmUBeuRoRsnIGx96+WXCJzeNdTcoa7RIGVGY4dZJXONSDKYcb9eu1dSGuXtUrGF4dTxzWs1yiCPLvy+UVAJcYbx40kbk9RjeZwXttJPb2bvDJC8z26s7w/Vyc0HIh+tyBtnUc4BGxpngfZWWHuOto/6NZyW76Sxyz8jBXKjK/Vt1wem1K8P7NXogs7eXu2izlt2V0eQs6whgxZTHhWIwQASM53oCtd9sooZuVNDcRrrCc1kHLJZtKEaWLlWYgA6fPfAyaTn7RSxvfan8MV1awxjQG0rMttqGAVJy0jbknGehxiodz+z+5bw6bJ2E6zd7kDm4YCZZSmSp5YC5UEMQQuMDWSt3iXZaaQ3eGj+vurWdMltlg7trDeHZjymxjI3G48gHuJ9rFgmET211gyJEJRGpjJk0gYbXkgE77eR9KwftnEk/JlhuIsycpZHQaGZn0JjSxbDnGCVAwd8Vpn4dfG/M+m1khUqsWuSQPEhC80qgiKGRjq8RbpgZAznnYf2fXA5KlbJ2inima7cO1zNolV31FlJQnfo7DYDYHYCinbmT/xANbzKLZ5lSbkho0WKASAy/WgsSckAYyGTpk4szdrETloI555WijldYIi2hXBw7ZOlQSp8Oot7Eb1L4h2dvT/ALQii7sYL7mtqd5FkRpLdYgNIjKlQyKc5zgnbbFMw8Du7Z+Zam3YyRQRypMXUBoVK60ZFOQQQNJUdM58qAave2kCGAIk85uI3kiEMZJYIUDAhiCpGrPix9kg4OAavA+LJdwJPHqCvqGHGllKsUdWHqrKw2yNtiRvUTg3ZZ7ee2fWrLFFcrIdwWkuJY5SyruAupX2LbZA361R7I8Ke1tlhkKlhJM+VJIxJNJIvUA5w4zt1zQGXai1jlhVZZBGoliYMfMrIpVfzIA/OmbviGiaGLAPO17l1BGhQdlJ1P1/q9POlu09rHJCqyyctRLEwb1ZZFKr+ZAH50txmzdr+wkVSUjFxrYdF1RqFz+JFAN2naW0ldY47mF5HGVRZFLMN9wAcnoaS7M9s7W9LLFLHzA8iiMOrMyxsV5gA30sAGB9CK5zgfZ+SO14SvI0PFdGSYBQCoMdyCz492Tf3FVexmuGSa3ktJkJnuZVn0x8orJK7oAwfVkqw20+ooC3xXtJaWzhLi5hicjUFkkVSQSQDgnpkEZ9jWnjXGGjktY4gjd5kZAzE4XTFJJnw9c6MfnXN9rre6kumDR3j25RBbizeOIa/FrM8hYOq5ZQOq4BOCRWrhdo8MfAIpFKSIzKynqCLOfINAdRx/i0ts1uQqMks0UDdQQZCQWHkQMdKuVzHbvpZf8AHW//AFGqXajh7XFtJEqI7NpwskkkSnS6tu8QLjpnbrsDsTQFWtF5dxxLqkdUXIXUxAGWIVRk+ZJA/OuL7L9lJre5SV7a1RVDZaO7upWGVI2SVQh9N+gqz284c1xaiJY+Zme3LJgEFFnjZ8g7EaQc+1AUuG8ctrhWeCeKVEOGZHVgp9yDtWmx7TWcyyPFcwyLEuqQrIpCLgnUxB2GAdz6VyfaXs3PPJxEQqVEkdloxpAl5TzNJH4/BuCAdQK77gjasOyvD5ZL5Z5o77UkTx67mG0iXS5B0/UeJzkbA7DxHbO4HepfRkqokQsycxRqGSu3iA813G/vX2C8SSMSxsroy6lZSCGGMgg9Me9ecR9nrmOyk5SzLNEO6xbqrtEsTxK66ckYkleUbqTpHQYFeiJaiOARruFj0D3wuBQE+PtPbrBFNPLFBzIxLh5UIAOkHDA6WALqNQONx60rxbttaW72oeWPl3WsrLzFCKqoWDEk7gnCj3IqL2Z4FIsnCzND/u9g6MWUHlyHu4xv0bSJBt5Z9anWfDJ7eHh0jWssvd7i9aSOMIXCzNccshWZRg6lPXpQHoc1+vIaeMh15ZkQg5DDTqUgjyIxvUzhvaHNjFeXA0rLHHIFiSSQqJVUgYRSzEFsZA99qcv5ddlI2hk1QMdDABkyhOlgCQCOhAJqV2ZvjDwiykEUsxFrb+CEKXOY0GwZlG3U70AzYdo2nsY7uG3kkaVQVhVkDbnG7MQoA6kk194B2hNyZ4mhe3uYNOuKQhgBICY2DxkqytpPQ5Gk+xPNdkeIXVrwqOIWFxz7dY0KsEAfU51NHh/FoXJIOnOwyM5FrsVdOeYJbe7SVjzJJbhERXbZcRqkr6FAAATyA3JJJIDXCO0OpbprgxxC2uDAX1YU+CJg3i6ZMuMUzPw/N7HPrXwwumjzOplOoewxXLWt0kUfFGeFZweIBBE2MSM6WaoPECM6iCNvKunksM3sU5dQVhdDHnJOplJI6ZAxjpQFiiiigCiiigCiiigCiiigCiiigCiiigCiiigCiiigCiiigCiiigCiik73i0EJAmmijJGQHdVJHqAxG1AOUVK+ktn97tvjR/NR9JbP73b/ABo/moDV2tsmmt9KIzsskbhVKqTodW6tt5VmvEbjkFzasJQcCLmJkj11ZxWX0ls/vdv8aP5qPpLZ/e7b40fzUB8XiNxyDJ3VubnHK5iZI9dXT8qBxG45HM7q3NzjlcxM49dXT8q+/SWz+92/xo/mo+ktn97tvjR/NQGp+J3IiVxZsZCxBj5qeEeTas4OfSleMl5Y4uZw1bg7sUkaJuU3TbXkEkE7in/pLZ/e7b40fzUfSWz+92/xo/moBDjEHihkXh0c8iqCGPKDRFd1VWYZ2JONPTerF5cyLFrSEvJgfV6lB3xkajtt/wDalvpLZ/e7b40fzUfSWz+923xo/moDdw+8leJmkgMbjOELq2cDbcbDNL8O4jcOH5lq0RVcqDIjazvtsdvxNZfSWz+92/xo/mo+ktn97tvjR/NQGXB76eUtzrYwYxgl1fV1z9npisLTiNw0xR7VkjycScxCDjodI33r79JbP73b/Gj+aj6S2f3u2+NH81AfBxG45/L7q3Kzjm8xMY9dPX8qE4jcc/lm1YRZI5vMTGMddPWvv0ls/vdt8aP5qPpLZ/e7f40fzUB84lxC4jkCx2rSoQMuJEXGTuMNvtW3i17NGFMNuZieoDqun/6uta/pLZ/e7b40fzUfSWz+923xo/moDO6uZO76u765GA1Qll89mBY+E4H61o4DDyoG0WaWzbnkx8sBiBgbphd8Ab1s+ktn97t/jR/NR9JbP73bfGj+agPvCL+eTVzrYw4A05dW1dcjw9MbfrWvh95NOWS4tOXGVIOp0cNnYqVHkRWf0ls/vdt8aP5qPpLZ/e7f40fzUBOhtuXJyU4ZGsAk5gdeSF1qAVl0AZ15VcN1GB6V84dFcTXqzywGBY4WjALq+osyn+qdsYql9JbP73bfGj+aj6S2f3u2+NH81AVaKlfSWz+92/xo/mo+ktn97tvjR/NQFWipX0ls/vdv8aP5qPpLZ/e7b40fzUBVoqV9JbP73bfGj+aj6S2f3u3+NH81AVaKlfSWz+923xo/mo+ktn97tvjR/NQFWipQ7SWf3u3+NH81VQaAKKKKAQ4hxVYZII2B+vcxqwxgMEZwDvndVbf296Wv+0kEM/IldY8RCVpJGVEUM5RAWYjxMytgD09xWvtrwtrmzlSPImUCWErjPMiIePGSB9pQN9vWuLeG7ktzdyW8kTXkym4jEImmt4I0ZIljjYeKQtvr0Fl5m6kJQHaca7SxxWbXcJS4QMijRINLapViOHUMPCWP5jG1U34hEvMJljAhGZcsByxp1Zffw+HffG29eUQcHlFtxIJBdkSS2TR86ELJIFeIsdMSKMAA5GMqB4sHNUu0/OjbjMS2tzK15GvJMURZGAtVjbLjwqQVbwk6jgYBLLkD0HiHF7eBVaeeKJW+yZJFQNtnYsRnanAc9K8t7QcLnS6klcSGOWOFY9FiLwqETDRnfWni1N0wdfXIIHa9hbIw2EEZ5nhDAc1dD6dbFMpqOgacYUnKjAIBGABeooooAqET/Tp/+Ht/9S7q7UJv9+n/AJFv/qXdcub/AALHyNSTBcamAyQBk4yT0Az1J9K08SP1Mv8Acf8A6TSHaC3ZzAViLskyOSNOVVTlt2I/QU9xH9zJ/Lb/AKTXmcUkmd5RSinfmzZZN9Wn91f8hQ96gcIZFDnopYBjnpgZzXyy/dp/dX/IVKu7VnlZTEVi1o7FQpMrLggk6vCqkL5ZOnyHWwim+y8UYybyde++9jvFjtF/Oj/zpue5VBqdwq+rMAP1NKcW6Rfzo/8AOtt9nAwrMc7FdBZNj4hr29vzrKV0YirdM3xTBgGVgynoQcg/gRSFuf6ZP/It/wDUu6OA2zRxYcYYvI3udTswLY21EHJA2z0r5b/75N/It/8AUu6skk2kXkSjJpO+yjJKFBZmCqBkknAAHUknoK+hveonarhb3ELBG6I+IyMh2I8BzqGCD0zkZIONhVWzRgihyCwAzgYH6En/ADquMcE77/A24RXGpJ934/AW4WfHc/zx/oQVvuOJRIdLyxo2M4Z1U49cE9KX4X9u5/nf/hgpbi1u4MjwJIJmRQrhhpJUtpDKW6DJPTzpCKbpk4oxlKpG7tSf6Fdf8PN/ptVVjvUrtR/uV1/w83+m1VG61j4OZqa7QOELqHIyFLDURvuBnJ6H9DSPaE/VL/Ptf+5gpBLSdJpGUNl7hG1ahoMWlAwIJznZgBjrin+0P7pf59r/ANzBXSUVFqmdeWCjVO+h24u0jwXkVAempgufwyayguFdQyMGU9GUgg4ODgjbqCKX4qZOUwhH1jYVTt4dRwXOfJRk488Y8622dssSKi/ZUYH/ALn3PWs0sb+TNRwv5v338xdD/Sn/AJKf9ctMXN6keOZIiZzjWwXOOuMmlk/3p/5Kf9ctT+PWUjSl41bBt5Y8x6NRZmUhSJNtJwdxv71eOKlKm6NcMIzlUnSOg1Uhwk7S/wA6T/Ot3D4SkUaEAFUVSBkgYUDAJ3I/GtPCekv86T/Osv5OclTpDEt9GrBGkRXOMKWAJycDAJycnamA1c3xvhUjtIIulxytepQQvLPUNrBGw6aW3x+XRjrWpxikmmdOSEVFOLu/6/tfoT+Avi2iycDQKZkvo1UOZECNjSxYBTkZGDnByN6m2CBrJAU15jHhwDn02bbY7/lSlnaSqtgTG2YFKyLlcjMOnI8WCM7da1GCdtv2vUXj44yjbftN/wC+v1KfGJQ1uzKwKnQQQcgguuCCOop+acLuzBQSBucbk4A38ydqgQ2rRWARxhhgkdcapdWDjbO9NdpLYyKmmMuyyxtkacqFdGbdiMZA8uuKmCzxvq/IXHHbhfV1f/So8wBALAFjhQTjJwTgepwCfypDj5+qX+dbf9xDWjjELNLbOsTMUfUxAXIUpINOS2erDYVv4/8Aul/nW3/cQ1HFKmYnFKKafkpFvetD3qBA5kQIcYYsApz0wc4NF4oKMCusEfZwDn8jt71Es4ZY7a1UQ/XRgLqYK3LwmGYAONWRlRuOuTsN7CCats3x8cZK2/kr38oaCRlYMpjYgg5BBU7gjqKq2f7tP7q/5CoCWoitHQBgBHIfHjUSdbMTjbcknb1q/Z/u0/ur/kK68KSbo4cqSk0vBuooorucwooooAooooAooooAooooAqLd2swuXlRFdXiiTd9JBjacn+qdiJB+hq1RUlFSVMEXNx/AX4o+WtV1HcOjqIVyysv70eYI/sVzv7Y+1BsYINBId7iM5HksbB2/XAGPc13lpOJEV1OVcBgfYjIrnpiXJkeBLhVVeQuwA/ejyGP7FZ5uP4C/FHy1aNeb9iO2feuMcRty3gXHJH8k8uQ9PMkHHp+dNMRkzpr2C5fRiFRpdX3l8lOf7FMZuP4C/FHy1aqH234v3SxuJ/NI20/3iML/AIkU0xGTMs3H8Bfij5aUitrkTyS8lMPHEgHN3zG07EnwdPrB+hrT+y/jHe+GW0hbU4TluT11J4Tn9Afzrq6aYjJkXNx/AX4o+WjNx/AX4o+WuX/bH2oNjBb6CQz3EbEjyWNg7frgD8zXe2s4kRXU5VgGB9iMimmIyZBs7e5RpiYU+sk1j63oOXGm/g65Q/4Uzm4/gL8UfLVo15v2H7Z964vxG3LeBSOSv8k8uQ9PMlTj0/OmmIyZ0fGLW5mt5olhQNJE6AmXYF1KgnCdN6cJuP4C/FHy1ZoppiMmRc3H8Bfij5aU4pbXMqBRCgIkhfeXyjmjkI+x1IQge+K5y67Yae0UdpqxFyDHj1lY8wf4AAe5PrXpFNMRkyLm4/gL8UfLRm4/gL8UfLVS8uBHGzt9lFLH8AMmuE/Y32nN9bTF2JdJ5Dg9QsjF1H4DUR/h5U0xGTL6wXPOaTkrgxqmObvkM5/sf+qmM3H8Bfij5atVG7Y8WFpZXE/8ONiPxxhf8SKaYjJnzNx/AX4o+Wl7KC5TXmFTqdn2l8mP9yk/2VcZ73wy3csWdV5bk9dSbb++MV11NMRkyLm4/gL8UfLX0G4/gL8UfLXI/tU7XmxuOHIpI1TiSQ//ACwdDD8w5/T8DXoynIyOlNMRkzneG29zHEiGFSVUAkS7bf8AJTObj+AvxR8tWq847Q9sOTx6ztdRCGNlk9CZd0z+BRd/f8aaYjJnS8RguZIyghUE46y+jA/2PamSbj+AvxR8tWRRTTEZMi5uP4C/FHy0rxO2uZECiFARJE+8vlHKjn+p1IUiud4j2v0doYLTViPkNGR5F5CHXP4BAB+J9a9GppiMmRc3H8Bfij5aM3H8Bfij5atV5v2q7Y8jjlha6sRlWEvoTNlYx+TKpz7/AI00xGTOpu47h0dRCo1Ky55o8wR/Yq3bppVQfIAfoK2Citxgo+A3YUUUVohqupxGjO2dKKWOAWOFGThVBJOB0AJNTuAdo7e9Dm3Z2CHDFopI98sMDmIuSCpBxnHniqVzcLGjO7BURSzMTgKFGSSfIADNeTW/EYrjh6RxT5J4qocxOQ6rNfSFSGU5XUpyD+dAeu0jHxRDcvbYbmJEkpOBp0u0igA5znMZzt6V5pxSEWo4hbxGRbRbizEwV5GMcMiqbhgdRZQVHiI8s1odo1fiJ4QS39Dt8MrytnM0wlaOQksSsecFM4ZcAFgRQHsFFeR9j2Hf4uVPaBGEi3EUN1cXBkXlsQZEmjwmlwMuSvXTnLaTV7M3EBvI01arT648ObVlWYMonGWALEMW5e7DQrkdAaA9HooooAooqX2ha4EX9GGZM7fZ/IEOQNOeuDkDpk0Ah2n7LW1/pMkccrxsqjWxwo1o0i4BwGKjHTPSrHC7aOKJYocCOIaFUHVpC7Bckk7DbBrmpLB5FcJGWbmXKqfCOVI0rMkx1EEAKR4k1Ng7A1a4Iv1t4cEA3AwcYzi3t1JHr4gRn1BoCnI42UkAtkAZwTtviuZ4V2Ls7S458cSRvsI2DNqJKsHDZPiz13znGfKs7Ez99UzqQumcRE6SNzAcBlPTCnBYKxAORXy2gdLeNJEdW72WUOQ7aWuHkUllZv8AyzuSfI0B09TuMcLgvEMM6rIgIZoyxx56dQB3HmAdtvatvF+Zyn5QJfG2nTq/5deFJ9iQPcVAhWRo5+bb82duSXjGkKSYow322CugYP4dW+PzoB/sjwGGyh5MKojeFpVRiRr0KpbBO2Qo8hnFXDXPdn4StxL4HXFvbA6wMgh7olcqSuwZdlJABWmO0ZuMR93XI1jmfZ+wSA+QxB+xqIK5OoLsQTQCvabsrbcQCPJGkrKU0FmYqE5iNJpwcZZQRnz23qxwq2jihSOHHKQaEAOoALsBkk9MY/KoKWbOLNo4c6VhPNyF5arguu5DplcjCKdf2X0rvVLssuIG2IBnuiMgjY3MxBwfIg5z55zQFSZwB4iAOmScddhv65rmeE9i7O0nM8cKRsNIRwzaskFWDEnxaiR1zk79ay4iZzJJzVPIE1sY/ssNpl1EaTqxgKTqUYOrBIGa18QsZ1knklYOknJVAA22J2KKF1EDSrDLADUd9sYAHV1i8gXqQMkAZONzsB+JrKuYmNxzzzl+oE0JiOFO55obBU50/uvtAEMW6jBoDXediLI3SXLwpr1azIzsHMuuNoyDny0kY/LGK6uuJu+FGIkiEhWuLclmEbFj3uFwUaMaygGssZMEYGNgTXZTltLaRlsHAJxk423wcfjigNHEbWOdHgkwyuuHTUQSp2IOkg4O4996j9luy9tYs/JjjjkkLkhCfEgkYplSf6oYDONumamwRXbpMGDLclIc7IGaNLmclchjHzGh22cAM/Veoq8ORhNah4wjLBONKgYRdcGhTp8KtpAyqkjIbBIGaA6Cp3FuGQXkZimUSxahqXJwSp6NpO+D5HzArDjrXAEfd1yeYNeNP2fPUHI8OM5KnUCFwDk4lQ8KSe3ZGiVj3m4B1qAVVrmQuy6hkErghh1yCD0NAOdjuAQ2UAjhVFJxzeWxKmRVCsRnofDv06VdqbwUfvsDAMz+WM9AT+oO9Y8ba4Bh7uuRzU5n2dk1KHyGI20FjlSSGC7EE4Amcf7HWd9Kk0sMczAhGZmY+BNfgXBwDqYny369K6GzVQiqhyqjSN9X2dsZ8yMYrk7iwkkhi5cerBlXyXluZDpk8RBTGD9YgZxnKqc1f7PD6psDAM05G2Os0m+D69c+dAUXcKCSQANyTsB+NctxPsTZSXIu5IkLbu8jO2rUOXy2BzgBQnsBW7tEbgmcaSbbu7dNLZbw4wAderBfK6SMBSDkkDTecMZWupcERmGUHKqWmMgRlOVJZlj8SKGAIBwBgAkDqhXxZASQCCRscHp54PptSV7zBbnlA8zSMY06vLpr8JPsxA9xUC3jme1k1xs1xzYXkSIhMuogZ8FnVSuxGNRBG29AZ33Yeze6W6eFNQ1SPIzNr1homjcHOwUI3sBjauqVsjI3B8xUG8s27wZDHldQbm+HCRqgDxdde7ZbSFKnO5zWgC5Xh1uLZTzhFFsdIwQg2YOQNOdm3BAzjJ2oDpq5XivYqznulmkhRpWyzMztrOkIEKb7BcDpgD8TTkFrIBfho5cSuWjxIAzgwRoRGwkzGdSNjJTGQRjfC7wMQqNG/MNkyaVYK+rwAqJFYBWz5hx652zQHSivkcgYZUgj1ByKhzW8pNg3LkzG+ZRrUaAYJEOsB8PhnXpq6Ej339l1xA2xAM9yRkY2NzMQcHyIII9jQFeiiigA1iEHoKV7waVHGouZyudFzc45etdecZxpznpv0rjuiaxZV0/40BQOgpTvBo7wab4jFjQQego0D0G3Skor7VnSytpJU4IOCOoOOhHpWfeDTdEYscopPvBo7wab4jFjlFJ94NHeDTfEYscopB74KVUsoLEhQSAWIBJCjzIAJ28hWfeDTdEYscopPvBrCe+0KWdlVVGSzEAAepJ2ApuiMWP0Un3g1h37xaNS68atORnGcZx1xnbNN0Rix+ipicTUyNEGBkRVZlHVQ2QpPpnBwPPBrf3hqbojFjlFSLLjcc2oxuGC5BbSQvhJVvERg4IIODtivltx6GQkRzxSMAWIR1c4HU4Uk43H6iruiMSxRUJO0kJz9aBpdY21Bl0u4BRW1AaS2RjPXI9RVHvDU3RGI5RSfeDR3g1N8Rixyik+8GjvBpviMWOUUn3g0d4NN8Rixyik+8GjvBpviMWOUUn3g0d4NN8Rixyik+8GtI4ohfQJE19NOoattztnPSruiVQb8FKik+8GsReblcjUACRtkA5wSPTY/pU3RJix6ik+8GjvBpviMWOUUil5nIBBIODjBweuD6HBFZd4NN0RixyikJ78INTsqr6sQB+prMXJPmKbojB+Ryik+8GjvBpviMWOUUn3g0U3xGLNVedPZjhsCyPBaXUKyxsk4Om4OqQMshLKwll1EHwsucZ6Hb0Wott2SsY5RKlrCsitqDhACD6j0NeaLo0RuO8TuIrmW0RzzLkwtasdPgUkrcgFsFtCxtJgatOtfUCl+Jz3EM7yy3NyIOcAjQ8h4UXKRokyMvNLGQlG0nqc5G+Oom4aXu0nYroijZUXHi1ufGxJHTSqgYx1fOcjGufsvZvNz3toWm1BtZQFsrjB/HYVckDh4OdaQX91FcTu0V3OvKPKKHU6oZXBQE6A2s+JV8G5Ayar9nLi9W7iWTvRt5Ayubs22zBS6GIwNnfDZUg7b+W3SHs5aGY3Bt4jMc5kKDUcrpOfXKkg+uax4X2Zs7Z+ZBbRRSYI1IoBweo9ulVyQo4mwnvXgsJe/wAuq7nMLDRGVVCtwcqNOTIOWMMTj/0nFdP2avmjF4txcF0tp9AlmKKQpiifxsAq7FzvgeVWYuFQqsaLEoWFtcYA2RvEMr6HxN+pom4VCyyo0SlZjmUEbOcKMt67Ko/IVHJMEO8ea4vZrYXElqkMULrywmqUyGXU2ZEbwLpCkAdfMdKU4Dx6aaazDuNLxXZcgALLyZYkjmHorKSwwSMN1PWuj4twO2usd4gjl09NagkdfP8AM7VjxLgFtcKizW8Uip9hWQEL+A8h7UtA4NXkvf8AZkhupFLXV6qyRGP7Ki5CMpKMD4EC56YJ88Gu/MgjiaMS65Y4tRLFeYRhgrsFA6lTvgAkH0rVcdnbV4hC9vE0SsXVCo0hmJJIHkSWP61tThESKwijVCYhCCBjCKG0L/dGo7e9G0wcbwS7u0Thcz3bzteGNZYWRAoV4WkLoFGoFNI1MSQSxOFBxS7SXL8Hmu5LuR2EVxiMpFyzh5FXWChLEY65xsNvXp+ynZC3so4isMQuEiVHmVcFjgBzk7+IjNVhwqHkmDlrySCDHjwkMSWGPckmq5KxRyfGpLiS4vVS6lhjt7WKVVjCZLss53Z1OF8G4A323GN1be1kur6GQ3U0LycOikYxcsbs4yAHjbCkkn8a7luHxEyMUXMqhJDj7aqGAU+oAZv1NJcQ7NWk4jWa2ikES6Iwyg6V2Gke2w2qZIUQeGcQWGwvrly6lp7ku0WNWVkMCFA3hDBUjAztkZPnWjsze3kfEFtrh2KyQvKFllilkGhkVSRFCnLzqYEZYEqcHwnPSWPB+W9wDpeCd+boYZKuwAdcfZKHSGGwIYvnOcjPhfZy1tmDQW8UTDO6KAfFp1b++lf0pa7BK7E4/wBntkhRzbvJJwB/SZ9yfIUh2LhNnOlhLHa81bYOs1uMMURkRhKD4ssdJB6HB9Kv8D4IYIngd0lhZpGCmMqfrZHdg5MjBh4yPsjb1pjhXAre1DC2hjh19dC4zjpnHXHpmja7Bzq2yytxuN91ZlBGcbdziqhYXxktOHzSXKQNIIHfOkCcvCSYV1EYJY6hjJ8OMVhN2blKXa89dd468x1Ro9CiNY25Y1sdZVNiWwCc74wat1wlXe2OQEt2LqmkYJ5ZjQgjGnSGbYDBz7UbQKNFFFYKFFFFAFFFFAFFFFAFFFFALcSZxDKY/wB4Ecp/e0nT198Vzd1a2v8As8SRhNQUNFIPtmXqvi+0W5mxB9811tIJwW3EnNEMYkzq1aRnJ8/xrpCaieng5lxru/N9fP0fv49Ei84nIkfECz6TEqaM4GlmhQ4HuXP6mvsFoz30jc6RPqYGIXTg7yeE5UnGxPr4j7Yr3XB4JX1yQozkadRUE4wRj9DisrnhUMjK7xIzJjSSNxg5GDWtka698fwdV/6ONRpKm1T6X0/j7nOWlxcCGG47wzM8oTlFV0spkZSAAA2oLls56L086ZfijiEkyYY3piXpkrz9OkevgB/LNOcE7ORQBWMcZmUsTIF38RY9T7HFNtwW3LmTkx6yQS2kZyCCDn1yAa1KcL/o3yc/Bm+rV34S+fH5fXz9CXwOzbvF03OkwJz4PDpbMcZ38Ods42I2A96tcPHhOZRL438Qxt4j4Nifs/Z/KsG4XCZedyk5o/r48XTHX8KYggVBhQFBJbA9WOSfzJJrnOWX2PNzcqn+y+F8e+0cxxRHa5nbTA3JjQqLjONBDM5UdBlhguemMeVdFwy6EsMcijSHRWA9AR02rC+4TBMQZYkcrsCwzj2pwCkpppIvLzRnCKS7Xv38/AUUUVzPMFFFFAf/2Q==" id="391" name="Google Shape;391;g2879d3210e9_1_440"/>
          <p:cNvSpPr/>
          <p:nvPr/>
        </p:nvSpPr>
        <p:spPr>
          <a:xfrm>
            <a:off x="8923338" y="-144463"/>
            <a:ext cx="304800" cy="304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jpeg;base64,/9j/4AAQSkZJRgABAQAAAQABAAD/2wCEAAkGBxQSEhUUExQWFhQWGRsYGBgXGRwaHRkgGhsYHBobGhwaHCggHB0lHhoaIjEhJSosLi4uHh8zODMsNygtLisBCgoKDg0OGxAQGywkHyQrLCwsLCwwLiw0Ly8sNzc0LCwsLCw3Ly8sLC8uLSwsLDQsLCwtLCwsLCwsLDQsLy4wLP/AABEIAI8BYQMBIgACEQEDEQH/xAAbAAADAAMBAQAAAAAAAAAAAAAABAUCAwYHAf/EAEkQAAIBAwIDBgIHBAcGBAcAAAECAwAEERIhBRMxBhQiQVFhk9IWIzJUcYGRBzNTcyRCUnKhsbMVNHSCsrQlQ2LRRGOSwcPh8P/EABkBAQEBAQEBAAAAAAAAAAAAAAABAgMEBf/EACoRAAICAgICAQIGAwEAAAAAAAABAhESEwMhMfBBYaFRcYGR0eEyscEE/9oADAMBAAIRAxEAPwD2CiiivnHUKKKKAKKKKAKKKKAK5DtHxm5e9isLNljcx86aZ118tMkAKuQCxI8zXX1wfaCVrHiqXrqxtZoRBK6qW5TKxKswG4Ug4z//AB1HyRmXGL+84Y8Mstx3q0kkWKTWipJGX2DqybEZ8iP/AHFniXbO2gna3bmtOqq3LjieRiGGQVCg59/Sub7Y8XTiYhsrImYvNG8siq2iJEOolmIxk+Q/KqfB0xxu+2OO724B/I1uuuwWOH9qbWa3e5EmmKMkSGQFChXYhg24PtWmw7Y28sscWJo2lBMXOheMSY/sFwATjfHpXnl9w6WW34wIkdivERIVQeJlRgW0AjBIxkbHp0NV4HsrmS1zxG9ncSq8cTBMqwB+2BACoAJByRTBEs9NFefdl5OIXtu0y3qxtzZECtArrhHKjJ1A74r0Eda8x7Adq7W0tGjmkKyCaY6BG7MQZGIxhcHNZj4dFZZ4Z2oleC+juStvdWanmSIpddOkssyISCRsfDny67023bC3tobTvEzO9xHqR1iYGUqAT4FzpJ1DC77nFc2LOaW24xfSxNF3m3dIo2GH0RxvhmHkWJ6VjAh732e2O0M+dun1A6+lbxXv5EOkT9oNmSyfX85TjkciTnHIzkR6dWMedVOF9pbaeB7hH0xxlhJzAUMZX7QcNuuKj2a/+OXBx/8ACQ7/APO//wCq5O84ZLPbcejhUl2uwwUbFwrKzBdtyQp/Gpin9i2dxadtbaR41+tQTHETyROiSHyCOwwc9R6ivvEO2ltDO9uea86AExxxPIxDDOQFByPU+VcbzLG5S3WTiF9KwkjZbdgmpXUjAZRbgqFJwTnpmuj7PKf9s8SOP/Ltt/yejikLKcXbC0a1N1zCIg2g5U69ecaNGNWvPlWVh2ljncxBJ4pNBcc6F48gAZK6gAcZGRXn/Dba3aDiIu2lij/2rKySRg5jYEFH2U4G3XGKu9nuMzteNbpdC+tuQztLywpiboql18LFt9v8qOCFlfg/aSKPh6XU91zUOfrTFyy+WIVRECxz5ADrTnB+1dvcy8leZHNp1iOaN4mZf7ShwMj8K85soXXhHCpyjPFbXKyzKASQgdsvpAydPWujuuJRX/FLA2uZBbcySWYKwVFdCoTUR9piRt7UcV3+pLKkv7QbMGQLz3MLMsnLgkbRp6liFwF9/wAap3PaWBII7heZLHLjl8qNpGbIJ+yoJHQ1z3YFP6PxDI63Vx1HXwrXK9nuJzQcL4VHzZLa3lacTzomWTEsxQZKkLqO2SKYL4FnpHBu1EF07xJzEmjXU0UsbRuFO2rS4BIyRv7ikv2bcQlnsEkmcu5eQFjjOA5A6DyFcz2XmifjTNDLNOgsnHNlydR5sf2SVAI/AYq9+ydSOGx5BHjl6/32qSikv2KX+NcZS1VS6yvrOlVijaRicZ6ICR+NKcK7V284m0mRXgXVJHJG0bqME50MASNqj9vOLSxT2sRne2tZeZzZ41yQy6dCairBM77kb/lXO8Glje/v2hkmmj7gQJJc5YjVnSSoyvpgUUerFnYcK7eWdyyrC0j6gTkRPpXClirNjSrYB2J9K+cJ7e2dyyLC8jl87iJ8KQCcO2MKcDofatfYJMcHtxjH1G46b4P+NT+w8ksPAEaBMzLBIyJj7TguRkDc5ONvOjS7BTTt5a5TWtxGjsFWSW3kRCT0GtlxvVez41FLPNbqTzYNJdSpGzjKlSdmB9RXkfaHiaT8OBe9ubi6kMTPDpwkZ5iFgyLGNIGCBqJ3xXT/ALQpJLGW34jAhZihtZFHVhIpMR/JwP8ACq4IlnbcK41FctMIiW5Mhic4IGpftBSftY9RVCofYvg3c7OKJt5Ma5T6yP4nP6nH4Crlc3V9GgoooqAKKKKAKKKKAKKKKA392PrR3Y+tNUV7NMDnkxXux9aO7H1pqimmAyYr3Y+tHdj601RTTAZMV7sfWjux9aaoppgMmK92PrR3U+tNUU0wGTFFtMdMD8BX3uvuKaoppgMmK919xXwWnntn8K18b4slrEZZNRUFVwiliSxCgADruaXXj6mAzcm4wDp0cptZ9wmMke9NMRkx3ux9aBa/hSS8eUwGbk3GAdOjlNr/AB0Yzj3oHHl5HP5VxjOnRym1/joxnHvTTAZMd7sfWjuvuKnv2jURLLybnDMV0iF9Yx5lcZA96LrtGsaRuYbkiQEgLC5K48mAHhPsaaYDJlDuvuKO6+4pLiXHlhCExXD6xqHLiZsezYGx9jTd5xARw80pIwwDpRCz74/qjfz3ppgMmfRab52z64r73X3FaeH8VE0TSCOVQufC8bKxwM7KdzWjh3H1mDkQ3CaF1HmRMueuy5HiO3QU0wGTHe6/hXxbTHTA/Cl+D8aW4LBYpo9OP3sbJnOemrr0rCz48skxiEU6kEjU0TKnh/8AURjfy9aaYjJjndfcV8W0x0wPwFKDjy8/kcqfOdOvlNy/XOvGMe9CceUz8jlT5yV1mJuXsM514xj3ppgMmOd19xQbTy2xSfEuOrDIIzFO5IB1RxM67nG7AYrbxfi624UmOZ9X8KNnI/HHSmmAyZvFr+FHdfcVpn4qFgE/LlIIB0CNjJv6p1GPOix4qJYmlEcqhc+F42Vzj0U7mmmAyZuNpnrijuvuKV4RxpbjViKdNIB+tjZM5z9nPXpWPCeOrcMVEU6YGcyxMg/IsOtNMRkxzuvuKBa+4pE9oF5xh5NxkEjXym0bDP2sYxX3hPH0uHKCOaNgNX1sbJkZxtq600wGTHBafhv1261H472WF1LbPJJ9Xbyc3l6ch3AIUk52059K6OiquKKFsV7sfWjux9aaoqaYDJivdj60d2PrTVFNMBkxXux9aO7H1pqimmAyYr3Y+tHdj601RTTAZMV7sfWimqKaYDJnOdvuJ3FrZyXFu0YaLxMJUZww6YGl1wckHO/TpWu87Vi2kW2ljmuLoQrMwtocqwLMhIDP4cFTszemCTW3t7wq4u7OS3tuTql8LGZmUBeuRoRsnIGx96+WXCJzeNdTcoa7RIGVGY4dZJXONSDKYcb9eu1dSGuXtUrGF4dTxzWs1yiCPLvy+UVAJcYbx40kbk9RjeZwXttJPb2bvDJC8z26s7w/Vyc0HIh+tyBtnUc4BGxpngfZWWHuOto/6NZyW76Sxyz8jBXKjK/Vt1wem1K8P7NXogs7eXu2izlt2V0eQs6whgxZTHhWIwQASM53oCtd9sooZuVNDcRrrCc1kHLJZtKEaWLlWYgA6fPfAyaTn7RSxvfan8MV1awxjQG0rMttqGAVJy0jbknGehxiodz+z+5bw6bJ2E6zd7kDm4YCZZSmSp5YC5UEMQQuMDWSt3iXZaaQ3eGj+vurWdMltlg7trDeHZjymxjI3G48gHuJ9rFgmET211gyJEJRGpjJk0gYbXkgE77eR9KwftnEk/JlhuIsycpZHQaGZn0JjSxbDnGCVAwd8Vpn4dfG/M+m1khUqsWuSQPEhC80qgiKGRjq8RbpgZAznnYf2fXA5KlbJ2inima7cO1zNolV31FlJQnfo7DYDYHYCinbmT/xANbzKLZ5lSbkho0WKASAy/WgsSckAYyGTpk4szdrETloI555WijldYIi2hXBw7ZOlQSp8Oot7Eb1L4h2dvT/ALQii7sYL7mtqd5FkRpLdYgNIjKlQyKc5zgnbbFMw8Du7Z+Zam3YyRQRypMXUBoVK60ZFOQQQNJUdM58qAave2kCGAIk85uI3kiEMZJYIUDAhiCpGrPix9kg4OAavA+LJdwJPHqCvqGHGllKsUdWHqrKw2yNtiRvUTg3ZZ7ee2fWrLFFcrIdwWkuJY5SyruAupX2LbZA361R7I8Ke1tlhkKlhJM+VJIxJNJIvUA5w4zt1zQGXai1jlhVZZBGoliYMfMrIpVfzIA/OmbviGiaGLAPO17l1BGhQdlJ1P1/q9POlu09rHJCqyyctRLEwb1ZZFKr+ZAH50txmzdr+wkVSUjFxrYdF1RqFz+JFAN2naW0ldY47mF5HGVRZFLMN9wAcnoaS7M9s7W9LLFLHzA8iiMOrMyxsV5gA30sAGB9CK5zgfZ+SO14SvI0PFdGSYBQCoMdyCz492Tf3FVexmuGSa3ktJkJnuZVn0x8orJK7oAwfVkqw20+ooC3xXtJaWzhLi5hicjUFkkVSQSQDgnpkEZ9jWnjXGGjktY4gjd5kZAzE4XTFJJnw9c6MfnXN9rre6kumDR3j25RBbizeOIa/FrM8hYOq5ZQOq4BOCRWrhdo8MfAIpFKSIzKynqCLOfINAdRx/i0ts1uQqMks0UDdQQZCQWHkQMdKuVzHbvpZf8AHW//AFGqXajh7XFtJEqI7NpwskkkSnS6tu8QLjpnbrsDsTQFWtF5dxxLqkdUXIXUxAGWIVRk+ZJA/OuL7L9lJre5SV7a1RVDZaO7upWGVI2SVQh9N+gqz284c1xaiJY+Zme3LJgEFFnjZ8g7EaQc+1AUuG8ctrhWeCeKVEOGZHVgp9yDtWmx7TWcyyPFcwyLEuqQrIpCLgnUxB2GAdz6VyfaXs3PPJxEQqVEkdloxpAl5TzNJH4/BuCAdQK77gjasOyvD5ZL5Z5o77UkTx67mG0iXS5B0/UeJzkbA7DxHbO4HepfRkqokQsycxRqGSu3iA813G/vX2C8SSMSxsroy6lZSCGGMgg9Me9ecR9nrmOyk5SzLNEO6xbqrtEsTxK66ckYkleUbqTpHQYFeiJaiOARruFj0D3wuBQE+PtPbrBFNPLFBzIxLh5UIAOkHDA6WALqNQONx60rxbttaW72oeWPl3WsrLzFCKqoWDEk7gnCj3IqL2Z4FIsnCzND/u9g6MWUHlyHu4xv0bSJBt5Z9anWfDJ7eHh0jWssvd7i9aSOMIXCzNccshWZRg6lPXpQHoc1+vIaeMh15ZkQg5DDTqUgjyIxvUzhvaHNjFeXA0rLHHIFiSSQqJVUgYRSzEFsZA99qcv5ddlI2hk1QMdDABkyhOlgCQCOhAJqV2ZvjDwiykEUsxFrb+CEKXOY0GwZlG3U70AzYdo2nsY7uG3kkaVQVhVkDbnG7MQoA6kk194B2hNyZ4mhe3uYNOuKQhgBICY2DxkqytpPQ5Gk+xPNdkeIXVrwqOIWFxz7dY0KsEAfU51NHh/FoXJIOnOwyM5FrsVdOeYJbe7SVjzJJbhERXbZcRqkr6FAAATyA3JJJIDXCO0OpbprgxxC2uDAX1YU+CJg3i6ZMuMUzPw/N7HPrXwwumjzOplOoewxXLWt0kUfFGeFZweIBBE2MSM6WaoPECM6iCNvKunksM3sU5dQVhdDHnJOplJI6ZAxjpQFiiiigCiiigCiiigCiiigCiiigCiiigCiiigCiiigCiiigCiiigCiik73i0EJAmmijJGQHdVJHqAxG1AOUVK+ktn97tvjR/NR9JbP73b/ABo/moDV2tsmmt9KIzsskbhVKqTodW6tt5VmvEbjkFzasJQcCLmJkj11ZxWX0ls/vdv8aP5qPpLZ/e7b40fzUB8XiNxyDJ3VubnHK5iZI9dXT8qBxG45HM7q3NzjlcxM49dXT8q+/SWz+92/xo/mo+ktn97tvjR/NQGp+J3IiVxZsZCxBj5qeEeTas4OfSleMl5Y4uZw1bg7sUkaJuU3TbXkEkE7in/pLZ/e7b40fzUfSWz+92/xo/moBDjEHihkXh0c8iqCGPKDRFd1VWYZ2JONPTerF5cyLFrSEvJgfV6lB3xkajtt/wDalvpLZ/e7b40fzUfSWz+923xo/moDdw+8leJmkgMbjOELq2cDbcbDNL8O4jcOH5lq0RVcqDIjazvtsdvxNZfSWz+92/xo/mo+ktn97tvjR/NQGXB76eUtzrYwYxgl1fV1z9npisLTiNw0xR7VkjycScxCDjodI33r79JbP73b/Gj+aj6S2f3u2+NH81AfBxG45/L7q3Kzjm8xMY9dPX8qE4jcc/lm1YRZI5vMTGMddPWvv0ls/vdt8aP5qPpLZ/e7f40fzUB84lxC4jkCx2rSoQMuJEXGTuMNvtW3i17NGFMNuZieoDqun/6uta/pLZ/e7b40fzUfSWz+923xo/moDO6uZO76u765GA1Qll89mBY+E4H61o4DDyoG0WaWzbnkx8sBiBgbphd8Ab1s+ktn97t/jR/NR9JbP73bfGj+agPvCL+eTVzrYw4A05dW1dcjw9MbfrWvh95NOWS4tOXGVIOp0cNnYqVHkRWf0ls/vdt8aP5qPpLZ/e7f40fzUBOhtuXJyU4ZGsAk5gdeSF1qAVl0AZ15VcN1GB6V84dFcTXqzywGBY4WjALq+osyn+qdsYql9JbP73bfGj+aj6S2f3u2+NH81AVaKlfSWz+92/xo/mo+ktn97tvjR/NQFWipX0ls/vdv8aP5qPpLZ/e7b40fzUBVoqV9JbP73bfGj+aj6S2f3u3+NH81AVaKlfSWz+923xo/mo+ktn97tvjR/NQFWipQ7SWf3u3+NH81VQaAKKKKAQ4hxVYZII2B+vcxqwxgMEZwDvndVbf296Wv+0kEM/IldY8RCVpJGVEUM5RAWYjxMytgD09xWvtrwtrmzlSPImUCWErjPMiIePGSB9pQN9vWuLeG7ktzdyW8kTXkym4jEImmt4I0ZIljjYeKQtvr0Fl5m6kJQHaca7SxxWbXcJS4QMijRINLapViOHUMPCWP5jG1U34hEvMJljAhGZcsByxp1Zffw+HffG29eUQcHlFtxIJBdkSS2TR86ELJIFeIsdMSKMAA5GMqB4sHNUu0/OjbjMS2tzK15GvJMURZGAtVjbLjwqQVbwk6jgYBLLkD0HiHF7eBVaeeKJW+yZJFQNtnYsRnanAc9K8t7QcLnS6klcSGOWOFY9FiLwqETDRnfWni1N0wdfXIIHa9hbIw2EEZ5nhDAc1dD6dbFMpqOgacYUnKjAIBGABeooooAqET/Tp/+Ht/9S7q7UJv9+n/AJFv/qXdcub/AALHyNSTBcamAyQBk4yT0Az1J9K08SP1Mv8Acf8A6TSHaC3ZzAViLskyOSNOVVTlt2I/QU9xH9zJ/Lb/AKTXmcUkmd5RSinfmzZZN9Wn91f8hQ96gcIZFDnopYBjnpgZzXyy/dp/dX/IVKu7VnlZTEVi1o7FQpMrLggk6vCqkL5ZOnyHWwim+y8UYybyde++9jvFjtF/Oj/zpue5VBqdwq+rMAP1NKcW6Rfzo/8AOtt9nAwrMc7FdBZNj4hr29vzrKV0YirdM3xTBgGVgynoQcg/gRSFuf6ZP/It/wDUu6OA2zRxYcYYvI3udTswLY21EHJA2z0r5b/75N/It/8AUu6skk2kXkSjJpO+yjJKFBZmCqBkknAAHUknoK+hveonarhb3ELBG6I+IyMh2I8BzqGCD0zkZIONhVWzRgihyCwAzgYH6En/ADquMcE77/A24RXGpJ934/AW4WfHc/zx/oQVvuOJRIdLyxo2M4Z1U49cE9KX4X9u5/nf/hgpbi1u4MjwJIJmRQrhhpJUtpDKW6DJPTzpCKbpk4oxlKpG7tSf6Fdf8PN/ptVVjvUrtR/uV1/w83+m1VG61j4OZqa7QOELqHIyFLDURvuBnJ6H9DSPaE/VL/Ptf+5gpBLSdJpGUNl7hG1ahoMWlAwIJznZgBjrin+0P7pf59r/ANzBXSUVFqmdeWCjVO+h24u0jwXkVAempgufwyayguFdQyMGU9GUgg4ODgjbqCKX4qZOUwhH1jYVTt4dRwXOfJRk488Y8622dssSKi/ZUYH/ALn3PWs0sb+TNRwv5v338xdD/Sn/AJKf9ctMXN6keOZIiZzjWwXOOuMmlk/3p/5Kf9ctT+PWUjSl41bBt5Y8x6NRZmUhSJNtJwdxv71eOKlKm6NcMIzlUnSOg1Uhwk7S/wA6T/Ot3D4SkUaEAFUVSBkgYUDAJ3I/GtPCekv86T/Osv5OclTpDEt9GrBGkRXOMKWAJycDAJycnamA1c3xvhUjtIIulxytepQQvLPUNrBGw6aW3x+XRjrWpxikmmdOSEVFOLu/6/tfoT+Avi2iycDQKZkvo1UOZECNjSxYBTkZGDnByN6m2CBrJAU15jHhwDn02bbY7/lSlnaSqtgTG2YFKyLlcjMOnI8WCM7da1GCdtv2vUXj44yjbftN/wC+v1KfGJQ1uzKwKnQQQcgguuCCOop+acLuzBQSBucbk4A38ydqgQ2rRWARxhhgkdcapdWDjbO9NdpLYyKmmMuyyxtkacqFdGbdiMZA8uuKmCzxvq/IXHHbhfV1f/So8wBALAFjhQTjJwTgepwCfypDj5+qX+dbf9xDWjjELNLbOsTMUfUxAXIUpINOS2erDYVv4/8Aul/nW3/cQ1HFKmYnFKKafkpFvetD3qBA5kQIcYYsApz0wc4NF4oKMCusEfZwDn8jt71Es4ZY7a1UQ/XRgLqYK3LwmGYAONWRlRuOuTsN7CCats3x8cZK2/kr38oaCRlYMpjYgg5BBU7gjqKq2f7tP7q/5CoCWoitHQBgBHIfHjUSdbMTjbcknb1q/Z/u0/ur/kK68KSbo4cqSk0vBuooorucwooooAooooAooooAooooAqLd2swuXlRFdXiiTd9JBjacn+qdiJB+hq1RUlFSVMEXNx/AX4o+WtV1HcOjqIVyysv70eYI/sVzv7Y+1BsYINBId7iM5HksbB2/XAGPc13lpOJEV1OVcBgfYjIrnpiXJkeBLhVVeQuwA/ejyGP7FZ5uP4C/FHy1aNeb9iO2feuMcRty3gXHJH8k8uQ9PMkHHp+dNMRkzpr2C5fRiFRpdX3l8lOf7FMZuP4C/FHy1aqH234v3SxuJ/NI20/3iML/AIkU0xGTMs3H8Bfij5aUitrkTyS8lMPHEgHN3zG07EnwdPrB+hrT+y/jHe+GW0hbU4TluT11J4Tn9Afzrq6aYjJkXNx/AX4o+WjNx/AX4o+WuX/bH2oNjBb6CQz3EbEjyWNg7frgD8zXe2s4kRXU5VgGB9iMimmIyZBs7e5RpiYU+sk1j63oOXGm/g65Q/4Uzm4/gL8UfLVo15v2H7Z964vxG3LeBSOSv8k8uQ9PMlTj0/OmmIyZ0fGLW5mt5olhQNJE6AmXYF1KgnCdN6cJuP4C/FHy1ZoppiMmRc3H8Bfij5aU4pbXMqBRCgIkhfeXyjmjkI+x1IQge+K5y67Yae0UdpqxFyDHj1lY8wf4AAe5PrXpFNMRkyLm4/gL8UfLRm4/gL8UfLVS8uBHGzt9lFLH8AMmuE/Y32nN9bTF2JdJ5Dg9QsjF1H4DUR/h5U0xGTL6wXPOaTkrgxqmObvkM5/sf+qmM3H8Bfij5atVG7Y8WFpZXE/8ONiPxxhf8SKaYjJnzNx/AX4o+Wl7KC5TXmFTqdn2l8mP9yk/2VcZ73wy3csWdV5bk9dSbb++MV11NMRkyLm4/gL8UfLX0G4/gL8UfLXI/tU7XmxuOHIpI1TiSQ//ACwdDD8w5/T8DXoynIyOlNMRkzneG29zHEiGFSVUAkS7bf8AJTObj+AvxR8tWq847Q9sOTx6ztdRCGNlk9CZd0z+BRd/f8aaYjJnS8RguZIyghUE46y+jA/2PamSbj+AvxR8tWRRTTEZMi5uP4C/FHy0rxO2uZECiFARJE+8vlHKjn+p1IUiud4j2v0doYLTViPkNGR5F5CHXP4BAB+J9a9GppiMmRc3H8Bfij5aM3H8Bfij5atV5v2q7Y8jjlha6sRlWEvoTNlYx+TKpz7/AI00xGTOpu47h0dRCo1Ky55o8wR/Yq3bppVQfIAfoK2Citxgo+A3YUUUVohqupxGjO2dKKWOAWOFGThVBJOB0AJNTuAdo7e9Dm3Z2CHDFopI98sMDmIuSCpBxnHniqVzcLGjO7BURSzMTgKFGSSfIADNeTW/EYrjh6RxT5J4qocxOQ6rNfSFSGU5XUpyD+dAeu0jHxRDcvbYbmJEkpOBp0u0igA5znMZzt6V5pxSEWo4hbxGRbRbizEwV5GMcMiqbhgdRZQVHiI8s1odo1fiJ4QS39Dt8MrytnM0wlaOQksSsecFM4ZcAFgRQHsFFeR9j2Hf4uVPaBGEi3EUN1cXBkXlsQZEmjwmlwMuSvXTnLaTV7M3EBvI01arT648ObVlWYMonGWALEMW5e7DQrkdAaA9HooooAooqX2ha4EX9GGZM7fZ/IEOQNOeuDkDpk0Ah2n7LW1/pMkccrxsqjWxwo1o0i4BwGKjHTPSrHC7aOKJYocCOIaFUHVpC7Bckk7DbBrmpLB5FcJGWbmXKqfCOVI0rMkx1EEAKR4k1Ng7A1a4Iv1t4cEA3AwcYzi3t1JHr4gRn1BoCnI42UkAtkAZwTtviuZ4V2Ls7S458cSRvsI2DNqJKsHDZPiz13znGfKs7Ez99UzqQumcRE6SNzAcBlPTCnBYKxAORXy2gdLeNJEdW72WUOQ7aWuHkUllZv8AyzuSfI0B09TuMcLgvEMM6rIgIZoyxx56dQB3HmAdtvatvF+Zyn5QJfG2nTq/5deFJ9iQPcVAhWRo5+bb82duSXjGkKSYow322CugYP4dW+PzoB/sjwGGyh5MKojeFpVRiRr0KpbBO2Qo8hnFXDXPdn4StxL4HXFvbA6wMgh7olcqSuwZdlJABWmO0ZuMR93XI1jmfZ+wSA+QxB+xqIK5OoLsQTQCvabsrbcQCPJGkrKU0FmYqE5iNJpwcZZQRnz23qxwq2jihSOHHKQaEAOoALsBkk9MY/KoKWbOLNo4c6VhPNyF5arguu5DplcjCKdf2X0rvVLssuIG2IBnuiMgjY3MxBwfIg5z55zQFSZwB4iAOmScddhv65rmeE9i7O0nM8cKRsNIRwzaskFWDEnxaiR1zk79ay4iZzJJzVPIE1sY/ssNpl1EaTqxgKTqUYOrBIGa18QsZ1knklYOknJVAA22J2KKF1EDSrDLADUd9sYAHV1i8gXqQMkAZONzsB+JrKuYmNxzzzl+oE0JiOFO55obBU50/uvtAEMW6jBoDXediLI3SXLwpr1azIzsHMuuNoyDny0kY/LGK6uuJu+FGIkiEhWuLclmEbFj3uFwUaMaygGssZMEYGNgTXZTltLaRlsHAJxk423wcfjigNHEbWOdHgkwyuuHTUQSp2IOkg4O4996j9luy9tYs/JjjjkkLkhCfEgkYplSf6oYDONumamwRXbpMGDLclIc7IGaNLmclchjHzGh22cAM/Veoq8ORhNah4wjLBONKgYRdcGhTp8KtpAyqkjIbBIGaA6Cp3FuGQXkZimUSxahqXJwSp6NpO+D5HzArDjrXAEfd1yeYNeNP2fPUHI8OM5KnUCFwDk4lQ8KSe3ZGiVj3m4B1qAVVrmQuy6hkErghh1yCD0NAOdjuAQ2UAjhVFJxzeWxKmRVCsRnofDv06VdqbwUfvsDAMz+WM9AT+oO9Y8ba4Bh7uuRzU5n2dk1KHyGI20FjlSSGC7EE4Amcf7HWd9Kk0sMczAhGZmY+BNfgXBwDqYny369K6GzVQiqhyqjSN9X2dsZ8yMYrk7iwkkhi5cerBlXyXluZDpk8RBTGD9YgZxnKqc1f7PD6psDAM05G2Os0m+D69c+dAUXcKCSQANyTsB+NctxPsTZSXIu5IkLbu8jO2rUOXy2BzgBQnsBW7tEbgmcaSbbu7dNLZbw4wAderBfK6SMBSDkkDTecMZWupcERmGUHKqWmMgRlOVJZlj8SKGAIBwBgAkDqhXxZASQCCRscHp54PptSV7zBbnlA8zSMY06vLpr8JPsxA9xUC3jme1k1xs1xzYXkSIhMuogZ8FnVSuxGNRBG29AZ33Yeze6W6eFNQ1SPIzNr1homjcHOwUI3sBjauqVsjI3B8xUG8s27wZDHldQbm+HCRqgDxdde7ZbSFKnO5zWgC5Xh1uLZTzhFFsdIwQg2YOQNOdm3BAzjJ2oDpq5XivYqznulmkhRpWyzMztrOkIEKb7BcDpgD8TTkFrIBfho5cSuWjxIAzgwRoRGwkzGdSNjJTGQRjfC7wMQqNG/MNkyaVYK+rwAqJFYBWz5hx652zQHSivkcgYZUgj1ByKhzW8pNg3LkzG+ZRrUaAYJEOsB8PhnXpq6Ej339l1xA2xAM9yRkY2NzMQcHyIII9jQFeiiigA1iEHoKV7waVHGouZyudFzc45etdecZxpznpv0rjuiaxZV0/40BQOgpTvBo7wab4jFjQQego0D0G3Skor7VnSytpJU4IOCOoOOhHpWfeDTdEYscopPvBo7wab4jFjlFJ94NHeDTfEYscopB74KVUsoLEhQSAWIBJCjzIAJ28hWfeDTdEYscopPvBrCe+0KWdlVVGSzEAAepJ2ApuiMWP0Un3g1h37xaNS68atORnGcZx1xnbNN0Rix+ipicTUyNEGBkRVZlHVQ2QpPpnBwPPBrf3hqbojFjlFSLLjcc2oxuGC5BbSQvhJVvERg4IIODtivltx6GQkRzxSMAWIR1c4HU4Uk43H6iruiMSxRUJO0kJz9aBpdY21Bl0u4BRW1AaS2RjPXI9RVHvDU3RGI5RSfeDR3g1N8Rixyik+8GjvBpviMWOUUn3g0d4NN8Rixyik+8GjvBpviMWOUUn3g0d4NN8Rixyik+8GtI4ohfQJE19NOoattztnPSruiVQb8FKik+8GsReblcjUACRtkA5wSPTY/pU3RJix6ik+8GjvBpviMWOUUil5nIBBIODjBweuD6HBFZd4NN0RixyikJ78INTsqr6sQB+prMXJPmKbojB+Ryik+8GjvBpviMWOUUn3g0U3xGLNVedPZjhsCyPBaXUKyxsk4Om4OqQMshLKwll1EHwsucZ6Hb0Wott2SsY5RKlrCsitqDhACD6j0NeaLo0RuO8TuIrmW0RzzLkwtasdPgUkrcgFsFtCxtJgatOtfUCl+Jz3EM7yy3NyIOcAjQ8h4UXKRokyMvNLGQlG0nqc5G+Oom4aXu0nYroijZUXHi1ufGxJHTSqgYx1fOcjGufsvZvNz3toWm1BtZQFsrjB/HYVckDh4OdaQX91FcTu0V3OvKPKKHU6oZXBQE6A2s+JV8G5Ayar9nLi9W7iWTvRt5Ayubs22zBS6GIwNnfDZUg7b+W3SHs5aGY3Bt4jMc5kKDUcrpOfXKkg+uax4X2Zs7Z+ZBbRRSYI1IoBweo9ulVyQo4mwnvXgsJe/wAuq7nMLDRGVVCtwcqNOTIOWMMTj/0nFdP2avmjF4txcF0tp9AlmKKQpiifxsAq7FzvgeVWYuFQqsaLEoWFtcYA2RvEMr6HxN+pom4VCyyo0SlZjmUEbOcKMt67Ko/IVHJMEO8ea4vZrYXElqkMULrywmqUyGXU2ZEbwLpCkAdfMdKU4Dx6aaazDuNLxXZcgALLyZYkjmHorKSwwSMN1PWuj4twO2usd4gjl09NagkdfP8AM7VjxLgFtcKizW8Uip9hWQEL+A8h7UtA4NXkvf8AZkhupFLXV6qyRGP7Ki5CMpKMD4EC56YJ88Gu/MgjiaMS65Y4tRLFeYRhgrsFA6lTvgAkH0rVcdnbV4hC9vE0SsXVCo0hmJJIHkSWP61tThESKwijVCYhCCBjCKG0L/dGo7e9G0wcbwS7u0Thcz3bzteGNZYWRAoV4WkLoFGoFNI1MSQSxOFBxS7SXL8Hmu5LuR2EVxiMpFyzh5FXWChLEY65xsNvXp+ynZC3so4isMQuEiVHmVcFjgBzk7+IjNVhwqHkmDlrySCDHjwkMSWGPckmq5KxRyfGpLiS4vVS6lhjt7WKVVjCZLss53Z1OF8G4A323GN1be1kur6GQ3U0LycOikYxcsbs4yAHjbCkkn8a7luHxEyMUXMqhJDj7aqGAU+oAZv1NJcQ7NWk4jWa2ikES6Iwyg6V2Gke2w2qZIUQeGcQWGwvrly6lp7ku0WNWVkMCFA3hDBUjAztkZPnWjsze3kfEFtrh2KyQvKFllilkGhkVSRFCnLzqYEZYEqcHwnPSWPB+W9wDpeCd+boYZKuwAdcfZKHSGGwIYvnOcjPhfZy1tmDQW8UTDO6KAfFp1b++lf0pa7BK7E4/wBntkhRzbvJJwB/SZ9yfIUh2LhNnOlhLHa81bYOs1uMMURkRhKD4ssdJB6HB9Kv8D4IYIngd0lhZpGCmMqfrZHdg5MjBh4yPsjb1pjhXAre1DC2hjh19dC4zjpnHXHpmja7Bzq2yytxuN91ZlBGcbdziqhYXxktOHzSXKQNIIHfOkCcvCSYV1EYJY6hjJ8OMVhN2blKXa89dd468x1Ro9CiNY25Y1sdZVNiWwCc74wat1wlXe2OQEt2LqmkYJ5ZjQgjGnSGbYDBz7UbQKNFFFYKFFFFAFFFFAFFFFAFFFFALcSZxDKY/wB4Ecp/e0nT198Vzd1a2v8As8SRhNQUNFIPtmXqvi+0W5mxB9811tIJwW3EnNEMYkzq1aRnJ8/xrpCaieng5lxru/N9fP0fv49Ei84nIkfECz6TEqaM4GlmhQ4HuXP6mvsFoz30jc6RPqYGIXTg7yeE5UnGxPr4j7Yr3XB4JX1yQozkadRUE4wRj9DisrnhUMjK7xIzJjSSNxg5GDWtka698fwdV/6ONRpKm1T6X0/j7nOWlxcCGG47wzM8oTlFV0spkZSAAA2oLls56L086ZfijiEkyYY3piXpkrz9OkevgB/LNOcE7ORQBWMcZmUsTIF38RY9T7HFNtwW3LmTkx6yQS2kZyCCDn1yAa1KcL/o3yc/Bm+rV34S+fH5fXz9CXwOzbvF03OkwJz4PDpbMcZ38Ods42I2A96tcPHhOZRL438Qxt4j4Nifs/Z/KsG4XCZedyk5o/r48XTHX8KYggVBhQFBJbA9WOSfzJJrnOWX2PNzcqn+y+F8e+0cxxRHa5nbTA3JjQqLjONBDM5UdBlhguemMeVdFwy6EsMcijSHRWA9AR02rC+4TBMQZYkcrsCwzj2pwCkpppIvLzRnCKS7Xv38/AUUUVzPMFFFFAf/2Q==" id="392" name="Google Shape;392;g2879d3210e9_1_440"/>
          <p:cNvSpPr/>
          <p:nvPr/>
        </p:nvSpPr>
        <p:spPr>
          <a:xfrm>
            <a:off x="8923338" y="-144463"/>
            <a:ext cx="304800" cy="304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3" name="Google Shape;393;g2879d3210e9_1_440"/>
          <p:cNvSpPr/>
          <p:nvPr/>
        </p:nvSpPr>
        <p:spPr>
          <a:xfrm>
            <a:off x="1371600" y="1600200"/>
            <a:ext cx="61722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737373"/>
                </a:solidFill>
                <a:latin typeface="Comic Sans MS"/>
                <a:ea typeface="Comic Sans MS"/>
                <a:cs typeface="Comic Sans MS"/>
                <a:sym typeface="Comic Sans MS"/>
              </a:rPr>
              <a:t>Recitation 4</a:t>
            </a:r>
            <a:endParaRPr b="0" i="0" sz="2800" u="none" cap="none" strike="noStrike">
              <a:solidFill>
                <a:srgbClr val="000000"/>
              </a:solidFill>
              <a:latin typeface="Arial"/>
              <a:ea typeface="Arial"/>
              <a:cs typeface="Arial"/>
              <a:sym typeface="Arial"/>
            </a:endParaRPr>
          </a:p>
        </p:txBody>
      </p:sp>
      <p:pic>
        <p:nvPicPr>
          <p:cNvPr id="394" name="Google Shape;394;g2879d3210e9_1_440"/>
          <p:cNvPicPr preferRelativeResize="0"/>
          <p:nvPr/>
        </p:nvPicPr>
        <p:blipFill rotWithShape="1">
          <a:blip r:embed="rId4">
            <a:alphaModFix/>
          </a:blip>
          <a:srcRect b="0" l="0" r="0" t="0"/>
          <a:stretch/>
        </p:blipFill>
        <p:spPr>
          <a:xfrm>
            <a:off x="3057525" y="3276600"/>
            <a:ext cx="3028950" cy="3028950"/>
          </a:xfrm>
          <a:prstGeom prst="rect">
            <a:avLst/>
          </a:prstGeom>
          <a:noFill/>
          <a:ln>
            <a:noFill/>
          </a:ln>
        </p:spPr>
      </p:pic>
      <p:sp>
        <p:nvSpPr>
          <p:cNvPr id="395" name="Google Shape;395;g2879d3210e9_1_440"/>
          <p:cNvSpPr/>
          <p:nvPr/>
        </p:nvSpPr>
        <p:spPr>
          <a:xfrm>
            <a:off x="4572000" y="2983600"/>
            <a:ext cx="1786800" cy="533400"/>
          </a:xfrm>
          <a:prstGeom prst="wedgeRoundRectCallout">
            <a:avLst>
              <a:gd fmla="val -20833" name="adj1"/>
              <a:gd fmla="val 62500"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mic Sans MS"/>
                <a:ea typeface="Comic Sans MS"/>
                <a:cs typeface="Comic Sans MS"/>
                <a:sym typeface="Comic Sans MS"/>
              </a:rPr>
              <a:t>87 111 111 102 33</a:t>
            </a:r>
            <a:endParaRPr b="0" i="0" sz="1400" u="none" cap="none" strike="noStrike">
              <a:solidFill>
                <a:srgbClr val="000000"/>
              </a:solidFill>
              <a:latin typeface="Comic Sans MS"/>
              <a:ea typeface="Comic Sans MS"/>
              <a:cs typeface="Comic Sans MS"/>
              <a:sym typeface="Comic Sans M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g2879d3210e9_1_556"/>
          <p:cNvSpPr txBox="1"/>
          <p:nvPr/>
        </p:nvSpPr>
        <p:spPr>
          <a:xfrm>
            <a:off x="228600" y="685800"/>
            <a:ext cx="8610600" cy="23904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 ’ - 32 </a:t>
            </a:r>
            <a:endParaRPr b="0" i="0" sz="1600" u="none" cap="none" strike="noStrike">
              <a:solidFill>
                <a:schemeClr val="dk1"/>
              </a:solidFill>
              <a:latin typeface="Comic Sans MS"/>
              <a:ea typeface="Comic Sans MS"/>
              <a:cs typeface="Comic Sans MS"/>
              <a:sym typeface="Comic Sans MS"/>
            </a:endParaRPr>
          </a:p>
          <a:p>
            <a:pPr indent="-342900" lvl="0" marL="3429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 - 43</a:t>
            </a:r>
            <a:endParaRPr b="0" i="0" sz="1600" u="none" cap="none" strike="noStrike">
              <a:solidFill>
                <a:schemeClr val="dk1"/>
              </a:solidFill>
              <a:latin typeface="Comic Sans MS"/>
              <a:ea typeface="Comic Sans MS"/>
              <a:cs typeface="Comic Sans MS"/>
              <a:sym typeface="Comic Sans MS"/>
            </a:endParaRPr>
          </a:p>
          <a:p>
            <a:pPr indent="-342900" lvl="0" marL="3429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 - 45</a:t>
            </a:r>
            <a:endParaRPr b="0" i="0" sz="1600" u="none" cap="none" strike="noStrike">
              <a:solidFill>
                <a:schemeClr val="dk1"/>
              </a:solidFill>
              <a:latin typeface="Comic Sans MS"/>
              <a:ea typeface="Comic Sans MS"/>
              <a:cs typeface="Comic Sans MS"/>
              <a:sym typeface="Comic Sans MS"/>
            </a:endParaRPr>
          </a:p>
          <a:p>
            <a:pPr indent="-342900" lvl="0" marL="3429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digits:</a:t>
            </a:r>
            <a:endParaRPr b="0" i="0" sz="1600" u="none" cap="none" strike="noStrike">
              <a:solidFill>
                <a:schemeClr val="dk1"/>
              </a:solidFill>
              <a:latin typeface="Comic Sans MS"/>
              <a:ea typeface="Comic Sans MS"/>
              <a:cs typeface="Comic Sans MS"/>
              <a:sym typeface="Comic Sans MS"/>
            </a:endParaRPr>
          </a:p>
          <a:p>
            <a:pPr indent="-330200" lvl="1" marL="9144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consecutive values from 48 (‘0’) to 57 (‘9’)</a:t>
            </a:r>
            <a:endParaRPr b="0" i="0" sz="1600" u="none" cap="none" strike="noStrike">
              <a:solidFill>
                <a:schemeClr val="dk1"/>
              </a:solidFill>
              <a:latin typeface="Comic Sans MS"/>
              <a:ea typeface="Comic Sans MS"/>
              <a:cs typeface="Comic Sans MS"/>
              <a:sym typeface="Comic Sans MS"/>
            </a:endParaRPr>
          </a:p>
          <a:p>
            <a:pPr indent="-342900" lvl="0" marL="3429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uppercase:</a:t>
            </a:r>
            <a:endParaRPr b="0" i="0" sz="1600" u="none" cap="none" strike="noStrike">
              <a:solidFill>
                <a:schemeClr val="dk1"/>
              </a:solidFill>
              <a:latin typeface="Comic Sans MS"/>
              <a:ea typeface="Comic Sans MS"/>
              <a:cs typeface="Comic Sans MS"/>
              <a:sym typeface="Comic Sans MS"/>
            </a:endParaRPr>
          </a:p>
          <a:p>
            <a:pPr indent="-330200" lvl="1" marL="9144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consecutive values from 65 (‘A’) to 90 (‘Z’)</a:t>
            </a:r>
            <a:endParaRPr b="0" i="0" sz="1600" u="none" cap="none" strike="noStrike">
              <a:solidFill>
                <a:schemeClr val="dk1"/>
              </a:solidFill>
              <a:latin typeface="Comic Sans MS"/>
              <a:ea typeface="Comic Sans MS"/>
              <a:cs typeface="Comic Sans MS"/>
              <a:sym typeface="Comic Sans MS"/>
            </a:endParaRPr>
          </a:p>
          <a:p>
            <a:pPr indent="-342900" lvl="0" marL="3429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lowercase:</a:t>
            </a:r>
            <a:endParaRPr b="0" i="0" sz="1600" u="none" cap="none" strike="noStrike">
              <a:solidFill>
                <a:schemeClr val="dk1"/>
              </a:solidFill>
              <a:latin typeface="Comic Sans MS"/>
              <a:ea typeface="Comic Sans MS"/>
              <a:cs typeface="Comic Sans MS"/>
              <a:sym typeface="Comic Sans MS"/>
            </a:endParaRPr>
          </a:p>
          <a:p>
            <a:pPr indent="-330200" lvl="1" marL="9144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consecutive values from 97 (‘a’) to 122 (‘z’)</a:t>
            </a:r>
            <a:endParaRPr b="0" i="0" sz="1600" u="none" cap="none" strike="noStrike">
              <a:solidFill>
                <a:schemeClr val="dk1"/>
              </a:solidFill>
              <a:latin typeface="Comic Sans MS"/>
              <a:ea typeface="Comic Sans MS"/>
              <a:cs typeface="Comic Sans MS"/>
              <a:sym typeface="Comic Sans MS"/>
            </a:endParaRPr>
          </a:p>
          <a:p>
            <a:pPr indent="0" lvl="0" marL="0" marR="0" rtl="0" algn="l">
              <a:lnSpc>
                <a:spcPct val="100000"/>
              </a:lnSpc>
              <a:spcBef>
                <a:spcPts val="960"/>
              </a:spcBef>
              <a:spcAft>
                <a:spcPts val="0"/>
              </a:spcAft>
              <a:buClr>
                <a:srgbClr val="000000"/>
              </a:buClr>
              <a:buSzPts val="1600"/>
              <a:buFont typeface="Arial"/>
              <a:buNone/>
            </a:pPr>
            <a:r>
              <a:t/>
            </a:r>
            <a:endParaRPr b="0" i="0" sz="1600" u="none" cap="none" strike="noStrike">
              <a:solidFill>
                <a:schemeClr val="dk1"/>
              </a:solidFill>
              <a:latin typeface="Comic Sans MS"/>
              <a:ea typeface="Comic Sans MS"/>
              <a:cs typeface="Comic Sans MS"/>
              <a:sym typeface="Comic Sans MS"/>
            </a:endParaRPr>
          </a:p>
          <a:p>
            <a:pPr indent="0" lvl="0" marL="0" marR="0" rtl="0" algn="l">
              <a:lnSpc>
                <a:spcPct val="100000"/>
              </a:lnSpc>
              <a:spcBef>
                <a:spcPts val="960"/>
              </a:spcBef>
              <a:spcAft>
                <a:spcPts val="0"/>
              </a:spcAft>
              <a:buClr>
                <a:srgbClr val="000000"/>
              </a:buClr>
              <a:buSzPts val="1600"/>
              <a:buFont typeface="Arial"/>
              <a:buNone/>
            </a:pPr>
            <a:r>
              <a:t/>
            </a:r>
            <a:endParaRPr b="0" i="0" sz="1600" u="none" cap="none" strike="noStrike">
              <a:solidFill>
                <a:schemeClr val="dk1"/>
              </a:solidFill>
              <a:latin typeface="Comic Sans MS"/>
              <a:ea typeface="Comic Sans MS"/>
              <a:cs typeface="Comic Sans MS"/>
              <a:sym typeface="Comic Sans MS"/>
            </a:endParaRPr>
          </a:p>
        </p:txBody>
      </p:sp>
      <p:sp>
        <p:nvSpPr>
          <p:cNvPr id="401" name="Google Shape;401;g2879d3210e9_1_556"/>
          <p:cNvSpPr/>
          <p:nvPr/>
        </p:nvSpPr>
        <p:spPr>
          <a:xfrm>
            <a:off x="152400" y="76200"/>
            <a:ext cx="66513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663300"/>
                </a:solidFill>
                <a:latin typeface="Arial"/>
                <a:ea typeface="Arial"/>
                <a:cs typeface="Arial"/>
                <a:sym typeface="Arial"/>
              </a:rPr>
              <a:t>More frequent char </a:t>
            </a:r>
            <a:endParaRPr b="0" i="0" sz="2400" u="none" cap="none" strike="noStrike">
              <a:solidFill>
                <a:srgbClr val="663300"/>
              </a:solidFill>
              <a:latin typeface="Arial"/>
              <a:ea typeface="Arial"/>
              <a:cs typeface="Arial"/>
              <a:sym typeface="Arial"/>
            </a:endParaRPr>
          </a:p>
          <a:p>
            <a:pPr indent="0" lvl="0" marL="0" marR="0" rtl="1" algn="r">
              <a:lnSpc>
                <a:spcPct val="100000"/>
              </a:lnSpc>
              <a:spcBef>
                <a:spcPts val="0"/>
              </a:spcBef>
              <a:spcAft>
                <a:spcPts val="0"/>
              </a:spcAft>
              <a:buClr>
                <a:srgbClr val="000000"/>
              </a:buClr>
              <a:buSzPts val="2400"/>
              <a:buFont typeface="Arial"/>
              <a:buNone/>
            </a:pPr>
            <a:r>
              <a:t/>
            </a:r>
            <a:endParaRPr b="0" i="0" sz="2400" u="none" cap="none" strike="noStrike">
              <a:solidFill>
                <a:srgbClr val="663300"/>
              </a:solidFill>
              <a:latin typeface="Arial"/>
              <a:ea typeface="Arial"/>
              <a:cs typeface="Arial"/>
              <a:sym typeface="Arial"/>
            </a:endParaRPr>
          </a:p>
        </p:txBody>
      </p:sp>
      <p:sp>
        <p:nvSpPr>
          <p:cNvPr id="402" name="Google Shape;402;g2879d3210e9_1_556"/>
          <p:cNvSpPr/>
          <p:nvPr/>
        </p:nvSpPr>
        <p:spPr>
          <a:xfrm>
            <a:off x="152400" y="6677610"/>
            <a:ext cx="4724400" cy="152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g2879d3210e9_1_562"/>
          <p:cNvSpPr txBox="1"/>
          <p:nvPr/>
        </p:nvSpPr>
        <p:spPr>
          <a:xfrm>
            <a:off x="228600" y="685800"/>
            <a:ext cx="8610600" cy="23904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 - 40</a:t>
            </a:r>
            <a:endParaRPr b="0" i="0" sz="1600" u="none" cap="none" strike="noStrike">
              <a:solidFill>
                <a:schemeClr val="dk1"/>
              </a:solidFill>
              <a:latin typeface="Comic Sans MS"/>
              <a:ea typeface="Comic Sans MS"/>
              <a:cs typeface="Comic Sans MS"/>
              <a:sym typeface="Comic Sans MS"/>
            </a:endParaRPr>
          </a:p>
          <a:p>
            <a:pPr indent="-342900" lvl="0" marL="3429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 - 41</a:t>
            </a:r>
            <a:endParaRPr b="0" i="0" sz="1600" u="none" cap="none" strike="noStrike">
              <a:solidFill>
                <a:schemeClr val="dk1"/>
              </a:solidFill>
              <a:latin typeface="Comic Sans MS"/>
              <a:ea typeface="Comic Sans MS"/>
              <a:cs typeface="Comic Sans MS"/>
              <a:sym typeface="Comic Sans MS"/>
            </a:endParaRPr>
          </a:p>
          <a:p>
            <a:pPr indent="-342900" lvl="0" marL="3429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 - 42</a:t>
            </a:r>
            <a:endParaRPr b="0" i="0" sz="1600" u="none" cap="none" strike="noStrike">
              <a:solidFill>
                <a:schemeClr val="dk1"/>
              </a:solidFill>
              <a:latin typeface="Comic Sans MS"/>
              <a:ea typeface="Comic Sans MS"/>
              <a:cs typeface="Comic Sans MS"/>
              <a:sym typeface="Comic Sans MS"/>
            </a:endParaRPr>
          </a:p>
          <a:p>
            <a:pPr indent="-342900" lvl="0" marL="3429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 - 46</a:t>
            </a:r>
            <a:endParaRPr b="0" i="0" sz="1600" u="none" cap="none" strike="noStrike">
              <a:solidFill>
                <a:schemeClr val="dk1"/>
              </a:solidFill>
              <a:latin typeface="Comic Sans MS"/>
              <a:ea typeface="Comic Sans MS"/>
              <a:cs typeface="Comic Sans MS"/>
              <a:sym typeface="Comic Sans MS"/>
            </a:endParaRPr>
          </a:p>
          <a:p>
            <a:pPr indent="-342900" lvl="0" marL="3429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 - 47</a:t>
            </a:r>
            <a:endParaRPr b="0" i="0" sz="1600" u="none" cap="none" strike="noStrike">
              <a:solidFill>
                <a:schemeClr val="dk1"/>
              </a:solidFill>
              <a:latin typeface="Comic Sans MS"/>
              <a:ea typeface="Comic Sans MS"/>
              <a:cs typeface="Comic Sans MS"/>
              <a:sym typeface="Comic Sans MS"/>
            </a:endParaRPr>
          </a:p>
        </p:txBody>
      </p:sp>
      <p:sp>
        <p:nvSpPr>
          <p:cNvPr id="408" name="Google Shape;408;g2879d3210e9_1_562"/>
          <p:cNvSpPr/>
          <p:nvPr/>
        </p:nvSpPr>
        <p:spPr>
          <a:xfrm>
            <a:off x="152400" y="76200"/>
            <a:ext cx="66513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663300"/>
                </a:solidFill>
                <a:latin typeface="Arial"/>
                <a:ea typeface="Arial"/>
                <a:cs typeface="Arial"/>
                <a:sym typeface="Arial"/>
              </a:rPr>
              <a:t>less frequent char </a:t>
            </a:r>
            <a:endParaRPr b="0" i="0" sz="2400" u="none" cap="none" strike="noStrike">
              <a:solidFill>
                <a:srgbClr val="663300"/>
              </a:solidFill>
              <a:latin typeface="Arial"/>
              <a:ea typeface="Arial"/>
              <a:cs typeface="Arial"/>
              <a:sym typeface="Arial"/>
            </a:endParaRPr>
          </a:p>
          <a:p>
            <a:pPr indent="0" lvl="0" marL="0" marR="0" rtl="1" algn="r">
              <a:lnSpc>
                <a:spcPct val="100000"/>
              </a:lnSpc>
              <a:spcBef>
                <a:spcPts val="0"/>
              </a:spcBef>
              <a:spcAft>
                <a:spcPts val="0"/>
              </a:spcAft>
              <a:buClr>
                <a:srgbClr val="000000"/>
              </a:buClr>
              <a:buSzPts val="2400"/>
              <a:buFont typeface="Arial"/>
              <a:buNone/>
            </a:pPr>
            <a:r>
              <a:t/>
            </a:r>
            <a:endParaRPr b="0" i="0" sz="2400" u="none" cap="none" strike="noStrike">
              <a:solidFill>
                <a:srgbClr val="663300"/>
              </a:solidFill>
              <a:latin typeface="Arial"/>
              <a:ea typeface="Arial"/>
              <a:cs typeface="Arial"/>
              <a:sym typeface="Arial"/>
            </a:endParaRPr>
          </a:p>
        </p:txBody>
      </p:sp>
      <p:sp>
        <p:nvSpPr>
          <p:cNvPr id="409" name="Google Shape;409;g2879d3210e9_1_562"/>
          <p:cNvSpPr/>
          <p:nvPr/>
        </p:nvSpPr>
        <p:spPr>
          <a:xfrm>
            <a:off x="152400" y="6677610"/>
            <a:ext cx="4724400" cy="152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3"/>
          <p:cNvSpPr txBox="1"/>
          <p:nvPr>
            <p:ph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Question 1 – Solution</a:t>
            </a:r>
            <a:endParaRPr/>
          </a:p>
        </p:txBody>
      </p:sp>
      <p:sp>
        <p:nvSpPr>
          <p:cNvPr id="96" name="Google Shape;96;p3"/>
          <p:cNvSpPr/>
          <p:nvPr/>
        </p:nvSpPr>
        <p:spPr>
          <a:xfrm>
            <a:off x="567075" y="989999"/>
            <a:ext cx="7152900" cy="4555123"/>
          </a:xfrm>
          <a:prstGeom prst="rect">
            <a:avLst/>
          </a:prstGeom>
          <a:solidFill>
            <a:srgbClr val="DBD8D8"/>
          </a:solid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50000"/>
              </a:lnSpc>
              <a:spcBef>
                <a:spcPts val="700"/>
              </a:spcBef>
              <a:spcAft>
                <a:spcPts val="0"/>
              </a:spcAft>
              <a:buClr>
                <a:schemeClr val="dk1"/>
              </a:buClr>
              <a:buSzPts val="1100"/>
              <a:buFont typeface="Arial"/>
              <a:buNone/>
            </a:pPr>
            <a:r>
              <a:rPr b="1" i="0" lang="en-US" sz="1400" u="none" cap="none" strike="noStrike">
                <a:solidFill>
                  <a:srgbClr val="7F0055"/>
                </a:solidFill>
                <a:latin typeface="Consolas"/>
                <a:ea typeface="Consolas"/>
                <a:cs typeface="Consolas"/>
                <a:sym typeface="Consolas"/>
              </a:rPr>
              <a:t>public</a:t>
            </a:r>
            <a:r>
              <a:rPr i="0" lang="en-US" sz="1400" u="none" cap="none" strike="noStrike">
                <a:solidFill>
                  <a:schemeClr val="dk1"/>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static</a:t>
            </a:r>
            <a:r>
              <a:rPr i="0" lang="en-US" sz="1400" u="none" cap="none" strike="noStrike">
                <a:solidFill>
                  <a:schemeClr val="dk1"/>
                </a:solidFill>
                <a:latin typeface="Consolas"/>
                <a:ea typeface="Consolas"/>
                <a:cs typeface="Consolas"/>
                <a:sym typeface="Consolas"/>
              </a:rPr>
              <a:t> </a:t>
            </a:r>
            <a:r>
              <a:rPr b="1" lang="en-US">
                <a:solidFill>
                  <a:srgbClr val="7F0055"/>
                </a:solidFill>
                <a:latin typeface="Consolas"/>
                <a:ea typeface="Consolas"/>
                <a:cs typeface="Consolas"/>
                <a:sym typeface="Consolas"/>
              </a:rPr>
              <a:t>int</a:t>
            </a:r>
            <a:r>
              <a:rPr i="0" lang="en-US" sz="1400" u="none" cap="none" strike="noStrike">
                <a:solidFill>
                  <a:schemeClr val="dk1"/>
                </a:solidFill>
                <a:latin typeface="Consolas"/>
                <a:ea typeface="Consolas"/>
                <a:cs typeface="Consolas"/>
                <a:sym typeface="Consolas"/>
              </a:rPr>
              <a:t> lengthOfLastWord(String sentence){</a:t>
            </a:r>
            <a:endParaRPr>
              <a:latin typeface="Consolas"/>
              <a:ea typeface="Consolas"/>
              <a:cs typeface="Consolas"/>
              <a:sym typeface="Consolas"/>
            </a:endParaRPr>
          </a:p>
          <a:p>
            <a:pPr indent="0" lvl="0" marL="0" marR="0" rtl="0" algn="l">
              <a:lnSpc>
                <a:spcPct val="100000"/>
              </a:lnSpc>
              <a:spcBef>
                <a:spcPts val="0"/>
              </a:spcBef>
              <a:spcAft>
                <a:spcPts val="0"/>
              </a:spcAft>
              <a:buNone/>
            </a:pPr>
            <a:r>
              <a:rPr b="1" i="0" lang="en-US" sz="1400" u="none" cap="none" strike="noStrike">
                <a:solidFill>
                  <a:srgbClr val="7F0055"/>
                </a:solidFill>
                <a:latin typeface="Consolas"/>
                <a:ea typeface="Consolas"/>
                <a:cs typeface="Consolas"/>
                <a:sym typeface="Consolas"/>
              </a:rPr>
              <a:t>         int</a:t>
            </a:r>
            <a:r>
              <a:rPr i="0" lang="en-US" sz="1400" u="none" cap="none" strike="noStrike">
                <a:solidFill>
                  <a:schemeClr val="dk1"/>
                </a:solidFill>
                <a:latin typeface="Consolas"/>
                <a:ea typeface="Consolas"/>
                <a:cs typeface="Consolas"/>
                <a:sym typeface="Consolas"/>
              </a:rPr>
              <a:t> end = sentence.length() - 1;</a:t>
            </a:r>
            <a:endParaRPr>
              <a:latin typeface="Consolas"/>
              <a:ea typeface="Consolas"/>
              <a:cs typeface="Consolas"/>
              <a:sym typeface="Consolas"/>
            </a:endParaRPr>
          </a:p>
          <a:p>
            <a:pPr indent="0" lvl="0" marL="0" marR="0" rtl="0" algn="l">
              <a:lnSpc>
                <a:spcPct val="100000"/>
              </a:lnSpc>
              <a:spcBef>
                <a:spcPts val="0"/>
              </a:spcBef>
              <a:spcAft>
                <a:spcPts val="0"/>
              </a:spcAft>
              <a:buNone/>
            </a:pPr>
            <a:r>
              <a:rPr b="1" i="0" lang="en-US" sz="1400" u="none" cap="none" strike="noStrike">
                <a:solidFill>
                  <a:srgbClr val="7F0055"/>
                </a:solidFill>
                <a:latin typeface="Consolas"/>
                <a:ea typeface="Consolas"/>
                <a:cs typeface="Consolas"/>
                <a:sym typeface="Consolas"/>
              </a:rPr>
              <a:t>         while</a:t>
            </a:r>
            <a:r>
              <a:rPr i="0" lang="en-US" sz="1400" u="none" cap="none" strike="noStrike">
                <a:solidFill>
                  <a:schemeClr val="dk1"/>
                </a:solidFill>
                <a:latin typeface="Consolas"/>
                <a:ea typeface="Consolas"/>
                <a:cs typeface="Consolas"/>
                <a:sym typeface="Consolas"/>
              </a:rPr>
              <a:t> (end &gt;= 0) {</a:t>
            </a:r>
            <a:endParaRPr>
              <a:latin typeface="Consolas"/>
              <a:ea typeface="Consolas"/>
              <a:cs typeface="Consolas"/>
              <a:sym typeface="Consolas"/>
            </a:endParaRPr>
          </a:p>
          <a:p>
            <a:pPr indent="0" lvl="2" marL="0" marR="0" rtl="0" algn="l">
              <a:lnSpc>
                <a:spcPct val="100000"/>
              </a:lnSpc>
              <a:spcBef>
                <a:spcPts val="0"/>
              </a:spcBef>
              <a:spcAft>
                <a:spcPts val="0"/>
              </a:spcAft>
              <a:buNone/>
            </a:pPr>
            <a:r>
              <a:rPr b="1" i="0" lang="en-US" sz="1400" u="none" cap="none" strike="noStrike">
                <a:solidFill>
                  <a:srgbClr val="7F0055"/>
                </a:solidFill>
                <a:latin typeface="Consolas"/>
                <a:ea typeface="Consolas"/>
                <a:cs typeface="Consolas"/>
                <a:sym typeface="Consolas"/>
              </a:rPr>
              <a:t>               if</a:t>
            </a:r>
            <a:r>
              <a:rPr i="0" lang="en-US" sz="1400" u="none" cap="none" strike="noStrike">
                <a:solidFill>
                  <a:schemeClr val="dk1"/>
                </a:solidFill>
                <a:latin typeface="Consolas"/>
                <a:ea typeface="Consolas"/>
                <a:cs typeface="Consolas"/>
                <a:sym typeface="Consolas"/>
              </a:rPr>
              <a:t> (sentence.charAt(end) != ' ') {</a:t>
            </a:r>
            <a:endParaRPr>
              <a:latin typeface="Consolas"/>
              <a:ea typeface="Consolas"/>
              <a:cs typeface="Consolas"/>
              <a:sym typeface="Consolas"/>
            </a:endParaRPr>
          </a:p>
          <a:p>
            <a:pPr indent="0" lvl="1" marL="0" marR="0" rtl="0" algn="l">
              <a:lnSpc>
                <a:spcPct val="100000"/>
              </a:lnSpc>
              <a:spcBef>
                <a:spcPts val="0"/>
              </a:spcBef>
              <a:spcAft>
                <a:spcPts val="0"/>
              </a:spcAft>
              <a:buNone/>
            </a:pPr>
            <a:r>
              <a:rPr b="1" i="0" lang="en-US" sz="1400" u="none" cap="none" strike="noStrike">
                <a:solidFill>
                  <a:srgbClr val="7F0055"/>
                </a:solidFill>
                <a:latin typeface="Consolas"/>
                <a:ea typeface="Consolas"/>
                <a:cs typeface="Consolas"/>
                <a:sym typeface="Consolas"/>
              </a:rPr>
              <a:t>                     break</a:t>
            </a:r>
            <a:r>
              <a:rPr i="0" lang="en-US" sz="1400" u="none" cap="none" strike="noStrike">
                <a:solidFill>
                  <a:schemeClr val="dk1"/>
                </a:solidFill>
                <a:latin typeface="Consolas"/>
                <a:ea typeface="Consolas"/>
                <a:cs typeface="Consolas"/>
                <a:sym typeface="Consolas"/>
              </a:rPr>
              <a:t>;</a:t>
            </a:r>
            <a:endParaRPr>
              <a:latin typeface="Consolas"/>
              <a:ea typeface="Consolas"/>
              <a:cs typeface="Consolas"/>
              <a:sym typeface="Consolas"/>
            </a:endParaRPr>
          </a:p>
          <a:p>
            <a:pPr indent="0" lvl="0" marL="0" marR="0" rtl="0" algn="l">
              <a:lnSpc>
                <a:spcPct val="100000"/>
              </a:lnSpc>
              <a:spcBef>
                <a:spcPts val="0"/>
              </a:spcBef>
              <a:spcAft>
                <a:spcPts val="0"/>
              </a:spcAft>
              <a:buNone/>
            </a:pPr>
            <a:r>
              <a:rPr lang="en-US">
                <a:solidFill>
                  <a:schemeClr val="dk1"/>
                </a:solidFill>
                <a:latin typeface="Consolas"/>
                <a:ea typeface="Consolas"/>
                <a:cs typeface="Consolas"/>
                <a:sym typeface="Consolas"/>
              </a:rPr>
              <a:t>               </a:t>
            </a:r>
            <a:r>
              <a:rPr i="0" lang="en-US" sz="1400" u="none" cap="none" strike="noStrike">
                <a:solidFill>
                  <a:schemeClr val="dk1"/>
                </a:solidFill>
                <a:latin typeface="Consolas"/>
                <a:ea typeface="Consolas"/>
                <a:cs typeface="Consolas"/>
                <a:sym typeface="Consolas"/>
              </a:rPr>
              <a:t>}</a:t>
            </a:r>
            <a:endParaRPr>
              <a:latin typeface="Consolas"/>
              <a:ea typeface="Consolas"/>
              <a:cs typeface="Consolas"/>
              <a:sym typeface="Consolas"/>
            </a:endParaRPr>
          </a:p>
          <a:p>
            <a:pPr indent="0" lvl="0" marL="0" marR="0" rtl="0" algn="l">
              <a:lnSpc>
                <a:spcPct val="100000"/>
              </a:lnSpc>
              <a:spcBef>
                <a:spcPts val="0"/>
              </a:spcBef>
              <a:spcAft>
                <a:spcPts val="0"/>
              </a:spcAft>
              <a:buNone/>
            </a:pPr>
            <a:r>
              <a:rPr lang="en-US">
                <a:solidFill>
                  <a:schemeClr val="dk1"/>
                </a:solidFill>
                <a:latin typeface="Consolas"/>
                <a:ea typeface="Consolas"/>
                <a:cs typeface="Consolas"/>
                <a:sym typeface="Consolas"/>
              </a:rPr>
              <a:t>               </a:t>
            </a:r>
            <a:r>
              <a:rPr i="0" lang="en-US" sz="1400" u="none" cap="none" strike="noStrike">
                <a:solidFill>
                  <a:schemeClr val="dk1"/>
                </a:solidFill>
                <a:latin typeface="Consolas"/>
                <a:ea typeface="Consolas"/>
                <a:cs typeface="Consolas"/>
                <a:sym typeface="Consolas"/>
              </a:rPr>
              <a:t>end--;</a:t>
            </a:r>
            <a:endParaRPr>
              <a:latin typeface="Consolas"/>
              <a:ea typeface="Consolas"/>
              <a:cs typeface="Consolas"/>
              <a:sym typeface="Consolas"/>
            </a:endParaRPr>
          </a:p>
          <a:p>
            <a:pPr indent="0" lvl="0" marL="0" marR="0" rtl="0" algn="l">
              <a:lnSpc>
                <a:spcPct val="100000"/>
              </a:lnSpc>
              <a:spcBef>
                <a:spcPts val="0"/>
              </a:spcBef>
              <a:spcAft>
                <a:spcPts val="0"/>
              </a:spcAft>
              <a:buNone/>
            </a:pPr>
            <a:r>
              <a:rPr lang="en-US">
                <a:solidFill>
                  <a:schemeClr val="dk1"/>
                </a:solidFill>
                <a:latin typeface="Consolas"/>
                <a:ea typeface="Consolas"/>
                <a:cs typeface="Consolas"/>
                <a:sym typeface="Consolas"/>
              </a:rPr>
              <a:t>         </a:t>
            </a:r>
            <a:r>
              <a:rPr i="0" lang="en-US" sz="1400" u="none" cap="none" strike="noStrike">
                <a:solidFill>
                  <a:schemeClr val="dk1"/>
                </a:solidFill>
                <a:latin typeface="Consolas"/>
                <a:ea typeface="Consolas"/>
                <a:cs typeface="Consolas"/>
                <a:sym typeface="Consolas"/>
              </a:rPr>
              <a:t>}</a:t>
            </a:r>
            <a:endParaRPr>
              <a:latin typeface="Consolas"/>
              <a:ea typeface="Consolas"/>
              <a:cs typeface="Consolas"/>
              <a:sym typeface="Consolas"/>
            </a:endParaRPr>
          </a:p>
          <a:p>
            <a:pPr indent="0" lvl="0" marL="0" marR="0" rtl="0" algn="l">
              <a:lnSpc>
                <a:spcPct val="100000"/>
              </a:lnSpc>
              <a:spcBef>
                <a:spcPts val="0"/>
              </a:spcBef>
              <a:spcAft>
                <a:spcPts val="0"/>
              </a:spcAft>
              <a:buNone/>
            </a:pPr>
            <a:br>
              <a:rPr i="0" lang="en-US" sz="1400" u="none" cap="none" strike="noStrike">
                <a:solidFill>
                  <a:schemeClr val="dk1"/>
                </a:solidFill>
                <a:latin typeface="Consolas"/>
                <a:ea typeface="Consolas"/>
                <a:cs typeface="Consolas"/>
                <a:sym typeface="Consolas"/>
              </a:rPr>
            </a:br>
            <a:r>
              <a:rPr lang="en-US">
                <a:solidFill>
                  <a:schemeClr val="dk1"/>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int</a:t>
            </a:r>
            <a:r>
              <a:rPr i="0" lang="en-US" sz="1400" u="none" cap="none" strike="noStrike">
                <a:solidFill>
                  <a:schemeClr val="dk1"/>
                </a:solidFill>
                <a:latin typeface="Consolas"/>
                <a:ea typeface="Consolas"/>
                <a:cs typeface="Consolas"/>
                <a:sym typeface="Consolas"/>
              </a:rPr>
              <a:t> start = end;</a:t>
            </a:r>
            <a:endParaRPr>
              <a:latin typeface="Consolas"/>
              <a:ea typeface="Consolas"/>
              <a:cs typeface="Consolas"/>
              <a:sym typeface="Consolas"/>
            </a:endParaRPr>
          </a:p>
          <a:p>
            <a:pPr indent="0" lvl="1" marL="0" marR="0" rtl="0" algn="l">
              <a:lnSpc>
                <a:spcPct val="100000"/>
              </a:lnSpc>
              <a:spcBef>
                <a:spcPts val="0"/>
              </a:spcBef>
              <a:spcAft>
                <a:spcPts val="0"/>
              </a:spcAft>
              <a:buNone/>
            </a:pPr>
            <a:r>
              <a:rPr b="1" lang="en-US">
                <a:solidFill>
                  <a:srgbClr val="7F0055"/>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while</a:t>
            </a:r>
            <a:r>
              <a:rPr i="0" lang="en-US" sz="1400" u="none" cap="none" strike="noStrike">
                <a:solidFill>
                  <a:schemeClr val="dk1"/>
                </a:solidFill>
                <a:latin typeface="Consolas"/>
                <a:ea typeface="Consolas"/>
                <a:cs typeface="Consolas"/>
                <a:sym typeface="Consolas"/>
              </a:rPr>
              <a:t> (start &gt;= 0) {</a:t>
            </a:r>
            <a:endParaRPr>
              <a:latin typeface="Consolas"/>
              <a:ea typeface="Consolas"/>
              <a:cs typeface="Consolas"/>
              <a:sym typeface="Consolas"/>
            </a:endParaRPr>
          </a:p>
          <a:p>
            <a:pPr indent="0" lvl="1" marL="0" marR="0" rtl="0" algn="l">
              <a:lnSpc>
                <a:spcPct val="100000"/>
              </a:lnSpc>
              <a:spcBef>
                <a:spcPts val="0"/>
              </a:spcBef>
              <a:spcAft>
                <a:spcPts val="0"/>
              </a:spcAft>
              <a:buNone/>
            </a:pPr>
            <a:r>
              <a:rPr b="1" lang="en-US">
                <a:solidFill>
                  <a:srgbClr val="7F0055"/>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if</a:t>
            </a:r>
            <a:r>
              <a:rPr i="0" lang="en-US" sz="1400" u="none" cap="none" strike="noStrike">
                <a:solidFill>
                  <a:schemeClr val="dk1"/>
                </a:solidFill>
                <a:latin typeface="Consolas"/>
                <a:ea typeface="Consolas"/>
                <a:cs typeface="Consolas"/>
                <a:sym typeface="Consolas"/>
              </a:rPr>
              <a:t> (sentence.charAt(start) == ' ') {</a:t>
            </a:r>
            <a:endParaRPr>
              <a:latin typeface="Consolas"/>
              <a:ea typeface="Consolas"/>
              <a:cs typeface="Consolas"/>
              <a:sym typeface="Consolas"/>
            </a:endParaRPr>
          </a:p>
          <a:p>
            <a:pPr indent="0" lvl="0" marL="0" marR="0" rtl="0" algn="l">
              <a:lnSpc>
                <a:spcPct val="100000"/>
              </a:lnSpc>
              <a:spcBef>
                <a:spcPts val="0"/>
              </a:spcBef>
              <a:spcAft>
                <a:spcPts val="0"/>
              </a:spcAft>
              <a:buNone/>
            </a:pPr>
            <a:r>
              <a:rPr b="1" lang="en-US">
                <a:solidFill>
                  <a:srgbClr val="7F0055"/>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break</a:t>
            </a:r>
            <a:r>
              <a:rPr i="0" lang="en-US" sz="1400" u="none" cap="none" strike="noStrike">
                <a:solidFill>
                  <a:schemeClr val="dk1"/>
                </a:solidFill>
                <a:latin typeface="Consolas"/>
                <a:ea typeface="Consolas"/>
                <a:cs typeface="Consolas"/>
                <a:sym typeface="Consolas"/>
              </a:rPr>
              <a:t>;</a:t>
            </a:r>
            <a:endParaRPr>
              <a:latin typeface="Consolas"/>
              <a:ea typeface="Consolas"/>
              <a:cs typeface="Consolas"/>
              <a:sym typeface="Consolas"/>
            </a:endParaRPr>
          </a:p>
          <a:p>
            <a:pPr indent="0" lvl="0" marL="0" marR="0" rtl="0" algn="l">
              <a:lnSpc>
                <a:spcPct val="100000"/>
              </a:lnSpc>
              <a:spcBef>
                <a:spcPts val="0"/>
              </a:spcBef>
              <a:spcAft>
                <a:spcPts val="0"/>
              </a:spcAft>
              <a:buNone/>
            </a:pPr>
            <a:r>
              <a:rPr i="0" lang="en-US" sz="1400" u="none" cap="none" strike="noStrike">
                <a:solidFill>
                  <a:schemeClr val="dk1"/>
                </a:solidFill>
                <a:latin typeface="Consolas"/>
                <a:ea typeface="Consolas"/>
                <a:cs typeface="Consolas"/>
                <a:sym typeface="Consolas"/>
              </a:rPr>
              <a:t>		      }</a:t>
            </a:r>
            <a:endParaRPr>
              <a:latin typeface="Consolas"/>
              <a:ea typeface="Consolas"/>
              <a:cs typeface="Consolas"/>
              <a:sym typeface="Consolas"/>
            </a:endParaRPr>
          </a:p>
          <a:p>
            <a:pPr indent="0" lvl="0" marL="0" marR="0" rtl="0" algn="l">
              <a:lnSpc>
                <a:spcPct val="100000"/>
              </a:lnSpc>
              <a:spcBef>
                <a:spcPts val="0"/>
              </a:spcBef>
              <a:spcAft>
                <a:spcPts val="0"/>
              </a:spcAft>
              <a:buNone/>
            </a:pPr>
            <a:r>
              <a:rPr i="0" lang="en-US" sz="1400" u="none" cap="none" strike="noStrike">
                <a:solidFill>
                  <a:schemeClr val="dk1"/>
                </a:solidFill>
                <a:latin typeface="Consolas"/>
                <a:ea typeface="Consolas"/>
                <a:cs typeface="Consolas"/>
                <a:sym typeface="Consolas"/>
              </a:rPr>
              <a:t>		      start--;</a:t>
            </a:r>
            <a:endParaRPr>
              <a:latin typeface="Consolas"/>
              <a:ea typeface="Consolas"/>
              <a:cs typeface="Consolas"/>
              <a:sym typeface="Consolas"/>
            </a:endParaRPr>
          </a:p>
          <a:p>
            <a:pPr indent="0" lvl="0" marL="0" marR="0" rtl="0" algn="l">
              <a:lnSpc>
                <a:spcPct val="100000"/>
              </a:lnSpc>
              <a:spcBef>
                <a:spcPts val="0"/>
              </a:spcBef>
              <a:spcAft>
                <a:spcPts val="0"/>
              </a:spcAft>
              <a:buNone/>
            </a:pPr>
            <a:r>
              <a:rPr i="0" lang="en-US" sz="1400" u="none" cap="none" strike="noStrike">
                <a:solidFill>
                  <a:schemeClr val="dk1"/>
                </a:solidFill>
                <a:latin typeface="Consolas"/>
                <a:ea typeface="Consolas"/>
                <a:cs typeface="Consolas"/>
                <a:sym typeface="Consolas"/>
              </a:rPr>
              <a:t>	    }</a:t>
            </a:r>
            <a:br>
              <a:rPr i="0" lang="en-US" sz="1400" u="none" cap="none" strike="noStrike">
                <a:solidFill>
                  <a:schemeClr val="dk1"/>
                </a:solidFill>
                <a:latin typeface="Consolas"/>
                <a:ea typeface="Consolas"/>
                <a:cs typeface="Consolas"/>
                <a:sym typeface="Consolas"/>
              </a:rPr>
            </a:br>
            <a:r>
              <a:rPr i="0" lang="en-US" sz="1400" u="none" cap="none" strike="noStrike">
                <a:solidFill>
                  <a:schemeClr val="dk1"/>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return</a:t>
            </a:r>
            <a:r>
              <a:rPr i="0" lang="en-US" sz="1400" u="none" cap="none" strike="noStrike">
                <a:solidFill>
                  <a:schemeClr val="dk1"/>
                </a:solidFill>
                <a:latin typeface="Consolas"/>
                <a:ea typeface="Consolas"/>
                <a:cs typeface="Consolas"/>
                <a:sym typeface="Consolas"/>
              </a:rPr>
              <a:t> end - start; </a:t>
            </a:r>
            <a:endParaRPr>
              <a:latin typeface="Consolas"/>
              <a:ea typeface="Consolas"/>
              <a:cs typeface="Consolas"/>
              <a:sym typeface="Consolas"/>
            </a:endParaRPr>
          </a:p>
          <a:p>
            <a:pPr indent="0" lvl="0" marL="0" marR="0" rtl="0" algn="l">
              <a:lnSpc>
                <a:spcPct val="100000"/>
              </a:lnSpc>
              <a:spcBef>
                <a:spcPts val="0"/>
              </a:spcBef>
              <a:spcAft>
                <a:spcPts val="0"/>
              </a:spcAft>
              <a:buNone/>
            </a:pPr>
            <a:r>
              <a:rPr i="0" lang="en-US" sz="1400" u="none" cap="none" strike="noStrike">
                <a:solidFill>
                  <a:schemeClr val="dk1"/>
                </a:solidFill>
                <a:latin typeface="Consolas"/>
                <a:ea typeface="Consolas"/>
                <a:cs typeface="Consolas"/>
                <a:sym typeface="Consolas"/>
              </a:rPr>
              <a:t>}</a:t>
            </a:r>
            <a:endParaRPr>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t/>
            </a:r>
            <a:endParaRPr i="0" sz="14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t/>
            </a:r>
            <a:endParaRPr i="0" sz="14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i="0" lang="en-US" sz="1400" u="none" cap="none" strike="noStrike">
                <a:solidFill>
                  <a:schemeClr val="dk1"/>
                </a:solidFill>
                <a:latin typeface="Consolas"/>
                <a:ea typeface="Consolas"/>
                <a:cs typeface="Consolas"/>
                <a:sym typeface="Consolas"/>
              </a:rPr>
              <a:t> </a:t>
            </a:r>
            <a:endParaRPr>
              <a:latin typeface="Consolas"/>
              <a:ea typeface="Consolas"/>
              <a:cs typeface="Consolas"/>
              <a:sym typeface="Consolas"/>
            </a:endParaRPr>
          </a:p>
          <a:p>
            <a:pPr indent="-342900" lvl="0" marL="342900" marR="0" rtl="0" algn="l">
              <a:lnSpc>
                <a:spcPct val="100000"/>
              </a:lnSpc>
              <a:spcBef>
                <a:spcPts val="1080"/>
              </a:spcBef>
              <a:spcAft>
                <a:spcPts val="0"/>
              </a:spcAft>
              <a:buClr>
                <a:srgbClr val="000000"/>
              </a:buClr>
              <a:buSzPts val="1800"/>
              <a:buFont typeface="Arial"/>
              <a:buNone/>
            </a:pPr>
            <a:r>
              <a:t/>
            </a:r>
            <a:endParaRPr i="0" sz="1800" u="none" cap="none" strike="noStrike">
              <a:solidFill>
                <a:srgbClr val="7F0055"/>
              </a:solidFill>
              <a:latin typeface="Consolas"/>
              <a:ea typeface="Consolas"/>
              <a:cs typeface="Consolas"/>
              <a:sym typeface="Consolas"/>
            </a:endParaRPr>
          </a:p>
        </p:txBody>
      </p:sp>
      <p:sp>
        <p:nvSpPr>
          <p:cNvPr id="97" name="Google Shape;97;p3"/>
          <p:cNvSpPr/>
          <p:nvPr/>
        </p:nvSpPr>
        <p:spPr>
          <a:xfrm>
            <a:off x="152400" y="6680715"/>
            <a:ext cx="4781940" cy="138405"/>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g2879d3210e9_1_574"/>
          <p:cNvSpPr txBox="1"/>
          <p:nvPr/>
        </p:nvSpPr>
        <p:spPr>
          <a:xfrm>
            <a:off x="228600" y="685800"/>
            <a:ext cx="8610600" cy="23904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The following question was given at midterm 2019</a:t>
            </a:r>
            <a:endParaRPr b="0" i="0" sz="1600" u="none" cap="none" strike="noStrike">
              <a:solidFill>
                <a:schemeClr val="dk1"/>
              </a:solidFill>
              <a:latin typeface="Comic Sans MS"/>
              <a:ea typeface="Comic Sans MS"/>
              <a:cs typeface="Comic Sans MS"/>
              <a:sym typeface="Comic Sans MS"/>
            </a:endParaRPr>
          </a:p>
          <a:p>
            <a:pPr indent="-342900" lvl="0" marL="3429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The function stringToInt receives a string that contains only digit characters ('0', '1', '2',…, '9'), and returns the integer value that the string represents. Example if the string “70352”, the function returns the integer 70352. You may assume the range of the string’s numerical values are in [-2^31, 2^31-1].</a:t>
            </a:r>
            <a:endParaRPr b="0" i="0" sz="1600" u="none" cap="none" strike="noStrike">
              <a:solidFill>
                <a:schemeClr val="dk1"/>
              </a:solidFill>
              <a:latin typeface="Comic Sans MS"/>
              <a:ea typeface="Comic Sans MS"/>
              <a:cs typeface="Comic Sans MS"/>
              <a:sym typeface="Comic Sans MS"/>
            </a:endParaRPr>
          </a:p>
          <a:p>
            <a:pPr indent="-342900" lvl="0" marL="3429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Note: the function is very similar to Integer.parseInt() function, which you are not allowed to use in your code.</a:t>
            </a:r>
            <a:endParaRPr b="0" i="0" sz="1600" u="none" cap="none" strike="noStrike">
              <a:solidFill>
                <a:schemeClr val="dk1"/>
              </a:solidFill>
              <a:latin typeface="Comic Sans MS"/>
              <a:ea typeface="Comic Sans MS"/>
              <a:cs typeface="Comic Sans MS"/>
              <a:sym typeface="Comic Sans MS"/>
            </a:endParaRPr>
          </a:p>
          <a:p>
            <a:pPr indent="-342900" lvl="0" marL="3429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Example: </a:t>
            </a:r>
            <a:endParaRPr b="0" i="0" sz="1600" u="none" cap="none" strike="noStrike">
              <a:solidFill>
                <a:schemeClr val="dk1"/>
              </a:solidFill>
              <a:latin typeface="Comic Sans MS"/>
              <a:ea typeface="Comic Sans MS"/>
              <a:cs typeface="Comic Sans MS"/>
              <a:sym typeface="Comic Sans MS"/>
            </a:endParaRPr>
          </a:p>
          <a:p>
            <a:pPr indent="-330200" lvl="1" marL="9144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stringToInt(“72498”) =&gt; 72498;</a:t>
            </a:r>
            <a:endParaRPr b="0" i="0" sz="1600" u="none" cap="none" strike="noStrike">
              <a:solidFill>
                <a:schemeClr val="dk1"/>
              </a:solidFill>
              <a:latin typeface="Comic Sans MS"/>
              <a:ea typeface="Comic Sans MS"/>
              <a:cs typeface="Comic Sans MS"/>
              <a:sym typeface="Comic Sans MS"/>
            </a:endParaRPr>
          </a:p>
          <a:p>
            <a:pPr indent="-330200" lvl="1" marL="9144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stringToInt(“3892”) =&gt; 3892;</a:t>
            </a:r>
            <a:endParaRPr b="0" i="0" sz="1600" u="none" cap="none" strike="noStrike">
              <a:solidFill>
                <a:schemeClr val="dk1"/>
              </a:solidFill>
              <a:latin typeface="Comic Sans MS"/>
              <a:ea typeface="Comic Sans MS"/>
              <a:cs typeface="Comic Sans MS"/>
              <a:sym typeface="Comic Sans MS"/>
            </a:endParaRPr>
          </a:p>
          <a:p>
            <a:pPr indent="-330200" lvl="1" marL="9144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stringToInt(“0”) =&gt; 0;</a:t>
            </a:r>
            <a:endParaRPr b="0" i="0" sz="1600" u="none" cap="none" strike="noStrike">
              <a:solidFill>
                <a:schemeClr val="dk1"/>
              </a:solidFill>
              <a:latin typeface="Comic Sans MS"/>
              <a:ea typeface="Comic Sans MS"/>
              <a:cs typeface="Comic Sans MS"/>
              <a:sym typeface="Comic Sans MS"/>
            </a:endParaRPr>
          </a:p>
          <a:p>
            <a:pPr indent="0" lvl="0" marL="0" marR="0" rtl="0" algn="l">
              <a:lnSpc>
                <a:spcPct val="100000"/>
              </a:lnSpc>
              <a:spcBef>
                <a:spcPts val="960"/>
              </a:spcBef>
              <a:spcAft>
                <a:spcPts val="0"/>
              </a:spcAft>
              <a:buClr>
                <a:srgbClr val="000000"/>
              </a:buClr>
              <a:buSzPts val="1600"/>
              <a:buFont typeface="Arial"/>
              <a:buNone/>
            </a:pPr>
            <a:r>
              <a:rPr b="0" i="0" lang="en-US" sz="1600" u="none" cap="none" strike="noStrike">
                <a:solidFill>
                  <a:schemeClr val="dk1"/>
                </a:solidFill>
                <a:latin typeface="Comic Sans MS"/>
                <a:ea typeface="Comic Sans MS"/>
                <a:cs typeface="Comic Sans MS"/>
                <a:sym typeface="Comic Sans MS"/>
              </a:rPr>
              <a:t>Implementation Tip: Use ASCII    </a:t>
            </a:r>
            <a:endParaRPr b="0" i="0" sz="1600" u="none" cap="none" strike="noStrike">
              <a:solidFill>
                <a:schemeClr val="dk1"/>
              </a:solidFill>
              <a:latin typeface="Comic Sans MS"/>
              <a:ea typeface="Comic Sans MS"/>
              <a:cs typeface="Comic Sans MS"/>
              <a:sym typeface="Comic Sans MS"/>
            </a:endParaRPr>
          </a:p>
          <a:p>
            <a:pPr indent="0" lvl="0" marL="0" marR="0" rtl="0" algn="l">
              <a:lnSpc>
                <a:spcPct val="100000"/>
              </a:lnSpc>
              <a:spcBef>
                <a:spcPts val="960"/>
              </a:spcBef>
              <a:spcAft>
                <a:spcPts val="0"/>
              </a:spcAft>
              <a:buClr>
                <a:srgbClr val="000000"/>
              </a:buClr>
              <a:buSzPts val="1600"/>
              <a:buFont typeface="Arial"/>
              <a:buNone/>
            </a:pPr>
            <a:r>
              <a:t/>
            </a:r>
            <a:endParaRPr b="0" i="0" sz="1600" u="none" cap="none" strike="noStrike">
              <a:solidFill>
                <a:schemeClr val="dk1"/>
              </a:solidFill>
              <a:latin typeface="Comic Sans MS"/>
              <a:ea typeface="Comic Sans MS"/>
              <a:cs typeface="Comic Sans MS"/>
              <a:sym typeface="Comic Sans MS"/>
            </a:endParaRPr>
          </a:p>
        </p:txBody>
      </p:sp>
      <p:sp>
        <p:nvSpPr>
          <p:cNvPr id="415" name="Google Shape;415;g2879d3210e9_1_574"/>
          <p:cNvSpPr/>
          <p:nvPr/>
        </p:nvSpPr>
        <p:spPr>
          <a:xfrm>
            <a:off x="152400" y="76200"/>
            <a:ext cx="66513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b="0" i="0" lang="en-US" sz="2400" u="none" cap="none" strike="noStrike">
                <a:solidFill>
                  <a:srgbClr val="663300"/>
                </a:solidFill>
                <a:latin typeface="Arial"/>
                <a:ea typeface="Arial"/>
                <a:cs typeface="Arial"/>
                <a:sym typeface="Arial"/>
              </a:rPr>
              <a:t>Question 6 - stringToInt</a:t>
            </a:r>
            <a:endParaRPr b="0" i="0" sz="2400" u="none" cap="none" strike="noStrike">
              <a:solidFill>
                <a:srgbClr val="663300"/>
              </a:solidFill>
              <a:latin typeface="Arial"/>
              <a:ea typeface="Arial"/>
              <a:cs typeface="Arial"/>
              <a:sym typeface="Arial"/>
            </a:endParaRPr>
          </a:p>
        </p:txBody>
      </p:sp>
      <p:sp>
        <p:nvSpPr>
          <p:cNvPr id="416" name="Google Shape;416;g2879d3210e9_1_574"/>
          <p:cNvSpPr/>
          <p:nvPr/>
        </p:nvSpPr>
        <p:spPr>
          <a:xfrm>
            <a:off x="152400" y="6677610"/>
            <a:ext cx="4724400" cy="152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g2879d3210e9_1_592"/>
          <p:cNvSpPr txBox="1"/>
          <p:nvPr>
            <p:ph idx="4294967295"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Question 6 - Solution</a:t>
            </a:r>
            <a:endParaRPr/>
          </a:p>
        </p:txBody>
      </p:sp>
      <p:pic>
        <p:nvPicPr>
          <p:cNvPr id="423" name="Google Shape;423;g2879d3210e9_1_592"/>
          <p:cNvPicPr preferRelativeResize="0"/>
          <p:nvPr/>
        </p:nvPicPr>
        <p:blipFill rotWithShape="1">
          <a:blip r:embed="rId3">
            <a:alphaModFix/>
          </a:blip>
          <a:srcRect b="0" l="0" r="0" t="0"/>
          <a:stretch/>
        </p:blipFill>
        <p:spPr>
          <a:xfrm>
            <a:off x="4514850" y="3340100"/>
            <a:ext cx="114301" cy="177799"/>
          </a:xfrm>
          <a:prstGeom prst="rect">
            <a:avLst/>
          </a:prstGeom>
          <a:noFill/>
          <a:ln>
            <a:noFill/>
          </a:ln>
        </p:spPr>
      </p:pic>
      <p:sp>
        <p:nvSpPr>
          <p:cNvPr id="424" name="Google Shape;424;g2879d3210e9_1_592"/>
          <p:cNvSpPr/>
          <p:nvPr/>
        </p:nvSpPr>
        <p:spPr>
          <a:xfrm>
            <a:off x="152400" y="6677610"/>
            <a:ext cx="4724400" cy="152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5" name="Google Shape;425;g2879d3210e9_1_592"/>
          <p:cNvSpPr txBox="1"/>
          <p:nvPr/>
        </p:nvSpPr>
        <p:spPr>
          <a:xfrm>
            <a:off x="260765" y="803000"/>
            <a:ext cx="6848100" cy="2537100"/>
          </a:xfrm>
          <a:prstGeom prst="rect">
            <a:avLst/>
          </a:prstGeom>
          <a:solidFill>
            <a:srgbClr val="DBD8D8"/>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700"/>
              </a:spcBef>
              <a:spcAft>
                <a:spcPts val="0"/>
              </a:spcAft>
              <a:buClr>
                <a:srgbClr val="000000"/>
              </a:buClr>
              <a:buSzPts val="1400"/>
              <a:buFont typeface="Arial"/>
              <a:buNone/>
            </a:pPr>
            <a:r>
              <a:rPr b="1" i="0" lang="en-US" sz="1400" u="none" cap="none" strike="noStrike">
                <a:solidFill>
                  <a:srgbClr val="7F0055"/>
                </a:solidFill>
                <a:latin typeface="Consolas"/>
                <a:ea typeface="Consolas"/>
                <a:cs typeface="Consolas"/>
                <a:sym typeface="Consolas"/>
              </a:rPr>
              <a:t>public</a:t>
            </a:r>
            <a:r>
              <a:rPr b="0" i="0" lang="en-US" sz="1400" u="none" cap="none" strike="noStrike">
                <a:solidFill>
                  <a:schemeClr val="dk1"/>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static</a:t>
            </a:r>
            <a:r>
              <a:rPr b="0" i="0" lang="en-US" sz="1400" u="none" cap="none" strike="noStrike">
                <a:solidFill>
                  <a:schemeClr val="dk1"/>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int</a:t>
            </a:r>
            <a:r>
              <a:rPr b="0" i="0" lang="en-US" sz="1400" u="none" cap="none" strike="noStrike">
                <a:solidFill>
                  <a:schemeClr val="dk1"/>
                </a:solidFill>
                <a:latin typeface="Consolas"/>
                <a:ea typeface="Consolas"/>
                <a:cs typeface="Consolas"/>
                <a:sym typeface="Consolas"/>
              </a:rPr>
              <a:t> stringToInt(String str){</a:t>
            </a:r>
            <a:endParaRPr b="0" i="0" sz="1400" u="none" cap="none" strike="noStrike">
              <a:solidFill>
                <a:schemeClr val="dk1"/>
              </a:solidFill>
              <a:latin typeface="Consolas"/>
              <a:ea typeface="Consolas"/>
              <a:cs typeface="Consolas"/>
              <a:sym typeface="Consolas"/>
            </a:endParaRPr>
          </a:p>
          <a:p>
            <a:pPr indent="0" lvl="0" marL="457200" marR="0" rtl="0" algn="l">
              <a:lnSpc>
                <a:spcPct val="100000"/>
              </a:lnSpc>
              <a:spcBef>
                <a:spcPts val="700"/>
              </a:spcBef>
              <a:spcAft>
                <a:spcPts val="0"/>
              </a:spcAft>
              <a:buClr>
                <a:srgbClr val="000000"/>
              </a:buClr>
              <a:buSzPts val="1400"/>
              <a:buFont typeface="Arial"/>
              <a:buNone/>
            </a:pPr>
            <a:r>
              <a:rPr b="1" i="0" lang="en-US" sz="1400" u="none" cap="none" strike="noStrike">
                <a:solidFill>
                  <a:srgbClr val="7F0055"/>
                </a:solidFill>
                <a:latin typeface="Consolas"/>
                <a:ea typeface="Consolas"/>
                <a:cs typeface="Consolas"/>
                <a:sym typeface="Consolas"/>
              </a:rPr>
              <a:t>int</a:t>
            </a:r>
            <a:r>
              <a:rPr b="0" i="0" lang="en-US" sz="1400" u="none" cap="none" strike="noStrike">
                <a:solidFill>
                  <a:schemeClr val="dk1"/>
                </a:solidFill>
                <a:latin typeface="Consolas"/>
                <a:ea typeface="Consolas"/>
                <a:cs typeface="Consolas"/>
                <a:sym typeface="Consolas"/>
              </a:rPr>
              <a:t> sum = 0;</a:t>
            </a:r>
            <a:endParaRPr b="0" i="0" sz="1400" u="none" cap="none" strike="noStrike">
              <a:solidFill>
                <a:schemeClr val="dk1"/>
              </a:solidFill>
              <a:latin typeface="Consolas"/>
              <a:ea typeface="Consolas"/>
              <a:cs typeface="Consolas"/>
              <a:sym typeface="Consolas"/>
            </a:endParaRPr>
          </a:p>
          <a:p>
            <a:pPr indent="0" lvl="0" marL="457200" marR="0" rtl="0" algn="l">
              <a:lnSpc>
                <a:spcPct val="100000"/>
              </a:lnSpc>
              <a:spcBef>
                <a:spcPts val="700"/>
              </a:spcBef>
              <a:spcAft>
                <a:spcPts val="0"/>
              </a:spcAft>
              <a:buClr>
                <a:srgbClr val="000000"/>
              </a:buClr>
              <a:buSzPts val="1400"/>
              <a:buFont typeface="Arial"/>
              <a:buNone/>
            </a:pPr>
            <a:r>
              <a:rPr b="1" i="0" lang="en-US" sz="1400" u="none" cap="none" strike="noStrike">
                <a:solidFill>
                  <a:srgbClr val="7F0055"/>
                </a:solidFill>
                <a:latin typeface="Consolas"/>
                <a:ea typeface="Consolas"/>
                <a:cs typeface="Consolas"/>
                <a:sym typeface="Consolas"/>
              </a:rPr>
              <a:t>for</a:t>
            </a:r>
            <a:r>
              <a:rPr b="0" i="0" lang="en-US" sz="1400" u="none" cap="none" strike="noStrike">
                <a:solidFill>
                  <a:schemeClr val="dk1"/>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int</a:t>
            </a:r>
            <a:r>
              <a:rPr b="0" i="0" lang="en-US" sz="1400" u="none" cap="none" strike="noStrike">
                <a:solidFill>
                  <a:schemeClr val="dk1"/>
                </a:solidFill>
                <a:latin typeface="Consolas"/>
                <a:ea typeface="Consolas"/>
                <a:cs typeface="Consolas"/>
                <a:sym typeface="Consolas"/>
              </a:rPr>
              <a:t> i = 0; i &lt; str.length(); i++) {</a:t>
            </a:r>
            <a:endParaRPr b="0" i="0" sz="1400" u="none" cap="none" strike="noStrike">
              <a:solidFill>
                <a:schemeClr val="dk1"/>
              </a:solidFill>
              <a:latin typeface="Consolas"/>
              <a:ea typeface="Consolas"/>
              <a:cs typeface="Consolas"/>
              <a:sym typeface="Consolas"/>
            </a:endParaRPr>
          </a:p>
          <a:p>
            <a:pPr indent="0" lvl="0" marL="914400" marR="0" rtl="0" algn="l">
              <a:lnSpc>
                <a:spcPct val="100000"/>
              </a:lnSpc>
              <a:spcBef>
                <a:spcPts val="700"/>
              </a:spcBef>
              <a:spcAft>
                <a:spcPts val="0"/>
              </a:spcAft>
              <a:buClr>
                <a:srgbClr val="000000"/>
              </a:buClr>
              <a:buSzPts val="1400"/>
              <a:buFont typeface="Arial"/>
              <a:buNone/>
            </a:pPr>
            <a:r>
              <a:rPr b="1" lang="en-US">
                <a:solidFill>
                  <a:srgbClr val="7F0055"/>
                </a:solidFill>
                <a:latin typeface="Consolas"/>
                <a:ea typeface="Consolas"/>
                <a:cs typeface="Consolas"/>
                <a:sym typeface="Consolas"/>
              </a:rPr>
              <a:t>int</a:t>
            </a:r>
            <a:r>
              <a:rPr b="0" i="0" lang="en-US" sz="1400" u="none" cap="none" strike="noStrike">
                <a:solidFill>
                  <a:schemeClr val="dk1"/>
                </a:solidFill>
                <a:latin typeface="Consolas"/>
                <a:ea typeface="Consolas"/>
                <a:cs typeface="Consolas"/>
                <a:sym typeface="Consolas"/>
              </a:rPr>
              <a:t> digit = str.charAt(i) - '0';</a:t>
            </a:r>
            <a:endParaRPr b="0" i="0" sz="1400" u="none" cap="none" strike="noStrike">
              <a:solidFill>
                <a:schemeClr val="dk1"/>
              </a:solidFill>
              <a:latin typeface="Consolas"/>
              <a:ea typeface="Consolas"/>
              <a:cs typeface="Consolas"/>
              <a:sym typeface="Consolas"/>
            </a:endParaRPr>
          </a:p>
          <a:p>
            <a:pPr indent="0" lvl="0" marL="914400" marR="0" rtl="0" algn="l">
              <a:lnSpc>
                <a:spcPct val="100000"/>
              </a:lnSpc>
              <a:spcBef>
                <a:spcPts val="700"/>
              </a:spcBef>
              <a:spcAft>
                <a:spcPts val="0"/>
              </a:spcAft>
              <a:buClr>
                <a:srgbClr val="000000"/>
              </a:buClr>
              <a:buSzPts val="1400"/>
              <a:buFont typeface="Arial"/>
              <a:buNone/>
            </a:pPr>
            <a:r>
              <a:rPr b="0" i="0" lang="en-US" sz="1400" u="none" cap="none" strike="noStrike">
                <a:solidFill>
                  <a:schemeClr val="dk1"/>
                </a:solidFill>
                <a:latin typeface="Consolas"/>
                <a:ea typeface="Consolas"/>
                <a:cs typeface="Consolas"/>
                <a:sym typeface="Consolas"/>
              </a:rPr>
              <a:t>sum += digit * Math.pow(10, ((str.length() - 1) - i));</a:t>
            </a:r>
            <a:endParaRPr b="0" i="0" sz="1400" u="none" cap="none" strike="noStrike">
              <a:solidFill>
                <a:schemeClr val="dk1"/>
              </a:solidFill>
              <a:latin typeface="Consolas"/>
              <a:ea typeface="Consolas"/>
              <a:cs typeface="Consolas"/>
              <a:sym typeface="Consolas"/>
            </a:endParaRPr>
          </a:p>
          <a:p>
            <a:pPr indent="457200" lvl="0" marL="0" marR="0" rtl="0" algn="l">
              <a:lnSpc>
                <a:spcPct val="100000"/>
              </a:lnSpc>
              <a:spcBef>
                <a:spcPts val="700"/>
              </a:spcBef>
              <a:spcAft>
                <a:spcPts val="0"/>
              </a:spcAft>
              <a:buClr>
                <a:srgbClr val="000000"/>
              </a:buClr>
              <a:buSzPts val="1400"/>
              <a:buFont typeface="Arial"/>
              <a:buNone/>
            </a:pPr>
            <a:r>
              <a:rPr b="0" i="0" lang="en-US" sz="1400" u="none" cap="none" strike="noStrike">
                <a:solidFill>
                  <a:schemeClr val="dk1"/>
                </a:solidFill>
                <a:latin typeface="Consolas"/>
                <a:ea typeface="Consolas"/>
                <a:cs typeface="Consolas"/>
                <a:sym typeface="Consolas"/>
              </a:rPr>
              <a:t>}</a:t>
            </a:r>
            <a:endParaRPr b="0" i="0" sz="1400" u="none" cap="none" strike="noStrike">
              <a:solidFill>
                <a:schemeClr val="dk1"/>
              </a:solidFill>
              <a:latin typeface="Consolas"/>
              <a:ea typeface="Consolas"/>
              <a:cs typeface="Consolas"/>
              <a:sym typeface="Consolas"/>
            </a:endParaRPr>
          </a:p>
          <a:p>
            <a:pPr indent="457200" lvl="0" marL="0" marR="0" rtl="0" algn="l">
              <a:lnSpc>
                <a:spcPct val="100000"/>
              </a:lnSpc>
              <a:spcBef>
                <a:spcPts val="700"/>
              </a:spcBef>
              <a:spcAft>
                <a:spcPts val="0"/>
              </a:spcAft>
              <a:buClr>
                <a:srgbClr val="000000"/>
              </a:buClr>
              <a:buSzPts val="1400"/>
              <a:buFont typeface="Arial"/>
              <a:buNone/>
            </a:pPr>
            <a:r>
              <a:rPr b="1" i="0" lang="en-US" sz="1400" u="none" cap="none" strike="noStrike">
                <a:solidFill>
                  <a:srgbClr val="7F0055"/>
                </a:solidFill>
                <a:latin typeface="Consolas"/>
                <a:ea typeface="Consolas"/>
                <a:cs typeface="Consolas"/>
                <a:sym typeface="Consolas"/>
              </a:rPr>
              <a:t>return</a:t>
            </a:r>
            <a:r>
              <a:rPr b="0" i="0" lang="en-US" sz="1400" u="none" cap="none" strike="noStrike">
                <a:solidFill>
                  <a:schemeClr val="dk1"/>
                </a:solidFill>
                <a:latin typeface="Consolas"/>
                <a:ea typeface="Consolas"/>
                <a:cs typeface="Consolas"/>
                <a:sym typeface="Consolas"/>
              </a:rPr>
              <a:t> sum;</a:t>
            </a:r>
            <a:endParaRPr b="0" i="0" sz="1400" u="none" cap="none" strike="noStrike">
              <a:solidFill>
                <a:schemeClr val="dk1"/>
              </a:solidFill>
              <a:latin typeface="Consolas"/>
              <a:ea typeface="Consolas"/>
              <a:cs typeface="Consolas"/>
              <a:sym typeface="Consolas"/>
            </a:endParaRPr>
          </a:p>
          <a:p>
            <a:pPr indent="0" lvl="0" marL="0" marR="0" rtl="0" algn="l">
              <a:lnSpc>
                <a:spcPct val="100000"/>
              </a:lnSpc>
              <a:spcBef>
                <a:spcPts val="700"/>
              </a:spcBef>
              <a:spcAft>
                <a:spcPts val="0"/>
              </a:spcAft>
              <a:buClr>
                <a:srgbClr val="000000"/>
              </a:buClr>
              <a:buSzPts val="1400"/>
              <a:buFont typeface="Arial"/>
              <a:buNone/>
            </a:pPr>
            <a:r>
              <a:rPr b="0" i="0" lang="en-US" sz="1400" u="none" cap="none" strike="noStrike">
                <a:solidFill>
                  <a:schemeClr val="dk1"/>
                </a:solidFill>
                <a:latin typeface="Consolas"/>
                <a:ea typeface="Consolas"/>
                <a:cs typeface="Consolas"/>
                <a:sym typeface="Consolas"/>
              </a:rPr>
              <a:t>}</a:t>
            </a:r>
            <a:endParaRPr b="0" i="0" sz="1400" u="none" cap="none" strike="noStrike">
              <a:solidFill>
                <a:srgbClr val="000000"/>
              </a:solidFill>
              <a:latin typeface="Consolas"/>
              <a:ea typeface="Consolas"/>
              <a:cs typeface="Consolas"/>
              <a:sym typeface="Consola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g2879d3210e9_1_586"/>
          <p:cNvSpPr txBox="1"/>
          <p:nvPr/>
        </p:nvSpPr>
        <p:spPr>
          <a:xfrm>
            <a:off x="228600" y="685800"/>
            <a:ext cx="8610600" cy="23904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The function stringToIntSign receives a string that contains only digit characters ('0', '1', '2',…, '9'), except for the first character which can be either a digit or a sign ('+', '-'), and returns the integer value that the string represents. Example if the string “70352”, the function returns the integer 70352. You may assume the range of the string’s numerical values are in [-2^31, 2^31-1].</a:t>
            </a:r>
            <a:endParaRPr b="0" i="0" sz="1600" u="none" cap="none" strike="noStrike">
              <a:solidFill>
                <a:schemeClr val="dk1"/>
              </a:solidFill>
              <a:latin typeface="Comic Sans MS"/>
              <a:ea typeface="Comic Sans MS"/>
              <a:cs typeface="Comic Sans MS"/>
              <a:sym typeface="Comic Sans MS"/>
            </a:endParaRPr>
          </a:p>
          <a:p>
            <a:pPr indent="-342900" lvl="0" marL="3429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Note: the function is very similar to Integer.parseInt() function, which you are not allowed to use in your code.</a:t>
            </a:r>
            <a:endParaRPr b="0" i="0" sz="1600" u="none" cap="none" strike="noStrike">
              <a:solidFill>
                <a:schemeClr val="dk1"/>
              </a:solidFill>
              <a:latin typeface="Comic Sans MS"/>
              <a:ea typeface="Comic Sans MS"/>
              <a:cs typeface="Comic Sans MS"/>
              <a:sym typeface="Comic Sans MS"/>
            </a:endParaRPr>
          </a:p>
          <a:p>
            <a:pPr indent="-342900" lvl="0" marL="3429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Example: </a:t>
            </a:r>
            <a:endParaRPr b="0" i="0" sz="1600" u="none" cap="none" strike="noStrike">
              <a:solidFill>
                <a:schemeClr val="dk1"/>
              </a:solidFill>
              <a:latin typeface="Comic Sans MS"/>
              <a:ea typeface="Comic Sans MS"/>
              <a:cs typeface="Comic Sans MS"/>
              <a:sym typeface="Comic Sans MS"/>
            </a:endParaRPr>
          </a:p>
          <a:p>
            <a:pPr indent="-330200" lvl="1" marL="9144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stringToIntSign(“-234”) =&gt; -234;</a:t>
            </a:r>
            <a:endParaRPr b="0" i="0" sz="1600" u="none" cap="none" strike="noStrike">
              <a:solidFill>
                <a:schemeClr val="dk1"/>
              </a:solidFill>
              <a:latin typeface="Comic Sans MS"/>
              <a:ea typeface="Comic Sans MS"/>
              <a:cs typeface="Comic Sans MS"/>
              <a:sym typeface="Comic Sans MS"/>
            </a:endParaRPr>
          </a:p>
          <a:p>
            <a:pPr indent="-330200" lvl="1" marL="9144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stringToIntSign(“+234”) =&gt; 234;</a:t>
            </a:r>
            <a:endParaRPr b="0" i="0" sz="1600" u="none" cap="none" strike="noStrike">
              <a:solidFill>
                <a:schemeClr val="dk1"/>
              </a:solidFill>
              <a:latin typeface="Comic Sans MS"/>
              <a:ea typeface="Comic Sans MS"/>
              <a:cs typeface="Comic Sans MS"/>
              <a:sym typeface="Comic Sans MS"/>
            </a:endParaRPr>
          </a:p>
          <a:p>
            <a:pPr indent="-330200" lvl="1" marL="9144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stringToIntSign(“234”) =&gt; 234;</a:t>
            </a:r>
            <a:endParaRPr b="0" i="0" sz="1600" u="none" cap="none" strike="noStrike">
              <a:solidFill>
                <a:schemeClr val="dk1"/>
              </a:solidFill>
              <a:latin typeface="Comic Sans MS"/>
              <a:ea typeface="Comic Sans MS"/>
              <a:cs typeface="Comic Sans MS"/>
              <a:sym typeface="Comic Sans MS"/>
            </a:endParaRPr>
          </a:p>
          <a:p>
            <a:pPr indent="0" lvl="0" marL="0" marR="0" rtl="0" algn="l">
              <a:lnSpc>
                <a:spcPct val="100000"/>
              </a:lnSpc>
              <a:spcBef>
                <a:spcPts val="960"/>
              </a:spcBef>
              <a:spcAft>
                <a:spcPts val="0"/>
              </a:spcAft>
              <a:buClr>
                <a:srgbClr val="000000"/>
              </a:buClr>
              <a:buSzPts val="1600"/>
              <a:buFont typeface="Arial"/>
              <a:buNone/>
            </a:pPr>
            <a:r>
              <a:rPr b="0" i="0" lang="en-US" sz="1600" u="none" cap="none" strike="noStrike">
                <a:solidFill>
                  <a:schemeClr val="dk1"/>
                </a:solidFill>
                <a:latin typeface="Comic Sans MS"/>
                <a:ea typeface="Comic Sans MS"/>
                <a:cs typeface="Comic Sans MS"/>
                <a:sym typeface="Comic Sans MS"/>
              </a:rPr>
              <a:t>Implementation Tip: Use ASCII    </a:t>
            </a:r>
            <a:endParaRPr b="0" i="0" sz="1600" u="none" cap="none" strike="noStrike">
              <a:solidFill>
                <a:schemeClr val="dk1"/>
              </a:solidFill>
              <a:latin typeface="Comic Sans MS"/>
              <a:ea typeface="Comic Sans MS"/>
              <a:cs typeface="Comic Sans MS"/>
              <a:sym typeface="Comic Sans MS"/>
            </a:endParaRPr>
          </a:p>
          <a:p>
            <a:pPr indent="0" lvl="0" marL="0" marR="0" rtl="0" algn="l">
              <a:lnSpc>
                <a:spcPct val="100000"/>
              </a:lnSpc>
              <a:spcBef>
                <a:spcPts val="960"/>
              </a:spcBef>
              <a:spcAft>
                <a:spcPts val="0"/>
              </a:spcAft>
              <a:buClr>
                <a:srgbClr val="000000"/>
              </a:buClr>
              <a:buSzPts val="1600"/>
              <a:buFont typeface="Arial"/>
              <a:buNone/>
            </a:pPr>
            <a:r>
              <a:t/>
            </a:r>
            <a:endParaRPr b="0" i="0" sz="1600" u="none" cap="none" strike="noStrike">
              <a:solidFill>
                <a:schemeClr val="dk1"/>
              </a:solidFill>
              <a:latin typeface="Comic Sans MS"/>
              <a:ea typeface="Comic Sans MS"/>
              <a:cs typeface="Comic Sans MS"/>
              <a:sym typeface="Comic Sans MS"/>
            </a:endParaRPr>
          </a:p>
        </p:txBody>
      </p:sp>
      <p:sp>
        <p:nvSpPr>
          <p:cNvPr id="431" name="Google Shape;431;g2879d3210e9_1_586"/>
          <p:cNvSpPr/>
          <p:nvPr/>
        </p:nvSpPr>
        <p:spPr>
          <a:xfrm>
            <a:off x="152400" y="76200"/>
            <a:ext cx="66513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b="0" i="0" lang="en-US" sz="2400" u="none" cap="none" strike="noStrike">
                <a:solidFill>
                  <a:srgbClr val="663300"/>
                </a:solidFill>
                <a:latin typeface="Arial"/>
                <a:ea typeface="Arial"/>
                <a:cs typeface="Arial"/>
                <a:sym typeface="Arial"/>
              </a:rPr>
              <a:t>Question 6, Expansion 1 - stringToIntSign</a:t>
            </a:r>
            <a:endParaRPr b="0" i="0" sz="2400" u="none" cap="none" strike="noStrike">
              <a:solidFill>
                <a:srgbClr val="663300"/>
              </a:solidFill>
              <a:latin typeface="Arial"/>
              <a:ea typeface="Arial"/>
              <a:cs typeface="Arial"/>
              <a:sym typeface="Arial"/>
            </a:endParaRPr>
          </a:p>
        </p:txBody>
      </p:sp>
      <p:sp>
        <p:nvSpPr>
          <p:cNvPr id="432" name="Google Shape;432;g2879d3210e9_1_586"/>
          <p:cNvSpPr/>
          <p:nvPr/>
        </p:nvSpPr>
        <p:spPr>
          <a:xfrm>
            <a:off x="152400" y="6677610"/>
            <a:ext cx="4724400" cy="152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g2879d3210e9_1_604"/>
          <p:cNvSpPr txBox="1"/>
          <p:nvPr>
            <p:ph idx="4294967295"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Question 6, Expansion 1 - Solution</a:t>
            </a:r>
            <a:endParaRPr/>
          </a:p>
        </p:txBody>
      </p:sp>
      <p:pic>
        <p:nvPicPr>
          <p:cNvPr id="439" name="Google Shape;439;g2879d3210e9_1_604"/>
          <p:cNvPicPr preferRelativeResize="0"/>
          <p:nvPr/>
        </p:nvPicPr>
        <p:blipFill rotWithShape="1">
          <a:blip r:embed="rId3">
            <a:alphaModFix/>
          </a:blip>
          <a:srcRect b="0" l="0" r="0" t="0"/>
          <a:stretch/>
        </p:blipFill>
        <p:spPr>
          <a:xfrm>
            <a:off x="4514850" y="3340100"/>
            <a:ext cx="114301" cy="177799"/>
          </a:xfrm>
          <a:prstGeom prst="rect">
            <a:avLst/>
          </a:prstGeom>
          <a:noFill/>
          <a:ln>
            <a:noFill/>
          </a:ln>
        </p:spPr>
      </p:pic>
      <p:sp>
        <p:nvSpPr>
          <p:cNvPr id="440" name="Google Shape;440;g2879d3210e9_1_604"/>
          <p:cNvSpPr/>
          <p:nvPr/>
        </p:nvSpPr>
        <p:spPr>
          <a:xfrm>
            <a:off x="152400" y="6677610"/>
            <a:ext cx="4724400" cy="152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1" name="Google Shape;441;g2879d3210e9_1_604"/>
          <p:cNvSpPr txBox="1"/>
          <p:nvPr/>
        </p:nvSpPr>
        <p:spPr>
          <a:xfrm>
            <a:off x="607950" y="1125150"/>
            <a:ext cx="7928100" cy="4152388"/>
          </a:xfrm>
          <a:prstGeom prst="rect">
            <a:avLst/>
          </a:prstGeom>
          <a:solidFill>
            <a:srgbClr val="DBD8D8"/>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700"/>
              </a:spcBef>
              <a:spcAft>
                <a:spcPts val="0"/>
              </a:spcAft>
              <a:buClr>
                <a:srgbClr val="000000"/>
              </a:buClr>
              <a:buSzPts val="1400"/>
              <a:buFont typeface="Arial"/>
              <a:buNone/>
            </a:pPr>
            <a:r>
              <a:rPr b="1" i="0" lang="en-US" sz="1400" u="none" cap="none" strike="noStrike">
                <a:solidFill>
                  <a:srgbClr val="7F0055"/>
                </a:solidFill>
                <a:latin typeface="Consolas"/>
                <a:ea typeface="Consolas"/>
                <a:cs typeface="Consolas"/>
                <a:sym typeface="Consolas"/>
              </a:rPr>
              <a:t>public</a:t>
            </a:r>
            <a:r>
              <a:rPr b="0" i="0" lang="en-US" sz="1400" u="none" cap="none" strike="noStrike">
                <a:solidFill>
                  <a:schemeClr val="dk1"/>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static</a:t>
            </a:r>
            <a:r>
              <a:rPr b="0" i="0" lang="en-US" sz="1400" u="none" cap="none" strike="noStrike">
                <a:solidFill>
                  <a:schemeClr val="dk1"/>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int</a:t>
            </a:r>
            <a:r>
              <a:rPr b="0" i="0" lang="en-US" sz="1400" u="none" cap="none" strike="noStrike">
                <a:solidFill>
                  <a:schemeClr val="dk1"/>
                </a:solidFill>
                <a:latin typeface="Consolas"/>
                <a:ea typeface="Consolas"/>
                <a:cs typeface="Consolas"/>
                <a:sym typeface="Consolas"/>
              </a:rPr>
              <a:t> stringToIntSign(String str){</a:t>
            </a:r>
            <a:endParaRPr b="0" i="0" sz="1400" u="none" cap="none" strike="noStrike">
              <a:solidFill>
                <a:schemeClr val="dk1"/>
              </a:solidFill>
              <a:latin typeface="Consolas"/>
              <a:ea typeface="Consolas"/>
              <a:cs typeface="Consolas"/>
              <a:sym typeface="Consolas"/>
            </a:endParaRPr>
          </a:p>
          <a:p>
            <a:pPr indent="0" lvl="0" marL="0" marR="0" rtl="0" algn="l">
              <a:lnSpc>
                <a:spcPct val="100000"/>
              </a:lnSpc>
              <a:spcBef>
                <a:spcPts val="700"/>
              </a:spcBef>
              <a:spcAft>
                <a:spcPts val="0"/>
              </a:spcAft>
              <a:buClr>
                <a:srgbClr val="000000"/>
              </a:buClr>
              <a:buSzPts val="1400"/>
              <a:buFont typeface="Arial"/>
              <a:buNone/>
            </a:pPr>
            <a:r>
              <a:rPr b="0" i="0" lang="en-US" sz="1400" u="none" cap="none" strike="noStrike">
                <a:solidFill>
                  <a:schemeClr val="dk1"/>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int</a:t>
            </a:r>
            <a:r>
              <a:rPr b="0" i="0" lang="en-US" sz="1400" u="none" cap="none" strike="noStrike">
                <a:solidFill>
                  <a:schemeClr val="dk1"/>
                </a:solidFill>
                <a:latin typeface="Consolas"/>
                <a:ea typeface="Consolas"/>
                <a:cs typeface="Consolas"/>
                <a:sym typeface="Consolas"/>
              </a:rPr>
              <a:t> sign = str.charAt(0) == '-' ? -1 : 1;</a:t>
            </a:r>
            <a:endParaRPr b="0" i="0" sz="1400" u="none" cap="none" strike="noStrike">
              <a:solidFill>
                <a:schemeClr val="dk1"/>
              </a:solidFill>
              <a:latin typeface="Consolas"/>
              <a:ea typeface="Consolas"/>
              <a:cs typeface="Consolas"/>
              <a:sym typeface="Consolas"/>
            </a:endParaRPr>
          </a:p>
          <a:p>
            <a:pPr indent="0" lvl="0" marL="0" marR="0" rtl="0" algn="l">
              <a:lnSpc>
                <a:spcPct val="100000"/>
              </a:lnSpc>
              <a:spcBef>
                <a:spcPts val="700"/>
              </a:spcBef>
              <a:spcAft>
                <a:spcPts val="0"/>
              </a:spcAft>
              <a:buClr>
                <a:srgbClr val="000000"/>
              </a:buClr>
              <a:buSzPts val="1400"/>
              <a:buFont typeface="Arial"/>
              <a:buNone/>
            </a:pPr>
            <a:r>
              <a:rPr b="0" i="0" lang="en-US" sz="1400" u="none" cap="none" strike="noStrike">
                <a:solidFill>
                  <a:schemeClr val="dk1"/>
                </a:solidFill>
                <a:latin typeface="Consolas"/>
                <a:ea typeface="Consolas"/>
                <a:cs typeface="Consolas"/>
                <a:sym typeface="Consolas"/>
              </a:rPr>
              <a:t>     String noSignStr = str;</a:t>
            </a:r>
            <a:endParaRPr b="0" i="0" sz="1400" u="none" cap="none" strike="noStrike">
              <a:solidFill>
                <a:schemeClr val="dk1"/>
              </a:solidFill>
              <a:latin typeface="Consolas"/>
              <a:ea typeface="Consolas"/>
              <a:cs typeface="Consolas"/>
              <a:sym typeface="Consolas"/>
            </a:endParaRPr>
          </a:p>
          <a:p>
            <a:pPr indent="0" lvl="0" marL="0" marR="0" rtl="0" algn="l">
              <a:lnSpc>
                <a:spcPct val="100000"/>
              </a:lnSpc>
              <a:spcBef>
                <a:spcPts val="700"/>
              </a:spcBef>
              <a:spcAft>
                <a:spcPts val="0"/>
              </a:spcAft>
              <a:buClr>
                <a:srgbClr val="000000"/>
              </a:buClr>
              <a:buSzPts val="1400"/>
              <a:buFont typeface="Arial"/>
              <a:buNone/>
            </a:pPr>
            <a:r>
              <a:rPr b="0" i="0" lang="en-US" sz="1400" u="none" cap="none" strike="noStrike">
                <a:solidFill>
                  <a:schemeClr val="dk1"/>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if</a:t>
            </a:r>
            <a:r>
              <a:rPr b="0" i="0" lang="en-US" sz="1400" u="none" cap="none" strike="noStrike">
                <a:solidFill>
                  <a:schemeClr val="dk1"/>
                </a:solidFill>
                <a:latin typeface="Consolas"/>
                <a:ea typeface="Consolas"/>
                <a:cs typeface="Consolas"/>
                <a:sym typeface="Consolas"/>
              </a:rPr>
              <a:t> (str.charAt(0) == '+' || str.charAt(0) == '-') {</a:t>
            </a:r>
            <a:endParaRPr b="0" i="0" sz="1400" u="none" cap="none" strike="noStrike">
              <a:solidFill>
                <a:schemeClr val="dk1"/>
              </a:solidFill>
              <a:latin typeface="Consolas"/>
              <a:ea typeface="Consolas"/>
              <a:cs typeface="Consolas"/>
              <a:sym typeface="Consolas"/>
            </a:endParaRPr>
          </a:p>
          <a:p>
            <a:pPr indent="457200" lvl="0" marL="457200" marR="0" rtl="0" algn="l">
              <a:lnSpc>
                <a:spcPct val="100000"/>
              </a:lnSpc>
              <a:spcBef>
                <a:spcPts val="700"/>
              </a:spcBef>
              <a:spcAft>
                <a:spcPts val="0"/>
              </a:spcAft>
              <a:buClr>
                <a:srgbClr val="000000"/>
              </a:buClr>
              <a:buSzPts val="1400"/>
              <a:buFont typeface="Arial"/>
              <a:buNone/>
            </a:pPr>
            <a:r>
              <a:rPr b="0" i="0" lang="en-US" sz="1400" u="none" cap="none" strike="noStrike">
                <a:solidFill>
                  <a:schemeClr val="dk1"/>
                </a:solidFill>
                <a:latin typeface="Consolas"/>
                <a:ea typeface="Consolas"/>
                <a:cs typeface="Consolas"/>
                <a:sym typeface="Consolas"/>
              </a:rPr>
              <a:t>noSignStr = str.substring(1);</a:t>
            </a:r>
            <a:endParaRPr b="0" i="0" sz="1400" u="none" cap="none" strike="noStrike">
              <a:solidFill>
                <a:schemeClr val="dk1"/>
              </a:solidFill>
              <a:latin typeface="Consolas"/>
              <a:ea typeface="Consolas"/>
              <a:cs typeface="Consolas"/>
              <a:sym typeface="Consolas"/>
            </a:endParaRPr>
          </a:p>
          <a:p>
            <a:pPr indent="0" lvl="0" marL="0" marR="0" rtl="0" algn="l">
              <a:lnSpc>
                <a:spcPct val="100000"/>
              </a:lnSpc>
              <a:spcBef>
                <a:spcPts val="700"/>
              </a:spcBef>
              <a:spcAft>
                <a:spcPts val="0"/>
              </a:spcAft>
              <a:buClr>
                <a:srgbClr val="000000"/>
              </a:buClr>
              <a:buSzPts val="1400"/>
              <a:buFont typeface="Arial"/>
              <a:buNone/>
            </a:pPr>
            <a:r>
              <a:rPr b="0" i="0" lang="en-US" sz="1400" u="none" cap="none" strike="noStrike">
                <a:solidFill>
                  <a:schemeClr val="dk1"/>
                </a:solidFill>
                <a:latin typeface="Consolas"/>
                <a:ea typeface="Consolas"/>
                <a:cs typeface="Consolas"/>
                <a:sym typeface="Consolas"/>
              </a:rPr>
              <a:t>     }</a:t>
            </a:r>
            <a:endParaRPr b="0" i="0" sz="1400" u="none" cap="none" strike="noStrike">
              <a:solidFill>
                <a:schemeClr val="dk1"/>
              </a:solidFill>
              <a:latin typeface="Consolas"/>
              <a:ea typeface="Consolas"/>
              <a:cs typeface="Consolas"/>
              <a:sym typeface="Consolas"/>
            </a:endParaRPr>
          </a:p>
          <a:p>
            <a:pPr indent="0" lvl="0" marL="457200" marR="0" rtl="0" algn="l">
              <a:lnSpc>
                <a:spcPct val="100000"/>
              </a:lnSpc>
              <a:spcBef>
                <a:spcPts val="700"/>
              </a:spcBef>
              <a:spcAft>
                <a:spcPts val="0"/>
              </a:spcAft>
              <a:buClr>
                <a:srgbClr val="000000"/>
              </a:buClr>
              <a:buSzPts val="1400"/>
              <a:buFont typeface="Arial"/>
              <a:buNone/>
            </a:pPr>
            <a:r>
              <a:rPr b="1" i="0" lang="en-US" sz="1400" u="none" cap="none" strike="noStrike">
                <a:solidFill>
                  <a:srgbClr val="7F0055"/>
                </a:solidFill>
                <a:latin typeface="Consolas"/>
                <a:ea typeface="Consolas"/>
                <a:cs typeface="Consolas"/>
                <a:sym typeface="Consolas"/>
              </a:rPr>
              <a:t>int</a:t>
            </a:r>
            <a:r>
              <a:rPr b="0" i="0" lang="en-US" sz="1400" u="none" cap="none" strike="noStrike">
                <a:solidFill>
                  <a:schemeClr val="dk1"/>
                </a:solidFill>
                <a:latin typeface="Consolas"/>
                <a:ea typeface="Consolas"/>
                <a:cs typeface="Consolas"/>
                <a:sym typeface="Consolas"/>
              </a:rPr>
              <a:t> sum = 0;</a:t>
            </a:r>
            <a:endParaRPr b="0" i="0" sz="1400" u="none" cap="none" strike="noStrike">
              <a:solidFill>
                <a:schemeClr val="dk1"/>
              </a:solidFill>
              <a:latin typeface="Consolas"/>
              <a:ea typeface="Consolas"/>
              <a:cs typeface="Consolas"/>
              <a:sym typeface="Consolas"/>
            </a:endParaRPr>
          </a:p>
          <a:p>
            <a:pPr indent="0" lvl="0" marL="457200" marR="0" rtl="0" algn="l">
              <a:lnSpc>
                <a:spcPct val="100000"/>
              </a:lnSpc>
              <a:spcBef>
                <a:spcPts val="700"/>
              </a:spcBef>
              <a:spcAft>
                <a:spcPts val="0"/>
              </a:spcAft>
              <a:buClr>
                <a:srgbClr val="000000"/>
              </a:buClr>
              <a:buSzPts val="1400"/>
              <a:buFont typeface="Arial"/>
              <a:buNone/>
            </a:pPr>
            <a:r>
              <a:rPr b="1" i="0" lang="en-US" sz="1400" u="none" cap="none" strike="noStrike">
                <a:solidFill>
                  <a:srgbClr val="7F0055"/>
                </a:solidFill>
                <a:latin typeface="Consolas"/>
                <a:ea typeface="Consolas"/>
                <a:cs typeface="Consolas"/>
                <a:sym typeface="Consolas"/>
              </a:rPr>
              <a:t>for</a:t>
            </a:r>
            <a:r>
              <a:rPr b="0" i="0" lang="en-US" sz="1400" u="none" cap="none" strike="noStrike">
                <a:solidFill>
                  <a:schemeClr val="dk1"/>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int</a:t>
            </a:r>
            <a:r>
              <a:rPr b="0" i="0" lang="en-US" sz="1400" u="none" cap="none" strike="noStrike">
                <a:solidFill>
                  <a:schemeClr val="dk1"/>
                </a:solidFill>
                <a:latin typeface="Consolas"/>
                <a:ea typeface="Consolas"/>
                <a:cs typeface="Consolas"/>
                <a:sym typeface="Consolas"/>
              </a:rPr>
              <a:t> i = 0; i &lt; noSignStr.length(); i++) {</a:t>
            </a:r>
            <a:endParaRPr b="0" i="0" sz="1400" u="none" cap="none" strike="noStrike">
              <a:solidFill>
                <a:schemeClr val="dk1"/>
              </a:solidFill>
              <a:latin typeface="Consolas"/>
              <a:ea typeface="Consolas"/>
              <a:cs typeface="Consolas"/>
              <a:sym typeface="Consolas"/>
            </a:endParaRPr>
          </a:p>
          <a:p>
            <a:pPr indent="0" lvl="0" marL="914400" marR="0" rtl="0" algn="l">
              <a:lnSpc>
                <a:spcPct val="100000"/>
              </a:lnSpc>
              <a:spcBef>
                <a:spcPts val="700"/>
              </a:spcBef>
              <a:spcAft>
                <a:spcPts val="0"/>
              </a:spcAft>
              <a:buClr>
                <a:srgbClr val="000000"/>
              </a:buClr>
              <a:buSzPts val="1400"/>
              <a:buFont typeface="Arial"/>
              <a:buNone/>
            </a:pPr>
            <a:r>
              <a:rPr b="1" i="0" lang="en-US" sz="1400" u="none" cap="none" strike="noStrike">
                <a:solidFill>
                  <a:srgbClr val="7F0055"/>
                </a:solidFill>
                <a:latin typeface="Consolas"/>
                <a:ea typeface="Consolas"/>
                <a:cs typeface="Consolas"/>
                <a:sym typeface="Consolas"/>
              </a:rPr>
              <a:t>int</a:t>
            </a:r>
            <a:r>
              <a:rPr b="0" i="0" lang="en-US" sz="1400" u="none" cap="none" strike="noStrike">
                <a:solidFill>
                  <a:schemeClr val="dk1"/>
                </a:solidFill>
                <a:latin typeface="Consolas"/>
                <a:ea typeface="Consolas"/>
                <a:cs typeface="Consolas"/>
                <a:sym typeface="Consolas"/>
              </a:rPr>
              <a:t> digit = noSignStr.charAt(i) - '0';</a:t>
            </a:r>
            <a:endParaRPr b="0" i="0" sz="1400" u="none" cap="none" strike="noStrike">
              <a:solidFill>
                <a:schemeClr val="dk1"/>
              </a:solidFill>
              <a:latin typeface="Consolas"/>
              <a:ea typeface="Consolas"/>
              <a:cs typeface="Consolas"/>
              <a:sym typeface="Consolas"/>
            </a:endParaRPr>
          </a:p>
          <a:p>
            <a:pPr indent="0" lvl="0" marL="914400" marR="0" rtl="0" algn="l">
              <a:lnSpc>
                <a:spcPct val="100000"/>
              </a:lnSpc>
              <a:spcBef>
                <a:spcPts val="700"/>
              </a:spcBef>
              <a:spcAft>
                <a:spcPts val="0"/>
              </a:spcAft>
              <a:buClr>
                <a:srgbClr val="000000"/>
              </a:buClr>
              <a:buSzPts val="1400"/>
              <a:buFont typeface="Arial"/>
              <a:buNone/>
            </a:pPr>
            <a:r>
              <a:rPr b="0" i="0" lang="en-US" sz="1400" u="none" cap="none" strike="noStrike">
                <a:solidFill>
                  <a:schemeClr val="dk1"/>
                </a:solidFill>
                <a:latin typeface="Consolas"/>
                <a:ea typeface="Consolas"/>
                <a:cs typeface="Consolas"/>
                <a:sym typeface="Consolas"/>
              </a:rPr>
              <a:t>sum += digit * Math.pow(10, ((noSignStr.length() - 1) - i));</a:t>
            </a:r>
            <a:endParaRPr b="0" i="0" sz="1400" u="none" cap="none" strike="noStrike">
              <a:solidFill>
                <a:schemeClr val="dk1"/>
              </a:solidFill>
              <a:latin typeface="Consolas"/>
              <a:ea typeface="Consolas"/>
              <a:cs typeface="Consolas"/>
              <a:sym typeface="Consolas"/>
            </a:endParaRPr>
          </a:p>
          <a:p>
            <a:pPr indent="457200" lvl="0" marL="0" marR="0" rtl="0" algn="l">
              <a:lnSpc>
                <a:spcPct val="100000"/>
              </a:lnSpc>
              <a:spcBef>
                <a:spcPts val="700"/>
              </a:spcBef>
              <a:spcAft>
                <a:spcPts val="0"/>
              </a:spcAft>
              <a:buClr>
                <a:srgbClr val="000000"/>
              </a:buClr>
              <a:buSzPts val="1400"/>
              <a:buFont typeface="Arial"/>
              <a:buNone/>
            </a:pPr>
            <a:r>
              <a:rPr b="0" i="0" lang="en-US" sz="1400" u="none" cap="none" strike="noStrike">
                <a:solidFill>
                  <a:schemeClr val="dk1"/>
                </a:solidFill>
                <a:latin typeface="Consolas"/>
                <a:ea typeface="Consolas"/>
                <a:cs typeface="Consolas"/>
                <a:sym typeface="Consolas"/>
              </a:rPr>
              <a:t>}</a:t>
            </a:r>
            <a:endParaRPr b="0" i="0" sz="1400" u="none" cap="none" strike="noStrike">
              <a:solidFill>
                <a:schemeClr val="dk1"/>
              </a:solidFill>
              <a:latin typeface="Consolas"/>
              <a:ea typeface="Consolas"/>
              <a:cs typeface="Consolas"/>
              <a:sym typeface="Consolas"/>
            </a:endParaRPr>
          </a:p>
          <a:p>
            <a:pPr indent="457200" lvl="0" marL="0" marR="0" rtl="0" algn="l">
              <a:lnSpc>
                <a:spcPct val="100000"/>
              </a:lnSpc>
              <a:spcBef>
                <a:spcPts val="700"/>
              </a:spcBef>
              <a:spcAft>
                <a:spcPts val="0"/>
              </a:spcAft>
              <a:buClr>
                <a:srgbClr val="000000"/>
              </a:buClr>
              <a:buSzPts val="1400"/>
              <a:buFont typeface="Arial"/>
              <a:buNone/>
            </a:pPr>
            <a:r>
              <a:rPr b="1" i="0" lang="en-US" sz="1400" u="none" cap="none" strike="noStrike">
                <a:solidFill>
                  <a:srgbClr val="7F0055"/>
                </a:solidFill>
                <a:latin typeface="Consolas"/>
                <a:ea typeface="Consolas"/>
                <a:cs typeface="Consolas"/>
                <a:sym typeface="Consolas"/>
              </a:rPr>
              <a:t>return</a:t>
            </a:r>
            <a:r>
              <a:rPr b="0" i="0" lang="en-US" sz="1400" u="none" cap="none" strike="noStrike">
                <a:solidFill>
                  <a:schemeClr val="dk1"/>
                </a:solidFill>
                <a:latin typeface="Consolas"/>
                <a:ea typeface="Consolas"/>
                <a:cs typeface="Consolas"/>
                <a:sym typeface="Consolas"/>
              </a:rPr>
              <a:t> sum * sign;</a:t>
            </a:r>
            <a:endParaRPr b="0" i="0" sz="1400" u="none" cap="none" strike="noStrike">
              <a:solidFill>
                <a:schemeClr val="dk1"/>
              </a:solidFill>
              <a:latin typeface="Consolas"/>
              <a:ea typeface="Consolas"/>
              <a:cs typeface="Consolas"/>
              <a:sym typeface="Consolas"/>
            </a:endParaRPr>
          </a:p>
          <a:p>
            <a:pPr indent="0" lvl="0" marL="0" marR="0" rtl="0" algn="l">
              <a:lnSpc>
                <a:spcPct val="100000"/>
              </a:lnSpc>
              <a:spcBef>
                <a:spcPts val="700"/>
              </a:spcBef>
              <a:spcAft>
                <a:spcPts val="0"/>
              </a:spcAft>
              <a:buClr>
                <a:srgbClr val="000000"/>
              </a:buClr>
              <a:buSzPts val="1400"/>
              <a:buFont typeface="Arial"/>
              <a:buNone/>
            </a:pPr>
            <a:r>
              <a:rPr b="0" i="0" lang="en-US" sz="1400" u="none" cap="none" strike="noStrike">
                <a:solidFill>
                  <a:schemeClr val="dk1"/>
                </a:solidFill>
                <a:latin typeface="Consolas"/>
                <a:ea typeface="Consolas"/>
                <a:cs typeface="Consolas"/>
                <a:sym typeface="Consolas"/>
              </a:rPr>
              <a:t>}</a:t>
            </a:r>
            <a:endParaRPr b="0" i="0" sz="1400" u="none" cap="none" strike="noStrike">
              <a:solidFill>
                <a:schemeClr val="dk1"/>
              </a:solidFill>
              <a:latin typeface="Consolas"/>
              <a:ea typeface="Consolas"/>
              <a:cs typeface="Consolas"/>
              <a:sym typeface="Consola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g2879d3210e9_1_637"/>
          <p:cNvSpPr txBox="1"/>
          <p:nvPr/>
        </p:nvSpPr>
        <p:spPr>
          <a:xfrm>
            <a:off x="228600" y="685800"/>
            <a:ext cx="8610600" cy="2390400"/>
          </a:xfrm>
          <a:prstGeom prst="rect">
            <a:avLst/>
          </a:prstGeom>
          <a:noFill/>
          <a:ln>
            <a:noFill/>
          </a:ln>
        </p:spPr>
        <p:txBody>
          <a:bodyPr anchorCtr="0" anchor="t" bIns="46025" lIns="92075" spcFirstLastPara="1" rIns="92075" wrap="square" tIns="46025">
            <a:noAutofit/>
          </a:bodyPr>
          <a:lstStyle/>
          <a:p>
            <a:pPr indent="-330200" lvl="0" marL="342900" marR="0" rtl="0" algn="l">
              <a:lnSpc>
                <a:spcPct val="100000"/>
              </a:lnSpc>
              <a:spcBef>
                <a:spcPts val="960"/>
              </a:spcBef>
              <a:spcAft>
                <a:spcPts val="0"/>
              </a:spcAft>
              <a:buClr>
                <a:srgbClr val="006600"/>
              </a:buClr>
              <a:buSzPts val="1400"/>
              <a:buFont typeface="Noto Sans"/>
              <a:buChar char="■"/>
            </a:pPr>
            <a:r>
              <a:rPr b="0" i="0" lang="en-US" sz="1400" u="none" cap="none" strike="noStrike">
                <a:solidFill>
                  <a:schemeClr val="dk1"/>
                </a:solidFill>
                <a:latin typeface="Comic Sans MS"/>
                <a:ea typeface="Comic Sans MS"/>
                <a:cs typeface="Comic Sans MS"/>
                <a:sym typeface="Comic Sans MS"/>
              </a:rPr>
              <a:t>The following question was given at midterm 2022</a:t>
            </a:r>
            <a:endParaRPr b="0" i="0" sz="1400" u="none" cap="none" strike="noStrike">
              <a:solidFill>
                <a:schemeClr val="dk1"/>
              </a:solidFill>
              <a:latin typeface="Comic Sans MS"/>
              <a:ea typeface="Comic Sans MS"/>
              <a:cs typeface="Comic Sans MS"/>
              <a:sym typeface="Comic Sans MS"/>
            </a:endParaRPr>
          </a:p>
          <a:p>
            <a:pPr indent="-330200" lvl="0" marL="342900" marR="0" rtl="0" algn="l">
              <a:lnSpc>
                <a:spcPct val="100000"/>
              </a:lnSpc>
              <a:spcBef>
                <a:spcPts val="960"/>
              </a:spcBef>
              <a:spcAft>
                <a:spcPts val="0"/>
              </a:spcAft>
              <a:buClr>
                <a:srgbClr val="006600"/>
              </a:buClr>
              <a:buSzPts val="1400"/>
              <a:buFont typeface="Noto Sans"/>
              <a:buChar char="■"/>
            </a:pPr>
            <a:r>
              <a:rPr b="0" i="0" lang="en-US" sz="1400" u="none" cap="none" strike="noStrike">
                <a:solidFill>
                  <a:schemeClr val="dk1"/>
                </a:solidFill>
                <a:latin typeface="Comic Sans MS"/>
                <a:ea typeface="Comic Sans MS"/>
                <a:cs typeface="Comic Sans MS"/>
                <a:sym typeface="Comic Sans MS"/>
              </a:rPr>
              <a:t>In the following question, you need to write the function ‘stringToDouble’ which receives a real number represented as a String and returns the same value as a double. </a:t>
            </a:r>
            <a:endParaRPr b="0" i="0" sz="1400" u="none" cap="none" strike="noStrike">
              <a:solidFill>
                <a:schemeClr val="dk1"/>
              </a:solidFill>
              <a:latin typeface="Comic Sans MS"/>
              <a:ea typeface="Comic Sans MS"/>
              <a:cs typeface="Comic Sans MS"/>
              <a:sym typeface="Comic Sans MS"/>
            </a:endParaRPr>
          </a:p>
          <a:p>
            <a:pPr indent="-330200" lvl="0" marL="342900" marR="0" rtl="0" algn="l">
              <a:lnSpc>
                <a:spcPct val="100000"/>
              </a:lnSpc>
              <a:spcBef>
                <a:spcPts val="960"/>
              </a:spcBef>
              <a:spcAft>
                <a:spcPts val="0"/>
              </a:spcAft>
              <a:buClr>
                <a:srgbClr val="006600"/>
              </a:buClr>
              <a:buSzPts val="1400"/>
              <a:buFont typeface="Noto Sans"/>
              <a:buChar char="■"/>
            </a:pPr>
            <a:r>
              <a:rPr b="0" i="0" lang="en-US" sz="1400" u="none" cap="none" strike="noStrike">
                <a:solidFill>
                  <a:schemeClr val="dk1"/>
                </a:solidFill>
                <a:latin typeface="Comic Sans MS"/>
                <a:ea typeface="Comic Sans MS"/>
                <a:cs typeface="Comic Sans MS"/>
                <a:sym typeface="Comic Sans MS"/>
              </a:rPr>
              <a:t>The number will contain at least one digit. The number might have a sign in the first character  (‘-‘ or ‘+’ only). Furthermore, the String might have the decimal point (represented by ‘.’), which will appear at most once. </a:t>
            </a:r>
            <a:endParaRPr b="0" i="0" sz="1400" u="none" cap="none" strike="noStrike">
              <a:solidFill>
                <a:schemeClr val="dk1"/>
              </a:solidFill>
              <a:latin typeface="Comic Sans MS"/>
              <a:ea typeface="Comic Sans MS"/>
              <a:cs typeface="Comic Sans MS"/>
              <a:sym typeface="Comic Sans MS"/>
            </a:endParaRPr>
          </a:p>
          <a:p>
            <a:pPr indent="-330200" lvl="0" marL="342900" marR="0" rtl="0" algn="l">
              <a:lnSpc>
                <a:spcPct val="100000"/>
              </a:lnSpc>
              <a:spcBef>
                <a:spcPts val="960"/>
              </a:spcBef>
              <a:spcAft>
                <a:spcPts val="0"/>
              </a:spcAft>
              <a:buClr>
                <a:srgbClr val="006600"/>
              </a:buClr>
              <a:buSzPts val="1400"/>
              <a:buFont typeface="Noto Sans"/>
              <a:buChar char="■"/>
            </a:pPr>
            <a:r>
              <a:rPr b="0" i="0" lang="en-US" sz="1400" u="none" cap="none" strike="noStrike">
                <a:solidFill>
                  <a:schemeClr val="dk1"/>
                </a:solidFill>
                <a:latin typeface="Comic Sans MS"/>
                <a:ea typeface="Comic Sans MS"/>
                <a:cs typeface="Comic Sans MS"/>
                <a:sym typeface="Comic Sans MS"/>
              </a:rPr>
              <a:t>Note: The function ‘stringToDouble’ is a version of the known function ‘Double.parseDouble(String str). You are not allowed to use that function or the function Integer.ParseInt(String str). You may use only the functions given in the helper pages and operators taught in the course so far. (You may assume everything will be calculated accurately).</a:t>
            </a:r>
            <a:endParaRPr b="0" i="0" sz="1400" u="none" cap="none" strike="noStrike">
              <a:solidFill>
                <a:schemeClr val="dk1"/>
              </a:solidFill>
              <a:latin typeface="Comic Sans MS"/>
              <a:ea typeface="Comic Sans MS"/>
              <a:cs typeface="Comic Sans MS"/>
              <a:sym typeface="Comic Sans MS"/>
            </a:endParaRPr>
          </a:p>
          <a:p>
            <a:pPr indent="-330200" lvl="0" marL="342900" marR="0" rtl="0" algn="l">
              <a:lnSpc>
                <a:spcPct val="100000"/>
              </a:lnSpc>
              <a:spcBef>
                <a:spcPts val="960"/>
              </a:spcBef>
              <a:spcAft>
                <a:spcPts val="0"/>
              </a:spcAft>
              <a:buClr>
                <a:srgbClr val="006600"/>
              </a:buClr>
              <a:buSzPts val="1400"/>
              <a:buFont typeface="Noto Sans"/>
              <a:buChar char="■"/>
            </a:pPr>
            <a:r>
              <a:rPr b="0" i="0" lang="en-US" sz="1400" u="none" cap="none" strike="noStrike">
                <a:solidFill>
                  <a:schemeClr val="dk1"/>
                </a:solidFill>
                <a:latin typeface="Comic Sans MS"/>
                <a:ea typeface="Comic Sans MS"/>
                <a:cs typeface="Comic Sans MS"/>
                <a:sym typeface="Comic Sans MS"/>
              </a:rPr>
              <a:t>Note: You must use ASCII in order to convert digits into numbers</a:t>
            </a:r>
            <a:endParaRPr b="0" i="0" sz="1400" u="none" cap="none" strike="noStrike">
              <a:solidFill>
                <a:schemeClr val="dk1"/>
              </a:solidFill>
              <a:latin typeface="Comic Sans MS"/>
              <a:ea typeface="Comic Sans MS"/>
              <a:cs typeface="Comic Sans MS"/>
              <a:sym typeface="Comic Sans MS"/>
            </a:endParaRPr>
          </a:p>
          <a:p>
            <a:pPr indent="0" lvl="0" marL="457200" marR="0" rtl="0" algn="l">
              <a:lnSpc>
                <a:spcPct val="100000"/>
              </a:lnSpc>
              <a:spcBef>
                <a:spcPts val="960"/>
              </a:spcBef>
              <a:spcAft>
                <a:spcPts val="0"/>
              </a:spcAft>
              <a:buClr>
                <a:srgbClr val="000000"/>
              </a:buClr>
              <a:buSzPts val="1400"/>
              <a:buFont typeface="Arial"/>
              <a:buNone/>
            </a:pPr>
            <a:r>
              <a:t/>
            </a:r>
            <a:endParaRPr b="0" i="0" sz="1400" u="none" cap="none" strike="noStrike">
              <a:solidFill>
                <a:schemeClr val="dk1"/>
              </a:solidFill>
              <a:latin typeface="Comic Sans MS"/>
              <a:ea typeface="Comic Sans MS"/>
              <a:cs typeface="Comic Sans MS"/>
              <a:sym typeface="Comic Sans MS"/>
            </a:endParaRPr>
          </a:p>
          <a:p>
            <a:pPr indent="0" lvl="0" marL="0" marR="0" rtl="0" algn="l">
              <a:lnSpc>
                <a:spcPct val="100000"/>
              </a:lnSpc>
              <a:spcBef>
                <a:spcPts val="960"/>
              </a:spcBef>
              <a:spcAft>
                <a:spcPts val="0"/>
              </a:spcAft>
              <a:buClr>
                <a:srgbClr val="000000"/>
              </a:buClr>
              <a:buSzPts val="1400"/>
              <a:buFont typeface="Arial"/>
              <a:buNone/>
            </a:pPr>
            <a:r>
              <a:t/>
            </a:r>
            <a:endParaRPr b="0" i="0" sz="1400" u="none" cap="none" strike="noStrike">
              <a:solidFill>
                <a:schemeClr val="dk1"/>
              </a:solidFill>
              <a:latin typeface="Comic Sans MS"/>
              <a:ea typeface="Comic Sans MS"/>
              <a:cs typeface="Comic Sans MS"/>
              <a:sym typeface="Comic Sans MS"/>
            </a:endParaRPr>
          </a:p>
          <a:p>
            <a:pPr indent="0" lvl="0" marL="0" marR="0" rtl="0" algn="l">
              <a:lnSpc>
                <a:spcPct val="100000"/>
              </a:lnSpc>
              <a:spcBef>
                <a:spcPts val="960"/>
              </a:spcBef>
              <a:spcAft>
                <a:spcPts val="0"/>
              </a:spcAft>
              <a:buClr>
                <a:srgbClr val="000000"/>
              </a:buClr>
              <a:buSzPts val="1400"/>
              <a:buFont typeface="Arial"/>
              <a:buNone/>
            </a:pPr>
            <a:r>
              <a:t/>
            </a:r>
            <a:endParaRPr b="0" i="0" sz="1400" u="none" cap="none" strike="noStrike">
              <a:solidFill>
                <a:schemeClr val="dk1"/>
              </a:solidFill>
              <a:latin typeface="Comic Sans MS"/>
              <a:ea typeface="Comic Sans MS"/>
              <a:cs typeface="Comic Sans MS"/>
              <a:sym typeface="Comic Sans MS"/>
            </a:endParaRPr>
          </a:p>
        </p:txBody>
      </p:sp>
      <p:sp>
        <p:nvSpPr>
          <p:cNvPr id="447" name="Google Shape;447;g2879d3210e9_1_637"/>
          <p:cNvSpPr/>
          <p:nvPr/>
        </p:nvSpPr>
        <p:spPr>
          <a:xfrm>
            <a:off x="152400" y="76200"/>
            <a:ext cx="66513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b="0" i="0" lang="en-US" sz="2400" u="none" cap="none" strike="noStrike">
                <a:solidFill>
                  <a:srgbClr val="663300"/>
                </a:solidFill>
                <a:latin typeface="Arial"/>
                <a:ea typeface="Arial"/>
                <a:cs typeface="Arial"/>
                <a:sym typeface="Arial"/>
              </a:rPr>
              <a:t>Question 6, Expansion 2 - stringToDouble</a:t>
            </a:r>
            <a:endParaRPr b="0" i="0" sz="2400" u="none" cap="none" strike="noStrike">
              <a:solidFill>
                <a:srgbClr val="663300"/>
              </a:solidFill>
              <a:latin typeface="Arial"/>
              <a:ea typeface="Arial"/>
              <a:cs typeface="Arial"/>
              <a:sym typeface="Arial"/>
            </a:endParaRPr>
          </a:p>
        </p:txBody>
      </p:sp>
      <p:sp>
        <p:nvSpPr>
          <p:cNvPr id="448" name="Google Shape;448;g2879d3210e9_1_637"/>
          <p:cNvSpPr/>
          <p:nvPr/>
        </p:nvSpPr>
        <p:spPr>
          <a:xfrm>
            <a:off x="152400" y="6677610"/>
            <a:ext cx="4724400" cy="152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9" name="Google Shape;449;g2879d3210e9_1_637"/>
          <p:cNvSpPr txBox="1"/>
          <p:nvPr/>
        </p:nvSpPr>
        <p:spPr>
          <a:xfrm>
            <a:off x="570900" y="3780719"/>
            <a:ext cx="8002200" cy="2616600"/>
          </a:xfrm>
          <a:prstGeom prst="rect">
            <a:avLst/>
          </a:prstGeom>
          <a:solidFill>
            <a:srgbClr val="D4D4D4"/>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rgbClr val="7F0055"/>
                </a:solidFill>
                <a:latin typeface="Consolas"/>
                <a:ea typeface="Consolas"/>
                <a:cs typeface="Consolas"/>
                <a:sym typeface="Consolas"/>
              </a:rPr>
              <a:t>public static void</a:t>
            </a:r>
            <a:r>
              <a:rPr b="0" i="0" lang="en-US" sz="1100" u="none" cap="none" strike="noStrike">
                <a:solidFill>
                  <a:schemeClr val="dk1"/>
                </a:solidFill>
                <a:latin typeface="Consolas"/>
                <a:ea typeface="Consolas"/>
                <a:cs typeface="Consolas"/>
                <a:sym typeface="Consolas"/>
              </a:rPr>
              <a:t> main(String [] args){</a:t>
            </a:r>
            <a:endParaRPr b="0" i="0" sz="1100" u="none" cap="none" strike="noStrike">
              <a:solidFill>
                <a:schemeClr val="dk1"/>
              </a:solidFill>
              <a:latin typeface="Consolas"/>
              <a:ea typeface="Consolas"/>
              <a:cs typeface="Consolas"/>
              <a:sym typeface="Consolas"/>
            </a:endParaRPr>
          </a:p>
          <a:p>
            <a:pPr indent="457200" lvl="0" marL="0" marR="0" rtl="0" algn="l">
              <a:lnSpc>
                <a:spcPct val="100000"/>
              </a:lnSpc>
              <a:spcBef>
                <a:spcPts val="1200"/>
              </a:spcBef>
              <a:spcAft>
                <a:spcPts val="0"/>
              </a:spcAft>
              <a:buClr>
                <a:srgbClr val="000000"/>
              </a:buClr>
              <a:buSzPts val="1100"/>
              <a:buFont typeface="Arial"/>
              <a:buNone/>
            </a:pPr>
            <a:r>
              <a:rPr b="0" i="0" lang="en-US" sz="1100" u="none" cap="none" strike="noStrike">
                <a:solidFill>
                  <a:schemeClr val="dk1"/>
                </a:solidFill>
                <a:latin typeface="Consolas"/>
                <a:ea typeface="Consolas"/>
                <a:cs typeface="Consolas"/>
                <a:sym typeface="Consolas"/>
              </a:rPr>
              <a:t>System.out.println(stringToDouble("345"));			</a:t>
            </a:r>
            <a:r>
              <a:rPr b="0" i="0" lang="en-US" sz="1100" u="none" cap="none" strike="noStrike">
                <a:solidFill>
                  <a:srgbClr val="00B050"/>
                </a:solidFill>
                <a:latin typeface="Consolas"/>
                <a:ea typeface="Consolas"/>
                <a:cs typeface="Consolas"/>
                <a:sym typeface="Consolas"/>
              </a:rPr>
              <a:t>//345.0</a:t>
            </a:r>
            <a:r>
              <a:rPr b="0" i="0" lang="en-US" sz="1100" u="none" cap="none" strike="noStrike">
                <a:solidFill>
                  <a:schemeClr val="dk1"/>
                </a:solidFill>
                <a:latin typeface="Consolas"/>
                <a:ea typeface="Consolas"/>
                <a:cs typeface="Consolas"/>
                <a:sym typeface="Consolas"/>
              </a:rPr>
              <a:t>    </a:t>
            </a:r>
            <a:endParaRPr b="0" i="0" sz="1100" u="none" cap="none" strike="noStrike">
              <a:solidFill>
                <a:schemeClr val="dk1"/>
              </a:solidFill>
              <a:latin typeface="Consolas"/>
              <a:ea typeface="Consolas"/>
              <a:cs typeface="Consolas"/>
              <a:sym typeface="Consolas"/>
            </a:endParaRPr>
          </a:p>
          <a:p>
            <a:pPr indent="457200" lvl="0" marL="0" marR="0" rtl="0" algn="l">
              <a:lnSpc>
                <a:spcPct val="100000"/>
              </a:lnSpc>
              <a:spcBef>
                <a:spcPts val="1200"/>
              </a:spcBef>
              <a:spcAft>
                <a:spcPts val="0"/>
              </a:spcAft>
              <a:buClr>
                <a:srgbClr val="000000"/>
              </a:buClr>
              <a:buSzPts val="1100"/>
              <a:buFont typeface="Arial"/>
              <a:buNone/>
            </a:pPr>
            <a:r>
              <a:rPr b="0" i="0" lang="en-US" sz="1100" u="none" cap="none" strike="noStrike">
                <a:solidFill>
                  <a:schemeClr val="dk1"/>
                </a:solidFill>
                <a:latin typeface="Consolas"/>
                <a:ea typeface="Consolas"/>
                <a:cs typeface="Consolas"/>
                <a:sym typeface="Consolas"/>
              </a:rPr>
              <a:t>System.out.println(stringToDouble("+234.6")+1.3);     	</a:t>
            </a:r>
            <a:r>
              <a:rPr b="0" i="0" lang="en-US" sz="1100" u="none" cap="none" strike="noStrike">
                <a:solidFill>
                  <a:srgbClr val="00B050"/>
                </a:solidFill>
                <a:latin typeface="Consolas"/>
                <a:ea typeface="Consolas"/>
                <a:cs typeface="Consolas"/>
                <a:sym typeface="Consolas"/>
              </a:rPr>
              <a:t>//235.9</a:t>
            </a:r>
            <a:endParaRPr b="0" i="0" sz="1100" u="none" cap="none" strike="noStrike">
              <a:solidFill>
                <a:schemeClr val="dk1"/>
              </a:solidFill>
              <a:latin typeface="Consolas"/>
              <a:ea typeface="Consolas"/>
              <a:cs typeface="Consolas"/>
              <a:sym typeface="Consolas"/>
            </a:endParaRPr>
          </a:p>
          <a:p>
            <a:pPr indent="457200" lvl="0" marL="0" marR="0" rtl="0" algn="l">
              <a:lnSpc>
                <a:spcPct val="100000"/>
              </a:lnSpc>
              <a:spcBef>
                <a:spcPts val="1200"/>
              </a:spcBef>
              <a:spcAft>
                <a:spcPts val="0"/>
              </a:spcAft>
              <a:buClr>
                <a:srgbClr val="000000"/>
              </a:buClr>
              <a:buSzPts val="1100"/>
              <a:buFont typeface="Arial"/>
              <a:buNone/>
            </a:pPr>
            <a:r>
              <a:rPr b="0" i="0" lang="en-US" sz="1100" u="none" cap="none" strike="noStrike">
                <a:solidFill>
                  <a:schemeClr val="dk1"/>
                </a:solidFill>
                <a:latin typeface="Consolas"/>
                <a:ea typeface="Consolas"/>
                <a:cs typeface="Consolas"/>
                <a:sym typeface="Consolas"/>
              </a:rPr>
              <a:t>System.out.println(stringToDouble("-234.126")));		</a:t>
            </a:r>
            <a:r>
              <a:rPr b="0" i="0" lang="en-US" sz="1100" u="none" cap="none" strike="noStrike">
                <a:solidFill>
                  <a:srgbClr val="00B050"/>
                </a:solidFill>
                <a:latin typeface="Consolas"/>
                <a:ea typeface="Consolas"/>
                <a:cs typeface="Consolas"/>
                <a:sym typeface="Consolas"/>
              </a:rPr>
              <a:t>//-234.126</a:t>
            </a:r>
            <a:endParaRPr b="0" i="0" sz="1100" u="none" cap="none" strike="noStrike">
              <a:solidFill>
                <a:schemeClr val="dk1"/>
              </a:solidFill>
              <a:latin typeface="Consolas"/>
              <a:ea typeface="Consolas"/>
              <a:cs typeface="Consolas"/>
              <a:sym typeface="Consolas"/>
            </a:endParaRPr>
          </a:p>
          <a:p>
            <a:pPr indent="457200" lvl="0" marL="0" marR="0" rtl="0" algn="l">
              <a:lnSpc>
                <a:spcPct val="100000"/>
              </a:lnSpc>
              <a:spcBef>
                <a:spcPts val="1200"/>
              </a:spcBef>
              <a:spcAft>
                <a:spcPts val="0"/>
              </a:spcAft>
              <a:buClr>
                <a:srgbClr val="000000"/>
              </a:buClr>
              <a:buSzPts val="1100"/>
              <a:buFont typeface="Arial"/>
              <a:buNone/>
            </a:pPr>
            <a:r>
              <a:rPr b="0" i="0" lang="en-US" sz="1100" u="none" cap="none" strike="noStrike">
                <a:solidFill>
                  <a:schemeClr val="dk1"/>
                </a:solidFill>
                <a:latin typeface="Consolas"/>
                <a:ea typeface="Consolas"/>
                <a:cs typeface="Consolas"/>
                <a:sym typeface="Consolas"/>
              </a:rPr>
              <a:t>System.out.println(stringToDouble("-.788"));			</a:t>
            </a:r>
            <a:r>
              <a:rPr b="0" i="0" lang="en-US" sz="1100" u="none" cap="none" strike="noStrike">
                <a:solidFill>
                  <a:srgbClr val="00B050"/>
                </a:solidFill>
                <a:latin typeface="Consolas"/>
                <a:ea typeface="Consolas"/>
                <a:cs typeface="Consolas"/>
                <a:sym typeface="Consolas"/>
              </a:rPr>
              <a:t>//-0.788</a:t>
            </a:r>
            <a:endParaRPr b="0" i="0" sz="1100" u="none" cap="none" strike="noStrike">
              <a:solidFill>
                <a:schemeClr val="dk1"/>
              </a:solidFill>
              <a:latin typeface="Consolas"/>
              <a:ea typeface="Consolas"/>
              <a:cs typeface="Consolas"/>
              <a:sym typeface="Consolas"/>
            </a:endParaRPr>
          </a:p>
          <a:p>
            <a:pPr indent="0" lvl="0" marL="0" marR="0" rtl="0" algn="l">
              <a:lnSpc>
                <a:spcPct val="100000"/>
              </a:lnSpc>
              <a:spcBef>
                <a:spcPts val="1200"/>
              </a:spcBef>
              <a:spcAft>
                <a:spcPts val="0"/>
              </a:spcAft>
              <a:buClr>
                <a:srgbClr val="000000"/>
              </a:buClr>
              <a:buSzPts val="1100"/>
              <a:buFont typeface="Arial"/>
              <a:buNone/>
            </a:pPr>
            <a:r>
              <a:rPr b="0" i="0" lang="en-US" sz="1100" u="none" cap="none" strike="noStrike">
                <a:solidFill>
                  <a:schemeClr val="dk1"/>
                </a:solidFill>
                <a:latin typeface="Consolas"/>
                <a:ea typeface="Consolas"/>
                <a:cs typeface="Consolas"/>
                <a:sym typeface="Consolas"/>
              </a:rPr>
              <a:t>      System.out.println(stringToDouble("345.88"));			</a:t>
            </a:r>
            <a:r>
              <a:rPr b="0" i="0" lang="en-US" sz="1100" u="none" cap="none" strike="noStrike">
                <a:solidFill>
                  <a:srgbClr val="00B050"/>
                </a:solidFill>
                <a:latin typeface="Consolas"/>
                <a:ea typeface="Consolas"/>
                <a:cs typeface="Consolas"/>
                <a:sym typeface="Consolas"/>
              </a:rPr>
              <a:t>//345.88</a:t>
            </a:r>
            <a:endParaRPr b="0" i="0" sz="1100" u="none" cap="none" strike="noStrike">
              <a:solidFill>
                <a:schemeClr val="dk1"/>
              </a:solidFill>
              <a:latin typeface="Consolas"/>
              <a:ea typeface="Consolas"/>
              <a:cs typeface="Consolas"/>
              <a:sym typeface="Consolas"/>
            </a:endParaRPr>
          </a:p>
          <a:p>
            <a:pPr indent="0" lvl="0" marL="0" marR="0" rtl="0" algn="l">
              <a:lnSpc>
                <a:spcPct val="100000"/>
              </a:lnSpc>
              <a:spcBef>
                <a:spcPts val="1200"/>
              </a:spcBef>
              <a:spcAft>
                <a:spcPts val="0"/>
              </a:spcAft>
              <a:buClr>
                <a:srgbClr val="000000"/>
              </a:buClr>
              <a:buSzPts val="1100"/>
              <a:buFont typeface="Arial"/>
              <a:buNone/>
            </a:pPr>
            <a:r>
              <a:rPr b="0" i="0" lang="en-US" sz="1100" u="none" cap="none" strike="noStrike">
                <a:solidFill>
                  <a:schemeClr val="dk1"/>
                </a:solidFill>
                <a:latin typeface="Consolas"/>
                <a:ea typeface="Consolas"/>
                <a:cs typeface="Consolas"/>
                <a:sym typeface="Consolas"/>
              </a:rPr>
              <a:t>      System.out.println(stringToDouble("765."));			</a:t>
            </a:r>
            <a:r>
              <a:rPr b="0" i="0" lang="en-US" sz="1100" u="none" cap="none" strike="noStrike">
                <a:solidFill>
                  <a:srgbClr val="00B050"/>
                </a:solidFill>
                <a:latin typeface="Consolas"/>
                <a:ea typeface="Consolas"/>
                <a:cs typeface="Consolas"/>
                <a:sym typeface="Consolas"/>
              </a:rPr>
              <a:t>//765.0</a:t>
            </a:r>
            <a:endParaRPr b="0" i="0" sz="1100" u="none" cap="none" strike="noStrike">
              <a:solidFill>
                <a:schemeClr val="dk1"/>
              </a:solidFill>
              <a:latin typeface="Consolas"/>
              <a:ea typeface="Consolas"/>
              <a:cs typeface="Consolas"/>
              <a:sym typeface="Consolas"/>
            </a:endParaRPr>
          </a:p>
          <a:p>
            <a:pPr indent="0" lvl="0" marL="0" marR="0" rtl="0" algn="l">
              <a:lnSpc>
                <a:spcPct val="100000"/>
              </a:lnSpc>
              <a:spcBef>
                <a:spcPts val="1200"/>
              </a:spcBef>
              <a:spcAft>
                <a:spcPts val="1200"/>
              </a:spcAft>
              <a:buClr>
                <a:srgbClr val="000000"/>
              </a:buClr>
              <a:buSzPts val="1100"/>
              <a:buFont typeface="Arial"/>
              <a:buNone/>
            </a:pPr>
            <a:r>
              <a:rPr b="0" i="0" lang="en-US" sz="1100" u="none" cap="none" strike="noStrike">
                <a:solidFill>
                  <a:schemeClr val="dk1"/>
                </a:solidFill>
                <a:latin typeface="Consolas"/>
                <a:ea typeface="Consolas"/>
                <a:cs typeface="Consolas"/>
                <a:sym typeface="Consolas"/>
              </a:rPr>
              <a:t>}</a:t>
            </a:r>
            <a:endParaRPr b="0" i="0" sz="1100" u="none" cap="none" strike="noStrike">
              <a:solidFill>
                <a:schemeClr val="dk1"/>
              </a:solidFill>
              <a:latin typeface="Consolas"/>
              <a:ea typeface="Consolas"/>
              <a:cs typeface="Consolas"/>
              <a:sym typeface="Consolas"/>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g2879d3210e9_1_643"/>
          <p:cNvSpPr txBox="1"/>
          <p:nvPr/>
        </p:nvSpPr>
        <p:spPr>
          <a:xfrm>
            <a:off x="607950" y="1125150"/>
            <a:ext cx="7928100" cy="4945939"/>
          </a:xfrm>
          <a:prstGeom prst="rect">
            <a:avLst/>
          </a:prstGeom>
          <a:solidFill>
            <a:srgbClr val="DBD8D8"/>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1" i="0" lang="en-US" sz="1200" u="none" cap="none" strike="noStrike">
                <a:solidFill>
                  <a:srgbClr val="7F0055"/>
                </a:solidFill>
                <a:latin typeface="Consolas"/>
                <a:ea typeface="Consolas"/>
                <a:cs typeface="Consolas"/>
                <a:sym typeface="Consolas"/>
              </a:rPr>
              <a:t>public</a:t>
            </a: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static</a:t>
            </a: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double</a:t>
            </a:r>
            <a:r>
              <a:rPr b="0" i="0" lang="en-US" sz="1200" u="none" cap="none" strike="noStrike">
                <a:solidFill>
                  <a:schemeClr val="dk1"/>
                </a:solidFill>
                <a:latin typeface="Consolas"/>
                <a:ea typeface="Consolas"/>
                <a:cs typeface="Consolas"/>
                <a:sym typeface="Consolas"/>
              </a:rPr>
              <a:t> stringToDouble(String str) {</a:t>
            </a:r>
            <a:endParaRPr b="0" i="0" sz="1200" u="none" cap="none" strike="noStrike">
              <a:solidFill>
                <a:schemeClr val="dk1"/>
              </a:solidFill>
              <a:latin typeface="Consolas"/>
              <a:ea typeface="Consolas"/>
              <a:cs typeface="Consolas"/>
              <a:sym typeface="Consolas"/>
            </a:endParaRPr>
          </a:p>
          <a:p>
            <a:pPr indent="0" lvl="0" marL="0" marR="0" rtl="0" algn="l">
              <a:lnSpc>
                <a:spcPct val="115000"/>
              </a:lnSpc>
              <a:spcBef>
                <a:spcPts val="1200"/>
              </a:spcBef>
              <a:spcAft>
                <a:spcPts val="0"/>
              </a:spcAft>
              <a:buClr>
                <a:schemeClr val="dk1"/>
              </a:buClr>
              <a:buSzPts val="1100"/>
              <a:buFont typeface="Arial"/>
              <a:buNone/>
            </a:pP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int</a:t>
            </a:r>
            <a:r>
              <a:rPr b="0" i="0" lang="en-US" sz="1200" u="none" cap="none" strike="noStrike">
                <a:solidFill>
                  <a:schemeClr val="dk1"/>
                </a:solidFill>
                <a:latin typeface="Consolas"/>
                <a:ea typeface="Consolas"/>
                <a:cs typeface="Consolas"/>
                <a:sym typeface="Consolas"/>
              </a:rPr>
              <a:t> sign = str.charAt(0) == '-' ? -1 : 1; 		</a:t>
            </a:r>
            <a:r>
              <a:rPr b="0" i="0" lang="en-US" sz="1200" u="none" cap="none" strike="noStrike">
                <a:solidFill>
                  <a:srgbClr val="00B050"/>
                </a:solidFill>
                <a:latin typeface="Consolas"/>
                <a:ea typeface="Consolas"/>
                <a:cs typeface="Consolas"/>
                <a:sym typeface="Consolas"/>
              </a:rPr>
              <a:t>// sign handle</a:t>
            </a:r>
            <a:endParaRPr b="0" i="0" sz="1200" u="none" cap="none" strike="noStrike">
              <a:solidFill>
                <a:srgbClr val="00B050"/>
              </a:solidFill>
              <a:latin typeface="Consolas"/>
              <a:ea typeface="Consolas"/>
              <a:cs typeface="Consolas"/>
              <a:sym typeface="Consolas"/>
            </a:endParaRPr>
          </a:p>
          <a:p>
            <a:pPr indent="0" lvl="0" marL="0" marR="0" rtl="0" algn="l">
              <a:lnSpc>
                <a:spcPct val="115000"/>
              </a:lnSpc>
              <a:spcBef>
                <a:spcPts val="1200"/>
              </a:spcBef>
              <a:spcAft>
                <a:spcPts val="0"/>
              </a:spcAft>
              <a:buClr>
                <a:schemeClr val="dk1"/>
              </a:buClr>
              <a:buSzPts val="1100"/>
              <a:buFont typeface="Arial"/>
              <a:buNone/>
            </a:pPr>
            <a:r>
              <a:rPr b="0" i="0" lang="en-US" sz="1200" u="none" cap="none" strike="noStrike">
                <a:solidFill>
                  <a:schemeClr val="dk1"/>
                </a:solidFill>
                <a:latin typeface="Consolas"/>
                <a:ea typeface="Consolas"/>
                <a:cs typeface="Consolas"/>
                <a:sym typeface="Consolas"/>
              </a:rPr>
              <a:t>    	String numStrNoSign = str;</a:t>
            </a:r>
            <a:endParaRPr b="0" i="0" sz="1200" u="none" cap="none" strike="noStrike">
              <a:solidFill>
                <a:schemeClr val="dk1"/>
              </a:solidFill>
              <a:latin typeface="Consolas"/>
              <a:ea typeface="Consolas"/>
              <a:cs typeface="Consolas"/>
              <a:sym typeface="Consolas"/>
            </a:endParaRPr>
          </a:p>
          <a:p>
            <a:pPr indent="0" lvl="0" marL="0" marR="0" rtl="0" algn="l">
              <a:lnSpc>
                <a:spcPct val="115000"/>
              </a:lnSpc>
              <a:spcBef>
                <a:spcPts val="1200"/>
              </a:spcBef>
              <a:spcAft>
                <a:spcPts val="0"/>
              </a:spcAft>
              <a:buClr>
                <a:schemeClr val="dk1"/>
              </a:buClr>
              <a:buSzPts val="1100"/>
              <a:buFont typeface="Arial"/>
              <a:buNone/>
            </a:pP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if</a:t>
            </a:r>
            <a:r>
              <a:rPr b="0" i="0" lang="en-US" sz="1200" u="none" cap="none" strike="noStrike">
                <a:solidFill>
                  <a:schemeClr val="dk1"/>
                </a:solidFill>
                <a:latin typeface="Consolas"/>
                <a:ea typeface="Consolas"/>
                <a:cs typeface="Consolas"/>
                <a:sym typeface="Consolas"/>
              </a:rPr>
              <a:t> (str.charAt(0) == '+' || str.charAt(0) == '-') {</a:t>
            </a:r>
            <a:endParaRPr b="0" i="0" sz="1200" u="none" cap="none" strike="noStrike">
              <a:solidFill>
                <a:schemeClr val="dk1"/>
              </a:solidFill>
              <a:latin typeface="Consolas"/>
              <a:ea typeface="Consolas"/>
              <a:cs typeface="Consolas"/>
              <a:sym typeface="Consolas"/>
            </a:endParaRPr>
          </a:p>
          <a:p>
            <a:pPr indent="0" lvl="0" marL="0" marR="0" rtl="0" algn="l">
              <a:lnSpc>
                <a:spcPct val="115000"/>
              </a:lnSpc>
              <a:spcBef>
                <a:spcPts val="1200"/>
              </a:spcBef>
              <a:spcAft>
                <a:spcPts val="0"/>
              </a:spcAft>
              <a:buClr>
                <a:schemeClr val="dk1"/>
              </a:buClr>
              <a:buSzPts val="1100"/>
              <a:buFont typeface="Arial"/>
              <a:buNone/>
            </a:pPr>
            <a:r>
              <a:rPr b="0" i="0" lang="en-US" sz="1200" u="none" cap="none" strike="noStrike">
                <a:solidFill>
                  <a:schemeClr val="dk1"/>
                </a:solidFill>
                <a:latin typeface="Consolas"/>
                <a:ea typeface="Consolas"/>
                <a:cs typeface="Consolas"/>
                <a:sym typeface="Consolas"/>
              </a:rPr>
              <a:t>       	    numStrNoSign = str.substring(1); 		</a:t>
            </a:r>
            <a:r>
              <a:rPr b="0" i="0" lang="en-US" sz="1200" u="none" cap="none" strike="noStrike">
                <a:solidFill>
                  <a:srgbClr val="00B050"/>
                </a:solidFill>
                <a:latin typeface="Consolas"/>
                <a:ea typeface="Consolas"/>
                <a:cs typeface="Consolas"/>
                <a:sym typeface="Consolas"/>
              </a:rPr>
              <a:t>// removing sign</a:t>
            </a:r>
            <a:endParaRPr b="0" i="0" sz="1200" u="none" cap="none" strike="noStrike">
              <a:solidFill>
                <a:srgbClr val="00B050"/>
              </a:solidFill>
              <a:latin typeface="Consolas"/>
              <a:ea typeface="Consolas"/>
              <a:cs typeface="Consolas"/>
              <a:sym typeface="Consolas"/>
            </a:endParaRPr>
          </a:p>
          <a:p>
            <a:pPr indent="0" lvl="0" marL="0" marR="0" rtl="0" algn="l">
              <a:lnSpc>
                <a:spcPct val="115000"/>
              </a:lnSpc>
              <a:spcBef>
                <a:spcPts val="1200"/>
              </a:spcBef>
              <a:spcAft>
                <a:spcPts val="0"/>
              </a:spcAft>
              <a:buClr>
                <a:schemeClr val="dk1"/>
              </a:buClr>
              <a:buSzPts val="1100"/>
              <a:buFont typeface="Arial"/>
              <a:buNone/>
            </a:pPr>
            <a:r>
              <a:rPr b="0" i="0" lang="en-US" sz="1200" u="none" cap="none" strike="noStrike">
                <a:solidFill>
                  <a:schemeClr val="dk1"/>
                </a:solidFill>
                <a:latin typeface="Consolas"/>
                <a:ea typeface="Consolas"/>
                <a:cs typeface="Consolas"/>
                <a:sym typeface="Consolas"/>
              </a:rPr>
              <a:t>    	}</a:t>
            </a:r>
            <a:endParaRPr b="0" i="0" sz="1200" u="none" cap="none" strike="noStrike">
              <a:solidFill>
                <a:schemeClr val="dk1"/>
              </a:solidFill>
              <a:latin typeface="Consolas"/>
              <a:ea typeface="Consolas"/>
              <a:cs typeface="Consolas"/>
              <a:sym typeface="Consolas"/>
            </a:endParaRPr>
          </a:p>
          <a:p>
            <a:pPr indent="0" lvl="0" marL="0" marR="0" rtl="0" algn="l">
              <a:lnSpc>
                <a:spcPct val="115000"/>
              </a:lnSpc>
              <a:spcBef>
                <a:spcPts val="1200"/>
              </a:spcBef>
              <a:spcAft>
                <a:spcPts val="0"/>
              </a:spcAft>
              <a:buClr>
                <a:schemeClr val="dk1"/>
              </a:buClr>
              <a:buSzPts val="1100"/>
              <a:buFont typeface="Arial"/>
              <a:buNone/>
            </a:pP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int</a:t>
            </a:r>
            <a:r>
              <a:rPr b="0" i="0" lang="en-US" sz="1200" u="none" cap="none" strike="noStrike">
                <a:solidFill>
                  <a:schemeClr val="dk1"/>
                </a:solidFill>
                <a:latin typeface="Consolas"/>
                <a:ea typeface="Consolas"/>
                <a:cs typeface="Consolas"/>
                <a:sym typeface="Consolas"/>
              </a:rPr>
              <a:t> dotIndex = numStrNoSign.indexOf('.’); 		</a:t>
            </a:r>
            <a:r>
              <a:rPr b="0" i="0" lang="en-US" sz="1200" u="none" cap="none" strike="noStrike">
                <a:solidFill>
                  <a:srgbClr val="00B050"/>
                </a:solidFill>
                <a:latin typeface="Consolas"/>
                <a:ea typeface="Consolas"/>
                <a:cs typeface="Consolas"/>
                <a:sym typeface="Consolas"/>
              </a:rPr>
              <a:t>// finding dot</a:t>
            </a:r>
            <a:endParaRPr b="0" i="0" sz="1200" u="none" cap="none" strike="noStrike">
              <a:solidFill>
                <a:srgbClr val="00B050"/>
              </a:solidFill>
              <a:latin typeface="Consolas"/>
              <a:ea typeface="Consolas"/>
              <a:cs typeface="Consolas"/>
              <a:sym typeface="Consolas"/>
            </a:endParaRPr>
          </a:p>
          <a:p>
            <a:pPr indent="0" lvl="0" marL="0" marR="0" rtl="0" algn="l">
              <a:lnSpc>
                <a:spcPct val="115000"/>
              </a:lnSpc>
              <a:spcBef>
                <a:spcPts val="1200"/>
              </a:spcBef>
              <a:spcAft>
                <a:spcPts val="0"/>
              </a:spcAft>
              <a:buClr>
                <a:schemeClr val="dk1"/>
              </a:buClr>
              <a:buSzPts val="1100"/>
              <a:buFont typeface="Arial"/>
              <a:buNone/>
            </a:pP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if</a:t>
            </a:r>
            <a:r>
              <a:rPr b="0" i="0" lang="en-US" sz="1200" u="none" cap="none" strike="noStrike">
                <a:solidFill>
                  <a:schemeClr val="dk1"/>
                </a:solidFill>
                <a:latin typeface="Consolas"/>
                <a:ea typeface="Consolas"/>
                <a:cs typeface="Consolas"/>
                <a:sym typeface="Consolas"/>
              </a:rPr>
              <a:t> (dotIndex == -1) {</a:t>
            </a:r>
            <a:endParaRPr b="0" i="0" sz="1200" u="none" cap="none" strike="noStrike">
              <a:solidFill>
                <a:schemeClr val="dk1"/>
              </a:solidFill>
              <a:latin typeface="Consolas"/>
              <a:ea typeface="Consolas"/>
              <a:cs typeface="Consolas"/>
              <a:sym typeface="Consolas"/>
            </a:endParaRPr>
          </a:p>
          <a:p>
            <a:pPr indent="0" lvl="0" marL="0" marR="0" rtl="0" algn="l">
              <a:lnSpc>
                <a:spcPct val="115000"/>
              </a:lnSpc>
              <a:spcBef>
                <a:spcPts val="1200"/>
              </a:spcBef>
              <a:spcAft>
                <a:spcPts val="0"/>
              </a:spcAft>
              <a:buClr>
                <a:schemeClr val="dk1"/>
              </a:buClr>
              <a:buSzPts val="1100"/>
              <a:buFont typeface="Arial"/>
              <a:buNone/>
            </a:pPr>
            <a:r>
              <a:rPr b="0" i="0" lang="en-US" sz="1200" u="none" cap="none" strike="noStrike">
                <a:solidFill>
                  <a:srgbClr val="00B050"/>
                </a:solidFill>
                <a:latin typeface="Consolas"/>
                <a:ea typeface="Consolas"/>
                <a:cs typeface="Consolas"/>
                <a:sym typeface="Consolas"/>
              </a:rPr>
              <a:t>      	      // removing cases without dot</a:t>
            </a:r>
            <a:endParaRPr b="0" i="0" sz="1200" u="none" cap="none" strike="noStrike">
              <a:solidFill>
                <a:srgbClr val="00B050"/>
              </a:solidFill>
              <a:latin typeface="Consolas"/>
              <a:ea typeface="Consolas"/>
              <a:cs typeface="Consolas"/>
              <a:sym typeface="Consolas"/>
            </a:endParaRPr>
          </a:p>
          <a:p>
            <a:pPr indent="0" lvl="0" marL="0" marR="0" rtl="0" algn="l">
              <a:lnSpc>
                <a:spcPct val="115000"/>
              </a:lnSpc>
              <a:spcBef>
                <a:spcPts val="1200"/>
              </a:spcBef>
              <a:spcAft>
                <a:spcPts val="0"/>
              </a:spcAft>
              <a:buClr>
                <a:schemeClr val="dk1"/>
              </a:buClr>
              <a:buSzPts val="1100"/>
              <a:buFont typeface="Arial"/>
              <a:buNone/>
            </a:pP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return</a:t>
            </a:r>
            <a:r>
              <a:rPr b="0" i="0" lang="en-US" sz="1200" u="none" cap="none" strike="noStrike">
                <a:solidFill>
                  <a:schemeClr val="dk1"/>
                </a:solidFill>
                <a:latin typeface="Consolas"/>
                <a:ea typeface="Consolas"/>
                <a:cs typeface="Consolas"/>
                <a:sym typeface="Consolas"/>
              </a:rPr>
              <a:t> sign * (stringToInt(numStrNoSign) + 0.0);  </a:t>
            </a:r>
            <a:endParaRPr b="0" i="0" sz="1200" u="none" cap="none" strike="noStrike">
              <a:solidFill>
                <a:schemeClr val="dk1"/>
              </a:solidFill>
              <a:latin typeface="Consolas"/>
              <a:ea typeface="Consolas"/>
              <a:cs typeface="Consolas"/>
              <a:sym typeface="Consolas"/>
            </a:endParaRPr>
          </a:p>
          <a:p>
            <a:pPr indent="0" lvl="0" marL="0" marR="0" rtl="0" algn="l">
              <a:lnSpc>
                <a:spcPct val="115000"/>
              </a:lnSpc>
              <a:spcBef>
                <a:spcPts val="1200"/>
              </a:spcBef>
              <a:spcAft>
                <a:spcPts val="0"/>
              </a:spcAft>
              <a:buClr>
                <a:schemeClr val="dk1"/>
              </a:buClr>
              <a:buSzPts val="1100"/>
              <a:buFont typeface="Arial"/>
              <a:buNone/>
            </a:pPr>
            <a:r>
              <a:rPr b="0" i="0" lang="en-US" sz="1200" u="none" cap="none" strike="noStrike">
                <a:solidFill>
                  <a:schemeClr val="dk1"/>
                </a:solidFill>
                <a:latin typeface="Consolas"/>
                <a:ea typeface="Consolas"/>
                <a:cs typeface="Consolas"/>
                <a:sym typeface="Consolas"/>
              </a:rPr>
              <a:t>    	}</a:t>
            </a:r>
            <a:endParaRPr b="0" i="0" sz="1200" u="none" cap="none" strike="noStrike">
              <a:solidFill>
                <a:schemeClr val="dk1"/>
              </a:solidFill>
              <a:latin typeface="Consolas"/>
              <a:ea typeface="Consolas"/>
              <a:cs typeface="Consolas"/>
              <a:sym typeface="Consolas"/>
            </a:endParaRPr>
          </a:p>
          <a:p>
            <a:pPr indent="0" lvl="0" marL="0" marR="0" rtl="0" algn="l">
              <a:lnSpc>
                <a:spcPct val="115000"/>
              </a:lnSpc>
              <a:spcBef>
                <a:spcPts val="1200"/>
              </a:spcBef>
              <a:spcAft>
                <a:spcPts val="0"/>
              </a:spcAft>
              <a:buClr>
                <a:schemeClr val="dk1"/>
              </a:buClr>
              <a:buSzPts val="1100"/>
              <a:buFont typeface="Arial"/>
              <a:buNone/>
            </a:pP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double</a:t>
            </a:r>
            <a:r>
              <a:rPr b="0" i="0" lang="en-US" sz="1200" u="none" cap="none" strike="noStrike">
                <a:solidFill>
                  <a:schemeClr val="dk1"/>
                </a:solidFill>
                <a:latin typeface="Consolas"/>
                <a:ea typeface="Consolas"/>
                <a:cs typeface="Consolas"/>
                <a:sym typeface="Consolas"/>
              </a:rPr>
              <a:t> sum = 0;</a:t>
            </a:r>
            <a:endParaRPr b="0" i="0" sz="1200" u="none" cap="none" strike="noStrike">
              <a:solidFill>
                <a:schemeClr val="dk1"/>
              </a:solidFill>
              <a:latin typeface="Consolas"/>
              <a:ea typeface="Consolas"/>
              <a:cs typeface="Consolas"/>
              <a:sym typeface="Consolas"/>
            </a:endParaRPr>
          </a:p>
          <a:p>
            <a:pPr indent="0" lvl="0" marL="0" marR="0" rtl="0" algn="l">
              <a:lnSpc>
                <a:spcPct val="115000"/>
              </a:lnSpc>
              <a:spcBef>
                <a:spcPts val="1200"/>
              </a:spcBef>
              <a:spcAft>
                <a:spcPts val="1200"/>
              </a:spcAft>
              <a:buClr>
                <a:srgbClr val="000000"/>
              </a:buClr>
              <a:buSzPts val="1200"/>
              <a:buFont typeface="Arial"/>
              <a:buNone/>
            </a:pPr>
            <a:r>
              <a:rPr b="1" i="0" lang="en-US" sz="1200" u="none" cap="none" strike="noStrike">
                <a:solidFill>
                  <a:srgbClr val="00B050"/>
                </a:solidFill>
                <a:latin typeface="Consolas"/>
                <a:ea typeface="Consolas"/>
                <a:cs typeface="Consolas"/>
                <a:sym typeface="Consolas"/>
              </a:rPr>
              <a:t> 	</a:t>
            </a:r>
            <a:r>
              <a:rPr b="1" i="0" lang="en-US" sz="1200" u="sng" cap="none" strike="noStrike">
                <a:solidFill>
                  <a:srgbClr val="00B050"/>
                </a:solidFill>
                <a:latin typeface="Consolas"/>
                <a:ea typeface="Consolas"/>
                <a:cs typeface="Consolas"/>
                <a:sym typeface="Consolas"/>
              </a:rPr>
              <a:t>// continue in the next slide</a:t>
            </a:r>
            <a:endParaRPr b="1" i="0" sz="1400" u="sng" cap="none" strike="noStrike">
              <a:solidFill>
                <a:srgbClr val="00B050"/>
              </a:solidFill>
              <a:latin typeface="Consolas"/>
              <a:ea typeface="Consolas"/>
              <a:cs typeface="Consolas"/>
              <a:sym typeface="Consolas"/>
            </a:endParaRPr>
          </a:p>
        </p:txBody>
      </p:sp>
      <p:sp>
        <p:nvSpPr>
          <p:cNvPr id="456" name="Google Shape;456;g2879d3210e9_1_643"/>
          <p:cNvSpPr txBox="1"/>
          <p:nvPr>
            <p:ph idx="4294967295"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Question 6, Expansion 2 - Solution</a:t>
            </a:r>
            <a:endParaRPr/>
          </a:p>
        </p:txBody>
      </p:sp>
      <p:pic>
        <p:nvPicPr>
          <p:cNvPr id="457" name="Google Shape;457;g2879d3210e9_1_643"/>
          <p:cNvPicPr preferRelativeResize="0"/>
          <p:nvPr/>
        </p:nvPicPr>
        <p:blipFill rotWithShape="1">
          <a:blip r:embed="rId3">
            <a:alphaModFix/>
          </a:blip>
          <a:srcRect b="0" l="0" r="0" t="0"/>
          <a:stretch/>
        </p:blipFill>
        <p:spPr>
          <a:xfrm>
            <a:off x="4514850" y="3340100"/>
            <a:ext cx="114301" cy="177799"/>
          </a:xfrm>
          <a:prstGeom prst="rect">
            <a:avLst/>
          </a:prstGeom>
          <a:noFill/>
          <a:ln>
            <a:noFill/>
          </a:ln>
        </p:spPr>
      </p:pic>
      <p:sp>
        <p:nvSpPr>
          <p:cNvPr id="458" name="Google Shape;458;g2879d3210e9_1_643"/>
          <p:cNvSpPr/>
          <p:nvPr/>
        </p:nvSpPr>
        <p:spPr>
          <a:xfrm>
            <a:off x="152400" y="6677610"/>
            <a:ext cx="4724400" cy="152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g2879d3210e9_1_660"/>
          <p:cNvSpPr txBox="1"/>
          <p:nvPr>
            <p:ph idx="4294967295"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Question 6, Expansion 2 - Solution</a:t>
            </a:r>
            <a:endParaRPr/>
          </a:p>
        </p:txBody>
      </p:sp>
      <p:pic>
        <p:nvPicPr>
          <p:cNvPr id="465" name="Google Shape;465;g2879d3210e9_1_660"/>
          <p:cNvPicPr preferRelativeResize="0"/>
          <p:nvPr/>
        </p:nvPicPr>
        <p:blipFill rotWithShape="1">
          <a:blip r:embed="rId3">
            <a:alphaModFix/>
          </a:blip>
          <a:srcRect b="0" l="0" r="0" t="0"/>
          <a:stretch/>
        </p:blipFill>
        <p:spPr>
          <a:xfrm>
            <a:off x="4514850" y="3340100"/>
            <a:ext cx="114301" cy="177799"/>
          </a:xfrm>
          <a:prstGeom prst="rect">
            <a:avLst/>
          </a:prstGeom>
          <a:noFill/>
          <a:ln>
            <a:noFill/>
          </a:ln>
        </p:spPr>
      </p:pic>
      <p:sp>
        <p:nvSpPr>
          <p:cNvPr id="466" name="Google Shape;466;g2879d3210e9_1_660"/>
          <p:cNvSpPr/>
          <p:nvPr/>
        </p:nvSpPr>
        <p:spPr>
          <a:xfrm>
            <a:off x="152400" y="6677610"/>
            <a:ext cx="4724400" cy="152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7" name="Google Shape;467;g2879d3210e9_1_660"/>
          <p:cNvSpPr txBox="1"/>
          <p:nvPr/>
        </p:nvSpPr>
        <p:spPr>
          <a:xfrm>
            <a:off x="607950" y="1125150"/>
            <a:ext cx="7928100" cy="5162700"/>
          </a:xfrm>
          <a:prstGeom prst="rect">
            <a:avLst/>
          </a:prstGeom>
          <a:solidFill>
            <a:srgbClr val="DBD8D8"/>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a:t>
            </a:r>
            <a:r>
              <a:rPr b="1" i="0" lang="en-US" sz="1200" u="sng" cap="none" strike="noStrike">
                <a:solidFill>
                  <a:srgbClr val="00B050"/>
                </a:solidFill>
                <a:latin typeface="Consolas"/>
                <a:ea typeface="Consolas"/>
                <a:cs typeface="Consolas"/>
                <a:sym typeface="Consolas"/>
              </a:rPr>
              <a:t>// continued from the previous slide</a:t>
            </a:r>
            <a:endParaRPr b="1" i="0" sz="1200" u="none" cap="none" strike="noStrike">
              <a:solidFill>
                <a:schemeClr val="dk1"/>
              </a:solidFill>
              <a:latin typeface="Consolas"/>
              <a:ea typeface="Consolas"/>
              <a:cs typeface="Consolas"/>
              <a:sym typeface="Consolas"/>
            </a:endParaRPr>
          </a:p>
          <a:p>
            <a:pPr indent="0" lvl="0" marL="0" marR="0" rtl="0" algn="l">
              <a:lnSpc>
                <a:spcPct val="115000"/>
              </a:lnSpc>
              <a:spcBef>
                <a:spcPts val="1200"/>
              </a:spcBef>
              <a:spcAft>
                <a:spcPts val="0"/>
              </a:spcAft>
              <a:buClr>
                <a:srgbClr val="000000"/>
              </a:buClr>
              <a:buSzPts val="1200"/>
              <a:buFont typeface="Arial"/>
              <a:buNone/>
            </a:pPr>
            <a:r>
              <a:rPr b="0" i="0" lang="en-US" sz="1200" u="none" cap="none" strike="noStrike">
                <a:solidFill>
                  <a:srgbClr val="00B050"/>
                </a:solidFill>
                <a:latin typeface="Consolas"/>
                <a:ea typeface="Consolas"/>
                <a:cs typeface="Consolas"/>
                <a:sym typeface="Consolas"/>
              </a:rPr>
              <a:t> 	// sum before dot</a:t>
            </a:r>
            <a:endParaRPr b="0" i="0" sz="1200" u="none" cap="none" strike="noStrike">
              <a:solidFill>
                <a:srgbClr val="00B050"/>
              </a:solidFill>
              <a:latin typeface="Consolas"/>
              <a:ea typeface="Consolas"/>
              <a:cs typeface="Consolas"/>
              <a:sym typeface="Consolas"/>
            </a:endParaRPr>
          </a:p>
          <a:p>
            <a:pPr indent="0" lvl="0" marL="0" marR="0" rtl="0" algn="l">
              <a:lnSpc>
                <a:spcPct val="115000"/>
              </a:lnSpc>
              <a:spcBef>
                <a:spcPts val="120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for</a:t>
            </a: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int</a:t>
            </a:r>
            <a:r>
              <a:rPr b="0" i="0" lang="en-US" sz="1200" u="none" cap="none" strike="noStrike">
                <a:solidFill>
                  <a:schemeClr val="dk1"/>
                </a:solidFill>
                <a:latin typeface="Consolas"/>
                <a:ea typeface="Consolas"/>
                <a:cs typeface="Consolas"/>
                <a:sym typeface="Consolas"/>
              </a:rPr>
              <a:t> i = 0; i &lt; dotIndex; i++) {</a:t>
            </a:r>
            <a:endParaRPr b="0" i="0" sz="1200" u="none" cap="none" strike="noStrike">
              <a:solidFill>
                <a:schemeClr val="dk1"/>
              </a:solidFill>
              <a:latin typeface="Consolas"/>
              <a:ea typeface="Consolas"/>
              <a:cs typeface="Consolas"/>
              <a:sym typeface="Consolas"/>
            </a:endParaRPr>
          </a:p>
          <a:p>
            <a:pPr indent="0" lvl="0" marL="0" marR="0" rtl="0" algn="l">
              <a:lnSpc>
                <a:spcPct val="115000"/>
              </a:lnSpc>
              <a:spcBef>
                <a:spcPts val="120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int</a:t>
            </a:r>
            <a:r>
              <a:rPr b="0" i="0" lang="en-US" sz="1200" u="none" cap="none" strike="noStrike">
                <a:solidFill>
                  <a:schemeClr val="dk1"/>
                </a:solidFill>
                <a:latin typeface="Consolas"/>
                <a:ea typeface="Consolas"/>
                <a:cs typeface="Consolas"/>
                <a:sym typeface="Consolas"/>
              </a:rPr>
              <a:t> digit = numStrNoSign.charAt(i) - '0';</a:t>
            </a:r>
            <a:endParaRPr b="0" i="0" sz="1200" u="none" cap="none" strike="noStrike">
              <a:solidFill>
                <a:schemeClr val="dk1"/>
              </a:solidFill>
              <a:latin typeface="Consolas"/>
              <a:ea typeface="Consolas"/>
              <a:cs typeface="Consolas"/>
              <a:sym typeface="Consolas"/>
            </a:endParaRPr>
          </a:p>
          <a:p>
            <a:pPr indent="0" lvl="0" marL="0" marR="0" rtl="0" algn="l">
              <a:lnSpc>
                <a:spcPct val="115000"/>
              </a:lnSpc>
              <a:spcBef>
                <a:spcPts val="120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sum += digit * Math.pow(10, ((dotIndex - 1) - i));</a:t>
            </a:r>
            <a:endParaRPr b="0" i="0" sz="1200" u="none" cap="none" strike="noStrike">
              <a:solidFill>
                <a:schemeClr val="dk1"/>
              </a:solidFill>
              <a:latin typeface="Consolas"/>
              <a:ea typeface="Consolas"/>
              <a:cs typeface="Consolas"/>
              <a:sym typeface="Consolas"/>
            </a:endParaRPr>
          </a:p>
          <a:p>
            <a:pPr indent="0" lvl="0" marL="0" marR="0" rtl="0" algn="l">
              <a:lnSpc>
                <a:spcPct val="115000"/>
              </a:lnSpc>
              <a:spcBef>
                <a:spcPts val="120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a:t>
            </a:r>
            <a:endParaRPr b="0" i="0" sz="1200" u="none" cap="none" strike="noStrike">
              <a:solidFill>
                <a:schemeClr val="dk1"/>
              </a:solidFill>
              <a:latin typeface="Consolas"/>
              <a:ea typeface="Consolas"/>
              <a:cs typeface="Consolas"/>
              <a:sym typeface="Consolas"/>
            </a:endParaRPr>
          </a:p>
          <a:p>
            <a:pPr indent="0" lvl="0" marL="0" marR="0" rtl="0" algn="l">
              <a:lnSpc>
                <a:spcPct val="115000"/>
              </a:lnSpc>
              <a:spcBef>
                <a:spcPts val="120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a:t>
            </a:r>
            <a:r>
              <a:rPr b="0" i="0" lang="en-US" sz="1200" u="none" cap="none" strike="noStrike">
                <a:solidFill>
                  <a:srgbClr val="00B050"/>
                </a:solidFill>
                <a:latin typeface="Consolas"/>
                <a:ea typeface="Consolas"/>
                <a:cs typeface="Consolas"/>
                <a:sym typeface="Consolas"/>
              </a:rPr>
              <a:t>// sum after dot</a:t>
            </a:r>
            <a:endParaRPr b="0" i="0" sz="1200" u="none" cap="none" strike="noStrike">
              <a:solidFill>
                <a:srgbClr val="00B050"/>
              </a:solidFill>
              <a:latin typeface="Consolas"/>
              <a:ea typeface="Consolas"/>
              <a:cs typeface="Consolas"/>
              <a:sym typeface="Consolas"/>
            </a:endParaRPr>
          </a:p>
          <a:p>
            <a:pPr indent="0" lvl="0" marL="0" marR="0" rtl="0" algn="l">
              <a:lnSpc>
                <a:spcPct val="115000"/>
              </a:lnSpc>
              <a:spcBef>
                <a:spcPts val="120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for</a:t>
            </a: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int</a:t>
            </a:r>
            <a:r>
              <a:rPr b="0" i="0" lang="en-US" sz="1200" u="none" cap="none" strike="noStrike">
                <a:solidFill>
                  <a:schemeClr val="dk1"/>
                </a:solidFill>
                <a:latin typeface="Consolas"/>
                <a:ea typeface="Consolas"/>
                <a:cs typeface="Consolas"/>
                <a:sym typeface="Consolas"/>
              </a:rPr>
              <a:t> i = dotIndex + 1; i &lt; numStrNoSign.length(); i++) {</a:t>
            </a:r>
            <a:endParaRPr b="0" i="0" sz="1200" u="none" cap="none" strike="noStrike">
              <a:solidFill>
                <a:schemeClr val="dk1"/>
              </a:solidFill>
              <a:latin typeface="Consolas"/>
              <a:ea typeface="Consolas"/>
              <a:cs typeface="Consolas"/>
              <a:sym typeface="Consolas"/>
            </a:endParaRPr>
          </a:p>
          <a:p>
            <a:pPr indent="0" lvl="1" marL="0" marR="0" rtl="0" algn="l">
              <a:lnSpc>
                <a:spcPct val="115000"/>
              </a:lnSpc>
              <a:spcBef>
                <a:spcPts val="1200"/>
              </a:spcBef>
              <a:spcAft>
                <a:spcPts val="0"/>
              </a:spcAft>
              <a:buNone/>
            </a:pP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int</a:t>
            </a:r>
            <a:r>
              <a:rPr b="0" i="0" lang="en-US" sz="1200" u="none" cap="none" strike="noStrike">
                <a:solidFill>
                  <a:schemeClr val="dk1"/>
                </a:solidFill>
                <a:latin typeface="Consolas"/>
                <a:ea typeface="Consolas"/>
                <a:cs typeface="Consolas"/>
                <a:sym typeface="Consolas"/>
              </a:rPr>
              <a:t> digit = numStrNoSign.charAt(i) - '0';</a:t>
            </a:r>
            <a:endParaRPr b="0" i="0" sz="1200" u="none" cap="none" strike="noStrike">
              <a:solidFill>
                <a:schemeClr val="dk1"/>
              </a:solidFill>
              <a:latin typeface="Consolas"/>
              <a:ea typeface="Consolas"/>
              <a:cs typeface="Consolas"/>
              <a:sym typeface="Consolas"/>
            </a:endParaRPr>
          </a:p>
          <a:p>
            <a:pPr indent="0" lvl="1" marL="0" marR="0" rtl="0" algn="l">
              <a:lnSpc>
                <a:spcPct val="115000"/>
              </a:lnSpc>
              <a:spcBef>
                <a:spcPts val="1200"/>
              </a:spcBef>
              <a:spcAft>
                <a:spcPts val="0"/>
              </a:spcAft>
              <a:buNone/>
            </a:pPr>
            <a:r>
              <a:rPr b="0" i="0" lang="en-US" sz="1200" u="none" cap="none" strike="noStrike">
                <a:solidFill>
                  <a:schemeClr val="dk1"/>
                </a:solidFill>
                <a:latin typeface="Consolas"/>
                <a:ea typeface="Consolas"/>
                <a:cs typeface="Consolas"/>
                <a:sym typeface="Consolas"/>
              </a:rPr>
              <a:t>        		sum += digit * Math.pow(10, (dotIndex - i));</a:t>
            </a:r>
            <a:endParaRPr b="0" i="0" sz="1200" u="none" cap="none" strike="noStrike">
              <a:solidFill>
                <a:schemeClr val="dk1"/>
              </a:solidFill>
              <a:latin typeface="Consolas"/>
              <a:ea typeface="Consolas"/>
              <a:cs typeface="Consolas"/>
              <a:sym typeface="Consolas"/>
            </a:endParaRPr>
          </a:p>
          <a:p>
            <a:pPr indent="0" lvl="0" marL="0" marR="0" rtl="0" algn="l">
              <a:lnSpc>
                <a:spcPct val="115000"/>
              </a:lnSpc>
              <a:spcBef>
                <a:spcPts val="120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a:t>
            </a:r>
            <a:endParaRPr b="0" i="0" sz="1200" u="none" cap="none" strike="noStrike">
              <a:solidFill>
                <a:schemeClr val="dk1"/>
              </a:solidFill>
              <a:latin typeface="Consolas"/>
              <a:ea typeface="Consolas"/>
              <a:cs typeface="Consolas"/>
              <a:sym typeface="Consolas"/>
            </a:endParaRPr>
          </a:p>
          <a:p>
            <a:pPr indent="0" lvl="0" marL="0" marR="0" rtl="0" algn="l">
              <a:lnSpc>
                <a:spcPct val="115000"/>
              </a:lnSpc>
              <a:spcBef>
                <a:spcPts val="120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return</a:t>
            </a:r>
            <a:r>
              <a:rPr b="0" i="0" lang="en-US" sz="1200" u="none" cap="none" strike="noStrike">
                <a:solidFill>
                  <a:schemeClr val="dk1"/>
                </a:solidFill>
                <a:latin typeface="Consolas"/>
                <a:ea typeface="Consolas"/>
                <a:cs typeface="Consolas"/>
                <a:sym typeface="Consolas"/>
              </a:rPr>
              <a:t> sum * sign;</a:t>
            </a:r>
            <a:endParaRPr b="0" i="0" sz="1200" u="none" cap="none" strike="noStrike">
              <a:solidFill>
                <a:schemeClr val="dk1"/>
              </a:solidFill>
              <a:latin typeface="Consolas"/>
              <a:ea typeface="Consolas"/>
              <a:cs typeface="Consolas"/>
              <a:sym typeface="Consolas"/>
            </a:endParaRPr>
          </a:p>
          <a:p>
            <a:pPr indent="0" lvl="0" marL="0" marR="0" rtl="0" algn="l">
              <a:lnSpc>
                <a:spcPct val="115000"/>
              </a:lnSpc>
              <a:spcBef>
                <a:spcPts val="120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1200"/>
              </a:spcBef>
              <a:spcAft>
                <a:spcPts val="0"/>
              </a:spcAft>
              <a:buClr>
                <a:srgbClr val="000000"/>
              </a:buClr>
              <a:buSzPts val="1400"/>
              <a:buFont typeface="Arial"/>
              <a:buNone/>
            </a:pPr>
            <a:r>
              <a:t/>
            </a:r>
            <a:endParaRPr b="1" i="0" sz="1400" u="none" cap="none" strike="noStrike">
              <a:solidFill>
                <a:srgbClr val="7F0055"/>
              </a:solidFill>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descr="OPENOAM" id="103" name="Google Shape;103;p13"/>
          <p:cNvPicPr preferRelativeResize="0"/>
          <p:nvPr/>
        </p:nvPicPr>
        <p:blipFill rotWithShape="1">
          <a:blip r:embed="rId3">
            <a:alphaModFix/>
          </a:blip>
          <a:srcRect b="0" l="0" r="0" t="0"/>
          <a:stretch/>
        </p:blipFill>
        <p:spPr>
          <a:xfrm>
            <a:off x="0" y="0"/>
            <a:ext cx="9144000" cy="6851650"/>
          </a:xfrm>
          <a:prstGeom prst="rect">
            <a:avLst/>
          </a:prstGeom>
          <a:noFill/>
          <a:ln>
            <a:noFill/>
          </a:ln>
        </p:spPr>
      </p:pic>
      <p:sp>
        <p:nvSpPr>
          <p:cNvPr id="104" name="Google Shape;104;p13"/>
          <p:cNvSpPr txBox="1"/>
          <p:nvPr>
            <p:ph idx="4294967295" type="ctrTitle"/>
          </p:nvPr>
        </p:nvSpPr>
        <p:spPr>
          <a:xfrm>
            <a:off x="1371600" y="1828800"/>
            <a:ext cx="6172200" cy="14478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1400"/>
              <a:buFont typeface="Arial"/>
              <a:buNone/>
            </a:pPr>
            <a:r>
              <a:rPr b="0" i="0" lang="en-US" sz="3200" u="none" cap="none" strike="noStrike">
                <a:solidFill>
                  <a:schemeClr val="dk1"/>
                </a:solidFill>
                <a:latin typeface="Arial"/>
                <a:ea typeface="Arial"/>
                <a:cs typeface="Arial"/>
                <a:sym typeface="Arial"/>
              </a:rPr>
              <a:t>Arrays</a:t>
            </a:r>
            <a:endParaRPr b="0" i="0" sz="2800" u="none" cap="none" strike="noStrike">
              <a:solidFill>
                <a:schemeClr val="dk1"/>
              </a:solidFill>
              <a:latin typeface="Comic Sans MS"/>
              <a:ea typeface="Comic Sans MS"/>
              <a:cs typeface="Comic Sans MS"/>
              <a:sym typeface="Comic Sans MS"/>
            </a:endParaRPr>
          </a:p>
        </p:txBody>
      </p:sp>
      <p:sp>
        <p:nvSpPr>
          <p:cNvPr descr="data:image/jpeg;base64,/9j/4AAQSkZJRgABAQAAAQABAAD/2wCEAAkGBxMTEhQUERQWFhQWGBQYGRgUGBggHBgbGBUWHxUWFxcZHCggHBolHBcXITEiJikrLi4uGB8zODMsNygtLisBCgoKDg0OGxAQGywkICQsLCwsLCwsLDAsLSwsLCwwLCwsLCwsLCwsLCwsLCwsLCwsLCwsLCwsLCwsLCwsLCwsLP/AABEIAKoBKQMBEQACEQEDEQH/xAAcAAEAAgMBAQEAAAAAAAAAAAAABAUDBgcIAQL/xABLEAACAgEBBAYHAwcJBQkAAAABAgADEQQFEiExBhNBUWFxByIyQoGRkhRSwTNDcoKhsdEIIyQ0U2JjssKDk7Ph8BUlNVRzoqPD8f/EABsBAQACAwEBAAAAAAAAAAAAAAABAwIEBQYH/8QAMxEBAAIBAgUDAwIEBwEBAAAAAAECAwQRBRIhMUEyUWETInEGsRRCgdEjM1KRocHw4RX/2gAMAwEAAhEDEQA/ALzpt0l6QU56jQ1LWPzlRNzc+YHDHkUgcw2D0i1u0NfTTrbbLkZ91qGt6pG48VYDAOOJ3cZOMdsD0D0j2pqdL1S6PQtqUwwIrdEFe7u7ow3YQTy7oFUnTLX+9sfU/q2VH8YF7tbbz0aVL/st9jNuZpqANibwyQeOPV5GBrq+lfRpgaurVaQnl9oocA+RXOYG47J2pTqalu09i2VtnDLyOOY8wYEyAgICAgICAgICB+XcAEkgAcSTyHiTArdH0j0ltxoq1FVlwUsURgSAMZJx+kIFFtLptal1lNGzdZcayV3wqrW2O1HY8R4wP1sbbm1LbUF2zVppY+s51CFlGDg9WBxOcDn2wJHSTVbVW0DQUaZ6t0Ete7Bt7LZUBezG7x8YFYu2tuL7ezdO47TXqQPkGEC86U9KqdAqPqEuNbEgvVWWWvGPWsxyHHxgZ9hdJtJrBnS3128M4U+sPND6w+IgW8BAQEBAQEBAQEBAQEBArNsdHtLqh/SKK7D2FlG8McsMOI+BgWFFW6oUEkAAZYknh3k8SfEwP3AQPjKCMHiD3wKzamxEt0z6etn06uPa02EZTvBiVIGBkjj5mBp1m2No7KP9PzrdD/5mpcW0jP55B7S494ePlA3zZ2vrvqS2lw9bgFWXkQYEmAgICAgIFBZ0nqGtfS7yjqqDdczHATLIKwTyHAsT+r3wMXRzplTrrra9Klr1Vj+sbpFTNnBRGPFj25x+GQqtT6O/tVjPtLV36lN9ilAPV1KN4lAVTixAwM5HbA2fZGwNLpRjTUVVeKIAfiecCygICAgIGrdIPR/odUd819TcDlbtOersU9hDLwPxBgZuk22rdBVUyaa3U1LwuZGBsRVXg+6eLnI48oFlsHblGspW7TWCys9o5g/dYHip8DAsYCAgICAgICAgICAgICAgICBi1OpStd6x1RR2uQB8zAq6ulGhclV1WnY8QR1ifEc4FX0p26+goou0tNdmjrbF4q9qurGFapV4YBOT4DxyA2XR62u2pLa2DVuodWB4FSMg/KBTbS6baCglX1Cs49yoNY/0VhjMq1m3aGF8laRvaYj8qi70j1/mtJqnHeRWnyDuD+yX10ea3arSvxTSU73hI0XpF0rMq3rbpixwDcnqZ7usQsq/rETDJp8mP1Quw63Bm/y7RLb1ORkcQZS2lR0t2/XodJbqbOSL6o+854Ig8ziB5m2BsXaW1dTZdUhfrLN617MinO9vBXz7SggeqMngOED0z0X2bdRSqX2o7AABaqlrrQDsRRx+Z+AgXEBAQEBAQEBAQNO13QgLq01mz7PstpYdeoXNV6Z9berGPX54I7/jA2XT7Upe2ylLEa2rdNiAjeTe9neHZmBMgICAgICAgICAgICAgICBF2pr0opsusOEqRnbyUEn90Dj1wfVP9o1uHsbiqNxSlTyrRTwyAeLcyfhj0Gk0VKV5rRvLxHE+L5MuSaY52rH/LK+krIwa0I7iq/wm79KntDkRqMsdrT/ALojbD0/EipVJ4E15U47RlccJVbSYbd6trHxTVU7Xn+qp2VsApZbTYrWaYYakO7FFyTlNwtjgeOcTUw6KtcsxaN48OnquL3yaelqX2t2mP8AtsdFKoMIqqO5QAPkJ0a0rXtDgXy3v6pmWSZq3x1BBBGQeBB5HwMiYiY2llW01neO6R0c29Zs87pDW6I8dwcX0/eahzarmSnMe73TiazQTX78fb2ev4XxqMm2LPPXxPv+W5bR2Jo9qii6xxfp09dK1YdWzn37McWIHALwxvNkHPDlPRtj09C1qErUKijAVQAAO4AcBAyQEBAQEBAQEBAQEDTOnHRayxl12gIr19A9U+7enbTaO0Ecj/0AtuhvSerX6cW1gq6nctqb2qrB7SMDx+MC9gICAgICAgICAgICAgIGo+lK3Gz3Qc7bdNX5g31lx8UDCWYa82SI+VGqvFMN7T4iWmz1kdnzOZ3nckoIFZ0kstXT2PQcOmG5ZyFOWX4jM1tVN645tTvDf4bXFbURTLHSen9UvZ+rW2pLF5OqsPiOXw5S3FeL0i0eWvqcM4ctsc+JSJYoICBFXRBXNlL2UWHm9DFS36a+y/6wM1M2ixZOsxtPw6el4vqdPG0TvHtK30fSnaNOMvVqkHMWruWHysT1c+afKc/LwuY9E/7u3p/1FS07Za7fMN46MdJ6darbm8lteOsqsGHTPLlwZTg4YEg4PiJy70tSeW0dXosWWmWvPSd4XcxWEBAQEBAQEBAQEDXOlW0l2dp7dVVpuszYjX9XhW3ThXubh6xVQP8AkMmBeaHWJdWltTB63UMrDkQRkGBngICAgICAgICAgIGDWauupC9rqiDmzkADzJgaHtn0w7OqyKTZqGH9kpC/W+AfMZE3tPw3U5/RSfz4Yzesd2pXdObtrWInUCmih+sJ394u+6wrU+qAMb29gZ5CbeHh2TDniL7dPZxuNayuPTTWO9uiwnYeGICB8ZcjB5HhImN42ZUtNbRMKboppbKqnqsUgJbYEJ95M5Vh4cZqaOl6Vmto7T0/Dp8Vy48uSuSk771jf8rqbjlEBAQECM+1F0d+n1bHdVHWu04JzVacPkDid07rjAJ9XhznM4lh5qxaI6vR/p7PaMs4/Ew6xsXbum1ab+luS1e3cPEfpLzB8xOFMTE7S9isZAQEBAQEBAQEBA/NiBgVYAgggg8iDzBHdA0ToJp7NBq9Rs1lc6fH2jS2YJVUdsPSWxgFWzgHjz8IG+wEBAQEBAQEBAQNZ9IPSxdm6U3bu/YzBKkPIsQTlj90AEnyx2y/TYLZ8kY6d5RM7Ru827d27qdY5s1VrWHJIBPqL4InJRPoOi4HptLXmvG8+8tS2WbJfR7ozZqcO2a6fve836APZ4ma+r4nbJvj0/SPM/2czW8Rx6Xp3t7e35dF0GhrpQV1KFUft8Se0+M51axV5HUajJnvz3nqkTJQQEBAQEBAQEBA0v0i67hVSOZPWN5Dgo+JJPwl2ixfW1VY8V6y9LwLBtFs0/iGn6PVWVOLKXeuwcmrYqR8RO9rOF6bVR99evvHd6Gt5r2d59EfpAfW72m1WDqK13lcDHWICASwHAOCRy5585894pw22hy8s9YntLbpfmh0ucxmQEBAQEBAq9vbfo0ihr3ILHCIqszucckRQSf3DtxCYrNp2hrzdPmz6uz9SV7y2nB+lrczLks2P4PP/p/ZnT0g6YflqtVV4tQ7D51B5HLLC2nyV71Zz6QNnYz9o/VFdpb6Am9+yNpYfTt7Shajp7vf1XSXW55PbilPDO/6+PJD5SYpMrqaTNftCus6QbTc+1paF7lrexh+uzqp+kTP6ctuvDLfzS+JtzaaHIt09w7VsqZCfAOjnd8yp8o+mm/DJ2+2Wz9GulNeqJrZWp1CDL0vzx99GHCxPEfEAyuYmHOyY7Y52tC/kKyAgICAgcx/lAaXe2fU49pNRXjw3lcH8JuaCbxqKzTvuxv26uD6PdNta2cAXQMD3Fhnj3T2vEeIc2nnHf7bdpj+zSvW0UtavfadnZQoHADAHICc2u23R89vMzaZt3fZkwIGLUahK13rGVV5ZYgDjy4mY3vWkb2nZZjxXyzy0jeWCratDHC3Vk9wdf4yuNRjntaF1tFqKxvNJTJc1SB8zI3TtO277JQQED5ImdkxG87OR7Y1puvtsPvMQPBV4Lj4DPxnc4Lh5cM5Z72l73T4ow4a448Qgs4H8Ju6jXYcHS09faO6+KzLpf8AJ/0pbaF1jD2NOQPAvYvP4KZ4Xj+fNlzVnJG0bdI/u2sUREdHoCcBaQEBAQEBA5TpbvtN12sfizu9dWfcprYqgXuDFS5794d0ux16bu5w/DFcfPPeVhLHRIHzEI2h9hJAQImu0Is3WDNXbWd6u1PbrPaQe0EcCp4EHBkWrEqM+Cuau0rrZXTrqwE2kvVMOAvRSabP7xIyaj3huA7CZRNZhws2lyYp6x09236LXVXKGpsSxTggowI48uIMxayRAQEBA0f00072yNQcZKNQw+F9eT9JM2NJblz0n5j90W7PPKICMEZHjPqWbDjy12vG8NGJmFrodbdXjq7nA+6x3l+TcvgRONl4RTvjtNf2UZdJgzeukLrT9JdSParqf9Esh/bvCad9Fqadtpc7JwLBb02mE+rpQPfotXy3G/ytma8/Wr6sc/8ADSt+n8v8t4lW9Kts03UBFFmesqJVqn9kN62fVxymjrb89IrtPePEtrhvDNRps02tHTaeu8d0u07KsUqfs65H3VRh4gkAgyZppprtMbf0a8RxWl9/umN/yibC6S11aWwWWCxqHetBvDesUEbhHeOPPwlen1UUxTE9dp2j5Wa3hd82orasbRaN5+J8s9nSi2sK9q6c1sVBFVuXTePAnhg47cTKdZeu02iNlf8A+RhvvWk25o7bx0lH2jtf/vCpkegoK3ALW4GCV3i3DAbuHbMMmef4iJjbbZfp9DX+BtS0TvM+3nx/RJ1XS4Gx0oNG6mBv3WEByexFUEkDvlt9ZabTFI7KcHBI+nFsvNvPiI7flm2d0vqZCbgyOCQVVLGBx7ysF5HxlmHV80fdExP4lVqOBZ63/wALrHzMQzWdKK/cqub9Xd/zES+L5Lemkz/75K8Az/zWiP8A3wg6npPcQQlCrntsfJ+lB+MujTanJG20V/P/AMbuHgVKTFr33mPZpq7LwPWcny4f850sOjzckUvknaPEO9No332OoVfZH/XnOhp9JixemOvuxm0y63/J60x/p1nYTQg/VFjN/nX5TxP6ivzayY9obGH0uxzhLSAgICAgRdq6sU022nlWjvx/uqT+EDmPRvTmvSadDzWqsH6RmbNez0+nry46x8LKSuICAgICAgfIRMbq+3YdBbfVOqs59ZQzVvnv3qyDmYzSJUZNLiv3hZ7K6S36R0TVub9MxCdcwHWUljhOs3Rh0JIG9gEZyc8SKrU2cnVaKcUc1esOh7wmDQfYCBrnpFo39ma1cZPUWEeYGR+0TPHO1on5JeZaDkAz6vinfHWfhoT3TqZjZKdVKLJTqZRZKbTKLJTalHcJrXpWe8MoSq9Mh5op81H8Jr2w4/aE7yzDZ9OPyVf0L/CUfRx/6YTvLDZpKxyrQeSr/CW1w4/9MI3lGsQDkB8pfTHSPEImUO2bVYiGKFdL6oQbpfVCFdLqoQbpfVDt3oE027oLX/tL3P0qi/hPmvF78+tyW+f+obmP0w6ZOazICAgICBoPTjbS6ne0GnO8CQNVYvsogwTSG7bH4AgeypJODiZVrvLa0unnLf4jujzYeiiNiEkBAQEBAQEBAh7ZCHT3dZjc6t97PLG6c5kW7Ks230539nPftm3P8b6zNZ5ro9KQwIELbdO/p70571Vg+aGB5N0R9VfIT6porc2mpPxDRt3lYUyywnVSiyU6mUWSm0yiyU6qU2SnVSiyUteUpSjWyyog3S+rFBul1UIV0vqhBul9UIV0uqhBul0TtCHoL0L6fd2Rpyebm5z8bnx/7QJ8s1d+bPefmf3b1ezeJrpICAgIHONt7ft1zNXp3arSKSrWoSLLypwwrPuVZyN4cWxwwOJspTd0NJopyfdbsxaTSpUoStQiDkqjA/8A2XRGzt0pWkbVhmhkQEBAQEBAQEBAga/THUWUaQfn39fwprw1xPgRhP8AaCYZJ6NDiGXkx8vmXT/sqfdEocFmgIHwiB5FWncZ0PNHdPpYj8J9K4Pfm0dJaeT1JlM3rMU6qUWSnUyiyU2mU2SnVSiyU6qUWSlrylKUa2WVEG6X1YoN0uqhCul9UIN0vqhCul1UIGpOAT3Ayc9uXFa3tEkd3p3oHper2do0IwRRTnzKAt+0mfK7zvaZby+mIQEBA/Ni5BHeCIHJeiyldLVW3B6QaXHc9RKt8MjI8CDNinZ6PR2i2GNltMm0QMd9u6rMeSgtw8BmGNp2jdrOl6ZGxA9ei1bI3EMqKQR3jDTDn+GnXWTaN4pOy42JtqrVKWqJyp3XRwQyHuZT++ZRaJbGLNXLHRZSVyJtLaFdCb9pwCyqMAnLMcKPnEzswyZK0jeyXDMgICBL6A0b+q1l5/N9Vp0z2YQWWEefWJ9MovPV5/X35su3s3uYNIgICB5Y6T6c16/WqezUXn4M5YfsafQP07bfRRHtM/u1MvqYKZ2LMEjSahWLAc1ODmaOPU0y2tWveO7KYmE23VLWAW5EgDHaTyGJVqM9MUb289ExG6zpmNhOqlNkpF2pWtGsf2VBJwM8B4TVy3ilZtLKE7T2hkVhyYAjyIyJXE79RhtltRU06xLQxQ53WZDkdqnjMsOWuTfl8ImNkPaOpWtd5+AyB8zgS++WuKvNZERuwWzapO8bsUG6bFUIV0uqhX6lN4bo5thfqOPxmvxK/LpMk/E/syp6oettFVuVov3VUfIAT5k3GaAgICAgc66U6L7LrhaOFOs4HuXUIpwf9pWvzr8ZZjnadnS4fn5bck9pfJc7ZAjbS/I2/wDp2f5TE9mGT0T+FR0C/wDD9N+h+JmNPSo0X+TCHUNzbThOVmkDuB2stuFJ8cY+cj+ZT6dVtXzCs1d6+v8AaNpWDU5bFeldt1ME7q9WgOfHemM/Mq7WjrzZOvwwbXvfVbM0l1ljhzbUrbhADE2Y3yMe0MZHdmJ61RltOTBW0z5j91/t5GrWlLNaaKAG6yxnAusPuqGx8yOMyt08tjNE1iIm+0efdX9G9p413UVam3UUPSz5u3iVdWA9R2AJXEis9dlWDLtm5K2mY28t3ljpPkkWHo7fF+vr/wASi7/eUhP/AKZr3jq89rq7ZpbvMGmQEBA82ekygptbVg+81b/VWv8ACe3/AExbfBePaWtm7qOmehsqfkepqFPu2jdP6Q5fMcJwcsfQ1sW8Xjb+vhbHWqU46zUovu1DfbxY5Cj4c5Xn/wAfV1p4r1n8kdKpl5uLt/OrRWuMMQpLd54nAEr1F8s3mJtFa/umNtn3Z+17DRqjvq70Bt2xMYb1CVOOXZNOmsvOG87xM18x5ZcsbwkVarVDTPqXsTBp31rCeycAqS3bw5jxlfPn+jOW0x2322No32W99+parT9UUrDoGsuYA7nqAgKhIySc+UyvfJNa8sxHvJ0Vuz9pONSKG1CahWRm3lCgoVPssFJHKRgz2jN9ObRaNiY6bqvY9Oofr+rsWpRfbg7m8WO9xzkjAkaSma3PyTtG8+C2zBtLWtbpX3wA6Wqj45ZVxxEty55y6eYt3i20kRtL9bT1x6wVK614UMztjt5BQSOM2smrt9SMNbRXp1mWMV6boun1h3zWzrZwyGXHxBAJ4zY0ertOf6NrRbpvEwi1em7JdO5VU+bIo6zV6Wv7+o06/BrUB/ZOZx6/LorfmGeL1PVs+etsgICAgIFX0m2Mur01lJO6WAKP2o6nNbjxDAGExMxO8NB2VqmsrBdd2xSyWL92xDhx5ZGQe0EGbNZ3h6XT5fq44smSV7DrKy1bqObKwHmVIESxvG9ZiGqbF0+09PRXStOmYIMBmtfjx7QFlcRaI2aGKupx0isRH+6x2LsKxGuu1FgbUXLulkGFrUD1VTPHgeOfKZRX3XYsFo5rXnrP/Cu2LsvWUUfZlpoHtD7RvniGJ9c17mS2P70xiJiNlOPDlpXkiI/L8p0avGza9N6nXV2K4yTundt3hk44ZEnlnl2T/D3+hyeYZtdszVNqKNX1NVjrU1bUs+ApLE79blSM4IHLkPlExO+5fFlm8ZJiJ6dt2TS7K1Ta6vVWipUFT1dWjE7g5qd4gb5JPHgMcJMRO+7KuLLOaMlojbZtMzbxA/fRe3c2nj+30zD40WKR8cXH5GU5I6uLxOu1os6HK3MICAgefvTRTu7VJ+/p6X+TWL/onrf0vk65KfiVGaOzUaZ6uyh+9dQXrO77S4ZfMHl8eU5fEcFsuL7PVHWPyzpO0pexKGAZ3GHsYsR3Dkq/ATV0OG9azfJH3WneU2nxDCumIusa3TtfvEbhAUgDHs4Y4Wc62K9c1rZKTbfsz36dEjQ6C7q9aGr3WtX1ApGOKMAoPhwEprgy8mWJr37J3jourdG52f1QU9Z1Cpu9u8EAI+cuy47TpeTbrsiJ+5H2ls6zOkaylr6a6gr1KRlX3RhihOG7pp5sVt6TNd4iOsMoljp0ln2umxdN1NISxcDcBGRnedV4DJ4DGeUsxY7/AF63iu0bSTPRG0D30daGod1a2xk3CueLe8CeAPPMs09s2Dmjkmd56bbInafKJqNmWfZ3yM2WWixlHZlgcZ8AJn/C5PoT0+607zCOaN2PaekIu63qhapUKy4BKkcmAPOX5dPamWMsU5omNphETvGzDpqzvluqWtcYA3QGPeTjkPCbmjpe2Wb8nLXx7sbdu793TtVVrb0dafrNq6MYyA7Of1K3IP1bs4H6kvtgrX3lbhjq9LTxLZICAgICAgcz1SgbQ14T2d+ljjkHahN/48FJ85djdnhkzyyzSx1CAgJISAgICAgIEelsa/ZxHbdcp8m0t+fhkA/CV5XM4nH2RLp0pcUgICBxD086bGs0tn36LE/3dgI/4pno/wBNX21M194lTmjo5/TPa2a6dVKLJTqZRZKbTKLJTqZTZKdVKLJSl5SmUo90sqIN0vqxQbpfVCFdLqoQbpfVCFdLqobb6GNPvbU3uyui1vqZFE8t+p79cdfz/wBL8Md3f55NeQEBAQECp6T7bXR6drSN5uC1oOdljcEQeZ5nsAJ7ITWs2naGh7M0rIpNjb9tjNZa/wB529rHgOCjwUTZrG0PS6fD9KkVTJK8gICAgICAgICB86PUdftKvHFNIju57BbahSpM9/VtaSPFZVknw43EssTMUjw6PKnLICAgcl9PunG7orO0WWp9SZ/0TtcBvy6yPmJhXl9LlVM99Zqp1UoslOplFkptMpslOqlFkp1UoslLXlKUo1ssqIN0vqxQbpfVCFdLqoQbpfVCFdLqodC9AunzqdZZ9yqhPrewn/hieK/Ud99VFfaIbOHs7VPPrSAgICAgaN6Q8/aNAX/J71wGeXWmv+b+O4LcfGZ07tzQ7fWjdCl70JAQEBAQEBAQECHrbrC1dOnUNfcSEDeyoAy9r49xRx8SVHbMb22hq6rURhr8t96NbDTR0itCWYkvZY3tW2HG87eeAAOQAAHKa7ztrTad5WsIICAgc39O9GdBU/amor+TK4P7xOjwm3LrMf5YZPTLjNM+j2aibVKLJTqZRZKbTKLJTqpTZKdVKLJS15SlKNbLKiDdL6sUG6XVQhXS+qEG6X1QhXS6qHWvQJp8UauzHFrlXPeErX8WafP+NX5tZb46NvH6XUpymZAQEBAQIO2tk1aqlqb1yjYPA4KsDlXRhxVgeIIgidurTbeievr4VXUXr2G4NXZ5MUBVj44XylkZJdDHxHJWNp6vidGdpNzbSV+P865HwwoPzj6ks54nfxCTX0GvP5XaDg/4FFSD5WdYf2yJvKi2uzW87I21eieq09Zt0+os1JTi1NyVAuo5it60XD45A5B5cM5iLzDLHr8tZ+6d4RNHqktRbKzvI4DAjtBl8Tu7tLxevNDNDIgICAgSegun6zW6q88RSlenXhyZv5y7B8jT8h3SjJPVweIZObLt7N9mDQICAgIGk+mWne2TqDjJRqH+V9e8fpLTY0tuXNSfmEW7OD0z6f4hpJtUpslOplFkptMoslOqlNkp1UoslLXlKUo1ssqIN0vqxQbpdVCFdL6oQbpfVCFdLo6Idv8AQlTjZatj8pbe3/yFf9M+ba+/Nqbz8y3Kdob7NNkQEBAQEBAQEBAQOZ7V0P2PWtUBijU71tXctn5+kef5QDxfuluO3h1eHZ9v8Of6MstdjdAp2i1zFNHS+pYHBavhUp7Q17epkdwyfCYTkiGjl1+OnSOqXboNooN59GrjuovVm+l1QH5zH6iivE481Ql23SG3LS1L8tzUK1bE+AsAz8MzOLxLcx6vFftKTrNfXUjWWOoVRkkkfADvJ5ASZmIW3y1rXeZbZ0A2e1OiQ2ArbcXvsDc1a1i26fFQVXHZu4mvLzOS3Nabe7Y5DAgICAgVXSnZX2rR6jT5ANtboCewkeqfgcSYnad4Hml9PZVY1VyGu1DhkYYPDtGeansI4ET6LoOIYtVjjaevmGpak1lKqm3ZinUyiyU2mUWSnVSmyU6qUWSlrylKUa2WVEG6X1YoN0uqhCul9UIN0vqhBsDMy11qXtc7qIoyzE8gB+M1tbr8WmxzNp6+I8sq1m0vR3QLYj6LQafT2EF0UlyOW87s7Ad4BYjPhPnd7Ta02ny21/MQgICAgICAgICAgV23ti1aurqrgcZDKykhkZfZdGHEMP4g8DCYmYneGvUej6on+lX36lRjCWFUQ/prSq7/AJNkeEmbTK6+py3ja1m3aehUUJWoVVGAqgAAdwA5SFDJAw6vSV2ru2orqex1BHyMCq0nQ/Z9TiyrR6dHHEMtSAjxHDhAu4CAgICAgIFJ0m6KaTXKBqagWHs2L6tifouOOPDl4TOmS1J5qztJs5rtb0TaqrjpL0vX7l3qP2cnUFW7eYHxna0/Hs9OmT7lU4o8Na1mydXp/wCsaS9AM+siGxOBxnfqzj9bE6ePjmC/q3hhOKWCnaVOcGxVPc53T8mxNmNdp7+m0I5Zhbae1TyYHyIkzkpPaTZYUmU2tHuJi8pVvCUW6WVmBX6ixRzIHmRLYyVjvKNlTdtOnOBYpPcp3j8lzInW4Keq0HLLJpNnarUf1bSaiwH3ihRPrs3Qfhma+TjeCnSu8/hMY5bHsr0Vay051VtenT7tX85Ye/1iAq+freU5uo47mv0x/azjFHl0fot0N0mgB6iv+cPtWud6xvNjyHgMCcXJktktzXneVkRs2GYJICAgICAgICAgICAgICAgICAgICAgICAgICAgRtZoqrAesrR+BHrqp/eIGh9IujGiWmxl0mmDYJyKawfnuyY7jgO2b2Rm3GZcE+ySO3wlsXt7oVX/AGpf/bW/W38Zh9S/vKdlhsrUu5G+7Nx94k/vmfPb3Q730U6NaJ9PWz6TTsx5lqayfmVlU9Uug7P2fVWq9XVWmBw3EUY+QkCZAQEBAQEBAQEBAQEBAQEBAQEBAQEBAQED/9k=" id="105" name="Google Shape;105;p13"/>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png;base64,iVBORw0KGgoAAAANSUhEUgAAAUAAAAB0CAMAAADD0huXAAAAzFBMVEX////F1anMzMwAAAA1NTYmKh/j4+OsupTg4ODs7OzA0KVocVmAim7K2q35+fmnp6eJiYnQ0NDFxcW7u7tfX1+enp7z8/OapX8SEhLW1tbo6OgfHx8YGBhcY08PEQvDw8OWlpZweWA8QTNERESwv5ezs7M9PT0VGBFUVFRkZGRJSUl5eXlqamqBgYEnJycwMDBxcXFLUUCPmXY0OSyps5OWoXjO08EuKzPHzbmjrYnZ3c65wah5fXDO3LceIxbq8N7Cza4sMR9MU0I/RzIjpXKfAAAOsklEQVR4nO2dD3urOHaHtchlUTsXkAQaBExhl0Ur/ns63bY77c5s2+//nXoEjm8M5MZJbMfu8HueJI6QQbwcHR2BhBDatGnTa3Jtx4ggQj67KI8pS6VRFOE9yvevZxbeRnmuLBLTBz8wv91Dsnv8/DzFjuRNC/cIYlE8fTAAHa8rBRKZlfvSgR/AVvo5/GG07EoivCh3Pre49yeWfrVAp2hL3bk2rstmqEO/l6hRnq8cpAafq4b4uGWfW9z7E8M7pdQgDUCvEshKSYxLZGMPkR13sYWQylEN5sn72Emszy7v3YlFnFJquQDQDRovzHseg+XFKUOiyMqkDL2qRUWIkExsO6GfXd67E4sODSsArAO/830aJwAwGgF6kd91fjkCpBvANT0DiBrAJEJhHwFyOkDjW2ZfAW6t8FwZ9sM8zz3ka8RxaLUDMcFKjDNEFEe4tTxwh+AGEY1sJwm3QHAmua9AQYc8MLJMq9ZGpImR6CRyfQuRVhUlQl0GQWBDkK/Kzy7wpk2bNl1Cjj5+JFN/NzhpYsneXvmWXZbQmQs3T4jc5giB7Kb+RXAS5DnRSswncdtAPyXu3eW235isAgISkXH4bUXeyMMSyEaOSUEul04PAEUJbGOTYo9d5mAP5jcItM9vUkjby42kU65cMHEaUhFP3KRMT8o7F7Gh7weGMIZIDzSwWDd9Ch05qXFfYYqYiiIfMUhhu9EelQ+xTmLDvzcxwQxrE2OxTJ/AweMdDVuduBwZrbmcq0nUHIkWuIW1EOlUhTG3+wqhtkb7GnomWDq7EBEIA/dFjMMxS4m7HOdj3luU8ulWEQFUBNkufIihekzX26XwP4qlyeJKW/YAUEjw0MKkkCvbI+kZlIDSrKsFiaZ7VAAwYQZpbK6thSXrLek0BbLrvp0sjkb7LjLOM/GuW75JT/1Mq3PJ3leSa1VzsseDueLQytlNqFVlI7tTuknB/7RKeYi1DqLVlTudpq/rlnVdtacAqQHopHCdod+bYVUUgzLWOPFyTZcuM7elo/C65Zs03SqyEVcixrW005LwhAo8+mwnknKISNxqlCvp7HEs6i6mUJ1w52r96s4/phhsLY5K4fJiCVDU1PgUmQ0OIZIi2e/qsUY4qURT9U1vA9DcrNw1CAoZY9NB94hwxMF/OImUpqELIxccOdSY2BmkEH7jxknUX7toQpfIjjJX1kVMoimiAYApFCgvUL6DgmAoX+Y6dS5Ug6L9WId1IATfAUycXbuERk8+0ABMoHOeF0mVuc8AQnuGwkQYC5A9KbHWWgUC5fj6gWrYuK6vdNANoRuMPgUNFqnBwrwA2Y2qq52D+KBVCzXdgahntFJLF1oBOzncJGZ4emBzAChixwoTaw4wdXeZcc8x35WMcY5Ija9dg+F4EAe6Vha7loOcbPTV0J5JsDNiGjJmEfNZZhAcOiY+kJM7j63M1OKuuXoBjZ4BNLcieQBl7vnB/I8AI9R1kAfHNlRz1HhIV1aaX71wzQesPE5uc1uQDQeAWsQ7iYgaAtXGCA8mKLUHiLMMwAFJVdc9wA7TYFc7HNqR8vpPb+Lq/d/1btQXJmyKnmwLOk3CdIzyEv5Y48NVl4sx0QHnEnueZPA5y70YMeNtyju5d87izy7Bg2vsdtylyI388AdVDHdSFRbKMP7sIpwj525NkOH0s4twjtwG3+lomAcBCOXsPrsI63oUgGCC93n3+VEAIis6Y+TlJ+hhAKK2v8uG+HEAOtj/7CKs6XEAovouY8EHAnifseADAbzPWPCBAN5nLPhIAO8qFnQnQV84HT9/dnnO0h3Fgtw/qMXR+Le87YCEd+p+YsEIzxQ9xMSBO4kFBXEj3HnPVEa4FOT+ZWJB9x3fu7CHshmN8KnFpTi07l+M2Dh33/O9CwO0ZIRP50oBQHr5E764KDTEdvz2730CQLrKk0q5toGa9BdOeS27NFrfsJJfyq/5iQWxIP2affWwy91cDSCpimk86AwgZdWKRVKrUbuALzbQMhhUs3ImoCbIFtk9DaqXB6B5sbJ7WetRldkgTSwYf82u1ypOp4b2dDcrAO3TUTXEE+fPQj4CpFjn1egNTwGyLMf58vx4ETX7AWezLTTEu67FvVyeCs2xWgC0fDNWZ1geoMNBs8PlLF32ykxDPOyfmFhw/ET3OOjUspxUw26G/mQ3K2T46bMgGdmxOjdGOgLsIvhVqTlA2qV4DWCOPSnLdD/bwtokk7LDK6bJcb8EyILWWql8tMSNJcu+W5igkb/zxnRpYsHRBCXeU8lUPds/HNOXkicnNeIFgKfjIs1ISUTkOMB0HEF5/PMSQKc2URU3IeApQC/3VwBa+xQKK5WemVpWNczQnZuORbM6aJcAs8Jfc160GUpI9ha7MdvKyH9iAbGgO9Zm3EFBqmIO0E9hD6x6fty1VhgAno6LjM18AB6MM6KYHjRHqNRKrw2BfQJoTXc3zKjF0ypM4TKuAOTcXOCkmm/JmCV5jVeQYLYECHsI9E57C0MrKt+42BVPYMlBs6ePJha0zQc1eNLH3eKgSUkpa02FkN+I/wDgbFxknEoX58SLpNOHwotc2WekxGv+8wCQ4dFAzbjjeSOyCtA0qZ7CbLlBQl/GXxggGKW1BhAnLfi6ufuHMvVtMywN2VjVs9wmFkTjfhI4aj13HLB7qBAeNgDdPFiRfwR4Oi4yTpzcDEfby3BAAhU5xSURaxfh/QCzDqsV5wis8nZOkJYDuLNWsYXBNiWVmcYzU5NRGoKLHeqlCbJBP3MwT7Gg2nV5kwbz6ykrrNtoSLhFib8GsDsCPBkXaQC27bjNj6DVTxo3VFH7rSpMxwZYmGGU5wH0NO6WTYVVZmCbtFCnZw5mo/ftLlkERNT4P9ksAA7Gmmg7Tx/39LzCT7EgNYEChU0LE7TCfRuOlu+s9uvEKcDjuEgA2JhXhmTCV+CWSsuNHZanK/N8ngDaYyNSmqlA5wAEk4JWZMU17kxeWe9mAMO6NsPl1DxEz30wyiVAGijDokqWFlid5J1iQdr0hne4AMg7QMemuPQQg8uVW01HgMdxkQDQ6wmyU+pBC+3qjNUuEvXKELpjGJNj4QplqJ8DkLURz0DzOsOCXWkxbxHejB2F/aIKg+n4jHm7eWMOxYb0MGoWvtTrg5O8Uyzo4T1jWQNV9TQ3+ECLndrsWhiTAcDTcZFm7GQ7aHPbe4+rXiEniCqlV+AfAToVbobxWdc5AHkS7UDDApSXpK3G83hiFKuGZRijsa4StWgsoOXUAa4XbRRY2WlhplhQBrhoiyifZ5dVqjVci+dpKwAJR7NxkeO/PB+dnjeOoDwMpHwZIIrLxhvD73lfmOWzCzumTVoEIJbnV02+4hzNpnDZaHNwUiv7p9l6usXz2UWYYkEWdlXnLbOzHHzg6VGv0Rde3M6aeaoVGPSglQ3shbsP68mUsbelz/4/xIIQL6+X05q7jcsDxDhKnws/xu2sg1h8iAXPzX9hgMQhOpqphkI9jmIEsSA5P/+lH/i4MQ9nKp3rne4VFJtY8OxL7lwaYFaohXYPJW1DLOj1Z+buLz0dgqf4H1b0z/jPa8n3mP5LSKPGKX45M/+lJ8Xy9Kc//X6pH/Af1pLvMv3vJhb8+dz8lwf4xy+/m+vLP/4T/m6ZfK/pv5pY8G9n5r8JwN+9UIA7Tf+biQV//XLQK/k3gCvpv5pY8H9/NPqf8XQ2gG9L/xJ3OPb/+6effvrjL3gD+Pb0LznFnfsvRj9sAN8D8N9NLPhvf/n+++83gO8CCN33KBT/ugF8N8D/cksH/ecG8N0Af/gZoc0CPwLwr//xs+G3AXwvwO//YpqQDeD7AR60AdwAfkL6BvCD6aYRmfj9dQP4PoA/fveHUd/9uAF8F8Bn2gC+I/1Pz/RK/g3gB9O3W/ofTN8eKn0w/fIAH/2x5hvTLw0wK6761PvudPEH64d1GH87eojJ0Js2bdq06Tep/4dt1A1f4+LKu3wl1Qelq1u9JYp2GL+6IoKdffuKkm8tCWBbL+ebZjiTb82qfJ8qnIS3ePU08Qf8OkC3e2VVAv7im4A9jsLixXyOmeuNSj3sL+1FKjgtvbYC0mXFi/Fu5GsA5a4Pvr2fFwEG/nOA7unyTVyb7zmRJ3T7emHfpGp8mZC+aj125e5wOzd/epPWikzOUpVmVjtpvIL6pd+gUPWt45rXVdh7U0YDMG6TQCLSlVXfmSW69BD61Ivgt8qKYZo0KivzQv/+sFJcudsZgPvALE/EvlGGt2sCCOquVo9d6R/vh2v/ReVm0TKdj3OKbVz7To27rOw93mpkXsPkazIBtIs972pCsPJK5SMn6fgeZ2yoeY7b0ptmlkE+qw95VR1qbGYAajNlFJcif7kUb9eTbeDeu9IiW6Kdvz1rVakzLY3XBgQAZkiYGbLcMudOckiL8gOYrHaRG3BivGVZuGEgEIn4WIXNWhKTm4B8HFCKpzZprPpmzWAUhXZ6VoHervw6AJEIj4dovRdlJiv6iR+22DLLQ5nFkqEu54FKImJj6k5rkgAIPwmqKmnH2d+8cM28epMX/uYFelo8anxPARj8U5PxHKBbvlyKN6ssjid3xXXyRJNMx3ilEcFFC2zyI0BRFZ7DIuJWXq6fQPhFnoc+JweATQf7VysAXeT4qifPAAZmNYRLLz50qF/9lV/2xvZnAMxMNUbeMC0nBABj49BCTCD+SKavAoiyEBDu0ANAYakYOZgfW+EjQM83K2Me/NIIMNwJxNILt5dTK9xc/W2Doty9CjAYrczCllkRjOxKcJ86bxR4P7o7vJLTNCJ1G1aKmCW9oXkVbhCEGgDuFfdNsDd5IuMD0y48NiIjQLcI8osvDzfGgewWHTqSvwLQnRa1EZyKkiCXg6nEeZDFOZhScwjxbG9MzG24ItBiOBwaFC8owVrtNqSmdk47gXyu7KrjO6rs8VkFCQO2PO7HBADDW3XxXf3ORy6uU6y80WISq+3ptSyfpKa75R2Sd1q6p6sXSym07pL8815t+xA3mCz+jRg15qX1EGex6er6P6BLE5gPZuCJAAAAAElFTkSuQmCC" id="106" name="Google Shape;106;p13"/>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png;base64,iVBORw0KGgoAAAANSUhEUgAAAUAAAAB0CAMAAADD0huXAAAAzFBMVEX////F1anMzMwAAAA1NTYmKh/j4+OsupTg4ODs7OzA0KVocVmAim7K2q35+fmnp6eJiYnQ0NDFxcW7u7tfX1+enp7z8/OapX8SEhLW1tbo6OgfHx8YGBhcY08PEQvDw8OWlpZweWA8QTNERESwv5ezs7M9PT0VGBFUVFRkZGRJSUl5eXlqamqBgYEnJycwMDBxcXFLUUCPmXY0OSyps5OWoXjO08EuKzPHzbmjrYnZ3c65wah5fXDO3LceIxbq8N7Cza4sMR9MU0I/RzIjpXKfAAAOsklEQVR4nO2dD3urOHaHtchlUTsXkAQaBExhl0Ur/ns63bY77c5s2+//nXoEjm8M5MZJbMfu8HueJI6QQbwcHR2BhBDatGnTa3Jtx4ggQj67KI8pS6VRFOE9yvevZxbeRnmuLBLTBz8wv91Dsnv8/DzFjuRNC/cIYlE8fTAAHa8rBRKZlfvSgR/AVvo5/GG07EoivCh3Pre49yeWfrVAp2hL3bk2rstmqEO/l6hRnq8cpAafq4b4uGWfW9z7E8M7pdQgDUCvEshKSYxLZGMPkR13sYWQylEN5sn72Emszy7v3YlFnFJquQDQDRovzHseg+XFKUOiyMqkDL2qRUWIkExsO6GfXd67E4sODSsArAO/830aJwAwGgF6kd91fjkCpBvANT0DiBrAJEJhHwFyOkDjW2ZfAW6t8FwZ9sM8zz3ka8RxaLUDMcFKjDNEFEe4tTxwh+AGEY1sJwm3QHAmua9AQYc8MLJMq9ZGpImR6CRyfQuRVhUlQl0GQWBDkK/Kzy7wpk2bNl1Cjj5+JFN/NzhpYsneXvmWXZbQmQs3T4jc5giB7Kb+RXAS5DnRSswncdtAPyXu3eW235isAgISkXH4bUXeyMMSyEaOSUEul04PAEUJbGOTYo9d5mAP5jcItM9vUkjby42kU65cMHEaUhFP3KRMT8o7F7Gh7weGMIZIDzSwWDd9Ch05qXFfYYqYiiIfMUhhu9EelQ+xTmLDvzcxwQxrE2OxTJ/AweMdDVuduBwZrbmcq0nUHIkWuIW1EOlUhTG3+wqhtkb7GnomWDq7EBEIA/dFjMMxS4m7HOdj3luU8ulWEQFUBNkufIihekzX26XwP4qlyeJKW/YAUEjw0MKkkCvbI+kZlIDSrKsFiaZ7VAAwYQZpbK6thSXrLek0BbLrvp0sjkb7LjLOM/GuW75JT/1Mq3PJ3leSa1VzsseDueLQytlNqFVlI7tTuknB/7RKeYi1DqLVlTudpq/rlnVdtacAqQHopHCdod+bYVUUgzLWOPFyTZcuM7elo/C65Zs03SqyEVcixrW005LwhAo8+mwnknKISNxqlCvp7HEs6i6mUJ1w52r96s4/phhsLY5K4fJiCVDU1PgUmQ0OIZIi2e/qsUY4qURT9U1vA9DcrNw1CAoZY9NB94hwxMF/OImUpqELIxccOdSY2BmkEH7jxknUX7toQpfIjjJX1kVMoimiAYApFCgvUL6DgmAoX+Y6dS5Ug6L9WId1IATfAUycXbuERk8+0ABMoHOeF0mVuc8AQnuGwkQYC5A9KbHWWgUC5fj6gWrYuK6vdNANoRuMPgUNFqnBwrwA2Y2qq52D+KBVCzXdgahntFJLF1oBOzncJGZ4emBzAChixwoTaw4wdXeZcc8x35WMcY5Ija9dg+F4EAe6Vha7loOcbPTV0J5JsDNiGjJmEfNZZhAcOiY+kJM7j63M1OKuuXoBjZ4BNLcieQBl7vnB/I8AI9R1kAfHNlRz1HhIV1aaX71wzQesPE5uc1uQDQeAWsQ7iYgaAtXGCA8mKLUHiLMMwAFJVdc9wA7TYFc7HNqR8vpPb+Lq/d/1btQXJmyKnmwLOk3CdIzyEv5Y48NVl4sx0QHnEnueZPA5y70YMeNtyju5d87izy7Bg2vsdtylyI388AdVDHdSFRbKMP7sIpwj525NkOH0s4twjtwG3+lomAcBCOXsPrsI63oUgGCC93n3+VEAIis6Y+TlJ+hhAKK2v8uG+HEAOtj/7CKs6XEAovouY8EHAnifseADAbzPWPCBAN5nLPhIAO8qFnQnQV84HT9/dnnO0h3Fgtw/qMXR+Le87YCEd+p+YsEIzxQ9xMSBO4kFBXEj3HnPVEa4FOT+ZWJB9x3fu7CHshmN8KnFpTi07l+M2Dh33/O9CwO0ZIRP50oBQHr5E764KDTEdvz2730CQLrKk0q5toGa9BdOeS27NFrfsJJfyq/5iQWxIP2affWwy91cDSCpimk86AwgZdWKRVKrUbuALzbQMhhUs3ImoCbIFtk9DaqXB6B5sbJ7WetRldkgTSwYf82u1ypOp4b2dDcrAO3TUTXEE+fPQj4CpFjn1egNTwGyLMf58vx4ETX7AWezLTTEu67FvVyeCs2xWgC0fDNWZ1geoMNBs8PlLF32ykxDPOyfmFhw/ET3OOjUspxUw26G/mQ3K2T46bMgGdmxOjdGOgLsIvhVqTlA2qV4DWCOPSnLdD/bwtokk7LDK6bJcb8EyILWWql8tMSNJcu+W5igkb/zxnRpYsHRBCXeU8lUPds/HNOXkicnNeIFgKfjIs1ISUTkOMB0HEF5/PMSQKc2URU3IeApQC/3VwBa+xQKK5WemVpWNczQnZuORbM6aJcAs8Jfc160GUpI9ha7MdvKyH9iAbGgO9Zm3EFBqmIO0E9hD6x6fty1VhgAno6LjM18AB6MM6KYHjRHqNRKrw2BfQJoTXc3zKjF0ypM4TKuAOTcXOCkmm/JmCV5jVeQYLYECHsI9E57C0MrKt+42BVPYMlBs6ePJha0zQc1eNLH3eKgSUkpa02FkN+I/wDgbFxknEoX58SLpNOHwotc2WekxGv+8wCQ4dFAzbjjeSOyCtA0qZ7CbLlBQl/GXxggGKW1BhAnLfi6ufuHMvVtMywN2VjVs9wmFkTjfhI4aj13HLB7qBAeNgDdPFiRfwR4Oi4yTpzcDEfby3BAAhU5xSURaxfh/QCzDqsV5wis8nZOkJYDuLNWsYXBNiWVmcYzU5NRGoKLHeqlCbJBP3MwT7Gg2nV5kwbz6ykrrNtoSLhFib8GsDsCPBkXaQC27bjNj6DVTxo3VFH7rSpMxwZYmGGU5wH0NO6WTYVVZmCbtFCnZw5mo/ftLlkERNT4P9ksAA7Gmmg7Tx/39LzCT7EgNYEChU0LE7TCfRuOlu+s9uvEKcDjuEgA2JhXhmTCV+CWSsuNHZanK/N8ngDaYyNSmqlA5wAEk4JWZMU17kxeWe9mAMO6NsPl1DxEz30wyiVAGijDokqWFlid5J1iQdr0hne4AMg7QMemuPQQg8uVW01HgMdxkQDQ6wmyU+pBC+3qjNUuEvXKELpjGJNj4QplqJ8DkLURz0DzOsOCXWkxbxHejB2F/aIKg+n4jHm7eWMOxYb0MGoWvtTrg5O8Uyzo4T1jWQNV9TQ3+ECLndrsWhiTAcDTcZFm7GQ7aHPbe4+rXiEniCqlV+AfAToVbobxWdc5AHkS7UDDApSXpK3G83hiFKuGZRijsa4StWgsoOXUAa4XbRRY2WlhplhQBrhoiyifZ5dVqjVci+dpKwAJR7NxkeO/PB+dnjeOoDwMpHwZIIrLxhvD73lfmOWzCzumTVoEIJbnV02+4hzNpnDZaHNwUiv7p9l6usXz2UWYYkEWdlXnLbOzHHzg6VGv0Rde3M6aeaoVGPSglQ3shbsP68mUsbelz/4/xIIQL6+X05q7jcsDxDhKnws/xu2sg1h8iAXPzX9hgMQhOpqphkI9jmIEsSA5P/+lH/i4MQ9nKp3rne4VFJtY8OxL7lwaYFaohXYPJW1DLOj1Z+buLz0dgqf4H1b0z/jPa8n3mP5LSKPGKX45M/+lJ8Xy9Kc//X6pH/Af1pLvMv3vJhb8+dz8lwf4xy+/m+vLP/4T/m6ZfK/pv5pY8G9n5r8JwN+9UIA7Tf+biQV//XLQK/k3gCvpv5pY8H9/NPqf8XQ2gG9L/xJ3OPb/+6effvrjL3gD+Pb0LznFnfsvRj9sAN8D8N9NLPhvf/n+++83gO8CCN33KBT/ugF8N8D/cksH/ecG8N0Af/gZoc0CPwLwr//xs+G3AXwvwO//YpqQDeD7AR60AdwAfkL6BvCD6aYRmfj9dQP4PoA/fveHUd/9uAF8F8Bn2gC+I/1Pz/RK/g3gB9O3W/ofTN8eKn0w/fIAH/2x5hvTLw0wK6761PvudPEH64d1GH87eojJ0Js2bdq06Tep/4dt1A1f4+LKu3wl1Qelq1u9JYp2GL+6IoKdffuKkm8tCWBbL+ebZjiTb82qfJ8qnIS3ePU08Qf8OkC3e2VVAv7im4A9jsLixXyOmeuNSj3sL+1FKjgtvbYC0mXFi/Fu5GsA5a4Pvr2fFwEG/nOA7unyTVyb7zmRJ3T7emHfpGp8mZC+aj125e5wOzd/epPWikzOUpVmVjtpvIL6pd+gUPWt45rXVdh7U0YDMG6TQCLSlVXfmSW69BD61Ivgt8qKYZo0KivzQv/+sFJcudsZgPvALE/EvlGGt2sCCOquVo9d6R/vh2v/ReVm0TKdj3OKbVz7To27rOw93mpkXsPkazIBtIs972pCsPJK5SMn6fgeZ2yoeY7b0ptmlkE+qw95VR1qbGYAajNlFJcif7kUb9eTbeDeu9IiW6Kdvz1rVakzLY3XBgQAZkiYGbLcMudOckiL8gOYrHaRG3BivGVZuGEgEIn4WIXNWhKTm4B8HFCKpzZprPpmzWAUhXZ6VoHervw6AJEIj4dovRdlJiv6iR+22DLLQ5nFkqEu54FKImJj6k5rkgAIPwmqKmnH2d+8cM28epMX/uYFelo8anxPARj8U5PxHKBbvlyKN6ssjid3xXXyRJNMx3ilEcFFC2zyI0BRFZ7DIuJWXq6fQPhFnoc+JweATQf7VysAXeT4qifPAAZmNYRLLz50qF/9lV/2xvZnAMxMNUbeMC0nBABj49BCTCD+SKavAoiyEBDu0ANAYakYOZgfW+EjQM83K2Me/NIIMNwJxNILt5dTK9xc/W2Doty9CjAYrczCllkRjOxKcJ86bxR4P7o7vJLTNCJ1G1aKmCW9oXkVbhCEGgDuFfdNsDd5IuMD0y48NiIjQLcI8osvDzfGgewWHTqSvwLQnRa1EZyKkiCXg6nEeZDFOZhScwjxbG9MzG24ItBiOBwaFC8owVrtNqSmdk47gXyu7KrjO6rs8VkFCQO2PO7HBADDW3XxXf3ORy6uU6y80WISq+3ptSyfpKa75R2Sd1q6p6sXSym07pL8815t+xA3mCz+jRg15qX1EGex6er6P6BLE5gPZuCJAAAAAElFTkSuQmCC" id="107" name="Google Shape;107;p13"/>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png;base64,iVBORw0KGgoAAAANSUhEUgAAAQwAAABjCAMAAABZh86aAAAA8FBMVEX////q6urx8fHf79/j8eOcoJzd7t3i8OLn8+dXV1cAAADQ6NDq9Ors9ezb7dvs7Oy61bry+PLW69b4+Pi21Lbh4eH5/Pm/v79JSUmGhobK0cqTqZPKysrU09S83bw5OTmpp6dsamuTk5O4uLiCgoItLS2urq50dHTb2tqNjY2amppCQkJlZWXPz89RUVFdXV3H48cUFBQkJCRSXFKPmY+zy7ODlYOwtbC8xLyntKd2fnYQEBDZ49kvLy/K6Mpxe3Gqzqp5jHlvhW8/Tz+cu5ybt5uGnYZgcWDF0cXT4dNWXFaIk4isuKw9Qz1bZlvA2MA6nIHsAAANbUlEQVR4nO2cC2ObOBLHBU5IrNgmMaHAFi8ywog3MW1626Zp9+72drf7uH7/b3MSbwRp0+Ckvtb/Nq/xaDT6aSQgwQBw0EEHHfSNSGVSZPmu1xXhKbP5yoLWNElXjnPX64L+HdGAWKRlYRCAHARWgW3gwBGA5xseCFxqWsNA+do5PplgzD4bjj/FFtag7UB7uhYSGyWCHrqhpmXm107x6QS32xtdMYzMlf2pliiCJWDd1D0vNHVMK0a21K+d4tMJYlUVgOHDlKyJliqqpbq6uV2Taay7tGK+LxguPZoAw9B91TAqGCtLW6WrAsbme4JB10mGDUO9zTIZMxgCtkCQZQawMHAMMXO+nw30oIMO2l95VKrQnN6qbGtSxe7PT6fyMCGzBMTmmCF0r1MUz1Me4wIFhumUIKMe8nZF+3K05vUnPdkzk+Kr77MfotrevU5RnGnoq5G38+6hJsqiZgADuSZxVgF0ZKAYpmfYjgk0gm5MgAgGKADU6bGlrE3gEkfwrIzOibn2AoNej2ASRA4ICAKOB9g8qdlKhF5w54Xcg5XPPE5phbgWRpsYYlqfqYahbWzEW5dsY2RplqlCRM93HltxKHuhRlJA/wNAzzohcgjOXBsafqqFyI7cjK4OIVvFmeDd7Lx/mGU3gUZhmLJONDOHw2CEIL6h7BWIU6zaDnBgKn4+2kjhqSi4WqSzK1YGg559CmFCvyd+hgR/KusQ0RcUsrV0GVirXffPrgMUVhkmCIKprjQwzC0rRIiSNVnbwMzTeGTRs804tEkbhqpP6ff0OiUihAAC2YyomakkPgjxrvuvl4kp6J4GxRYMqFqee2MSXyAu0JMn+I0KnipBJJCwDSP0LdUMfd1QDSfWdbZRqDdY1H1gxbvuP//dAY7YV7TdBMBKBaBEmmaBGNLLAf12pepZJDgJ8K1d992TGcqCtTGg5rI5wboWURhqsA03tmBllrfBIC9Qd5OtFXX3e8ZeSYy+YLJR+niJ7IW05N6u4nrnq6QV/PFC31/K0CkeHtysxNXjnRuL6M7fzH9t0RO+J5Yc7C0McP+1syPtNYynTm2fYdg7P7v6jPYZhvr4l4hdiXsMQ3Ce7FAnC0ye77Eve0lEsR/xlKLVjSiufJsqsAn9sANCLfsn5H5BWg8+/VBkWUOiUgtEorB/krH9Bd4PXlIUhonaKNd7CWNFPPne3t84DEF2zD2AIfbZyHRZ9jIbNDLroGcvqHyHrbKKdiB+oqOubTwMxbrFPRiy6Pt8krKmZ0Tl8pHN6cbgjYIs2H1PvN1kARdU9kjm8DZ3u7ndBlX8ci+TVWvTiymiWws3zcfDSAwtUzkYsopuCZ/jamuvNkbXKqspiTO3B0ODaS9xYx2b3AYgq846hhwh2dNMZGmlpxIW34g6icOeJ3RdKNQxuzDU1l/sHcO27wFDyBRAXB6GR6w+jPVKiRw+HccTQh6GLCTTPowoDXqOK0sTXY23ykrqVzaRFC+LoS1GXLXKyBJFC90Fw1JVFyMPeMhd2y4CGqJLIKafFByYyhCMGLLbhvhlIsiEhyEIqoz6RaCi5Jbf40SDuNMeDCvx+WVCq22a+EK/sLK6tYyLRMTgZmqtuMIy4SrO7GpTkRUeBoYO0ZWQBND2DTS1t7EXBhZ2Q2SZQzDY3yCMoAdDdHpHF9mLbnos6AksTozucGQXmrbOE5JVOqCQhwGRd9vbncSktRrFvI2shr5rYR4wyW4hKjcV5GKtklnAcC1g3riE7gW2bWQYYM0OgLZ2MlNTh2Aolibo5j1gyOp62jvmy67u9TZLGUVpuOUrSww1wUl4GBssp70dVIOtjsSIYaVFoAprfseKfdXMSl/RtwNUKnBLGOzPHjate0JhbE0gqmsrSYjmJxs8BAPg24gofRi9ZUJnMXUI4go1nkZR0lv0ojKwTBxrfavxG6ifkJBvLtpQafkgtg5kwdGjhKs22aO2GqXYXyYMBvTClXhLYYSBkLqIyMg3NHFNlCEYII7zjYfbM+K4V+aahnHPutK0uLfoaZpmz6Rq2OwtPWrkQ7KYLZMcE7n0XPVirrDWgs4fTQS8YXuivwkt33BWoaUDNdUtzbX0ZHDPqMUtC7k/wFxDVt422HzY8w5j+weP5PvmPZpz5xlK/b+4+mIfrU9fAGNvRE/g+H3zLn3r1yZUohs8AQwNtQ17C0PW+uf7wxpVGcRuFExFeU+l0k3jPno4DMZD9Vra41tv7d3ftvT/K/zYf1ibnw1oOWy8GmccijngeHfvH19wLw02PzubPHsYi9Xz5UKSJicnR6dUsznVxcUz8qO0mEwmJ0fMOpsVxj/PFy1jbru4+OuaGU8aT2p7dnwpLZqYMy5m2/jfK9o515Hw6oq25mIKrz8uFkd/S0ed5m/eSax9x0i1eDiMKu1Z2e/FM7D+kc+Q9fyxg6Lo969riedDYZxXnrOm+VBM8OKqH1N4ddaPSWHQQf95fNqJ+eZsMimyb4wXz0bBkHrjpok3iMokGYzGc9bA6HsWME56MXvGDowqZgdGFZPBkCYf/uhUQAtG23qxHAejn3inXgZhzJvK4DxbMOqgwzFfXEm9mAxG7TlvwZhIH/7+8OHD20LzARgFjVEw7ki8vbzn1TLhZ6yC0Yb5pTAmrQ1rXldGN+ZbBuOv4z+MYyaE3OCHHIbUi3lxMR8Noz3EoqS5GeNgFK7z19cSV9PU9fhy0pvw4ZgURs+o5jA4I60MafL6px9q/YPCuHjzrh9zNAxuiBdsFqvRlDM2v3hzLnFFlMNoH4xmDQze86KqtraxqoyTdu9v82XCeX4eRlOt83EbaOfQSgOuf5Saeql6eXM+aRdR4ctg8MayMjjCLKbEe9YwWnNbweiwfPuc1iUHg6b0rh9zPq4yFr15KGaRGVtJ0sroVMGshLFoZ54fEo6vW2cPVfMmZsvIYEic8e2rK6kbkxmff5SkLgyW0lm/o/nFbASMhdQMsTzARWwWuSTzZdLqOrfO8mUitYqogtEzljG7xhdXi0WnBqmVVgYfc3YXjOKk66RL43QcjGbzZ7Uxo4kvirPNZuAMxmLBdT3LYSw6zalrfgbaXWezHMaiKbci9RJGZzj5MummlMNYdGH8NJ/N37/rzQ/1HQWjMzl56gyGJHUzn7/Pl4nUHU6+TPLmJ03z48sBI4XRa17AKKugosEqo1MazMoqY9GFwVJ61/ccBeNswQc8zWFwNE7nrDLyaWwZT19fL6vmJ3XzlwzGokPjNIdRY69iMhg8drpnLLo1yIz9ypidFjD4qZwdjayMdqnWMBbtKSthlFVdDyeHkS+p1ppiMBpER5+IWcJox2zBaOr/lMHgKoO6MhgLqVNaVCcjKmNZD7GKOKOJL+skKyOFwYz1wJnxpIAhdZqfVjD4mNXAGyOFsawHXhopjH7MT8BoprLEMQoGR4NGLBJv0zjKYbQzz7MsYdSZF64va6PUZFkA7sY8fXG15LgdVTA6MYdhnL5/t1wuOjAZjskoGDWNaozRj8tlO/Pc+Oa8dGzhYDAK42LSTPnL60XVXPp0TAqjMxxmZTCqmLVnDuP3ly39TptTGGUJt2gejYRR0qimoki8GU5hfH9eOTYzOWEwKkT1TL68XrYH3sRc8MYcRrejow+vrpZtwoXx+ccm4tGEjZml9G7ZplHSnJztAEZRHGzXKmBUnecJTU7fXy5r19JzUsBYthYVa/6y9pSqOZ8UMRftmJNJCaOFiI60gFHFrIwMRmcuaNAcRhlzUcU8OZF2AaPsoy7pVlGzqcgro72k6AyVMFprnHkWMJpto4nZ6igv6WKZtBYK9SxhdDrqwJDKkEcFDD7m0cNh/HpJdc7+Nbp68fNlrvO2fvsl9+xaf/3PgOc/f7kso34m5tW/fy5ito3X/xrwvP71l36e578N5Xl+efVAGMLxkAx7wOj7wYDRGDL6A+0HjYY/2NF9jYPNj4/3+E8/Bx100EEHHfQF8obvixB674URFSA33zZm9jHq5oodaQfvHY7h8G3Z/cfU+Hb1BLb242zMUAUrXde/Ng3T3sFTOdYbXRQRMk0UCIHvsltLYgRyGK6hAS9A/gqogY9t3dI2vs/edab4puf7eefI0lUw9ZXUH5GD6OOR04qjTB8XIdcW6bEAddOAJI2wroU2iNjN6DB2N9iKMTQcC0RrFxIyVaFjsxIQU5S4NntwDDARrQwKDo3KxYA6GtM+gxBu0ukDVT9gBFkiSVn5Ewdg09UdvFYzdt8RxKkmBj4K6UISNx5Y27Yj06/FQ0ts3TCLW/sFK4fhhux7/WHZpDobzIjHRwkoutlBZUz1JIFsQMQAUeTrjmiRjL0AUZKu0wCxW5ZF+rrBYBQDpzAwMvQk3yZUZtMAGvW+dxsmwbhLE9Ecf+vY6kaQBSugpU58FXrqlChrmD86CprEFhyc37+thK5g2T4Raxh2qmowT5/BiBwhGXPjFt0zxl+lKaOPJv6WfiKQwnAcsM50HQIMc8Rw5VnZVMUZu39bszaZjSBiMOK8MgKY2Xnv7B1Dqr4d90CEvX0wpjbtHSVFWsPRp94Y9a1KS1DPJkaRoX+Pd3Ou8MDpk4Dd75HFQQcddNA3q/8BkW0hf4vSmeEAAAAASUVORK5CYII=" id="108" name="Google Shape;108;p13"/>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png;base64,iVBORw0KGgoAAAANSUhEUgAAAQwAAABjCAMAAABZh86aAAAA8FBMVEX////q6urx8fHf79/j8eOcoJzd7t3i8OLn8+dXV1cAAADQ6NDq9Ors9ezb7dvs7Oy61bry+PLW69b4+Pi21Lbh4eH5/Pm/v79JSUmGhobK0cqTqZPKysrU09S83bw5OTmpp6dsamuTk5O4uLiCgoItLS2urq50dHTb2tqNjY2amppCQkJlZWXPz89RUVFdXV3H48cUFBQkJCRSXFKPmY+zy7ODlYOwtbC8xLyntKd2fnYQEBDZ49kvLy/K6Mpxe3Gqzqp5jHlvhW8/Tz+cu5ybt5uGnYZgcWDF0cXT4dNWXFaIk4isuKw9Qz1bZlvA2MA6nIHsAAANbUlEQVR4nO2cC2ObOBLHBU5IrNgmMaHAFi8ywog3MW1626Zp9+72drf7uH7/b3MSbwRp0+Ckvtb/Nq/xaDT6aSQgwQBw0EEHHfSNSGVSZPmu1xXhKbP5yoLWNElXjnPX64L+HdGAWKRlYRCAHARWgW3gwBGA5xseCFxqWsNA+do5PplgzD4bjj/FFtag7UB7uhYSGyWCHrqhpmXm107x6QS32xtdMYzMlf2pliiCJWDd1D0vNHVMK0a21K+d4tMJYlUVgOHDlKyJliqqpbq6uV2Taay7tGK+LxguPZoAw9B91TAqGCtLW6WrAsbme4JB10mGDUO9zTIZMxgCtkCQZQawMHAMMXO+nw30oIMO2l95VKrQnN6qbGtSxe7PT6fyMCGzBMTmmCF0r1MUz1Me4wIFhumUIKMe8nZF+3K05vUnPdkzk+Kr77MfotrevU5RnGnoq5G38+6hJsqiZgADuSZxVgF0ZKAYpmfYjgk0gm5MgAgGKADU6bGlrE3gEkfwrIzOibn2AoNej2ASRA4ICAKOB9g8qdlKhF5w54Xcg5XPPE5phbgWRpsYYlqfqYahbWzEW5dsY2RplqlCRM93HltxKHuhRlJA/wNAzzohcgjOXBsafqqFyI7cjK4OIVvFmeDd7Lx/mGU3gUZhmLJONDOHw2CEIL6h7BWIU6zaDnBgKn4+2kjhqSi4WqSzK1YGg559CmFCvyd+hgR/KusQ0RcUsrV0GVirXffPrgMUVhkmCIKprjQwzC0rRIiSNVnbwMzTeGTRs804tEkbhqpP6ff0OiUihAAC2YyomakkPgjxrvuvl4kp6J4GxRYMqFqee2MSXyAu0JMn+I0KnipBJJCwDSP0LdUMfd1QDSfWdbZRqDdY1H1gxbvuP//dAY7YV7TdBMBKBaBEmmaBGNLLAf12pepZJDgJ8K1d992TGcqCtTGg5rI5wboWURhqsA03tmBllrfBIC9Qd5OtFXX3e8ZeSYy+YLJR+niJ7IW05N6u4nrnq6QV/PFC31/K0CkeHtysxNXjnRuL6M7fzH9t0RO+J5Yc7C0McP+1syPtNYynTm2fYdg7P7v6jPYZhvr4l4hdiXsMQ3Ce7FAnC0ye77Eve0lEsR/xlKLVjSiufJsqsAn9sANCLfsn5H5BWg8+/VBkWUOiUgtEorB/krH9Bd4PXlIUhonaKNd7CWNFPPne3t84DEF2zD2AIfbZyHRZ9jIbNDLroGcvqHyHrbKKdiB+oqOubTwMxbrFPRiy6Pt8krKmZ0Tl8pHN6cbgjYIs2H1PvN1kARdU9kjm8DZ3u7ndBlX8ci+TVWvTiymiWws3zcfDSAwtUzkYsopuCZ/jamuvNkbXKqspiTO3B0ODaS9xYx2b3AYgq846hhwh2dNMZGmlpxIW34g6icOeJ3RdKNQxuzDU1l/sHcO27wFDyBRAXB6GR6w+jPVKiRw+HccTQh6GLCTTPowoDXqOK0sTXY23ykrqVzaRFC+LoS1GXLXKyBJFC90Fw1JVFyMPeMhd2y4CGqJLIKafFByYyhCMGLLbhvhlIsiEhyEIqoz6RaCi5Jbf40SDuNMeDCvx+WVCq22a+EK/sLK6tYyLRMTgZmqtuMIy4SrO7GpTkRUeBoYO0ZWQBND2DTS1t7EXBhZ2Q2SZQzDY3yCMoAdDdHpHF9mLbnos6AksTozucGQXmrbOE5JVOqCQhwGRd9vbncSktRrFvI2shr5rYR4wyW4hKjcV5GKtklnAcC1g3riE7gW2bWQYYM0OgLZ2MlNTh2Aolibo5j1gyOp62jvmy67u9TZLGUVpuOUrSww1wUl4GBssp70dVIOtjsSIYaVFoAprfseKfdXMSl/RtwNUKnBLGOzPHjate0JhbE0gqmsrSYjmJxs8BAPg24gofRi9ZUJnMXUI4go1nkZR0lv0ojKwTBxrfavxG6ifkJBvLtpQafkgtg5kwdGjhKs22aO2GqXYXyYMBvTClXhLYYSBkLqIyMg3NHFNlCEYII7zjYfbM+K4V+aahnHPutK0uLfoaZpmz6Rq2OwtPWrkQ7KYLZMcE7n0XPVirrDWgs4fTQS8YXuivwkt33BWoaUDNdUtzbX0ZHDPqMUtC7k/wFxDVt422HzY8w5j+weP5PvmPZpz5xlK/b+4+mIfrU9fAGNvRE/g+H3zLn3r1yZUohs8AQwNtQ17C0PW+uf7wxpVGcRuFExFeU+l0k3jPno4DMZD9Vra41tv7d3ftvT/K/zYf1ibnw1oOWy8GmccijngeHfvH19wLw02PzubPHsYi9Xz5UKSJicnR6dUsznVxcUz8qO0mEwmJ0fMOpsVxj/PFy1jbru4+OuaGU8aT2p7dnwpLZqYMy5m2/jfK9o515Hw6oq25mIKrz8uFkd/S0ed5m/eSax9x0i1eDiMKu1Z2e/FM7D+kc+Q9fyxg6Lo969riedDYZxXnrOm+VBM8OKqH1N4ddaPSWHQQf95fNqJ+eZsMimyb4wXz0bBkHrjpok3iMokGYzGc9bA6HsWME56MXvGDowqZgdGFZPBkCYf/uhUQAtG23qxHAejn3inXgZhzJvK4DxbMOqgwzFfXEm9mAxG7TlvwZhIH/7+8OHD20LzARgFjVEw7ki8vbzn1TLhZ6yC0Yb5pTAmrQ1rXldGN+ZbBuOv4z+MYyaE3OCHHIbUi3lxMR8Noz3EoqS5GeNgFK7z19cSV9PU9fhy0pvw4ZgURs+o5jA4I60MafL6px9q/YPCuHjzrh9zNAxuiBdsFqvRlDM2v3hzLnFFlMNoH4xmDQze86KqtraxqoyTdu9v82XCeX4eRlOt83EbaOfQSgOuf5Saeql6eXM+aRdR4ctg8MayMjjCLKbEe9YwWnNbweiwfPuc1iUHg6b0rh9zPq4yFr15KGaRGVtJ0sroVMGshLFoZ54fEo6vW2cPVfMmZsvIYEic8e2rK6kbkxmff5SkLgyW0lm/o/nFbASMhdQMsTzARWwWuSTzZdLqOrfO8mUitYqogtEzljG7xhdXi0WnBqmVVgYfc3YXjOKk66RL43QcjGbzZ7Uxo4kvirPNZuAMxmLBdT3LYSw6zalrfgbaXWezHMaiKbci9RJGZzj5MummlMNYdGH8NJ/N37/rzQ/1HQWjMzl56gyGJHUzn7/Pl4nUHU6+TPLmJ03z48sBI4XRa17AKKugosEqo1MazMoqY9GFwVJ61/ccBeNswQc8zWFwNE7nrDLyaWwZT19fL6vmJ3XzlwzGokPjNIdRY69iMhg8drpnLLo1yIz9ypidFjD4qZwdjayMdqnWMBbtKSthlFVdDyeHkS+p1ppiMBpER5+IWcJox2zBaOr/lMHgKoO6MhgLqVNaVCcjKmNZD7GKOKOJL+skKyOFwYz1wJnxpIAhdZqfVjD4mNXAGyOFsawHXhopjH7MT8BoprLEMQoGR4NGLBJv0zjKYbQzz7MsYdSZF64va6PUZFkA7sY8fXG15LgdVTA6MYdhnL5/t1wuOjAZjskoGDWNaozRj8tlO/Pc+Oa8dGzhYDAK42LSTPnL60XVXPp0TAqjMxxmZTCqmLVnDuP3ly39TptTGGUJt2gejYRR0qimoki8GU5hfH9eOTYzOWEwKkT1TL68XrYH3sRc8MYcRrejow+vrpZtwoXx+ccm4tGEjZml9G7ZplHSnJztAEZRHGzXKmBUnecJTU7fXy5r19JzUsBYthYVa/6y9pSqOZ8UMRftmJNJCaOFiI60gFHFrIwMRmcuaNAcRhlzUcU8OZF2AaPsoy7pVlGzqcgro72k6AyVMFprnHkWMJpto4nZ6igv6WKZtBYK9SxhdDrqwJDKkEcFDD7m0cNh/HpJdc7+Nbp68fNlrvO2fvsl9+xaf/3PgOc/f7kso34m5tW/fy5ito3X/xrwvP71l36e578N5Xl+efVAGMLxkAx7wOj7wYDRGDL6A+0HjYY/2NF9jYPNj4/3+E8/Bx100EEHHfQF8obvixB674URFSA33zZm9jHq5oodaQfvHY7h8G3Z/cfU+Hb1BLb242zMUAUrXde/Ng3T3sFTOdYbXRQRMk0UCIHvsltLYgRyGK6hAS9A/gqogY9t3dI2vs/edab4puf7eefI0lUw9ZXUH5GD6OOR04qjTB8XIdcW6bEAddOAJI2wroU2iNjN6DB2N9iKMTQcC0RrFxIyVaFjsxIQU5S4NntwDDARrQwKDo3KxYA6GtM+gxBu0ukDVT9gBFkiSVn5Ewdg09UdvFYzdt8RxKkmBj4K6UISNx5Y27Yj06/FQ0ts3TCLW/sFK4fhhux7/WHZpDobzIjHRwkoutlBZUz1JIFsQMQAUeTrjmiRjL0AUZKu0wCxW5ZF+rrBYBQDpzAwMvQk3yZUZtMAGvW+dxsmwbhLE9Ecf+vY6kaQBSugpU58FXrqlChrmD86CprEFhyc37+thK5g2T4Raxh2qmowT5/BiBwhGXPjFt0zxl+lKaOPJv6WfiKQwnAcsM50HQIMc8Rw5VnZVMUZu39bszaZjSBiMOK8MgKY2Xnv7B1Dqr4d90CEvX0wpjbtHSVFWsPRp94Y9a1KS1DPJkaRoX+Pd3Ou8MDpk4Dd75HFQQcddNA3q/8BkW0hf4vSmeEAAAAASUVORK5CYII=" id="109" name="Google Shape;109;p13"/>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png;base64,iVBORw0KGgoAAAANSUhEUgAAAQwAAABjCAMAAABZh86aAAAA8FBMVEX////q6urx8fHf79/j8eOcoJzd7t3i8OLn8+dXV1cAAADQ6NDq9Ors9ezb7dvs7Oy61bry+PLW69b4+Pi21Lbh4eH5/Pm/v79JSUmGhobK0cqTqZPKysrU09S83bw5OTmpp6dsamuTk5O4uLiCgoItLS2urq50dHTb2tqNjY2amppCQkJlZWXPz89RUVFdXV3H48cUFBQkJCRSXFKPmY+zy7ODlYOwtbC8xLyntKd2fnYQEBDZ49kvLy/K6Mpxe3Gqzqp5jHlvhW8/Tz+cu5ybt5uGnYZgcWDF0cXT4dNWXFaIk4isuKw9Qz1bZlvA2MA6nIHsAAANbUlEQVR4nO2cC2ObOBLHBU5IrNgmMaHAFi8ywog3MW1626Zp9+72drf7uH7/b3MSbwRp0+Ckvtb/Nq/xaDT6aSQgwQBw0EEHHfSNSGVSZPmu1xXhKbP5yoLWNElXjnPX64L+HdGAWKRlYRCAHARWgW3gwBGA5xseCFxqWsNA+do5PplgzD4bjj/FFtag7UB7uhYSGyWCHrqhpmXm107x6QS32xtdMYzMlf2pliiCJWDd1D0vNHVMK0a21K+d4tMJYlUVgOHDlKyJliqqpbq6uV2Taay7tGK+LxguPZoAw9B91TAqGCtLW6WrAsbme4JB10mGDUO9zTIZMxgCtkCQZQawMHAMMXO+nw30oIMO2l95VKrQnN6qbGtSxe7PT6fyMCGzBMTmmCF0r1MUz1Me4wIFhumUIKMe8nZF+3K05vUnPdkzk+Kr77MfotrevU5RnGnoq5G38+6hJsqiZgADuSZxVgF0ZKAYpmfYjgk0gm5MgAgGKADU6bGlrE3gEkfwrIzOibn2AoNej2ASRA4ICAKOB9g8qdlKhF5w54Xcg5XPPE5phbgWRpsYYlqfqYahbWzEW5dsY2RplqlCRM93HltxKHuhRlJA/wNAzzohcgjOXBsafqqFyI7cjK4OIVvFmeDd7Lx/mGU3gUZhmLJONDOHw2CEIL6h7BWIU6zaDnBgKn4+2kjhqSi4WqSzK1YGg559CmFCvyd+hgR/KusQ0RcUsrV0GVirXffPrgMUVhkmCIKprjQwzC0rRIiSNVnbwMzTeGTRs804tEkbhqpP6ff0OiUihAAC2YyomakkPgjxrvuvl4kp6J4GxRYMqFqee2MSXyAu0JMn+I0KnipBJJCwDSP0LdUMfd1QDSfWdbZRqDdY1H1gxbvuP//dAY7YV7TdBMBKBaBEmmaBGNLLAf12pepZJDgJ8K1d992TGcqCtTGg5rI5wboWURhqsA03tmBllrfBIC9Qd5OtFXX3e8ZeSYy+YLJR+niJ7IW05N6u4nrnq6QV/PFC31/K0CkeHtysxNXjnRuL6M7fzH9t0RO+J5Yc7C0McP+1syPtNYynTm2fYdg7P7v6jPYZhvr4l4hdiXsMQ3Ce7FAnC0ye77Eve0lEsR/xlKLVjSiufJsqsAn9sANCLfsn5H5BWg8+/VBkWUOiUgtEorB/krH9Bd4PXlIUhonaKNd7CWNFPPne3t84DEF2zD2AIfbZyHRZ9jIbNDLroGcvqHyHrbKKdiB+oqOubTwMxbrFPRiy6Pt8krKmZ0Tl8pHN6cbgjYIs2H1PvN1kARdU9kjm8DZ3u7ndBlX8ci+TVWvTiymiWws3zcfDSAwtUzkYsopuCZ/jamuvNkbXKqspiTO3B0ODaS9xYx2b3AYgq846hhwh2dNMZGmlpxIW34g6icOeJ3RdKNQxuzDU1l/sHcO27wFDyBRAXB6GR6w+jPVKiRw+HccTQh6GLCTTPowoDXqOK0sTXY23ykrqVzaRFC+LoS1GXLXKyBJFC90Fw1JVFyMPeMhd2y4CGqJLIKafFByYyhCMGLLbhvhlIsiEhyEIqoz6RaCi5Jbf40SDuNMeDCvx+WVCq22a+EK/sLK6tYyLRMTgZmqtuMIy4SrO7GpTkRUeBoYO0ZWQBND2DTS1t7EXBhZ2Q2SZQzDY3yCMoAdDdHpHF9mLbnos6AksTozucGQXmrbOE5JVOqCQhwGRd9vbncSktRrFvI2shr5rYR4wyW4hKjcV5GKtklnAcC1g3riE7gW2bWQYYM0OgLZ2MlNTh2Aolibo5j1gyOp62jvmy67u9TZLGUVpuOUrSww1wUl4GBssp70dVIOtjsSIYaVFoAprfseKfdXMSl/RtwNUKnBLGOzPHjate0JhbE0gqmsrSYjmJxs8BAPg24gofRi9ZUJnMXUI4go1nkZR0lv0ojKwTBxrfavxG6ifkJBvLtpQafkgtg5kwdGjhKs22aO2GqXYXyYMBvTClXhLYYSBkLqIyMg3NHFNlCEYII7zjYfbM+K4V+aahnHPutK0uLfoaZpmz6Rq2OwtPWrkQ7KYLZMcE7n0XPVirrDWgs4fTQS8YXuivwkt33BWoaUDNdUtzbX0ZHDPqMUtC7k/wFxDVt422HzY8w5j+weP5PvmPZpz5xlK/b+4+mIfrU9fAGNvRE/g+H3zLn3r1yZUohs8AQwNtQ17C0PW+uf7wxpVGcRuFExFeU+l0k3jPno4DMZD9Vra41tv7d3ftvT/K/zYf1ibnw1oOWy8GmccijngeHfvH19wLw02PzubPHsYi9Xz5UKSJicnR6dUsznVxcUz8qO0mEwmJ0fMOpsVxj/PFy1jbru4+OuaGU8aT2p7dnwpLZqYMy5m2/jfK9o515Hw6oq25mIKrz8uFkd/S0ed5m/eSax9x0i1eDiMKu1Z2e/FM7D+kc+Q9fyxg6Lo969riedDYZxXnrOm+VBM8OKqH1N4ddaPSWHQQf95fNqJ+eZsMimyb4wXz0bBkHrjpok3iMokGYzGc9bA6HsWME56MXvGDowqZgdGFZPBkCYf/uhUQAtG23qxHAejn3inXgZhzJvK4DxbMOqgwzFfXEm9mAxG7TlvwZhIH/7+8OHD20LzARgFjVEw7ki8vbzn1TLhZ6yC0Yb5pTAmrQ1rXldGN+ZbBuOv4z+MYyaE3OCHHIbUi3lxMR8Noz3EoqS5GeNgFK7z19cSV9PU9fhy0pvw4ZgURs+o5jA4I60MafL6px9q/YPCuHjzrh9zNAxuiBdsFqvRlDM2v3hzLnFFlMNoH4xmDQze86KqtraxqoyTdu9v82XCeX4eRlOt83EbaOfQSgOuf5Saeql6eXM+aRdR4ctg8MayMjjCLKbEe9YwWnNbweiwfPuc1iUHg6b0rh9zPq4yFr15KGaRGVtJ0sroVMGshLFoZ54fEo6vW2cPVfMmZsvIYEic8e2rK6kbkxmff5SkLgyW0lm/o/nFbASMhdQMsTzARWwWuSTzZdLqOrfO8mUitYqogtEzljG7xhdXi0WnBqmVVgYfc3YXjOKk66RL43QcjGbzZ7Uxo4kvirPNZuAMxmLBdT3LYSw6zalrfgbaXWezHMaiKbci9RJGZzj5MummlMNYdGH8NJ/N37/rzQ/1HQWjMzl56gyGJHUzn7/Pl4nUHU6+TPLmJ03z48sBI4XRa17AKKugosEqo1MazMoqY9GFwVJ61/ccBeNswQc8zWFwNE7nrDLyaWwZT19fL6vmJ3XzlwzGokPjNIdRY69iMhg8drpnLLo1yIz9ypidFjD4qZwdjayMdqnWMBbtKSthlFVdDyeHkS+p1ppiMBpER5+IWcJox2zBaOr/lMHgKoO6MhgLqVNaVCcjKmNZD7GKOKOJL+skKyOFwYz1wJnxpIAhdZqfVjD4mNXAGyOFsawHXhopjH7MT8BoprLEMQoGR4NGLBJv0zjKYbQzz7MsYdSZF64va6PUZFkA7sY8fXG15LgdVTA6MYdhnL5/t1wuOjAZjskoGDWNaozRj8tlO/Pc+Oa8dGzhYDAK42LSTPnL60XVXPp0TAqjMxxmZTCqmLVnDuP3ly39TptTGGUJt2gejYRR0qimoki8GU5hfH9eOTYzOWEwKkT1TL68XrYH3sRc8MYcRrejow+vrpZtwoXx+ccm4tGEjZml9G7ZplHSnJztAEZRHGzXKmBUnecJTU7fXy5r19JzUsBYthYVa/6y9pSqOZ8UMRftmJNJCaOFiI60gFHFrIwMRmcuaNAcRhlzUcU8OZF2AaPsoy7pVlGzqcgro72k6AyVMFprnHkWMJpto4nZ6igv6WKZtBYK9SxhdDrqwJDKkEcFDD7m0cNh/HpJdc7+Nbp68fNlrvO2fvsl9+xaf/3PgOc/f7kso34m5tW/fy5ito3X/xrwvP71l36e578N5Xl+efVAGMLxkAx7wOj7wYDRGDL6A+0HjYY/2NF9jYPNj4/3+E8/Bx100EEHHfQF8obvixB674URFSA33zZm9jHq5oodaQfvHY7h8G3Z/cfU+Hb1BLb242zMUAUrXde/Ng3T3sFTOdYbXRQRMk0UCIHvsltLYgRyGK6hAS9A/gqogY9t3dI2vs/edab4puf7eefI0lUw9ZXUH5GD6OOR04qjTB8XIdcW6bEAddOAJI2wroU2iNjN6DB2N9iKMTQcC0RrFxIyVaFjsxIQU5S4NntwDDARrQwKDo3KxYA6GtM+gxBu0ukDVT9gBFkiSVn5Ewdg09UdvFYzdt8RxKkmBj4K6UISNx5Y27Yj06/FQ0ts3TCLW/sFK4fhhux7/WHZpDobzIjHRwkoutlBZUz1JIFsQMQAUeTrjmiRjL0AUZKu0wCxW5ZF+rrBYBQDpzAwMvQk3yZUZtMAGvW+dxsmwbhLE9Ecf+vY6kaQBSugpU58FXrqlChrmD86CprEFhyc37+thK5g2T4Raxh2qmowT5/BiBwhGXPjFt0zxl+lKaOPJv6WfiKQwnAcsM50HQIMc8Rw5VnZVMUZu39bszaZjSBiMOK8MgKY2Xnv7B1Dqr4d90CEvX0wpjbtHSVFWsPRp94Y9a1KS1DPJkaRoX+Pd3Ou8MDpk4Dd75HFQQcddNA3q/8BkW0hf4vSmeEAAAAASUVORK5CYII=" id="110" name="Google Shape;110;p13"/>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jpeg;base64,/9j/4AAQSkZJRgABAQAAAQABAAD/2wCEAAkGBxQSEhUUExQWFhQWGRsYGBgXGRwaHRkgGhsYHBobGhwaHCggHB0lHhoaIjEhJSosLi4uHh8zODMsNygtLisBCgoKDg0OGxAQGywkHyQrLCwsLCwwLiw0Ly8sNzc0LCwsLCw3Ly8sLC8uLSwsLDQsLCwtLCwsLCwsLDQsLy4wLP/AABEIAI8BYQMBIgACEQEDEQH/xAAbAAADAAMBAQAAAAAAAAAAAAAABAUCAwYHAf/EAEkQAAIBAwIDBgIHBAcGBAcAAAECAwAEERIhBRMxBhQiQVFhk9IWIzJUcYGRBzNTcyRCUnKhsbMVNHSCsrQlQ2LRRGOSwcPh8P/EABkBAQEBAQEBAAAAAAAAAAAAAAABAgMEBf/EACoRAAICAgICAQIGAwEAAAAAAAABAhESEwMhMfBBYaFRcYGR0eEyscEE/9oADAMBAAIRAxEAPwD2CiiivnHUKKKKAKKKKAKKKKAK5DtHxm5e9isLNljcx86aZ118tMkAKuQCxI8zXX1wfaCVrHiqXrqxtZoRBK6qW5TKxKswG4Ug4z//AB1HyRmXGL+84Y8Mstx3q0kkWKTWipJGX2DqybEZ8iP/AHFniXbO2gna3bmtOqq3LjieRiGGQVCg59/Sub7Y8XTiYhsrImYvNG8siq2iJEOolmIxk+Q/KqfB0xxu+2OO724B/I1uuuwWOH9qbWa3e5EmmKMkSGQFChXYhg24PtWmw7Y28sscWJo2lBMXOheMSY/sFwATjfHpXnl9w6WW34wIkdivERIVQeJlRgW0AjBIxkbHp0NV4HsrmS1zxG9ncSq8cTBMqwB+2BACoAJByRTBEs9NFefdl5OIXtu0y3qxtzZECtArrhHKjJ1A74r0Eda8x7Adq7W0tGjmkKyCaY6BG7MQZGIxhcHNZj4dFZZ4Z2oleC+juStvdWanmSIpddOkssyISCRsfDny67023bC3tobTvEzO9xHqR1iYGUqAT4FzpJ1DC77nFc2LOaW24xfSxNF3m3dIo2GH0RxvhmHkWJ6VjAh732e2O0M+dun1A6+lbxXv5EOkT9oNmSyfX85TjkciTnHIzkR6dWMedVOF9pbaeB7hH0xxlhJzAUMZX7QcNuuKj2a/+OXBx/8ACQ7/APO//wCq5O84ZLPbcejhUl2uwwUbFwrKzBdtyQp/Gpin9i2dxadtbaR41+tQTHETyROiSHyCOwwc9R6ivvEO2ltDO9uea86AExxxPIxDDOQFByPU+VcbzLG5S3WTiF9KwkjZbdgmpXUjAZRbgqFJwTnpmuj7PKf9s8SOP/Ltt/yejikLKcXbC0a1N1zCIg2g5U69ecaNGNWvPlWVh2ljncxBJ4pNBcc6F48gAZK6gAcZGRXn/Dba3aDiIu2lij/2rKySRg5jYEFH2U4G3XGKu9nuMzteNbpdC+tuQztLywpiboql18LFt9v8qOCFlfg/aSKPh6XU91zUOfrTFyy+WIVRECxz5ADrTnB+1dvcy8leZHNp1iOaN4mZf7ShwMj8K85soXXhHCpyjPFbXKyzKASQgdsvpAydPWujuuJRX/FLA2uZBbcySWYKwVFdCoTUR9piRt7UcV3+pLKkv7QbMGQLz3MLMsnLgkbRp6liFwF9/wAap3PaWBII7heZLHLjl8qNpGbIJ+yoJHQ1z3YFP6PxDI63Vx1HXwrXK9nuJzQcL4VHzZLa3lacTzomWTEsxQZKkLqO2SKYL4FnpHBu1EF07xJzEmjXU0UsbRuFO2rS4BIyRv7ikv2bcQlnsEkmcu5eQFjjOA5A6DyFcz2XmifjTNDLNOgsnHNlydR5sf2SVAI/AYq9+ydSOGx5BHjl6/32qSikv2KX+NcZS1VS6yvrOlVijaRicZ6ICR+NKcK7V284m0mRXgXVJHJG0bqME50MASNqj9vOLSxT2sRne2tZeZzZ41yQy6dCairBM77kb/lXO8Glje/v2hkmmj7gQJJc5YjVnSSoyvpgUUerFnYcK7eWdyyrC0j6gTkRPpXClirNjSrYB2J9K+cJ7e2dyyLC8jl87iJ8KQCcO2MKcDofatfYJMcHtxjH1G46b4P+NT+w8ksPAEaBMzLBIyJj7TguRkDc5ONvOjS7BTTt5a5TWtxGjsFWSW3kRCT0GtlxvVez41FLPNbqTzYNJdSpGzjKlSdmB9RXkfaHiaT8OBe9ubi6kMTPDpwkZ5iFgyLGNIGCBqJ3xXT/ALQpJLGW34jAhZihtZFHVhIpMR/JwP8ACq4IlnbcK41FctMIiW5Mhic4IGpftBSftY9RVCofYvg3c7OKJt5Ma5T6yP4nP6nH4Crlc3V9GgoooqAKKKKAKKKKAKKKKA392PrR3Y+tNUV7NMDnkxXux9aO7H1pqimmAyYr3Y+tHdj601RTTAZMV7sfWjux9aaoppgMmK92PrR3U+tNUU0wGTFFtMdMD8BX3uvuKaoppgMmK919xXwWnntn8K18b4slrEZZNRUFVwiliSxCgADruaXXj6mAzcm4wDp0cptZ9wmMke9NMRkx3ux9aBa/hSS8eUwGbk3GAdOjlNr/AB0Yzj3oHHl5HP5VxjOnRym1/joxnHvTTAZMd7sfWjuvuKnv2jURLLybnDMV0iF9Yx5lcZA96LrtGsaRuYbkiQEgLC5K48mAHhPsaaYDJlDuvuKO6+4pLiXHlhCExXD6xqHLiZsezYGx9jTd5xARw80pIwwDpRCz74/qjfz3ppgMmfRab52z64r73X3FaeH8VE0TSCOVQufC8bKxwM7KdzWjh3H1mDkQ3CaF1HmRMueuy5HiO3QU0wGTHe6/hXxbTHTA/Cl+D8aW4LBYpo9OP3sbJnOemrr0rCz48skxiEU6kEjU0TKnh/8AURjfy9aaYjJjndfcV8W0x0wPwFKDjy8/kcqfOdOvlNy/XOvGMe9CceUz8jlT5yV1mJuXsM514xj3ppgMmOd19xQbTy2xSfEuOrDIIzFO5IB1RxM67nG7AYrbxfi624UmOZ9X8KNnI/HHSmmAyZvFr+FHdfcVpn4qFgE/LlIIB0CNjJv6p1GPOix4qJYmlEcqhc+F42Vzj0U7mmmAyZuNpnrijuvuKV4RxpbjViKdNIB+tjZM5z9nPXpWPCeOrcMVEU6YGcyxMg/IsOtNMRkxzuvuKBa+4pE9oF5xh5NxkEjXym0bDP2sYxX3hPH0uHKCOaNgNX1sbJkZxtq600wGTHBafhv1261H472WF1LbPJJ9Xbyc3l6ch3AIUk52059K6OiquKKFsV7sfWjux9aaoqaYDJivdj60d2PrTVFNMBkxXux9aO7H1pqimmAyYr3Y+tHdj601RTTAZMV7sfWimqKaYDJnOdvuJ3FrZyXFu0YaLxMJUZww6YGl1wckHO/TpWu87Vi2kW2ljmuLoQrMwtocqwLMhIDP4cFTszemCTW3t7wq4u7OS3tuTql8LGZmUBeuRoRsnIGx96+WXCJzeNdTcoa7RIGVGY4dZJXONSDKYcb9eu1dSGuXtUrGF4dTxzWs1yiCPLvy+UVAJcYbx40kbk9RjeZwXttJPb2bvDJC8z26s7w/Vyc0HIh+tyBtnUc4BGxpngfZWWHuOto/6NZyW76Sxyz8jBXKjK/Vt1wem1K8P7NXogs7eXu2izlt2V0eQs6whgxZTHhWIwQASM53oCtd9sooZuVNDcRrrCc1kHLJZtKEaWLlWYgA6fPfAyaTn7RSxvfan8MV1awxjQG0rMttqGAVJy0jbknGehxiodz+z+5bw6bJ2E6zd7kDm4YCZZSmSp5YC5UEMQQuMDWSt3iXZaaQ3eGj+vurWdMltlg7trDeHZjymxjI3G48gHuJ9rFgmET211gyJEJRGpjJk0gYbXkgE77eR9KwftnEk/JlhuIsycpZHQaGZn0JjSxbDnGCVAwd8Vpn4dfG/M+m1khUqsWuSQPEhC80qgiKGRjq8RbpgZAznnYf2fXA5KlbJ2inima7cO1zNolV31FlJQnfo7DYDYHYCinbmT/xANbzKLZ5lSbkho0WKASAy/WgsSckAYyGTpk4szdrETloI555WijldYIi2hXBw7ZOlQSp8Oot7Eb1L4h2dvT/ALQii7sYL7mtqd5FkRpLdYgNIjKlQyKc5zgnbbFMw8Du7Z+Zam3YyRQRypMXUBoVK60ZFOQQQNJUdM58qAave2kCGAIk85uI3kiEMZJYIUDAhiCpGrPix9kg4OAavA+LJdwJPHqCvqGHGllKsUdWHqrKw2yNtiRvUTg3ZZ7ee2fWrLFFcrIdwWkuJY5SyruAupX2LbZA361R7I8Ke1tlhkKlhJM+VJIxJNJIvUA5w4zt1zQGXai1jlhVZZBGoliYMfMrIpVfzIA/OmbviGiaGLAPO17l1BGhQdlJ1P1/q9POlu09rHJCqyyctRLEwb1ZZFKr+ZAH50txmzdr+wkVSUjFxrYdF1RqFz+JFAN2naW0ldY47mF5HGVRZFLMN9wAcnoaS7M9s7W9LLFLHzA8iiMOrMyxsV5gA30sAGB9CK5zgfZ+SO14SvI0PFdGSYBQCoMdyCz492Tf3FVexmuGSa3ktJkJnuZVn0x8orJK7oAwfVkqw20+ooC3xXtJaWzhLi5hicjUFkkVSQSQDgnpkEZ9jWnjXGGjktY4gjd5kZAzE4XTFJJnw9c6MfnXN9rre6kumDR3j25RBbizeOIa/FrM8hYOq5ZQOq4BOCRWrhdo8MfAIpFKSIzKynqCLOfINAdRx/i0ts1uQqMks0UDdQQZCQWHkQMdKuVzHbvpZf8AHW//AFGqXajh7XFtJEqI7NpwskkkSnS6tu8QLjpnbrsDsTQFWtF5dxxLqkdUXIXUxAGWIVRk+ZJA/OuL7L9lJre5SV7a1RVDZaO7upWGVI2SVQh9N+gqz284c1xaiJY+Zme3LJgEFFnjZ8g7EaQc+1AUuG8ctrhWeCeKVEOGZHVgp9yDtWmx7TWcyyPFcwyLEuqQrIpCLgnUxB2GAdz6VyfaXs3PPJxEQqVEkdloxpAl5TzNJH4/BuCAdQK77gjasOyvD5ZL5Z5o77UkTx67mG0iXS5B0/UeJzkbA7DxHbO4HepfRkqokQsycxRqGSu3iA813G/vX2C8SSMSxsroy6lZSCGGMgg9Me9ecR9nrmOyk5SzLNEO6xbqrtEsTxK66ckYkleUbqTpHQYFeiJaiOARruFj0D3wuBQE+PtPbrBFNPLFBzIxLh5UIAOkHDA6WALqNQONx60rxbttaW72oeWPl3WsrLzFCKqoWDEk7gnCj3IqL2Z4FIsnCzND/u9g6MWUHlyHu4xv0bSJBt5Z9anWfDJ7eHh0jWssvd7i9aSOMIXCzNccshWZRg6lPXpQHoc1+vIaeMh15ZkQg5DDTqUgjyIxvUzhvaHNjFeXA0rLHHIFiSSQqJVUgYRSzEFsZA99qcv5ddlI2hk1QMdDABkyhOlgCQCOhAJqV2ZvjDwiykEUsxFrb+CEKXOY0GwZlG3U70AzYdo2nsY7uG3kkaVQVhVkDbnG7MQoA6kk194B2hNyZ4mhe3uYNOuKQhgBICY2DxkqytpPQ5Gk+xPNdkeIXVrwqOIWFxz7dY0KsEAfU51NHh/FoXJIOnOwyM5FrsVdOeYJbe7SVjzJJbhERXbZcRqkr6FAAATyA3JJJIDXCO0OpbprgxxC2uDAX1YU+CJg3i6ZMuMUzPw/N7HPrXwwumjzOplOoewxXLWt0kUfFGeFZweIBBE2MSM6WaoPECM6iCNvKunksM3sU5dQVhdDHnJOplJI6ZAxjpQFiiiigCiiigCiiigCiiigCiiigCiiigCiiigCiiigCiiigCiiigCiik73i0EJAmmijJGQHdVJHqAxG1AOUVK+ktn97tvjR/NR9JbP73b/ABo/moDV2tsmmt9KIzsskbhVKqTodW6tt5VmvEbjkFzasJQcCLmJkj11ZxWX0ls/vdv8aP5qPpLZ/e7b40fzUB8XiNxyDJ3VubnHK5iZI9dXT8qBxG45HM7q3NzjlcxM49dXT8q+/SWz+92/xo/mo+ktn97tvjR/NQGp+J3IiVxZsZCxBj5qeEeTas4OfSleMl5Y4uZw1bg7sUkaJuU3TbXkEkE7in/pLZ/e7b40fzUfSWz+92/xo/moBDjEHihkXh0c8iqCGPKDRFd1VWYZ2JONPTerF5cyLFrSEvJgfV6lB3xkajtt/wDalvpLZ/e7b40fzUfSWz+923xo/moDdw+8leJmkgMbjOELq2cDbcbDNL8O4jcOH5lq0RVcqDIjazvtsdvxNZfSWz+92/xo/mo+ktn97tvjR/NQGXB76eUtzrYwYxgl1fV1z9npisLTiNw0xR7VkjycScxCDjodI33r79JbP73b/Gj+aj6S2f3u2+NH81AfBxG45/L7q3Kzjm8xMY9dPX8qE4jcc/lm1YRZI5vMTGMddPWvv0ls/vdt8aP5qPpLZ/e7f40fzUB84lxC4jkCx2rSoQMuJEXGTuMNvtW3i17NGFMNuZieoDqun/6uta/pLZ/e7b40fzUfSWz+923xo/moDO6uZO76u765GA1Qll89mBY+E4H61o4DDyoG0WaWzbnkx8sBiBgbphd8Ab1s+ktn97t/jR/NR9JbP73bfGj+agPvCL+eTVzrYw4A05dW1dcjw9MbfrWvh95NOWS4tOXGVIOp0cNnYqVHkRWf0ls/vdt8aP5qPpLZ/e7f40fzUBOhtuXJyU4ZGsAk5gdeSF1qAVl0AZ15VcN1GB6V84dFcTXqzywGBY4WjALq+osyn+qdsYql9JbP73bfGj+aj6S2f3u2+NH81AVaKlfSWz+92/xo/mo+ktn97tvjR/NQFWipX0ls/vdv8aP5qPpLZ/e7b40fzUBVoqV9JbP73bfGj+aj6S2f3u3+NH81AVaKlfSWz+923xo/mo+ktn97tvjR/NQFWipQ7SWf3u3+NH81VQaAKKKKAQ4hxVYZII2B+vcxqwxgMEZwDvndVbf296Wv+0kEM/IldY8RCVpJGVEUM5RAWYjxMytgD09xWvtrwtrmzlSPImUCWErjPMiIePGSB9pQN9vWuLeG7ktzdyW8kTXkym4jEImmt4I0ZIljjYeKQtvr0Fl5m6kJQHaca7SxxWbXcJS4QMijRINLapViOHUMPCWP5jG1U34hEvMJljAhGZcsByxp1Zffw+HffG29eUQcHlFtxIJBdkSS2TR86ELJIFeIsdMSKMAA5GMqB4sHNUu0/OjbjMS2tzK15GvJMURZGAtVjbLjwqQVbwk6jgYBLLkD0HiHF7eBVaeeKJW+yZJFQNtnYsRnanAc9K8t7QcLnS6klcSGOWOFY9FiLwqETDRnfWni1N0wdfXIIHa9hbIw2EEZ5nhDAc1dD6dbFMpqOgacYUnKjAIBGABeooooAqET/Tp/+Ht/9S7q7UJv9+n/AJFv/qXdcub/AALHyNSTBcamAyQBk4yT0Az1J9K08SP1Mv8Acf8A6TSHaC3ZzAViLskyOSNOVVTlt2I/QU9xH9zJ/Lb/AKTXmcUkmd5RSinfmzZZN9Wn91f8hQ96gcIZFDnopYBjnpgZzXyy/dp/dX/IVKu7VnlZTEVi1o7FQpMrLggk6vCqkL5ZOnyHWwim+y8UYybyde++9jvFjtF/Oj/zpue5VBqdwq+rMAP1NKcW6Rfzo/8AOtt9nAwrMc7FdBZNj4hr29vzrKV0YirdM3xTBgGVgynoQcg/gRSFuf6ZP/It/wDUu6OA2zRxYcYYvI3udTswLY21EHJA2z0r5b/75N/It/8AUu6skk2kXkSjJpO+yjJKFBZmCqBkknAAHUknoK+hveonarhb3ELBG6I+IyMh2I8BzqGCD0zkZIONhVWzRgihyCwAzgYH6En/ADquMcE77/A24RXGpJ934/AW4WfHc/zx/oQVvuOJRIdLyxo2M4Z1U49cE9KX4X9u5/nf/hgpbi1u4MjwJIJmRQrhhpJUtpDKW6DJPTzpCKbpk4oxlKpG7tSf6Fdf8PN/ptVVjvUrtR/uV1/w83+m1VG61j4OZqa7QOELqHIyFLDURvuBnJ6H9DSPaE/VL/Ptf+5gpBLSdJpGUNl7hG1ahoMWlAwIJznZgBjrin+0P7pf59r/ANzBXSUVFqmdeWCjVO+h24u0jwXkVAempgufwyayguFdQyMGU9GUgg4ODgjbqCKX4qZOUwhH1jYVTt4dRwXOfJRk488Y8622dssSKi/ZUYH/ALn3PWs0sb+TNRwv5v338xdD/Sn/AJKf9ctMXN6keOZIiZzjWwXOOuMmlk/3p/5Kf9ctT+PWUjSl41bBt5Y8x6NRZmUhSJNtJwdxv71eOKlKm6NcMIzlUnSOg1Uhwk7S/wA6T/Ot3D4SkUaEAFUVSBkgYUDAJ3I/GtPCekv86T/Osv5OclTpDEt9GrBGkRXOMKWAJycDAJycnamA1c3xvhUjtIIulxytepQQvLPUNrBGw6aW3x+XRjrWpxikmmdOSEVFOLu/6/tfoT+Avi2iycDQKZkvo1UOZECNjSxYBTkZGDnByN6m2CBrJAU15jHhwDn02bbY7/lSlnaSqtgTG2YFKyLlcjMOnI8WCM7da1GCdtv2vUXj44yjbftN/wC+v1KfGJQ1uzKwKnQQQcgguuCCOop+acLuzBQSBucbk4A38ydqgQ2rRWARxhhgkdcapdWDjbO9NdpLYyKmmMuyyxtkacqFdGbdiMZA8uuKmCzxvq/IXHHbhfV1f/So8wBALAFjhQTjJwTgepwCfypDj5+qX+dbf9xDWjjELNLbOsTMUfUxAXIUpINOS2erDYVv4/8Aul/nW3/cQ1HFKmYnFKKafkpFvetD3qBA5kQIcYYsApz0wc4NF4oKMCusEfZwDn8jt71Es4ZY7a1UQ/XRgLqYK3LwmGYAONWRlRuOuTsN7CCats3x8cZK2/kr38oaCRlYMpjYgg5BBU7gjqKq2f7tP7q/5CoCWoitHQBgBHIfHjUSdbMTjbcknb1q/Z/u0/ur/kK68KSbo4cqSk0vBuooorucwooooAooooAooooAooooAqLd2swuXlRFdXiiTd9JBjacn+qdiJB+hq1RUlFSVMEXNx/AX4o+WtV1HcOjqIVyysv70eYI/sVzv7Y+1BsYINBId7iM5HksbB2/XAGPc13lpOJEV1OVcBgfYjIrnpiXJkeBLhVVeQuwA/ejyGP7FZ5uP4C/FHy1aNeb9iO2feuMcRty3gXHJH8k8uQ9PMkHHp+dNMRkzpr2C5fRiFRpdX3l8lOf7FMZuP4C/FHy1aqH234v3SxuJ/NI20/3iML/AIkU0xGTMs3H8Bfij5aUitrkTyS8lMPHEgHN3zG07EnwdPrB+hrT+y/jHe+GW0hbU4TluT11J4Tn9Afzrq6aYjJkXNx/AX4o+WjNx/AX4o+WuX/bH2oNjBb6CQz3EbEjyWNg7frgD8zXe2s4kRXU5VgGB9iMimmIyZBs7e5RpiYU+sk1j63oOXGm/g65Q/4Uzm4/gL8UfLVo15v2H7Z964vxG3LeBSOSv8k8uQ9PMlTj0/OmmIyZ0fGLW5mt5olhQNJE6AmXYF1KgnCdN6cJuP4C/FHy1ZoppiMmRc3H8Bfij5aU4pbXMqBRCgIkhfeXyjmjkI+x1IQge+K5y67Yae0UdpqxFyDHj1lY8wf4AAe5PrXpFNMRkyLm4/gL8UfLRm4/gL8UfLVS8uBHGzt9lFLH8AMmuE/Y32nN9bTF2JdJ5Dg9QsjF1H4DUR/h5U0xGTL6wXPOaTkrgxqmObvkM5/sf+qmM3H8Bfij5atVG7Y8WFpZXE/8ONiPxxhf8SKaYjJnzNx/AX4o+Wl7KC5TXmFTqdn2l8mP9yk/2VcZ73wy3csWdV5bk9dSbb++MV11NMRkyLm4/gL8UfLX0G4/gL8UfLXI/tU7XmxuOHIpI1TiSQ//ACwdDD8w5/T8DXoynIyOlNMRkzneG29zHEiGFSVUAkS7bf8AJTObj+AvxR8tWq847Q9sOTx6ztdRCGNlk9CZd0z+BRd/f8aaYjJnS8RguZIyghUE46y+jA/2PamSbj+AvxR8tWRRTTEZMi5uP4C/FHy0rxO2uZECiFARJE+8vlHKjn+p1IUiud4j2v0doYLTViPkNGR5F5CHXP4BAB+J9a9GppiMmRc3H8Bfij5aM3H8Bfij5atV5v2q7Y8jjlha6sRlWEvoTNlYx+TKpz7/AI00xGTOpu47h0dRCo1Ky55o8wR/Yq3bppVQfIAfoK2Citxgo+A3YUUUVohqupxGjO2dKKWOAWOFGThVBJOB0AJNTuAdo7e9Dm3Z2CHDFopI98sMDmIuSCpBxnHniqVzcLGjO7BURSzMTgKFGSSfIADNeTW/EYrjh6RxT5J4qocxOQ6rNfSFSGU5XUpyD+dAeu0jHxRDcvbYbmJEkpOBp0u0igA5znMZzt6V5pxSEWo4hbxGRbRbizEwV5GMcMiqbhgdRZQVHiI8s1odo1fiJ4QS39Dt8MrytnM0wlaOQksSsecFM4ZcAFgRQHsFFeR9j2Hf4uVPaBGEi3EUN1cXBkXlsQZEmjwmlwMuSvXTnLaTV7M3EBvI01arT648ObVlWYMonGWALEMW5e7DQrkdAaA9HooooAooqX2ha4EX9GGZM7fZ/IEOQNOeuDkDpk0Ah2n7LW1/pMkccrxsqjWxwo1o0i4BwGKjHTPSrHC7aOKJYocCOIaFUHVpC7Bckk7DbBrmpLB5FcJGWbmXKqfCOVI0rMkx1EEAKR4k1Ng7A1a4Iv1t4cEA3AwcYzi3t1JHr4gRn1BoCnI42UkAtkAZwTtviuZ4V2Ls7S458cSRvsI2DNqJKsHDZPiz13znGfKs7Ez99UzqQumcRE6SNzAcBlPTCnBYKxAORXy2gdLeNJEdW72WUOQ7aWuHkUllZv8AyzuSfI0B09TuMcLgvEMM6rIgIZoyxx56dQB3HmAdtvatvF+Zyn5QJfG2nTq/5deFJ9iQPcVAhWRo5+bb82duSXjGkKSYow322CugYP4dW+PzoB/sjwGGyh5MKojeFpVRiRr0KpbBO2Qo8hnFXDXPdn4StxL4HXFvbA6wMgh7olcqSuwZdlJABWmO0ZuMR93XI1jmfZ+wSA+QxB+xqIK5OoLsQTQCvabsrbcQCPJGkrKU0FmYqE5iNJpwcZZQRnz23qxwq2jihSOHHKQaEAOoALsBkk9MY/KoKWbOLNo4c6VhPNyF5arguu5DplcjCKdf2X0rvVLssuIG2IBnuiMgjY3MxBwfIg5z55zQFSZwB4iAOmScddhv65rmeE9i7O0nM8cKRsNIRwzaskFWDEnxaiR1zk79ay4iZzJJzVPIE1sY/ssNpl1EaTqxgKTqUYOrBIGa18QsZ1knklYOknJVAA22J2KKF1EDSrDLADUd9sYAHV1i8gXqQMkAZONzsB+JrKuYmNxzzzl+oE0JiOFO55obBU50/uvtAEMW6jBoDXediLI3SXLwpr1azIzsHMuuNoyDny0kY/LGK6uuJu+FGIkiEhWuLclmEbFj3uFwUaMaygGssZMEYGNgTXZTltLaRlsHAJxk423wcfjigNHEbWOdHgkwyuuHTUQSp2IOkg4O4996j9luy9tYs/JjjjkkLkhCfEgkYplSf6oYDONumamwRXbpMGDLclIc7IGaNLmclchjHzGh22cAM/Veoq8ORhNah4wjLBONKgYRdcGhTp8KtpAyqkjIbBIGaA6Cp3FuGQXkZimUSxahqXJwSp6NpO+D5HzArDjrXAEfd1yeYNeNP2fPUHI8OM5KnUCFwDk4lQ8KSe3ZGiVj3m4B1qAVVrmQuy6hkErghh1yCD0NAOdjuAQ2UAjhVFJxzeWxKmRVCsRnofDv06VdqbwUfvsDAMz+WM9AT+oO9Y8ba4Bh7uuRzU5n2dk1KHyGI20FjlSSGC7EE4Amcf7HWd9Kk0sMczAhGZmY+BNfgXBwDqYny369K6GzVQiqhyqjSN9X2dsZ8yMYrk7iwkkhi5cerBlXyXluZDpk8RBTGD9YgZxnKqc1f7PD6psDAM05G2Os0m+D69c+dAUXcKCSQANyTsB+NctxPsTZSXIu5IkLbu8jO2rUOXy2BzgBQnsBW7tEbgmcaSbbu7dNLZbw4wAderBfK6SMBSDkkDTecMZWupcERmGUHKqWmMgRlOVJZlj8SKGAIBwBgAkDqhXxZASQCCRscHp54PptSV7zBbnlA8zSMY06vLpr8JPsxA9xUC3jme1k1xs1xzYXkSIhMuogZ8FnVSuxGNRBG29AZ33Yeze6W6eFNQ1SPIzNr1homjcHOwUI3sBjauqVsjI3B8xUG8s27wZDHldQbm+HCRqgDxdde7ZbSFKnO5zWgC5Xh1uLZTzhFFsdIwQg2YOQNOdm3BAzjJ2oDpq5XivYqznulmkhRpWyzMztrOkIEKb7BcDpgD8TTkFrIBfho5cSuWjxIAzgwRoRGwkzGdSNjJTGQRjfC7wMQqNG/MNkyaVYK+rwAqJFYBWz5hx652zQHSivkcgYZUgj1ByKhzW8pNg3LkzG+ZRrUaAYJEOsB8PhnXpq6Ej339l1xA2xAM9yRkY2NzMQcHyIII9jQFeiiigA1iEHoKV7waVHGouZyudFzc45etdecZxpznpv0rjuiaxZV0/40BQOgpTvBo7wab4jFjQQego0D0G3Skor7VnSytpJU4IOCOoOOhHpWfeDTdEYscopPvBo7wab4jFjlFJ94NHeDTfEYscopB74KVUsoLEhQSAWIBJCjzIAJ28hWfeDTdEYscopPvBrCe+0KWdlVVGSzEAAepJ2ApuiMWP0Un3g1h37xaNS68atORnGcZx1xnbNN0Rix+ipicTUyNEGBkRVZlHVQ2QpPpnBwPPBrf3hqbojFjlFSLLjcc2oxuGC5BbSQvhJVvERg4IIODtivltx6GQkRzxSMAWIR1c4HU4Uk43H6iruiMSxRUJO0kJz9aBpdY21Bl0u4BRW1AaS2RjPXI9RVHvDU3RGI5RSfeDR3g1N8Rixyik+8GjvBpviMWOUUn3g0d4NN8Rixyik+8GjvBpviMWOUUn3g0d4NN8Rixyik+8GtI4ohfQJE19NOoattztnPSruiVQb8FKik+8GsReblcjUACRtkA5wSPTY/pU3RJix6ik+8GjvBpviMWOUUil5nIBBIODjBweuD6HBFZd4NN0RixyikJ78INTsqr6sQB+prMXJPmKbojB+Ryik+8GjvBpviMWOUUn3g0U3xGLNVedPZjhsCyPBaXUKyxsk4Om4OqQMshLKwll1EHwsucZ6Hb0Wott2SsY5RKlrCsitqDhACD6j0NeaLo0RuO8TuIrmW0RzzLkwtasdPgUkrcgFsFtCxtJgatOtfUCl+Jz3EM7yy3NyIOcAjQ8h4UXKRokyMvNLGQlG0nqc5G+Oom4aXu0nYroijZUXHi1ufGxJHTSqgYx1fOcjGufsvZvNz3toWm1BtZQFsrjB/HYVckDh4OdaQX91FcTu0V3OvKPKKHU6oZXBQE6A2s+JV8G5Ayar9nLi9W7iWTvRt5Ayubs22zBS6GIwNnfDZUg7b+W3SHs5aGY3Bt4jMc5kKDUcrpOfXKkg+uax4X2Zs7Z+ZBbRRSYI1IoBweo9ulVyQo4mwnvXgsJe/wAuq7nMLDRGVVCtwcqNOTIOWMMTj/0nFdP2avmjF4txcF0tp9AlmKKQpiifxsAq7FzvgeVWYuFQqsaLEoWFtcYA2RvEMr6HxN+pom4VCyyo0SlZjmUEbOcKMt67Ko/IVHJMEO8ea4vZrYXElqkMULrywmqUyGXU2ZEbwLpCkAdfMdKU4Dx6aaazDuNLxXZcgALLyZYkjmHorKSwwSMN1PWuj4twO2usd4gjl09NagkdfP8AM7VjxLgFtcKizW8Uip9hWQEL+A8h7UtA4NXkvf8AZkhupFLXV6qyRGP7Ki5CMpKMD4EC56YJ88Gu/MgjiaMS65Y4tRLFeYRhgrsFA6lTvgAkH0rVcdnbV4hC9vE0SsXVCo0hmJJIHkSWP61tThESKwijVCYhCCBjCKG0L/dGo7e9G0wcbwS7u0Thcz3bzteGNZYWRAoV4WkLoFGoFNI1MSQSxOFBxS7SXL8Hmu5LuR2EVxiMpFyzh5FXWChLEY65xsNvXp+ynZC3so4isMQuEiVHmVcFjgBzk7+IjNVhwqHkmDlrySCDHjwkMSWGPckmq5KxRyfGpLiS4vVS6lhjt7WKVVjCZLss53Z1OF8G4A323GN1be1kur6GQ3U0LycOikYxcsbs4yAHjbCkkn8a7luHxEyMUXMqhJDj7aqGAU+oAZv1NJcQ7NWk4jWa2ikES6Iwyg6V2Gke2w2qZIUQeGcQWGwvrly6lp7ku0WNWVkMCFA3hDBUjAztkZPnWjsze3kfEFtrh2KyQvKFllilkGhkVSRFCnLzqYEZYEqcHwnPSWPB+W9wDpeCd+boYZKuwAdcfZKHSGGwIYvnOcjPhfZy1tmDQW8UTDO6KAfFp1b++lf0pa7BK7E4/wBntkhRzbvJJwB/SZ9yfIUh2LhNnOlhLHa81bYOs1uMMURkRhKD4ssdJB6HB9Kv8D4IYIngd0lhZpGCmMqfrZHdg5MjBh4yPsjb1pjhXAre1DC2hjh19dC4zjpnHXHpmja7Bzq2yytxuN91ZlBGcbdziqhYXxktOHzSXKQNIIHfOkCcvCSYV1EYJY6hjJ8OMVhN2blKXa89dd468x1Ro9CiNY25Y1sdZVNiWwCc74wat1wlXe2OQEt2LqmkYJ5ZjQgjGnSGbYDBz7UbQKNFFFYKFFFFAFFFFAFFFFAFFFFALcSZxDKY/wB4Ecp/e0nT198Vzd1a2v8As8SRhNQUNFIPtmXqvi+0W5mxB9811tIJwW3EnNEMYkzq1aRnJ8/xrpCaieng5lxru/N9fP0fv49Ei84nIkfECz6TEqaM4GlmhQ4HuXP6mvsFoz30jc6RPqYGIXTg7yeE5UnGxPr4j7Yr3XB4JX1yQozkadRUE4wRj9DisrnhUMjK7xIzJjSSNxg5GDWtka698fwdV/6ONRpKm1T6X0/j7nOWlxcCGG47wzM8oTlFV0spkZSAAA2oLls56L086ZfijiEkyYY3piXpkrz9OkevgB/LNOcE7ORQBWMcZmUsTIF38RY9T7HFNtwW3LmTkx6yQS2kZyCCDn1yAa1KcL/o3yc/Bm+rV34S+fH5fXz9CXwOzbvF03OkwJz4PDpbMcZ38Ods42I2A96tcPHhOZRL438Qxt4j4Nifs/Z/KsG4XCZedyk5o/r48XTHX8KYggVBhQFBJbA9WOSfzJJrnOWX2PNzcqn+y+F8e+0cxxRHa5nbTA3JjQqLjONBDM5UdBlhguemMeVdFwy6EsMcijSHRWA9AR02rC+4TBMQZYkcrsCwzj2pwCkpppIvLzRnCKS7Xv38/AUUUVzPMFFFFAf/2Q==" id="111" name="Google Shape;111;p13"/>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jpeg;base64,/9j/4AAQSkZJRgABAQAAAQABAAD/2wCEAAkGBxQSEhUUExQWFhQWGRsYGBgXGRwaHRkgGhsYHBobGhwaHCggHB0lHhoaIjEhJSosLi4uHh8zODMsNygtLisBCgoKDg0OGxAQGywkHyQrLCwsLCwwLiw0Ly8sNzc0LCwsLCw3Ly8sLC8uLSwsLDQsLCwtLCwsLCwsLDQsLy4wLP/AABEIAI8BYQMBIgACEQEDEQH/xAAbAAADAAMBAQAAAAAAAAAAAAAABAUCAwYHAf/EAEkQAAIBAwIDBgIHBAcGBAcAAAECAwAEERIhBRMxBhQiQVFhk9IWIzJUcYGRBzNTcyRCUnKhsbMVNHSCsrQlQ2LRRGOSwcPh8P/EABkBAQEBAQEBAAAAAAAAAAAAAAABAgMEBf/EACoRAAICAgICAQIGAwEAAAAAAAABAhESEwMhMfBBYaFRcYGR0eEyscEE/9oADAMBAAIRAxEAPwD2CiiivnHUKKKKAKKKKAKKKKAK5DtHxm5e9isLNljcx86aZ118tMkAKuQCxI8zXX1wfaCVrHiqXrqxtZoRBK6qW5TKxKswG4Ug4z//AB1HyRmXGL+84Y8Mstx3q0kkWKTWipJGX2DqybEZ8iP/AHFniXbO2gna3bmtOqq3LjieRiGGQVCg59/Sub7Y8XTiYhsrImYvNG8siq2iJEOolmIxk+Q/KqfB0xxu+2OO724B/I1uuuwWOH9qbWa3e5EmmKMkSGQFChXYhg24PtWmw7Y28sscWJo2lBMXOheMSY/sFwATjfHpXnl9w6WW34wIkdivERIVQeJlRgW0AjBIxkbHp0NV4HsrmS1zxG9ncSq8cTBMqwB+2BACoAJByRTBEs9NFefdl5OIXtu0y3qxtzZECtArrhHKjJ1A74r0Eda8x7Adq7W0tGjmkKyCaY6BG7MQZGIxhcHNZj4dFZZ4Z2oleC+juStvdWanmSIpddOkssyISCRsfDny67023bC3tobTvEzO9xHqR1iYGUqAT4FzpJ1DC77nFc2LOaW24xfSxNF3m3dIo2GH0RxvhmHkWJ6VjAh732e2O0M+dun1A6+lbxXv5EOkT9oNmSyfX85TjkciTnHIzkR6dWMedVOF9pbaeB7hH0xxlhJzAUMZX7QcNuuKj2a/+OXBx/8ACQ7/APO//wCq5O84ZLPbcejhUl2uwwUbFwrKzBdtyQp/Gpin9i2dxadtbaR41+tQTHETyROiSHyCOwwc9R6ivvEO2ltDO9uea86AExxxPIxDDOQFByPU+VcbzLG5S3WTiF9KwkjZbdgmpXUjAZRbgqFJwTnpmuj7PKf9s8SOP/Ltt/yejikLKcXbC0a1N1zCIg2g5U69ecaNGNWvPlWVh2ljncxBJ4pNBcc6F48gAZK6gAcZGRXn/Dba3aDiIu2lij/2rKySRg5jYEFH2U4G3XGKu9nuMzteNbpdC+tuQztLywpiboql18LFt9v8qOCFlfg/aSKPh6XU91zUOfrTFyy+WIVRECxz5ADrTnB+1dvcy8leZHNp1iOaN4mZf7ShwMj8K85soXXhHCpyjPFbXKyzKASQgdsvpAydPWujuuJRX/FLA2uZBbcySWYKwVFdCoTUR9piRt7UcV3+pLKkv7QbMGQLz3MLMsnLgkbRp6liFwF9/wAap3PaWBII7heZLHLjl8qNpGbIJ+yoJHQ1z3YFP6PxDI63Vx1HXwrXK9nuJzQcL4VHzZLa3lacTzomWTEsxQZKkLqO2SKYL4FnpHBu1EF07xJzEmjXU0UsbRuFO2rS4BIyRv7ikv2bcQlnsEkmcu5eQFjjOA5A6DyFcz2XmifjTNDLNOgsnHNlydR5sf2SVAI/AYq9+ydSOGx5BHjl6/32qSikv2KX+NcZS1VS6yvrOlVijaRicZ6ICR+NKcK7V284m0mRXgXVJHJG0bqME50MASNqj9vOLSxT2sRne2tZeZzZ41yQy6dCairBM77kb/lXO8Glje/v2hkmmj7gQJJc5YjVnSSoyvpgUUerFnYcK7eWdyyrC0j6gTkRPpXClirNjSrYB2J9K+cJ7e2dyyLC8jl87iJ8KQCcO2MKcDofatfYJMcHtxjH1G46b4P+NT+w8ksPAEaBMzLBIyJj7TguRkDc5ONvOjS7BTTt5a5TWtxGjsFWSW3kRCT0GtlxvVez41FLPNbqTzYNJdSpGzjKlSdmB9RXkfaHiaT8OBe9ubi6kMTPDpwkZ5iFgyLGNIGCBqJ3xXT/ALQpJLGW34jAhZihtZFHVhIpMR/JwP8ACq4IlnbcK41FctMIiW5Mhic4IGpftBSftY9RVCofYvg3c7OKJt5Ma5T6yP4nP6nH4Crlc3V9GgoooqAKKKKAKKKKAKKKKA392PrR3Y+tNUV7NMDnkxXux9aO7H1pqimmAyYr3Y+tHdj601RTTAZMV7sfWjux9aaoppgMmK92PrR3U+tNUU0wGTFFtMdMD8BX3uvuKaoppgMmK919xXwWnntn8K18b4slrEZZNRUFVwiliSxCgADruaXXj6mAzcm4wDp0cptZ9wmMke9NMRkx3ux9aBa/hSS8eUwGbk3GAdOjlNr/AB0Yzj3oHHl5HP5VxjOnRym1/joxnHvTTAZMd7sfWjuvuKnv2jURLLybnDMV0iF9Yx5lcZA96LrtGsaRuYbkiQEgLC5K48mAHhPsaaYDJlDuvuKO6+4pLiXHlhCExXD6xqHLiZsezYGx9jTd5xARw80pIwwDpRCz74/qjfz3ppgMmfRab52z64r73X3FaeH8VE0TSCOVQufC8bKxwM7KdzWjh3H1mDkQ3CaF1HmRMueuy5HiO3QU0wGTHe6/hXxbTHTA/Cl+D8aW4LBYpo9OP3sbJnOemrr0rCz48skxiEU6kEjU0TKnh/8AURjfy9aaYjJjndfcV8W0x0wPwFKDjy8/kcqfOdOvlNy/XOvGMe9CceUz8jlT5yV1mJuXsM514xj3ppgMmOd19xQbTy2xSfEuOrDIIzFO5IB1RxM67nG7AYrbxfi624UmOZ9X8KNnI/HHSmmAyZvFr+FHdfcVpn4qFgE/LlIIB0CNjJv6p1GPOix4qJYmlEcqhc+F42Vzj0U7mmmAyZuNpnrijuvuKV4RxpbjViKdNIB+tjZM5z9nPXpWPCeOrcMVEU6YGcyxMg/IsOtNMRkxzuvuKBa+4pE9oF5xh5NxkEjXym0bDP2sYxX3hPH0uHKCOaNgNX1sbJkZxtq600wGTHBafhv1261H472WF1LbPJJ9Xbyc3l6ch3AIUk52059K6OiquKKFsV7sfWjux9aaoqaYDJivdj60d2PrTVFNMBkxXux9aO7H1pqimmAyYr3Y+tHdj601RTTAZMV7sfWimqKaYDJnOdvuJ3FrZyXFu0YaLxMJUZww6YGl1wckHO/TpWu87Vi2kW2ljmuLoQrMwtocqwLMhIDP4cFTszemCTW3t7wq4u7OS3tuTql8LGZmUBeuRoRsnIGx96+WXCJzeNdTcoa7RIGVGY4dZJXONSDKYcb9eu1dSGuXtUrGF4dTxzWs1yiCPLvy+UVAJcYbx40kbk9RjeZwXttJPb2bvDJC8z26s7w/Vyc0HIh+tyBtnUc4BGxpngfZWWHuOto/6NZyW76Sxyz8jBXKjK/Vt1wem1K8P7NXogs7eXu2izlt2V0eQs6whgxZTHhWIwQASM53oCtd9sooZuVNDcRrrCc1kHLJZtKEaWLlWYgA6fPfAyaTn7RSxvfan8MV1awxjQG0rMttqGAVJy0jbknGehxiodz+z+5bw6bJ2E6zd7kDm4YCZZSmSp5YC5UEMQQuMDWSt3iXZaaQ3eGj+vurWdMltlg7trDeHZjymxjI3G48gHuJ9rFgmET211gyJEJRGpjJk0gYbXkgE77eR9KwftnEk/JlhuIsycpZHQaGZn0JjSxbDnGCVAwd8Vpn4dfG/M+m1khUqsWuSQPEhC80qgiKGRjq8RbpgZAznnYf2fXA5KlbJ2inima7cO1zNolV31FlJQnfo7DYDYHYCinbmT/xANbzKLZ5lSbkho0WKASAy/WgsSckAYyGTpk4szdrETloI555WijldYIi2hXBw7ZOlQSp8Oot7Eb1L4h2dvT/ALQii7sYL7mtqd5FkRpLdYgNIjKlQyKc5zgnbbFMw8Du7Z+Zam3YyRQRypMXUBoVK60ZFOQQQNJUdM58qAave2kCGAIk85uI3kiEMZJYIUDAhiCpGrPix9kg4OAavA+LJdwJPHqCvqGHGllKsUdWHqrKw2yNtiRvUTg3ZZ7ee2fWrLFFcrIdwWkuJY5SyruAupX2LbZA361R7I8Ke1tlhkKlhJM+VJIxJNJIvUA5w4zt1zQGXai1jlhVZZBGoliYMfMrIpVfzIA/OmbviGiaGLAPO17l1BGhQdlJ1P1/q9POlu09rHJCqyyctRLEwb1ZZFKr+ZAH50txmzdr+wkVSUjFxrYdF1RqFz+JFAN2naW0ldY47mF5HGVRZFLMN9wAcnoaS7M9s7W9LLFLHzA8iiMOrMyxsV5gA30sAGB9CK5zgfZ+SO14SvI0PFdGSYBQCoMdyCz492Tf3FVexmuGSa3ktJkJnuZVn0x8orJK7oAwfVkqw20+ooC3xXtJaWzhLi5hicjUFkkVSQSQDgnpkEZ9jWnjXGGjktY4gjd5kZAzE4XTFJJnw9c6MfnXN9rre6kumDR3j25RBbizeOIa/FrM8hYOq5ZQOq4BOCRWrhdo8MfAIpFKSIzKynqCLOfINAdRx/i0ts1uQqMks0UDdQQZCQWHkQMdKuVzHbvpZf8AHW//AFGqXajh7XFtJEqI7NpwskkkSnS6tu8QLjpnbrsDsTQFWtF5dxxLqkdUXIXUxAGWIVRk+ZJA/OuL7L9lJre5SV7a1RVDZaO7upWGVI2SVQh9N+gqz284c1xaiJY+Zme3LJgEFFnjZ8g7EaQc+1AUuG8ctrhWeCeKVEOGZHVgp9yDtWmx7TWcyyPFcwyLEuqQrIpCLgnUxB2GAdz6VyfaXs3PPJxEQqVEkdloxpAl5TzNJH4/BuCAdQK77gjasOyvD5ZL5Z5o77UkTx67mG0iXS5B0/UeJzkbA7DxHbO4HepfRkqokQsycxRqGSu3iA813G/vX2C8SSMSxsroy6lZSCGGMgg9Me9ecR9nrmOyk5SzLNEO6xbqrtEsTxK66ckYkleUbqTpHQYFeiJaiOARruFj0D3wuBQE+PtPbrBFNPLFBzIxLh5UIAOkHDA6WALqNQONx60rxbttaW72oeWPl3WsrLzFCKqoWDEk7gnCj3IqL2Z4FIsnCzND/u9g6MWUHlyHu4xv0bSJBt5Z9anWfDJ7eHh0jWssvd7i9aSOMIXCzNccshWZRg6lPXpQHoc1+vIaeMh15ZkQg5DDTqUgjyIxvUzhvaHNjFeXA0rLHHIFiSSQqJVUgYRSzEFsZA99qcv5ddlI2hk1QMdDABkyhOlgCQCOhAJqV2ZvjDwiykEUsxFrb+CEKXOY0GwZlG3U70AzYdo2nsY7uG3kkaVQVhVkDbnG7MQoA6kk194B2hNyZ4mhe3uYNOuKQhgBICY2DxkqytpPQ5Gk+xPNdkeIXVrwqOIWFxz7dY0KsEAfU51NHh/FoXJIOnOwyM5FrsVdOeYJbe7SVjzJJbhERXbZcRqkr6FAAATyA3JJJIDXCO0OpbprgxxC2uDAX1YU+CJg3i6ZMuMUzPw/N7HPrXwwumjzOplOoewxXLWt0kUfFGeFZweIBBE2MSM6WaoPECM6iCNvKunksM3sU5dQVhdDHnJOplJI6ZAxjpQFiiiigCiiigCiiigCiiigCiiigCiiigCiiigCiiigCiiigCiiigCiik73i0EJAmmijJGQHdVJHqAxG1AOUVK+ktn97tvjR/NR9JbP73b/ABo/moDV2tsmmt9KIzsskbhVKqTodW6tt5VmvEbjkFzasJQcCLmJkj11ZxWX0ls/vdv8aP5qPpLZ/e7b40fzUB8XiNxyDJ3VubnHK5iZI9dXT8qBxG45HM7q3NzjlcxM49dXT8q+/SWz+92/xo/mo+ktn97tvjR/NQGp+J3IiVxZsZCxBj5qeEeTas4OfSleMl5Y4uZw1bg7sUkaJuU3TbXkEkE7in/pLZ/e7b40fzUfSWz+92/xo/moBDjEHihkXh0c8iqCGPKDRFd1VWYZ2JONPTerF5cyLFrSEvJgfV6lB3xkajtt/wDalvpLZ/e7b40fzUfSWz+923xo/moDdw+8leJmkgMbjOELq2cDbcbDNL8O4jcOH5lq0RVcqDIjazvtsdvxNZfSWz+92/xo/mo+ktn97tvjR/NQGXB76eUtzrYwYxgl1fV1z9npisLTiNw0xR7VkjycScxCDjodI33r79JbP73b/Gj+aj6S2f3u2+NH81AfBxG45/L7q3Kzjm8xMY9dPX8qE4jcc/lm1YRZI5vMTGMddPWvv0ls/vdt8aP5qPpLZ/e7f40fzUB84lxC4jkCx2rSoQMuJEXGTuMNvtW3i17NGFMNuZieoDqun/6uta/pLZ/e7b40fzUfSWz+923xo/moDO6uZO76u765GA1Qll89mBY+E4H61o4DDyoG0WaWzbnkx8sBiBgbphd8Ab1s+ktn97t/jR/NR9JbP73bfGj+agPvCL+eTVzrYw4A05dW1dcjw9MbfrWvh95NOWS4tOXGVIOp0cNnYqVHkRWf0ls/vdt8aP5qPpLZ/e7f40fzUBOhtuXJyU4ZGsAk5gdeSF1qAVl0AZ15VcN1GB6V84dFcTXqzywGBY4WjALq+osyn+qdsYql9JbP73bfGj+aj6S2f3u2+NH81AVaKlfSWz+92/xo/mo+ktn97tvjR/NQFWipX0ls/vdv8aP5qPpLZ/e7b40fzUBVoqV9JbP73bfGj+aj6S2f3u3+NH81AVaKlfSWz+923xo/mo+ktn97tvjR/NQFWipQ7SWf3u3+NH81VQaAKKKKAQ4hxVYZII2B+vcxqwxgMEZwDvndVbf296Wv+0kEM/IldY8RCVpJGVEUM5RAWYjxMytgD09xWvtrwtrmzlSPImUCWErjPMiIePGSB9pQN9vWuLeG7ktzdyW8kTXkym4jEImmt4I0ZIljjYeKQtvr0Fl5m6kJQHaca7SxxWbXcJS4QMijRINLapViOHUMPCWP5jG1U34hEvMJljAhGZcsByxp1Zffw+HffG29eUQcHlFtxIJBdkSS2TR86ELJIFeIsdMSKMAA5GMqB4sHNUu0/OjbjMS2tzK15GvJMURZGAtVjbLjwqQVbwk6jgYBLLkD0HiHF7eBVaeeKJW+yZJFQNtnYsRnanAc9K8t7QcLnS6klcSGOWOFY9FiLwqETDRnfWni1N0wdfXIIHa9hbIw2EEZ5nhDAc1dD6dbFMpqOgacYUnKjAIBGABeooooAqET/Tp/+Ht/9S7q7UJv9+n/AJFv/qXdcub/AALHyNSTBcamAyQBk4yT0Az1J9K08SP1Mv8Acf8A6TSHaC3ZzAViLskyOSNOVVTlt2I/QU9xH9zJ/Lb/AKTXmcUkmd5RSinfmzZZN9Wn91f8hQ96gcIZFDnopYBjnpgZzXyy/dp/dX/IVKu7VnlZTEVi1o7FQpMrLggk6vCqkL5ZOnyHWwim+y8UYybyde++9jvFjtF/Oj/zpue5VBqdwq+rMAP1NKcW6Rfzo/8AOtt9nAwrMc7FdBZNj4hr29vzrKV0YirdM3xTBgGVgynoQcg/gRSFuf6ZP/It/wDUu6OA2zRxYcYYvI3udTswLY21EHJA2z0r5b/75N/It/8AUu6skk2kXkSjJpO+yjJKFBZmCqBkknAAHUknoK+hveonarhb3ELBG6I+IyMh2I8BzqGCD0zkZIONhVWzRgihyCwAzgYH6En/ADquMcE77/A24RXGpJ934/AW4WfHc/zx/oQVvuOJRIdLyxo2M4Z1U49cE9KX4X9u5/nf/hgpbi1u4MjwJIJmRQrhhpJUtpDKW6DJPTzpCKbpk4oxlKpG7tSf6Fdf8PN/ptVVjvUrtR/uV1/w83+m1VG61j4OZqa7QOELqHIyFLDURvuBnJ6H9DSPaE/VL/Ptf+5gpBLSdJpGUNl7hG1ahoMWlAwIJznZgBjrin+0P7pf59r/ANzBXSUVFqmdeWCjVO+h24u0jwXkVAempgufwyayguFdQyMGU9GUgg4ODgjbqCKX4qZOUwhH1jYVTt4dRwXOfJRk488Y8622dssSKi/ZUYH/ALn3PWs0sb+TNRwv5v338xdD/Sn/AJKf9ctMXN6keOZIiZzjWwXOOuMmlk/3p/5Kf9ctT+PWUjSl41bBt5Y8x6NRZmUhSJNtJwdxv71eOKlKm6NcMIzlUnSOg1Uhwk7S/wA6T/Ot3D4SkUaEAFUVSBkgYUDAJ3I/GtPCekv86T/Osv5OclTpDEt9GrBGkRXOMKWAJycDAJycnamA1c3xvhUjtIIulxytepQQvLPUNrBGw6aW3x+XRjrWpxikmmdOSEVFOLu/6/tfoT+Avi2iycDQKZkvo1UOZECNjSxYBTkZGDnByN6m2CBrJAU15jHhwDn02bbY7/lSlnaSqtgTG2YFKyLlcjMOnI8WCM7da1GCdtv2vUXj44yjbftN/wC+v1KfGJQ1uzKwKnQQQcgguuCCOop+acLuzBQSBucbk4A38ydqgQ2rRWARxhhgkdcapdWDjbO9NdpLYyKmmMuyyxtkacqFdGbdiMZA8uuKmCzxvq/IXHHbhfV1f/So8wBALAFjhQTjJwTgepwCfypDj5+qX+dbf9xDWjjELNLbOsTMUfUxAXIUpINOS2erDYVv4/8Aul/nW3/cQ1HFKmYnFKKafkpFvetD3qBA5kQIcYYsApz0wc4NF4oKMCusEfZwDn8jt71Es4ZY7a1UQ/XRgLqYK3LwmGYAONWRlRuOuTsN7CCats3x8cZK2/kr38oaCRlYMpjYgg5BBU7gjqKq2f7tP7q/5CoCWoitHQBgBHIfHjUSdbMTjbcknb1q/Z/u0/ur/kK68KSbo4cqSk0vBuooorucwooooAooooAooooAooooAqLd2swuXlRFdXiiTd9JBjacn+qdiJB+hq1RUlFSVMEXNx/AX4o+WtV1HcOjqIVyysv70eYI/sVzv7Y+1BsYINBId7iM5HksbB2/XAGPc13lpOJEV1OVcBgfYjIrnpiXJkeBLhVVeQuwA/ejyGP7FZ5uP4C/FHy1aNeb9iO2feuMcRty3gXHJH8k8uQ9PMkHHp+dNMRkzpr2C5fRiFRpdX3l8lOf7FMZuP4C/FHy1aqH234v3SxuJ/NI20/3iML/AIkU0xGTMs3H8Bfij5aUitrkTyS8lMPHEgHN3zG07EnwdPrB+hrT+y/jHe+GW0hbU4TluT11J4Tn9Afzrq6aYjJkXNx/AX4o+WjNx/AX4o+WuX/bH2oNjBb6CQz3EbEjyWNg7frgD8zXe2s4kRXU5VgGB9iMimmIyZBs7e5RpiYU+sk1j63oOXGm/g65Q/4Uzm4/gL8UfLVo15v2H7Z964vxG3LeBSOSv8k8uQ9PMlTj0/OmmIyZ0fGLW5mt5olhQNJE6AmXYF1KgnCdN6cJuP4C/FHy1ZoppiMmRc3H8Bfij5aU4pbXMqBRCgIkhfeXyjmjkI+x1IQge+K5y67Yae0UdpqxFyDHj1lY8wf4AAe5PrXpFNMRkyLm4/gL8UfLRm4/gL8UfLVS8uBHGzt9lFLH8AMmuE/Y32nN9bTF2JdJ5Dg9QsjF1H4DUR/h5U0xGTL6wXPOaTkrgxqmObvkM5/sf+qmM3H8Bfij5atVG7Y8WFpZXE/8ONiPxxhf8SKaYjJnzNx/AX4o+Wl7KC5TXmFTqdn2l8mP9yk/2VcZ73wy3csWdV5bk9dSbb++MV11NMRkyLm4/gL8UfLX0G4/gL8UfLXI/tU7XmxuOHIpI1TiSQ//ACwdDD8w5/T8DXoynIyOlNMRkzneG29zHEiGFSVUAkS7bf8AJTObj+AvxR8tWq847Q9sOTx6ztdRCGNlk9CZd0z+BRd/f8aaYjJnS8RguZIyghUE46y+jA/2PamSbj+AvxR8tWRRTTEZMi5uP4C/FHy0rxO2uZECiFARJE+8vlHKjn+p1IUiud4j2v0doYLTViPkNGR5F5CHXP4BAB+J9a9GppiMmRc3H8Bfij5aM3H8Bfij5atV5v2q7Y8jjlha6sRlWEvoTNlYx+TKpz7/AI00xGTOpu47h0dRCo1Ky55o8wR/Yq3bppVQfIAfoK2Citxgo+A3YUUUVohqupxGjO2dKKWOAWOFGThVBJOB0AJNTuAdo7e9Dm3Z2CHDFopI98sMDmIuSCpBxnHniqVzcLGjO7BURSzMTgKFGSSfIADNeTW/EYrjh6RxT5J4qocxOQ6rNfSFSGU5XUpyD+dAeu0jHxRDcvbYbmJEkpOBp0u0igA5znMZzt6V5pxSEWo4hbxGRbRbizEwV5GMcMiqbhgdRZQVHiI8s1odo1fiJ4QS39Dt8MrytnM0wlaOQksSsecFM4ZcAFgRQHsFFeR9j2Hf4uVPaBGEi3EUN1cXBkXlsQZEmjwmlwMuSvXTnLaTV7M3EBvI01arT648ObVlWYMonGWALEMW5e7DQrkdAaA9HooooAooqX2ha4EX9GGZM7fZ/IEOQNOeuDkDpk0Ah2n7LW1/pMkccrxsqjWxwo1o0i4BwGKjHTPSrHC7aOKJYocCOIaFUHVpC7Bckk7DbBrmpLB5FcJGWbmXKqfCOVI0rMkx1EEAKR4k1Ng7A1a4Iv1t4cEA3AwcYzi3t1JHr4gRn1BoCnI42UkAtkAZwTtviuZ4V2Ls7S458cSRvsI2DNqJKsHDZPiz13znGfKs7Ez99UzqQumcRE6SNzAcBlPTCnBYKxAORXy2gdLeNJEdW72WUOQ7aWuHkUllZv8AyzuSfI0B09TuMcLgvEMM6rIgIZoyxx56dQB3HmAdtvatvF+Zyn5QJfG2nTq/5deFJ9iQPcVAhWRo5+bb82duSXjGkKSYow322CugYP4dW+PzoB/sjwGGyh5MKojeFpVRiRr0KpbBO2Qo8hnFXDXPdn4StxL4HXFvbA6wMgh7olcqSuwZdlJABWmO0ZuMR93XI1jmfZ+wSA+QxB+xqIK5OoLsQTQCvabsrbcQCPJGkrKU0FmYqE5iNJpwcZZQRnz23qxwq2jihSOHHKQaEAOoALsBkk9MY/KoKWbOLNo4c6VhPNyF5arguu5DplcjCKdf2X0rvVLssuIG2IBnuiMgjY3MxBwfIg5z55zQFSZwB4iAOmScddhv65rmeE9i7O0nM8cKRsNIRwzaskFWDEnxaiR1zk79ay4iZzJJzVPIE1sY/ssNpl1EaTqxgKTqUYOrBIGa18QsZ1knklYOknJVAA22J2KKF1EDSrDLADUd9sYAHV1i8gXqQMkAZONzsB+JrKuYmNxzzzl+oE0JiOFO55obBU50/uvtAEMW6jBoDXediLI3SXLwpr1azIzsHMuuNoyDny0kY/LGK6uuJu+FGIkiEhWuLclmEbFj3uFwUaMaygGssZMEYGNgTXZTltLaRlsHAJxk423wcfjigNHEbWOdHgkwyuuHTUQSp2IOkg4O4996j9luy9tYs/JjjjkkLkhCfEgkYplSf6oYDONumamwRXbpMGDLclIc7IGaNLmclchjHzGh22cAM/Veoq8ORhNah4wjLBONKgYRdcGhTp8KtpAyqkjIbBIGaA6Cp3FuGQXkZimUSxahqXJwSp6NpO+D5HzArDjrXAEfd1yeYNeNP2fPUHI8OM5KnUCFwDk4lQ8KSe3ZGiVj3m4B1qAVVrmQuy6hkErghh1yCD0NAOdjuAQ2UAjhVFJxzeWxKmRVCsRnofDv06VdqbwUfvsDAMz+WM9AT+oO9Y8ba4Bh7uuRzU5n2dk1KHyGI20FjlSSGC7EE4Amcf7HWd9Kk0sMczAhGZmY+BNfgXBwDqYny369K6GzVQiqhyqjSN9X2dsZ8yMYrk7iwkkhi5cerBlXyXluZDpk8RBTGD9YgZxnKqc1f7PD6psDAM05G2Os0m+D69c+dAUXcKCSQANyTsB+NctxPsTZSXIu5IkLbu8jO2rUOXy2BzgBQnsBW7tEbgmcaSbbu7dNLZbw4wAderBfK6SMBSDkkDTecMZWupcERmGUHKqWmMgRlOVJZlj8SKGAIBwBgAkDqhXxZASQCCRscHp54PptSV7zBbnlA8zSMY06vLpr8JPsxA9xUC3jme1k1xs1xzYXkSIhMuogZ8FnVSuxGNRBG29AZ33Yeze6W6eFNQ1SPIzNr1homjcHOwUI3sBjauqVsjI3B8xUG8s27wZDHldQbm+HCRqgDxdde7ZbSFKnO5zWgC5Xh1uLZTzhFFsdIwQg2YOQNOdm3BAzjJ2oDpq5XivYqznulmkhRpWyzMztrOkIEKb7BcDpgD8TTkFrIBfho5cSuWjxIAzgwRoRGwkzGdSNjJTGQRjfC7wMQqNG/MNkyaVYK+rwAqJFYBWz5hx652zQHSivkcgYZUgj1ByKhzW8pNg3LkzG+ZRrUaAYJEOsB8PhnXpq6Ej339l1xA2xAM9yRkY2NzMQcHyIII9jQFeiiigA1iEHoKV7waVHGouZyudFzc45etdecZxpznpv0rjuiaxZV0/40BQOgpTvBo7wab4jFjQQego0D0G3Skor7VnSytpJU4IOCOoOOhHpWfeDTdEYscopPvBo7wab4jFjlFJ94NHeDTfEYscopB74KVUsoLEhQSAWIBJCjzIAJ28hWfeDTdEYscopPvBrCe+0KWdlVVGSzEAAepJ2ApuiMWP0Un3g1h37xaNS68atORnGcZx1xnbNN0Rix+ipicTUyNEGBkRVZlHVQ2QpPpnBwPPBrf3hqbojFjlFSLLjcc2oxuGC5BbSQvhJVvERg4IIODtivltx6GQkRzxSMAWIR1c4HU4Uk43H6iruiMSxRUJO0kJz9aBpdY21Bl0u4BRW1AaS2RjPXI9RVHvDU3RGI5RSfeDR3g1N8Rixyik+8GjvBpviMWOUUn3g0d4NN8Rixyik+8GjvBpviMWOUUn3g0d4NN8Rixyik+8GtI4ohfQJE19NOoattztnPSruiVQb8FKik+8GsReblcjUACRtkA5wSPTY/pU3RJix6ik+8GjvBpviMWOUUil5nIBBIODjBweuD6HBFZd4NN0RixyikJ78INTsqr6sQB+prMXJPmKbojB+Ryik+8GjvBpviMWOUUn3g0U3xGLNVedPZjhsCyPBaXUKyxsk4Om4OqQMshLKwll1EHwsucZ6Hb0Wott2SsY5RKlrCsitqDhACD6j0NeaLo0RuO8TuIrmW0RzzLkwtasdPgUkrcgFsFtCxtJgatOtfUCl+Jz3EM7yy3NyIOcAjQ8h4UXKRokyMvNLGQlG0nqc5G+Oom4aXu0nYroijZUXHi1ufGxJHTSqgYx1fOcjGufsvZvNz3toWm1BtZQFsrjB/HYVckDh4OdaQX91FcTu0V3OvKPKKHU6oZXBQE6A2s+JV8G5Ayar9nLi9W7iWTvRt5Ayubs22zBS6GIwNnfDZUg7b+W3SHs5aGY3Bt4jMc5kKDUcrpOfXKkg+uax4X2Zs7Z+ZBbRRSYI1IoBweo9ulVyQo4mwnvXgsJe/wAuq7nMLDRGVVCtwcqNOTIOWMMTj/0nFdP2avmjF4txcF0tp9AlmKKQpiifxsAq7FzvgeVWYuFQqsaLEoWFtcYA2RvEMr6HxN+pom4VCyyo0SlZjmUEbOcKMt67Ko/IVHJMEO8ea4vZrYXElqkMULrywmqUyGXU2ZEbwLpCkAdfMdKU4Dx6aaazDuNLxXZcgALLyZYkjmHorKSwwSMN1PWuj4twO2usd4gjl09NagkdfP8AM7VjxLgFtcKizW8Uip9hWQEL+A8h7UtA4NXkvf8AZkhupFLXV6qyRGP7Ki5CMpKMD4EC56YJ88Gu/MgjiaMS65Y4tRLFeYRhgrsFA6lTvgAkH0rVcdnbV4hC9vE0SsXVCo0hmJJIHkSWP61tThESKwijVCYhCCBjCKG0L/dGo7e9G0wcbwS7u0Thcz3bzteGNZYWRAoV4WkLoFGoFNI1MSQSxOFBxS7SXL8Hmu5LuR2EVxiMpFyzh5FXWChLEY65xsNvXp+ynZC3so4isMQuEiVHmVcFjgBzk7+IjNVhwqHkmDlrySCDHjwkMSWGPckmq5KxRyfGpLiS4vVS6lhjt7WKVVjCZLss53Z1OF8G4A323GN1be1kur6GQ3U0LycOikYxcsbs4yAHjbCkkn8a7luHxEyMUXMqhJDj7aqGAU+oAZv1NJcQ7NWk4jWa2ikES6Iwyg6V2Gke2w2qZIUQeGcQWGwvrly6lp7ku0WNWVkMCFA3hDBUjAztkZPnWjsze3kfEFtrh2KyQvKFllilkGhkVSRFCnLzqYEZYEqcHwnPSWPB+W9wDpeCd+boYZKuwAdcfZKHSGGwIYvnOcjPhfZy1tmDQW8UTDO6KAfFp1b++lf0pa7BK7E4/wBntkhRzbvJJwB/SZ9yfIUh2LhNnOlhLHa81bYOs1uMMURkRhKD4ssdJB6HB9Kv8D4IYIngd0lhZpGCmMqfrZHdg5MjBh4yPsjb1pjhXAre1DC2hjh19dC4zjpnHXHpmja7Bzq2yytxuN91ZlBGcbdziqhYXxktOHzSXKQNIIHfOkCcvCSYV1EYJY6hjJ8OMVhN2blKXa89dd468x1Ro9CiNY25Y1sdZVNiWwCc74wat1wlXe2OQEt2LqmkYJ5ZjQgjGnSGbYDBz7UbQKNFFFYKFFFFAFFFFAFFFFAFFFFALcSZxDKY/wB4Ecp/e0nT198Vzd1a2v8As8SRhNQUNFIPtmXqvi+0W5mxB9811tIJwW3EnNEMYkzq1aRnJ8/xrpCaieng5lxru/N9fP0fv49Ei84nIkfECz6TEqaM4GlmhQ4HuXP6mvsFoz30jc6RPqYGIXTg7yeE5UnGxPr4j7Yr3XB4JX1yQozkadRUE4wRj9DisrnhUMjK7xIzJjSSNxg5GDWtka698fwdV/6ONRpKm1T6X0/j7nOWlxcCGG47wzM8oTlFV0spkZSAAA2oLls56L086ZfijiEkyYY3piXpkrz9OkevgB/LNOcE7ORQBWMcZmUsTIF38RY9T7HFNtwW3LmTkx6yQS2kZyCCDn1yAa1KcL/o3yc/Bm+rV34S+fH5fXz9CXwOzbvF03OkwJz4PDpbMcZ38Ods42I2A96tcPHhOZRL438Qxt4j4Nifs/Z/KsG4XCZedyk5o/r48XTHX8KYggVBhQFBJbA9WOSfzJJrnOWX2PNzcqn+y+F8e+0cxxRHa5nbTA3JjQqLjONBDM5UdBlhguemMeVdFwy6EsMcijSHRWA9AR02rC+4TBMQZYkcrsCwzj2pwCkpppIvLzRnCKS7Xv38/AUUUVzPMFFFFAf/2Q==" id="112" name="Google Shape;112;p13"/>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https://encrypted-tbn2.gstatic.com/images?q=tbn:ANd9GcQBZjuUAwuvjwDSCvo2aAjIMk2u2ceaW61YsQt5g_trIXyk70lF" id="113" name="Google Shape;113;p13"/>
          <p:cNvPicPr preferRelativeResize="0"/>
          <p:nvPr/>
        </p:nvPicPr>
        <p:blipFill rotWithShape="1">
          <a:blip r:embed="rId4">
            <a:alphaModFix/>
          </a:blip>
          <a:srcRect b="0" l="0" r="0" t="0"/>
          <a:stretch/>
        </p:blipFill>
        <p:spPr>
          <a:xfrm>
            <a:off x="2362200" y="3429000"/>
            <a:ext cx="4419600" cy="1028701"/>
          </a:xfrm>
          <a:prstGeom prst="rect">
            <a:avLst/>
          </a:prstGeom>
          <a:noFill/>
          <a:ln>
            <a:noFill/>
          </a:ln>
        </p:spPr>
      </p:pic>
      <p:sp>
        <p:nvSpPr>
          <p:cNvPr id="114" name="Google Shape;114;p13"/>
          <p:cNvSpPr/>
          <p:nvPr/>
        </p:nvSpPr>
        <p:spPr>
          <a:xfrm>
            <a:off x="1371600" y="1600200"/>
            <a:ext cx="61722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737373"/>
                </a:solidFill>
                <a:latin typeface="Comic Sans MS"/>
                <a:ea typeface="Comic Sans MS"/>
                <a:cs typeface="Comic Sans MS"/>
                <a:sym typeface="Comic Sans MS"/>
              </a:rPr>
              <a:t>Recitation 4</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7"/>
          <p:cNvSpPr txBox="1"/>
          <p:nvPr>
            <p:ph idx="4294967295"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Question 2 - Array Print</a:t>
            </a:r>
            <a:endParaRPr/>
          </a:p>
        </p:txBody>
      </p:sp>
      <p:sp>
        <p:nvSpPr>
          <p:cNvPr id="121" name="Google Shape;121;p17"/>
          <p:cNvSpPr txBox="1"/>
          <p:nvPr>
            <p:ph idx="4294967295" type="body"/>
          </p:nvPr>
        </p:nvSpPr>
        <p:spPr>
          <a:xfrm>
            <a:off x="228600" y="838200"/>
            <a:ext cx="8610600" cy="27432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SzPts val="1600"/>
              <a:buChar char="■"/>
            </a:pPr>
            <a:r>
              <a:rPr lang="en-US" sz="1600"/>
              <a:t>Similar to the case of strings, we can think about arrays as referring to some location in physical memory.</a:t>
            </a:r>
            <a:endParaRPr/>
          </a:p>
          <a:p>
            <a:pPr indent="-342900" lvl="0" marL="342900" rtl="0" algn="l">
              <a:lnSpc>
                <a:spcPct val="100000"/>
              </a:lnSpc>
              <a:spcBef>
                <a:spcPts val="960"/>
              </a:spcBef>
              <a:spcAft>
                <a:spcPts val="0"/>
              </a:spcAft>
              <a:buSzPts val="1600"/>
              <a:buChar char="■"/>
            </a:pPr>
            <a:r>
              <a:rPr lang="en-US" sz="1600"/>
              <a:t>Consider the next bit of code:</a:t>
            </a:r>
            <a:endParaRPr sz="1600"/>
          </a:p>
          <a:p>
            <a:pPr indent="0" lvl="0" marL="457200" rtl="0" algn="l">
              <a:lnSpc>
                <a:spcPct val="100000"/>
              </a:lnSpc>
              <a:spcBef>
                <a:spcPts val="960"/>
              </a:spcBef>
              <a:spcAft>
                <a:spcPts val="0"/>
              </a:spcAft>
              <a:buSzPts val="1800"/>
              <a:buNone/>
            </a:pPr>
            <a:r>
              <a:t/>
            </a:r>
            <a:endParaRPr sz="1600"/>
          </a:p>
          <a:p>
            <a:pPr indent="0" lvl="0" marL="457200" rtl="0" algn="l">
              <a:lnSpc>
                <a:spcPct val="100000"/>
              </a:lnSpc>
              <a:spcBef>
                <a:spcPts val="960"/>
              </a:spcBef>
              <a:spcAft>
                <a:spcPts val="0"/>
              </a:spcAft>
              <a:buSzPts val="1800"/>
              <a:buNone/>
            </a:pPr>
            <a:r>
              <a:t/>
            </a:r>
            <a:endParaRPr sz="1600"/>
          </a:p>
          <a:p>
            <a:pPr indent="0" lvl="0" marL="457200" rtl="0" algn="l">
              <a:lnSpc>
                <a:spcPct val="100000"/>
              </a:lnSpc>
              <a:spcBef>
                <a:spcPts val="960"/>
              </a:spcBef>
              <a:spcAft>
                <a:spcPts val="0"/>
              </a:spcAft>
              <a:buSzPts val="1800"/>
              <a:buNone/>
            </a:pPr>
            <a:r>
              <a:t/>
            </a:r>
            <a:endParaRPr sz="1600"/>
          </a:p>
          <a:p>
            <a:pPr indent="0" lvl="0" marL="457200" rtl="0" algn="l">
              <a:lnSpc>
                <a:spcPct val="100000"/>
              </a:lnSpc>
              <a:spcBef>
                <a:spcPts val="960"/>
              </a:spcBef>
              <a:spcAft>
                <a:spcPts val="0"/>
              </a:spcAft>
              <a:buSzPts val="1800"/>
              <a:buNone/>
            </a:pPr>
            <a:r>
              <a:t/>
            </a:r>
            <a:endParaRPr sz="1600"/>
          </a:p>
          <a:p>
            <a:pPr indent="-342900" lvl="0" marL="342900" rtl="0" algn="l">
              <a:lnSpc>
                <a:spcPct val="100000"/>
              </a:lnSpc>
              <a:spcBef>
                <a:spcPts val="960"/>
              </a:spcBef>
              <a:spcAft>
                <a:spcPts val="0"/>
              </a:spcAft>
              <a:buSzPts val="1600"/>
              <a:buChar char="■"/>
            </a:pPr>
            <a:r>
              <a:rPr lang="en-US" sz="1600"/>
              <a:t>This curious number is actually an address in the computer’s memory</a:t>
            </a:r>
            <a:endParaRPr sz="1600"/>
          </a:p>
          <a:p>
            <a:pPr indent="-342900" lvl="0" marL="342900" rtl="0" algn="l">
              <a:lnSpc>
                <a:spcPct val="100000"/>
              </a:lnSpc>
              <a:spcBef>
                <a:spcPts val="960"/>
              </a:spcBef>
              <a:spcAft>
                <a:spcPts val="0"/>
              </a:spcAft>
              <a:buSzPts val="1600"/>
              <a:buChar char="■"/>
            </a:pPr>
            <a:r>
              <a:rPr lang="en-US" sz="1600"/>
              <a:t>To compensate we will build a function which prints an array which will print the array in the following format :</a:t>
            </a:r>
            <a:endParaRPr sz="1600"/>
          </a:p>
          <a:p>
            <a:pPr indent="0" lvl="0" marL="457200" rtl="0" algn="l">
              <a:lnSpc>
                <a:spcPct val="100000"/>
              </a:lnSpc>
              <a:spcBef>
                <a:spcPts val="960"/>
              </a:spcBef>
              <a:spcAft>
                <a:spcPts val="0"/>
              </a:spcAft>
              <a:buSzPts val="1800"/>
              <a:buNone/>
            </a:pPr>
            <a:r>
              <a:rPr lang="en-US" sz="1600"/>
              <a:t>{arr[0], arr[1] ,..., arr[arr.length-1]}; </a:t>
            </a:r>
            <a:endParaRPr sz="1600"/>
          </a:p>
          <a:p>
            <a:pPr indent="-342900" lvl="0" marL="342900" rtl="0" algn="l">
              <a:lnSpc>
                <a:spcPct val="90000"/>
              </a:lnSpc>
              <a:spcBef>
                <a:spcPts val="960"/>
              </a:spcBef>
              <a:spcAft>
                <a:spcPts val="0"/>
              </a:spcAft>
              <a:buSzPts val="1600"/>
              <a:buNone/>
            </a:pPr>
            <a:r>
              <a:rPr b="1" lang="en-US" sz="1600">
                <a:solidFill>
                  <a:srgbClr val="7F0055"/>
                </a:solidFill>
                <a:latin typeface="Courier New"/>
                <a:ea typeface="Courier New"/>
                <a:cs typeface="Courier New"/>
                <a:sym typeface="Courier New"/>
              </a:rPr>
              <a:t>	</a:t>
            </a:r>
            <a:endParaRPr sz="1600"/>
          </a:p>
          <a:p>
            <a:pPr indent="-342900" lvl="0" marL="342900" rtl="0" algn="l">
              <a:lnSpc>
                <a:spcPct val="100000"/>
              </a:lnSpc>
              <a:spcBef>
                <a:spcPts val="960"/>
              </a:spcBef>
              <a:spcAft>
                <a:spcPts val="0"/>
              </a:spcAft>
              <a:buSzPts val="1600"/>
              <a:buFont typeface="Noto Sans"/>
              <a:buNone/>
            </a:pPr>
            <a:r>
              <a:t/>
            </a:r>
            <a:endParaRPr sz="1600"/>
          </a:p>
        </p:txBody>
      </p:sp>
      <p:sp>
        <p:nvSpPr>
          <p:cNvPr id="122" name="Google Shape;122;p17"/>
          <p:cNvSpPr/>
          <p:nvPr/>
        </p:nvSpPr>
        <p:spPr>
          <a:xfrm>
            <a:off x="152400" y="6680715"/>
            <a:ext cx="4781940" cy="138405"/>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3" name="Google Shape;123;p17"/>
          <p:cNvSpPr txBox="1"/>
          <p:nvPr/>
        </p:nvSpPr>
        <p:spPr>
          <a:xfrm>
            <a:off x="1077550" y="1919100"/>
            <a:ext cx="3684300" cy="1308020"/>
          </a:xfrm>
          <a:prstGeom prst="rect">
            <a:avLst/>
          </a:prstGeom>
          <a:solidFill>
            <a:srgbClr val="DBD8D8"/>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960"/>
              </a:spcBef>
              <a:spcAft>
                <a:spcPts val="0"/>
              </a:spcAft>
              <a:buClr>
                <a:srgbClr val="000000"/>
              </a:buClr>
              <a:buSzPts val="1600"/>
              <a:buFont typeface="Arial"/>
              <a:buNone/>
            </a:pPr>
            <a:r>
              <a:rPr b="1" i="0" lang="en-US" sz="1600" u="none" cap="none" strike="noStrike">
                <a:solidFill>
                  <a:srgbClr val="7F0055"/>
                </a:solidFill>
                <a:latin typeface="Consolas"/>
                <a:ea typeface="Consolas"/>
                <a:cs typeface="Consolas"/>
                <a:sym typeface="Consolas"/>
              </a:rPr>
              <a:t>int</a:t>
            </a:r>
            <a:r>
              <a:rPr b="0" i="0" lang="en-US" sz="1600" u="none" cap="none" strike="noStrike">
                <a:solidFill>
                  <a:schemeClr val="dk1"/>
                </a:solidFill>
                <a:latin typeface="Consolas"/>
                <a:ea typeface="Consolas"/>
                <a:cs typeface="Consolas"/>
                <a:sym typeface="Consolas"/>
              </a:rPr>
              <a:t>[] array = </a:t>
            </a:r>
            <a:r>
              <a:rPr b="1" i="0" lang="en-US" sz="1600" u="none" cap="none" strike="noStrike">
                <a:solidFill>
                  <a:srgbClr val="7F0055"/>
                </a:solidFill>
                <a:latin typeface="Consolas"/>
                <a:ea typeface="Consolas"/>
                <a:cs typeface="Consolas"/>
                <a:sym typeface="Consolas"/>
              </a:rPr>
              <a:t>new</a:t>
            </a:r>
            <a:r>
              <a:rPr b="1" i="0" lang="en-US" sz="1600" u="none" cap="none" strike="noStrike">
                <a:solidFill>
                  <a:schemeClr val="dk1"/>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int</a:t>
            </a:r>
            <a:r>
              <a:rPr b="0" i="0" lang="en-US" sz="1600" u="none" cap="none" strike="noStrike">
                <a:solidFill>
                  <a:schemeClr val="dk1"/>
                </a:solidFill>
                <a:latin typeface="Consolas"/>
                <a:ea typeface="Consolas"/>
                <a:cs typeface="Consolas"/>
                <a:sym typeface="Consolas"/>
              </a:rPr>
              <a:t>[0];</a:t>
            </a:r>
            <a:endParaRPr b="0" i="0" sz="1800" u="none" cap="none" strike="noStrike">
              <a:solidFill>
                <a:schemeClr val="dk1"/>
              </a:solidFill>
              <a:latin typeface="Consolas"/>
              <a:ea typeface="Consolas"/>
              <a:cs typeface="Consolas"/>
              <a:sym typeface="Consolas"/>
            </a:endParaRPr>
          </a:p>
          <a:p>
            <a:pPr indent="0" lvl="0" marL="0" marR="0" rtl="0" algn="l">
              <a:lnSpc>
                <a:spcPct val="100000"/>
              </a:lnSpc>
              <a:spcBef>
                <a:spcPts val="960"/>
              </a:spcBef>
              <a:spcAft>
                <a:spcPts val="0"/>
              </a:spcAft>
              <a:buClr>
                <a:srgbClr val="000000"/>
              </a:buClr>
              <a:buSzPts val="1600"/>
              <a:buFont typeface="Arial"/>
              <a:buNone/>
            </a:pPr>
            <a:r>
              <a:rPr b="0" i="0" lang="en-US" sz="1600" u="none" cap="none" strike="noStrike">
                <a:solidFill>
                  <a:schemeClr val="dk1"/>
                </a:solidFill>
                <a:latin typeface="Consolas"/>
                <a:ea typeface="Consolas"/>
                <a:cs typeface="Consolas"/>
                <a:sym typeface="Consolas"/>
              </a:rPr>
              <a:t>System.out.println(array);</a:t>
            </a:r>
            <a:endParaRPr b="0" i="0" sz="1800" u="none" cap="none" strike="noStrike">
              <a:solidFill>
                <a:schemeClr val="dk1"/>
              </a:solidFill>
              <a:latin typeface="Consolas"/>
              <a:ea typeface="Consolas"/>
              <a:cs typeface="Consolas"/>
              <a:sym typeface="Consolas"/>
            </a:endParaRPr>
          </a:p>
          <a:p>
            <a:pPr indent="0" lvl="0" marL="0" marR="0" rtl="0" algn="l">
              <a:lnSpc>
                <a:spcPct val="100000"/>
              </a:lnSpc>
              <a:spcBef>
                <a:spcPts val="960"/>
              </a:spcBef>
              <a:spcAft>
                <a:spcPts val="0"/>
              </a:spcAft>
              <a:buClr>
                <a:srgbClr val="000000"/>
              </a:buClr>
              <a:buSzPts val="1600"/>
              <a:buFont typeface="Arial"/>
              <a:buNone/>
            </a:pPr>
            <a:r>
              <a:rPr b="0" i="0" lang="en-US" sz="1600" u="none" cap="none" strike="noStrike">
                <a:solidFill>
                  <a:srgbClr val="00B050"/>
                </a:solidFill>
                <a:latin typeface="Consolas"/>
                <a:ea typeface="Consolas"/>
                <a:cs typeface="Consolas"/>
                <a:sym typeface="Consolas"/>
              </a:rPr>
              <a:t>//[I@120d62b</a:t>
            </a:r>
            <a:endParaRPr b="0" i="0" sz="1600" u="none" cap="none" strike="noStrike">
              <a:solidFill>
                <a:schemeClr val="dk1"/>
              </a:solidFill>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idx="4294967295"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rgbClr val="000000"/>
              </a:buClr>
              <a:buSzPts val="1400"/>
              <a:buFont typeface="Arial"/>
              <a:buNone/>
            </a:pPr>
            <a:r>
              <a:rPr lang="en-US"/>
              <a:t>Question 2 - Solution</a:t>
            </a:r>
            <a:endParaRPr/>
          </a:p>
        </p:txBody>
      </p:sp>
      <p:pic>
        <p:nvPicPr>
          <p:cNvPr id="130" name="Google Shape;130;p20"/>
          <p:cNvPicPr preferRelativeResize="0"/>
          <p:nvPr/>
        </p:nvPicPr>
        <p:blipFill rotWithShape="1">
          <a:blip r:embed="rId3">
            <a:alphaModFix/>
          </a:blip>
          <a:srcRect b="0" l="0" r="0" t="0"/>
          <a:stretch/>
        </p:blipFill>
        <p:spPr>
          <a:xfrm>
            <a:off x="4514850" y="3340100"/>
            <a:ext cx="114300" cy="177800"/>
          </a:xfrm>
          <a:prstGeom prst="rect">
            <a:avLst/>
          </a:prstGeom>
          <a:noFill/>
          <a:ln>
            <a:noFill/>
          </a:ln>
        </p:spPr>
      </p:pic>
      <p:sp>
        <p:nvSpPr>
          <p:cNvPr id="131" name="Google Shape;131;p20"/>
          <p:cNvSpPr/>
          <p:nvPr/>
        </p:nvSpPr>
        <p:spPr>
          <a:xfrm>
            <a:off x="152400" y="6677610"/>
            <a:ext cx="4724400" cy="152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2" name="Google Shape;132;p20"/>
          <p:cNvSpPr/>
          <p:nvPr/>
        </p:nvSpPr>
        <p:spPr>
          <a:xfrm>
            <a:off x="567075" y="989999"/>
            <a:ext cx="7152900" cy="4555123"/>
          </a:xfrm>
          <a:prstGeom prst="rect">
            <a:avLst/>
          </a:prstGeom>
          <a:solidFill>
            <a:srgbClr val="DBD8D8"/>
          </a:solid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50000"/>
              </a:lnSpc>
              <a:spcBef>
                <a:spcPts val="700"/>
              </a:spcBef>
              <a:spcAft>
                <a:spcPts val="0"/>
              </a:spcAft>
              <a:buClr>
                <a:schemeClr val="dk1"/>
              </a:buClr>
              <a:buSzPts val="1100"/>
              <a:buFont typeface="Arial"/>
              <a:buNone/>
            </a:pPr>
            <a:r>
              <a:rPr b="1" i="0" lang="en-US" sz="1400" u="none" cap="none" strike="noStrike">
                <a:solidFill>
                  <a:srgbClr val="7F0055"/>
                </a:solidFill>
                <a:latin typeface="Consolas"/>
                <a:ea typeface="Consolas"/>
                <a:cs typeface="Consolas"/>
                <a:sym typeface="Consolas"/>
              </a:rPr>
              <a:t>public</a:t>
            </a:r>
            <a:r>
              <a:rPr b="0" i="0" lang="en-US" sz="1400" u="none" cap="none" strike="noStrike">
                <a:solidFill>
                  <a:schemeClr val="dk1"/>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static</a:t>
            </a:r>
            <a:r>
              <a:rPr b="0" i="0" lang="en-US" sz="1400" u="none" cap="none" strike="noStrike">
                <a:solidFill>
                  <a:schemeClr val="dk1"/>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void</a:t>
            </a:r>
            <a:r>
              <a:rPr b="0" i="0" lang="en-US" sz="1400" u="none" cap="none" strike="noStrike">
                <a:solidFill>
                  <a:schemeClr val="dk1"/>
                </a:solidFill>
                <a:latin typeface="Consolas"/>
                <a:ea typeface="Consolas"/>
                <a:cs typeface="Consolas"/>
                <a:sym typeface="Consolas"/>
              </a:rPr>
              <a:t> printArray(int[] array){</a:t>
            </a:r>
            <a:endParaRPr b="0" i="0" sz="1400" u="none" cap="none" strike="noStrike">
              <a:solidFill>
                <a:schemeClr val="dk1"/>
              </a:solidFill>
              <a:latin typeface="Consolas"/>
              <a:ea typeface="Consolas"/>
              <a:cs typeface="Consolas"/>
              <a:sym typeface="Consolas"/>
            </a:endParaRPr>
          </a:p>
          <a:p>
            <a:pPr indent="0" lvl="0" marL="0" marR="0" rtl="0" algn="l">
              <a:lnSpc>
                <a:spcPct val="150000"/>
              </a:lnSpc>
              <a:spcBef>
                <a:spcPts val="700"/>
              </a:spcBef>
              <a:spcAft>
                <a:spcPts val="0"/>
              </a:spcAft>
              <a:buClr>
                <a:schemeClr val="dk1"/>
              </a:buClr>
              <a:buSzPts val="1100"/>
              <a:buFont typeface="Arial"/>
              <a:buNone/>
            </a:pPr>
            <a:r>
              <a:rPr b="0" i="0" lang="en-US" sz="1400" u="none" cap="none" strike="noStrike">
                <a:solidFill>
                  <a:schemeClr val="dk1"/>
                </a:solidFill>
                <a:latin typeface="Consolas"/>
                <a:ea typeface="Consolas"/>
                <a:cs typeface="Consolas"/>
                <a:sym typeface="Consolas"/>
              </a:rPr>
              <a:t>	System.out.print('{'); </a:t>
            </a:r>
            <a:endParaRPr b="0" i="0" sz="14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chemeClr val="dk1"/>
              </a:buClr>
              <a:buSzPts val="1100"/>
              <a:buFont typeface="Arial"/>
              <a:buNone/>
            </a:pPr>
            <a:r>
              <a:rPr b="0" i="0" lang="en-US" sz="1400" u="none" cap="none" strike="noStrike">
                <a:solidFill>
                  <a:schemeClr val="dk1"/>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for</a:t>
            </a:r>
            <a:r>
              <a:rPr b="0" i="0" lang="en-US" sz="1400" u="none" cap="none" strike="noStrike">
                <a:solidFill>
                  <a:schemeClr val="dk1"/>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int</a:t>
            </a:r>
            <a:r>
              <a:rPr b="0" i="0" lang="en-US" sz="1400" u="none" cap="none" strike="noStrike">
                <a:solidFill>
                  <a:schemeClr val="dk1"/>
                </a:solidFill>
                <a:latin typeface="Consolas"/>
                <a:ea typeface="Consolas"/>
                <a:cs typeface="Consolas"/>
                <a:sym typeface="Consolas"/>
              </a:rPr>
              <a:t> i = 0; i &lt; array.length; i++){</a:t>
            </a:r>
            <a:endParaRPr b="0" i="0" sz="1400" u="none" cap="none" strike="noStrike">
              <a:solidFill>
                <a:srgbClr val="00B050"/>
              </a:solidFill>
              <a:latin typeface="Consolas"/>
              <a:ea typeface="Consolas"/>
              <a:cs typeface="Consolas"/>
              <a:sym typeface="Consolas"/>
            </a:endParaRPr>
          </a:p>
          <a:p>
            <a:pPr indent="0" lvl="0" marL="0" marR="0" rtl="0" algn="l">
              <a:lnSpc>
                <a:spcPct val="150000"/>
              </a:lnSpc>
              <a:spcBef>
                <a:spcPts val="0"/>
              </a:spcBef>
              <a:spcAft>
                <a:spcPts val="0"/>
              </a:spcAft>
              <a:buClr>
                <a:schemeClr val="dk1"/>
              </a:buClr>
              <a:buSzPts val="1100"/>
              <a:buFont typeface="Arial"/>
              <a:buNone/>
            </a:pPr>
            <a:r>
              <a:rPr b="0" i="0" lang="en-US" sz="1400" u="none" cap="none" strike="noStrike">
                <a:solidFill>
                  <a:schemeClr val="dk1"/>
                </a:solidFill>
                <a:latin typeface="Consolas"/>
                <a:ea typeface="Consolas"/>
                <a:cs typeface="Consolas"/>
                <a:sym typeface="Consolas"/>
              </a:rPr>
              <a:t>		System.out.print(array[i]);</a:t>
            </a:r>
            <a:endParaRPr b="0" i="0" sz="14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chemeClr val="dk1"/>
              </a:buClr>
              <a:buSzPts val="1100"/>
              <a:buFont typeface="Arial"/>
              <a:buNone/>
            </a:pPr>
            <a:r>
              <a:rPr b="0" i="0" lang="en-US" sz="1400" u="none" cap="none" strike="noStrike">
                <a:solidFill>
                  <a:schemeClr val="dk1"/>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char</a:t>
            </a:r>
            <a:r>
              <a:rPr b="0" i="0" lang="en-US" sz="1400" u="none" cap="none" strike="noStrike">
                <a:solidFill>
                  <a:schemeClr val="dk1"/>
                </a:solidFill>
                <a:latin typeface="Consolas"/>
                <a:ea typeface="Consolas"/>
                <a:cs typeface="Consolas"/>
                <a:sym typeface="Consolas"/>
              </a:rPr>
              <a:t> c = i != array.length - 1 ? ',' : '}';</a:t>
            </a:r>
            <a:endParaRPr b="0" i="0" sz="14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chemeClr val="dk1"/>
              </a:buClr>
              <a:buSzPts val="1100"/>
              <a:buFont typeface="Arial"/>
              <a:buNone/>
            </a:pPr>
            <a:r>
              <a:rPr b="0" i="0" lang="en-US" sz="1400" u="none" cap="none" strike="noStrike">
                <a:solidFill>
                  <a:schemeClr val="dk1"/>
                </a:solidFill>
                <a:latin typeface="Consolas"/>
                <a:ea typeface="Consolas"/>
                <a:cs typeface="Consolas"/>
                <a:sym typeface="Consolas"/>
              </a:rPr>
              <a:t>		System.out.print(c);</a:t>
            </a:r>
            <a:endParaRPr b="0" i="0" sz="14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chemeClr val="dk1"/>
              </a:buClr>
              <a:buSzPts val="1100"/>
              <a:buFont typeface="Arial"/>
              <a:buNone/>
            </a:pPr>
            <a:r>
              <a:rPr b="0" i="0" lang="en-US" sz="1400" u="none" cap="none" strike="noStrike">
                <a:solidFill>
                  <a:schemeClr val="dk1"/>
                </a:solidFill>
                <a:latin typeface="Consolas"/>
                <a:ea typeface="Consolas"/>
                <a:cs typeface="Consolas"/>
                <a:sym typeface="Consolas"/>
              </a:rPr>
              <a:t>   	}</a:t>
            </a:r>
            <a:endParaRPr b="0" i="0" sz="14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chemeClr val="dk1"/>
              </a:buClr>
              <a:buSzPts val="1100"/>
              <a:buFont typeface="Arial"/>
              <a:buNone/>
            </a:pPr>
            <a:r>
              <a:rPr b="0" i="0" lang="en-US" sz="1400" u="none" cap="none" strike="noStrike">
                <a:solidFill>
                  <a:schemeClr val="dk1"/>
                </a:solidFill>
                <a:latin typeface="Consolas"/>
                <a:ea typeface="Consolas"/>
                <a:cs typeface="Consolas"/>
                <a:sym typeface="Consolas"/>
              </a:rPr>
              <a:t>	System.out.println();</a:t>
            </a:r>
            <a:endParaRPr b="0" i="0" sz="14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chemeClr val="dk1"/>
              </a:buClr>
              <a:buSzPts val="1100"/>
              <a:buFont typeface="Arial"/>
              <a:buNone/>
            </a:pPr>
            <a:r>
              <a:rPr b="0" i="0" lang="en-US" sz="1400" u="none" cap="none" strike="noStrike">
                <a:solidFill>
                  <a:schemeClr val="dk1"/>
                </a:solidFill>
                <a:latin typeface="Consolas"/>
                <a:ea typeface="Consolas"/>
                <a:cs typeface="Consolas"/>
                <a:sym typeface="Consolas"/>
              </a:rPr>
              <a:t>}</a:t>
            </a:r>
            <a:endParaRPr b="0" i="0" sz="14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t/>
            </a:r>
            <a:endParaRPr b="0" i="0" sz="14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t/>
            </a:r>
            <a:endParaRPr b="0" i="0" sz="14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b="0" i="0" lang="en-US" sz="1400" u="sng" cap="none" strike="noStrike">
                <a:solidFill>
                  <a:schemeClr val="dk1"/>
                </a:solidFill>
                <a:latin typeface="Consolas"/>
                <a:ea typeface="Consolas"/>
                <a:cs typeface="Consolas"/>
                <a:sym typeface="Consolas"/>
              </a:rPr>
              <a:t>Note</a:t>
            </a:r>
            <a:r>
              <a:rPr b="0" i="0" lang="en-US" sz="1400" u="none" cap="none" strike="noStrike">
                <a:solidFill>
                  <a:schemeClr val="dk1"/>
                </a:solidFill>
                <a:latin typeface="Consolas"/>
                <a:ea typeface="Consolas"/>
                <a:cs typeface="Consolas"/>
                <a:sym typeface="Consolas"/>
              </a:rPr>
              <a:t>: string.length</a:t>
            </a:r>
            <a:r>
              <a:rPr b="1" i="0" lang="en-US" sz="1400" u="sng" cap="none" strike="noStrike">
                <a:solidFill>
                  <a:schemeClr val="dk1"/>
                </a:solidFill>
                <a:latin typeface="Consolas"/>
                <a:ea typeface="Consolas"/>
                <a:cs typeface="Consolas"/>
                <a:sym typeface="Consolas"/>
              </a:rPr>
              <a:t>()</a:t>
            </a:r>
            <a:r>
              <a:rPr b="0" i="0" lang="en-US" sz="1400" u="none" cap="none" strike="noStrike">
                <a:solidFill>
                  <a:schemeClr val="dk1"/>
                </a:solidFill>
                <a:latin typeface="Consolas"/>
                <a:ea typeface="Consolas"/>
                <a:cs typeface="Consolas"/>
                <a:sym typeface="Consolas"/>
              </a:rPr>
              <a:t> has different semantic than array.length </a:t>
            </a:r>
            <a:endParaRPr b="0" i="0" sz="14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b="0" i="0" lang="en-US" sz="1400" u="none" cap="none" strike="noStrike">
                <a:solidFill>
                  <a:schemeClr val="dk1"/>
                </a:solidFill>
                <a:latin typeface="Consolas"/>
                <a:ea typeface="Consolas"/>
                <a:cs typeface="Consolas"/>
                <a:sym typeface="Consolas"/>
              </a:rPr>
              <a:t>it has different meanings but for now take note and ensure you are not confused.. </a:t>
            </a:r>
            <a:endParaRPr b="0" i="0" sz="14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b="0" i="0" lang="en-US" sz="1400" u="none" cap="none" strike="noStrike">
                <a:solidFill>
                  <a:schemeClr val="dk1"/>
                </a:solidFill>
                <a:latin typeface="Consolas"/>
                <a:ea typeface="Consolas"/>
                <a:cs typeface="Consolas"/>
                <a:sym typeface="Consolas"/>
              </a:rPr>
              <a:t> </a:t>
            </a:r>
            <a:endParaRPr b="0" i="0" sz="1400" u="none" cap="none" strike="noStrike">
              <a:solidFill>
                <a:schemeClr val="dk1"/>
              </a:solidFill>
              <a:latin typeface="Consolas"/>
              <a:ea typeface="Consolas"/>
              <a:cs typeface="Consolas"/>
              <a:sym typeface="Consolas"/>
            </a:endParaRPr>
          </a:p>
          <a:p>
            <a:pPr indent="-342900" lvl="0" marL="342900" marR="0" rtl="0" algn="l">
              <a:lnSpc>
                <a:spcPct val="100000"/>
              </a:lnSpc>
              <a:spcBef>
                <a:spcPts val="1080"/>
              </a:spcBef>
              <a:spcAft>
                <a:spcPts val="0"/>
              </a:spcAft>
              <a:buClr>
                <a:srgbClr val="000000"/>
              </a:buClr>
              <a:buSzPts val="1800"/>
              <a:buFont typeface="Arial"/>
              <a:buNone/>
            </a:pPr>
            <a:r>
              <a:t/>
            </a:r>
            <a:endParaRPr b="0" i="0" sz="1800" u="none" cap="none" strike="noStrike">
              <a:solidFill>
                <a:srgbClr val="7F0055"/>
              </a:solidFill>
              <a:latin typeface="Consolas"/>
              <a:ea typeface="Consolas"/>
              <a:cs typeface="Consolas"/>
              <a:sym typeface="Consola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2879d3210e9_1_83"/>
          <p:cNvSpPr txBox="1"/>
          <p:nvPr>
            <p:ph idx="4294967295"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Question 3 - Comparing arrays</a:t>
            </a:r>
            <a:endParaRPr/>
          </a:p>
        </p:txBody>
      </p:sp>
      <p:sp>
        <p:nvSpPr>
          <p:cNvPr id="139" name="Google Shape;139;g2879d3210e9_1_83"/>
          <p:cNvSpPr txBox="1"/>
          <p:nvPr/>
        </p:nvSpPr>
        <p:spPr>
          <a:xfrm>
            <a:off x="381000" y="1143000"/>
            <a:ext cx="7516800" cy="24147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6600"/>
              </a:buClr>
              <a:buSzPts val="1600"/>
              <a:buFont typeface="Arial"/>
              <a:buNone/>
            </a:pPr>
            <a:r>
              <a:t/>
            </a:r>
            <a:endParaRPr b="0" i="0" sz="1600" u="none" cap="none" strike="noStrike">
              <a:solidFill>
                <a:srgbClr val="000000"/>
              </a:solidFill>
              <a:latin typeface="Courier New"/>
              <a:ea typeface="Courier New"/>
              <a:cs typeface="Courier New"/>
              <a:sym typeface="Courier New"/>
            </a:endParaRPr>
          </a:p>
        </p:txBody>
      </p:sp>
      <p:sp>
        <p:nvSpPr>
          <p:cNvPr id="140" name="Google Shape;140;g2879d3210e9_1_83"/>
          <p:cNvSpPr txBox="1"/>
          <p:nvPr/>
        </p:nvSpPr>
        <p:spPr>
          <a:xfrm>
            <a:off x="228600" y="838200"/>
            <a:ext cx="8610600" cy="27432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omic Sans MS"/>
              <a:ea typeface="Comic Sans MS"/>
              <a:cs typeface="Comic Sans MS"/>
              <a:sym typeface="Comic Sans MS"/>
            </a:endParaRPr>
          </a:p>
          <a:p>
            <a:pPr indent="-342900" lvl="0" marL="342900" marR="0" rtl="0" algn="l">
              <a:lnSpc>
                <a:spcPct val="100000"/>
              </a:lnSpc>
              <a:spcBef>
                <a:spcPts val="960"/>
              </a:spcBef>
              <a:spcAft>
                <a:spcPts val="0"/>
              </a:spcAft>
              <a:buClr>
                <a:srgbClr val="006600"/>
              </a:buClr>
              <a:buSzPts val="1600"/>
              <a:buFont typeface="Noto Sans"/>
              <a:buNone/>
            </a:pPr>
            <a:r>
              <a:t/>
            </a:r>
            <a:endParaRPr b="0" i="0" sz="1600" u="none" cap="none" strike="noStrike">
              <a:solidFill>
                <a:schemeClr val="dk1"/>
              </a:solidFill>
              <a:latin typeface="Comic Sans MS"/>
              <a:ea typeface="Comic Sans MS"/>
              <a:cs typeface="Comic Sans MS"/>
              <a:sym typeface="Comic Sans MS"/>
            </a:endParaRPr>
          </a:p>
        </p:txBody>
      </p:sp>
      <p:sp>
        <p:nvSpPr>
          <p:cNvPr id="141" name="Google Shape;141;g2879d3210e9_1_83"/>
          <p:cNvSpPr/>
          <p:nvPr/>
        </p:nvSpPr>
        <p:spPr>
          <a:xfrm>
            <a:off x="152400" y="6680715"/>
            <a:ext cx="4782000" cy="1383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2" name="Google Shape;142;g2879d3210e9_1_83"/>
          <p:cNvSpPr txBox="1"/>
          <p:nvPr/>
        </p:nvSpPr>
        <p:spPr>
          <a:xfrm>
            <a:off x="228600" y="685800"/>
            <a:ext cx="8610600" cy="27432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Let use ‘==’ to compare arrays. </a:t>
            </a:r>
            <a:endParaRPr b="0" i="0" sz="1600" u="none" cap="none" strike="noStrike">
              <a:solidFill>
                <a:schemeClr val="dk1"/>
              </a:solidFill>
              <a:latin typeface="Comic Sans MS"/>
              <a:ea typeface="Comic Sans MS"/>
              <a:cs typeface="Comic Sans MS"/>
              <a:sym typeface="Comic Sans MS"/>
            </a:endParaRPr>
          </a:p>
          <a:p>
            <a:pPr indent="-342900" lvl="0" marL="342900" marR="0" rtl="0" algn="l">
              <a:lnSpc>
                <a:spcPct val="100000"/>
              </a:lnSpc>
              <a:spcBef>
                <a:spcPts val="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Why it happens?</a:t>
            </a:r>
            <a:endParaRPr b="0" i="0" sz="1600" u="none" cap="none" strike="noStrike">
              <a:solidFill>
                <a:schemeClr val="dk1"/>
              </a:solidFill>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omic Sans MS"/>
              <a:ea typeface="Comic Sans MS"/>
              <a:cs typeface="Comic Sans MS"/>
              <a:sym typeface="Comic Sans MS"/>
            </a:endParaRPr>
          </a:p>
          <a:p>
            <a:pPr indent="-342900" lvl="0" marL="3429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To compensate we will build a function which compares if a couple of arrays contain the same elements in the same order:</a:t>
            </a:r>
            <a:endParaRPr b="0" i="0" sz="1600" u="none" cap="none" strike="noStrike">
              <a:solidFill>
                <a:schemeClr val="dk1"/>
              </a:solidFill>
              <a:latin typeface="Comic Sans MS"/>
              <a:ea typeface="Comic Sans MS"/>
              <a:cs typeface="Comic Sans MS"/>
              <a:sym typeface="Comic Sans MS"/>
            </a:endParaRPr>
          </a:p>
          <a:p>
            <a:pPr indent="0" lvl="0" marL="0" marR="0" rtl="0" algn="l">
              <a:lnSpc>
                <a:spcPct val="100000"/>
              </a:lnSpc>
              <a:spcBef>
                <a:spcPts val="960"/>
              </a:spcBef>
              <a:spcAft>
                <a:spcPts val="0"/>
              </a:spcAft>
              <a:buClr>
                <a:srgbClr val="000000"/>
              </a:buClr>
              <a:buSzPts val="1600"/>
              <a:buFont typeface="Arial"/>
              <a:buNone/>
            </a:pPr>
            <a:r>
              <a:t/>
            </a:r>
            <a:endParaRPr b="0" i="0" sz="1600" u="none" cap="none" strike="noStrike">
              <a:solidFill>
                <a:schemeClr val="dk1"/>
              </a:solidFill>
              <a:latin typeface="Comic Sans MS"/>
              <a:ea typeface="Comic Sans MS"/>
              <a:cs typeface="Comic Sans MS"/>
              <a:sym typeface="Comic Sans MS"/>
            </a:endParaRPr>
          </a:p>
        </p:txBody>
      </p:sp>
      <p:sp>
        <p:nvSpPr>
          <p:cNvPr id="143" name="Google Shape;143;g2879d3210e9_1_83"/>
          <p:cNvSpPr/>
          <p:nvPr/>
        </p:nvSpPr>
        <p:spPr>
          <a:xfrm>
            <a:off x="528950" y="1611425"/>
            <a:ext cx="6252600" cy="2545500"/>
          </a:xfrm>
          <a:prstGeom prst="rect">
            <a:avLst/>
          </a:prstGeom>
          <a:solidFill>
            <a:srgbClr val="DBD8D8"/>
          </a:solid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1800"/>
              <a:buFont typeface="Arial"/>
              <a:buNone/>
            </a:pPr>
            <a:r>
              <a:rPr b="0" i="0" lang="en-US" sz="1800" u="none" cap="none" strike="noStrike">
                <a:solidFill>
                  <a:srgbClr val="7F0055"/>
                </a:solidFill>
                <a:latin typeface="Consolas"/>
                <a:ea typeface="Consolas"/>
                <a:cs typeface="Consolas"/>
                <a:sym typeface="Consolas"/>
              </a:rPr>
              <a:t>int</a:t>
            </a:r>
            <a:r>
              <a:rPr b="0" i="0" lang="en-US" sz="1800" u="none" cap="none" strike="noStrike">
                <a:solidFill>
                  <a:schemeClr val="dk1"/>
                </a:solidFill>
                <a:latin typeface="Consolas"/>
                <a:ea typeface="Consolas"/>
                <a:cs typeface="Consolas"/>
                <a:sym typeface="Consolas"/>
              </a:rPr>
              <a:t>[] a = {7};</a:t>
            </a:r>
            <a:endParaRPr b="0" i="0" sz="1400" u="none" cap="none" strike="noStrike">
              <a:solidFill>
                <a:srgbClr val="000000"/>
              </a:solidFill>
              <a:latin typeface="Consolas"/>
              <a:ea typeface="Consolas"/>
              <a:cs typeface="Consolas"/>
              <a:sym typeface="Consolas"/>
            </a:endParaRPr>
          </a:p>
          <a:p>
            <a:pPr indent="-342900" lvl="0" marL="342900" marR="0" rtl="0" algn="l">
              <a:lnSpc>
                <a:spcPct val="100000"/>
              </a:lnSpc>
              <a:spcBef>
                <a:spcPts val="1080"/>
              </a:spcBef>
              <a:spcAft>
                <a:spcPts val="0"/>
              </a:spcAft>
              <a:buClr>
                <a:srgbClr val="000000"/>
              </a:buClr>
              <a:buSzPts val="1800"/>
              <a:buFont typeface="Arial"/>
              <a:buNone/>
            </a:pPr>
            <a:r>
              <a:rPr b="0" i="0" lang="en-US" sz="1800" u="none" cap="none" strike="noStrike">
                <a:solidFill>
                  <a:srgbClr val="7F0055"/>
                </a:solidFill>
                <a:latin typeface="Consolas"/>
                <a:ea typeface="Consolas"/>
                <a:cs typeface="Consolas"/>
                <a:sym typeface="Consolas"/>
              </a:rPr>
              <a:t>int</a:t>
            </a:r>
            <a:r>
              <a:rPr b="0" i="0" lang="en-US" sz="1800" u="none" cap="none" strike="noStrike">
                <a:solidFill>
                  <a:schemeClr val="dk1"/>
                </a:solidFill>
                <a:latin typeface="Consolas"/>
                <a:ea typeface="Consolas"/>
                <a:cs typeface="Consolas"/>
                <a:sym typeface="Consolas"/>
              </a:rPr>
              <a:t>[] b = {7};</a:t>
            </a:r>
            <a:endParaRPr b="0" i="0" sz="1400" u="none" cap="none" strike="noStrike">
              <a:solidFill>
                <a:srgbClr val="000000"/>
              </a:solidFill>
              <a:latin typeface="Consolas"/>
              <a:ea typeface="Consolas"/>
              <a:cs typeface="Consolas"/>
              <a:sym typeface="Consolas"/>
            </a:endParaRPr>
          </a:p>
          <a:p>
            <a:pPr indent="-342900" lvl="0" marL="342900" marR="0" rtl="0" algn="l">
              <a:lnSpc>
                <a:spcPct val="100000"/>
              </a:lnSpc>
              <a:spcBef>
                <a:spcPts val="1080"/>
              </a:spcBef>
              <a:spcAft>
                <a:spcPts val="0"/>
              </a:spcAft>
              <a:buClr>
                <a:srgbClr val="000000"/>
              </a:buClr>
              <a:buSzPts val="1800"/>
              <a:buFont typeface="Arial"/>
              <a:buNone/>
            </a:pPr>
            <a:r>
              <a:rPr b="0" i="0" lang="en-US" sz="1800" u="none" cap="none" strike="noStrike">
                <a:solidFill>
                  <a:schemeClr val="dk1"/>
                </a:solidFill>
                <a:latin typeface="Consolas"/>
                <a:ea typeface="Consolas"/>
                <a:cs typeface="Consolas"/>
                <a:sym typeface="Consolas"/>
              </a:rPr>
              <a:t>System.out.println(a == b);</a:t>
            </a:r>
            <a:r>
              <a:rPr b="0" i="0" lang="en-US" sz="1400" u="none" cap="none" strike="noStrike">
                <a:solidFill>
                  <a:srgbClr val="000000"/>
                </a:solidFill>
                <a:latin typeface="Consolas"/>
                <a:ea typeface="Consolas"/>
                <a:cs typeface="Consolas"/>
                <a:sym typeface="Consolas"/>
              </a:rPr>
              <a:t> 		     </a:t>
            </a:r>
            <a:r>
              <a:rPr b="0" i="0" lang="en-US" sz="1800" u="none" cap="none" strike="noStrike">
                <a:solidFill>
                  <a:srgbClr val="00B050"/>
                </a:solidFill>
                <a:latin typeface="Consolas"/>
                <a:ea typeface="Consolas"/>
                <a:cs typeface="Consolas"/>
                <a:sym typeface="Consolas"/>
              </a:rPr>
              <a:t>// false</a:t>
            </a:r>
            <a:endParaRPr b="0" i="0" sz="1400" u="none" cap="none" strike="noStrike">
              <a:solidFill>
                <a:srgbClr val="000000"/>
              </a:solidFill>
              <a:latin typeface="Consolas"/>
              <a:ea typeface="Consolas"/>
              <a:cs typeface="Consolas"/>
              <a:sym typeface="Consolas"/>
            </a:endParaRPr>
          </a:p>
          <a:p>
            <a:pPr indent="-342900" lvl="0" marL="342900" marR="0" rtl="0" algn="l">
              <a:lnSpc>
                <a:spcPct val="100000"/>
              </a:lnSpc>
              <a:spcBef>
                <a:spcPts val="1080"/>
              </a:spcBef>
              <a:spcAft>
                <a:spcPts val="0"/>
              </a:spcAft>
              <a:buClr>
                <a:srgbClr val="000000"/>
              </a:buClr>
              <a:buSzPts val="1800"/>
              <a:buFont typeface="Arial"/>
              <a:buNone/>
            </a:pPr>
            <a:r>
              <a:rPr b="0" i="0" lang="en-US" sz="1800" u="none" cap="none" strike="noStrike">
                <a:solidFill>
                  <a:schemeClr val="dk1"/>
                </a:solidFill>
                <a:latin typeface="Consolas"/>
                <a:ea typeface="Consolas"/>
                <a:cs typeface="Consolas"/>
                <a:sym typeface="Consolas"/>
              </a:rPr>
              <a:t>System.out.println(a[0] == b[0]);	</a:t>
            </a:r>
            <a:r>
              <a:rPr b="0" i="0" lang="en-US" sz="1800" u="none" cap="none" strike="noStrike">
                <a:solidFill>
                  <a:srgbClr val="00B050"/>
                </a:solidFill>
                <a:latin typeface="Consolas"/>
                <a:ea typeface="Consolas"/>
                <a:cs typeface="Consolas"/>
                <a:sym typeface="Consolas"/>
              </a:rPr>
              <a:t>// true</a:t>
            </a:r>
            <a:endParaRPr b="0" i="0" sz="1800" u="none" cap="none" strike="noStrike">
              <a:solidFill>
                <a:schemeClr val="dk1"/>
              </a:solidFill>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txBox="1"/>
          <p:nvPr>
            <p:ph idx="4294967295"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marR="0" rtl="1" algn="l">
              <a:lnSpc>
                <a:spcPct val="100000"/>
              </a:lnSpc>
              <a:spcBef>
                <a:spcPts val="0"/>
              </a:spcBef>
              <a:spcAft>
                <a:spcPts val="0"/>
              </a:spcAft>
              <a:buClr>
                <a:srgbClr val="000000"/>
              </a:buClr>
              <a:buSzPts val="1400"/>
              <a:buFont typeface="Arial"/>
              <a:buNone/>
            </a:pPr>
            <a:r>
              <a:rPr lang="en-US"/>
              <a:t>Question 3 - Solution</a:t>
            </a:r>
            <a:endParaRPr/>
          </a:p>
        </p:txBody>
      </p:sp>
      <p:pic>
        <p:nvPicPr>
          <p:cNvPr id="150" name="Google Shape;150;p21"/>
          <p:cNvPicPr preferRelativeResize="0"/>
          <p:nvPr/>
        </p:nvPicPr>
        <p:blipFill rotWithShape="1">
          <a:blip r:embed="rId3">
            <a:alphaModFix/>
          </a:blip>
          <a:srcRect b="0" l="0" r="0" t="0"/>
          <a:stretch/>
        </p:blipFill>
        <p:spPr>
          <a:xfrm>
            <a:off x="4514850" y="3340100"/>
            <a:ext cx="114300" cy="177800"/>
          </a:xfrm>
          <a:prstGeom prst="rect">
            <a:avLst/>
          </a:prstGeom>
          <a:noFill/>
          <a:ln>
            <a:noFill/>
          </a:ln>
        </p:spPr>
      </p:pic>
      <p:sp>
        <p:nvSpPr>
          <p:cNvPr id="151" name="Google Shape;151;p21"/>
          <p:cNvSpPr/>
          <p:nvPr/>
        </p:nvSpPr>
        <p:spPr>
          <a:xfrm>
            <a:off x="685800" y="762000"/>
            <a:ext cx="6934200" cy="4270500"/>
          </a:xfrm>
          <a:prstGeom prst="rect">
            <a:avLst/>
          </a:prstGeom>
          <a:solidFill>
            <a:srgbClr val="DBD8D8"/>
          </a:solid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700"/>
              </a:spcBef>
              <a:spcAft>
                <a:spcPts val="0"/>
              </a:spcAft>
              <a:buClr>
                <a:srgbClr val="000000"/>
              </a:buClr>
              <a:buSzPts val="1400"/>
              <a:buFont typeface="Arial"/>
              <a:buNone/>
            </a:pPr>
            <a:r>
              <a:rPr b="1" i="0" lang="en-US" sz="1400" u="none" cap="none" strike="noStrike">
                <a:solidFill>
                  <a:srgbClr val="7F0055"/>
                </a:solidFill>
                <a:latin typeface="Consolas"/>
                <a:ea typeface="Consolas"/>
                <a:cs typeface="Consolas"/>
                <a:sym typeface="Consolas"/>
              </a:rPr>
              <a:t>public</a:t>
            </a:r>
            <a:r>
              <a:rPr b="0" i="0" lang="en-US" sz="1400" u="none" cap="none" strike="noStrike">
                <a:solidFill>
                  <a:srgbClr val="000000"/>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static</a:t>
            </a:r>
            <a:r>
              <a:rPr b="0" i="0" lang="en-US" sz="1400" u="none" cap="none" strike="noStrike">
                <a:solidFill>
                  <a:srgbClr val="000000"/>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boolean</a:t>
            </a:r>
            <a:r>
              <a:rPr b="0" i="0" lang="en-US" sz="1400" u="none" cap="none" strike="noStrike">
                <a:solidFill>
                  <a:srgbClr val="000000"/>
                </a:solidFill>
                <a:latin typeface="Consolas"/>
                <a:ea typeface="Consolas"/>
                <a:cs typeface="Consolas"/>
                <a:sym typeface="Consolas"/>
              </a:rPr>
              <a:t> equalsArray(</a:t>
            </a:r>
            <a:r>
              <a:rPr b="1" i="0" lang="en-US" sz="1400" u="none" cap="none" strike="noStrike">
                <a:solidFill>
                  <a:srgbClr val="7F0055"/>
                </a:solidFill>
                <a:latin typeface="Consolas"/>
                <a:ea typeface="Consolas"/>
                <a:cs typeface="Consolas"/>
                <a:sym typeface="Consolas"/>
              </a:rPr>
              <a:t>int</a:t>
            </a:r>
            <a:r>
              <a:rPr b="0" i="0" lang="en-US" sz="1400" u="none" cap="none" strike="noStrike">
                <a:solidFill>
                  <a:srgbClr val="000000"/>
                </a:solidFill>
                <a:latin typeface="Consolas"/>
                <a:ea typeface="Consolas"/>
                <a:cs typeface="Consolas"/>
                <a:sym typeface="Consolas"/>
              </a:rPr>
              <a:t>[] arr1, </a:t>
            </a:r>
            <a:r>
              <a:rPr b="1" i="0" lang="en-US" sz="1400" u="none" cap="none" strike="noStrike">
                <a:solidFill>
                  <a:srgbClr val="7F0055"/>
                </a:solidFill>
                <a:latin typeface="Consolas"/>
                <a:ea typeface="Consolas"/>
                <a:cs typeface="Consolas"/>
                <a:sym typeface="Consolas"/>
              </a:rPr>
              <a:t>int</a:t>
            </a:r>
            <a:r>
              <a:rPr b="0" i="0" lang="en-US" sz="1400" u="none" cap="none" strike="noStrike">
                <a:solidFill>
                  <a:srgbClr val="000000"/>
                </a:solidFill>
                <a:latin typeface="Consolas"/>
                <a:ea typeface="Consolas"/>
                <a:cs typeface="Consolas"/>
                <a:sym typeface="Consolas"/>
              </a:rPr>
              <a:t>[] arr2){</a:t>
            </a:r>
            <a:endParaRPr b="0" i="0" sz="1400" u="none" cap="none" strike="noStrike">
              <a:solidFill>
                <a:schemeClr val="dk1"/>
              </a:solidFill>
              <a:latin typeface="Consolas"/>
              <a:ea typeface="Consolas"/>
              <a:cs typeface="Consolas"/>
              <a:sym typeface="Consolas"/>
            </a:endParaRPr>
          </a:p>
          <a:p>
            <a:pPr indent="0" lvl="0" marL="0" marR="0" rtl="0" algn="l">
              <a:lnSpc>
                <a:spcPct val="100000"/>
              </a:lnSpc>
              <a:spcBef>
                <a:spcPts val="70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if</a:t>
            </a:r>
            <a:r>
              <a:rPr b="0" i="0" lang="en-US" sz="1400" u="none" cap="none" strike="noStrike">
                <a:solidFill>
                  <a:srgbClr val="000000"/>
                </a:solidFill>
                <a:latin typeface="Consolas"/>
                <a:ea typeface="Consolas"/>
                <a:cs typeface="Consolas"/>
                <a:sym typeface="Consolas"/>
              </a:rPr>
              <a:t> (arr1.length != arr2.length) {</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700"/>
              </a:spcBef>
              <a:spcAft>
                <a:spcPts val="0"/>
              </a:spcAft>
              <a:buClr>
                <a:schemeClr val="dk1"/>
              </a:buClr>
              <a:buSzPts val="1400"/>
              <a:buFont typeface="Arial"/>
              <a:buNone/>
            </a:pPr>
            <a:r>
              <a:rPr b="0" i="0" lang="en-US" sz="1400" u="none" cap="none" strike="noStrike">
                <a:solidFill>
                  <a:schemeClr val="dk1"/>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return false</a:t>
            </a:r>
            <a:r>
              <a:rPr b="0" i="0" lang="en-US" sz="1400" u="none" cap="none" strike="noStrike">
                <a:solidFill>
                  <a:schemeClr val="dk1"/>
                </a:solidFill>
                <a:latin typeface="Consolas"/>
                <a:ea typeface="Consolas"/>
                <a:cs typeface="Consolas"/>
                <a:sym typeface="Consolas"/>
              </a:rPr>
              <a:t>;</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70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for</a:t>
            </a:r>
            <a:r>
              <a:rPr b="0" i="0" lang="en-US" sz="1400" u="none" cap="none" strike="noStrike">
                <a:solidFill>
                  <a:srgbClr val="000000"/>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int</a:t>
            </a:r>
            <a:r>
              <a:rPr b="0" i="0" lang="en-US" sz="1400" u="none" cap="none" strike="noStrike">
                <a:solidFill>
                  <a:srgbClr val="000000"/>
                </a:solidFill>
                <a:latin typeface="Consolas"/>
                <a:ea typeface="Consolas"/>
                <a:cs typeface="Consolas"/>
                <a:sym typeface="Consolas"/>
              </a:rPr>
              <a:t> i = 0; i &lt; arr1.length; i++){</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70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if</a:t>
            </a:r>
            <a:r>
              <a:rPr b="0" i="0" lang="en-US" sz="1400" u="none" cap="none" strike="noStrike">
                <a:solidFill>
                  <a:srgbClr val="000000"/>
                </a:solidFill>
                <a:latin typeface="Consolas"/>
                <a:ea typeface="Consolas"/>
                <a:cs typeface="Consolas"/>
                <a:sym typeface="Consolas"/>
              </a:rPr>
              <a:t> (arr1[i] != arr2[i]) {</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70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return false</a:t>
            </a:r>
            <a:r>
              <a:rPr b="0" i="0" lang="en-US" sz="14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70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B05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return true</a:t>
            </a:r>
            <a:r>
              <a:rPr b="0" i="0" lang="en-US" sz="14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a:t>
            </a:r>
            <a:endParaRPr b="1" i="0" sz="1400" u="none" cap="none" strike="noStrike">
              <a:solidFill>
                <a:srgbClr val="7F0055"/>
              </a:solidFill>
              <a:latin typeface="Courier New"/>
              <a:ea typeface="Courier New"/>
              <a:cs typeface="Courier New"/>
              <a:sym typeface="Courier New"/>
            </a:endParaRPr>
          </a:p>
        </p:txBody>
      </p:sp>
      <p:sp>
        <p:nvSpPr>
          <p:cNvPr id="152" name="Google Shape;152;p21"/>
          <p:cNvSpPr/>
          <p:nvPr/>
        </p:nvSpPr>
        <p:spPr>
          <a:xfrm>
            <a:off x="152400" y="6677610"/>
            <a:ext cx="4724400" cy="152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debarb">
  <a:themeElements>
    <a:clrScheme name="sidebarb 9">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000099"/>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