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57" r:id="rId2"/>
  </p:sldIdLst>
  <p:sldSz cx="9144000" cy="6858000" type="letter"/>
  <p:notesSz cx="7099300" cy="10234613"/>
  <p:defaultTextStyle>
    <a:defPPr>
      <a:defRPr lang="he-IL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ECA"/>
    <a:srgbClr val="114FFB"/>
    <a:srgbClr val="F0904A"/>
    <a:srgbClr val="EBEBEB"/>
    <a:srgbClr val="FFFFFF"/>
    <a:srgbClr val="76D6FF"/>
    <a:srgbClr val="FC0128"/>
    <a:srgbClr val="C1C1C1"/>
    <a:srgbClr val="4D4D4D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/>
    <p:restoredTop sz="92237"/>
  </p:normalViewPr>
  <p:slideViewPr>
    <p:cSldViewPr>
      <p:cViewPr varScale="1">
        <p:scale>
          <a:sx n="80" d="100"/>
          <a:sy n="80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06" y="3024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 descr="Bouquet"/>
          <p:cNvSpPr txBox="1">
            <a:spLocks noChangeArrowheads="1"/>
          </p:cNvSpPr>
          <p:nvPr/>
        </p:nvSpPr>
        <p:spPr bwMode="auto">
          <a:xfrm>
            <a:off x="568325" y="9596438"/>
            <a:ext cx="59277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241" tIns="48120" rIns="96241" bIns="48120" anchor="ctr">
            <a:spAutoFit/>
          </a:bodyPr>
          <a:lstStyle>
            <a:lvl1pPr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900" b="0" dirty="0">
                <a:cs typeface="+mn-cs"/>
              </a:rPr>
              <a:t>Copyright © Shimon Schocken</a:t>
            </a:r>
          </a:p>
        </p:txBody>
      </p:sp>
    </p:spTree>
    <p:extLst>
      <p:ext uri="{BB962C8B-B14F-4D97-AF65-F5344CB8AC3E}">
        <p14:creationId xmlns:p14="http://schemas.microsoft.com/office/powerpoint/2010/main" val="3153049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7798F164-4C61-5641-8A4D-B4E8E6AC2EF0}" type="slidenum">
              <a:rPr lang="he-IL"/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909" tIns="48455" rIns="96909" bIns="48455" anchor="ctr">
            <a:spAutoFit/>
          </a:bodyPr>
          <a:lstStyle/>
          <a:p>
            <a:pPr algn="r" defTabSz="962025">
              <a:defRPr/>
            </a:pPr>
            <a:fld id="{C4ADC973-132A-4548-AFAF-5A12BBB9DFCE}" type="slidenum">
              <a:rPr lang="he-IL" sz="1500" b="0">
                <a:latin typeface="Times New Roman" charset="0"/>
                <a:cs typeface="Times New Roman" charset="0"/>
              </a:rPr>
              <a:pPr algn="r" defTabSz="962025">
                <a:defRPr/>
              </a:pPr>
              <a:t>‹#›</a:t>
            </a:fld>
            <a:endParaRPr lang="en-US" sz="1500" b="0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316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B1B99F8-3B99-9F45-9A8B-7B396AADBF59}" type="slidenum">
              <a:rPr lang="he-IL" sz="1100" b="0" smtClean="0">
                <a:latin typeface="Times New Roman" charset="0"/>
              </a:rPr>
              <a:pPr>
                <a:defRPr/>
              </a:pPr>
              <a:t>1</a:t>
            </a:fld>
            <a:endParaRPr lang="en-US" sz="1100" b="0" dirty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6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48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28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131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66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3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1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30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7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48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2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97321-3EFA-1942-A135-AF5049F482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78768"/>
            <a:ext cx="8686800" cy="2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IDC Herzliya, 2020, lecture 13-2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b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charset="0"/>
        <a:buChar char="n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charset="0"/>
        <a:buChar char="l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0"/>
        <a:buChar char="q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7800" y="2359025"/>
            <a:ext cx="6172200" cy="1447800"/>
          </a:xfrm>
        </p:spPr>
        <p:txBody>
          <a:bodyPr wrap="none"/>
          <a:lstStyle/>
          <a:p>
            <a:pPr algn="ctr" rtl="1" eaLnBrk="0" fontAlgn="base" hangingPunct="0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3200" dirty="0">
                <a:cs typeface="+mj-cs"/>
              </a:rPr>
              <a:t>AI / ML: a Glimpse</a:t>
            </a:r>
            <a:br>
              <a:rPr lang="en-US" sz="3200" dirty="0">
                <a:cs typeface="+mj-cs"/>
              </a:rPr>
            </a:br>
            <a:br>
              <a:rPr lang="en-US" sz="3200" dirty="0">
                <a:cs typeface="+mj-cs"/>
              </a:rPr>
            </a:br>
            <a:r>
              <a:rPr lang="en-US" sz="3200" dirty="0">
                <a:cs typeface="+mj-cs"/>
              </a:rPr>
              <a:t>TBD by Kfir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47800" y="16764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Lecture 13-2 </a:t>
            </a:r>
            <a:endParaRPr lang="en-US" b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12219</TotalTime>
  <Pages>24</Pages>
  <Words>14</Words>
  <Application>Microsoft Macintosh PowerPoint</Application>
  <PresentationFormat>Letter Paper (8.5x11 in)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sidebarb</vt:lpstr>
      <vt:lpstr>AI / ML: a Glimpse  TBD by Kfir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1936</cp:revision>
  <cp:lastPrinted>1999-02-19T08:49:27Z</cp:lastPrinted>
  <dcterms:created xsi:type="dcterms:W3CDTF">1995-09-10T16:19:44Z</dcterms:created>
  <dcterms:modified xsi:type="dcterms:W3CDTF">2024-09-12T10:07:33Z</dcterms:modified>
</cp:coreProperties>
</file>