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557" r:id="rId2"/>
  </p:sldIdLst>
  <p:sldSz cx="9144000" cy="6858000" type="letter"/>
  <p:notesSz cx="7099300" cy="10234613"/>
  <p:defaultTextStyle>
    <a:defPPr>
      <a:defRPr lang="he-IL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ECA"/>
    <a:srgbClr val="114FFB"/>
    <a:srgbClr val="F0904A"/>
    <a:srgbClr val="EBEBEB"/>
    <a:srgbClr val="FFFFFF"/>
    <a:srgbClr val="76D6FF"/>
    <a:srgbClr val="FC0128"/>
    <a:srgbClr val="C1C1C1"/>
    <a:srgbClr val="4D4D4D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10"/>
    <p:restoredTop sz="92237"/>
  </p:normalViewPr>
  <p:slideViewPr>
    <p:cSldViewPr>
      <p:cViewPr varScale="1">
        <p:scale>
          <a:sx n="80" d="100"/>
          <a:sy n="80" d="100"/>
        </p:scale>
        <p:origin x="20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606" y="3024"/>
      </p:cViewPr>
      <p:guideLst>
        <p:guide orient="horz" pos="3223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Text Box 7" descr="Bouquet"/>
          <p:cNvSpPr txBox="1">
            <a:spLocks noChangeArrowheads="1"/>
          </p:cNvSpPr>
          <p:nvPr/>
        </p:nvSpPr>
        <p:spPr bwMode="auto">
          <a:xfrm>
            <a:off x="568325" y="9596438"/>
            <a:ext cx="5927725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241" tIns="48120" rIns="96241" bIns="48120" anchor="ctr">
            <a:spAutoFit/>
          </a:bodyPr>
          <a:lstStyle>
            <a:lvl1pPr defTabSz="9620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620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620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620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620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6202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900" b="0" dirty="0">
                <a:cs typeface="+mn-cs"/>
              </a:rPr>
              <a:t>Copyright © Shimon Schocken</a:t>
            </a:r>
          </a:p>
        </p:txBody>
      </p:sp>
    </p:spTree>
    <p:extLst>
      <p:ext uri="{BB962C8B-B14F-4D97-AF65-F5344CB8AC3E}">
        <p14:creationId xmlns:p14="http://schemas.microsoft.com/office/powerpoint/2010/main" val="31530490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1111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111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t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45663"/>
            <a:ext cx="3076576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l" defTabSz="801688">
              <a:defRPr sz="1100" b="0" i="1">
                <a:latin typeface="Times New Roman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50" tIns="0" rIns="20050" bIns="0" numCol="1" anchor="b" anchorCtr="0" compatLnSpc="1">
            <a:prstTxWarp prst="textNoShape">
              <a:avLst/>
            </a:prstTxWarp>
          </a:bodyPr>
          <a:lstStyle>
            <a:lvl1pPr algn="r" defTabSz="801688">
              <a:defRPr sz="1100" b="0" i="1">
                <a:latin typeface="Times New Roman" charset="0"/>
                <a:cs typeface="Times New Roman" charset="0"/>
              </a:defRPr>
            </a:lvl1pPr>
          </a:lstStyle>
          <a:p>
            <a:pPr>
              <a:defRPr/>
            </a:pPr>
            <a:fld id="{7798F164-4C61-5641-8A4D-B4E8E6AC2EF0}" type="slidenum">
              <a:rPr lang="he-IL"/>
              <a:pPr>
                <a:defRPr/>
              </a:pPr>
              <a:t>‹#›</a:t>
            </a:fld>
            <a:endParaRPr lang="en-US" dirty="0"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4100"/>
            <a:ext cx="5208587" cy="431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909" tIns="48455" rIns="96909" bIns="484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8875" y="893763"/>
            <a:ext cx="4779963" cy="35845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275513" y="9809163"/>
            <a:ext cx="415925" cy="32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909" tIns="48455" rIns="96909" bIns="48455" anchor="ctr">
            <a:spAutoFit/>
          </a:bodyPr>
          <a:lstStyle/>
          <a:p>
            <a:pPr algn="r" defTabSz="962025">
              <a:defRPr/>
            </a:pPr>
            <a:fld id="{C4ADC973-132A-4548-AFAF-5A12BBB9DFCE}" type="slidenum">
              <a:rPr lang="he-IL" sz="1500" b="0">
                <a:latin typeface="Times New Roman" charset="0"/>
                <a:cs typeface="Times New Roman" charset="0"/>
              </a:rPr>
              <a:pPr algn="r" defTabSz="962025">
                <a:defRPr/>
              </a:pPr>
              <a:t>‹#›</a:t>
            </a:fld>
            <a:endParaRPr lang="en-US" sz="1500" b="0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6316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Arial" charset="0"/>
      </a:defRPr>
    </a:lvl1pPr>
    <a:lvl2pPr marL="4572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2pPr>
    <a:lvl3pPr marL="9144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3pPr>
    <a:lvl4pPr marL="1371600" algn="l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Arial" charset="0"/>
        <a:cs typeface="Arial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fld id="{CB1B99F8-3B99-9F45-9A8B-7B396AADBF59}" type="slidenum">
              <a:rPr lang="he-IL" sz="1100" b="0" smtClean="0">
                <a:latin typeface="Times New Roman" charset="0"/>
              </a:rPr>
              <a:pPr>
                <a:defRPr/>
              </a:pPr>
              <a:t>1</a:t>
            </a:fld>
            <a:endParaRPr lang="en-US" sz="1100" b="0" dirty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4860925"/>
            <a:ext cx="5203825" cy="4605338"/>
          </a:xfrm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16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483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76200"/>
            <a:ext cx="21907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76200"/>
            <a:ext cx="64198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3287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2131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66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838200"/>
            <a:ext cx="42291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43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2011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230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7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548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24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76200"/>
            <a:ext cx="87630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38200"/>
            <a:ext cx="8610600" cy="5562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152400" y="609600"/>
            <a:ext cx="876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497321-3EFA-1942-A135-AF5049F482A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8600" y="6578768"/>
            <a:ext cx="8686800" cy="203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CS, IDC Herzliya, 2020, lecture 13-2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b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endParaRPr lang="en-US" sz="1000" b="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ＭＳ Ｐゴシック" charset="0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6633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60000"/>
        </a:spcBef>
        <a:spcAft>
          <a:spcPct val="0"/>
        </a:spcAft>
        <a:buClr>
          <a:srgbClr val="006600"/>
        </a:buClr>
        <a:buSzPct val="100000"/>
        <a:buFont typeface="Wingdings" charset="0"/>
        <a:buChar char="n"/>
        <a:defRPr sz="1600" b="0" i="0">
          <a:solidFill>
            <a:schemeClr val="tx1"/>
          </a:solidFill>
          <a:latin typeface="Times New Roman" panose="02020603050405020304" pitchFamily="18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60000"/>
        </a:spcBef>
        <a:spcAft>
          <a:spcPct val="0"/>
        </a:spcAft>
        <a:buClr>
          <a:srgbClr val="000099"/>
        </a:buClr>
        <a:buSzPct val="75000"/>
        <a:buFont typeface="Wingdings" charset="0"/>
        <a:buChar char="l"/>
        <a:defRPr sz="1600" b="0" i="0">
          <a:solidFill>
            <a:schemeClr val="tx1"/>
          </a:solidFill>
          <a:latin typeface="Times New Roman" panose="02020603050405020304" pitchFamily="18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75000"/>
        <a:buFont typeface="Wingdings" charset="0"/>
        <a:buChar char="q"/>
        <a:defRPr sz="1600" b="0" i="0">
          <a:solidFill>
            <a:schemeClr val="tx1"/>
          </a:solidFill>
          <a:latin typeface="Times New Roman" panose="02020603050405020304" pitchFamily="18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 b="0" i="0">
          <a:solidFill>
            <a:schemeClr val="tx1"/>
          </a:solidFill>
          <a:latin typeface="Times New Roman" panose="02020603050405020304" pitchFamily="18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charset="0"/>
        <a:buChar char="n"/>
        <a:defRPr sz="1600" b="0" i="0">
          <a:solidFill>
            <a:schemeClr val="tx1"/>
          </a:solidFill>
          <a:latin typeface="Times New Roman" panose="02020603050405020304" pitchFamily="18" charset="0"/>
          <a:ea typeface="ＭＳ Ｐゴシック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10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47800" y="2359025"/>
            <a:ext cx="6172200" cy="1447800"/>
          </a:xfrm>
        </p:spPr>
        <p:txBody>
          <a:bodyPr wrap="none"/>
          <a:lstStyle/>
          <a:p>
            <a:pPr algn="ctr" rtl="1" eaLnBrk="0" fontAlgn="base" hangingPunct="0">
              <a:spcBef>
                <a:spcPct val="100000"/>
              </a:spcBef>
              <a:spcAft>
                <a:spcPct val="35000"/>
              </a:spcAft>
              <a:defRPr/>
            </a:pPr>
            <a:r>
              <a:rPr lang="en-US" sz="3200" dirty="0">
                <a:cs typeface="+mj-cs"/>
              </a:rPr>
              <a:t>Last lecture</a:t>
            </a:r>
            <a:br>
              <a:rPr lang="en-US" sz="3200" dirty="0">
                <a:cs typeface="+mj-cs"/>
              </a:rPr>
            </a:br>
            <a:br>
              <a:rPr lang="en-US" sz="3200" dirty="0">
                <a:cs typeface="+mj-cs"/>
              </a:rPr>
            </a:br>
            <a:r>
              <a:rPr lang="en-US" sz="3200" dirty="0">
                <a:cs typeface="+mj-cs"/>
              </a:rPr>
              <a:t>TBD by Kfir / Shimon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447800" y="16764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600" b="0" dirty="0">
                <a:solidFill>
                  <a:srgbClr val="737373"/>
                </a:solidFill>
                <a:latin typeface="Times New Roman"/>
                <a:cs typeface="Times New Roman"/>
              </a:rPr>
              <a:t>Lecture 13-2 </a:t>
            </a:r>
            <a:endParaRPr lang="en-US" b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idebarb">
  <a:themeElements>
    <a:clrScheme name="sidebarb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idebarb">
      <a:majorFont>
        <a:latin typeface="Arial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="" xmlns:a14="http://schemas.microsoft.com/office/drawing/2010/main">
              <a:blipFill dpi="0" rotWithShape="0">
                <a:blip xmlns:r="http://schemas.openxmlformats.org/officeDocument/2006/relationships" r:embed="rId1"/>
                <a:srcRect/>
                <a:tile tx="0" ty="0" sx="100000" sy="100000" flip="none" algn="tl"/>
              </a:blipFill>
            </a14:hiddenFill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e-IL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sidebar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bar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barb 8">
        <a:dk1>
          <a:srgbClr val="000000"/>
        </a:dk1>
        <a:lt1>
          <a:srgbClr val="FFFFFF"/>
        </a:lt1>
        <a:dk2>
          <a:srgbClr val="000000"/>
        </a:dk2>
        <a:lt2>
          <a:srgbClr val="CECECE"/>
        </a:lt2>
        <a:accent1>
          <a:srgbClr val="DADADA"/>
        </a:accent1>
        <a:accent2>
          <a:srgbClr val="474747"/>
        </a:accent2>
        <a:accent3>
          <a:srgbClr val="FFFFFF"/>
        </a:accent3>
        <a:accent4>
          <a:srgbClr val="000000"/>
        </a:accent4>
        <a:accent5>
          <a:srgbClr val="EAEAEA"/>
        </a:accent5>
        <a:accent6>
          <a:srgbClr val="3F3F3F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c:\msoffice\powerpnt\template\bwovrhd\sidebarb.ppt</Template>
  <TotalTime>12218</TotalTime>
  <Pages>24</Pages>
  <Words>12</Words>
  <Application>Microsoft Macintosh PowerPoint</Application>
  <PresentationFormat>Letter Paper (8.5x11 in)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Times New Roman</vt:lpstr>
      <vt:lpstr>Wingdings</vt:lpstr>
      <vt:lpstr>sidebarb</vt:lpstr>
      <vt:lpstr>Last lecture  TBD by Kfir / Shimon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Orientation:  The World of Database Management</dc:title>
  <dc:subject/>
  <dc:creator>Shimon Schocken</dc:creator>
  <cp:keywords/>
  <dc:description/>
  <cp:lastModifiedBy>Schocken Shimon</cp:lastModifiedBy>
  <cp:revision>1935</cp:revision>
  <cp:lastPrinted>1999-02-19T08:49:27Z</cp:lastPrinted>
  <dcterms:created xsi:type="dcterms:W3CDTF">1995-09-10T16:19:44Z</dcterms:created>
  <dcterms:modified xsi:type="dcterms:W3CDTF">2024-09-12T10:05:56Z</dcterms:modified>
</cp:coreProperties>
</file>