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3">
          <p15:clr>
            <a:srgbClr val="A4A3A4"/>
          </p15:clr>
        </p15:guide>
        <p15:guide id="2" pos="2235">
          <p15:clr>
            <a:srgbClr val="A4A3A4"/>
          </p15:clr>
        </p15:guide>
      </p15:notesGuideLst>
    </p:ext>
    <p:ext uri="GoogleSlidesCustomDataVersion2">
      <go:slidesCustomData xmlns:go="http://customooxmlschemas.google.com/" r:id="rId63" roundtripDataSignature="AMtx7mjgB3FSfP0CMaBmkus9ILI9DBbA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3" orient="horz"/>
        <p:guide pos="223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588" y="11113"/>
            <a:ext cx="3076576" cy="477837"/>
          </a:xfrm>
          <a:prstGeom prst="rect">
            <a:avLst/>
          </a:prstGeom>
          <a:noFill/>
          <a:ln>
            <a:noFill/>
          </a:ln>
        </p:spPr>
        <p:txBody>
          <a:bodyPr anchorCtr="0" anchor="t"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11113"/>
            <a:ext cx="3076575" cy="477837"/>
          </a:xfrm>
          <a:prstGeom prst="rect">
            <a:avLst/>
          </a:prstGeom>
          <a:noFill/>
          <a:ln>
            <a:noFill/>
          </a:ln>
        </p:spPr>
        <p:txBody>
          <a:bodyPr anchorCtr="0" anchor="t" bIns="0" lIns="20050" spcFirstLastPara="1" rIns="20050" wrap="square" tIns="0">
            <a:noAutofit/>
          </a:bodyPr>
          <a:lstStyle>
            <a:lvl1pPr lvl="0" marR="0" rtl="0" algn="r">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1" type="ftr"/>
          </p:nvPr>
        </p:nvSpPr>
        <p:spPr>
          <a:xfrm>
            <a:off x="-1588" y="9745663"/>
            <a:ext cx="3076576" cy="477837"/>
          </a:xfrm>
          <a:prstGeom prst="rect">
            <a:avLst/>
          </a:prstGeom>
          <a:noFill/>
          <a:ln>
            <a:noFill/>
          </a:ln>
        </p:spPr>
        <p:txBody>
          <a:bodyPr anchorCtr="0" anchor="b"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 name="Google Shape;7;n"/>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8" name="Google Shape;8;n"/>
          <p:cNvSpPr/>
          <p:nvPr>
            <p:ph idx="3"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9" name="Google Shape;9;n"/>
          <p:cNvSpPr/>
          <p:nvPr/>
        </p:nvSpPr>
        <p:spPr>
          <a:xfrm>
            <a:off x="7275513" y="9809163"/>
            <a:ext cx="415925" cy="327025"/>
          </a:xfrm>
          <a:prstGeom prst="rect">
            <a:avLst/>
          </a:prstGeom>
          <a:noFill/>
          <a:ln>
            <a:noFill/>
          </a:ln>
        </p:spPr>
        <p:txBody>
          <a:bodyPr anchorCtr="0" anchor="ctr" bIns="48450" lIns="96900" spcFirstLastPara="1" rIns="96900" wrap="square" tIns="4845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4" name="Google Shape;54;p1: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1: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23" name="Google Shape;223;p1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0: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39" name="Google Shape;239;p1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47" name="Google Shape;247;p12: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2: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65" name="Google Shape;265;p1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3: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75" name="Google Shape;275;p1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4: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0" name="Google Shape;290;p15: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1" name="Google Shape;291;p15: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rPr lang="en-US"/>
              <a:t>Need to explain why there is no public and private, same dir </a:t>
            </a:r>
            <a:endParaRPr/>
          </a:p>
          <a:p>
            <a:pPr indent="0" lvl="0" marL="0" rtl="0" algn="l">
              <a:lnSpc>
                <a:spcPct val="100000"/>
              </a:lnSpc>
              <a:spcBef>
                <a:spcPts val="0"/>
              </a:spcBef>
              <a:spcAft>
                <a:spcPts val="0"/>
              </a:spcAft>
              <a:buSzPts val="1400"/>
              <a:buNone/>
            </a:pPr>
            <a:r>
              <a:rPr lang="en-US"/>
              <a:t>the second is more common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98" name="Google Shape;298;p1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6: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7" name="Google Shape;307;p17: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8" name="Google Shape;308;p17: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15" name="Google Shape;315;p18: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18: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26" name="Google Shape;326;p19: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7" name="Google Shape;327;p19: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9" name="Google Shape;79;p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34" name="Google Shape;334;p2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0: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56" name="Google Shape;356;p21: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 name="Google Shape;357;p21: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66" name="Google Shape;366;p22: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 name="Google Shape;367;p22:notes"/>
          <p:cNvSpPr txBox="1"/>
          <p:nvPr>
            <p:ph idx="1" type="body"/>
          </p:nvPr>
        </p:nvSpPr>
        <p:spPr>
          <a:xfrm>
            <a:off x="925211" y="4879210"/>
            <a:ext cx="5240663" cy="4628676"/>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74" name="Google Shape;374;p2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2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82" name="Google Shape;382;p2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2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05" name="Google Shape;405;p2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6: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27" name="Google Shape;427;p2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2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2340db0a2c_0_2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49" name="Google Shape;449;g32340db0a2c_0_27: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g32340db0a2c_0_2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71" name="Google Shape;471;p2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2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8: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00" name="Google Shape;500;p2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28: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91" name="Google Shape;91;p3: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3: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9: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28" name="Google Shape;528;p2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57" name="Google Shape;557;p3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3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2340db0a2c_0_11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83" name="Google Shape;583;g32340db0a2c_0_117: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g32340db0a2c_0_11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1: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93" name="Google Shape;593;p3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 name="Google Shape;594;p31: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2: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02" name="Google Shape;602;p3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32: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11" name="Google Shape;611;p3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33: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20" name="Google Shape;620;p3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34: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5: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29" name="Google Shape;629;p3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p35: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6: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38" name="Google Shape;638;p3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9" name="Google Shape;639;p36: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7: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47" name="Google Shape;647;p3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37: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27" name="Google Shape;127;p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4: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8: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56" name="Google Shape;656;p3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38: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9: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65" name="Google Shape;665;p3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39: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0: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74" name="Google Shape;674;p4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40: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1: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83" name="Google Shape;683;p4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41: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2: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91" name="Google Shape;691;p4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p42: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00" name="Google Shape;700;p4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43: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09" name="Google Shape;709;p44: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44: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27" name="Google Shape;727;p4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4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6: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759" name="Google Shape;759;p4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760" name="Google Shape;760;p4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2340db0a2c_0_11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767" name="Google Shape;767;g32340db0a2c_0_11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768" name="Google Shape;768;g32340db0a2c_0_110: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39" name="Google Shape;139;p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5: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7: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75" name="Google Shape;775;p4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776" name="Google Shape;776;p4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8: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84" name="Google Shape;784;p48: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785" name="Google Shape;785;p4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9: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93" name="Google Shape;793;p4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794" name="Google Shape;794;p4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02" name="Google Shape;802;p5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803" name="Google Shape;803;p5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1: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11" name="Google Shape;811;p5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812" name="Google Shape;812;p5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2: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20" name="Google Shape;820;p5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821" name="Google Shape;821;p5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3: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0" name="Google Shape;830;p5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831" name="Google Shape;831;p5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54: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38" name="Google Shape;838;p5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839" name="Google Shape;839;p5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51" name="Google Shape;151;p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6: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63" name="Google Shape;163;p7: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7: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99" name="Google Shape;199;p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8: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11" name="Google Shape;211;p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9: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65"/>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5"/>
          <p:cNvSpPr txBox="1"/>
          <p:nvPr>
            <p:ph idx="1" type="body"/>
          </p:nvPr>
        </p:nvSpPr>
        <p:spPr>
          <a:xfrm rot="5400000">
            <a:off x="1752600" y="-685800"/>
            <a:ext cx="5562600" cy="8610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66"/>
          <p:cNvSpPr txBox="1"/>
          <p:nvPr>
            <p:ph type="title"/>
          </p:nvPr>
        </p:nvSpPr>
        <p:spPr>
          <a:xfrm rot="5400000">
            <a:off x="4657725" y="2143125"/>
            <a:ext cx="6324600" cy="219075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6"/>
          <p:cNvSpPr txBox="1"/>
          <p:nvPr>
            <p:ph idx="1" type="body"/>
          </p:nvPr>
        </p:nvSpPr>
        <p:spPr>
          <a:xfrm rot="5400000">
            <a:off x="200025" y="28575"/>
            <a:ext cx="6324600" cy="641985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57"/>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58"/>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8"/>
          <p:cNvSpPr txBox="1"/>
          <p:nvPr>
            <p:ph idx="1" type="body"/>
          </p:nvPr>
        </p:nvSpPr>
        <p:spPr>
          <a:xfrm>
            <a:off x="2286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2" name="Google Shape;22;p58"/>
          <p:cNvSpPr txBox="1"/>
          <p:nvPr>
            <p:ph idx="2" type="body"/>
          </p:nvPr>
        </p:nvSpPr>
        <p:spPr>
          <a:xfrm>
            <a:off x="46101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9"/>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9"/>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1080"/>
              </a:spcBef>
              <a:spcAft>
                <a:spcPts val="0"/>
              </a:spcAft>
              <a:buSzPts val="1800"/>
              <a:buNone/>
              <a:defRPr/>
            </a:lvl1pPr>
            <a:lvl2pPr lvl="1" algn="ctr">
              <a:lnSpc>
                <a:spcPct val="100000"/>
              </a:lnSpc>
              <a:spcBef>
                <a:spcPts val="1080"/>
              </a:spcBef>
              <a:spcAft>
                <a:spcPts val="0"/>
              </a:spcAft>
              <a:buSzPts val="1350"/>
              <a:buNone/>
              <a:defRPr/>
            </a:lvl2pPr>
            <a:lvl3pPr lvl="2" algn="ctr">
              <a:lnSpc>
                <a:spcPct val="100000"/>
              </a:lnSpc>
              <a:spcBef>
                <a:spcPts val="360"/>
              </a:spcBef>
              <a:spcAft>
                <a:spcPts val="0"/>
              </a:spcAft>
              <a:buSzPts val="135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0"/>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0"/>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1"/>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r">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1"/>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200"/>
              </a:spcBef>
              <a:spcAft>
                <a:spcPts val="0"/>
              </a:spcAft>
              <a:buSzPts val="2000"/>
              <a:buNone/>
              <a:defRPr sz="2000"/>
            </a:lvl1pPr>
            <a:lvl2pPr indent="-228600" lvl="1" marL="914400" algn="l">
              <a:lnSpc>
                <a:spcPct val="100000"/>
              </a:lnSpc>
              <a:spcBef>
                <a:spcPts val="1080"/>
              </a:spcBef>
              <a:spcAft>
                <a:spcPts val="0"/>
              </a:spcAft>
              <a:buSzPts val="1350"/>
              <a:buNone/>
              <a:defRPr sz="1800"/>
            </a:lvl2pPr>
            <a:lvl3pPr indent="-228600" lvl="2" marL="1371600" algn="l">
              <a:lnSpc>
                <a:spcPct val="100000"/>
              </a:lnSpc>
              <a:spcBef>
                <a:spcPts val="320"/>
              </a:spcBef>
              <a:spcAft>
                <a:spcPts val="0"/>
              </a:spcAft>
              <a:buSzPts val="12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6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2"/>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5" name="Google Shape;35;p62"/>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6" name="Google Shape;36;p62"/>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7" name="Google Shape;37;p62"/>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3"/>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3"/>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1920"/>
              </a:spcBef>
              <a:spcAft>
                <a:spcPts val="0"/>
              </a:spcAft>
              <a:buSzPts val="3200"/>
              <a:buChar char="■"/>
              <a:defRPr sz="3200"/>
            </a:lvl1pPr>
            <a:lvl2pPr indent="-361950" lvl="1" marL="914400" algn="l">
              <a:lnSpc>
                <a:spcPct val="100000"/>
              </a:lnSpc>
              <a:spcBef>
                <a:spcPts val="1680"/>
              </a:spcBef>
              <a:spcAft>
                <a:spcPts val="0"/>
              </a:spcAft>
              <a:buSzPts val="2100"/>
              <a:buChar char="●"/>
              <a:defRPr sz="2800"/>
            </a:lvl2pPr>
            <a:lvl3pPr indent="-342900" lvl="2" marL="1371600" algn="l">
              <a:lnSpc>
                <a:spcPct val="100000"/>
              </a:lnSpc>
              <a:spcBef>
                <a:spcPts val="480"/>
              </a:spcBef>
              <a:spcAft>
                <a:spcPts val="0"/>
              </a:spcAft>
              <a:buSzPts val="18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41" name="Google Shape;41;p63"/>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64"/>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4"/>
          <p:cNvSpPr/>
          <p:nvPr>
            <p:ph idx="2" type="pic"/>
          </p:nvPr>
        </p:nvSpPr>
        <p:spPr>
          <a:xfrm>
            <a:off x="1792288" y="612775"/>
            <a:ext cx="5486400" cy="4114800"/>
          </a:xfrm>
          <a:prstGeom prst="rect">
            <a:avLst/>
          </a:prstGeom>
          <a:noFill/>
          <a:ln>
            <a:noFill/>
          </a:ln>
        </p:spPr>
      </p:sp>
      <p:sp>
        <p:nvSpPr>
          <p:cNvPr id="45" name="Google Shape;45;p64"/>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55"/>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9pPr>
          </a:lstStyle>
          <a:p/>
        </p:txBody>
      </p:sp>
      <p:sp>
        <p:nvSpPr>
          <p:cNvPr id="12" name="Google Shape;12;p55"/>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marR="0" rtl="0" algn="l">
              <a:lnSpc>
                <a:spcPct val="100000"/>
              </a:lnSpc>
              <a:spcBef>
                <a:spcPts val="1080"/>
              </a:spcBef>
              <a:spcAft>
                <a:spcPts val="0"/>
              </a:spcAft>
              <a:buClr>
                <a:srgbClr val="0066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1pPr>
            <a:lvl2pPr indent="-314325" lvl="1" marL="914400" marR="0" rtl="0" algn="l">
              <a:lnSpc>
                <a:spcPct val="100000"/>
              </a:lnSpc>
              <a:spcBef>
                <a:spcPts val="1080"/>
              </a:spcBef>
              <a:spcAft>
                <a:spcPts val="0"/>
              </a:spcAft>
              <a:buClr>
                <a:srgbClr val="000099"/>
              </a:buClr>
              <a:buSzPts val="1350"/>
              <a:buFont typeface="Noto Sans Symbols"/>
              <a:buChar char="●"/>
              <a:defRPr b="0" i="0" sz="1800" u="none" cap="none" strike="noStrike">
                <a:solidFill>
                  <a:schemeClr val="dk1"/>
                </a:solidFill>
                <a:latin typeface="Comic Sans MS"/>
                <a:ea typeface="Comic Sans MS"/>
                <a:cs typeface="Comic Sans MS"/>
                <a:sym typeface="Comic Sans MS"/>
              </a:defRPr>
            </a:lvl2pPr>
            <a:lvl3pPr indent="-314325" lvl="2" marL="1371600" marR="0" rtl="0" algn="l">
              <a:lnSpc>
                <a:spcPct val="100000"/>
              </a:lnSpc>
              <a:spcBef>
                <a:spcPts val="360"/>
              </a:spcBef>
              <a:spcAft>
                <a:spcPts val="0"/>
              </a:spcAft>
              <a:buClr>
                <a:srgbClr val="003300"/>
              </a:buClr>
              <a:buSzPts val="1350"/>
              <a:buFont typeface="Noto Sans Symbols"/>
              <a:buChar char="❑"/>
              <a:defRPr b="0" i="0" sz="1800" u="none" cap="none" strike="noStrike">
                <a:solidFill>
                  <a:schemeClr val="dk1"/>
                </a:solidFill>
                <a:latin typeface="Comic Sans MS"/>
                <a:ea typeface="Comic Sans MS"/>
                <a:cs typeface="Comic Sans MS"/>
                <a:sym typeface="Comic Sans MS"/>
              </a:defRPr>
            </a:lvl3pPr>
            <a:lvl4pPr indent="-342900" lvl="3" marL="18288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4pPr>
            <a:lvl5pPr indent="-342900" lvl="4" marL="22860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100000"/>
              </a:lnSpc>
              <a:spcBef>
                <a:spcPts val="360"/>
              </a:spcBef>
              <a:spcAft>
                <a:spcPts val="0"/>
              </a:spcAft>
              <a:buClr>
                <a:srgbClr val="003300"/>
              </a:buClr>
              <a:buSzPts val="1800"/>
              <a:buFont typeface="Noto Sans Symbols"/>
              <a:buChar char="■"/>
              <a:defRPr b="0" i="0" sz="1800" u="none" cap="none" strike="noStrike">
                <a:solidFill>
                  <a:schemeClr val="dk1"/>
                </a:solidFill>
                <a:latin typeface="Comic Sans MS"/>
                <a:ea typeface="Comic Sans MS"/>
                <a:cs typeface="Comic Sans MS"/>
                <a:sym typeface="Comic Sans MS"/>
              </a:defRPr>
            </a:lvl9pPr>
          </a:lstStyle>
          <a:p/>
        </p:txBody>
      </p:sp>
      <p:cxnSp>
        <p:nvCxnSpPr>
          <p:cNvPr id="13" name="Google Shape;13;p55"/>
          <p:cNvCxnSpPr/>
          <p:nvPr/>
        </p:nvCxnSpPr>
        <p:spPr>
          <a:xfrm>
            <a:off x="152400" y="609600"/>
            <a:ext cx="8763000" cy="0"/>
          </a:xfrm>
          <a:prstGeom prst="straightConnector1">
            <a:avLst/>
          </a:prstGeom>
          <a:noFill/>
          <a:ln cap="flat" cmpd="sng" w="25400">
            <a:solidFill>
              <a:schemeClr val="dk1"/>
            </a:solidFill>
            <a:prstDash val="solid"/>
            <a:round/>
            <a:headEnd len="sm" w="sm" type="none"/>
            <a:tailEnd len="sm" w="sm" type="none"/>
          </a:ln>
        </p:spPr>
      </p:cxnSp>
      <p:cxnSp>
        <p:nvCxnSpPr>
          <p:cNvPr id="14" name="Google Shape;14;p55"/>
          <p:cNvCxnSpPr/>
          <p:nvPr/>
        </p:nvCxnSpPr>
        <p:spPr>
          <a:xfrm>
            <a:off x="0" y="6629400"/>
            <a:ext cx="9144000" cy="0"/>
          </a:xfrm>
          <a:prstGeom prst="straightConnector1">
            <a:avLst/>
          </a:prstGeom>
          <a:noFill/>
          <a:ln cap="flat" cmpd="sng" w="12700">
            <a:solidFill>
              <a:schemeClr val="dk1"/>
            </a:solidFill>
            <a:prstDash val="solid"/>
            <a:round/>
            <a:headEnd len="sm" w="sm" type="none"/>
            <a:tailEnd len="sm" w="sm" type="none"/>
          </a:ln>
        </p:spPr>
      </p:cxnSp>
      <p:sp>
        <p:nvSpPr>
          <p:cNvPr descr="Bouquet" id="15" name="Google Shape;15;p55"/>
          <p:cNvSpPr txBox="1"/>
          <p:nvPr/>
        </p:nvSpPr>
        <p:spPr>
          <a:xfrm>
            <a:off x="76200" y="6597650"/>
            <a:ext cx="9067800" cy="27463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Introduction to Computer Science, Shimon Schocken, IDC Herzliya                                                                                         slide </a:t>
            </a:r>
            <a:fld id="{00000000-1234-1234-1234-123412341234}" type="slidenum">
              <a:rPr b="0" i="0" lang="en-US" sz="1200" u="none" cap="none" strike="noStrike">
                <a:solidFill>
                  <a:schemeClr val="dk1"/>
                </a:solidFill>
                <a:latin typeface="Arial"/>
                <a:ea typeface="Arial"/>
                <a:cs typeface="Arial"/>
                <a:sym typeface="Arial"/>
              </a:rPr>
              <a:t>‹#›</a:t>
            </a:fld>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jpg"/><Relationship Id="rId4" Type="http://schemas.openxmlformats.org/officeDocument/2006/relationships/image" Target="../media/image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descr="OPENOAM" id="57" name="Google Shape;57;p1"/>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58" name="Google Shape;58;p1"/>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59" name="Google Shape;59;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60" name="Google Shape;60;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61" name="Google Shape;61;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2" name="Google Shape;62;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3" name="Google Shape;63;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4" name="Google Shape;64;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5" name="Google Shape;65;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6" name="Google Shape;66;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7" name="Google Shape;67;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8" name="Google Shape;68;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RUUExEVFBQWGB8VGRcYFhMUHBkVFhQWGBgYFxcYHygiGBwlGxgaITYjJSkrLzMwGB8zODMsNygtLi0BCgoKDg0OGhAQGywkHyQtLCwsLCw0LCwsLCwsLCwsLCwsLCwsLCwsLCwsLCwsLCwsKywsLSwsLCwsLCssLCwsK//AABEIAI8BYQMBIgACEQEDEQH/xAAbAAEAAwEBAQEAAAAAAAAAAAAAAgMEBQEGB//EAEMQAAEDAwIDBAcFBwMCBwEAAAEAAhEDEiEEMRNBUQUiYaEVMlJicYGRI0JTc8EGFJOxs9LTM5SycvAkQ1SCksLhFv/EABgBAQEBAQEAAAAAAAAAAAAAAAABAwQC/8QAIREBAAEEAgMBAQEAAAAAAAAAAAECERNRFCEDEkExMgT/2gAMAwEAAhEDEQA/AP2x7ivLylTdRQSvKXlRRBK8peVFEEryl5UUQSvKXlRRBK8peVFUDVsuLZMt37roGAYL4tBgzEyg03lLyqmVWkkAzabT4GAY+hC9Dx1H1HPZBZeUvKp47b7LhdExzhWIJXlLyoogleUvKzafVsfNpJAxJa4AzMWuIAftuJVlOq1zQ4HBEztj5oLbyl5ULh1Gf03XjagJIBBLTB8DAMH5EH5oLLyl5UUQSvKXlVVqrWNLnGAP+9huZxCgNS20OkgHq1zTl1uWuAIz4INF5S8qtzwNyB8/mjngTJ2yfD4oLLyl5VVGq14uaZGfqCQR4EEER4KaCV5S8qKq1FdrBLjuYEAuJPQNaCScE46FBfeUvKoOpZ3ZMXmACCDJaXQQcjutJzGysLh1H/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wKNbVNY29zwGjNxIiOsoNSLrLhdF1s5tJgGOkpyJ0ZJdE0GcbiX4m62Pv8PhzM7W8o35rZx2+0FwxqRcW3i4CS2RIHUjovBqQXFgcLgJLZyAdjCcidGSXd47faCcdvtBcZrjn4/ooVtSGRc4Nk2icS47AeKcidJkldU7ODmNYazbWNsb3Mhttszd64EQ4ARnBlVnsZhcCaoLQQ60smXAURkk7RSGI5nKjV1IbFzw242iSBLjsBO58F5V1IbFzgLiGiTEuOwHinInS5JXafsekxzSHjulpHdAiyJA6TGV0aIY11R183uDo6QxrP/rPzXJp6kOLg1wJaYMZg9D4r2nqA6bXAwYMEGD0PQ+CcidGSXb47faCcdvtBcKlqQ6614NptdB2cIkHocj6qxrjA+CcmdJkl09WGvbbfBkOB3hzHBzTHMSBhYamgD3h76rSQ4Owy3LZAaCXGGQfV9rM8ln/eRdZd3out52zE/CU/eRdZeL4utkTbMTG8TzTkTpcklPsOn9+o18AAdwYDRRA3JzFIfUrXodCylNlQXFpbcWjcuc4OInvRMfJYnatocWl4Dg28iRIaN3fBet1QLbw8WxN04jrPROROjJLraK2mxrbwSNzBEkkkkiTkkyc7kq/jt9oLhjUgtvDwWxNwIIgc5CMrhzQ5rpa4AgjIIMEEH4JyZ0mSXc47faCz6sNfYQ8Ncx1wJFwy1zSCJE4cefRc9zjKrZqQXOaHAubFwG4kSJ6YTkTpckvdT2O2pl1YT3jIZBJqMc03Ge8AXd0chjO6k7sem43OqNL7i64MAyXvfiSSIL+vJQZqQSWh4Lm+sAQSJ2kclB2uYLpqAWYdkd2dp6JyJ0ZJbtLoadOkabXN7zQ0yyQYptYSWgiZA681t07mtY1t91rQ2TuYAEnxK41XUhrbnPDW9SQBnxKVtU1jS9zw1oyXEiI6ynInRkl3eO32grFwmuJcz/qH8wu6tvF5Jru9UVXERFq9iIiApU91FSp7oLkREFNTdRUqm6igIiICIiDP2hpzUpVKYMF7HMBPIuaRPmub6HqXEcU2kk3XPDhcXuJgYJJeBPIU2/LtIg5Gn7NrCm4VKoqPLmOEhzWwyoKpbGYFxe0H2bAZLc2VKFlJjMd1sYwMAbeC6axdo7D5/os/L/EvNf4+Wr9mVOJVqBzXX2w2LfUexwk/AET4/Jb9ZQc9oggOa5rxORLXAwYiRy+h5LTb73klvveS4Lywu57tGWaXgs7xFLhAk2z3LJJzHVX02OFVxjuljRM/eaXyLfg7dabfe8kt97yS8l2CnoCK5qXCDJiMy9tNpkztFMcufgrRTdxroFoZaDOSS6TjlstVvveSW+95FLyXG8/j+i4uj7Mq0yCXNqfbCqYlgANE03QM8+9HvHfc9oDfPPp4Jb73kUibJDD2loTViHAYcwyCe48sJIzh3cEHxKt7QpucGhoH+oxxkxDWVGvPx228Vpt97yS33vJLyt2bRU3NvDgIvc4GZkOcTty3UdJp3tfVc4tIe4OAAIIhjW5k59UH5rXb73klvveSXlLsukpuDqpcAA58tzPdFNjAT09U4UtbRL6VoIBIG4uEXZBHiJE8pnOy0W+95IBgZ8kv2Od2XpH0rWuN4bRZTL5Ml1MvzaZOQ4HfqpjQnjcS4WzfEGb+GKcTPq2iYjdbrfe8kt97yT2lbsGt0z3vMAW8F7ASfvVCyMRgd3fxWgh5pQIZUtgT3w10YJ2uhX2+95Jb73kly7PpKJp0w0AEgE4JEuJLiZPMk5PUlR0FEso02Oi5rGtMGRIABg81qt97yXjh4+SiMPb2gfXpmmx4YSTktu+64AjIghxDp92MTIt0dN7XVLgIc4OBBmfs2NOOWWla3Nz63kV5b73kreVuwaHs806jnXSDdaIM/aVXVXXGcwXQPALytQqF1RwaN6Vou34VQvM47szC6FvveSW+95JeS7PrKRfTc0YLhG7hE75aQfoqdbp3HTOpthzjTNMTDBJZbOBjrAW633vJLfe8kvJd4z1mf9Q/mF31wWDvNzPeHLxXeXV/m/JaeL6IiLpaiIiApU91FSp7oLkREFNTdRUqm6igIiICIiDN2k9zaNVzJvFNxbAk3BhLYHPPJcyl2hXaSwsueC6AZ72ahbD2tDYDQwzH/mAbjPcRByKXaVWpQrVBScwsY4sDmkOc4Nc5ptPItNMxyJc05aVq7Q2HwP6LasXaWw+az8v8S81/j5bW9rEPrU2gBzKZcHSCZAZgsI98Z2843doVDTovcHgOa0kOcARIGJAgST8MlXvbIILZBwQRII8QvWCBAaQBgACIHguG8dMLwqvupy127ZubacxykELPpK7nVCCcClTfED1qhqyTifuDn1WyowOBDm3A7gtkH4grwUhN1nei2bc29J6eCXLsI1j/AN54eLdojNvDu4k9L+4tD6jhXY2e65jzEDdjqQBBifvnn0WmT0P0KhwxddZ3oi63MdJ3hS5dY3n8f0XGo9qmq4sb3LaoZIIcS0teZhw7plhEELsN54O/Q9FCrTDhDmXDeC2cjY5SEhk7Y1ZpMa4Oa37Sm03CZa6q1r4yIIYXGcxacK3tCo5rA5ro7zOhkOqNaQZHQ8vBaZPQ/QqFSmHRcyYMiWzBGxE7FFV6dxL6kkkBwaBiAOGxxiBOS47kqrR6ouq1mFzTY4WgYIaWAkHJmDInC0tpgEkMguiSG5MCBJ5wFOT0P0KdDNp6juJUaTIFpG2LgZGBtjmrNXX4dIvP3Wz058zy+KkymBJDIJMmGxJ6nqVMbDB26FPqOd2drXVi13qg0g8tBa4XOc4EF0SYt5Qp1dWRqadO5trqb3R969rqVuZ5tc/EfcPRazTBcHWd4YBtyAeQKnJ6H6FWZhbwyamq5tRoBwWPMQIllkEYn7x5r2jVIoB73n1Li4gYlskwBGOkcleaQuus70RNuY6T08F7SYGgBrLQNgGwB8AFLl2fs6o59IFzgSZyLdrjbMSLoiYxMr3QVS6k0uMnInA2eRy+C0OE4IJB8CotYAAGtgDYAQAPAcklLs/bev4FN1S24jZpNsmCYugxtz5wNyF7pKxc+p3paC0NHdiDTa6ZiSe91ha3HOx+hVYpgEuDO8cE25IG0nml4srNQ1ROoqUy9pDWMcANwS6oHA5zFrTy9YdVXra728WHHDWFuG90ve9pjGfVG85XQk9D9CqzQabvsx3vW7nrRtdjPzVvBeENa8spuN0ED1iWNz4l3dE/TKpbWe7TB8lrzSDyQAIdZce66YzyP/6tjRAgNIAxEHZeVaYcCHMuB3BbIPxBUiS6VM95nxH6Lvrgs9ZuD6w5eK7y6v8AN9aeL6IiLpaiIiApU91FSp7oLkREFNTdRUqm6igIiICIiCrV1xTpveQSGNLyBvDWkmPoslHtmkWyXW7+8O6XAm5siDa6M5g9CtleiHscxwlrgWkbYcIPkVn9GUri605MkSbSc7t23c4/FxKCz98YQ63vluSBAPrOacuIAgscMn7pWfU1Q9jHCQHNuE4MEAiRyK9pdkUW0nUmtLWP9YBzpMBo3JnIbnrLiZkzLXiAB4HdZ+X+Jea/xxtRrmsukklouLRExjaYHMc+YVj6pDZtcTHqi2fhkx5rFqOyWudUeHODntt5ED1OW/3BieZ6rVqtNxKZY4nIAJbicgnBnB2IM4JC4OumAzWB1IVWBzmuaHgCAS0iRhxEY6wvKWsDn2AO9RtQnEAPLg0bzPdPKMbqb6RstDoMRcRdyiSBE/KFTQ0dlS4OwabaZEfhlxBmffOI6J0JjWt4hp5kc4xNodbPW0g/D5qf7x37IdlpcDiCAWgjeZFw5c1WNE3iGpmTmJxdaG3R1tAHwUzRPED5wGloEe0Wkkmc+qOXVOjpc07/AB/RZqmvaNpebwyGxIcRObiOQlaW8/iP5LkaPRUzcaNQkitLpAdFRlzXNMQZgxJPIbqwQ6Or1QptuIcRMEiDAPMydvhJzsmq1PDAJDiC4NxGLnBoJkjEkbSqO1BT+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1wkXBptuiJAwSJjxUKumLnh12AxzAI5vtkzPujEL2lpiKQplxPdsub3DERIyYMJ0JafVB7Lmh3MW4m5pLS3eJkEbx4pQr8RjXgEB0GDEjOxgkJp6FjAxp2EAkDHSQ2Bj5LzTULKbWzNoiYic7xySRbqq7WAuc61o3J2HxVdLU3Pe0B3cgE4gktDoGZ2I5c1DtTQtrtLHzad4IzgiDIIIg/ruAV7ptMWOebpDoMEZBaxrJJG8ho5DmnQ9Zqgahpw4EC7MQWzEiD16wq63aAbxAWv+zDXfd7weXAW56tIzCnQ0ga97w5xLyCQYIECBGJAjlMZPUqmvoC41TfF7WtHd9WwucJz3suPROhpr6ixheQYAkiWgj5kxj4qNTVgUuKA5wtvgABxBE7OIgx1Uq1IuYWlxEiCQB84DgR9ZVdTSfY8JhtFlgJBfDQLeonHinQ0sPeZ8R/MLvLgUx3mfEfzC766v831p4/oiIulqIiIClT3UVKnuguREQU1N1FSqbqKAiIgIiICIiAqNVpr4yR8FeikxExaUmLud6KHtnyT0UPbPkuiizw0aecdLneih7Z8k9FD2z5LoomGjRjpc70UPbPknooe2fJdFEw0aPSlzx2UPbPkvn/2R/ZMaYaj/wARUqcTUPqG4NEOJ7xEdcL7BYuzNqn5r/8Akriojqy+kPnP2w/ZNupbp/t6lPh6inUFoae/da0melx+q7/ooe2fJWdq+qz82n/UatqT4qLWselLneih7bvJcD9n/wBlBS1WtqfvFR/FqNJaQ2BFNrhEdA+34NC+wWLQ/wCrqPzG/wBCkkeKiOrEUQr9FD2z5L30UPbPkugimGjSelLneih7Z8k9FD2z5LoomGjRjpc70UPbPknooe2fJdFEw0aMdLneih7Z8k9FD2z5LoomGjR6Uueeyh7Z8l56JHtnyXRRMNGjHS53ooe2fJPRQ9s+S6KJho0Y6XO9FD2z5J6KHtnyXRRMNGjHSwM7LAINxwZ5clvRF7poin8eopiPwREXpRERAUqe6ipU90FyIiCmpuoqVTdRQEREBERAREQEREBERAREQEREBYuzNqn5r/8AktqxdmbVPzX/APJA7V9Vn5tP+o1bVi7V9Vn5tP8AqNW1AWLQ/wCrqPzG/wBCktqxVNAb3ObXqU7yCQ0USJDQ2e+wnZo5oNqLD+41P/V1v/jpf8St02nc10ur1Kg6OFED49xjTPzQaA4GQCCRuOnx6ICuK3s+s2mxjLWuaILw8tL3QYqOhue93i0zJcd+dNLszVABnEApgR3XuaQI04tECR6lXM/f8TAfQouNpOz9Q1zS6qSGluL3md75B9aeU7coUdRo9Vc61/dc47vdIaalI7REBrXtAEetmTLkHbBSV89puzNSxjGh+GgNt4tQ90NYHBrt5Ja6CZtD8RCnqNFqAW2ucQXQRxXyG2m2XxIAIExud5koO8ixdk6Z9OmWvdc697puc6Q97nCJ9XBi3YQtqAiIgIiICIiAiIgIiIClT3UVKnuguREQU1N1FSqbqKAiIgIiICIiAiIgIiICIiAiIgLF2ZtU/Nf/AMltXL02p4ZqB1Or/qOcC2lUcCHGQQWghBp7TovcwcMNLmvY+HOLQQ14JFwa4jA6KHF1X4ND/cVP8C99JN/DrfwK39qekm/h1v4Fb+1B5xdV+DQ/3FT/AAJxdV+DQ/3FT/AvfSTfw638Ct/anpJv4db+BW/tQecXVfg0P9xU/wACt0r6xd9pTptb1bVe8z0g0248ZVfpJv4db+BW/tVun1YeYDag596nUYPq4ASg4mhr6tga1zSS4NPeFSpkimCC7FhniEg4baOoW3SavUuFS+kKZa02yHODnRAIDSTaHNfgCS11M4MhZKf7SRcXsJBBqMtaWTSiq4E3nvG2nMjHfA5ErZS7bYX2WOnicIRBDngMMNOJ7pc7HKk/ogy1e0NQbRY5nquLuDVMN+w5A5y6qLZmGjoVZQ7Q1JID6VmJMU6jwHWtPDmRmbu/6uBkzAtq9utaXAsdhxaMt71rnNdAGcWE/DOMqr/+jb+DUzFoFri64UCBA2xXZ5/MM+p1+qAqMY37QUy4RTee8WVrXSXENFzGw07yQF9DTMgHw6FvLocj4FGOkAxEiYxz+CkgIiICIiAiIgIiICIiAiIgKVPdRUqe6C5ERBTU3UVY5krzhoIIp8NOGgginw04aCCKfDThoIIp8NOGgginw04aCCKfDThoIIp8NOGgginw04aCCKfDThoIIp8NOGgginw04aCnhN9kbRsNunwUBpWB1waAZJxjLt3EDBPic5PUzp4acNBQ+gx27GnM5AOd5yjqLSCC1pBwQQCCMYI+Q+gV/DThoKwF6p8NOGgginw04aCCKfDThoIIp8NOGgginw04aCCKfDThoIIp8NOGggpU917w161kILEXiIP/2Q==" id="69" name="Google Shape;69;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PkAAADKCAMAAABQfxahAAAA5FBMVEX////N7vY/Pz/U9/9LS0toaGjz8/M8Pj82RknI6fJhXl0zOz329vadnZ35+fnNzc3e3t5ERETo6Oh6enoAAAC1tbFJSULb//9AqcxWUVDh398+SEtMWFusy9Juamm72eBXZWhicXUrKytoaWM1NTJ2dnZXV1isrKzFxsLq6+cSDw4xMSy6urbV1dWcnZlZW1EAlsEfHx+MjYlDRDt0dmwiIx6Dg39kZV6SkpFWWE1zaGTR5/BvutW14e6Cg3u/v8AMDQGKyuAhIhkAkr+HxNsaGw8QGBktLiURJis7PDHo8/cyMjJHTlW8AAALIElEQVR4nO2dC3vaOBaGTwioDWNLQmCmMLN0N8bIbrDdOsSGnZk67W6abfP//89K5mJBSOO0jBMsf+0DOpaT6EWWfI4uBqBWrVq1atWqVUsVsSzClqnhvnwfrxLYZGWVqRRFFkDAs2ST7DthhNap2C+pTKWIdeSrm6WDveS5zEqRp93sDQecQ+CnAbTAjMw5txkecUeixtR3uI2BT5sUm4Ebp1P+vGU+jNxm9hZTcFhAvC6McGpCH4gJC4PNQF4JaALcdadg0jnnEbQrAQ7Qo+JlOPEg8gPfi8EBwiGRLzZmH0GSY1uQBy6YLJZ9XDx/5iIfSOSGk8CnMe2Cw6FDL10eGV+ZFeNLSkJxgsPpJcQBa1B7TjvcjL2B9dyFPowwlfctJKoeIUBDJITFP/HfMGS3jpB4k1k0e8EIDPToL61Vq1atFy3Wfu4SHF6UFJB715z4RU48ojBm3jSLiIFf6Lzz40HvHfbXkdZhf1+tWrVq/bjixcLDcWzgJOyLSGwRekAsQEk4ABgtQsRbgbTE3bwdJsgfxQiFCxtgIizRn1EWLhyAfphgygPXWyzi5yYqqtZQlJsQQY0bgscDPHIEGBgdgKYHMMVRV0RoTWEJUp+lYwBPWB1DnIR6XFgTgIaI7wKHu8I6mr5dkA8vRNHZmlzgrckH0gI6zsmFLzdZkUtrMluTi88hyIbvhsdE7grSVgrGmpxIcrQhH6Q5OZ71WE5u8kAhtxotdGzkiXhzHyJ35Djbps4Nq7MhZxeeHIpakwPw9pGRs3OAsZeT+yq5Gciz8qsdenhNTuO42WcKufxFR0UONpe1tW7nPL7gw3U7R725yXPyqR9NllbWw0Gg9HCE2POj6uF8AcQlnCd6somPMCE+YcgTn0OTIkMEaD4gKj6HzhABmcszqSBvePISYExYE3nJIPAj2SH4RxPNcjvJ+jFjZos7cWDbayvKLWRLa27b2fXu2bZoAZE9U6zYnmXXgJfYwfNw1KpVq1atjUZNVe3i1kDVdp753FCF9GrLahS2Xp+e5Drbuoej4/BlirMeN3kgvU2KwQ+C1VKPSpOTzvlqnte4FZ5oM2owRKJVY6wyOc2WQWQy+sJbjcB1ROihAfkgX9YmyUciEO8BWBqQN/OkJL8kupJ3U0CftSRPHdnUdSSHaNHGevRwKvn1R1HdcuBo1l+t39OEHBjLxljAYJ6xPKIL+X11ftB6/etprpPtsbfjID/vNHJ1esWtX1S9U/PGTklkj6mu8/3SpJ3jYB6IVwP8aK5BrKbe1S4oZU7PBeTrEKvteDIIdeVsr44+HDg1uVRN/lTrKMlHU6wlud9yRm39YrWbWZQlNIzVvE2sttpeqgv5fenrt9ex2lOt469zTdo5juIAhgQDiePVFusyyANjk0zj+LHdHjzuiq6YIPFzcST74SjObkhIpp60/GgrVvPYcGReI2MYlHg/v/M2Sc9rP7KrHS59CtDmH6g4eSwnBK+onCWa3gAMvVv8yE+ruufDgQzSy/ThGp4lYHwrlUZXkDPLwoDocCrPtixxFaRyV6/P5Rn9JZxceAd9SX6R/dJm9jb+OfKxXy55J+Q9ChFx5N90BHmQ8gGQXmsSAe1ZqQuOyfswbRMuSPuybQy5XIG6Ipe0bTkx9LPkjmws5dY5BHMAdy537ktyINNb8JswDMGWlW30iN9D6ThbJp6RU96Q/cGGXBT3Rmb+FPk86yVKJUeC3LhK+Zq8yf1bua6YJrCQHwTr8YAbQLvXbEUuuzdQyBdJ0pP7/n+G3L/CyCiXfOzihp+2wbSX5KgH/g2QBGgIVgcbCK590XVTBG13RW4sF5fnV3u2xvrnyF3HabnlxmpdLp9F0bV5S3QwXHR2PDQjzgIQ/4En4oJno7CL01YiL0d5XaJ+P9sOk/dwANmBHya/sT9mCZK83FgtTJJVKrJvsruaPVsdmM1+lBwQWq6YkU9PWB55eeQGWj+9YVVatHugqGq/fb/OXykS8VhBq7Ebqyl5dw/Fat/+ODzd9/R98ldq3f36S1Hr9LetOv9dtc5GD/ytPz4dnu57eoRcba+nvxS1Tn7baue/b1kPkf/5fHWOY0f4iykCMuuuAocyyd88pWM+gNS72tjzUJdfD7G3jtVKJH/7598Pu6X7EUvk5j7cIcj/OilC/vY/fzfprnbJaSBLdiDy07NPf75/c9JU8k7P/r2nFN/++/5bCbBb2iVnfMwORf7pfaY379+o2rZWKrlf30cOYMYHq/O/RJUXqvPn0A45RtCyDtrO//pUqJ2Xr92VA4uFfJTdtPy+vXSp5J+TZazmhperWE0TcjCM5YAHNoyVV6EL+X2V6beXrZcTq5UtveJz4Z6S9fCFXvNq8zTtrSez1Fhtlo3DeeDa9vIJxpUjH9p5WdS72lc5kJX2MEZlzquVqRYDZ8/VnnmvxuC8wmuj/Cnw9TDALnmLjStMHpkQrOepd8inEZyXPMdSpswU2g+Q22HYs6tLztrN6Tp9P0q9qvDVDtle66X2xOdV3a9m9pOLMLne07fj22Q5RZXHapUipxhbwofb084BY7xOrI5UilwoyL5wYCm9/HY0yh/wodcaSJwSs1jEUrU6b03TuZ6xGlf6MLVvt0WsxijFblLVWM2ZjDr7IpZLA8G5I+IZxKt4Pwf5tVCYruNz5VndmSezbK9V9eGQh8iK3Nr14T5kXyJUSXLigD2a9ZfPpW3dKZPWS++VvaMVJQckH6iw7OHme8izB5lWk3xLkZmnl3OpxlXJK37LFFXS7/JkRt5N5FrqqpJ3g3znwFasFq5itUUlYzUpozvY48nsUdXI2x2+qXS9/HbiW5vtInrFaq45iYtd7VWrc0fZIKRXO8d8E55v9e2hXDORcuYmYbo8VDXyyCLddXorVsMGtOYklR/N8lDFyOUI5HDPOJz0ZMiylFX1ZAKe2g+MtwejdqeyEYvQNNjXziX5fJB9C0llyQXhA7PIfA5wXVFy9Plmjlubgu6Qs2tvWtUZRU4huthMKN6bV/PtqKoziuJOTSkM986r5bHa6it9K0XOb79ejb/uWyG0R9UiZ1LWj8w0PMFvf5jceCGjUY/FagPlYfuT3qSgNej9puqdmtfRdg0kPo46r1Q735Hat/eTj4brEuqGi9VtTxNyEath3+m2BiKmqeL9fEf3Vwg5VY5YFN0j92XfqyW53K6mJXmaFUxH8uVTW3QktzKHXjNy/HUTq/WrGKvtqPbh9qshV4Su9QTr9cmZoraax46D/LytqPWuVdBqf/ld1Qc1a3IcsdoPx+d1rHYc7Rxfir6dzbl+fbtxKejvaGxqdz/PxtuvYKrHqrD7zwS8luXUkBz1yZWlJTk3Ad1oSU7GHh/pR34JGIhtgnbjcLi/2a+m2djrHmlMjlEuXNhCr8/ebnT2tq3mHUmsdue0cjnvClqj0Zd/qvqg5rXqWO25VbdzWK2Z8Ltplde3K9rxZOjAa6b6eTKCPJpmyyA1JOcx8M9akoM9mN/qSS58166W5IjQ86F+5JfYwEHMAFd1ffuW7u1pEKrungZVpftwR7ISsIFYLvSqqMVev1U1UfPocZDfdVV9KGx9+ZeqczXLqWO155b2sdoiDAG7vlwUZukVq10AsNGAAx2j1lQrTyb7Dp+AQ8SBXWpJPiFg9LQkb2tLPucw7OtBPlg+fUCQI56MuD/225qMRtFOhn6LkeES4mIaEcCGDrEapL0WBvho2/khN0kq+qywbRn+w3kHIT95mbHa93U+pLmGH4pa9H//UNVR80j78T/7AsRUHPoEa6hqO+9JX3xXq1atWrX26f8uDnJGw5XGhAAAAABJRU5ErkJggg==" id="70" name="Google Shape;70;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71" name="Google Shape;71;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72" name="Google Shape;72;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BAPEhAQEhQQFRAREBYXFBUUERYQFRIYGRQRFxUYHSggGBwlHBUTITMiJTUrLi4uGCEzODc4NygtLi0BCgoKDg0OFg8PFDAdICQsLDcsNyw3LCwsLCw3LDgsLC0sNDcrKy43LCwsLCs3LDcrKy4sLCssMCs4LDgsKyssLP/AABEIAMIBAwMBIgACEQEDEQH/xAAbAAEBAAMBAQEAAAAAAAAAAAAABAEDBQIGB//EAEMQAAICAQIBBwcKBQMDBQAAAAECAAMRBBIhBRMxMkFTcwYUIjNRk7MVI1JhcZGSodLTQ2KBstFCY3IWwfAkgoOxwv/EABYBAQEBAAAAAAAAAAAAAAAAAAACAf/EABoRAQEBAQADAAAAAAAAAAAAAAABAhESITH/2gAMAwEAAhEDEQA/AP3GIiAiJo11btVYtbit2VgjldwVyp2vtyN2Dg4yIEnJHLCag3BVdeZsav0gBvUcBcmCcoxDAE4ztMwOVyNQunei2vnOcFTnmzW5rGTgK5ZeGSNwHR9mZuSvJtNNaj0PYEFC6Z0d7LSy1sDQQzsdgTNwwBx5z6op5GtOpuvtursWxXrQCuyuyqg4xXXYLPRyQGZgAzEDiAqhQ963l3Ze+nTTX3NVVVqLDXzWBXa9qrgO6ljmlzgfV2nE91+UNBUWG1BWyaZ633dYajPNYXp9LHD25xJbOQrV1Fl2n1CViyijTEWV2XuBVZc4cObQSTz5HpZ6o+yedL5LrVzS12YSldAiKRltmkDgAtniSHHHsxA6FPL+mfO3UVHaj2N6WAETHOEk9G3cu76ORnGYbl7ThQxuUAvzQBzu53YX5vZjduKDcBjiOM5d3knvpNLXcC3KLEhOP/q72tHAkj0d2OPWx2ZxN2l8nSr0WM2nDU3m883S1Ycea207TusY5+dJz7BjHbA6VXLFDtWqWo5tVLE25YFHzsbI4ANg4z04M01cv0baS9taNctbKNwPB22plhwALeiCcZPASCjybdLKHW5F5rbvKpYttiq7tzbsLNjJ6ZGGVsZJGCQRpr8k3VBWNQux6NNptRmolmShnIashxzZIscHO7HAjjnIdmrlqhnatbkLJzoYZ6DUcWD7VPSOkZE8HlusmoId/OWig9Ksjmtn9JSMj0VB/wDcDILvJtjUa11DVtzuvuFiLh1OqF2NvHgyc8Dnt29meHjk/wAmWRxY1tWeequ2pUyJ6FL17QGdjx35ySeiB0+V+WE05oV1djdYtfogHYpIBufJGEBZASM43jszF/L2nRrFe9FNJRbcngjOUCKx6ATzleB27pJyt5NpqbbHuss2tQdMio9lW1XJNzEow37sVcD0c39c11eTr8262XI726nRauxxXtBfTjTbht3HG46bIOfR3DpxxDprytSWVOcwzDKghgT6G/aMji23LbenAPCehyrT6J56vDrU6ncMFbXCVEHo9JiAPaeici/ycdtYmqN6lUv84CmtjYB5s1XMiwvhUyxbgvT9pJx5N8k2VV2uPm3stGxbFVzXoq7Tzen+bbHBWt28Tt5wZzggh9JmcjTeUlD1c+XZEy4y6MuNhIZjw4KMdboHbOsBPltV5LWvWKvOa9q+dqqmlim29wyuy84N1icQG6MM3o8YHWr5eqN9mmZwro1aLk8GNlYZMezOSBnpKnExpuX6Wrqd3FZtAZVJyQC20FiOCjPDJwMznf8ATD7tvnCc01mhtsXmvnC2kFZTa+/ADNUhOQeGQOPGaf8Ao7BU76XzTXp7RbS1iMldljKVAsXafnrAQdwPo+w5D6yJgTMBERAREQEREBERAREQEREBERAREQEREBERARE53lG9y6PVNpxm8U3GgAAnnQh2YB4E5xwgdGJ8Y/KGnqoL6PUlmB09d7tbZeaqmvVbLrUdiFdVLklsYwS3BSJJqOVrSwuSznWq0nLR09irkXCt9KarAi8HPSMqMNgkDDYgffRPkLuXnuvrr02oTm7dUlHOIEf5s8n3XNsYgqx3ovHiBxHtElPLmqWukm5WfUUh880oSt11enpJVekhlvJIJPEcMDhA+5ifD8qcvW0GxX1Xo0W3VnHMLq7sUUW1itHXZYRzrqVUBm9DHbn7cGBmIiAiIgIiICIiAiIgIiICIiAiIgIiICIiAiIgIiIGCZiuwMAVIIPQQcj75y/KrTtZpLa1Uvu2b0ABNlIsU3VAHp3Vh1x9cn8lqSG1lgrauq7UCzToyNUQnm1Ku3NMAUzYlpwQCck9sDvREwYGEsDZwQcHBwc4PsnqfOeSexbNeldNlSHULZWDp7aKynm1KEpvRQfTrs4D7eggn6OAnhbVJKhgSOkZGQPrE9z5XTqlnKWRp3p83Nu1/NrV5+2xPnHN4TZzYHtOXYA8Nq7g+qiIgeGtUEKWUE9AyMn7BPc+V8rtOtj0otVj2rZpnGNMWRlS9WCtqduKtu1m6wIz0HOD9VARE1W3hSq4Y7t2CFJAwM+kR0f16TA2xJtLrA5AC2LlK7fSrZOD5wvpDrjacr0jIz0iUwETBM5/KLtZTalJYMUcI6kAB8cNrHt+vogdDMzmfMX1awuTusCBwyBTQLAoW1ek+i2d1RIYYBzjozN/J9OrW5N7jm/SawKFYFi9pOSx3KMGnbjOMEEQO/mMzgaSiwNUxS47b9dzhLnHMvbZzfos3pDBrxgHAGB7JDotJeaNu2/nN+mYMzsMKunp3ZLODjcLM43HOeHGB9dEg5EVhUwbdnntURuzu2HU2Gvp442lcD2Yl8BERAREQEREBESLlnXeb6e/UbS3M12WbQQCxVSQoJ4DJGM/XAtmnV3FFyqhiWRQCdo9JgM5APtkPJOusay+i5axZTzTZQtsauxSVOG4ghlsGOPAA9uBZruqviVfEWB53293V71v243293V71v25VECFdTaXZOaq9FUb1rf6iw7v+X85s3293V71v25mv19nh0/32ymBLvt7ur3rftzXVqbWLjmqvQYKfnW+grd3/NLpNpOvf4g+DXAb7e7q9637cxvt7ur3rftyqIENWptYuOaq9BgvrW4+grZ9X/NNu+3u6vet+3Gk69/iD4NcpgS77e7q9637c8U6i1t3zVXosV9a3Z2+rlsm0X8TxHgN9vd1e9b9uY3293V71v25VPFlgUZJwBA0c5b3dXvW/bmq3V2A45uoseIUWtux7fV8B9Z4TcSz9GUX2nrn7Aer/Xj9XbNtVIUYAx2n2k+0npJ+2GJKN1hcWADYwXaCWQ+grZJIGet0dHCXASfSde/xB8GuUw0iIgIiICIiAiIgIiICIiAmjW6VbqrKbFDJarV2L2FGUhhw+omb4gQ8m8mrTzhD2WPaVLvY25ztUKo4AAAAdAA6STxJJ267qr4lXxFlMl5SQMgBGQXpyP8A5FgVRJvMa/oD85nzGv6A/OB5T11nh0/3Wz5/Q6PVtrxbdbv06raadvoV7jhQprzknDMQxz0dPGdKzSIb3rCjLJST05Cb7cn+vR/XPZL10FY4BAJeN3HeT7E2dUybSde/xB8GuZ8xr+gPzk2k0Ve+/wBAesHwa5CnRiT+Y1/QH5x5jX9AfnAxpOvf4g+DXKZztLoq99/oD1g+DXKfMa/oD84FEm0f8TxHnC8q+V6dElZNYZrHA25482COcbp7AeH1kSnknTV3Lzq7SjOXTaTxU8QS3b2cB+cu41MzVnqp8p3jqveSSEG4jgT/AKR9p7T9Q/KE0/EMx3MPuH/Edn/39c8pyfWAAK1AHAAcAB7J68xr+gPzkKURJ/Ma/oD848xr+gPzgY0nXv8AEHwa5TI9BWFa8AYHOD4NcsgIiICIiAiIgIiICIiAiIgJ4uUlSAxUkEBhgkHHAgHhw+ue55dAQVIyCCD9h6YHL8l77H0+bbGsdLtZUXIRWZatVbWpIQBc7UXoAl2u6q/86viCeeT+TqqFK01rWrEsQowCxOS32kkn+scpOFQE54PT0AsfWL2DiYFU82OACT0DifsEn8+X2W+5t/TND61WYDFu1cFvmret0qvV7On8MD1oweetLZyyUnHsG63A+7GfrzL5za9avPWcLfV0/wAK36Vv8sp8+X2W+5t/TApk2k69/iD4NcefL7Lfc2/pk2k1q77+FvrB/Ct7mv8AlgdKJN58vst9zb+mPPl9lvubf0wGk69/iD4NcpnN0utXffwt9YP4Vvc1/wAsp8+X2W+5t/TA3GoEhiASOg4GR/WadF/E8R48+X2W+5t/TJ9HrV9Phb13/hW/pgdGJN58vst9zb+mPPl9lvubf0wKYk3ny+y33Nv6Y8+X2W+5t/TAaTr3+IPg1ymR8n2BmvIz6wdKlT6mvsYAyyAiIgIiICIiAiIgIk+v1iU1PdYSErBZiFZzj6lUEk/UBNOi5WqtWxlcgVNstDq9TI20NhlsAK+iykZ6QwMC6Jr59fpL/pPSOhjhT/U9EwdSgIBdQWJVRkZLDpA9p+qBtiJJyq9a0XNc5SpUc2sGZCtYU7mDoQy4GeIwR2QK5PruqviVfEE4nkVelld9tVyvXZburrF3PNSnNoNjNubazEF9meG/HTmdrXdVfEq+IIGy+zaOAyTwUe1j0f07T9QMzRXtGOnpJPaSeJM1VekxfsX0U/8A03/b+n1ymBLX6+zw6f7rZQpz2TRX6+zw6f77ZTASXSde/wAQfBrlUm0nXv8AEHwa4FMRECXSde/xB8GuVSbSde/xB8GuUwEm0X8TxHlMm0X8TxHgUxEQERECbSde/wAQfBrlMm0nXv8AEHwa5TAREQEREBERAREQOb5R6BtRpb6FIDWrtHpFe0f6l4j7ROG/k3YjtzYS2samrWBbbHZ7DzLVPVbYyszBPmrEY7uKqvAKDProgfDW+SFrV017qlBXUm8DJCNztl2irqO0ZWmyzgSBwQcOwU1eT96+auFpFoCNqn3g1s76hrtQorepiRuewqylGJIzjE+wiAiJ5dwoLEgAAkk8AAOkkwPU53LNh2qqhiWerq43bRYuSMkDtA6e3PZKatbW6GxLEdBnLKwZeHTxE0Wodoc8GaynI9gFgwv9Mn+pMDYl7AADT2gDAHGro/HM+dN3Fv31frlUQObXqW56z5i31dPbV9K3+eUedN3Fv31frma/X2eHT/fbKYEvnLdxb99X65PpNS2+/wCYt9YO2rua/wCedKTaTr3+IPg1wMedN3Fv31frjzpu4t++r9cqiBzdLqW33/MW+sHbV3Nf88o86buLfvq/XM6Tr3+IPg1ymBL503cW/fV+uT6LVNhzzFvF7O2rsYqf9ftBnSkvJ3UPiX/GeA86buLfvq/XHnTdxb99X65VECXzpu4t++r9cedN3Fv31frlUQI+T3Ja8lSvzg4HGfU1/RJEsk2k69/iD4NcpgIiICIiAiIgIiICIiAiIgJq1TYRiVLgAkqBksMdUA9JPsm2ar7do4cScBR7WPQP/OzMD5zyZ0rC3V5FpR7a7N9qJXbYwqRQClYAAXaMZVW4DII4nv63qr4lXxBNtFe0Y6T0k+0npM0cpA7F2kA85VxILD1g7ARAriS7Le8q9037kzst7yr3TfuQFfr7PDp/vtlM5taW89Z85V6un+E30rf9yU7Le8q9037kCmTaTr3+IPg1zGy3vKvdN+5J9Ilu+/5yr1g/hN3Nf+5A6USbZb3lXum/cjZb3lXum/cgNJ17/EHwa5TObpUt33/OVesH8Ju5r/3JTst7yr3TfuQKZLyd1D4l/wAZ5nZb3lXum/ck3J6W7D85V6y/+E3fP/uQOlEm2W95V7pv3I2W95V7pv3IFMSbZb3lXum/cjZb3lXum/cgNJ17/EHwa5TI+Twd1+4gnnBxAKj1NfYSZZAREQEREBERAREQEREBERASar02Ldi5Cfb0M3/YfVn2z1qH6EBwXzx7Qo6zfmB9pEzduWtubVWZVPNqW2IWA9FSwB2jOBnBx7DA3SfXdVfEq+IswbLcnFaY3VgHnDnYQN7Y28COOB2+0TOu6q+JV8RYFERECav19nh0/wB9spk1fr7PDp/vtlMBJtJ17/EHwa5TJtJ17/EHwa4FMRECbSde/wAQfBrlMm0nXv8AEHwa5TASXk7qHxL/AIzyqS8ndQ+Jf8Z4FUREBERAm0nXv8QfBrlMm0nXv8QfBrlMBERAREQEREBERARBnEt8pqlr3tuDc3batePTZa1djgD2it8fZA7c82OACTwAySfYB0mce7ylpRmDll2hScqwOSbQQVxkY5lj/UY6Z65T5VCNzZrZzlNoDAbm2WW449GFpY/WcCB0dOvS5HFscPYo6q/mT9pM3ziHygHz+2otzCNYfSA3KK67BjP8to6e0To0avdY9e3GxKrM54EWFwPsIKN+UCqT67qr4lXxFlEl5SsCoGYhQHqyScAfOL2mBVEl+Uau+q/Gv+Y+Uae+q/Gv+YGa/X2eHT/fbKZzU19XPWHnasFKgDvXGQ1mRnP1j75R8o099V+Nf8wKpNpOvf4g+DXMfKNPfVfjX/Mn0uvqDXE21cXBHprxHNVjI48eIP3QOlEl+Uae+q/Gv+Y+Uae+q/Gv+YGdJ17/ABB8GuUzm6XlCrff89VxsGPTXua/rlHyjT31X41/zAqkvJ3UPiX/ABnj5Rp76r8a/wCZPyfyhVsPz1XrL/8AWvbcxHbA6USX5Rp76r8a/wCY+Uae+q/Gv+YFUSX5Rp76r8a/5j5Rp76r8a/5gZ0nXv8AEHwa5TI+T7VZr2VgwNgwQQR6mvtEsgIiICIiAiIgIiICQWci0NndSjZDAg8Rhg4IweHRbaPsdvaZfECL5Jp7pc8DniGzljnd09Nj/buMzfyZW5cugbeEBB4j0dwBHs4OwPtBxLIgc/5HrLWsQTz2RYMnaVKouMdgxWolGn0aozOucstacST6CbtoGf8Am33yiICIiAiIgIiICIiAiIgMREQEREBERAREQGIiICIiAiIgIiICIiAiIgIiICIiAiIgIiICIiAiIgIiICIiAiIgIiICIiAiIgIiICIiAiIgIiIH/9k=" id="73" name="Google Shape;73;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hUTExMTFhUXFh4aFxgWGBwXGBcYGRUYFxcWFhgYKCggGhslGxsXITEhJSkrLjAvGB8zODMtOCktLi4BCgoKBQUFDgUFDisZExkrKysrKysrKysrKysrKysrKysrKysrKysrKysrKysrKysrKysrKysrKysrKysrKysrK//AABEIAMEBBQMBIgACEQEDEQH/xAAbAAEAAwEBAQEAAAAAAAAAAAAAAwQFAgEGB//EAEMQAAIBAgMFBAUKBAYCAwEAAAECEQADBBIhBRMiMUEyUVORFDNhcdIGFSNCUnOBkrLRQ2Khs4KTscHC8GNyJKLhB//EABQBAQAAAAAAAAAAAAAAAAAAAAD/xAAUEQEAAAAAAAAAAAAAAAAAAAAA/9oADAMBAAIRAxEAPwD9MbFXFuuwvWstyJG8XNaKXFAyhiVJa2XJ0EFV0Mkj27tK4FUi9akJxAvbMvqYGXkshVnucnQia+kpQfP429bYpL2WYWypfeIsOSkONZEQx07/AGmuLGNuZQLt+y3C2bI9sBiVgCDJyzJGoPfX0dKD5tMfckjfWgsHLFy0SDoBM84Et01IBPWuUxlzKJxCZ4bMRcs6EshAtlgYHaHEDy9xH01KDJ2XjiXZXu22k8MMnPM+ihdYy5OcmZrWpSgUpSgUpSgUpSgUpSgUpSgUpSgUpSgUpSgUpSgUpSgUpSgUpSgUpSgUpSgxDti5oBaklwJOfQbxgx0TshBIb2rI611tHF3F3hVyMrsAIWIGFNwcxPag/gK2aibDoTJVSe8gTyI/0JH4mgo3cW6B+0+W6q8uLKVtsdEUz2j05dZqq+2brAqtm4rspCnKWCvmCa5soIE55kAgGNa2rdtVEKAB3AR/pXdBmWNo3Gso4tHMdHVsylWUww0UyMwMHkRBEg1xjtrvbJAss+oAy5pkgEk8MBBJkz05VrUoMzC7SuNeNtrDKsSH4sp5lhqoAIDWdJ1LuBO7aq9nbFwtl3X14k54jOgJHANIYweuQz1rbpQZV69dz8Lab4ArlE5ctuYaDAEsxkSehFQWMXcIX6RpzoIyAgjJad8xA0kM3dqREQa2hbAkgDXnpz0jXv0AH4VzbsqvZVRoBoANAIA06AUFbZuKzjKTLKiliRBObNryC/VPL26CrtcogAAAAAEADQAdwFdUClKUClKUClKUClKUClKUClKUClKUClKUClKUClKUFJdoAIXuQgDsuhLaK5WeQ7prhttWQJzNzIMIxgqVVgYGhBZRB76jfYtszK2YMyDZQzmmZ75kz3zXa7M5SykglgWtqTLGSZ6f/goJV2lbJftQi5mJUxAZ1MdSQUb+kTNVrm1yRcNtM27tF+PNblgzrk1UxqjSfdAMyJbOzcnZ3ayIOW0okEliNOkkn3k1yNkqAyxahlysN0sMokhSOo1bT2nvoIrW3kLwRCQgVtSxuNnLJkA0yhdTPPMCBFWRta1rq2kCMjTJZVAAjXV0/MKiOyFnNFqZmd0kzLNM98sx97HvrxdjIOQtDSPUpy4dPdwp+Ve4UE1ra1pioBbjErKMA0ZZgkc+IaexvsmL1ZybMggqyiCWAFtQMxGUtp9aJE9xNaCjTXU0HtKUoFKUoFKUoFKUoFKUoFKUoFKUoFKUoFKUoFKUoFKUoFKUoFKUoFKUoKWI2ittirA/Vj25y2vuGU+3Q1VvbdQG3AlWuZXJMZAYVWEA5pdrY5jRmM8JFdnBi7cukmIcDRLZ5W1IJLKSTxt1610NjrBGYw0SMlnXL2Z4NY6UGlSs9rptXFD3WKsjHiCjVWQCMoH2jU/p9r7a0FmlVvT7X21oMfa+2tBZrMfbVtZzBgQrMRoYCXAjDnzBI9/Sa+f+Tv8A/UNmYxlS3eZLjcrd1GU6wIzCUmTGjVs4LZqtaRy0Sik8FmBpm04NBJJoLWG2mr33s6CFlTPbggXIH8pZAfa3sr3aG01suisCc4aIBLFlymABz4c7H2Ia4w+z1hWS40AEKVW0IBPEFhNJPOu8Jh1JdWCvkYKpZVnLlt3ANABAbXQdBQePtZABwuSSMqjLLAzDDWI0PWQASQBrXWB2kLjFcrKYBExqMltiNOo3gHd3E6x7c2VZJByKIM8IAn36c/bz566mZrWDtoZW2imIkKAY00kdNB5CgnpXhYDnXjuFBJIAAkk6AAcyTQdUqO5iEUAllAPIk6HSdPwBP4V5axCNorA6A6HoSQD5g+RoJaVyrgkgESOY7p5TXVApXisCJBkeymYTHXu98x/ofKg9pXD3VUgEgFjCyYzGC0DvMAmPYa4uYpFOUuoOmhOusx55W8jQTUqE4u3AOdYJIBnmVzZh7xlaf/U17axCNorA6A6HoSQD5g+VBLSleKwIBGoPI0HtKjS8rFgGUlTDAEHKcoaG7jlZTB6MD1qNMbaPJ1PIaEfWAK+ciPfQWKVCcXbnLnWSxUCRJYLmKgdSF1juqS1cDAMpBBEgjUEHUEUHVKUoFKUoKfo9wM5R0AZgYZCxByKvMMPs91dbu/4lr/Lb46tUoKtrDvnDu6mFKgKhXtFTJJY/Z/rVqleM0f8Ae8xQe0rxjGp5VCMZbKLcDAo4BVhqCG7JEdIMz3a0HGz9m2LC5bFm1aX7NtFQd/JQBUGz7yHD2xmTW0o1II7A5jqPZVqzi0YgA6kSJBGgMHn1BIkcxIqDZVhdxa4V9WvQfZFB7gFt2kCB0gEnQgAZmLQonRRMAdAAK6wLAteIII3g5fdW6n3CfZXyFUcObge8ES3l3giXK/wbfQKf9aDSpVXeX/Dtf5jfBXz3y0x21bdq2cBh7N26bsMrPmXJkeSc27jiy65qDd2rPAFnNm0gAnsNMSygc+/8KyE2de0B3uXKVIy29VNzORrcI5DKAQQASABNS7HxGNc2zjLFi00mN1da4ScrSGUoAukcmb8K+goPnxhLos27Jt3GClhP0SkW2S4igDOQSqso9uWasYQXULfROZXn9H2muO7cOfQDMOtbFKDBxuFu3LmfLeUDkoyAaDRiRcBLAzH1YZgVMgilfwN8sENl2Qq3S0EUlAuqm7M820kEsZywDW9sq4zBizXDxcO8TI2XKo5ZV6yfx17hdoMfZqXLUzbcggaKEUSCZJm4ZJkD3KKhxiXLrPkW4vZU6ISGUMwM7wa8amR9kfhvVVwfbvfeD+zboMO7s2+3W7IbOnDahXlSSQbmvZPLL23mcxq3jbNy47fRXApRRM2yf4quIziOF9DPPp37dUt5c30cWUjll4MoXVs0dvMQInlrHM0GfctXWRUNi5BuXC0Nb0W4LoEcWp4109/4zYLeoxJs3CCOYNsSzXHduHOYHEI1Na9KCjiMawRibNwAKSZ3ZEAayA+vurIOAv8A/l7KDspzRIB9bzzS3f0mtvavqLv3bfpNWqDDwGGu23dst1s6jMItAbyWJcQ/UNEGTCqJ0FRWsPeCpNl5GTSbfDDo9zizcWqCNB7fZu4ksEYoJbKcoPVo0HnUWznYoMxY6kAuuViASAWWBB/AUFBd7mB3LgLdZwJtnMChUCc4y6se/lU2Au3EtW1axclUUGGtkSFAMHNyrSpQZ2J2utqN4lxJ5TlMxz7BPeOffSsr5afwv8X/AApQfTUpSgUpSgVBi8PnCiYh1aYk8LA6d08p7ianrl3A594HKeZjpQYyfJ8AAb1oylSOUqzFnWQZEzAjkOXfVgbLi1ugxZc5PETIRmJKA6nhDED3Ae2tFrgAkkAASTOgA5n3VEmMQojgkq+XKQDrnjLpEjn15daCGxhGW4GJB4Wk8iS7IeXIABRXeyvUWvu1/SK6w+NR8uUtxKWEqymAcpkMBBBIBB1HdVTZeCXc2tbnq1/i3Psj20GnVXB9u994P7NunoK99z/NufFVbCX0tveWLpi4PqXH52rZ7UGfOg06VTubTtqCxF0ACSd1c0A1P1auUFXGBgUZVLQTIUqDqpE8RAp6U/gXfO38de426y5SoJ4tQASSMpPTlrGp0rM9PxDDLumUspGYKwyvnyqwzAgApLweWWDzFBpelP4F3zt/HT0p/Au+dv46p2MTcNuxvcyOXK3OmYqlwZh/KzKGA6ggEdK62ZdYBQ7OWFi2WDTmzcQJKjqSDyGsUFr0p/Au+dv46elP4F3zt/HVTF4u8lwhLZZdJJBgQswveSOvKVgwSKrXtq3uyoAaGOY2ng8IKgJMqS0gSYORj7KDU9KfwLvnb+OoLF24rXCbNzieRrb5btF14+9TXWysQ7AhwdANSjJznSG5kQDI+17NeMdi7qM2RCwAWBlaPrlhI6wFEjlmFBY9KfwLvnb+OnpT+Bd87fx1l4jHYkwVtsBbuZnAUg3LZhcoBBkgM50I4rS6wxq1jLjb0hWaRuTC66G84eRrAyjU+znQWvSn8C752/jp6U/gXfO38dULl5zbXI5zG7dVeLmQL+RZPOCo591T7Nds5BLdmQGmQu9uBCQdQSoGp1Ma60HuOu3Htugs3JZGAk24kqQJ46n9KfwLvnb+OrDnQ+7un+g1PurGG0b4A+hY8KHstJOTM4/2B79INBo+lP4F3zt/HT0p/Au+dv46qbNv3jcui4GysBctkjsgyu65CCAquQSTNxhyAqCzfbKpzuQRh8pJMEs0OFP15WCefOg0vSn8C752/jp6U/gXfO38dVRcYuOJoF5g4GoC7poDfZHYPTnNW9mOWs2mJkm2pJ5zKgzNBkbewd3EZMtsrlmc5XWY5ZSe6lfQUoFKUoFKUoFQYvDC4ACSIdW0jUqwYDUHQx019tT0oMVPk4ggb29ABBEoMylizAkKDxSQYIPdHOrdjZ27QIrswF0uM5kgM5YqCBMCSBMnlJNX6TQU8PgijKcxYKriTGYl3DknKANI7utdbK9Ra+7X9IqyDWZstL25tfSWvVr/AA2+yP56DUqrg+3e+8H9m3Td3/Etf5bfHUeAYhroZlLbwSQMo9Vb6EmNPbQSbUE2boHht+k1kfKX5aYPAoly/c4HfJKceU5WaWC6xwxIB1Irf3g7x51Xx+zrN8KL1q3cCtmUXFDgNBGYBuRgkT7aDH2dt/BbQ3ZsXbV9QSSsajhYAsjgEdeYrY+bbHg2vyL+1c3lVWtAAAAmANB2DVreDvHnQV/m2x4Nr8i/tT5tseDa/Iv7VY3g7x503g7x50GfhMLZfNOHRSrQQVQ/VVtCP/aPeD76mOysPIO4syORyLInnBipcNbS2IU6TOrFufPViTUu8HePOgr/ADbY8G1+Rf2qthNnWc136K3pcEcC6fRWz3Vo7wd486q4S4M97UesHX/w26Dr5tseDa/Iv7VX9HsZ8m4t905FjNlLZY59kTNaG8HePOot2mbPpmiOf+3KfbzoOPm2z4Nr8i/tT5tseDa/Iv7VY3g7x503g7x50GbtPZ9kWbpFq2CLbRwL9k+yrXzbY8G1+Rf2rnatwbi7qPVt1/lNWt4O8edBTv4LDorMbVqFBJ4F5ASeleYbB2XE7i2DJBBRdCDBEjnVxmUiCQQeYMa1xZVEEKRGp1MmSZMk6nWgj+bbHg2vyL+1Pm2x4Nr8i/tVjeDvHnTeDvHnQfL/ACssJb3eRVSc05QFmMsTHPrXld/LNh9FqPrf8K9oPp6UpQKUpQKr422zBcsSHUmTHCGBboZMTA7+oirFKDDXCYyAC9vVSrHM2mZjLKMupVYjUctTUuHwLrYS0yowS5ChezugxFuQ3LKuUHny61r0oMvZ+DZHUlFXgfMUMrLujADQHo3T+pNWtleotfdr+kVarL2Xin3Nr6G76tetv7I/noNSqGHwyM94lFJ3g1IBPqbdS+lP4F3zt/HXOz2JN0lSp3g0MSPorf2SR/Wgi2rg7e5u/Rp6tvqj7JrRqrtX1F37tv0mrVBXxbJwh1DS0CVLawT0BjQHnWe+OwmUsotmELgZQuYBskAsAJzwuvU1a2nbLlE4NWM51LDRG6Aj/s1AmySCGG4BBkHdNMk5ie31IBPeQO6gJdsvbtXLdq2wu9nRR9Rn7ufCRHfXWByOSDZtrAnSDPG6aaDQ5QQeobpXPzW2UKrWlUOzwtogFnzFyePXMXcnrLE867tbPuLMPbAKhY3bQACTpxz17+goPL13Do+R0tqTGXhBLTz0A0j/AHHfUd3GYVVkpznQWWLaLmMrlkaa6xXRwO8JbNh3MwTuydQMpE5/wiom2GSwbNbGhBAtmCCACDxzBAUROoUCgt4MWbgkW1BHMFIPWDqBI0Oo00rm++HQkOiAKFk5NOMsBrERwnWffGksPgXtzkayJiYtNyEwO37T51B6G91rmfcGGC62mMjdgieP/wAjj8TQc4naGEQ2xlt8d3d6hVKnRdQ0E8bW10nW4vTWpsWURmAsW2yqpPIE5i4gCNTwwB1LDlzrn5o0ZYsQ4AYbowwHIEZ/YPKvbuBZ3Oa5ZLZRwm2dAC8NGefrMO6g5u3baoHNm32nUiBoLYuEkaazk5ac/ZUuDFtyQbNsQNdAeIOyMOQ0ldD1nkK8GzrsKN4hh2bW2dS+fMDxcuM/0rqzgrqGVe0NIjdmBqWJ7cySTNBZbCWhru0/KD/QCqK4rCwJW2NFJ4DpnEqZI5e3zipccb623bPaOVGMbtuik/bqE7G9mH5AepPILkH1/s6UHuAxOHuveRbdubTQRCEkajPA5DOtxdYM2z0iuEurwzh7QkIdCDAuMF14R1OneAeUQbFvAOpkGyCECSLTTkGoXt8udQWNmNlUrctEcJzC2TnyZcpJDweyvKOyKCXgzAbm3BuFJ0+qjNJEdSpEfj7Kmwlm29tH3SDMoaIBiQDExrUYwNyZ3lsnMWE2zwkrlOXj7p5zzNd4fDXkVUFy3CqAJtmYAgTx0FlMMg5Io9wApWNtrad/D5NbTZp+owiI/mPfXtBu0pSgUpSgVXxtxlC5ZMuoMAnQsAeXIAaydNPbVilBiLtS+QPoWBKmOBgA5Yi3PcIAJnlPPpXdi/c3CC4zq4uC2zMAGcqxUOIGXjgNAEcUVsUoMvAXnzorEyUckEmYFxd2SCARoSJIBMa1a2V6i192v6RVqsvZe0bIs2vpbXq1+uv2R7aDUqrg+3e+8H9m3T5yseNa/Ov71Wwa52usl45TcEZchGlq2NCQevtoNC9aDKVbkwIPTQiDXzHy0+Rg2hbtW/Sb1nd3d5mUlmPA6ZVJIyni569RGtbWNS4lt3F15VCwkJEgEieGtCg+f2LsP0Tdp6Rir+p4sRc3jdljoYH/AEV9BVfFWcxU5yhB0Iy6yCI4gf8AorhrDAEm84A5ki3p/wDWgt0qlcXKAWxDAHkTuwDpOkr3TXlsZtFxDEwDpuzoZg6LyMHX2GgkwGHKBpCAs0nJy0VVHQRwqoj2VaqoLLEkC+8jmItyJ5Tw6V16M/jXPJPhoLNVcH2733g/s268WwxEi85HsFv4a4t4Qhmi+8sQxEW9OEKDGXlw/wBDQXqqHCne55Ec/bOXLH/rEn30aywgG+4kwJFvUwTA4dTAJ/Co3IVspxJDGNDuwdSQumXqQY9xoL9KoSIB9JMEkA/RwSs5gOHUjK0j+U91e2hm7OILaBtN2eEzDaLyMHX2Ggk2r6i79236TVqqV/As6spvXIYEGAnIiD9WukssQCL7kHUEC2QR3jhoJ8TazoyzGZSJHSRE1xg7RVYMSWJ05asTAqJbRMgX2OUw0C3oYBg8Ohgg+4iord1W1GKkGIg2j2uz069O+g0aVnlgDl9JMklYm3OYLnKxl5hdY7takt2iwDLfcgiQQLZBB1BBC6igxflp/C/xf8KVpY7YwvRvLlw5ZiMg5xPJfYKUGpSlKBSlKBUOJvZADHNlX3ZmCyfP+tTVy9sNEgGDIkTBHIj20GYNu2iJAecrMBGpKsVyiJ1JEDv6V1Y2oWsJdgBpy3FAZ8rKSLqqIDMQVYDSToY6VcGDt6fRppEcI0jlHdFdNhkIiI4s2nDxTM6c/b30FPZ+0GuFZUCRc01kG3dCczEyCOmhB51Psr1Fr7tf0iptyubNGsEczyJk6ctSBr7Kh2V6i192v6RQWqq4Pt3vvB/Zt1aqrg+3e+8H9m3QNq+ou/dt+k1aqDHWi9t0ESyMBPKSCBNfN/LTae1LNu22Cwtq9cN0KyliwyZHMmcgXiC6z/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7e4nZEZGOVlDNPbA1zodB9Xr03aq4Pt3vvB/Zt0GFe2debU3bmZXz2zuZCvKyWzOSRAYQpXS44JM1exitcduG4qlU1jWUa4TEMNeJTrI5yDWzVLePvo1y90cOULJbNHazECJ5dOtBn3EZkVDbuCblwtAEhbgvAHnqeNdKnwJZGMo50OoWAWa47kASSAMw61rUoKWIxoCMSlwAKSTlmABqdDPlWQcHiPGudlB6tuaJE+s6tLf0151tbV9Rd+7b9Jq1QYWzsO9p7jE3GFxQWXdBfpZYtcBB5EFVgyYReIxXNu04CnJck7oERoBbZWMksQeTRlA7Ws8xt4lmCMUEsFOUd5jQedRbPdinEWOpALDKxAJAJECCfcKCiC+YHI4C3WeMs5gUZQAcwy6t1nl+NT4C8VtW1a3clUUHSdQoBrQpQUMTte3bjeZ1nlKnWOfKe8UrI+Wn8L/F/wpQfTUpSgUpSgUpSgUpSgVVXZ9sAAZgBoAHcADoAJq1SgzcBhFKkkufpLg9Y/IXXAHPuAq9ZsqghRzMmSSSeUknU6AeVQ7N7B+8uf3nq1QKUpQVcZmDIyozQTIUqDqpE8RA509KfwLvnb+OvcdeZcpAJ4tQASYyk9JjUDU1mfOd9hlFm4CykBgh4Xz5Vbi4Yyy8EwMsSZoNL0p/Au+dv46elP4F3zt/HVJMbdNqyWDLcLlWUjJmZUucp5KzKCPYRXezcRclhcLSFkqQJje3QrZUnmoHlQWvSn8C752/jp6U/gXfO38dVMZjbqXSEts66SSGgcMlVIBJJ5z2ZUgkEiq13a96MqpDQTmNq5HZBUZNCCWJUa65WjuoNT0p/Au+dv46gw924GuE2LnE4I1t8t2i/b7wa62ViXcEODIAMlGSZLaQwEkQDp9qOknjHY25bZsqM4AWAFYj+IWEgc4VR7Mw07wselP4F3zt/HT0p/Au+dv46y8RtO/oVtXQEuS4CHjtmBlAYSTxMeGTNoTAbSxtDEXRcZbcmFtnKuWQDcfMQGjmFiekad9Bc9KfwLvnb+OnpT+Bd87fx1QuYl92uR5Y3bqr2eLKL+Re7Qqv5detWNm3mLEMzdmYYQY3lwIxEAglQOfdQMdduPadRYuSyMBrb5lSB9ep/Sn8C752/jqw50Pu7p/oNT7qxhtW8APobh4UPYaSSgZxoPw5aHpQaPpT+Bd87fx09KfwLvnb+OqezMVda5dFxXCkC5aLLAVTK7vTrwhyG4pukQABVbDYu9CszNlIsZG4MrZrkPqNSWUgnQAaR3kNX0p/Au+dv46elP4F3zt/HVbfMXWHaN8wYAAgKLTQGMcInKeY1NWtmXC1m0xOYtbUk6akqDOmmtBj7fwl7EZMtphlmczJ1y8oY91K+hpQKUpQKUpQKUpQKUpQKUpQZuBx1pVYNctgi5ckFgCPpX6GrHzlY8a1+df3q1Sgq/OVjxrX51/esr5QfLLA4JFuX7yhGfICk3IOVm1CSY4TrHdW/VLamycPiVVcRZt3lVswW4odQ0ETDaTBPnQZuD25gscyCxesXwCSyqwYrwtBZDqOvMVq/NtjwbX5F/auGsqjWlRVVQWgKAAOA8gKu0FX5tseDa/Iv7U+bbHg2vyL+1WqUGbhMNYfN/8dFKtBDIk9lWnhnow/rUjbHwxYOcPZLKCFY21kA8wDEiYHlVjC4ZbYhc0TOrM2p56sSfbU1BV+bbHg2vyL+1VsLs+yWuzat6OAOBdBurZgad5PnWnVXB9u994P7VugfNtjwbX5F/aq/o+H3mTcJ3ZsiRmgtl75yiZiPbOlaVRHDLnzxxR3mPfl5Zo0mJiRyoIfmyx4Nr8i/tXvzbY8G1+Rf2q1SgzNp7PsizdItWwRbYghFBBynUaVZ+bbHg2vyL+1Nq+ou/dt+k1aoKV7A4dVLG1ahQSeBeQEnpXGGwdh1ncW11IIKJIIMEGJHkTV91BBBAIIgg6gjqDXFiyEGVZjU6ksZJkyWkmgg+bbHg2vyL+1e/NtjwbX5F/arVKD5b5VWltbvdqEnNOQZZjLExz5nzpXfy0/hf4v8AhSg+mpSlApSlApSlApSlApSlApSlApSlBg/LH1Sfef8AFq+RpSgUpSgUpSgUFeUoPaUpQKUpQDSlKBSlKBSlKDR2P9b8P96UpQf/2Q==" id="74" name="Google Shape;74;p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1"/>
          <p:cNvSpPr txBox="1"/>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Recitation 10</a:t>
            </a:r>
            <a:endParaRPr b="0" i="0" sz="2800" u="none" cap="none" strike="noStrike">
              <a:solidFill>
                <a:srgbClr val="000000"/>
              </a:solidFill>
              <a:latin typeface="Comic Sans MS"/>
              <a:ea typeface="Comic Sans MS"/>
              <a:cs typeface="Comic Sans MS"/>
              <a:sym typeface="Comic Sans MS"/>
            </a:endParaRPr>
          </a:p>
        </p:txBody>
      </p:sp>
      <p:pic>
        <p:nvPicPr>
          <p:cNvPr id="76" name="Google Shape;76;p1"/>
          <p:cNvPicPr preferRelativeResize="0"/>
          <p:nvPr/>
        </p:nvPicPr>
        <p:blipFill rotWithShape="1">
          <a:blip r:embed="rId4">
            <a:alphaModFix/>
          </a:blip>
          <a:srcRect b="0" l="0" r="0" t="0"/>
          <a:stretch/>
        </p:blipFill>
        <p:spPr>
          <a:xfrm>
            <a:off x="3338500" y="3322838"/>
            <a:ext cx="2543175" cy="180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Binary Search </a:t>
            </a:r>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27" name="Google Shape;227;p1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28" name="Google Shape;228;p1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229" name="Google Shape;229;p1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MTEhUUEhIWFBUXFBoYGRcXFhgeGRsXGxobGRkgHxgZHCohHhomHB8WITEkJSkrLi4uGCAzODMuNygtLi4BCgoKBQUFDgUFDisZExkrKysrKysrKysrKysrKysrKysrKysrKysrKysrKysrKysrKysrKysrKysrKysrKysrK//AABEIAJABXQMBIgACEQEDEQH/xAAbAAEAAgMBAQAAAAAAAAAAAAAABAUCAwYBB//EAD4QAAICAQMBBQUFBQYHAQAAAAECAAMRBBIhMQUTQVFhBiIycYEUQlKRoSMzgpKxFXJzg6LRFkNTYmOzwbL/xAAUAQEAAAAAAAAAAAAAAAAAAAAA/8QAFBEBAAAAAAAAAAAAAAAAAAAAAP/aAAwDAQACEQMRAD8A+4xEQEREBERAREQEREBERAREQEREBERAREQEREBERASh9pu2LKGrCKNpWx3YgNhUA4C715JYc89JeWWBRliAPU4lRrtZo7OHZLSARhcucNjcMJk84H5QK+j2ocqFarba9hWsnBRlGoFBbAbI2hlbBxnPHpnZ2tqEOqctU9WnxnFbK2eHsXlzkrUVOfFm9DMX0mnw3daW8FmD71rIKsriwELaRxv94gDB5zJOqv0zI1bFqVd9z763QNyCwLOuMNjBwemYF8DPZp0+qrcZR1ceasD/AEm6AiIgIiICIiAiIgIiICIiAiIgIiICIiAiIgIiICIiAiIgIiICJE7V7Qr09L3WttStSzH0+vien1kXSe0FDuK94SwqCqOyAtkuuFwxDEFGyBnHEC1icvV21ZYyqLh7+DmqgnCszKhJdz7rFSQQvTk4HMn6LRrcgc36hwc9bNhBBIYEVBeQQQR6QLd3AGSQB6mQX7b04OBcjHyQ72/lTJhOxNODnuUY/icb2/mfJk5EAGAAB6CBX/2tn4KL3/y9n/tKz3v9S3w01oP++05/JEI/1SxiBWjT6lvivRf8Orn83Zh+kf2Tn4773/zNv/qCyyiBAr7F04Oe5Qn8TDc38zZMmooAwAAPSZRAREQId/ZdDnL01sfMoM/njM1f2Oo/d2XV/K1iP5X3L+ksYgVp0uoX4NQrf4tQJ/Osr/Se/aNSvxUo4/8AHbz/ACuoH+qWMQK3+1wPjpvT51Fv1q3CbaO16HOFur3fh3AN/KeZNmq/To4w6Kw8mAI/WBsBnsrj2HR9xDV/hO1f6VkCU2u7USiy1Bqrc1V944YVOqrtdwMHFhO1GPBMDqolHT24qpvsuqtQh2DUg4C1qWsLe+wwOB16sB4yXo+2Es7v3XTvCwTcByVG4jIJ5xuI/ut5QLGIiAiIgIiICIiAiIgIiICIiAiIgIiICJAt7ZoUle8DMOq1guw+aoCRMPt1zfu9MQPxWuqD8l3N9CBA39raLvqbKs7d6lc4zjPpKH/hXazMbwK2dXcFBu9zU2aldr7vd958HIOQvGCcy3+yahvj1AQeVSAfTc+7PzAEyXsWnOWTvD52sz8+m8kD6Ygc/wBneyfFLF1BRKUYhQzFdM7NWa7Afc3g+8MHIOOOs6DsPSNXVh+GayyxgOgNjs+PpnH0huxackqprJ8amZOfUIQD9QZj9l1CfBeHHlagz8t9e3HzIMCyiVv2+1f3mmbH4qmDj8jtf8lM2UdsUOwUWAMfuPlH/kcBv0gToiICIiAiIgIiICIiAiIgIiICc9277MDUmwmzbvXHwg4/Y3U+J5/e5/hx4yz1XalaNsGbLP8Ap1jc3pnwUerECau61FvxsKF/CmGsI9bCML8lB9GgVQ9n2FpJsRntS1bMIoVVdKlVhUxYEDulBBznefDibtL2AyWVElTi9r3KLsQN3JpVVrycZB3E56g+csf7Dox+75znflu8z0z3ud+fXMx7vUVfCftCfhbC2D5P8LfIhfVoFnEh6TtOuxtmStnjW42v+R6j1GR6yZAREQEREBERAREQEREBETRrqy1bqM5KMBg4OSDjB8DA2V3K3wsD8iD06yvu7UbJCUscHG52WtM/UlvyWcZX2JqqjX3ddq93Q6VmtqxtdqdHt35OSneJbnr8J8MSVrezbLBuCO96W6kcLS1fes6Go2LaCdndCsBl5C5HiIHUirUv1uSoeVa7mH8b8f6J7/YlTfvd1x/8rFl/k+AfRZq7AB3an8B1B2+We7rFmPTve8+uZbwMKqlUBVUKB0AAA/ITOIgIiICIiAmu+hXG11VlPgwBH5GbIgVv9i1r+6Z6T4d252j/AC2yn+mY2faKue8qtHQCwd22f765Un+ES0nNe2fZdlwrNSlmrW4qARjeaWVMhuD7xxz5wLbT9oMTiyl06+9lWTjr7ynjx+ICTS48x4frwJwX2LUVpYGW1ae+sa4OylDW+sDg1gHgdybS2QODzkzb2h2bqEOuttVCbdOio6OxJsWyzuFVWGFKlk/iOepOA7qJ4vrPYCIiAiIgJg1qg4LAEjOCRnA6zOcZ7R9iXPqL7K0LB6K6xkjHFerDAAnj3mp6fi+cDqddqymAtbWM3QAgL9WPA/UnwBkX7JZZ++twD/yqiVH1s+NvptHPInPaerUh6871XNgo+0EMVu7lQpbZn3c9/jnx44IEy7L0F1JpR1As+3WOCHLFqijGxmJA4JI+pX0gdbpdMla7a0VFHgoAH6eM3REBERA0avR12rtsQMM5GR0PmD1B9RIArtqJFVotA/5Vre8M9MWjLfzhs56iW04LWdh3h2YV2lTqTaxRl3kd+jAqxOf3YPGenriB2mm1e5curVEZyr4GMYycgkEcjkGSAwPQzi9PTaTYNTS9z91UUU7C4QW2kHDe41iDuSw6EgdeJL9mNLZXZUjDaU0m20cZ/efsM490Nt70kDgZwOMQOqiIgIiICIiAiJD1XadaHbkvZ/00G5/yHQepwPWBMkbWa6urG9gCei9WY+SqOWPoAZF26i3qRp08lw1v1Y5RfoG+YkjR9nV15Kr7x6uxLOfm7ZY/nAj9/fb8CClfxWDLn5Vg4HzY5/7YFeoq+FhqF8Q+1bfoygI3yIX5yziBC0faVbnZyj9e7cbX9SAfiHquR6ybNGr0iWDbYgYdRkdD5g9QfUcyH9lvq/dWd6v4Lid38NvX+YN8xAs4kDT9qoWCODVYeiWYBP8AdYEq38JMnwEREBERAREQE8ZgASTgDkk9AJjfcqKWdgqqMkk4AHzlYlTakhrFK09VrIwX8jYPBfEIf4vIB4brr/epbuqx8LMue9P909KfXgt1BAwWlaDXb8o67LVxuQ8/JlP3kPg30OCCBNkTX6EWYOSjryli/Ep8fmp8QeDAlxIGh1xLd1cAloGcD4XH4kz1HTI6qTz4Ez4CIiAiIgJp1eqStS7nCj6kk8AADksTgADkkzHXa1aly2SScKo5Zm8Ao8T/AE5JwATI2k0TM4tvwXHwIOVrB4483I4LfMDAzkNJOqb9qAAB00525K+r+Fvlg7R0Oc7hP0WrS1dy/IgjDKfFWB5BHlJEr9bom3d7SQtuMEH4LAPB8ePk3UeoyCFhEi6DWraDgFWU4dG+JT5Ef0I4I5ElQEREBIuv1y1AcFnY4RF+Jj6eg6kngDkzHX64V4VRvsb4EB5OOpJ+6g4yx6epIB80GhKk2WHfawwW8APwoPup+p6mBE36ir9paRap+NEXmr/D4y6+eeTyR+GWtNqsoZCGVhkMDkEeByOszlXbpmpY2UruQnNlI8/Fq/AN4lejdeDkkLSJq0upWxQ6NuU+P9QR4EHgg8gzbAREQE13sQrFcZCkjPTOOM+k2RA+e9me1OpFdbO9bnuDbYHdVVv2FF2EIQEfGwAOevXiSO0vaF6qXsqQ179Q3IoZgiI6owbYpza53EFvM+QB6zXiitQ1iIQCNo2AktwFCrjluBjHl6SP2ZahexHqNVjnvGrYghhgLuUj3T0UMB0PzBIbOy9WzW6itjkV2LtOMHa6K+CPMEn6YllNOn0qpuKjl2LsfEsQB+gAA9AJugIiICVPtRqbK9M7UsFfKKGPhudUJHB5wTjgy2njKCMEAj1gcRX7QuWK2ql1X7NSjMps3NZamQoQBhlQSeOAfLmTX2tbnSE6gHve6FlahPd71WYHGN5y2ApGAAhJzzL7XvXWy7ale45FagDcfxe9j3UGeT6+JIB19kVUlQFr2PUCm1gO8qzztDfhx0IOCMY4gbewdW1tCs/LBnRjjG41u1ZbHrtz9ZYTTpNMtaKiDCqAAPQep6n1m6AiIgJzftr2lbQlbVttUd674IDFa6LLAAWVgMlR4eE6SYWVhviAPzGeowf0yIHFL7R2ur1v3TFr7UrYEM1ezVLSpdNuBt3qQfNOes363ti1LL9moFirRdavwYD0OMphRlQB7rFs5J424xLftPusvUmn71mXNorwrBOoJbj3/FRnPjx1kpNNRfWSoVlsA3EDBYKejHg+BUg+oMCdW2QD5gGc37Z9pXU921bbUCXWPggMe7r3KAWRhjPX5CdNMLKlb4lB+YB69YHFp7Q2MAjCtna+xa7FIJrC6saY7htwrbXwvXJUgzfb2vaPtL16gWpSjseEC94j5NaAe9tCBkYnPvEYOQQOlv7NqZXUoo34LFRgkg5U5HOQeQfAzG3smlgR3SjcQWKqAWwwbBI5IJAyPGBMBnsRATkfaDte+vVWKrgVrQhUDGd79/ksCpyB3YwAROumD0qeSoJ9QPX/AHP5mByem7dex61c1IyqzNcpDrs7lXwCQMHLKSB1C+vHvZ3a9ofa1vehdWtWfcJauyoMp3IAud/vYA4U4OeDJ9uqoDKVpxTVYSbkwEWwgq3A5ZcFgzdAT6EraL2dVmsqigISyBQAu5gQTgcE4LfmYEucZ7S9t303X7XARKRsA28OadTYWbcpzzUOhH9Z2c1vSp6qD8wPUf0J/MwOUq7cZ7CpaqlkrsZ71w6bUrrdcsQOAbQxHHwdeZs7L7Vt/YsbDZXbqjUhYIHNRpLqzBAMNvRiBgHY4yMy/s7MqO0d2oCFiAAAPeBDAgcEEE5B9PKep2ZUrKy1quwkgKABuYbS2Bxu25GfImBLnDdrdvaiu7UAOoC2BKxlQgAGnY7spnJ708548p3M1Pp0Ocopz1yBz0/2H5CByp7bLmxmsr03dVsLLVAcHbbsBViMkAB8DwZ+hxgzOx9fduoFjbhaLuDs3gIwNZbZxu2EhscZ2+Oc279l0krmtcKpQLgbdpIJBXoRlVPpiZU9nVK4dUClVKqAMABiC2AOMkhcn0ECVOFPb2pWxgbEydUVUMwFYQXGoDOzcDgZzk5Plmd1NNmkrYENWpB6gqDnPJ6jzgcvp+17batTZTspZaA3w7lNh37n8N4wihScZHJ8p52x7TvpTWSptFtKNgDlWGdxyPA5X8jOnXRIHLhcEoEI8CoJKjHTjLfmZ59gr3lyoLFVXnoFXO0AdByzfnAkxExdsAnyGeP9oGUi6/WrUBkFmY4RF+Jm8h/9J4A5JAlDoPbOt0rd62RbFLDAdmVdgcF1CZHunJ8BjrGp7XWnvtQKzaFZlNhdBhFAYrX/ABEKF+8wOSMAwLjRaJt3e3ENbjAA+GtT1VfM+bdT6DAG/XaJbVAbIIOVYcMreBU+B/QgkHIJEx0WuFjWLgq1bAEHxDKGU/Ig4+YMkX2hVZjnCgk4GTgDPA84ELSaxlYVX4D/AHHHC2AdceTgdV+oyOlhORHtTRdWg1FZRbEL8byawq1WKWwgZCFsVt3RcZzJt/bzVVM4ra5Ki6taWRd3d7Q2BjlyxKqAACUPI4yHQxImh1wsNi4w1Vmxh81V1P1VlPpyPCO1teKKLbmBYVozkKCSdozgAQJcha/XbCErXfaw91c4AH4mP3UHn49Bkys0vtTWXFdilGKgkjeyqxc14Ztg2+8AMtgczRpu1RUosFLuttgDXM67nLWd0m1ccn7wUYAXGOeIF32foe7yzNvtfG9yMZx0AH3UGThfUk5JJPmv0O8h0bZaowr4yCOu1h95D5eHUYMz7N1otUnG0q7Iw8mRip+nGQfIiau3O0vs9LW7C+CqhRnlnYIvQHAyRk4gZ6DX78qy7LV+JCc/IqfvIfA/Q4IIEycy/bNFzhXJqsTayWqGKgsCSN5Xbg7SNrfFjp0k6jtzc9CClwbqmsDHG0AAFVJ67iCDwDjx8MhcRI3ZutF1SWKCAw6HqCOGB9QQR9JG7c7V+zqh2Fy9i1gDOMnJySFOAAD4QLKVur1bOxpoPvD47MZWsH9DYRyF8Op4wGrT7U0vXaCz1lVJ3KpOQKltOx2XaX2twOvGcTOrtM0EUjSlfcdkHeAszKgdyfHaSSu9jkt1HIJC60WkWpdqDxJJPJZj1LHxY+ciarRsjm2j4j8dfRbPDOfu2AdG8eh8CJuk1C2IliHKuoZT5qwyP0lb7QduDTd3lC28vkncFVUQuxZgpxwIFhotWtq7lz1wQRhlYdQw8CJvnLL27QzNcodLVd6ymCBdttNCjcV2sN5Xkcru56kGfqPaAIdQDU4GnVHYnA3IxbcyjqQoRj64484F1ERAREpu1e3xTfXTsJ3ruLHIUA2JUBkKQWLOMDI+fIgXMqWc6n3UJWjozjg2+aqeoTzYdeg85XntynVVUgb82NXmnBUsHVmwSw96vC2HK8N3ZGeokij2gwSllBr2mkH3gQq3ErWDjgOGC5XwDqckQLyusKAqgAAYAA4AHQY8pVGptLzWpajxrAy1fmUA5KeaeH3fwy3nP9qe0603WVd2T3dQsZiSASy2sqr7uCcVPnkfXmBe02qyhlIZSMgg5BB6EGZznuzu0qe8Hcb/ANqSWqKlQhC94z7GUMMhk6cMXB8STJ0PbwsFbGpqxZdZT72NyuhYDIH4tjePHA8YFxERAREQEREBERAREQE8Ins8ZgBknAHjAoB7J1KoCW3JhAmVZclBWtWDlD1VRyOc8jE16Tseu1LFq1BFJsfHcuvwuoFiNkEH3skEcjdwR4zedV5rpvyN3+1P/wC/7vxbtXoCD3lGEsAAIPCWKOisB09GAyvqMgh72Z2d3TWtx77KABn3a0UKg56nqf4vSTrE3Ag9CCPzkfQa1bQcAqynDo3xK3kf/hHBHIkqBzzeyVWMLZcnubDtZfeQ11VEHK+K1JyMHOcETyz2Y3EDv7K1rtssqFfd4BsIY7lsrYFlYvtPgG850UQIPZ2hKNc7HLW2buOgCqtaj57VBPqTN+v0i21PU2droyHHXDDBx6zfECjf2XqLlu8tAY5dAV2uO8NuDlc43E9COOJqo9mSGqY6i1e53LWqd3t2FywyHrbD7cIWUg4HGMmdDECF2TojUrbiCz2PYxHTLsTgegGF+k2doaNbk2PnG5G465R1cfqBJMQKH/hWrPx2lOM17l2Eru2k+7nIznggcDPSS9J2YVWgud1lFZQEHCtkBcnjPIA+WT1lnECF2Pou5pSsncRksfN2JZzjyLEmZ6/QraFDZ91w4wfEAj8uTJUQObf2Pq2Mgtt2lSFVipVX7oUhwAoO4KOhOOTxzNydgur23i9zdbXgq2w1Btm0Afs+8FYbLBQ3Uk+MvogR+z9ItNVdS/DXWqDPkoCj9BI/a/ZFeoXbYWA2uvukDixCjeHkTLCIHO3eyq4JSxywZnrDkFUdrhe2MKDhnUA5JwOBiTO1OxhYt+1irX1JU5J4CKWzjj4trv8AXEtogeAT2IgJW9pdi13OruWyu3GCMe7bXaPD8Va/TMsogc9V7LLX3bV2Oz1NWENhBxWiumwbVH3bLMEgnJGSQMRT7M7K+6F9liNclj97s3e43eHBRFJZmC5LE8ToYgJUdo+z1Vzu7l8uqqcEYwq3KPDyuf8AIeUt4gUmn7A7u1LVsZ3DNvawglkZFXA2qAMbKz08Dnk5m09jAGsKfcW972z1LtuIA4+Hc5P8IltEBERAREQEREBERAREQIdPalLttW1Sd5TAPVxuJA8yNj9Pwnylf2nqKy5XUWIlSbfcLc2FslS//bkNhfHaSeBiUS+yVibcV12VrYX7o2MqnLasnnacHF1XhztIm7TdmaytHrXbZaWpJuZiDsFC1Psdlb9puR+vQPnnMDrdPqkfOxg2MdDnqAw+hBB+s3Sj7E0JrubbX3daaaikKCSNybzwxA3BVZRu8efKXF9e5WU85Uj8xiBVvdTeVfT3KLcHYw5DKMEhh9+v3lP8QIIktO0UC5tZK2DKjDcCBY2Nq7uMk5GPHkcTj6/ZC5K60C1vspFajvHUI3cU171IXwdGbw6g9Zar2Mz0vWyg2pqxaLHHxDvEs3A467Mp/DiB0lVytnaQcMVOPAjqPnNkq+yaWF2pcghXtXbnx21ojNjyJBHrtzLSAiIgIiICIiAiIgIiICIiAiIgIiICIiAiIgIiICIiAiIgIiICIiAiIgIiICIiB//Z" id="230" name="Google Shape;230;p1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MTEhUUEhIWFBUXFBoYGRcXFhgeGRsXGxobGRkgHxgZHCohHhomHB8WITEkJSkrLi4uGCAzODMuNygtLi4BCgoKBQUFDgUFDisZExkrKysrKysrKysrKysrKysrKysrKysrKysrKysrKysrKysrKysrKysrKysrKysrKysrK//AABEIAJABXQMBIgACEQEDEQH/xAAbAAEAAgMBAQAAAAAAAAAAAAAABAUCAwYBB//EAD4QAAICAQMBBQUFBQYHAQAAAAECAAMRBBIhMQUTQVFhBiIycYEUQlKRoSMzgpKxFXJzg6LRFkNTYmOzwbL/xAAUAQEAAAAAAAAAAAAAAAAAAAAA/8QAFBEBAAAAAAAAAAAAAAAAAAAAAP/aAAwDAQACEQMRAD8A+4xEQEREBERAREQEREBERAREQEREBERAREQEREBERASh9pu2LKGrCKNpWx3YgNhUA4C715JYc89JeWWBRliAPU4lRrtZo7OHZLSARhcucNjcMJk84H5QK+j2ocqFarba9hWsnBRlGoFBbAbI2hlbBxnPHpnZ2tqEOqctU9WnxnFbK2eHsXlzkrUVOfFm9DMX0mnw3daW8FmD71rIKsriwELaRxv94gDB5zJOqv0zI1bFqVd9z763QNyCwLOuMNjBwemYF8DPZp0+qrcZR1ceasD/AEm6AiIgIiICIiAiIgIiICIiAiIgIiICIiAiIgIiICIiAiIgIiICJE7V7Qr09L3WttStSzH0+vien1kXSe0FDuK94SwqCqOyAtkuuFwxDEFGyBnHEC1icvV21ZYyqLh7+DmqgnCszKhJdz7rFSQQvTk4HMn6LRrcgc36hwc9bNhBBIYEVBeQQQR6QLd3AGSQB6mQX7b04OBcjHyQ72/lTJhOxNODnuUY/icb2/mfJk5EAGAAB6CBX/2tn4KL3/y9n/tKz3v9S3w01oP++05/JEI/1SxiBWjT6lvivRf8Orn83Zh+kf2Tn4773/zNv/qCyyiBAr7F04Oe5Qn8TDc38zZMmooAwAAPSZRAREQId/ZdDnL01sfMoM/njM1f2Oo/d2XV/K1iP5X3L+ksYgVp0uoX4NQrf4tQJ/Osr/Se/aNSvxUo4/8AHbz/ACuoH+qWMQK3+1wPjpvT51Fv1q3CbaO16HOFur3fh3AN/KeZNmq/To4w6Kw8mAI/WBsBnsrj2HR9xDV/hO1f6VkCU2u7USiy1Bqrc1V944YVOqrtdwMHFhO1GPBMDqolHT24qpvsuqtQh2DUg4C1qWsLe+wwOB16sB4yXo+2Es7v3XTvCwTcByVG4jIJ5xuI/ut5QLGIiAiIgIiICIiAiIgIiICIiAiIgIiICJAt7ZoUle8DMOq1guw+aoCRMPt1zfu9MQPxWuqD8l3N9CBA39raLvqbKs7d6lc4zjPpKH/hXazMbwK2dXcFBu9zU2aldr7vd958HIOQvGCcy3+yahvj1AQeVSAfTc+7PzAEyXsWnOWTvD52sz8+m8kD6Ygc/wBneyfFLF1BRKUYhQzFdM7NWa7Afc3g+8MHIOOOs6DsPSNXVh+GayyxgOgNjs+PpnH0huxackqprJ8amZOfUIQD9QZj9l1CfBeHHlagz8t9e3HzIMCyiVv2+1f3mmbH4qmDj8jtf8lM2UdsUOwUWAMfuPlH/kcBv0gToiICIiAiIgIiICIiAiIgIiICc9277MDUmwmzbvXHwg4/Y3U+J5/e5/hx4yz1XalaNsGbLP8Ap1jc3pnwUerECau61FvxsKF/CmGsI9bCML8lB9GgVQ9n2FpJsRntS1bMIoVVdKlVhUxYEDulBBznefDibtL2AyWVElTi9r3KLsQN3JpVVrycZB3E56g+csf7Dox+75znflu8z0z3ud+fXMx7vUVfCftCfhbC2D5P8LfIhfVoFnEh6TtOuxtmStnjW42v+R6j1GR6yZAREQEREBERAREQEREBETRrqy1bqM5KMBg4OSDjB8DA2V3K3wsD8iD06yvu7UbJCUscHG52WtM/UlvyWcZX2JqqjX3ddq93Q6VmtqxtdqdHt35OSneJbnr8J8MSVrezbLBuCO96W6kcLS1fes6Go2LaCdndCsBl5C5HiIHUirUv1uSoeVa7mH8b8f6J7/YlTfvd1x/8rFl/k+AfRZq7AB3an8B1B2+We7rFmPTve8+uZbwMKqlUBVUKB0AAA/ITOIgIiICIiAmu+hXG11VlPgwBH5GbIgVv9i1r+6Z6T4d252j/AC2yn+mY2faKue8qtHQCwd22f765Un+ES0nNe2fZdlwrNSlmrW4qARjeaWVMhuD7xxz5wLbT9oMTiyl06+9lWTjr7ynjx+ICTS48x4frwJwX2LUVpYGW1ae+sa4OylDW+sDg1gHgdybS2QODzkzb2h2bqEOuttVCbdOio6OxJsWyzuFVWGFKlk/iOepOA7qJ4vrPYCIiAiIgJg1qg4LAEjOCRnA6zOcZ7R9iXPqL7K0LB6K6xkjHFerDAAnj3mp6fi+cDqddqymAtbWM3QAgL9WPA/UnwBkX7JZZ++twD/yqiVH1s+NvptHPInPaerUh6871XNgo+0EMVu7lQpbZn3c9/jnx44IEy7L0F1JpR1As+3WOCHLFqijGxmJA4JI+pX0gdbpdMla7a0VFHgoAH6eM3REBERA0avR12rtsQMM5GR0PmD1B9RIArtqJFVotA/5Vre8M9MWjLfzhs56iW04LWdh3h2YV2lTqTaxRl3kd+jAqxOf3YPGenriB2mm1e5curVEZyr4GMYycgkEcjkGSAwPQzi9PTaTYNTS9z91UUU7C4QW2kHDe41iDuSw6EgdeJL9mNLZXZUjDaU0m20cZ/efsM490Nt70kDgZwOMQOqiIgIiICIiAiJD1XadaHbkvZ/00G5/yHQepwPWBMkbWa6urG9gCei9WY+SqOWPoAZF26i3qRp08lw1v1Y5RfoG+YkjR9nV15Kr7x6uxLOfm7ZY/nAj9/fb8CClfxWDLn5Vg4HzY5/7YFeoq+FhqF8Q+1bfoygI3yIX5yziBC0faVbnZyj9e7cbX9SAfiHquR6ybNGr0iWDbYgYdRkdD5g9QfUcyH9lvq/dWd6v4Lid38NvX+YN8xAs4kDT9qoWCODVYeiWYBP8AdYEq38JMnwEREBERAREQE8ZgASTgDkk9AJjfcqKWdgqqMkk4AHzlYlTakhrFK09VrIwX8jYPBfEIf4vIB4brr/epbuqx8LMue9P909KfXgt1BAwWlaDXb8o67LVxuQ8/JlP3kPg30OCCBNkTX6EWYOSjryli/Ep8fmp8QeDAlxIGh1xLd1cAloGcD4XH4kz1HTI6qTz4Ez4CIiAiIgJp1eqStS7nCj6kk8AADksTgADkkzHXa1aly2SScKo5Zm8Ao8T/AE5JwATI2k0TM4tvwXHwIOVrB4483I4LfMDAzkNJOqb9qAAB00525K+r+Fvlg7R0Oc7hP0WrS1dy/IgjDKfFWB5BHlJEr9bom3d7SQtuMEH4LAPB8ePk3UeoyCFhEi6DWraDgFWU4dG+JT5Ef0I4I5ElQEREBIuv1y1AcFnY4RF+Jj6eg6kngDkzHX64V4VRvsb4EB5OOpJ+6g4yx6epIB80GhKk2WHfawwW8APwoPup+p6mBE36ir9paRap+NEXmr/D4y6+eeTyR+GWtNqsoZCGVhkMDkEeByOszlXbpmpY2UruQnNlI8/Fq/AN4lejdeDkkLSJq0upWxQ6NuU+P9QR4EHgg8gzbAREQE13sQrFcZCkjPTOOM+k2RA+e9me1OpFdbO9bnuDbYHdVVv2FF2EIQEfGwAOevXiSO0vaF6qXsqQ179Q3IoZgiI6owbYpza53EFvM+QB6zXiitQ1iIQCNo2AktwFCrjluBjHl6SP2ZahexHqNVjnvGrYghhgLuUj3T0UMB0PzBIbOy9WzW6itjkV2LtOMHa6K+CPMEn6YllNOn0qpuKjl2LsfEsQB+gAA9AJugIiICVPtRqbK9M7UsFfKKGPhudUJHB5wTjgy2njKCMEAj1gcRX7QuWK2ql1X7NSjMps3NZamQoQBhlQSeOAfLmTX2tbnSE6gHve6FlahPd71WYHGN5y2ApGAAhJzzL7XvXWy7ale45FagDcfxe9j3UGeT6+JIB19kVUlQFr2PUCm1gO8qzztDfhx0IOCMY4gbewdW1tCs/LBnRjjG41u1ZbHrtz9ZYTTpNMtaKiDCqAAPQep6n1m6AiIgJzftr2lbQlbVttUd674IDFa6LLAAWVgMlR4eE6SYWVhviAPzGeowf0yIHFL7R2ur1v3TFr7UrYEM1ezVLSpdNuBt3qQfNOes363ti1LL9moFirRdavwYD0OMphRlQB7rFs5J424xLftPusvUmn71mXNorwrBOoJbj3/FRnPjx1kpNNRfWSoVlsA3EDBYKejHg+BUg+oMCdW2QD5gGc37Z9pXU921bbUCXWPggMe7r3KAWRhjPX5CdNMLKlb4lB+YB69YHFp7Q2MAjCtna+xa7FIJrC6saY7htwrbXwvXJUgzfb2vaPtL16gWpSjseEC94j5NaAe9tCBkYnPvEYOQQOlv7NqZXUoo34LFRgkg5U5HOQeQfAzG3smlgR3SjcQWKqAWwwbBI5IJAyPGBMBnsRATkfaDte+vVWKrgVrQhUDGd79/ksCpyB3YwAROumD0qeSoJ9QPX/AHP5mByem7dex61c1IyqzNcpDrs7lXwCQMHLKSB1C+vHvZ3a9ofa1vehdWtWfcJauyoMp3IAud/vYA4U4OeDJ9uqoDKVpxTVYSbkwEWwgq3A5ZcFgzdAT6EraL2dVmsqigISyBQAu5gQTgcE4LfmYEucZ7S9t303X7XARKRsA28OadTYWbcpzzUOhH9Z2c1vSp6qD8wPUf0J/MwOUq7cZ7CpaqlkrsZ71w6bUrrdcsQOAbQxHHwdeZs7L7Vt/YsbDZXbqjUhYIHNRpLqzBAMNvRiBgHY4yMy/s7MqO0d2oCFiAAAPeBDAgcEEE5B9PKep2ZUrKy1quwkgKABuYbS2Bxu25GfImBLnDdrdvaiu7UAOoC2BKxlQgAGnY7spnJ708548p3M1Pp0Ocopz1yBz0/2H5CByp7bLmxmsr03dVsLLVAcHbbsBViMkAB8DwZ+hxgzOx9fduoFjbhaLuDs3gIwNZbZxu2EhscZ2+Oc279l0krmtcKpQLgbdpIJBXoRlVPpiZU9nVK4dUClVKqAMABiC2AOMkhcn0ECVOFPb2pWxgbEydUVUMwFYQXGoDOzcDgZzk5Plmd1NNmkrYENWpB6gqDnPJ6jzgcvp+17batTZTspZaA3w7lNh37n8N4wihScZHJ8p52x7TvpTWSptFtKNgDlWGdxyPA5X8jOnXRIHLhcEoEI8CoJKjHTjLfmZ59gr3lyoLFVXnoFXO0AdByzfnAkxExdsAnyGeP9oGUi6/WrUBkFmY4RF+Jm8h/9J4A5JAlDoPbOt0rd62RbFLDAdmVdgcF1CZHunJ8BjrGp7XWnvtQKzaFZlNhdBhFAYrX/ABEKF+8wOSMAwLjRaJt3e3ENbjAA+GtT1VfM+bdT6DAG/XaJbVAbIIOVYcMreBU+B/QgkHIJEx0WuFjWLgq1bAEHxDKGU/Ig4+YMkX2hVZjnCgk4GTgDPA84ELSaxlYVX4D/AHHHC2AdceTgdV+oyOlhORHtTRdWg1FZRbEL8byawq1WKWwgZCFsVt3RcZzJt/bzVVM4ra5Ki6taWRd3d7Q2BjlyxKqAACUPI4yHQxImh1wsNi4w1Vmxh81V1P1VlPpyPCO1teKKLbmBYVozkKCSdozgAQJcha/XbCErXfaw91c4AH4mP3UHn49Bkys0vtTWXFdilGKgkjeyqxc14Ztg2+8AMtgczRpu1RUosFLuttgDXM67nLWd0m1ccn7wUYAXGOeIF32foe7yzNvtfG9yMZx0AH3UGThfUk5JJPmv0O8h0bZaowr4yCOu1h95D5eHUYMz7N1otUnG0q7Iw8mRip+nGQfIiau3O0vs9LW7C+CqhRnlnYIvQHAyRk4gZ6DX78qy7LV+JCc/IqfvIfA/Q4IIEycy/bNFzhXJqsTayWqGKgsCSN5Xbg7SNrfFjp0k6jtzc9CClwbqmsDHG0AAFVJ67iCDwDjx8MhcRI3ZutF1SWKCAw6HqCOGB9QQR9JG7c7V+zqh2Fy9i1gDOMnJySFOAAD4QLKVur1bOxpoPvD47MZWsH9DYRyF8Op4wGrT7U0vXaCz1lVJ3KpOQKltOx2XaX2twOvGcTOrtM0EUjSlfcdkHeAszKgdyfHaSSu9jkt1HIJC60WkWpdqDxJJPJZj1LHxY+ciarRsjm2j4j8dfRbPDOfu2AdG8eh8CJuk1C2IliHKuoZT5qwyP0lb7QduDTd3lC28vkncFVUQuxZgpxwIFhotWtq7lz1wQRhlYdQw8CJvnLL27QzNcodLVd6ymCBdttNCjcV2sN5Xkcru56kGfqPaAIdQDU4GnVHYnA3IxbcyjqQoRj64484F1ERAREpu1e3xTfXTsJ3ruLHIUA2JUBkKQWLOMDI+fIgXMqWc6n3UJWjozjg2+aqeoTzYdeg85XntynVVUgb82NXmnBUsHVmwSw96vC2HK8N3ZGeokij2gwSllBr2mkH3gQq3ErWDjgOGC5XwDqckQLyusKAqgAAYAA4AHQY8pVGptLzWpajxrAy1fmUA5KeaeH3fwy3nP9qe0603WVd2T3dQsZiSASy2sqr7uCcVPnkfXmBe02qyhlIZSMgg5BB6EGZznuzu0qe8Hcb/ANqSWqKlQhC94z7GUMMhk6cMXB8STJ0PbwsFbGpqxZdZT72NyuhYDIH4tjePHA8YFxERAREQEREBERAREQE8Ins8ZgBknAHjAoB7J1KoCW3JhAmVZclBWtWDlD1VRyOc8jE16Tseu1LFq1BFJsfHcuvwuoFiNkEH3skEcjdwR4zedV5rpvyN3+1P/wC/7vxbtXoCD3lGEsAAIPCWKOisB09GAyvqMgh72Z2d3TWtx77KABn3a0UKg56nqf4vSTrE3Ag9CCPzkfQa1bQcAqynDo3xK3kf/hHBHIkqBzzeyVWMLZcnubDtZfeQ11VEHK+K1JyMHOcETyz2Y3EDv7K1rtssqFfd4BsIY7lsrYFlYvtPgG850UQIPZ2hKNc7HLW2buOgCqtaj57VBPqTN+v0i21PU2droyHHXDDBx6zfECjf2XqLlu8tAY5dAV2uO8NuDlc43E9COOJqo9mSGqY6i1e53LWqd3t2FywyHrbD7cIWUg4HGMmdDECF2TojUrbiCz2PYxHTLsTgegGF+k2doaNbk2PnG5G465R1cfqBJMQKH/hWrPx2lOM17l2Eru2k+7nIznggcDPSS9J2YVWgud1lFZQEHCtkBcnjPIA+WT1lnECF2Pou5pSsncRksfN2JZzjyLEmZ6/QraFDZ91w4wfEAj8uTJUQObf2Pq2Mgtt2lSFVipVX7oUhwAoO4KOhOOTxzNydgur23i9zdbXgq2w1Btm0Afs+8FYbLBQ3Uk+MvogR+z9ItNVdS/DXWqDPkoCj9BI/a/ZFeoXbYWA2uvukDixCjeHkTLCIHO3eyq4JSxywZnrDkFUdrhe2MKDhnUA5JwOBiTO1OxhYt+1irX1JU5J4CKWzjj4trv8AXEtogeAT2IgJW9pdi13OruWyu3GCMe7bXaPD8Va/TMsogc9V7LLX3bV2Oz1NWENhBxWiumwbVH3bLMEgnJGSQMRT7M7K+6F9liNclj97s3e43eHBRFJZmC5LE8ToYgJUdo+z1Vzu7l8uqqcEYwq3KPDyuf8AIeUt4gUmn7A7u1LVsZ3DNvawglkZFXA2qAMbKz08Dnk5m09jAGsKfcW972z1LtuIA4+Hc5P8IltEBERAREQEREBERAREQIdPalLttW1Sd5TAPVxuJA8yNj9Pwnylf2nqKy5XUWIlSbfcLc2FslS//bkNhfHaSeBiUS+yVibcV12VrYX7o2MqnLasnnacHF1XhztIm7TdmaytHrXbZaWpJuZiDsFC1Psdlb9puR+vQPnnMDrdPqkfOxg2MdDnqAw+hBB+s3Sj7E0JrubbX3daaaikKCSNybzwxA3BVZRu8efKXF9e5WU85Uj8xiBVvdTeVfT3KLcHYw5DKMEhh9+v3lP8QIIktO0UC5tZK2DKjDcCBY2Nq7uMk5GPHkcTj6/ZC5K60C1vspFajvHUI3cU171IXwdGbw6g9Zar2Mz0vWyg2pqxaLHHxDvEs3A467Mp/DiB0lVytnaQcMVOPAjqPnNkq+yaWF2pcghXtXbnx21ojNjyJBHrtzLSAiIgIiICIiAiIgIiICIiAiIgIiICIiAiIgIiICIiAiIgIiICIiAiIgIiICIiB//Z" id="231" name="Google Shape;231;p1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32" name="Google Shape;232;p10"/>
          <p:cNvPicPr preferRelativeResize="0"/>
          <p:nvPr/>
        </p:nvPicPr>
        <p:blipFill rotWithShape="1">
          <a:blip r:embed="rId3">
            <a:alphaModFix/>
          </a:blip>
          <a:srcRect b="0" l="0" r="0" t="0"/>
          <a:stretch/>
        </p:blipFill>
        <p:spPr>
          <a:xfrm>
            <a:off x="4432300" y="2362200"/>
            <a:ext cx="914400" cy="198438"/>
          </a:xfrm>
          <a:prstGeom prst="rect">
            <a:avLst/>
          </a:prstGeom>
          <a:noFill/>
          <a:ln>
            <a:noFill/>
          </a:ln>
        </p:spPr>
      </p:pic>
      <p:sp>
        <p:nvSpPr>
          <p:cNvPr id="233" name="Google Shape;233;p10"/>
          <p:cNvSpPr/>
          <p:nvPr/>
        </p:nvSpPr>
        <p:spPr>
          <a:xfrm>
            <a:off x="381000" y="1295400"/>
            <a:ext cx="8763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
        <p:nvSpPr>
          <p:cNvPr id="234" name="Google Shape;234;p10"/>
          <p:cNvSpPr txBox="1"/>
          <p:nvPr/>
        </p:nvSpPr>
        <p:spPr>
          <a:xfrm>
            <a:off x="685800" y="2293314"/>
            <a:ext cx="8237538" cy="3955086"/>
          </a:xfrm>
          <a:prstGeom prst="rect">
            <a:avLst/>
          </a:prstGeom>
          <a:solidFill>
            <a:srgbClr val="EAEAEA"/>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private static int</a:t>
            </a:r>
            <a:r>
              <a:rPr b="0" i="0" lang="en-US" sz="1600" u="none" cap="none" strike="noStrike">
                <a:solidFill>
                  <a:schemeClr val="dk1"/>
                </a:solidFill>
                <a:latin typeface="Consolas"/>
                <a:ea typeface="Consolas"/>
                <a:cs typeface="Consolas"/>
                <a:sym typeface="Consolas"/>
              </a:rPr>
              <a:t> binarySearch(</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arr,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start,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end,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(end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&lt; start){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-1;</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     int</a:t>
            </a:r>
            <a:r>
              <a:rPr b="0" i="0" lang="en-US" sz="1600" u="none" cap="none" strike="noStrike">
                <a:solidFill>
                  <a:schemeClr val="dk1"/>
                </a:solidFill>
                <a:latin typeface="Consolas"/>
                <a:ea typeface="Consolas"/>
                <a:cs typeface="Consolas"/>
                <a:sym typeface="Consolas"/>
              </a:rPr>
              <a:t> mid = (start + end)/2;</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0" i="0" lang="en-US" sz="1600" u="none" cap="none" strike="noStrike">
                <a:solidFill>
                  <a:srgbClr val="3F7F5F"/>
                </a:solidFill>
                <a:latin typeface="Consolas"/>
                <a:ea typeface="Consolas"/>
                <a:cs typeface="Consolas"/>
                <a:sym typeface="Consolas"/>
              </a:rPr>
              <a:t>// If the element is present at the middle itself</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(arr[mid] == x) {</a:t>
            </a:r>
            <a:endParaRPr b="0" i="0" sz="1600" u="none" cap="none" strike="noStrike">
              <a:solidFill>
                <a:schemeClr val="dk1"/>
              </a:solidFill>
              <a:latin typeface="Consolas"/>
              <a:ea typeface="Consolas"/>
              <a:cs typeface="Consolas"/>
              <a:sym typeface="Consolas"/>
            </a:endParaRPr>
          </a:p>
          <a:p>
            <a:pPr indent="457200" lvl="0" marL="45720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mid;</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(x &lt; arr[mid]){</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binarySearch(arr, start, mid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- 1,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0" i="0" lang="en-US" sz="1600" u="none" cap="none" strike="noStrike">
                <a:solidFill>
                  <a:srgbClr val="3F7F5F"/>
                </a:solidFill>
                <a:latin typeface="Consolas"/>
                <a:ea typeface="Consolas"/>
                <a:cs typeface="Consolas"/>
                <a:sym typeface="Consolas"/>
              </a:rPr>
              <a:t>// else the element can only be present in right </a:t>
            </a:r>
            <a:r>
              <a:rPr b="0" i="0" lang="en-US" sz="1600" u="sng" cap="none" strike="noStrike">
                <a:solidFill>
                  <a:srgbClr val="3F7F5F"/>
                </a:solidFill>
                <a:latin typeface="Consolas"/>
                <a:ea typeface="Consolas"/>
                <a:cs typeface="Consolas"/>
                <a:sym typeface="Consolas"/>
              </a:rPr>
              <a:t>subarray</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binarySearch(arr, mid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+ 1, end,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1" i="0" sz="1600" u="none" cap="none" strike="noStrike">
              <a:solidFill>
                <a:srgbClr val="7F0055"/>
              </a:solidFill>
              <a:latin typeface="Consolas"/>
              <a:ea typeface="Consolas"/>
              <a:cs typeface="Consolas"/>
              <a:sym typeface="Consolas"/>
            </a:endParaRPr>
          </a:p>
        </p:txBody>
      </p:sp>
      <p:sp>
        <p:nvSpPr>
          <p:cNvPr id="235" name="Google Shape;235;p10"/>
          <p:cNvSpPr txBox="1"/>
          <p:nvPr/>
        </p:nvSpPr>
        <p:spPr>
          <a:xfrm>
            <a:off x="685800" y="1003504"/>
            <a:ext cx="6806786" cy="895906"/>
          </a:xfrm>
          <a:prstGeom prst="rect">
            <a:avLst/>
          </a:prstGeom>
          <a:solidFill>
            <a:srgbClr val="EAEAEA"/>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 static int</a:t>
            </a:r>
            <a:r>
              <a:rPr b="0" i="0" lang="en-US" sz="1600" u="none" cap="none" strike="noStrike">
                <a:solidFill>
                  <a:srgbClr val="000000"/>
                </a:solidFill>
                <a:latin typeface="Consolas"/>
                <a:ea typeface="Consolas"/>
                <a:cs typeface="Consolas"/>
                <a:sym typeface="Consolas"/>
              </a:rPr>
              <a:t> binarySearch(</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arr</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x</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alibri"/>
              <a:ea typeface="Calibri"/>
              <a:cs typeface="Calibri"/>
              <a:sym typeface="Calibri"/>
            </a:endParaRPr>
          </a:p>
          <a:p>
            <a:pPr indent="457200" lvl="0" marL="0" marR="0" rtl="0" algn="l">
              <a:lnSpc>
                <a:spcPct val="107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     return</a:t>
            </a:r>
            <a:r>
              <a:rPr b="0" i="0" lang="en-US" sz="1600" u="none" cap="none" strike="noStrike">
                <a:solidFill>
                  <a:srgbClr val="000000"/>
                </a:solidFill>
                <a:latin typeface="Consolas"/>
                <a:ea typeface="Consolas"/>
                <a:cs typeface="Consolas"/>
                <a:sym typeface="Consolas"/>
              </a:rPr>
              <a:t> binarySearch(</a:t>
            </a:r>
            <a:r>
              <a:rPr b="0" i="0" lang="en-US" sz="1600" u="none" cap="none" strike="noStrike">
                <a:solidFill>
                  <a:schemeClr val="dk1"/>
                </a:solidFill>
                <a:latin typeface="Consolas"/>
                <a:ea typeface="Consolas"/>
                <a:cs typeface="Consolas"/>
                <a:sym typeface="Consolas"/>
              </a:rPr>
              <a:t>arr</a:t>
            </a:r>
            <a:r>
              <a:rPr b="0" i="0" lang="en-US" sz="1600" u="none" cap="none" strike="noStrike">
                <a:solidFill>
                  <a:srgbClr val="000000"/>
                </a:solidFill>
                <a:latin typeface="Consolas"/>
                <a:ea typeface="Consolas"/>
                <a:cs typeface="Consolas"/>
                <a:sym typeface="Consolas"/>
              </a:rPr>
              <a:t>, 0, </a:t>
            </a:r>
            <a:r>
              <a:rPr b="0" i="0" lang="en-US" sz="1600" u="none" cap="none" strike="noStrike">
                <a:solidFill>
                  <a:schemeClr val="dk1"/>
                </a:solidFill>
                <a:latin typeface="Consolas"/>
                <a:ea typeface="Consolas"/>
                <a:cs typeface="Consolas"/>
                <a:sym typeface="Consolas"/>
              </a:rPr>
              <a:t>arr</a:t>
            </a:r>
            <a:r>
              <a:rPr b="0" i="0" lang="en-US" sz="1600" u="none" cap="none" strike="noStrike">
                <a:solidFill>
                  <a:srgbClr val="000000"/>
                </a:solidFill>
                <a:latin typeface="Consolas"/>
                <a:ea typeface="Consolas"/>
                <a:cs typeface="Consolas"/>
                <a:sym typeface="Consolas"/>
              </a:rPr>
              <a:t>.length</a:t>
            </a:r>
            <a:r>
              <a:rPr b="0" i="0" lang="en-US" sz="1600" u="none" cap="none" strike="noStrike">
                <a:solidFill>
                  <a:srgbClr val="0000C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- 1, </a:t>
            </a:r>
            <a:r>
              <a:rPr b="0" i="0" lang="en-US" sz="1600" u="none" cap="none" strike="noStrike">
                <a:solidFill>
                  <a:schemeClr val="dk1"/>
                </a:solidFill>
                <a:latin typeface="Consolas"/>
                <a:ea typeface="Consolas"/>
                <a:cs typeface="Consolas"/>
                <a:sym typeface="Consolas"/>
              </a:rPr>
              <a:t>x</a:t>
            </a: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36" name="Google Shape;236;p10"/>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Binary Search</a:t>
            </a:r>
            <a:endParaRPr/>
          </a:p>
        </p:txBody>
      </p:sp>
      <p:sp>
        <p:nvSpPr>
          <p:cNvPr id="242" name="Google Shape;242;p11"/>
          <p:cNvSpPr/>
          <p:nvPr/>
        </p:nvSpPr>
        <p:spPr>
          <a:xfrm>
            <a:off x="347133" y="4986867"/>
            <a:ext cx="8449733" cy="1372683"/>
          </a:xfrm>
          <a:prstGeom prst="rect">
            <a:avLst/>
          </a:prstGeom>
          <a:blipFill rotWithShape="1">
            <a:blip r:embed="rId3">
              <a:alphaModFix/>
            </a:blip>
            <a:stretch>
              <a:fillRect b="-1775" l="0" r="0" t="-887"/>
            </a:stretch>
          </a:blip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 name="Google Shape;244;p11"/>
          <p:cNvSpPr txBox="1"/>
          <p:nvPr/>
        </p:nvSpPr>
        <p:spPr>
          <a:xfrm>
            <a:off x="347133" y="820690"/>
            <a:ext cx="8237538" cy="3955086"/>
          </a:xfrm>
          <a:prstGeom prst="rect">
            <a:avLst/>
          </a:prstGeom>
          <a:solidFill>
            <a:srgbClr val="EAEAEA"/>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private static int</a:t>
            </a:r>
            <a:r>
              <a:rPr b="0" i="0" lang="en-US" sz="1600" u="none" cap="none" strike="noStrike">
                <a:solidFill>
                  <a:schemeClr val="dk1"/>
                </a:solidFill>
                <a:latin typeface="Consolas"/>
                <a:ea typeface="Consolas"/>
                <a:cs typeface="Consolas"/>
                <a:sym typeface="Consolas"/>
              </a:rPr>
              <a:t> binarySearch(</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arr,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start,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end,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(end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&lt; start){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-1;</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     int</a:t>
            </a:r>
            <a:r>
              <a:rPr b="0" i="0" lang="en-US" sz="1600" u="none" cap="none" strike="noStrike">
                <a:solidFill>
                  <a:schemeClr val="dk1"/>
                </a:solidFill>
                <a:latin typeface="Consolas"/>
                <a:ea typeface="Consolas"/>
                <a:cs typeface="Consolas"/>
                <a:sym typeface="Consolas"/>
              </a:rPr>
              <a:t> mid = (start + end)/2;</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0" i="0" lang="en-US" sz="1600" u="none" cap="none" strike="noStrike">
                <a:solidFill>
                  <a:srgbClr val="3F7F5F"/>
                </a:solidFill>
                <a:latin typeface="Consolas"/>
                <a:ea typeface="Consolas"/>
                <a:cs typeface="Consolas"/>
                <a:sym typeface="Consolas"/>
              </a:rPr>
              <a:t>// If the element is present at the middle itself</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(arr[mid] == x) {</a:t>
            </a:r>
            <a:endParaRPr b="0" i="0" sz="1600" u="none" cap="none" strike="noStrike">
              <a:solidFill>
                <a:schemeClr val="dk1"/>
              </a:solidFill>
              <a:latin typeface="Consolas"/>
              <a:ea typeface="Consolas"/>
              <a:cs typeface="Consolas"/>
              <a:sym typeface="Consolas"/>
            </a:endParaRPr>
          </a:p>
          <a:p>
            <a:pPr indent="457200" lvl="0" marL="457200" marR="0" rtl="0" algn="l">
              <a:lnSpc>
                <a:spcPct val="107000"/>
              </a:lnSpc>
              <a:spcBef>
                <a:spcPts val="0"/>
              </a:spcBef>
              <a:spcAft>
                <a:spcPts val="0"/>
              </a:spcAft>
              <a:buClr>
                <a:schemeClr val="dk1"/>
              </a:buClr>
              <a:buSzPts val="1600"/>
              <a:buFont typeface="Arial"/>
              <a:buNone/>
            </a:pP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mid;</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(x &lt; arr[mid]){</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binarySearch(arr, start, mid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- 1,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0" i="0" lang="en-US" sz="1600" u="none" cap="none" strike="noStrike">
                <a:solidFill>
                  <a:srgbClr val="3F7F5F"/>
                </a:solidFill>
                <a:latin typeface="Consolas"/>
                <a:ea typeface="Consolas"/>
                <a:cs typeface="Consolas"/>
                <a:sym typeface="Consolas"/>
              </a:rPr>
              <a:t>// else the element can only be present in right </a:t>
            </a:r>
            <a:r>
              <a:rPr b="0" i="0" lang="en-US" sz="1600" u="sng" cap="none" strike="noStrike">
                <a:solidFill>
                  <a:srgbClr val="3F7F5F"/>
                </a:solidFill>
                <a:latin typeface="Consolas"/>
                <a:ea typeface="Consolas"/>
                <a:cs typeface="Consolas"/>
                <a:sym typeface="Consolas"/>
              </a:rPr>
              <a:t>subarray</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chemeClr val="dk1"/>
                </a:solidFill>
                <a:latin typeface="Consolas"/>
                <a:ea typeface="Consolas"/>
                <a:cs typeface="Consolas"/>
                <a:sym typeface="Consolas"/>
              </a:rPr>
              <a:t> binarySearch(arr, mid</a:t>
            </a: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+ 1, end, x);</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chemeClr val="dk1"/>
              </a:buClr>
              <a:buSzPts val="1600"/>
              <a:buFont typeface="Arial"/>
              <a:buNone/>
            </a:pPr>
            <a:r>
              <a:rPr b="0" i="0" lang="en-US"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endParaRPr b="0" i="0" sz="1400" u="none" cap="none" strike="noStrike">
              <a:solidFill>
                <a:schemeClr val="dk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1" i="0" sz="1600" u="none" cap="none" strike="noStrike">
              <a:solidFill>
                <a:srgbClr val="7F0055"/>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OPENOAM" id="250" name="Google Shape;250;p12"/>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251" name="Google Shape;251;p12"/>
          <p:cNvSpPr txBox="1"/>
          <p:nvPr>
            <p:ph idx="4294967295" type="ctrTitle"/>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Linked Lists</a:t>
            </a:r>
            <a:endParaRPr b="0" i="0" sz="2800" u="none" cap="none" strike="noStrike">
              <a:solidFill>
                <a:schemeClr val="dk1"/>
              </a:solidFill>
              <a:latin typeface="Comic Sans MS"/>
              <a:ea typeface="Comic Sans MS"/>
              <a:cs typeface="Comic Sans MS"/>
              <a:sym typeface="Comic Sans MS"/>
            </a:endParaRPr>
          </a:p>
        </p:txBody>
      </p:sp>
      <p:sp>
        <p:nvSpPr>
          <p:cNvPr id="252" name="Google Shape;252;p12"/>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253" name="Google Shape;253;p12"/>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10</a:t>
            </a:r>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254" name="Google Shape;254;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255" name="Google Shape;255;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256" name="Google Shape;256;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257" name="Google Shape;257;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258" name="Google Shape;258;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259" name="Google Shape;259;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260" name="Google Shape;260;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261" name="Google Shape;261;p12"/>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i.imgur.com/01XIm5K.jpg" id="262" name="Google Shape;262;p12"/>
          <p:cNvPicPr preferRelativeResize="0"/>
          <p:nvPr/>
        </p:nvPicPr>
        <p:blipFill rotWithShape="1">
          <a:blip r:embed="rId4">
            <a:alphaModFix/>
          </a:blip>
          <a:srcRect b="0" l="0" r="0" t="0"/>
          <a:stretch/>
        </p:blipFill>
        <p:spPr>
          <a:xfrm>
            <a:off x="2514600" y="2971800"/>
            <a:ext cx="4267200" cy="25502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Linked Lists - overview</a:t>
            </a:r>
            <a:endParaRPr/>
          </a:p>
        </p:txBody>
      </p:sp>
      <p:sp>
        <p:nvSpPr>
          <p:cNvPr id="269" name="Google Shape;269;p13"/>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Linked lists are among the simplest and most common data structures.</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Unlike arrays, linked lists allow us to dynamically allocate memory as needed.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This means we do not have to know in advance the size of the list.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This data structure is actually composed of 3 classes: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Node</a:t>
            </a:r>
            <a:r>
              <a:rPr b="0" i="0" lang="en-US" sz="1600" u="none" cap="none" strike="noStrike">
                <a:solidFill>
                  <a:schemeClr val="dk1"/>
                </a:solidFill>
                <a:latin typeface="Comic Sans MS"/>
                <a:ea typeface="Comic Sans MS"/>
                <a:cs typeface="Comic Sans MS"/>
                <a:sym typeface="Comic Sans MS"/>
              </a:rPr>
              <a:t> – holds one element of the list, this is where the magic happens.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LinkedList</a:t>
            </a:r>
            <a:r>
              <a:rPr b="0" i="0" lang="en-US" sz="1600" u="none" cap="none" strike="noStrike">
                <a:solidFill>
                  <a:schemeClr val="dk1"/>
                </a:solidFill>
                <a:latin typeface="Comic Sans MS"/>
                <a:ea typeface="Comic Sans MS"/>
                <a:cs typeface="Comic Sans MS"/>
                <a:sym typeface="Comic Sans MS"/>
              </a:rPr>
              <a:t> – wraps the entire list, contains functions to manipulate the list.</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ListIterator-</a:t>
            </a:r>
            <a:r>
              <a:rPr b="0" i="0" lang="en-US" sz="1600" u="none" cap="none" strike="noStrike">
                <a:solidFill>
                  <a:schemeClr val="dk1"/>
                </a:solidFill>
                <a:latin typeface="Comic Sans MS"/>
                <a:ea typeface="Comic Sans MS"/>
                <a:cs typeface="Comic Sans MS"/>
                <a:sym typeface="Comic Sans MS"/>
              </a:rPr>
              <a:t> helper class for iterating over the list. Much in the same way a </a:t>
            </a:r>
            <a:r>
              <a:rPr b="0" i="1" lang="en-US" sz="1600" u="none" cap="none" strike="noStrike">
                <a:solidFill>
                  <a:schemeClr val="dk1"/>
                </a:solidFill>
                <a:latin typeface="Comic Sans MS"/>
                <a:ea typeface="Comic Sans MS"/>
                <a:cs typeface="Comic Sans MS"/>
                <a:sym typeface="Comic Sans MS"/>
              </a:rPr>
              <a:t>for</a:t>
            </a:r>
            <a:r>
              <a:rPr b="0" i="0" lang="en-US" sz="1600" u="none" cap="none" strike="noStrike">
                <a:solidFill>
                  <a:schemeClr val="dk1"/>
                </a:solidFill>
                <a:latin typeface="Comic Sans MS"/>
                <a:ea typeface="Comic Sans MS"/>
                <a:cs typeface="Comic Sans MS"/>
                <a:sym typeface="Comic Sans MS"/>
              </a:rPr>
              <a:t> loop is used for iterating over an array.</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270" name="Google Shape;270;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encrypted-tbn0.gstatic.com/images?q=tbn:ANd9GcQsPtbkbEt41gHibeBdE55SQydrERHIjy_rYZmLxg1BhwWMLjqZnw" id="271" name="Google Shape;271;p13"/>
          <p:cNvPicPr preferRelativeResize="0"/>
          <p:nvPr/>
        </p:nvPicPr>
        <p:blipFill rotWithShape="1">
          <a:blip r:embed="rId3">
            <a:alphaModFix/>
          </a:blip>
          <a:srcRect b="0" l="0" r="0" t="0"/>
          <a:stretch/>
        </p:blipFill>
        <p:spPr>
          <a:xfrm>
            <a:off x="1752600" y="4267200"/>
            <a:ext cx="5038725" cy="1462077"/>
          </a:xfrm>
          <a:prstGeom prst="rect">
            <a:avLst/>
          </a:prstGeom>
          <a:noFill/>
          <a:ln>
            <a:noFill/>
          </a:ln>
        </p:spPr>
      </p:pic>
      <p:sp>
        <p:nvSpPr>
          <p:cNvPr id="272" name="Google Shape;272;p13"/>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Node</a:t>
            </a:r>
            <a:endParaRPr/>
          </a:p>
        </p:txBody>
      </p:sp>
      <p:sp>
        <p:nvSpPr>
          <p:cNvPr id="279" name="Google Shape;279;p14"/>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nodes are the atoms of the list.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Each node represents one link of the linked list.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Nodes usually have at lease two fields: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1" i="0" lang="en-US" sz="1600" u="none" cap="none" strike="noStrike">
                <a:solidFill>
                  <a:schemeClr val="dk1"/>
                </a:solidFill>
                <a:latin typeface="Arial"/>
                <a:ea typeface="Arial"/>
                <a:cs typeface="Arial"/>
                <a:sym typeface="Arial"/>
              </a:rPr>
              <a:t>data</a:t>
            </a:r>
            <a:r>
              <a:rPr b="0" i="0" lang="en-US" sz="1600" u="none" cap="none" strike="noStrike">
                <a:solidFill>
                  <a:schemeClr val="dk1"/>
                </a:solidFill>
                <a:latin typeface="Arial"/>
                <a:ea typeface="Arial"/>
                <a:cs typeface="Arial"/>
                <a:sym typeface="Arial"/>
              </a:rPr>
              <a:t> – the element contained in the node. (other names: value etc.)</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1" i="0" lang="en-US" sz="1600" u="none" cap="none" strike="noStrike">
                <a:solidFill>
                  <a:schemeClr val="dk1"/>
                </a:solidFill>
                <a:latin typeface="Arial"/>
                <a:ea typeface="Arial"/>
                <a:cs typeface="Arial"/>
                <a:sym typeface="Arial"/>
              </a:rPr>
              <a:t>next</a:t>
            </a:r>
            <a:r>
              <a:rPr b="0" i="0" lang="en-US" sz="1600" u="none" cap="none" strike="noStrike">
                <a:solidFill>
                  <a:schemeClr val="dk1"/>
                </a:solidFill>
                <a:latin typeface="Arial"/>
                <a:ea typeface="Arial"/>
                <a:cs typeface="Arial"/>
                <a:sym typeface="Arial"/>
              </a:rPr>
              <a:t> – a pointer to the next node in the list. (other field Node can have: prev, left, right etc.)</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This means every node in the list has ‘access’ to all succeeding nodes.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So, it is enough to know the head node, in order to know the entire list.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280" name="Google Shape;280;p1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14"/>
          <p:cNvSpPr/>
          <p:nvPr/>
        </p:nvSpPr>
        <p:spPr>
          <a:xfrm>
            <a:off x="3448050" y="4335780"/>
            <a:ext cx="1600200" cy="457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14"/>
          <p:cNvSpPr txBox="1"/>
          <p:nvPr/>
        </p:nvSpPr>
        <p:spPr>
          <a:xfrm>
            <a:off x="3144144" y="3858868"/>
            <a:ext cx="914400" cy="369332"/>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a:t>
            </a:r>
            <a:endParaRPr b="0" i="0" sz="1800" u="none" cap="none" strike="noStrike">
              <a:solidFill>
                <a:schemeClr val="dk1"/>
              </a:solidFill>
              <a:latin typeface="Arial"/>
              <a:ea typeface="Arial"/>
              <a:cs typeface="Arial"/>
              <a:sym typeface="Arial"/>
            </a:endParaRPr>
          </a:p>
        </p:txBody>
      </p:sp>
      <p:sp>
        <p:nvSpPr>
          <p:cNvPr id="283" name="Google Shape;283;p14"/>
          <p:cNvSpPr txBox="1"/>
          <p:nvPr/>
        </p:nvSpPr>
        <p:spPr>
          <a:xfrm>
            <a:off x="4111440" y="3858868"/>
            <a:ext cx="914400" cy="369332"/>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next</a:t>
            </a:r>
            <a:endParaRPr b="0" i="0" sz="1800" u="none" cap="none" strike="noStrike">
              <a:solidFill>
                <a:schemeClr val="dk1"/>
              </a:solidFill>
              <a:latin typeface="Arial"/>
              <a:ea typeface="Arial"/>
              <a:cs typeface="Arial"/>
              <a:sym typeface="Arial"/>
            </a:endParaRPr>
          </a:p>
        </p:txBody>
      </p:sp>
      <p:sp>
        <p:nvSpPr>
          <p:cNvPr id="284" name="Google Shape;284;p14"/>
          <p:cNvSpPr txBox="1"/>
          <p:nvPr/>
        </p:nvSpPr>
        <p:spPr>
          <a:xfrm>
            <a:off x="3122628" y="4390464"/>
            <a:ext cx="762000" cy="369332"/>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6</a:t>
            </a:r>
            <a:endParaRPr b="0" i="0" sz="1800" u="none" cap="none" strike="noStrike">
              <a:solidFill>
                <a:schemeClr val="dk1"/>
              </a:solidFill>
              <a:latin typeface="Arial"/>
              <a:ea typeface="Arial"/>
              <a:cs typeface="Arial"/>
              <a:sym typeface="Arial"/>
            </a:endParaRPr>
          </a:p>
        </p:txBody>
      </p:sp>
      <p:cxnSp>
        <p:nvCxnSpPr>
          <p:cNvPr id="285" name="Google Shape;285;p14"/>
          <p:cNvCxnSpPr/>
          <p:nvPr/>
        </p:nvCxnSpPr>
        <p:spPr>
          <a:xfrm>
            <a:off x="4267200" y="4343400"/>
            <a:ext cx="0" cy="457200"/>
          </a:xfrm>
          <a:prstGeom prst="straightConnector1">
            <a:avLst/>
          </a:prstGeom>
          <a:noFill/>
          <a:ln cap="flat" cmpd="sng" w="9525">
            <a:solidFill>
              <a:schemeClr val="dk1"/>
            </a:solidFill>
            <a:prstDash val="solid"/>
            <a:round/>
            <a:headEnd len="sm" w="sm" type="none"/>
            <a:tailEnd len="sm" w="sm" type="none"/>
          </a:ln>
        </p:spPr>
      </p:cxnSp>
      <p:cxnSp>
        <p:nvCxnSpPr>
          <p:cNvPr id="286" name="Google Shape;286;p14"/>
          <p:cNvCxnSpPr/>
          <p:nvPr/>
        </p:nvCxnSpPr>
        <p:spPr>
          <a:xfrm flipH="1" rot="10800000">
            <a:off x="4953000" y="4564380"/>
            <a:ext cx="1143000" cy="7620"/>
          </a:xfrm>
          <a:prstGeom prst="straightConnector1">
            <a:avLst/>
          </a:prstGeom>
          <a:noFill/>
          <a:ln cap="flat" cmpd="sng" w="9525">
            <a:solidFill>
              <a:schemeClr val="dk1"/>
            </a:solidFill>
            <a:prstDash val="solid"/>
            <a:round/>
            <a:headEnd len="sm" w="sm" type="none"/>
            <a:tailEnd len="med" w="med" type="stealth"/>
          </a:ln>
        </p:spPr>
      </p:cxnSp>
      <p:sp>
        <p:nvSpPr>
          <p:cNvPr id="287" name="Google Shape;287;p14"/>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Node</a:t>
            </a:r>
            <a:endParaRPr sz="1400"/>
          </a:p>
        </p:txBody>
      </p:sp>
      <p:sp>
        <p:nvSpPr>
          <p:cNvPr id="294" name="Google Shape;294;p15"/>
          <p:cNvSpPr/>
          <p:nvPr/>
        </p:nvSpPr>
        <p:spPr>
          <a:xfrm>
            <a:off x="152400" y="762000"/>
            <a:ext cx="7924800" cy="51816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18800" lIns="201600" spcFirstLastPara="1" rIns="0" wrap="square" tIns="1188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Represents a node in a linked list.  A node has a value and a pointer</a:t>
            </a:r>
            <a:endParaRPr b="0"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to another node.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class</a:t>
            </a:r>
            <a:r>
              <a:rPr b="0" i="0" lang="en-US" sz="1400" u="none" cap="none" strike="noStrike">
                <a:solidFill>
                  <a:srgbClr val="000000"/>
                </a:solidFill>
                <a:latin typeface="Consolas"/>
                <a:ea typeface="Consolas"/>
                <a:cs typeface="Consolas"/>
                <a:sym typeface="Consolas"/>
              </a:rPr>
              <a:t> Node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Node 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Constructs a node with the given data. The new node will point to </a:t>
            </a:r>
            <a:endParaRPr b="0"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the given node (next).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Node(</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data, Node next)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.data =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.next = next;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a:t>
            </a:r>
            <a:endParaRPr b="0"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Constructs a node with the given data. The new node will point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to null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Node(</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(data, </a:t>
            </a:r>
            <a:r>
              <a:rPr b="1" i="0" lang="en-US" sz="1400" u="none" cap="none" strike="noStrike">
                <a:solidFill>
                  <a:srgbClr val="931968"/>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p:txBody>
      </p:sp>
      <p:sp>
        <p:nvSpPr>
          <p:cNvPr id="295" name="Google Shape;295;p15"/>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Linked List</a:t>
            </a:r>
            <a:endParaRPr/>
          </a:p>
        </p:txBody>
      </p:sp>
      <p:sp>
        <p:nvSpPr>
          <p:cNvPr id="302" name="Google Shape;302;p16"/>
          <p:cNvSpPr txBox="1"/>
          <p:nvPr/>
        </p:nvSpPr>
        <p:spPr>
          <a:xfrm>
            <a:off x="228600" y="838200"/>
            <a:ext cx="8610600" cy="36417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A list is composed of a sequence of nodes.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As explained before, the only field really necessary for the list is:</a:t>
            </a:r>
            <a:endParaRPr b="0" i="0" sz="1600" u="none" cap="none" strike="noStrike">
              <a:solidFill>
                <a:schemeClr val="dk1"/>
              </a:solidFill>
              <a:latin typeface="Comic Sans MS"/>
              <a:ea typeface="Comic Sans MS"/>
              <a:cs typeface="Comic Sans MS"/>
              <a:sym typeface="Comic Sans MS"/>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first/head</a:t>
            </a:r>
            <a:r>
              <a:rPr b="0" i="0" lang="en-US" sz="1600" u="none" cap="none" strike="noStrike">
                <a:solidFill>
                  <a:schemeClr val="dk1"/>
                </a:solidFill>
                <a:latin typeface="Comic Sans MS"/>
                <a:ea typeface="Comic Sans MS"/>
                <a:cs typeface="Comic Sans MS"/>
                <a:sym typeface="Comic Sans MS"/>
              </a:rPr>
              <a:t> – a pointer to the first element of the list.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In practice, we use some more ‘service’ fields to increase efficiency, such as: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size</a:t>
            </a:r>
            <a:r>
              <a:rPr b="0" i="0" lang="en-US" sz="1600" u="none" cap="none" strike="noStrike">
                <a:solidFill>
                  <a:schemeClr val="dk1"/>
                </a:solidFill>
                <a:latin typeface="Comic Sans MS"/>
                <a:ea typeface="Comic Sans MS"/>
                <a:cs typeface="Comic Sans MS"/>
                <a:sym typeface="Comic Sans MS"/>
              </a:rPr>
              <a:t> – the size of the list.</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Arial"/>
              <a:buChar char="•"/>
            </a:pPr>
            <a:r>
              <a:rPr b="0" i="0" lang="en-US" sz="1600" u="sng" cap="none" strike="noStrike">
                <a:solidFill>
                  <a:schemeClr val="dk1"/>
                </a:solidFill>
                <a:latin typeface="Comic Sans MS"/>
                <a:ea typeface="Comic Sans MS"/>
                <a:cs typeface="Comic Sans MS"/>
                <a:sym typeface="Comic Sans MS"/>
              </a:rPr>
              <a:t>last/tail</a:t>
            </a:r>
            <a:r>
              <a:rPr b="0" i="0" lang="en-US" sz="1600" u="none" cap="none" strike="noStrike">
                <a:solidFill>
                  <a:schemeClr val="dk1"/>
                </a:solidFill>
                <a:latin typeface="Comic Sans MS"/>
                <a:ea typeface="Comic Sans MS"/>
                <a:cs typeface="Comic Sans MS"/>
                <a:sym typeface="Comic Sans MS"/>
              </a:rPr>
              <a:t> – a pointer to the last element of the list.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Note: </a:t>
            </a:r>
            <a:r>
              <a:rPr lang="en-US" sz="1600">
                <a:solidFill>
                  <a:schemeClr val="dk1"/>
                </a:solidFill>
                <a:latin typeface="Comic Sans MS"/>
                <a:ea typeface="Comic Sans MS"/>
                <a:cs typeface="Comic Sans MS"/>
                <a:sym typeface="Comic Sans MS"/>
              </a:rPr>
              <a:t>you will </a:t>
            </a:r>
            <a:r>
              <a:rPr b="0" i="0" lang="en-US" sz="1600" u="none" cap="none" strike="noStrike">
                <a:solidFill>
                  <a:schemeClr val="dk1"/>
                </a:solidFill>
                <a:latin typeface="Comic Sans MS"/>
                <a:ea typeface="Comic Sans MS"/>
                <a:cs typeface="Comic Sans MS"/>
                <a:sym typeface="Comic Sans MS"/>
              </a:rPr>
              <a:t>not always have those fields. read the documentation.</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303" name="Google Shape;303;p1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6"/>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Linked List</a:t>
            </a:r>
            <a:endParaRPr sz="1400"/>
          </a:p>
        </p:txBody>
      </p:sp>
      <p:sp>
        <p:nvSpPr>
          <p:cNvPr id="311" name="Google Shape;311;p17"/>
          <p:cNvSpPr/>
          <p:nvPr/>
        </p:nvSpPr>
        <p:spPr>
          <a:xfrm>
            <a:off x="152400" y="685800"/>
            <a:ext cx="8382000" cy="58674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82800" lIns="165600" spcFirstLastPara="1" rIns="57600" wrap="square" tIns="828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class</a:t>
            </a:r>
            <a:r>
              <a:rPr b="0" i="0" lang="en-US" sz="1400" u="none" cap="none" strike="noStrike">
                <a:solidFill>
                  <a:srgbClr val="000000"/>
                </a:solidFill>
                <a:latin typeface="Consolas"/>
                <a:ea typeface="Consolas"/>
                <a:cs typeface="Consolas"/>
                <a:sym typeface="Consolas"/>
              </a:rPr>
              <a:t> LinkedList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31968"/>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private</a:t>
            </a:r>
            <a:r>
              <a:rPr b="0" i="0" lang="en-US" sz="1400" u="none" cap="none" strike="noStrike">
                <a:solidFill>
                  <a:srgbClr val="000000"/>
                </a:solidFill>
                <a:latin typeface="Consolas"/>
                <a:ea typeface="Consolas"/>
                <a:cs typeface="Consolas"/>
                <a:sym typeface="Consolas"/>
              </a:rPr>
              <a:t> Node first;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31968"/>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private</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 Constructs an empty list.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 Inserts the given element at the beginning of this list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rgbClr val="000000"/>
                </a:solidFill>
                <a:latin typeface="Consolas"/>
                <a:ea typeface="Consolas"/>
                <a:cs typeface="Consolas"/>
                <a:sym typeface="Consolas"/>
              </a:rPr>
              <a:t> addFirst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elem);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 Inserts the given element at the end of this list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 void </a:t>
            </a:r>
            <a:r>
              <a:rPr b="0" i="0" lang="en-US" sz="1400" u="none" cap="none" strike="noStrike">
                <a:solidFill>
                  <a:srgbClr val="000000"/>
                </a:solidFill>
                <a:latin typeface="Consolas"/>
                <a:ea typeface="Consolas"/>
                <a:cs typeface="Consolas"/>
                <a:sym typeface="Consolas"/>
              </a:rPr>
              <a:t>addLast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lang="en-US">
                <a:solidFill>
                  <a:schemeClr val="dk1"/>
                </a:solidFill>
                <a:latin typeface="Consolas"/>
                <a:ea typeface="Consolas"/>
                <a:cs typeface="Consolas"/>
                <a:sym typeface="Consolas"/>
              </a:rPr>
              <a:t>elem</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 Returns the  first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location of the element in this list, or -1 is no such element.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31968"/>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indexOf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lang="en-US">
                <a:solidFill>
                  <a:schemeClr val="dk1"/>
                </a:solidFill>
                <a:latin typeface="Consolas"/>
                <a:ea typeface="Consolas"/>
                <a:cs typeface="Consolas"/>
                <a:sym typeface="Consolas"/>
              </a:rPr>
              <a:t>elem</a:t>
            </a: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B050"/>
                </a:solidFill>
                <a:latin typeface="Consolas"/>
                <a:ea typeface="Consolas"/>
                <a:cs typeface="Consolas"/>
                <a:sym typeface="Consolas"/>
              </a:rPr>
              <a:t>    /** Removes the first occurrence of the given element from this list.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lang="en-US">
                <a:solidFill>
                  <a:srgbClr val="931968"/>
                </a:solidFill>
                <a:latin typeface="Consolas"/>
                <a:ea typeface="Consolas"/>
                <a:cs typeface="Consolas"/>
                <a:sym typeface="Consolas"/>
              </a:rPr>
              <a:t>void</a:t>
            </a:r>
            <a:r>
              <a:rPr b="0" i="0" lang="en-US" sz="1400" u="none" cap="none" strike="noStrike">
                <a:solidFill>
                  <a:srgbClr val="000000"/>
                </a:solidFill>
                <a:latin typeface="Consolas"/>
                <a:ea typeface="Consolas"/>
                <a:cs typeface="Consolas"/>
                <a:sym typeface="Consolas"/>
              </a:rPr>
              <a:t> remove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t>
            </a:r>
            <a:r>
              <a:rPr lang="en-US">
                <a:solidFill>
                  <a:schemeClr val="dk1"/>
                </a:solidFill>
                <a:latin typeface="Consolas"/>
                <a:ea typeface="Consolas"/>
                <a:cs typeface="Consolas"/>
                <a:sym typeface="Consolas"/>
              </a:rPr>
              <a:t>elem</a:t>
            </a: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B050"/>
                </a:solidFill>
                <a:latin typeface="Consolas"/>
                <a:ea typeface="Consolas"/>
                <a:cs typeface="Consolas"/>
                <a:sym typeface="Consolas"/>
              </a:rPr>
              <a:t>    /** Returns the data at the specified position in this list.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31968"/>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getData(</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4D90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4D9072"/>
                </a:solidFill>
                <a:latin typeface="Consolas"/>
                <a:ea typeface="Consolas"/>
                <a:cs typeface="Consolas"/>
                <a:sym typeface="Consolas"/>
              </a:rPr>
              <a:t>// More LinkedList methods follow.</a:t>
            </a:r>
            <a:endParaRPr b="0" i="0" sz="1400" u="none" cap="none" strike="noStrike">
              <a:solidFill>
                <a:srgbClr val="000000"/>
              </a:solidFill>
              <a:latin typeface="Arial"/>
              <a:ea typeface="Arial"/>
              <a:cs typeface="Arial"/>
              <a:sym typeface="Arial"/>
            </a:endParaRPr>
          </a:p>
        </p:txBody>
      </p:sp>
      <p:sp>
        <p:nvSpPr>
          <p:cNvPr id="312" name="Google Shape;312;p1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Linked List Constructor</a:t>
            </a:r>
            <a:endParaRPr sz="1400"/>
          </a:p>
        </p:txBody>
      </p:sp>
      <p:sp>
        <p:nvSpPr>
          <p:cNvPr id="319" name="Google Shape;319;p18"/>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18"/>
          <p:cNvSpPr txBox="1"/>
          <p:nvPr/>
        </p:nvSpPr>
        <p:spPr>
          <a:xfrm>
            <a:off x="228600" y="838200"/>
            <a:ext cx="8610600" cy="202809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Design a program in Java where you write a constructor method for a LinkedList class. The program doesn’t any other elements. And create an empty LinkedList</a:t>
            </a:r>
            <a:endParaRPr/>
          </a:p>
          <a:p>
            <a:pPr indent="-342900" lvl="2"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Here is the client code for help</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grpSp>
        <p:nvGrpSpPr>
          <p:cNvPr id="321" name="Google Shape;321;p18"/>
          <p:cNvGrpSpPr/>
          <p:nvPr/>
        </p:nvGrpSpPr>
        <p:grpSpPr>
          <a:xfrm>
            <a:off x="2716237" y="2963009"/>
            <a:ext cx="3429000" cy="2057400"/>
            <a:chOff x="5318760" y="685800"/>
            <a:chExt cx="3429000" cy="2057400"/>
          </a:xfrm>
        </p:grpSpPr>
        <p:sp>
          <p:nvSpPr>
            <p:cNvPr id="322" name="Google Shape;322;p18"/>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an empty list</a:t>
              </a:r>
              <a:endParaRPr b="0" i="0" sz="1400" u="none" cap="none" strike="noStrike">
                <a:solidFill>
                  <a:srgbClr val="008000"/>
                </a:solidFill>
                <a:latin typeface="Consolas"/>
                <a:ea typeface="Consolas"/>
                <a:cs typeface="Consolas"/>
                <a:sym typeface="Consolas"/>
              </a:endParaRPr>
            </a:p>
          </p:txBody>
        </p:sp>
        <p:sp>
          <p:nvSpPr>
            <p:cNvPr id="323" name="Google Shape;323;p18"/>
            <p:cNvSpPr/>
            <p:nvPr/>
          </p:nvSpPr>
          <p:spPr>
            <a:xfrm>
              <a:off x="7391400" y="685800"/>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19"/>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Solution</a:t>
            </a:r>
            <a:endParaRPr sz="1400"/>
          </a:p>
        </p:txBody>
      </p:sp>
      <p:sp>
        <p:nvSpPr>
          <p:cNvPr id="330" name="Google Shape;330;p19"/>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19"/>
          <p:cNvSpPr/>
          <p:nvPr/>
        </p:nvSpPr>
        <p:spPr>
          <a:xfrm>
            <a:off x="152399" y="838199"/>
            <a:ext cx="8763000" cy="2300655"/>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LinkedList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a:t>
            </a:r>
            <a:r>
              <a:rPr b="0" i="0" lang="en-US" sz="1400" u="none" cap="none" strike="noStrike">
                <a:solidFill>
                  <a:srgbClr val="0226CC"/>
                </a:solidFill>
                <a:latin typeface="Consolas"/>
                <a:ea typeface="Consolas"/>
                <a:cs typeface="Consolas"/>
                <a:sym typeface="Consolas"/>
              </a:rPr>
              <a:t> </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80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Overview</a:t>
            </a:r>
            <a:endParaRPr/>
          </a:p>
        </p:txBody>
      </p:sp>
      <p:sp>
        <p:nvSpPr>
          <p:cNvPr id="83" name="Google Shape;83;p2"/>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None/>
            </a:pPr>
            <a:r>
              <a:t/>
            </a:r>
            <a:endParaRPr sz="1600"/>
          </a:p>
          <a:p>
            <a:pPr indent="-285750" lvl="1" marL="742950" rtl="0" algn="l">
              <a:lnSpc>
                <a:spcPct val="100000"/>
              </a:lnSpc>
              <a:spcBef>
                <a:spcPts val="96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84" name="Google Shape;84;p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85" name="Google Shape;85;p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86" name="Google Shape;86;p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2"/>
          <p:cNvSpPr/>
          <p:nvPr/>
        </p:nvSpPr>
        <p:spPr>
          <a:xfrm>
            <a:off x="304800" y="685800"/>
            <a:ext cx="8077200" cy="380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Complexity</a:t>
            </a:r>
            <a:endParaRPr/>
          </a:p>
          <a:p>
            <a:pPr indent="-342900" lvl="0" marL="3429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Search</a:t>
            </a:r>
            <a:endParaRPr/>
          </a:p>
          <a:p>
            <a:pPr indent="-342900" lvl="1" marL="9144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Binary Search </a:t>
            </a:r>
            <a:endParaRPr/>
          </a:p>
          <a:p>
            <a:pPr indent="-342900" lvl="0" marL="3429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Linked List</a:t>
            </a:r>
            <a:endParaRPr b="0" i="0" sz="1400" u="none" cap="none" strike="noStrike">
              <a:solidFill>
                <a:schemeClr val="dk1"/>
              </a:solidFill>
              <a:latin typeface="Arial"/>
              <a:ea typeface="Arial"/>
              <a:cs typeface="Arial"/>
              <a:sym typeface="Arial"/>
            </a:endParaRPr>
          </a:p>
          <a:p>
            <a:pPr indent="-342900" lvl="1" marL="9144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Node </a:t>
            </a:r>
            <a:endParaRPr b="0" i="0" sz="1800" u="none" cap="none" strike="noStrike">
              <a:solidFill>
                <a:schemeClr val="dk1"/>
              </a:solidFill>
              <a:latin typeface="Comic Sans MS"/>
              <a:ea typeface="Comic Sans MS"/>
              <a:cs typeface="Comic Sans MS"/>
              <a:sym typeface="Comic Sans MS"/>
            </a:endParaRPr>
          </a:p>
          <a:p>
            <a:pPr indent="-342900" lvl="1" marL="9144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Linked List</a:t>
            </a:r>
            <a:endParaRPr/>
          </a:p>
          <a:p>
            <a:pPr indent="-342900" lvl="1" marL="914400" marR="0" rtl="0" algn="l">
              <a:lnSpc>
                <a:spcPct val="100000"/>
              </a:lnSpc>
              <a:spcBef>
                <a:spcPts val="1080"/>
              </a:spcBef>
              <a:spcAft>
                <a:spcPts val="0"/>
              </a:spcAft>
              <a:buClr>
                <a:srgbClr val="006600"/>
              </a:buClr>
              <a:buSzPts val="1800"/>
              <a:buFont typeface="Noto Sans Symbols"/>
              <a:buChar char="•"/>
            </a:pPr>
            <a:r>
              <a:rPr b="0" i="0" lang="en-US" sz="1800" u="none" cap="none" strike="noStrike">
                <a:solidFill>
                  <a:schemeClr val="dk1"/>
                </a:solidFill>
                <a:latin typeface="Comic Sans MS"/>
                <a:ea typeface="Comic Sans MS"/>
                <a:cs typeface="Comic Sans MS"/>
                <a:sym typeface="Comic Sans MS"/>
              </a:rPr>
              <a:t>2 Data Node Linked List.</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88" name="Google Shape;88;p2"/>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nvSpPr>
        <p:spPr>
          <a:xfrm>
            <a:off x="1447799" y="4165003"/>
            <a:ext cx="2876479" cy="1258864"/>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2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solution visualization.</a:t>
            </a:r>
            <a:endParaRPr/>
          </a:p>
        </p:txBody>
      </p:sp>
      <p:sp>
        <p:nvSpPr>
          <p:cNvPr id="339" name="Google Shape;339;p20"/>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209550" lvl="1" marL="742950" rtl="0" algn="l">
              <a:lnSpc>
                <a:spcPct val="100000"/>
              </a:lnSpc>
              <a:spcBef>
                <a:spcPts val="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grpSp>
        <p:nvGrpSpPr>
          <p:cNvPr id="340" name="Google Shape;340;p20"/>
          <p:cNvGrpSpPr/>
          <p:nvPr/>
        </p:nvGrpSpPr>
        <p:grpSpPr>
          <a:xfrm>
            <a:off x="5318760" y="685800"/>
            <a:ext cx="3429000" cy="2057400"/>
            <a:chOff x="5318760" y="685800"/>
            <a:chExt cx="3429000" cy="2057400"/>
          </a:xfrm>
        </p:grpSpPr>
        <p:sp>
          <p:nvSpPr>
            <p:cNvPr id="341" name="Google Shape;341;p20"/>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q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an empty list</a:t>
              </a:r>
              <a:endParaRPr b="0" i="0" sz="1400" u="none" cap="none" strike="noStrike">
                <a:solidFill>
                  <a:srgbClr val="008000"/>
                </a:solidFill>
                <a:latin typeface="Consolas"/>
                <a:ea typeface="Consolas"/>
                <a:cs typeface="Consolas"/>
                <a:sym typeface="Consolas"/>
              </a:endParaRPr>
            </a:p>
          </p:txBody>
        </p:sp>
        <p:sp>
          <p:nvSpPr>
            <p:cNvPr id="342" name="Google Shape;342;p20"/>
            <p:cNvSpPr/>
            <p:nvPr/>
          </p:nvSpPr>
          <p:spPr>
            <a:xfrm>
              <a:off x="7391400" y="685800"/>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grpSp>
      <p:sp>
        <p:nvSpPr>
          <p:cNvPr id="343" name="Google Shape;343;p20"/>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LinkedList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a:t>
            </a:r>
            <a:r>
              <a:rPr b="0" i="0" lang="en-US" sz="1400" u="none" cap="none" strike="noStrike">
                <a:solidFill>
                  <a:srgbClr val="0226CC"/>
                </a:solidFill>
                <a:latin typeface="Consolas"/>
                <a:ea typeface="Consolas"/>
                <a:cs typeface="Consolas"/>
                <a:sym typeface="Consolas"/>
              </a:rPr>
              <a:t> </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8000"/>
              </a:solidFill>
              <a:latin typeface="Consolas"/>
              <a:ea typeface="Consolas"/>
              <a:cs typeface="Consolas"/>
              <a:sym typeface="Consolas"/>
            </a:endParaRPr>
          </a:p>
        </p:txBody>
      </p:sp>
      <p:sp>
        <p:nvSpPr>
          <p:cNvPr id="344" name="Google Shape;344;p20"/>
          <p:cNvSpPr/>
          <p:nvPr/>
        </p:nvSpPr>
        <p:spPr>
          <a:xfrm>
            <a:off x="4953000" y="4189196"/>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45" name="Google Shape;345;p20"/>
          <p:cNvCxnSpPr>
            <a:stCxn id="344" idx="0"/>
            <a:endCxn id="344" idx="2"/>
          </p:cNvCxnSpPr>
          <p:nvPr/>
        </p:nvCxnSpPr>
        <p:spPr>
          <a:xfrm>
            <a:off x="5753100" y="4189196"/>
            <a:ext cx="0" cy="457200"/>
          </a:xfrm>
          <a:prstGeom prst="straightConnector1">
            <a:avLst/>
          </a:prstGeom>
          <a:noFill/>
          <a:ln cap="flat" cmpd="sng" w="9525">
            <a:solidFill>
              <a:schemeClr val="dk1"/>
            </a:solidFill>
            <a:prstDash val="solid"/>
            <a:round/>
            <a:headEnd len="sm" w="sm" type="none"/>
            <a:tailEnd len="sm" w="sm" type="none"/>
          </a:ln>
        </p:spPr>
      </p:cxnSp>
      <p:sp>
        <p:nvSpPr>
          <p:cNvPr id="346" name="Google Shape;346;p20"/>
          <p:cNvSpPr txBox="1"/>
          <p:nvPr/>
        </p:nvSpPr>
        <p:spPr>
          <a:xfrm>
            <a:off x="1447800" y="4461510"/>
            <a:ext cx="914400" cy="369332"/>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first</a:t>
            </a:r>
            <a:endParaRPr b="0" i="0" sz="1800" u="none" cap="none" strike="noStrike">
              <a:solidFill>
                <a:schemeClr val="dk1"/>
              </a:solidFill>
              <a:latin typeface="Arial"/>
              <a:ea typeface="Arial"/>
              <a:cs typeface="Arial"/>
              <a:sym typeface="Arial"/>
            </a:endParaRPr>
          </a:p>
        </p:txBody>
      </p:sp>
      <p:cxnSp>
        <p:nvCxnSpPr>
          <p:cNvPr id="347" name="Google Shape;347;p20"/>
          <p:cNvCxnSpPr/>
          <p:nvPr/>
        </p:nvCxnSpPr>
        <p:spPr>
          <a:xfrm>
            <a:off x="2667000" y="4648200"/>
            <a:ext cx="609600" cy="0"/>
          </a:xfrm>
          <a:prstGeom prst="straightConnector1">
            <a:avLst/>
          </a:prstGeom>
          <a:noFill/>
          <a:ln cap="flat" cmpd="sng" w="9525">
            <a:solidFill>
              <a:schemeClr val="dk1"/>
            </a:solidFill>
            <a:prstDash val="solid"/>
            <a:round/>
            <a:headEnd len="sm" w="sm" type="none"/>
            <a:tailEnd len="med" w="med" type="stealth"/>
          </a:ln>
        </p:spPr>
      </p:cxnSp>
      <p:sp>
        <p:nvSpPr>
          <p:cNvPr id="348" name="Google Shape;348;p20"/>
          <p:cNvSpPr/>
          <p:nvPr/>
        </p:nvSpPr>
        <p:spPr>
          <a:xfrm>
            <a:off x="3276600" y="4461510"/>
            <a:ext cx="543739" cy="36933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349" name="Google Shape;349;p20"/>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20"/>
          <p:cNvSpPr txBox="1"/>
          <p:nvPr/>
        </p:nvSpPr>
        <p:spPr>
          <a:xfrm>
            <a:off x="1716111" y="4856716"/>
            <a:ext cx="950889" cy="307777"/>
          </a:xfrm>
          <a:prstGeom prst="rect">
            <a:avLst/>
          </a:prstGeom>
          <a:solidFill>
            <a:schemeClr val="lt1"/>
          </a:solid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field in LL</a:t>
            </a:r>
            <a:endParaRPr/>
          </a:p>
        </p:txBody>
      </p:sp>
      <p:sp>
        <p:nvSpPr>
          <p:cNvPr id="351" name="Google Shape;351;p20"/>
          <p:cNvSpPr txBox="1"/>
          <p:nvPr/>
        </p:nvSpPr>
        <p:spPr>
          <a:xfrm>
            <a:off x="5030772" y="3857226"/>
            <a:ext cx="583152" cy="307777"/>
          </a:xfrm>
          <a:prstGeom prst="rect">
            <a:avLst/>
          </a:prstGeom>
          <a:solidFill>
            <a:schemeClr val="lt1"/>
          </a:solid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data</a:t>
            </a:r>
            <a:endParaRPr/>
          </a:p>
        </p:txBody>
      </p:sp>
      <p:sp>
        <p:nvSpPr>
          <p:cNvPr id="352" name="Google Shape;352;p20"/>
          <p:cNvSpPr txBox="1"/>
          <p:nvPr/>
        </p:nvSpPr>
        <p:spPr>
          <a:xfrm>
            <a:off x="5879189" y="3857226"/>
            <a:ext cx="583152" cy="307777"/>
          </a:xfrm>
          <a:prstGeom prst="rect">
            <a:avLst/>
          </a:prstGeom>
          <a:solidFill>
            <a:schemeClr val="lt1"/>
          </a:solid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B050"/>
                </a:solidFill>
                <a:latin typeface="Arial"/>
                <a:ea typeface="Arial"/>
                <a:cs typeface="Arial"/>
                <a:sym typeface="Arial"/>
              </a:rPr>
              <a:t>next</a:t>
            </a:r>
            <a:endParaRPr/>
          </a:p>
        </p:txBody>
      </p:sp>
      <p:cxnSp>
        <p:nvCxnSpPr>
          <p:cNvPr id="353" name="Google Shape;353;p20"/>
          <p:cNvCxnSpPr/>
          <p:nvPr/>
        </p:nvCxnSpPr>
        <p:spPr>
          <a:xfrm>
            <a:off x="6157541" y="4461510"/>
            <a:ext cx="609600" cy="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addFirst </a:t>
            </a:r>
            <a:endParaRPr sz="1400"/>
          </a:p>
        </p:txBody>
      </p:sp>
      <p:sp>
        <p:nvSpPr>
          <p:cNvPr id="360" name="Google Shape;360;p21"/>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21"/>
          <p:cNvSpPr txBox="1"/>
          <p:nvPr/>
        </p:nvSpPr>
        <p:spPr>
          <a:xfrm>
            <a:off x="228600" y="838200"/>
            <a:ext cx="8610600" cy="202809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Design a program that implements the 'addFirst(int elem)' method. This method inserts an element at the beginning of a LinkedList.</a:t>
            </a:r>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sng" cap="none" strike="noStrike">
                <a:solidFill>
                  <a:schemeClr val="dk1"/>
                </a:solidFill>
                <a:latin typeface="Comic Sans MS"/>
                <a:ea typeface="Comic Sans MS"/>
                <a:cs typeface="Comic Sans MS"/>
                <a:sym typeface="Comic Sans MS"/>
              </a:rPr>
              <a:t>Think</a:t>
            </a:r>
            <a:r>
              <a:rPr b="0" i="0" lang="en-US" sz="1600" u="none" cap="none" strike="noStrike">
                <a:solidFill>
                  <a:schemeClr val="dk1"/>
                </a:solidFill>
                <a:latin typeface="Comic Sans MS"/>
                <a:ea typeface="Comic Sans MS"/>
                <a:cs typeface="Comic Sans MS"/>
                <a:sym typeface="Comic Sans MS"/>
              </a:rPr>
              <a:t>: what are the steps required? </a:t>
            </a:r>
            <a:endParaRPr/>
          </a:p>
          <a:p>
            <a:pPr indent="-342900" lvl="2"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Here is the client code for help</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362" name="Google Shape;362;p21"/>
          <p:cNvSpPr/>
          <p:nvPr/>
        </p:nvSpPr>
        <p:spPr>
          <a:xfrm>
            <a:off x="2593144" y="2813061"/>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q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q.addFirst(7);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q.addFirst(3);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363" name="Google Shape;363;p21"/>
          <p:cNvSpPr/>
          <p:nvPr/>
        </p:nvSpPr>
        <p:spPr>
          <a:xfrm>
            <a:off x="4953000" y="2635240"/>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2"/>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addFirst – Plan  </a:t>
            </a:r>
            <a:endParaRPr sz="1400"/>
          </a:p>
        </p:txBody>
      </p:sp>
      <p:sp>
        <p:nvSpPr>
          <p:cNvPr id="370" name="Google Shape;370;p22"/>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22"/>
          <p:cNvSpPr txBox="1"/>
          <p:nvPr/>
        </p:nvSpPr>
        <p:spPr>
          <a:xfrm>
            <a:off x="190500" y="609600"/>
            <a:ext cx="87630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960"/>
              </a:spcBef>
              <a:spcAft>
                <a:spcPts val="0"/>
              </a:spcAft>
              <a:buClr>
                <a:srgbClr val="000000"/>
              </a:buClr>
              <a:buSzPts val="1500"/>
              <a:buFont typeface="Arial"/>
              <a:buNone/>
            </a:pPr>
            <a:r>
              <a:rPr b="1" i="0" lang="en-US" sz="1500" u="sng" cap="none" strike="noStrike">
                <a:solidFill>
                  <a:schemeClr val="dk1"/>
                </a:solidFill>
                <a:latin typeface="Comic Sans MS"/>
                <a:ea typeface="Comic Sans MS"/>
                <a:cs typeface="Comic Sans MS"/>
                <a:sym typeface="Comic Sans MS"/>
              </a:rPr>
              <a:t>Steps</a:t>
            </a:r>
            <a:endParaRPr b="1" i="0" sz="1500" u="sng" cap="none" strike="noStrike">
              <a:solidFill>
                <a:schemeClr val="dk1"/>
              </a:solidFill>
              <a:latin typeface="Comic Sans MS"/>
              <a:ea typeface="Comic Sans MS"/>
              <a:cs typeface="Comic Sans MS"/>
              <a:sym typeface="Comic Sans MS"/>
            </a:endParaRPr>
          </a:p>
          <a:p>
            <a:pPr indent="0" lvl="0" marL="133350" marR="0" rtl="0" algn="l">
              <a:lnSpc>
                <a:spcPct val="100000"/>
              </a:lnSpc>
              <a:spcBef>
                <a:spcPts val="960"/>
              </a:spcBef>
              <a:spcAft>
                <a:spcPts val="0"/>
              </a:spcAft>
              <a:buNone/>
            </a:pPr>
            <a:r>
              <a:rPr b="0" i="0" lang="en-US" sz="1500" u="none" cap="none" strike="noStrike">
                <a:solidFill>
                  <a:schemeClr val="dk1"/>
                </a:solidFill>
                <a:latin typeface="Comic Sans MS"/>
                <a:ea typeface="Comic Sans MS"/>
                <a:cs typeface="Comic Sans MS"/>
                <a:sym typeface="Comic Sans MS"/>
              </a:rPr>
              <a:t>1. Creating a new Node which contains the value passed through the variable ‘elem’ to the function. and store it in a variable.</a:t>
            </a:r>
            <a:endParaRPr b="0" i="0" sz="15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500"/>
              <a:buFont typeface="Arial"/>
              <a:buNone/>
            </a:pPr>
            <a:r>
              <a:rPr b="0" i="0" lang="en-US" sz="1500" u="sng" cap="none" strike="noStrike">
                <a:solidFill>
                  <a:schemeClr val="dk1"/>
                </a:solidFill>
                <a:latin typeface="Comic Sans MS"/>
                <a:ea typeface="Comic Sans MS"/>
                <a:cs typeface="Comic Sans MS"/>
                <a:sym typeface="Comic Sans MS"/>
              </a:rPr>
              <a:t>Why? My object my rules. I need to wrap the data in way which can be worked with my object.  </a:t>
            </a:r>
            <a:endParaRPr b="0" i="0" sz="1500" u="sng" cap="none" strike="noStrike">
              <a:solidFill>
                <a:schemeClr val="dk1"/>
              </a:solidFill>
              <a:latin typeface="Comic Sans MS"/>
              <a:ea typeface="Comic Sans MS"/>
              <a:cs typeface="Comic Sans MS"/>
              <a:sym typeface="Comic Sans MS"/>
            </a:endParaRPr>
          </a:p>
          <a:p>
            <a:pPr indent="0" lvl="0" marL="133350" marR="0" rtl="0" algn="l">
              <a:lnSpc>
                <a:spcPct val="100000"/>
              </a:lnSpc>
              <a:spcBef>
                <a:spcPts val="960"/>
              </a:spcBef>
              <a:spcAft>
                <a:spcPts val="0"/>
              </a:spcAft>
              <a:buNone/>
            </a:pPr>
            <a:r>
              <a:rPr b="0" i="0" lang="en-US" sz="1500" u="none" cap="none" strike="noStrike">
                <a:solidFill>
                  <a:schemeClr val="dk1"/>
                </a:solidFill>
                <a:latin typeface="Comic Sans MS"/>
                <a:ea typeface="Comic Sans MS"/>
                <a:cs typeface="Comic Sans MS"/>
                <a:sym typeface="Comic Sans MS"/>
              </a:rPr>
              <a:t>2. Assigning the new node’s pointer next to point towards the first element. </a:t>
            </a:r>
            <a:endParaRPr b="0" i="0" sz="15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500"/>
              <a:buFont typeface="Arial"/>
              <a:buNone/>
            </a:pPr>
            <a:r>
              <a:rPr b="0" i="0" lang="en-US" sz="1500" u="sng" cap="none" strike="noStrike">
                <a:solidFill>
                  <a:schemeClr val="dk1"/>
                </a:solidFill>
                <a:latin typeface="Comic Sans MS"/>
                <a:ea typeface="Comic Sans MS"/>
                <a:cs typeface="Comic Sans MS"/>
                <a:sym typeface="Comic Sans MS"/>
              </a:rPr>
              <a:t>Why? If we don’t do that we will lose the data we already stored</a:t>
            </a:r>
            <a:endParaRPr b="0" i="0" sz="1500" u="sng" cap="none" strike="noStrike">
              <a:solidFill>
                <a:schemeClr val="dk1"/>
              </a:solidFill>
              <a:latin typeface="Comic Sans MS"/>
              <a:ea typeface="Comic Sans MS"/>
              <a:cs typeface="Comic Sans MS"/>
              <a:sym typeface="Comic Sans MS"/>
            </a:endParaRPr>
          </a:p>
          <a:p>
            <a:pPr indent="0" lvl="0" marL="133350" marR="0" rtl="0" algn="l">
              <a:lnSpc>
                <a:spcPct val="100000"/>
              </a:lnSpc>
              <a:spcBef>
                <a:spcPts val="960"/>
              </a:spcBef>
              <a:spcAft>
                <a:spcPts val="0"/>
              </a:spcAft>
              <a:buNone/>
            </a:pPr>
            <a:r>
              <a:rPr b="0" i="0" lang="en-US" sz="1500" u="none" cap="none" strike="noStrike">
                <a:solidFill>
                  <a:schemeClr val="dk1"/>
                </a:solidFill>
                <a:latin typeface="Comic Sans MS"/>
                <a:ea typeface="Comic Sans MS"/>
                <a:cs typeface="Comic Sans MS"/>
                <a:sym typeface="Comic Sans MS"/>
              </a:rPr>
              <a:t>3. Assigning the linked list first field to point toward the new node.</a:t>
            </a:r>
            <a:endParaRPr b="0" i="0" sz="15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500"/>
              <a:buFont typeface="Arial"/>
              <a:buNone/>
            </a:pPr>
            <a:r>
              <a:rPr b="0" i="0" lang="en-US" sz="1500" u="sng" cap="none" strike="noStrike">
                <a:solidFill>
                  <a:schemeClr val="dk1"/>
                </a:solidFill>
                <a:latin typeface="Comic Sans MS"/>
                <a:ea typeface="Comic Sans MS"/>
                <a:cs typeface="Comic Sans MS"/>
                <a:sym typeface="Comic Sans MS"/>
              </a:rPr>
              <a:t>Why? We must connect the first field to the new first element of the list otherwise we won't have access it</a:t>
            </a:r>
            <a:endParaRPr/>
          </a:p>
          <a:p>
            <a:pPr indent="0" lvl="0" marL="133350" marR="0" rtl="0" algn="l">
              <a:lnSpc>
                <a:spcPct val="100000"/>
              </a:lnSpc>
              <a:spcBef>
                <a:spcPts val="960"/>
              </a:spcBef>
              <a:spcAft>
                <a:spcPts val="0"/>
              </a:spcAft>
              <a:buNone/>
            </a:pPr>
            <a:r>
              <a:rPr b="0" i="0" lang="en-US" sz="1500" u="none" cap="none" strike="noStrike">
                <a:solidFill>
                  <a:schemeClr val="dk1"/>
                </a:solidFill>
                <a:latin typeface="Comic Sans MS"/>
                <a:ea typeface="Comic Sans MS"/>
                <a:cs typeface="Comic Sans MS"/>
                <a:sym typeface="Comic Sans MS"/>
              </a:rPr>
              <a:t>4. Increase the size by 1. </a:t>
            </a:r>
            <a:endParaRPr/>
          </a:p>
          <a:p>
            <a:pPr indent="0" lvl="0" marL="133350" marR="0" rtl="0" algn="l">
              <a:lnSpc>
                <a:spcPct val="100000"/>
              </a:lnSpc>
              <a:spcBef>
                <a:spcPts val="960"/>
              </a:spcBef>
              <a:spcAft>
                <a:spcPts val="0"/>
              </a:spcAft>
              <a:buNone/>
            </a:pPr>
            <a:r>
              <a:rPr b="0" i="0" lang="en-US" sz="1500" u="sng" cap="none" strike="noStrike">
                <a:solidFill>
                  <a:schemeClr val="dk1"/>
                </a:solidFill>
                <a:latin typeface="Comic Sans MS"/>
                <a:ea typeface="Comic Sans MS"/>
                <a:cs typeface="Comic Sans MS"/>
                <a:sym typeface="Comic Sans MS"/>
              </a:rPr>
              <a:t>Why? We maintain the correctness of the size at all time </a:t>
            </a:r>
            <a:endParaRPr/>
          </a:p>
          <a:p>
            <a:pPr indent="0" lvl="0" marL="133350" marR="0" rtl="0" algn="l">
              <a:lnSpc>
                <a:spcPct val="100000"/>
              </a:lnSpc>
              <a:spcBef>
                <a:spcPts val="960"/>
              </a:spcBef>
              <a:spcAft>
                <a:spcPts val="0"/>
              </a:spcAft>
              <a:buNone/>
            </a:pPr>
            <a:r>
              <a:t/>
            </a:r>
            <a:endParaRPr b="0" i="0" sz="15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500"/>
              <a:buFont typeface="Arial"/>
              <a:buNone/>
            </a:pPr>
            <a:r>
              <a:t/>
            </a:r>
            <a:endParaRPr b="0" i="0" sz="15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a:t>
            </a:r>
            <a:endParaRPr/>
          </a:p>
        </p:txBody>
      </p:sp>
      <p:sp>
        <p:nvSpPr>
          <p:cNvPr id="378" name="Google Shape;378;p23"/>
          <p:cNvSpPr/>
          <p:nvPr/>
        </p:nvSpPr>
        <p:spPr>
          <a:xfrm>
            <a:off x="152399" y="838200"/>
            <a:ext cx="8543193"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379" name="Google Shape;379;p23"/>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a:t>
            </a:r>
            <a:endParaRPr/>
          </a:p>
        </p:txBody>
      </p:sp>
      <p:sp>
        <p:nvSpPr>
          <p:cNvPr id="386" name="Google Shape;386;p24"/>
          <p:cNvSpPr txBox="1"/>
          <p:nvPr/>
        </p:nvSpPr>
        <p:spPr>
          <a:xfrm>
            <a:off x="3254475" y="4911500"/>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387" name="Google Shape;387;p24"/>
          <p:cNvCxnSpPr/>
          <p:nvPr/>
        </p:nvCxnSpPr>
        <p:spPr>
          <a:xfrm>
            <a:off x="4533375" y="5098200"/>
            <a:ext cx="609600" cy="0"/>
          </a:xfrm>
          <a:prstGeom prst="straightConnector1">
            <a:avLst/>
          </a:prstGeom>
          <a:noFill/>
          <a:ln cap="flat" cmpd="sng" w="9525">
            <a:solidFill>
              <a:schemeClr val="dk1"/>
            </a:solidFill>
            <a:prstDash val="solid"/>
            <a:round/>
            <a:headEnd len="sm" w="sm" type="none"/>
            <a:tailEnd len="med" w="med" type="stealth"/>
          </a:ln>
        </p:spPr>
      </p:cxnSp>
      <p:sp>
        <p:nvSpPr>
          <p:cNvPr id="388" name="Google Shape;388;p24"/>
          <p:cNvSpPr/>
          <p:nvPr/>
        </p:nvSpPr>
        <p:spPr>
          <a:xfrm>
            <a:off x="5419225" y="491151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389" name="Google Shape;389;p24"/>
          <p:cNvSpPr/>
          <p:nvPr/>
        </p:nvSpPr>
        <p:spPr>
          <a:xfrm>
            <a:off x="3527400" y="38181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90" name="Google Shape;390;p24"/>
          <p:cNvCxnSpPr>
            <a:stCxn id="389" idx="0"/>
            <a:endCxn id="389" idx="2"/>
          </p:cNvCxnSpPr>
          <p:nvPr/>
        </p:nvCxnSpPr>
        <p:spPr>
          <a:xfrm>
            <a:off x="4327500" y="3818100"/>
            <a:ext cx="0" cy="457200"/>
          </a:xfrm>
          <a:prstGeom prst="straightConnector1">
            <a:avLst/>
          </a:prstGeom>
          <a:noFill/>
          <a:ln cap="flat" cmpd="sng" w="9525">
            <a:solidFill>
              <a:schemeClr val="dk1"/>
            </a:solidFill>
            <a:prstDash val="solid"/>
            <a:round/>
            <a:headEnd len="sm" w="sm" type="none"/>
            <a:tailEnd len="sm" w="sm" type="none"/>
          </a:ln>
        </p:spPr>
      </p:cxnSp>
      <p:sp>
        <p:nvSpPr>
          <p:cNvPr id="391" name="Google Shape;391;p24"/>
          <p:cNvSpPr txBox="1"/>
          <p:nvPr/>
        </p:nvSpPr>
        <p:spPr>
          <a:xfrm>
            <a:off x="3317850" y="38638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392" name="Google Shape;392;p24"/>
          <p:cNvCxnSpPr/>
          <p:nvPr/>
        </p:nvCxnSpPr>
        <p:spPr>
          <a:xfrm>
            <a:off x="4734948" y="4048504"/>
            <a:ext cx="609600" cy="0"/>
          </a:xfrm>
          <a:prstGeom prst="straightConnector1">
            <a:avLst/>
          </a:prstGeom>
          <a:noFill/>
          <a:ln cap="flat" cmpd="sng" w="9525">
            <a:solidFill>
              <a:schemeClr val="dk1"/>
            </a:solidFill>
            <a:prstDash val="solid"/>
            <a:round/>
            <a:headEnd len="sm" w="sm" type="none"/>
            <a:tailEnd len="med" w="med" type="stealth"/>
          </a:ln>
        </p:spPr>
      </p:cxnSp>
      <p:sp>
        <p:nvSpPr>
          <p:cNvPr id="393" name="Google Shape;393;p24"/>
          <p:cNvSpPr/>
          <p:nvPr/>
        </p:nvSpPr>
        <p:spPr>
          <a:xfrm>
            <a:off x="5356200" y="389430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394" name="Google Shape;394;p24"/>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2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1 function</a:t>
            </a:r>
            <a:endParaRPr b="0" i="0" sz="1400" u="none" cap="none" strike="noStrike">
              <a:solidFill>
                <a:srgbClr val="9900FF"/>
              </a:solidFill>
              <a:latin typeface="Comic Sans MS"/>
              <a:ea typeface="Comic Sans MS"/>
              <a:cs typeface="Comic Sans MS"/>
              <a:sym typeface="Comic Sans MS"/>
            </a:endParaRPr>
          </a:p>
        </p:txBody>
      </p:sp>
      <p:sp>
        <p:nvSpPr>
          <p:cNvPr id="395" name="Google Shape;395;p24"/>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24"/>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397" name="Google Shape;397;p24"/>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398" name="Google Shape;398;p24"/>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5419225" y="13564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00" name="Google Shape;400;p24"/>
          <p:cNvSpPr/>
          <p:nvPr/>
        </p:nvSpPr>
        <p:spPr>
          <a:xfrm>
            <a:off x="704775" y="1299350"/>
            <a:ext cx="3053700" cy="266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01" name="Google Shape;401;p24"/>
          <p:cNvSpPr txBox="1"/>
          <p:nvPr/>
        </p:nvSpPr>
        <p:spPr>
          <a:xfrm>
            <a:off x="3588675" y="3361000"/>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402" name="Google Shape;402;p24"/>
          <p:cNvSpPr txBox="1"/>
          <p:nvPr/>
        </p:nvSpPr>
        <p:spPr>
          <a:xfrm>
            <a:off x="4365600" y="3361000"/>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409" name="Google Shape;409;p25"/>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2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2 function</a:t>
            </a:r>
            <a:endParaRPr b="0" i="0" sz="1400" u="none" cap="none" strike="noStrike">
              <a:solidFill>
                <a:srgbClr val="9900FF"/>
              </a:solidFill>
              <a:latin typeface="Comic Sans MS"/>
              <a:ea typeface="Comic Sans MS"/>
              <a:cs typeface="Comic Sans MS"/>
              <a:sym typeface="Comic Sans MS"/>
            </a:endParaRPr>
          </a:p>
        </p:txBody>
      </p:sp>
      <p:sp>
        <p:nvSpPr>
          <p:cNvPr id="410" name="Google Shape;410;p25"/>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5"/>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412" name="Google Shape;412;p25"/>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413" name="Google Shape;413;p25"/>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414" name="Google Shape;414;p25"/>
          <p:cNvSpPr/>
          <p:nvPr/>
        </p:nvSpPr>
        <p:spPr>
          <a:xfrm>
            <a:off x="5419225" y="13564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15" name="Google Shape;415;p25"/>
          <p:cNvSpPr/>
          <p:nvPr/>
        </p:nvSpPr>
        <p:spPr>
          <a:xfrm>
            <a:off x="704775" y="1514850"/>
            <a:ext cx="2686200" cy="215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16" name="Google Shape;416;p25"/>
          <p:cNvSpPr txBox="1"/>
          <p:nvPr/>
        </p:nvSpPr>
        <p:spPr>
          <a:xfrm>
            <a:off x="3254475" y="4911500"/>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417" name="Google Shape;417;p25"/>
          <p:cNvCxnSpPr/>
          <p:nvPr/>
        </p:nvCxnSpPr>
        <p:spPr>
          <a:xfrm>
            <a:off x="4533375" y="5098200"/>
            <a:ext cx="609600" cy="0"/>
          </a:xfrm>
          <a:prstGeom prst="straightConnector1">
            <a:avLst/>
          </a:prstGeom>
          <a:noFill/>
          <a:ln cap="flat" cmpd="sng" w="9525">
            <a:solidFill>
              <a:schemeClr val="dk1"/>
            </a:solidFill>
            <a:prstDash val="solid"/>
            <a:round/>
            <a:headEnd len="sm" w="sm" type="none"/>
            <a:tailEnd len="med" w="med" type="stealth"/>
          </a:ln>
        </p:spPr>
      </p:cxnSp>
      <p:sp>
        <p:nvSpPr>
          <p:cNvPr id="418" name="Google Shape;418;p25"/>
          <p:cNvSpPr/>
          <p:nvPr/>
        </p:nvSpPr>
        <p:spPr>
          <a:xfrm>
            <a:off x="5419225" y="491151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419" name="Google Shape;419;p25"/>
          <p:cNvSpPr/>
          <p:nvPr/>
        </p:nvSpPr>
        <p:spPr>
          <a:xfrm>
            <a:off x="3527400" y="38181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20" name="Google Shape;420;p25"/>
          <p:cNvCxnSpPr>
            <a:stCxn id="419" idx="0"/>
            <a:endCxn id="419" idx="2"/>
          </p:cNvCxnSpPr>
          <p:nvPr/>
        </p:nvCxnSpPr>
        <p:spPr>
          <a:xfrm>
            <a:off x="4327500" y="3818100"/>
            <a:ext cx="0" cy="457200"/>
          </a:xfrm>
          <a:prstGeom prst="straightConnector1">
            <a:avLst/>
          </a:prstGeom>
          <a:noFill/>
          <a:ln cap="flat" cmpd="sng" w="9525">
            <a:solidFill>
              <a:schemeClr val="dk1"/>
            </a:solidFill>
            <a:prstDash val="solid"/>
            <a:round/>
            <a:headEnd len="sm" w="sm" type="none"/>
            <a:tailEnd len="sm" w="sm" type="none"/>
          </a:ln>
        </p:spPr>
      </p:cxnSp>
      <p:sp>
        <p:nvSpPr>
          <p:cNvPr id="421" name="Google Shape;421;p25"/>
          <p:cNvSpPr txBox="1"/>
          <p:nvPr/>
        </p:nvSpPr>
        <p:spPr>
          <a:xfrm>
            <a:off x="3317850" y="38638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422" name="Google Shape;422;p25"/>
          <p:cNvCxnSpPr>
            <a:endCxn id="418" idx="0"/>
          </p:cNvCxnSpPr>
          <p:nvPr/>
        </p:nvCxnSpPr>
        <p:spPr>
          <a:xfrm>
            <a:off x="4734925" y="4048410"/>
            <a:ext cx="956100" cy="863100"/>
          </a:xfrm>
          <a:prstGeom prst="straightConnector1">
            <a:avLst/>
          </a:prstGeom>
          <a:noFill/>
          <a:ln cap="flat" cmpd="sng" w="9525">
            <a:solidFill>
              <a:srgbClr val="00B050"/>
            </a:solidFill>
            <a:prstDash val="solid"/>
            <a:round/>
            <a:headEnd len="sm" w="sm" type="none"/>
            <a:tailEnd len="med" w="med" type="stealth"/>
          </a:ln>
        </p:spPr>
      </p:cxnSp>
      <p:sp>
        <p:nvSpPr>
          <p:cNvPr id="423" name="Google Shape;423;p25"/>
          <p:cNvSpPr txBox="1"/>
          <p:nvPr/>
        </p:nvSpPr>
        <p:spPr>
          <a:xfrm>
            <a:off x="3588675" y="3361000"/>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424" name="Google Shape;424;p25"/>
          <p:cNvSpPr txBox="1"/>
          <p:nvPr/>
        </p:nvSpPr>
        <p:spPr>
          <a:xfrm>
            <a:off x="4365600" y="3361000"/>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431" name="Google Shape;431;p26"/>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2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3 function</a:t>
            </a:r>
            <a:endParaRPr b="0" i="0" sz="1400" u="none" cap="none" strike="noStrike">
              <a:solidFill>
                <a:srgbClr val="9900FF"/>
              </a:solidFill>
              <a:latin typeface="Comic Sans MS"/>
              <a:ea typeface="Comic Sans MS"/>
              <a:cs typeface="Comic Sans MS"/>
              <a:sym typeface="Comic Sans MS"/>
            </a:endParaRPr>
          </a:p>
        </p:txBody>
      </p:sp>
      <p:sp>
        <p:nvSpPr>
          <p:cNvPr id="432" name="Google Shape;432;p26"/>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26"/>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434" name="Google Shape;434;p26"/>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435" name="Google Shape;435;p26"/>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436" name="Google Shape;436;p26"/>
          <p:cNvSpPr/>
          <p:nvPr/>
        </p:nvSpPr>
        <p:spPr>
          <a:xfrm>
            <a:off x="5419225" y="13564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37" name="Google Shape;437;p26"/>
          <p:cNvSpPr/>
          <p:nvPr/>
        </p:nvSpPr>
        <p:spPr>
          <a:xfrm>
            <a:off x="704775" y="1749350"/>
            <a:ext cx="2185500" cy="2157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38" name="Google Shape;438;p26"/>
          <p:cNvSpPr txBox="1"/>
          <p:nvPr/>
        </p:nvSpPr>
        <p:spPr>
          <a:xfrm>
            <a:off x="3254475" y="4911500"/>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439" name="Google Shape;439;p26"/>
          <p:cNvCxnSpPr>
            <a:stCxn id="438" idx="0"/>
          </p:cNvCxnSpPr>
          <p:nvPr/>
        </p:nvCxnSpPr>
        <p:spPr>
          <a:xfrm flipH="1" rot="10800000">
            <a:off x="3893925" y="4348100"/>
            <a:ext cx="54900" cy="563400"/>
          </a:xfrm>
          <a:prstGeom prst="straightConnector1">
            <a:avLst/>
          </a:prstGeom>
          <a:noFill/>
          <a:ln cap="flat" cmpd="sng" w="9525">
            <a:solidFill>
              <a:srgbClr val="00B050"/>
            </a:solidFill>
            <a:prstDash val="solid"/>
            <a:round/>
            <a:headEnd len="sm" w="sm" type="none"/>
            <a:tailEnd len="med" w="med" type="stealth"/>
          </a:ln>
        </p:spPr>
      </p:cxnSp>
      <p:sp>
        <p:nvSpPr>
          <p:cNvPr id="440" name="Google Shape;440;p26"/>
          <p:cNvSpPr/>
          <p:nvPr/>
        </p:nvSpPr>
        <p:spPr>
          <a:xfrm>
            <a:off x="5419225" y="491151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441" name="Google Shape;441;p26"/>
          <p:cNvSpPr/>
          <p:nvPr/>
        </p:nvSpPr>
        <p:spPr>
          <a:xfrm>
            <a:off x="3527400" y="38181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42" name="Google Shape;442;p26"/>
          <p:cNvCxnSpPr>
            <a:stCxn id="441" idx="0"/>
            <a:endCxn id="441" idx="2"/>
          </p:cNvCxnSpPr>
          <p:nvPr/>
        </p:nvCxnSpPr>
        <p:spPr>
          <a:xfrm>
            <a:off x="4327500" y="3818100"/>
            <a:ext cx="0" cy="457200"/>
          </a:xfrm>
          <a:prstGeom prst="straightConnector1">
            <a:avLst/>
          </a:prstGeom>
          <a:noFill/>
          <a:ln cap="flat" cmpd="sng" w="9525">
            <a:solidFill>
              <a:schemeClr val="dk1"/>
            </a:solidFill>
            <a:prstDash val="solid"/>
            <a:round/>
            <a:headEnd len="sm" w="sm" type="none"/>
            <a:tailEnd len="sm" w="sm" type="none"/>
          </a:ln>
        </p:spPr>
      </p:cxnSp>
      <p:sp>
        <p:nvSpPr>
          <p:cNvPr id="443" name="Google Shape;443;p26"/>
          <p:cNvSpPr txBox="1"/>
          <p:nvPr/>
        </p:nvSpPr>
        <p:spPr>
          <a:xfrm>
            <a:off x="3622125" y="3862050"/>
            <a:ext cx="543600" cy="3693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444" name="Google Shape;444;p26"/>
          <p:cNvCxnSpPr>
            <a:endCxn id="440" idx="0"/>
          </p:cNvCxnSpPr>
          <p:nvPr/>
        </p:nvCxnSpPr>
        <p:spPr>
          <a:xfrm>
            <a:off x="4734925" y="4048410"/>
            <a:ext cx="956100" cy="863100"/>
          </a:xfrm>
          <a:prstGeom prst="straightConnector1">
            <a:avLst/>
          </a:prstGeom>
          <a:noFill/>
          <a:ln cap="flat" cmpd="sng" w="9525">
            <a:solidFill>
              <a:schemeClr val="dk1"/>
            </a:solidFill>
            <a:prstDash val="solid"/>
            <a:round/>
            <a:headEnd len="sm" w="sm" type="none"/>
            <a:tailEnd len="med" w="med" type="stealth"/>
          </a:ln>
        </p:spPr>
      </p:cxnSp>
      <p:sp>
        <p:nvSpPr>
          <p:cNvPr id="445" name="Google Shape;445;p26"/>
          <p:cNvSpPr txBox="1"/>
          <p:nvPr/>
        </p:nvSpPr>
        <p:spPr>
          <a:xfrm>
            <a:off x="3588675" y="3361000"/>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446" name="Google Shape;446;p26"/>
          <p:cNvSpPr txBox="1"/>
          <p:nvPr/>
        </p:nvSpPr>
        <p:spPr>
          <a:xfrm>
            <a:off x="4365600" y="3361000"/>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32340db0a2c_0_2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453" name="Google Shape;453;g32340db0a2c_0_27"/>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2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3 function</a:t>
            </a:r>
            <a:endParaRPr b="0" i="0" sz="1400" u="none" cap="none" strike="noStrike">
              <a:solidFill>
                <a:srgbClr val="9900FF"/>
              </a:solidFill>
              <a:latin typeface="Comic Sans MS"/>
              <a:ea typeface="Comic Sans MS"/>
              <a:cs typeface="Comic Sans MS"/>
              <a:sym typeface="Comic Sans MS"/>
            </a:endParaRPr>
          </a:p>
        </p:txBody>
      </p:sp>
      <p:sp>
        <p:nvSpPr>
          <p:cNvPr id="454" name="Google Shape;454;g32340db0a2c_0_2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g32340db0a2c_0_27"/>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10"/>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456" name="Google Shape;456;g32340db0a2c_0_27"/>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10"/>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457" name="Google Shape;457;g32340db0a2c_0_27"/>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458" name="Google Shape;458;g32340db0a2c_0_27"/>
          <p:cNvSpPr/>
          <p:nvPr/>
        </p:nvSpPr>
        <p:spPr>
          <a:xfrm>
            <a:off x="5419225" y="13564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59" name="Google Shape;459;g32340db0a2c_0_27"/>
          <p:cNvSpPr/>
          <p:nvPr/>
        </p:nvSpPr>
        <p:spPr>
          <a:xfrm>
            <a:off x="704775" y="1952175"/>
            <a:ext cx="1278900" cy="2157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60" name="Google Shape;460;g32340db0a2c_0_27"/>
          <p:cNvSpPr txBox="1"/>
          <p:nvPr/>
        </p:nvSpPr>
        <p:spPr>
          <a:xfrm>
            <a:off x="2406275" y="5066325"/>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461" name="Google Shape;461;g32340db0a2c_0_27"/>
          <p:cNvCxnSpPr/>
          <p:nvPr/>
        </p:nvCxnSpPr>
        <p:spPr>
          <a:xfrm flipH="1" rot="10800000">
            <a:off x="3540100" y="5235275"/>
            <a:ext cx="638100" cy="17400"/>
          </a:xfrm>
          <a:prstGeom prst="straightConnector1">
            <a:avLst/>
          </a:prstGeom>
          <a:noFill/>
          <a:ln cap="flat" cmpd="sng" w="9525">
            <a:solidFill>
              <a:schemeClr val="dk1"/>
            </a:solidFill>
            <a:prstDash val="solid"/>
            <a:round/>
            <a:headEnd len="sm" w="sm" type="none"/>
            <a:tailEnd len="med" w="med" type="stealth"/>
          </a:ln>
        </p:spPr>
      </p:cxnSp>
      <p:sp>
        <p:nvSpPr>
          <p:cNvPr id="462" name="Google Shape;462;g32340db0a2c_0_27"/>
          <p:cNvSpPr/>
          <p:nvPr/>
        </p:nvSpPr>
        <p:spPr>
          <a:xfrm>
            <a:off x="4289125" y="5022375"/>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63" name="Google Shape;463;g32340db0a2c_0_27"/>
          <p:cNvCxnSpPr>
            <a:stCxn id="462" idx="0"/>
            <a:endCxn id="462" idx="2"/>
          </p:cNvCxnSpPr>
          <p:nvPr/>
        </p:nvCxnSpPr>
        <p:spPr>
          <a:xfrm>
            <a:off x="5089225" y="5022375"/>
            <a:ext cx="0" cy="457200"/>
          </a:xfrm>
          <a:prstGeom prst="straightConnector1">
            <a:avLst/>
          </a:prstGeom>
          <a:noFill/>
          <a:ln cap="flat" cmpd="sng" w="9525">
            <a:solidFill>
              <a:schemeClr val="dk1"/>
            </a:solidFill>
            <a:prstDash val="solid"/>
            <a:round/>
            <a:headEnd len="sm" w="sm" type="none"/>
            <a:tailEnd len="sm" w="sm" type="none"/>
          </a:ln>
        </p:spPr>
      </p:cxnSp>
      <p:sp>
        <p:nvSpPr>
          <p:cNvPr id="464" name="Google Shape;464;g32340db0a2c_0_27"/>
          <p:cNvSpPr txBox="1"/>
          <p:nvPr/>
        </p:nvSpPr>
        <p:spPr>
          <a:xfrm>
            <a:off x="4383850" y="5066325"/>
            <a:ext cx="543600" cy="3693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465" name="Google Shape;465;g32340db0a2c_0_27"/>
          <p:cNvCxnSpPr/>
          <p:nvPr/>
        </p:nvCxnSpPr>
        <p:spPr>
          <a:xfrm>
            <a:off x="5496673" y="5252779"/>
            <a:ext cx="609600" cy="0"/>
          </a:xfrm>
          <a:prstGeom prst="straightConnector1">
            <a:avLst/>
          </a:prstGeom>
          <a:noFill/>
          <a:ln cap="flat" cmpd="sng" w="9525">
            <a:solidFill>
              <a:schemeClr val="dk1"/>
            </a:solidFill>
            <a:prstDash val="solid"/>
            <a:round/>
            <a:headEnd len="sm" w="sm" type="none"/>
            <a:tailEnd len="med" w="med" type="stealth"/>
          </a:ln>
        </p:spPr>
      </p:cxnSp>
      <p:sp>
        <p:nvSpPr>
          <p:cNvPr id="466" name="Google Shape;466;g32340db0a2c_0_27"/>
          <p:cNvSpPr/>
          <p:nvPr/>
        </p:nvSpPr>
        <p:spPr>
          <a:xfrm>
            <a:off x="6117925" y="5098575"/>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467" name="Google Shape;467;g32340db0a2c_0_27"/>
          <p:cNvSpPr txBox="1"/>
          <p:nvPr/>
        </p:nvSpPr>
        <p:spPr>
          <a:xfrm>
            <a:off x="5141688" y="53875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468" name="Google Shape;468;g32340db0a2c_0_27"/>
          <p:cNvSpPr txBox="1"/>
          <p:nvPr/>
        </p:nvSpPr>
        <p:spPr>
          <a:xfrm>
            <a:off x="4326575" y="53875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475" name="Google Shape;475;p27"/>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3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1 function</a:t>
            </a:r>
            <a:endParaRPr b="0" i="0" sz="1400" u="none" cap="none" strike="noStrike">
              <a:solidFill>
                <a:srgbClr val="9900FF"/>
              </a:solidFill>
              <a:latin typeface="Comic Sans MS"/>
              <a:ea typeface="Comic Sans MS"/>
              <a:cs typeface="Comic Sans MS"/>
              <a:sym typeface="Comic Sans MS"/>
            </a:endParaRPr>
          </a:p>
        </p:txBody>
      </p:sp>
      <p:sp>
        <p:nvSpPr>
          <p:cNvPr id="476" name="Google Shape;476;p27"/>
          <p:cNvSpPr/>
          <p:nvPr/>
        </p:nvSpPr>
        <p:spPr>
          <a:xfrm>
            <a:off x="3452475" y="37338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77" name="Google Shape;477;p27"/>
          <p:cNvCxnSpPr>
            <a:stCxn id="476" idx="0"/>
            <a:endCxn id="476" idx="2"/>
          </p:cNvCxnSpPr>
          <p:nvPr/>
        </p:nvCxnSpPr>
        <p:spPr>
          <a:xfrm>
            <a:off x="4252575" y="3733800"/>
            <a:ext cx="0" cy="457200"/>
          </a:xfrm>
          <a:prstGeom prst="straightConnector1">
            <a:avLst/>
          </a:prstGeom>
          <a:noFill/>
          <a:ln cap="flat" cmpd="sng" w="9525">
            <a:solidFill>
              <a:schemeClr val="dk1"/>
            </a:solidFill>
            <a:prstDash val="solid"/>
            <a:round/>
            <a:headEnd len="sm" w="sm" type="none"/>
            <a:tailEnd len="sm" w="sm" type="none"/>
          </a:ln>
        </p:spPr>
      </p:cxnSp>
      <p:sp>
        <p:nvSpPr>
          <p:cNvPr id="478" name="Google Shape;478;p27"/>
          <p:cNvSpPr txBox="1"/>
          <p:nvPr/>
        </p:nvSpPr>
        <p:spPr>
          <a:xfrm>
            <a:off x="3242925" y="37871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cxnSp>
        <p:nvCxnSpPr>
          <p:cNvPr id="479" name="Google Shape;479;p27"/>
          <p:cNvCxnSpPr/>
          <p:nvPr/>
        </p:nvCxnSpPr>
        <p:spPr>
          <a:xfrm>
            <a:off x="4660023" y="3964204"/>
            <a:ext cx="609600" cy="0"/>
          </a:xfrm>
          <a:prstGeom prst="straightConnector1">
            <a:avLst/>
          </a:prstGeom>
          <a:noFill/>
          <a:ln cap="flat" cmpd="sng" w="9525">
            <a:solidFill>
              <a:schemeClr val="dk1"/>
            </a:solidFill>
            <a:prstDash val="solid"/>
            <a:round/>
            <a:headEnd len="sm" w="sm" type="none"/>
            <a:tailEnd len="med" w="med" type="stealth"/>
          </a:ln>
        </p:spPr>
      </p:cxnSp>
      <p:sp>
        <p:nvSpPr>
          <p:cNvPr id="480" name="Google Shape;480;p27"/>
          <p:cNvSpPr/>
          <p:nvPr/>
        </p:nvSpPr>
        <p:spPr>
          <a:xfrm>
            <a:off x="5281275" y="381000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481" name="Google Shape;481;p2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2" name="Google Shape;482;p27"/>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483" name="Google Shape;483;p27"/>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484" name="Google Shape;484;p27"/>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485" name="Google Shape;485;p27"/>
          <p:cNvSpPr/>
          <p:nvPr/>
        </p:nvSpPr>
        <p:spPr>
          <a:xfrm>
            <a:off x="5412875" y="16323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86" name="Google Shape;486;p27"/>
          <p:cNvSpPr/>
          <p:nvPr/>
        </p:nvSpPr>
        <p:spPr>
          <a:xfrm>
            <a:off x="704775" y="1299350"/>
            <a:ext cx="3053700" cy="266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487" name="Google Shape;487;p27"/>
          <p:cNvSpPr txBox="1"/>
          <p:nvPr/>
        </p:nvSpPr>
        <p:spPr>
          <a:xfrm>
            <a:off x="2406275" y="5066325"/>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488" name="Google Shape;488;p27"/>
          <p:cNvCxnSpPr/>
          <p:nvPr/>
        </p:nvCxnSpPr>
        <p:spPr>
          <a:xfrm flipH="1" rot="10800000">
            <a:off x="3540100" y="5235275"/>
            <a:ext cx="638100" cy="17400"/>
          </a:xfrm>
          <a:prstGeom prst="straightConnector1">
            <a:avLst/>
          </a:prstGeom>
          <a:noFill/>
          <a:ln cap="flat" cmpd="sng" w="9525">
            <a:solidFill>
              <a:schemeClr val="dk1"/>
            </a:solidFill>
            <a:prstDash val="solid"/>
            <a:round/>
            <a:headEnd len="sm" w="sm" type="none"/>
            <a:tailEnd len="med" w="med" type="stealth"/>
          </a:ln>
        </p:spPr>
      </p:cxnSp>
      <p:sp>
        <p:nvSpPr>
          <p:cNvPr id="489" name="Google Shape;489;p27"/>
          <p:cNvSpPr/>
          <p:nvPr/>
        </p:nvSpPr>
        <p:spPr>
          <a:xfrm>
            <a:off x="4289125" y="5022375"/>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90" name="Google Shape;490;p27"/>
          <p:cNvCxnSpPr>
            <a:stCxn id="489" idx="0"/>
            <a:endCxn id="489" idx="2"/>
          </p:cNvCxnSpPr>
          <p:nvPr/>
        </p:nvCxnSpPr>
        <p:spPr>
          <a:xfrm>
            <a:off x="5089225" y="5022375"/>
            <a:ext cx="0" cy="457200"/>
          </a:xfrm>
          <a:prstGeom prst="straightConnector1">
            <a:avLst/>
          </a:prstGeom>
          <a:noFill/>
          <a:ln cap="flat" cmpd="sng" w="9525">
            <a:solidFill>
              <a:schemeClr val="dk1"/>
            </a:solidFill>
            <a:prstDash val="solid"/>
            <a:round/>
            <a:headEnd len="sm" w="sm" type="none"/>
            <a:tailEnd len="sm" w="sm" type="none"/>
          </a:ln>
        </p:spPr>
      </p:cxnSp>
      <p:sp>
        <p:nvSpPr>
          <p:cNvPr id="491" name="Google Shape;491;p27"/>
          <p:cNvSpPr txBox="1"/>
          <p:nvPr/>
        </p:nvSpPr>
        <p:spPr>
          <a:xfrm>
            <a:off x="4383850" y="5066325"/>
            <a:ext cx="543600" cy="3693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492" name="Google Shape;492;p27"/>
          <p:cNvCxnSpPr/>
          <p:nvPr/>
        </p:nvCxnSpPr>
        <p:spPr>
          <a:xfrm>
            <a:off x="5496673" y="5252779"/>
            <a:ext cx="609600" cy="0"/>
          </a:xfrm>
          <a:prstGeom prst="straightConnector1">
            <a:avLst/>
          </a:prstGeom>
          <a:noFill/>
          <a:ln cap="flat" cmpd="sng" w="9525">
            <a:solidFill>
              <a:schemeClr val="dk1"/>
            </a:solidFill>
            <a:prstDash val="solid"/>
            <a:round/>
            <a:headEnd len="sm" w="sm" type="none"/>
            <a:tailEnd len="med" w="med" type="stealth"/>
          </a:ln>
        </p:spPr>
      </p:cxnSp>
      <p:sp>
        <p:nvSpPr>
          <p:cNvPr id="493" name="Google Shape;493;p27"/>
          <p:cNvSpPr/>
          <p:nvPr/>
        </p:nvSpPr>
        <p:spPr>
          <a:xfrm>
            <a:off x="6117925" y="5098575"/>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494" name="Google Shape;494;p27"/>
          <p:cNvSpPr txBox="1"/>
          <p:nvPr/>
        </p:nvSpPr>
        <p:spPr>
          <a:xfrm>
            <a:off x="3526450" y="33003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495" name="Google Shape;495;p27"/>
          <p:cNvSpPr txBox="1"/>
          <p:nvPr/>
        </p:nvSpPr>
        <p:spPr>
          <a:xfrm>
            <a:off x="4274650" y="33003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496" name="Google Shape;496;p27"/>
          <p:cNvSpPr txBox="1"/>
          <p:nvPr/>
        </p:nvSpPr>
        <p:spPr>
          <a:xfrm>
            <a:off x="5141688" y="53875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497" name="Google Shape;497;p27"/>
          <p:cNvSpPr txBox="1"/>
          <p:nvPr/>
        </p:nvSpPr>
        <p:spPr>
          <a:xfrm>
            <a:off x="4326575" y="53875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504" name="Google Shape;504;p28"/>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3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2 function</a:t>
            </a:r>
            <a:endParaRPr b="0" i="0" sz="1400" u="none" cap="none" strike="noStrike">
              <a:solidFill>
                <a:srgbClr val="9900FF"/>
              </a:solidFill>
              <a:latin typeface="Comic Sans MS"/>
              <a:ea typeface="Comic Sans MS"/>
              <a:cs typeface="Comic Sans MS"/>
              <a:sym typeface="Comic Sans MS"/>
            </a:endParaRPr>
          </a:p>
        </p:txBody>
      </p:sp>
      <p:sp>
        <p:nvSpPr>
          <p:cNvPr id="505" name="Google Shape;505;p28"/>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6" name="Google Shape;506;p28"/>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507" name="Google Shape;507;p28"/>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508" name="Google Shape;508;p28"/>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509" name="Google Shape;509;p28"/>
          <p:cNvSpPr/>
          <p:nvPr/>
        </p:nvSpPr>
        <p:spPr>
          <a:xfrm>
            <a:off x="5412875" y="16323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510" name="Google Shape;510;p28"/>
          <p:cNvSpPr/>
          <p:nvPr/>
        </p:nvSpPr>
        <p:spPr>
          <a:xfrm>
            <a:off x="704775" y="1514850"/>
            <a:ext cx="2686200" cy="2154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511" name="Google Shape;511;p28"/>
          <p:cNvSpPr/>
          <p:nvPr/>
        </p:nvSpPr>
        <p:spPr>
          <a:xfrm>
            <a:off x="3452475" y="37338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12" name="Google Shape;512;p28"/>
          <p:cNvCxnSpPr>
            <a:stCxn id="511" idx="0"/>
            <a:endCxn id="511" idx="2"/>
          </p:cNvCxnSpPr>
          <p:nvPr/>
        </p:nvCxnSpPr>
        <p:spPr>
          <a:xfrm>
            <a:off x="4252575" y="3733800"/>
            <a:ext cx="0" cy="457200"/>
          </a:xfrm>
          <a:prstGeom prst="straightConnector1">
            <a:avLst/>
          </a:prstGeom>
          <a:noFill/>
          <a:ln cap="flat" cmpd="sng" w="9525">
            <a:solidFill>
              <a:schemeClr val="dk1"/>
            </a:solidFill>
            <a:prstDash val="solid"/>
            <a:round/>
            <a:headEnd len="sm" w="sm" type="none"/>
            <a:tailEnd len="sm" w="sm" type="none"/>
          </a:ln>
        </p:spPr>
      </p:cxnSp>
      <p:sp>
        <p:nvSpPr>
          <p:cNvPr id="513" name="Google Shape;513;p28"/>
          <p:cNvSpPr txBox="1"/>
          <p:nvPr/>
        </p:nvSpPr>
        <p:spPr>
          <a:xfrm>
            <a:off x="3242925" y="37871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cxnSp>
        <p:nvCxnSpPr>
          <p:cNvPr id="514" name="Google Shape;514;p28"/>
          <p:cNvCxnSpPr/>
          <p:nvPr/>
        </p:nvCxnSpPr>
        <p:spPr>
          <a:xfrm flipH="1">
            <a:off x="4658525" y="3964125"/>
            <a:ext cx="1500" cy="973500"/>
          </a:xfrm>
          <a:prstGeom prst="straightConnector1">
            <a:avLst/>
          </a:prstGeom>
          <a:noFill/>
          <a:ln cap="flat" cmpd="sng" w="9525">
            <a:solidFill>
              <a:srgbClr val="00B050"/>
            </a:solidFill>
            <a:prstDash val="solid"/>
            <a:round/>
            <a:headEnd len="sm" w="sm" type="none"/>
            <a:tailEnd len="med" w="med" type="stealth"/>
          </a:ln>
        </p:spPr>
      </p:cxnSp>
      <p:sp>
        <p:nvSpPr>
          <p:cNvPr id="515" name="Google Shape;515;p28"/>
          <p:cNvSpPr txBox="1"/>
          <p:nvPr/>
        </p:nvSpPr>
        <p:spPr>
          <a:xfrm>
            <a:off x="2406275" y="5066325"/>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516" name="Google Shape;516;p28"/>
          <p:cNvCxnSpPr/>
          <p:nvPr/>
        </p:nvCxnSpPr>
        <p:spPr>
          <a:xfrm flipH="1" rot="10800000">
            <a:off x="3540100" y="5235275"/>
            <a:ext cx="638100" cy="17400"/>
          </a:xfrm>
          <a:prstGeom prst="straightConnector1">
            <a:avLst/>
          </a:prstGeom>
          <a:noFill/>
          <a:ln cap="flat" cmpd="sng" w="9525">
            <a:solidFill>
              <a:schemeClr val="dk1"/>
            </a:solidFill>
            <a:prstDash val="solid"/>
            <a:round/>
            <a:headEnd len="sm" w="sm" type="none"/>
            <a:tailEnd len="med" w="med" type="stealth"/>
          </a:ln>
        </p:spPr>
      </p:cxnSp>
      <p:sp>
        <p:nvSpPr>
          <p:cNvPr id="517" name="Google Shape;517;p28"/>
          <p:cNvSpPr/>
          <p:nvPr/>
        </p:nvSpPr>
        <p:spPr>
          <a:xfrm>
            <a:off x="4289125" y="5022375"/>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18" name="Google Shape;518;p28"/>
          <p:cNvCxnSpPr>
            <a:stCxn id="517" idx="0"/>
            <a:endCxn id="517" idx="2"/>
          </p:cNvCxnSpPr>
          <p:nvPr/>
        </p:nvCxnSpPr>
        <p:spPr>
          <a:xfrm>
            <a:off x="5089225" y="5022375"/>
            <a:ext cx="0" cy="457200"/>
          </a:xfrm>
          <a:prstGeom prst="straightConnector1">
            <a:avLst/>
          </a:prstGeom>
          <a:noFill/>
          <a:ln cap="flat" cmpd="sng" w="9525">
            <a:solidFill>
              <a:schemeClr val="dk1"/>
            </a:solidFill>
            <a:prstDash val="solid"/>
            <a:round/>
            <a:headEnd len="sm" w="sm" type="none"/>
            <a:tailEnd len="sm" w="sm" type="none"/>
          </a:ln>
        </p:spPr>
      </p:cxnSp>
      <p:sp>
        <p:nvSpPr>
          <p:cNvPr id="519" name="Google Shape;519;p28"/>
          <p:cNvSpPr txBox="1"/>
          <p:nvPr/>
        </p:nvSpPr>
        <p:spPr>
          <a:xfrm>
            <a:off x="4383850" y="5066325"/>
            <a:ext cx="543600" cy="3693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520" name="Google Shape;520;p28"/>
          <p:cNvCxnSpPr/>
          <p:nvPr/>
        </p:nvCxnSpPr>
        <p:spPr>
          <a:xfrm>
            <a:off x="5496673" y="5252779"/>
            <a:ext cx="609600" cy="0"/>
          </a:xfrm>
          <a:prstGeom prst="straightConnector1">
            <a:avLst/>
          </a:prstGeom>
          <a:noFill/>
          <a:ln cap="flat" cmpd="sng" w="9525">
            <a:solidFill>
              <a:schemeClr val="dk1"/>
            </a:solidFill>
            <a:prstDash val="solid"/>
            <a:round/>
            <a:headEnd len="sm" w="sm" type="none"/>
            <a:tailEnd len="med" w="med" type="stealth"/>
          </a:ln>
        </p:spPr>
      </p:cxnSp>
      <p:sp>
        <p:nvSpPr>
          <p:cNvPr id="521" name="Google Shape;521;p28"/>
          <p:cNvSpPr/>
          <p:nvPr/>
        </p:nvSpPr>
        <p:spPr>
          <a:xfrm>
            <a:off x="6117925" y="5098575"/>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522" name="Google Shape;522;p28"/>
          <p:cNvSpPr txBox="1"/>
          <p:nvPr/>
        </p:nvSpPr>
        <p:spPr>
          <a:xfrm>
            <a:off x="3512800" y="3327600"/>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23" name="Google Shape;523;p28"/>
          <p:cNvSpPr txBox="1"/>
          <p:nvPr/>
        </p:nvSpPr>
        <p:spPr>
          <a:xfrm>
            <a:off x="5141688" y="53875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524" name="Google Shape;524;p28"/>
          <p:cNvSpPr txBox="1"/>
          <p:nvPr/>
        </p:nvSpPr>
        <p:spPr>
          <a:xfrm>
            <a:off x="4326575" y="53875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25" name="Google Shape;525;p28"/>
          <p:cNvSpPr txBox="1"/>
          <p:nvPr/>
        </p:nvSpPr>
        <p:spPr>
          <a:xfrm>
            <a:off x="4274650" y="33003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OPENOAM" id="94" name="Google Shape;94;p3"/>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95" name="Google Shape;95;p3"/>
          <p:cNvSpPr txBox="1"/>
          <p:nvPr>
            <p:ph idx="4294967295" type="ctrTitle"/>
          </p:nvPr>
        </p:nvSpPr>
        <p:spPr>
          <a:xfrm>
            <a:off x="1524000" y="16764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2800" u="none" cap="none" strike="noStrike">
                <a:solidFill>
                  <a:schemeClr val="dk1"/>
                </a:solidFill>
                <a:latin typeface="Comic Sans MS"/>
                <a:ea typeface="Comic Sans MS"/>
                <a:cs typeface="Comic Sans MS"/>
                <a:sym typeface="Comic Sans MS"/>
              </a:rPr>
              <a:t>Complexity</a:t>
            </a:r>
            <a:endParaRPr b="0" i="0" sz="2400" u="none" cap="none" strike="noStrike">
              <a:solidFill>
                <a:srgbClr val="663300"/>
              </a:solidFill>
              <a:latin typeface="Arial"/>
              <a:ea typeface="Arial"/>
              <a:cs typeface="Arial"/>
              <a:sym typeface="Arial"/>
            </a:endParaRPr>
          </a:p>
        </p:txBody>
      </p:sp>
      <p:sp>
        <p:nvSpPr>
          <p:cNvPr id="96" name="Google Shape;96;p3"/>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3"/>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98" name="Google Shape;98;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99" name="Google Shape;99;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00" name="Google Shape;100;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01" name="Google Shape;101;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02" name="Google Shape;102;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03" name="Google Shape;103;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04" name="Google Shape;104;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05" name="Google Shape;105;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106" name="Google Shape;106;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107" name="Google Shape;107;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RUUExEVFBQWGB8VGRcYFhMUHBkVFhQWGBgYFxcYHygiGBwlGxgaITYjJSkrLzMwGB8zODMsNygtLi0BCgoKDg0OGhAQGywkHyQtLCwsLCw0LCwsLCwsLCwsLCwsLCwsLCwsLCwsLCwsLCwsKywsLSwsLCwsLCssLCwsK//AABEIAI8BYQMBIgACEQEDEQH/xAAbAAEAAwEBAQEAAAAAAAAAAAAAAgMEBQEGB//EAEMQAAEDAwIDBAcFBwMCBwEAAAEAAhEDEiEEMRNBUQUiYaEVMlJicYGRI0JTc8EGFJOxs9LTM5SycvAkQ1SCksLhFv/EABgBAQEBAQEAAAAAAAAAAAAAAAABAwQC/8QAIREBAAEEAgMBAQEAAAAAAAAAAAECERNRFCEDEkExMgT/2gAMAwEAAhEDEQA/AP2x7ivLylTdRQSvKXlRRBK8peVFEEryl5UUQSvKXlRRBK8peVFUDVsuLZMt37roGAYL4tBgzEyg03lLyqmVWkkAzabT4GAY+hC9Dx1H1HPZBZeUvKp47b7LhdExzhWIJXlLyoogleUvKzafVsfNpJAxJa4AzMWuIAftuJVlOq1zQ4HBEztj5oLbyl5ULh1Gf03XjagJIBBLTB8DAMH5EH5oLLyl5UUQSvKXlVVqrWNLnGAP+9huZxCgNS20OkgHq1zTl1uWuAIz4INF5S8qtzwNyB8/mjngTJ2yfD4oLLyl5VVGq14uaZGfqCQR4EEER4KaCV5S8qKq1FdrBLjuYEAuJPQNaCScE46FBfeUvKoOpZ3ZMXmACCDJaXQQcjutJzGysLh1H/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wKNbVNY29zwGjNxIiOsoNSLrLhdF1s5tJgGOkpyJ0ZJdE0GcbiX4m62Pv8PhzM7W8o35rZx2+0FwxqRcW3i4CS2RIHUjovBqQXFgcLgJLZyAdjCcidGSXd47faCcdvtBcZrjn4/ooVtSGRc4Nk2icS47AeKcidJkldU7ODmNYazbWNsb3Mhttszd64EQ4ARnBlVnsZhcCaoLQQ60smXAURkk7RSGI5nKjV1IbFzw242iSBLjsBO58F5V1IbFzgLiGiTEuOwHinInS5JXafsekxzSHjulpHdAiyJA6TGV0aIY11R183uDo6QxrP/rPzXJp6kOLg1wJaYMZg9D4r2nqA6bXAwYMEGD0PQ+CcidGSXb47faCcdvtBcKlqQ6614NptdB2cIkHocj6qxrjA+CcmdJkl09WGvbbfBkOB3hzHBzTHMSBhYamgD3h76rSQ4Owy3LZAaCXGGQfV9rM8ln/eRdZd3out52zE/CU/eRdZeL4utkTbMTG8TzTkTpcklPsOn9+o18AAdwYDRRA3JzFIfUrXodCylNlQXFpbcWjcuc4OInvRMfJYnatocWl4Dg28iRIaN3fBet1QLbw8WxN04jrPROROjJLraK2mxrbwSNzBEkkkkiTkkyc7kq/jt9oLhjUgtvDwWxNwIIgc5CMrhzQ5rpa4AgjIIMEEH4JyZ0mSXc47faCz6sNfYQ8Ncx1wJFwy1zSCJE4cefRc9zjKrZqQXOaHAubFwG4kSJ6YTkTpckvdT2O2pl1YT3jIZBJqMc03Ge8AXd0chjO6k7sem43OqNL7i64MAyXvfiSSIL+vJQZqQSWh4Lm+sAQSJ2kclB2uYLpqAWYdkd2dp6JyJ0ZJbtLoadOkabXN7zQ0yyQYptYSWgiZA681t07mtY1t91rQ2TuYAEnxK41XUhrbnPDW9SQBnxKVtU1jS9zw1oyXEiI6ynInRkl3eO32grFwmuJcz/qH8wu6tvF5Jru9UVXERFq9iIiApU91FSp7oLkREFNTdRUqm6igIiICIiDP2hpzUpVKYMF7HMBPIuaRPmub6HqXEcU2kk3XPDhcXuJgYJJeBPIU2/LtIg5Gn7NrCm4VKoqPLmOEhzWwyoKpbGYFxe0H2bAZLc2VKFlJjMd1sYwMAbeC6axdo7D5/os/L/EvNf4+Wr9mVOJVqBzXX2w2LfUexwk/AET4/Jb9ZQc9oggOa5rxORLXAwYiRy+h5LTb73klvveS4Lywu57tGWaXgs7xFLhAk2z3LJJzHVX02OFVxjuljRM/eaXyLfg7dabfe8kt97yS8l2CnoCK5qXCDJiMy9tNpkztFMcufgrRTdxroFoZaDOSS6TjlstVvveSW+95FLyXG8/j+i4uj7Mq0yCXNqfbCqYlgANE03QM8+9HvHfc9oDfPPp4Jb73kUibJDD2loTViHAYcwyCe48sJIzh3cEHxKt7QpucGhoH+oxxkxDWVGvPx228Vpt97yS33vJLyt2bRU3NvDgIvc4GZkOcTty3UdJp3tfVc4tIe4OAAIIhjW5k59UH5rXb73klvveSXlLsukpuDqpcAA58tzPdFNjAT09U4UtbRL6VoIBIG4uEXZBHiJE8pnOy0W+95IBgZ8kv2Od2XpH0rWuN4bRZTL5Ml1MvzaZOQ4HfqpjQnjcS4WzfEGb+GKcTPq2iYjdbrfe8kt97yT2lbsGt0z3vMAW8F7ASfvVCyMRgd3fxWgh5pQIZUtgT3w10YJ2uhX2+95Jb73kly7PpKJp0w0AEgE4JEuJLiZPMk5PUlR0FEso02Oi5rGtMGRIABg81qt97yXjh4+SiMPb2gfXpmmx4YSTktu+64AjIghxDp92MTIt0dN7XVLgIc4OBBmfs2NOOWWla3Nz63kV5b73kreVuwaHs806jnXSDdaIM/aVXVXXGcwXQPALytQqF1RwaN6Vou34VQvM47szC6FvveSW+95JeS7PrKRfTc0YLhG7hE75aQfoqdbp3HTOpthzjTNMTDBJZbOBjrAW633vJLfe8kvJd4z1mf9Q/mF31wWDvNzPeHLxXeXV/m/JaeL6IiLpaiIiApU91FSp7oLkREFNTdRUqm6igIiICIiDN2k9zaNVzJvFNxbAk3BhLYHPPJcyl2hXaSwsueC6AZ72ahbD2tDYDQwzH/mAbjPcRByKXaVWpQrVBScwsY4sDmkOc4Nc5ptPItNMxyJc05aVq7Q2HwP6LasXaWw+az8v8S81/j5bW9rEPrU2gBzKZcHSCZAZgsI98Z2843doVDTovcHgOa0kOcARIGJAgST8MlXvbIILZBwQRII8QvWCBAaQBgACIHguG8dMLwqvupy127ZubacxykELPpK7nVCCcClTfED1qhqyTifuDn1WyowOBDm3A7gtkH4grwUhN1nei2bc29J6eCXLsI1j/AN54eLdojNvDu4k9L+4tD6jhXY2e65jzEDdjqQBBifvnn0WmT0P0KhwxddZ3oi63MdJ3hS5dY3n8f0XGo9qmq4sb3LaoZIIcS0teZhw7plhEELsN54O/Q9FCrTDhDmXDeC2cjY5SEhk7Y1ZpMa4Oa37Sm03CZa6q1r4yIIYXGcxacK3tCo5rA5ro7zOhkOqNaQZHQ8vBaZPQ/QqFSmHRcyYMiWzBGxE7FFV6dxL6kkkBwaBiAOGxxiBOS47kqrR6ouq1mFzTY4WgYIaWAkHJmDInC0tpgEkMguiSG5MCBJ5wFOT0P0KdDNp6juJUaTIFpG2LgZGBtjmrNXX4dIvP3Wz058zy+KkymBJDIJMmGxJ6nqVMbDB26FPqOd2drXVi13qg0g8tBa4XOc4EF0SYt5Qp1dWRqadO5trqb3R969rqVuZ5tc/EfcPRazTBcHWd4YBtyAeQKnJ6H6FWZhbwyamq5tRoBwWPMQIllkEYn7x5r2jVIoB73n1Li4gYlskwBGOkcleaQuus70RNuY6T08F7SYGgBrLQNgGwB8AFLl2fs6o59IFzgSZyLdrjbMSLoiYxMr3QVS6k0uMnInA2eRy+C0OE4IJB8CotYAAGtgDYAQAPAcklLs/bev4FN1S24jZpNsmCYugxtz5wNyF7pKxc+p3paC0NHdiDTa6ZiSe91ha3HOx+hVYpgEuDO8cE25IG0nml4srNQ1ROoqUy9pDWMcANwS6oHA5zFrTy9YdVXra728WHHDWFuG90ve9pjGfVG85XQk9D9CqzQabvsx3vW7nrRtdjPzVvBeENa8spuN0ED1iWNz4l3dE/TKpbWe7TB8lrzSDyQAIdZce66YzyP/6tjRAgNIAxEHZeVaYcCHMuB3BbIPxBUiS6VM95nxH6Lvrgs9ZuD6w5eK7y6v8AN9aeL6IiLpaiIiApU91FSp7oLkREFNTdRUqm6igIiICIiCrV1xTpveQSGNLyBvDWkmPoslHtmkWyXW7+8O6XAm5siDa6M5g9CtleiHscxwlrgWkbYcIPkVn9GUri605MkSbSc7t23c4/FxKCz98YQ63vluSBAPrOacuIAgscMn7pWfU1Q9jHCQHNuE4MEAiRyK9pdkUW0nUmtLWP9YBzpMBo3JnIbnrLiZkzLXiAB4HdZ+X+Jea/xxtRrmsukklouLRExjaYHMc+YVj6pDZtcTHqi2fhkx5rFqOyWudUeHODntt5ED1OW/3BieZ6rVqtNxKZY4nIAJbicgnBnB2IM4JC4OumAzWB1IVWBzmuaHgCAS0iRhxEY6wvKWsDn2AO9RtQnEAPLg0bzPdPKMbqb6RstDoMRcRdyiSBE/KFTQ0dlS4OwabaZEfhlxBmffOI6J0JjWt4hp5kc4xNodbPW0g/D5qf7x37IdlpcDiCAWgjeZFw5c1WNE3iGpmTmJxdaG3R1tAHwUzRPED5wGloEe0Wkkmc+qOXVOjpc07/AB/RZqmvaNpebwyGxIcRObiOQlaW8/iP5LkaPRUzcaNQkitLpAdFRlzXNMQZgxJPIbqwQ6Or1QptuIcRMEiDAPMydvhJzsmq1PDAJDiC4NxGLnBoJkjEkbSqO1BT+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1wkXBptuiJAwSJjxUKumLnh12AxzAI5vtkzPujEL2lpiKQplxPdsub3DERIyYMJ0JafVB7Lmh3MW4m5pLS3eJkEbx4pQr8RjXgEB0GDEjOxgkJp6FjAxp2EAkDHSQ2Bj5LzTULKbWzNoiYic7xySRbqq7WAuc61o3J2HxVdLU3Pe0B3cgE4gktDoGZ2I5c1DtTQtrtLHzad4IzgiDIIIg/ruAV7ptMWOebpDoMEZBaxrJJG8ho5DmnQ9Zqgahpw4EC7MQWzEiD16wq63aAbxAWv+zDXfd7weXAW56tIzCnQ0ga97w5xLyCQYIECBGJAjlMZPUqmvoC41TfF7WtHd9WwucJz3suPROhpr6ixheQYAkiWgj5kxj4qNTVgUuKA5wtvgABxBE7OIgx1Uq1IuYWlxEiCQB84DgR9ZVdTSfY8JhtFlgJBfDQLeonHinQ0sPeZ8R/MLvLgUx3mfEfzC766v831p4/oiIulqIiIClT3UVKnuguREQU1N1FSqbqKAiIgIiICIiAqNVpr4yR8FeikxExaUmLud6KHtnyT0UPbPkuiizw0aecdLneih7Z8k9FD2z5LoomGjRjpc70UPbPknooe2fJdFEw0aPSlzx2UPbPkvn/2R/ZMaYaj/wARUqcTUPqG4NEOJ7xEdcL7BYuzNqn5r/8Akriojqy+kPnP2w/ZNupbp/t6lPh6inUFoae/da0melx+q7/ooe2fJWdq+qz82n/UatqT4qLWselLneih7bvJcD9n/wBlBS1WtqfvFR/FqNJaQ2BFNrhEdA+34NC+wWLQ/wCrqPzG/wBCkkeKiOrEUQr9FD2z5L30UPbPkugimGjSelLneih7Z8k9FD2z5LoomGjRjpc70UPbPknooe2fJdFEw0aMdLneih7Z8k9FD2z5LoomGjR6Uueeyh7Z8l56JHtnyXRRMNGjHS53ooe2fJPRQ9s+S6KJho0Y6XO9FD2z5J6KHtnyXRRMNGjHSwM7LAINxwZ5clvRF7poin8eopiPwREXpRERAUqe6ipU90FyIiCmpuoqVTdRQEREBERAREQEREBERAREQEREBYuzNqn5r/8AktqxdmbVPzX/APJA7V9Vn5tP+o1bVi7V9Vn5tP8AqNW1AWLQ/wCrqPzG/wBCktqxVNAb3ObXqU7yCQ0USJDQ2e+wnZo5oNqLD+41P/V1v/jpf8St02nc10ur1Kg6OFED49xjTPzQaA4GQCCRuOnx6ICuK3s+s2mxjLWuaILw8tL3QYqOhue93i0zJcd+dNLszVABnEApgR3XuaQI04tECR6lXM/f8TAfQouNpOz9Q1zS6qSGluL3md75B9aeU7coUdRo9Vc61/dc47vdIaalI7REBrXtAEetmTLkHbBSV89puzNSxjGh+GgNt4tQ90NYHBrt5Ja6CZtD8RCnqNFqAW2ucQXQRxXyG2m2XxIAIExud5koO8ixdk6Z9OmWvdc697puc6Q97nCJ9XBi3YQtqAiIgIiICIiAiIgIiIClT3UVKnuguREQU1N1FSqbqKAiIgIiICIiAiIgIiICIiAiIgLF2ZtU/Nf/AMltXL02p4ZqB1Or/qOcC2lUcCHGQQWghBp7TovcwcMNLmvY+HOLQQ14JFwa4jA6KHF1X4ND/cVP8C99JN/DrfwK39qekm/h1v4Fb+1B5xdV+DQ/3FT/AAJxdV+DQ/3FT/AvfSTfw638Ct/anpJv4db+BW/tQecXVfg0P9xU/wACt0r6xd9pTptb1bVe8z0g0248ZVfpJv4db+BW/tVun1YeYDag596nUYPq4ASg4mhr6tga1zSS4NPeFSpkimCC7FhniEg4baOoW3SavUuFS+kKZa02yHODnRAIDSTaHNfgCS11M4MhZKf7SRcXsJBBqMtaWTSiq4E3nvG2nMjHfA5ErZS7bYX2WOnicIRBDngMMNOJ7pc7HKk/ogy1e0NQbRY5nquLuDVMN+w5A5y6qLZmGjoVZQ7Q1JID6VmJMU6jwHWtPDmRmbu/6uBkzAtq9utaXAsdhxaMt71rnNdAGcWE/DOMqr/+jb+DUzFoFri64UCBA2xXZ5/MM+p1+qAqMY37QUy4RTee8WVrXSXENFzGw07yQF9DTMgHw6FvLocj4FGOkAxEiYxz+CkgIiICIiAiIgIiICIiAiIgKVPdRUqe6C5ERBTU3UVY5krzhoIIp8NOGgginw04aCCKfDThoIIp8NOGgginw04aCCKfDThoIIp8NOGgginw04aCCKfDThoIIp8NOGgginw04aCnhN9kbRsNunwUBpWB1waAZJxjLt3EDBPic5PUzp4acNBQ+gx27GnM5AOd5yjqLSCC1pBwQQCCMYI+Q+gV/DThoKwF6p8NOGgginw04aCCKfDThoIIp8NOGgginw04aCCKfDThoIIp8NOGggpU917w161kILEXiIP/2Q==" id="108" name="Google Shape;108;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PkAAADKCAMAAABQfxahAAAA5FBMVEX////N7vY/Pz/U9/9LS0toaGjz8/M8Pj82RknI6fJhXl0zOz329vadnZ35+fnNzc3e3t5ERETo6Oh6enoAAAC1tbFJSULb//9AqcxWUVDh398+SEtMWFusy9Juamm72eBXZWhicXUrKytoaWM1NTJ2dnZXV1isrKzFxsLq6+cSDw4xMSy6urbV1dWcnZlZW1EAlsEfHx+MjYlDRDt0dmwiIx6Dg39kZV6SkpFWWE1zaGTR5/BvutW14e6Cg3u/v8AMDQGKyuAhIhkAkr+HxNsaGw8QGBktLiURJis7PDHo8/cyMjJHTlW8AAALIElEQVR4nO2dC3vaOBaGTwioDWNLQmCmMLN0N8bIbrDdOsSGnZk67W6abfP//89K5mJBSOO0jBMsf+0DOpaT6EWWfI4uBqBWrVq1atWqVUsVsSzClqnhvnwfrxLYZGWVqRRFFkDAs2ST7DthhNap2C+pTKWIdeSrm6WDveS5zEqRp93sDQecQ+CnAbTAjMw5txkecUeixtR3uI2BT5sUm4Ebp1P+vGU+jNxm9hZTcFhAvC6McGpCH4gJC4PNQF4JaALcdadg0jnnEbQrAQ7Qo+JlOPEg8gPfi8EBwiGRLzZmH0GSY1uQBy6YLJZ9XDx/5iIfSOSGk8CnMe2Cw6FDL10eGV+ZFeNLSkJxgsPpJcQBa1B7TjvcjL2B9dyFPowwlfctJKoeIUBDJITFP/HfMGS3jpB4k1k0e8EIDPToL61Vq1atFy3Wfu4SHF6UFJB715z4RU48ojBm3jSLiIFf6Lzz40HvHfbXkdZhf1+tWrVq/bjixcLDcWzgJOyLSGwRekAsQEk4ABgtQsRbgbTE3bwdJsgfxQiFCxtgIizRn1EWLhyAfphgygPXWyzi5yYqqtZQlJsQQY0bgscDPHIEGBgdgKYHMMVRV0RoTWEJUp+lYwBPWB1DnIR6XFgTgIaI7wKHu8I6mr5dkA8vRNHZmlzgrckH0gI6zsmFLzdZkUtrMluTi88hyIbvhsdE7grSVgrGmpxIcrQhH6Q5OZ71WE5u8kAhtxotdGzkiXhzHyJ35Djbps4Nq7MhZxeeHIpakwPw9pGRs3OAsZeT+yq5Gciz8qsdenhNTuO42WcKufxFR0UONpe1tW7nPL7gw3U7R725yXPyqR9NllbWw0Gg9HCE2POj6uF8AcQlnCd6somPMCE+YcgTn0OTIkMEaD4gKj6HzhABmcszqSBvePISYExYE3nJIPAj2SH4RxPNcjvJ+jFjZos7cWDbayvKLWRLa27b2fXu2bZoAZE9U6zYnmXXgJfYwfNw1KpVq1atjUZNVe3i1kDVdp753FCF9GrLahS2Xp+e5Drbuoej4/BlirMeN3kgvU2KwQ+C1VKPSpOTzvlqnte4FZ5oM2owRKJVY6wyOc2WQWQy+sJbjcB1ROihAfkgX9YmyUciEO8BWBqQN/OkJL8kupJ3U0CftSRPHdnUdSSHaNHGevRwKvn1R1HdcuBo1l+t39OEHBjLxljAYJ6xPKIL+X11ftB6/etprpPtsbfjID/vNHJ1esWtX1S9U/PGTklkj6mu8/3SpJ3jYB6IVwP8aK5BrKbe1S4oZU7PBeTrEKvteDIIdeVsr44+HDg1uVRN/lTrKMlHU6wlud9yRm39YrWbWZQlNIzVvE2sttpeqgv5fenrt9ex2lOt469zTdo5juIAhgQDiePVFusyyANjk0zj+LHdHjzuiq6YIPFzcST74SjObkhIpp60/GgrVvPYcGReI2MYlHg/v/M2Sc9rP7KrHS59CtDmH6g4eSwnBK+onCWa3gAMvVv8yE+ruufDgQzSy/ThGp4lYHwrlUZXkDPLwoDocCrPtixxFaRyV6/P5Rn9JZxceAd9SX6R/dJm9jb+OfKxXy55J+Q9ChFx5N90BHmQ8gGQXmsSAe1ZqQuOyfswbRMuSPuybQy5XIG6Ipe0bTkx9LPkjmws5dY5BHMAdy537ktyINNb8JswDMGWlW30iN9D6ThbJp6RU96Q/cGGXBT3Rmb+FPk86yVKJUeC3LhK+Zq8yf1bua6YJrCQHwTr8YAbQLvXbEUuuzdQyBdJ0pP7/n+G3L/CyCiXfOzihp+2wbSX5KgH/g2QBGgIVgcbCK590XVTBG13RW4sF5fnV3u2xvrnyF3HabnlxmpdLp9F0bV5S3QwXHR2PDQjzgIQ/4En4oJno7CL01YiL0d5XaJ+P9sOk/dwANmBHya/sT9mCZK83FgtTJJVKrJvsruaPVsdmM1+lBwQWq6YkU9PWB55eeQGWj+9YVVatHugqGq/fb/OXykS8VhBq7Ebqyl5dw/Fat/+ODzd9/R98ldq3f36S1Hr9LetOv9dtc5GD/ytPz4dnu57eoRcba+nvxS1Tn7baue/b1kPkf/5fHWOY0f4iykCMuuuAocyyd88pWM+gNS72tjzUJdfD7G3jtVKJH/7598Pu6X7EUvk5j7cIcj/OilC/vY/fzfprnbJaSBLdiDy07NPf75/c9JU8k7P/r2nFN/++/5bCbBb2iVnfMwORf7pfaY379+o2rZWKrlf30cOYMYHq/O/RJUXqvPn0A45RtCyDtrO//pUqJ2Xr92VA4uFfJTdtPy+vXSp5J+TZazmhperWE0TcjCM5YAHNoyVV6EL+X2V6beXrZcTq5UtveJz4Z6S9fCFXvNq8zTtrSez1Fhtlo3DeeDa9vIJxpUjH9p5WdS72lc5kJX2MEZlzquVqRYDZ8/VnnmvxuC8wmuj/Cnw9TDALnmLjStMHpkQrOepd8inEZyXPMdSpswU2g+Q22HYs6tLztrN6Tp9P0q9qvDVDtle66X2xOdV3a9m9pOLMLne07fj22Q5RZXHapUipxhbwofb084BY7xOrI5UilwoyL5wYCm9/HY0yh/wodcaSJwSs1jEUrU6b03TuZ6xGlf6MLVvt0WsxijFblLVWM2ZjDr7IpZLA8G5I+IZxKt4Pwf5tVCYruNz5VndmSezbK9V9eGQh8iK3Nr14T5kXyJUSXLigD2a9ZfPpW3dKZPWS++VvaMVJQckH6iw7OHme8izB5lWk3xLkZmnl3OpxlXJK37LFFXS7/JkRt5N5FrqqpJ3g3znwFasFq5itUUlYzUpozvY48nsUdXI2x2+qXS9/HbiW5vtInrFaq45iYtd7VWrc0fZIKRXO8d8E55v9e2hXDORcuYmYbo8VDXyyCLddXorVsMGtOYklR/N8lDFyOUI5HDPOJz0ZMiylFX1ZAKe2g+MtwejdqeyEYvQNNjXziX5fJB9C0llyQXhA7PIfA5wXVFy9Plmjlubgu6Qs2tvWtUZRU4huthMKN6bV/PtqKoziuJOTSkM986r5bHa6it9K0XOb79ejb/uWyG0R9UiZ1LWj8w0PMFvf5jceCGjUY/FagPlYfuT3qSgNej9puqdmtfRdg0kPo46r1Q735Hat/eTj4brEuqGi9VtTxNyEath3+m2BiKmqeL9fEf3Vwg5VY5YFN0j92XfqyW53K6mJXmaFUxH8uVTW3QktzKHXjNy/HUTq/WrGKvtqPbh9qshV4Su9QTr9cmZoraax46D/LytqPWuVdBqf/ld1Qc1a3IcsdoPx+d1rHYc7Rxfir6dzbl+fbtxKejvaGxqdz/PxtuvYKrHqrD7zwS8luXUkBz1yZWlJTk3Ad1oSU7GHh/pR34JGIhtgnbjcLi/2a+m2djrHmlMjlEuXNhCr8/ebnT2tq3mHUmsdue0cjnvClqj0Zd/qvqg5rXqWO25VbdzWK2Z8Ltplde3K9rxZOjAa6b6eTKCPJpmyyA1JOcx8M9akoM9mN/qSS58166W5IjQ86F+5JfYwEHMAFd1ffuW7u1pEKrungZVpftwR7ISsIFYLvSqqMVev1U1UfPocZDfdVV9KGx9+ZeqczXLqWO155b2sdoiDAG7vlwUZukVq10AsNGAAx2j1lQrTyb7Dp+AQ8SBXWpJPiFg9LQkb2tLPucw7OtBPlg+fUCQI56MuD/225qMRtFOhn6LkeES4mIaEcCGDrEapL0WBvho2/khN0kq+qywbRn+w3kHIT95mbHa93U+pLmGH4pa9H//UNVR80j78T/7AsRUHPoEa6hqO+9JX3xXq1atWrX26f8uDnJGw5XGhAAAAABJRU5ErkJggg==" id="109" name="Google Shape;109;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110" name="Google Shape;110;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111" name="Google Shape;111;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BAPEhAQEhQQFRAREBYXFBUUERYQFRIYGRQRFxUYHSggGBwlHBUTITMiJTUrLi4uGCEzODc4NygtLi0BCgoKDg0OFg8PFDAdICQsLDcsNyw3LCwsLCw3LDgsLC0sNDcrKy43LCwsLCs3LDcrKy4sLCssMCs4LDgsKyssLP/AABEIAMIBAwMBIgACEQEDEQH/xAAbAAEBAAMBAQEAAAAAAAAAAAAABAEDBQIGB//EAEMQAAICAQIBBwcKBQMDBQAAAAECAAMRBBIhBRMxMkFTcwYUIjNRk7MVI1JhcZGSodLTQ2KBstFCY3IWwfAkgoOxwv/EABYBAQEBAAAAAAAAAAAAAAAAAAACAf/EABoRAQEBAQADAAAAAAAAAAAAAAABAhESITH/2gAMAwEAAhEDEQA/AP3GIiAiJo11btVYtbit2VgjldwVyp2vtyN2Dg4yIEnJHLCag3BVdeZsav0gBvUcBcmCcoxDAE4ztMwOVyNQunei2vnOcFTnmzW5rGTgK5ZeGSNwHR9mZuSvJtNNaj0PYEFC6Z0d7LSy1sDQQzsdgTNwwBx5z6op5GtOpuvtursWxXrQCuyuyqg4xXXYLPRyQGZgAzEDiAqhQ963l3Ze+nTTX3NVVVqLDXzWBXa9qrgO6ljmlzgfV2nE91+UNBUWG1BWyaZ633dYajPNYXp9LHD25xJbOQrV1Fl2n1CViyijTEWV2XuBVZc4cObQSTz5HpZ6o+yedL5LrVzS12YSldAiKRltmkDgAtniSHHHsxA6FPL+mfO3UVHaj2N6WAETHOEk9G3cu76ORnGYbl7ThQxuUAvzQBzu53YX5vZjduKDcBjiOM5d3knvpNLXcC3KLEhOP/q72tHAkj0d2OPWx2ZxN2l8nSr0WM2nDU3m883S1Ycea207TusY5+dJz7BjHbA6VXLFDtWqWo5tVLE25YFHzsbI4ANg4z04M01cv0baS9taNctbKNwPB22plhwALeiCcZPASCjybdLKHW5F5rbvKpYttiq7tzbsLNjJ6ZGGVsZJGCQRpr8k3VBWNQux6NNptRmolmShnIashxzZIscHO7HAjjnIdmrlqhnatbkLJzoYZ6DUcWD7VPSOkZE8HlusmoId/OWig9Ksjmtn9JSMj0VB/wDcDILvJtjUa11DVtzuvuFiLh1OqF2NvHgyc8Dnt29meHjk/wAmWRxY1tWeequ2pUyJ6FL17QGdjx35ySeiB0+V+WE05oV1djdYtfogHYpIBufJGEBZASM43jszF/L2nRrFe9FNJRbcngjOUCKx6ATzleB27pJyt5NpqbbHuss2tQdMio9lW1XJNzEow37sVcD0c39c11eTr8262XI726nRauxxXtBfTjTbht3HG46bIOfR3DpxxDprytSWVOcwzDKghgT6G/aMji23LbenAPCehyrT6J56vDrU6ncMFbXCVEHo9JiAPaeici/ycdtYmqN6lUv84CmtjYB5s1XMiwvhUyxbgvT9pJx5N8k2VV2uPm3stGxbFVzXoq7Tzen+bbHBWt28Tt5wZzggh9JmcjTeUlD1c+XZEy4y6MuNhIZjw4KMdboHbOsBPltV5LWvWKvOa9q+dqqmlim29wyuy84N1icQG6MM3o8YHWr5eqN9mmZwro1aLk8GNlYZMezOSBnpKnExpuX6Wrqd3FZtAZVJyQC20FiOCjPDJwMznf8ATD7tvnCc01mhtsXmvnC2kFZTa+/ADNUhOQeGQOPGaf8Ao7BU76XzTXp7RbS1iMldljKVAsXafnrAQdwPo+w5D6yJgTMBERAREQEREBERAREQEREBERAREQEREBERARE53lG9y6PVNpxm8U3GgAAnnQh2YB4E5xwgdGJ8Y/KGnqoL6PUlmB09d7tbZeaqmvVbLrUdiFdVLklsYwS3BSJJqOVrSwuSznWq0nLR09irkXCt9KarAi8HPSMqMNgkDDYgffRPkLuXnuvrr02oTm7dUlHOIEf5s8n3XNsYgqx3ovHiBxHtElPLmqWukm5WfUUh880oSt11enpJVekhlvJIJPEcMDhA+5ifD8qcvW0GxX1Xo0W3VnHMLq7sUUW1itHXZYRzrqVUBm9DHbn7cGBmIiAiIgIiICIiAiIgIiICIiAiIgIiICIiAiIgIiIGCZiuwMAVIIPQQcj75y/KrTtZpLa1Uvu2b0ABNlIsU3VAHp3Vh1x9cn8lqSG1lgrauq7UCzToyNUQnm1Ku3NMAUzYlpwQCck9sDvREwYGEsDZwQcHBwc4PsnqfOeSexbNeldNlSHULZWDp7aKynm1KEpvRQfTrs4D7eggn6OAnhbVJKhgSOkZGQPrE9z5XTqlnKWRp3p83Nu1/NrV5+2xPnHN4TZzYHtOXYA8Nq7g+qiIgeGtUEKWUE9AyMn7BPc+V8rtOtj0otVj2rZpnGNMWRlS9WCtqduKtu1m6wIz0HOD9VARE1W3hSq4Y7t2CFJAwM+kR0f16TA2xJtLrA5AC2LlK7fSrZOD5wvpDrjacr0jIz0iUwETBM5/KLtZTalJYMUcI6kAB8cNrHt+vogdDMzmfMX1awuTusCBwyBTQLAoW1ek+i2d1RIYYBzjozN/J9OrW5N7jm/SawKFYFi9pOSx3KMGnbjOMEEQO/mMzgaSiwNUxS47b9dzhLnHMvbZzfos3pDBrxgHAGB7JDotJeaNu2/nN+mYMzsMKunp3ZLODjcLM43HOeHGB9dEg5EVhUwbdnntURuzu2HU2Gvp442lcD2Yl8BERAREQEREBESLlnXeb6e/UbS3M12WbQQCxVSQoJ4DJGM/XAtmnV3FFyqhiWRQCdo9JgM5APtkPJOusay+i5axZTzTZQtsauxSVOG4ghlsGOPAA9uBZruqviVfEWB53293V71v243293V71v25VECFdTaXZOaq9FUb1rf6iw7v+X85s3293V71v25mv19nh0/32ymBLvt7ur3rftzXVqbWLjmqvQYKfnW+grd3/NLpNpOvf4g+DXAb7e7q9637cxvt7ur3rftyqIENWptYuOaq9BgvrW4+grZ9X/NNu+3u6vet+3Gk69/iD4NcpgS77e7q9637c8U6i1t3zVXosV9a3Z2+rlsm0X8TxHgN9vd1e9b9uY3293V71v25VPFlgUZJwBA0c5b3dXvW/bmq3V2A45uoseIUWtux7fV8B9Z4TcSz9GUX2nrn7Aer/Xj9XbNtVIUYAx2n2k+0npJ+2GJKN1hcWADYwXaCWQ+grZJIGet0dHCXASfSde/xB8GuUw0iIgIiICIiAiIgIiICIiAmjW6VbqrKbFDJarV2L2FGUhhw+omb4gQ8m8mrTzhD2WPaVLvY25ztUKo4AAAAdAA6STxJJ267qr4lXxFlMl5SQMgBGQXpyP8A5FgVRJvMa/oD85nzGv6A/OB5T11nh0/3Wz5/Q6PVtrxbdbv06raadvoV7jhQprzknDMQxz0dPGdKzSIb3rCjLJST05Cb7cn+vR/XPZL10FY4BAJeN3HeT7E2dUybSde/xB8GuZ8xr+gPzk2k0Ve+/wBAesHwa5CnRiT+Y1/QH5x5jX9AfnAxpOvf4g+DXKZztLoq99/oD1g+DXKfMa/oD84FEm0f8TxHnC8q+V6dElZNYZrHA25482COcbp7AeH1kSnknTV3Lzq7SjOXTaTxU8QS3b2cB+cu41MzVnqp8p3jqveSSEG4jgT/AKR9p7T9Q/KE0/EMx3MPuH/Edn/39c8pyfWAAK1AHAAcAB7J68xr+gPzkKURJ/Ma/oD848xr+gPzgY0nXv8AEHwa5TI9BWFa8AYHOD4NcsgIiICIiAiIgIiICIiAiIgJ4uUlSAxUkEBhgkHHAgHhw+ue55dAQVIyCCD9h6YHL8l77H0+bbGsdLtZUXIRWZatVbWpIQBc7UXoAl2u6q/86viCeeT+TqqFK01rWrEsQowCxOS32kkn+scpOFQE54PT0AsfWL2DiYFU82OACT0DifsEn8+X2W+5t/TND61WYDFu1cFvmret0qvV7On8MD1oweetLZyyUnHsG63A+7GfrzL5za9avPWcLfV0/wAK36Vv8sp8+X2W+5t/TApk2k69/iD4NcefL7Lfc2/pk2k1q77+FvrB/Ct7mv8AlgdKJN58vst9zb+mPPl9lvubf0wGk69/iD4NcpnN0utXffwt9YP4Vvc1/wAsp8+X2W+5t/TA3GoEhiASOg4GR/WadF/E8R48+X2W+5t/TJ9HrV9Phb13/hW/pgdGJN58vst9zb+mPPl9lvubf0wKYk3ny+y33Nv6Y8+X2W+5t/TAaTr3+IPg1ymR8n2BmvIz6wdKlT6mvsYAyyAiIgIiICIiAiIgIk+v1iU1PdYSErBZiFZzj6lUEk/UBNOi5WqtWxlcgVNstDq9TI20NhlsAK+iykZ6QwMC6Jr59fpL/pPSOhjhT/U9EwdSgIBdQWJVRkZLDpA9p+qBtiJJyq9a0XNc5SpUc2sGZCtYU7mDoQy4GeIwR2QK5PruqviVfEE4nkVelld9tVyvXZburrF3PNSnNoNjNubazEF9meG/HTmdrXdVfEq+IIGy+zaOAyTwUe1j0f07T9QMzRXtGOnpJPaSeJM1VekxfsX0U/8A03/b+n1ymBLX6+zw6f7rZQpz2TRX6+zw6f77ZTASXSde/wAQfBrlUm0nXv8AEHwa4FMRECXSde/xB8GuVSbSde/xB8GuUwEm0X8TxHlMm0X8TxHgUxEQERECbSde/wAQfBrlMm0nXv8AEHwa5TAREQEREBERAREQOb5R6BtRpb6FIDWrtHpFe0f6l4j7ROG/k3YjtzYS2samrWBbbHZ7DzLVPVbYyszBPmrEY7uKqvAKDProgfDW+SFrV017qlBXUm8DJCNztl2irqO0ZWmyzgSBwQcOwU1eT96+auFpFoCNqn3g1s76hrtQorepiRuewqylGJIzjE+wiAiJ5dwoLEgAAkk8AAOkkwPU53LNh2qqhiWerq43bRYuSMkDtA6e3PZKatbW6GxLEdBnLKwZeHTxE0Wodoc8GaynI9gFgwv9Mn+pMDYl7AADT2gDAHGro/HM+dN3Fv31frlUQObXqW56z5i31dPbV9K3+eUedN3Fv31frma/X2eHT/fbKYEvnLdxb99X65PpNS2+/wCYt9YO2rua/wCedKTaTr3+IPg1wMedN3Fv31frjzpu4t++r9cqiBzdLqW33/MW+sHbV3Nf88o86buLfvq/XM6Tr3+IPg1ymBL503cW/fV+uT6LVNhzzFvF7O2rsYqf9ftBnSkvJ3UPiX/GeA86buLfvq/XHnTdxb99X65VECXzpu4t++r9cedN3Fv31frlUQI+T3Ja8lSvzg4HGfU1/RJEsk2k69/iD4NcpgIiICIiAiIgIiICIiAiIgJq1TYRiVLgAkqBksMdUA9JPsm2ar7do4cScBR7WPQP/OzMD5zyZ0rC3V5FpR7a7N9qJXbYwqRQClYAAXaMZVW4DII4nv63qr4lXxBNtFe0Y6T0k+0npM0cpA7F2kA85VxILD1g7ARAriS7Le8q9037kzst7yr3TfuQFfr7PDp/vtlM5taW89Z85V6un+E30rf9yU7Le8q9037kCmTaTr3+IPg1zGy3vKvdN+5J9Ilu+/5yr1g/hN3Nf+5A6USbZb3lXum/cjZb3lXum/cgNJ17/EHwa5TObpUt33/OVesH8Ju5r/3JTst7yr3TfuQKZLyd1D4l/wAZ5nZb3lXum/ck3J6W7D85V6y/+E3fP/uQOlEm2W95V7pv3I2W95V7pv3IFMSbZb3lXum/cjZb3lXum/cgNJ17/EHwa5TI+Twd1+4gnnBxAKj1NfYSZZAREQEREBERAREQEREBERASar02Ldi5Cfb0M3/YfVn2z1qH6EBwXzx7Qo6zfmB9pEzduWtubVWZVPNqW2IWA9FSwB2jOBnBx7DA3SfXdVfEq+IswbLcnFaY3VgHnDnYQN7Y28COOB2+0TOu6q+JV8RYFERECav19nh0/wB9spk1fr7PDp/vtlMBJtJ17/EHwa5TJtJ17/EHwa4FMRECbSde/wAQfBrlMm0nXv8AEHwa5TASXk7qHxL/AIzyqS8ndQ+Jf8Z4FUREBERAm0nXv8QfBrlMm0nXv8QfBrlMBERAREQEREBERARBnEt8pqlr3tuDc3batePTZa1djgD2it8fZA7c82OACTwAySfYB0mce7ylpRmDll2hScqwOSbQQVxkY5lj/UY6Z65T5VCNzZrZzlNoDAbm2WW449GFpY/WcCB0dOvS5HFscPYo6q/mT9pM3ziHygHz+2otzCNYfSA3KK67BjP8to6e0To0avdY9e3GxKrM54EWFwPsIKN+UCqT67qr4lXxFlEl5SsCoGYhQHqyScAfOL2mBVEl+Uau+q/Gv+Y+Uae+q/Gv+YGa/X2eHT/fbKZzU19XPWHnasFKgDvXGQ1mRnP1j75R8o099V+Nf8wKpNpOvf4g+DXMfKNPfVfjX/Mn0uvqDXE21cXBHprxHNVjI48eIP3QOlEl+Uae+q/Gv+Y+Uae+q/Gv+YGdJ17/ABB8GuUzm6XlCrff89VxsGPTXua/rlHyjT31X41/zAqkvJ3UPiX/ABnj5Rp76r8a/wCZPyfyhVsPz1XrL/8AWvbcxHbA6USX5Rp76r8a/wCY+Uae+q/Gv+YFUSX5Rp76r8a/5j5Rp76r8a/5gZ0nXv8AEHwa5TI+T7VZr2VgwNgwQQR6mvtEsgIiICIiAiIgIiICQWci0NndSjZDAg8Rhg4IweHRbaPsdvaZfECL5Jp7pc8DniGzljnd09Nj/buMzfyZW5cugbeEBB4j0dwBHs4OwPtBxLIgc/5HrLWsQTz2RYMnaVKouMdgxWolGn0aozOucstacST6CbtoGf8Am33yiICIiAiIgIiICIiAiIgMREQEREBERAREQGIiICIiAiIgIiICIiAiIgIiICIiAiIgIiICIiAiIgIiICIiAiIgIiICIiAiIgIiICIiAiIgIiIH/9k=" id="112" name="Google Shape;112;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hUTExMTFhUXFh4aFxgWGBwXGBcYGRUYFxcWFhgYKCggGhslGxsXITEhJSkrLjAvGB8zODMtOCktLi4BCgoKBQUFDgUFDisZExkrKysrKysrKysrKysrKysrKysrKysrKysrKysrKysrKysrKysrKysrKysrKysrKysrK//AABEIAMEBBQMBIgACEQEDEQH/xAAbAAEAAwEBAQEAAAAAAAAAAAAAAwQFAgEGB//EAEMQAAIBAgMFBAUKBAYCAwEAAAECEQADBBIhBRMiMUEyUVORFDNhcdIGFSNCUnOBkrLRQ2Khs4KTscHC8GNyJKLhB//EABQBAQAAAAAAAAAAAAAAAAAAAAD/xAAUEQEAAAAAAAAAAAAAAAAAAAAA/9oADAMBAAIRAxEAPwD9MbFXFuuwvWstyJG8XNaKXFAyhiVJa2XJ0EFV0Mkj27tK4FUi9akJxAvbMvqYGXkshVnucnQia+kpQfP429bYpL2WYWypfeIsOSkONZEQx07/AGmuLGNuZQLt+y3C2bI9sBiVgCDJyzJGoPfX0dKD5tMfckjfWgsHLFy0SDoBM84Et01IBPWuUxlzKJxCZ4bMRcs6EshAtlgYHaHEDy9xH01KDJ2XjiXZXu22k8MMnPM+ihdYy5OcmZrWpSgUpSgUpSgUpSgUpSgUpSgUpSgUpSgUpSgUpSgUpSgUpSgUpSgUpSgUpSgxDti5oBaklwJOfQbxgx0TshBIb2rI611tHF3F3hVyMrsAIWIGFNwcxPag/gK2aibDoTJVSe8gTyI/0JH4mgo3cW6B+0+W6q8uLKVtsdEUz2j05dZqq+2brAqtm4rspCnKWCvmCa5soIE55kAgGNa2rdtVEKAB3AR/pXdBmWNo3Gso4tHMdHVsylWUww0UyMwMHkRBEg1xjtrvbJAss+oAy5pkgEk8MBBJkz05VrUoMzC7SuNeNtrDKsSH4sp5lhqoAIDWdJ1LuBO7aq9nbFwtl3X14k54jOgJHANIYweuQz1rbpQZV69dz8Lab4ArlE5ctuYaDAEsxkSehFQWMXcIX6RpzoIyAgjJad8xA0kM3dqREQa2hbAkgDXnpz0jXv0AH4VzbsqvZVRoBoANAIA06AUFbZuKzjKTLKiliRBObNryC/VPL26CrtcogAAAAAEADQAdwFdUClKUClKUClKUClKUClKUClKUClKUClKUClKUClKUFJdoAIXuQgDsuhLaK5WeQ7prhttWQJzNzIMIxgqVVgYGhBZRB76jfYtszK2YMyDZQzmmZ75kz3zXa7M5SykglgWtqTLGSZ6f/goJV2lbJftQi5mJUxAZ1MdSQUb+kTNVrm1yRcNtM27tF+PNblgzrk1UxqjSfdAMyJbOzcnZ3ayIOW0okEliNOkkn3k1yNkqAyxahlysN0sMokhSOo1bT2nvoIrW3kLwRCQgVtSxuNnLJkA0yhdTPPMCBFWRta1rq2kCMjTJZVAAjXV0/MKiOyFnNFqZmd0kzLNM98sx97HvrxdjIOQtDSPUpy4dPdwp+Ve4UE1ra1pioBbjErKMA0ZZgkc+IaexvsmL1ZybMggqyiCWAFtQMxGUtp9aJE9xNaCjTXU0HtKUoFKUoFKUoFKUoFKUoFKUoFKUoFKUoFKUoFKUoFKUoFKUoFKUoFKUoKWI2ittirA/Vj25y2vuGU+3Q1VvbdQG3AlWuZXJMZAYVWEA5pdrY5jRmM8JFdnBi7cukmIcDRLZ5W1IJLKSTxt1610NjrBGYw0SMlnXL2Z4NY6UGlSs9rptXFD3WKsjHiCjVWQCMoH2jU/p9r7a0FmlVvT7X21oMfa+2tBZrMfbVtZzBgQrMRoYCXAjDnzBI9/Sa+f+Tv8A/UNmYxlS3eZLjcrd1GU6wIzCUmTGjVs4LZqtaRy0Sik8FmBpm04NBJJoLWG2mr33s6CFlTPbggXIH8pZAfa3sr3aG01suisCc4aIBLFlymABz4c7H2Ia4w+z1hWS40AEKVW0IBPEFhNJPOu8Jh1JdWCvkYKpZVnLlt3ANABAbXQdBQePtZABwuSSMqjLLAzDDWI0PWQASQBrXWB2kLjFcrKYBExqMltiNOo3gHd3E6x7c2VZJByKIM8IAn36c/bz566mZrWDtoZW2imIkKAY00kdNB5CgnpXhYDnXjuFBJIAAkk6AAcyTQdUqO5iEUAllAPIk6HSdPwBP4V5axCNorA6A6HoSQD5g+RoJaVyrgkgESOY7p5TXVApXisCJBkeymYTHXu98x/ofKg9pXD3VUgEgFjCyYzGC0DvMAmPYa4uYpFOUuoOmhOusx55W8jQTUqE4u3AOdYJIBnmVzZh7xlaf/U17axCNorA6A6HoSQD5g+VBLSleKwIBGoPI0HtKjS8rFgGUlTDAEHKcoaG7jlZTB6MD1qNMbaPJ1PIaEfWAK+ciPfQWKVCcXbnLnWSxUCRJYLmKgdSF1juqS1cDAMpBBEgjUEHUEUHVKUoFKUoKfo9wM5R0AZgYZCxByKvMMPs91dbu/4lr/Lb46tUoKtrDvnDu6mFKgKhXtFTJJY/Z/rVqleM0f8Ae8xQe0rxjGp5VCMZbKLcDAo4BVhqCG7JEdIMz3a0HGz9m2LC5bFm1aX7NtFQd/JQBUGz7yHD2xmTW0o1II7A5jqPZVqzi0YgA6kSJBGgMHn1BIkcxIqDZVhdxa4V9WvQfZFB7gFt2kCB0gEnQgAZmLQonRRMAdAAK6wLAteIII3g5fdW6n3CfZXyFUcObge8ES3l3giXK/wbfQKf9aDSpVXeX/Dtf5jfBXz3y0x21bdq2cBh7N26bsMrPmXJkeSc27jiy65qDd2rPAFnNm0gAnsNMSygc+/8KyE2de0B3uXKVIy29VNzORrcI5DKAQQASABNS7HxGNc2zjLFi00mN1da4ScrSGUoAukcmb8K+goPnxhLos27Jt3GClhP0SkW2S4igDOQSqso9uWasYQXULfROZXn9H2muO7cOfQDMOtbFKDBxuFu3LmfLeUDkoyAaDRiRcBLAzH1YZgVMgilfwN8sENl2Qq3S0EUlAuqm7M820kEsZywDW9sq4zBizXDxcO8TI2XKo5ZV6yfx17hdoMfZqXLUzbcggaKEUSCZJm4ZJkD3KKhxiXLrPkW4vZU6ISGUMwM7wa8amR9kfhvVVwfbvfeD+zboMO7s2+3W7IbOnDahXlSSQbmvZPLL23mcxq3jbNy47fRXApRRM2yf4quIziOF9DPPp37dUt5c30cWUjll4MoXVs0dvMQInlrHM0GfctXWRUNi5BuXC0Nb0W4LoEcWp4109/4zYLeoxJs3CCOYNsSzXHduHOYHEI1Na9KCjiMawRibNwAKSZ3ZEAayA+vurIOAv8A/l7KDspzRIB9bzzS3f0mtvavqLv3bfpNWqDDwGGu23dst1s6jMItAbyWJcQ/UNEGTCqJ0FRWsPeCpNl5GTSbfDDo9zizcWqCNB7fZu4ksEYoJbKcoPVo0HnUWznYoMxY6kAuuViASAWWBB/AUFBd7mB3LgLdZwJtnMChUCc4y6se/lU2Au3EtW1axclUUGGtkSFAMHNyrSpQZ2J2utqN4lxJ5TlMxz7BPeOffSsr5afwv8X/AApQfTUpSgUpSgVBi8PnCiYh1aYk8LA6d08p7ianrl3A594HKeZjpQYyfJ8AAb1oylSOUqzFnWQZEzAjkOXfVgbLi1ugxZc5PETIRmJKA6nhDED3Ae2tFrgAkkAASTOgA5n3VEmMQojgkq+XKQDrnjLpEjn15daCGxhGW4GJB4Wk8iS7IeXIABRXeyvUWvu1/SK6w+NR8uUtxKWEqymAcpkMBBBIBB1HdVTZeCXc2tbnq1/i3Psj20GnVXB9u994P7NunoK99z/NufFVbCX0tveWLpi4PqXH52rZ7UGfOg06VTubTtqCxF0ACSd1c0A1P1auUFXGBgUZVLQTIUqDqpE8RAp6U/gXfO38de426y5SoJ4tQASSMpPTlrGp0rM9PxDDLumUspGYKwyvnyqwzAgApLweWWDzFBpelP4F3zt/HT0p/Au+dv46p2MTcNuxvcyOXK3OmYqlwZh/KzKGA6ggEdK62ZdYBQ7OWFi2WDTmzcQJKjqSDyGsUFr0p/Au+dv46elP4F3zt/HVTF4u8lwhLZZdJJBgQswveSOvKVgwSKrXtq3uyoAaGOY2ng8IKgJMqS0gSYORj7KDU9KfwLvnb+OoLF24rXCbNzieRrb5btF14+9TXWysQ7AhwdANSjJznSG5kQDI+17NeMdi7qM2RCwAWBlaPrlhI6wFEjlmFBY9KfwLvnb+OnpT+Bd87fx1l4jHYkwVtsBbuZnAUg3LZhcoBBkgM50I4rS6wxq1jLjb0hWaRuTC66G84eRrAyjU+znQWvSn8C752/jp6U/gXfO38dULl5zbXI5zG7dVeLmQL+RZPOCo591T7Nds5BLdmQGmQu9uBCQdQSoGp1Ma60HuOu3Htugs3JZGAk24kqQJ46n9KfwLvnb+OrDnQ+7un+g1PurGG0b4A+hY8KHstJOTM4/2B79INBo+lP4F3zt/HT0p/Au+dv46qbNv3jcui4GysBctkjsgyu65CCAquQSTNxhyAqCzfbKpzuQRh8pJMEs0OFP15WCefOg0vSn8C752/jp6U/gXfO38dVRcYuOJoF5g4GoC7poDfZHYPTnNW9mOWs2mJkm2pJ5zKgzNBkbewd3EZMtsrlmc5XWY5ZSe6lfQUoFKUoFKUoFQYvDC4ACSIdW0jUqwYDUHQx019tT0oMVPk4ggb29ABBEoMylizAkKDxSQYIPdHOrdjZ27QIrswF0uM5kgM5YqCBMCSBMnlJNX6TQU8PgijKcxYKriTGYl3DknKANI7utdbK9Ra+7X9IqyDWZstL25tfSWvVr/AA2+yP56DUqrg+3e+8H9m3Td3/Etf5bfHUeAYhroZlLbwSQMo9Vb6EmNPbQSbUE2boHht+k1kfKX5aYPAoly/c4HfJKceU5WaWC6xwxIB1Irf3g7x51Xx+zrN8KL1q3cCtmUXFDgNBGYBuRgkT7aDH2dt/BbQ3ZsXbV9QSSsajhYAsjgEdeYrY+bbHg2vyL+1c3lVWtAAAAmANB2DVreDvHnQV/m2x4Nr8i/tT5tseDa/Iv7VY3g7x503g7x50GfhMLZfNOHRSrQQVQ/VVtCP/aPeD76mOysPIO4syORyLInnBipcNbS2IU6TOrFufPViTUu8HePOgr/ADbY8G1+Rf2qthNnWc136K3pcEcC6fRWz3Vo7wd486q4S4M97UesHX/w26Dr5tseDa/Iv7VX9HsZ8m4t905FjNlLZY59kTNaG8HePOot2mbPpmiOf+3KfbzoOPm2z4Nr8i/tT5tseDa/Iv7VY3g7x503g7x50GbtPZ9kWbpFq2CLbRwL9k+yrXzbY8G1+Rf2rnatwbi7qPVt1/lNWt4O8edBTv4LDorMbVqFBJ4F5ASeleYbB2XE7i2DJBBRdCDBEjnVxmUiCQQeYMa1xZVEEKRGp1MmSZMk6nWgj+bbHg2vyL+1Pm2x4Nr8i/tVjeDvHnTeDvHnQfL/ACssJb3eRVSc05QFmMsTHPrXld/LNh9FqPrf8K9oPp6UpQKUpQKr422zBcsSHUmTHCGBboZMTA7+oirFKDDXCYyAC9vVSrHM2mZjLKMupVYjUctTUuHwLrYS0yowS5ChezugxFuQ3LKuUHny61r0oMvZ+DZHUlFXgfMUMrLujADQHo3T+pNWtleotfdr+kVarL2Xin3Nr6G76tetv7I/noNSqGHwyM94lFJ3g1IBPqbdS+lP4F3zt/HXOz2JN0lSp3g0MSPorf2SR/Wgi2rg7e5u/Rp6tvqj7JrRqrtX1F37tv0mrVBXxbJwh1DS0CVLawT0BjQHnWe+OwmUsotmELgZQuYBskAsAJzwuvU1a2nbLlE4NWM51LDRG6Aj/s1AmySCGG4BBkHdNMk5ie31IBPeQO6gJdsvbtXLdq2wu9nRR9Rn7ufCRHfXWByOSDZtrAnSDPG6aaDQ5QQeobpXPzW2UKrWlUOzwtogFnzFyePXMXcnrLE867tbPuLMPbAKhY3bQACTpxz17+goPL13Do+R0tqTGXhBLTz0A0j/AHHfUd3GYVVkpznQWWLaLmMrlkaa6xXRwO8JbNh3MwTuydQMpE5/wiom2GSwbNbGhBAtmCCACDxzBAUROoUCgt4MWbgkW1BHMFIPWDqBI0Oo00rm++HQkOiAKFk5NOMsBrERwnWffGksPgXtzkayJiYtNyEwO37T51B6G91rmfcGGC62mMjdgieP/wAjj8TQc4naGEQ2xlt8d3d6hVKnRdQ0E8bW10nW4vTWpsWURmAsW2yqpPIE5i4gCNTwwB1LDlzrn5o0ZYsQ4AYbowwHIEZ/YPKvbuBZ3Oa5ZLZRwm2dAC8NGefrMO6g5u3baoHNm32nUiBoLYuEkaazk5ac/ZUuDFtyQbNsQNdAeIOyMOQ0ldD1nkK8GzrsKN4hh2bW2dS+fMDxcuM/0rqzgrqGVe0NIjdmBqWJ7cySTNBZbCWhru0/KD/QCqK4rCwJW2NFJ4DpnEqZI5e3zipccb623bPaOVGMbtuik/bqE7G9mH5AepPILkH1/s6UHuAxOHuveRbdubTQRCEkajPA5DOtxdYM2z0iuEurwzh7QkIdCDAuMF14R1OneAeUQbFvAOpkGyCECSLTTkGoXt8udQWNmNlUrctEcJzC2TnyZcpJDweyvKOyKCXgzAbm3BuFJ0+qjNJEdSpEfj7Kmwlm29tH3SDMoaIBiQDExrUYwNyZ3lsnMWE2zwkrlOXj7p5zzNd4fDXkVUFy3CqAJtmYAgTx0FlMMg5Io9wApWNtrad/D5NbTZp+owiI/mPfXtBu0pSgUpSgVXxtxlC5ZMuoMAnQsAeXIAaydNPbVilBiLtS+QPoWBKmOBgA5Yi3PcIAJnlPPpXdi/c3CC4zq4uC2zMAGcqxUOIGXjgNAEcUVsUoMvAXnzorEyUckEmYFxd2SCARoSJIBMa1a2V6i192v6RVqsvZe0bIs2vpbXq1+uv2R7aDUqrg+3e+8H9m3T5yseNa/Ov71Wwa52usl45TcEZchGlq2NCQevtoNC9aDKVbkwIPTQiDXzHy0+Rg2hbtW/Sb1nd3d5mUlmPA6ZVJIyni569RGtbWNS4lt3F15VCwkJEgEieGtCg+f2LsP0Tdp6Rir+p4sRc3jdljoYH/AEV9BVfFWcxU5yhB0Iy6yCI4gf8AorhrDAEm84A5ki3p/wDWgt0qlcXKAWxDAHkTuwDpOkr3TXlsZtFxDEwDpuzoZg6LyMHX2GgkwGHKBpCAs0nJy0VVHQRwqoj2VaqoLLEkC+8jmItyJ5Tw6V16M/jXPJPhoLNVcH2733g/s268WwxEi85HsFv4a4t4Qhmi+8sQxEW9OEKDGXlw/wBDQXqqHCne55Ec/bOXLH/rEn30aywgG+4kwJFvUwTA4dTAJ/Co3IVspxJDGNDuwdSQumXqQY9xoL9KoSIB9JMEkA/RwSs5gOHUjK0j+U91e2hm7OILaBtN2eEzDaLyMHX2Ggk2r6i79236TVqqV/As6spvXIYEGAnIiD9WukssQCL7kHUEC2QR3jhoJ8TazoyzGZSJHSRE1xg7RVYMSWJ05asTAqJbRMgX2OUw0C3oYBg8Ohgg+4iord1W1GKkGIg2j2uz069O+g0aVnlgDl9JMklYm3OYLnKxl5hdY7takt2iwDLfcgiQQLZBB1BBC6igxflp/C/xf8KVpY7YwvRvLlw5ZiMg5xPJfYKUGpSlKBSlKBUOJvZADHNlX3ZmCyfP+tTVy9sNEgGDIkTBHIj20GYNu2iJAecrMBGpKsVyiJ1JEDv6V1Y2oWsJdgBpy3FAZ8rKSLqqIDMQVYDSToY6VcGDt6fRppEcI0jlHdFdNhkIiI4s2nDxTM6c/b30FPZ+0GuFZUCRc01kG3dCczEyCOmhB51Psr1Fr7tf0iptyubNGsEczyJk6ctSBr7Kh2V6i192v6RQWqq4Pt3vvB/Zt1aqrg+3e+8H9m3QNq+ou/dt+k1aqDHWi9t0ESyMBPKSCBNfN/LTae1LNu22Cwtq9cN0KyliwyZHMmcgXiC6z/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7e4nZEZGOVlDNPbA1zodB9Xr03aq4Pt3vvB/Zt0GFe2debU3bmZXz2zuZCvKyWzOSRAYQpXS44JM1exitcduG4qlU1jWUa4TEMNeJTrI5yDWzVLePvo1y90cOULJbNHazECJ5dOtBn3EZkVDbuCblwtAEhbgvAHnqeNdKnwJZGMo50OoWAWa47kASSAMw61rUoKWIxoCMSlwAKSTlmABqdDPlWQcHiPGudlB6tuaJE+s6tLf0151tbV9Rd+7b9Jq1QYWzsO9p7jE3GFxQWXdBfpZYtcBB5EFVgyYReIxXNu04CnJck7oERoBbZWMksQeTRlA7Ws8xt4lmCMUEsFOUd5jQedRbPdinEWOpALDKxAJAJECCfcKCiC+YHI4C3WeMs5gUZQAcwy6t1nl+NT4C8VtW1a3clUUHSdQoBrQpQUMTte3bjeZ1nlKnWOfKe8UrI+Wn8L/F/wpQfTUpSgUpSgUpSgUpSgVVXZ9sAAZgBoAHcADoAJq1SgzcBhFKkkufpLg9Y/IXXAHPuAq9ZsqghRzMmSSSeUknU6AeVQ7N7B+8uf3nq1QKUpQVcZmDIyozQTIUqDqpE8RA509KfwLvnb+OvcdeZcpAJ4tQASYyk9JjUDU1mfOd9hlFm4CykBgh4Xz5Vbi4Yyy8EwMsSZoNL0p/Au+dv46elP4F3zt/HVJMbdNqyWDLcLlWUjJmZUucp5KzKCPYRXezcRclhcLSFkqQJje3QrZUnmoHlQWvSn8C752/jp6U/gXfO38dVMZjbqXSEts66SSGgcMlVIBJJ5z2ZUgkEiq13a96MqpDQTmNq5HZBUZNCCWJUa65WjuoNT0p/Au+dv46gw924GuE2LnE4I1t8t2i/b7wa62ViXcEODIAMlGSZLaQwEkQDp9qOknjHY25bZsqM4AWAFYj+IWEgc4VR7Mw07wselP4F3zt/HT0p/Au+dv46y8RtO/oVtXQEuS4CHjtmBlAYSTxMeGTNoTAbSxtDEXRcZbcmFtnKuWQDcfMQGjmFiekad9Bc9KfwLvnb+OnpT+Bd87fx1QuYl92uR5Y3bqr2eLKL+Re7Qqv5detWNm3mLEMzdmYYQY3lwIxEAglQOfdQMdduPadRYuSyMBrb5lSB9ep/Sn8C752/jqw50Pu7p/oNT7qxhtW8APobh4UPYaSSgZxoPw5aHpQaPpT+Bd87fx09KfwLvnb+OqezMVda5dFxXCkC5aLLAVTK7vTrwhyG4pukQABVbDYu9CszNlIsZG4MrZrkPqNSWUgnQAaR3kNX0p/Au+dv46elP4F3zt/HVbfMXWHaN8wYAAgKLTQGMcInKeY1NWtmXC1m0xOYtbUk6akqDOmmtBj7fwl7EZMtphlmczJ1y8oY91K+hpQKUpQKUpQKUpQKUpQKUpQZuBx1pVYNctgi5ckFgCPpX6GrHzlY8a1+df3q1Sgq/OVjxrX51/esr5QfLLA4JFuX7yhGfICk3IOVm1CSY4TrHdW/VLamycPiVVcRZt3lVswW4odQ0ETDaTBPnQZuD25gscyCxesXwCSyqwYrwtBZDqOvMVq/NtjwbX5F/auGsqjWlRVVQWgKAAOA8gKu0FX5tseDa/Iv7U+bbHg2vyL+1WqUGbhMNYfN/8dFKtBDIk9lWnhnow/rUjbHwxYOcPZLKCFY21kA8wDEiYHlVjC4ZbYhc0TOrM2p56sSfbU1BV+bbHg2vyL+1VsLs+yWuzat6OAOBdBurZgad5PnWnVXB9u994P7VugfNtjwbX5F/aq/o+H3mTcJ3ZsiRmgtl75yiZiPbOlaVRHDLnzxxR3mPfl5Zo0mJiRyoIfmyx4Nr8i/tXvzbY8G1+Rf2q1SgzNp7PsizdItWwRbYghFBBynUaVZ+bbHg2vyL+1Nq+ou/dt+k1aoKV7A4dVLG1ahQSeBeQEnpXGGwdh1ncW11IIKJIIMEGJHkTV91BBBAIIgg6gjqDXFiyEGVZjU6ksZJkyWkmgg+bbHg2vyL+1e/NtjwbX5F/arVKD5b5VWltbvdqEnNOQZZjLExz5nzpXfy0/hf4v8AhSg+mpSlApSlApSlApSlApSlApSlApSlBg/LH1Sfef8AFq+RpSgUpSgUpSgUFeUoPaUpQKUpQDSlKBSlKBSlKDR2P9b8P96UpQf/2Q==" id="113" name="Google Shape;113;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14" name="Google Shape;114;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15" name="Google Shape;115;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16" name="Google Shape;116;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QTExQWFhUXFxcaGBgXFxcYGhgVGBcXGBUcHRgYHCggGBwlHBcUITEhJSkrLi4uFx8zODMsNygtLiwBCgoKDg0OGxAQGy8kICQsLCwvLywsLCw1LCwsLCwsLCwsLSwsLCwsLCwsLCwsLCwsLCwsLCwsLCwsLCwsLCwsLP/AABEIAMIBAwMBIgACEQEDEQH/xAAcAAACAgMBAQAAAAAAAAAAAAAFBgMEAAIHAQj/xAA7EAABAwMCBAQDBwIGAgMAAAABAgMRAAQhBRIGMUFREyJhcTKBkQcUI0KhscFS8BVictHh8TOCFhdD/8QAGQEAAwEBAQAAAAAAAAAAAAAAAQIDBAAF/8QAMREAAgIBAwIEBAUFAQEAAAAAAAECEQMSITEiQQQyUWETcYGRFEKhwdEzQ1Kx4fAj/9oADAMBAAIRAxEAPwBeQ8VGVCaldSmDBrS2uEKnufpULtq5ulPI/SvMrejZexM1qATgivFXe4yj9altLdJwrB9KjubXYqU8v1rumztyVpBX8RIq4q0QOYHvQv8AxAJIzPoajuLtbh8n/Fdpk+A2kXrxLZSRg0tm2JUdokUZb0snKjRG3YSgYFVj0dxJdQDttIJyaM21ohA6Vuh8FUcqsr0hxY3IBIrnM5RKVy3iRW+n8Pl5RVuiaOcH2AfcU26IKOY9OlMus6cLNPiJEpGSPSgpPglkxJ9Qsp+8WYiCtHpzrUcXCfMkg0f07XWbgYI9jVbVeGmnsjB7iuaXcWnXQ7QR0vihJT0j1NAuLeI21JISdx7ClHV7JVurbukVRcOJNCmmTlmbi0UfEgk1OlYNehAVionrfbVtpP3MfVFeqJUMia2ftwRFa2pJNSunzAUjvUOmtNge6sora2YAHait43itHWoTR1WkPHI4Ni3qsE4oa20qcCmBy3BqS3twM1Zy0opjnr3YM8RSRCgaqhwBVFNWcBECgJQaMN1Y7a4Qx29x5ZFCvGJdk17bqUkZBioXViZoKNNndhosFeZJHepeLr5StiSTQnTnyYjpVPWbsqWAelSUOsZS6WH7R9aQDNdX0vU0nTiN207T+1ci09zyCi2p6kU2+0YkVKcbexTHOrsX2LFChKiSSVZ7+Y1lVrdR2iDWVd6iaaLyHSCDTHp2vpjaoR+1LjbJPIUTtdFUrngUs4qXJSMmnsbapcSvc3j2qS3S8vn9TRW3sG2xnnVlOR5BU9kqKU2ygxpI5qMmpxtQYAqD73sV58Cme04VXct+IjA6RQbOSAzjSlDy/SotPcIcS0sEKVgT1pj4Dt/DvHLe55pG5E/mEgGjn2jaG2GfHaAC2yFpI7jNdW1h1ehS1LgHc0VpMKifnRj7PrhsseGqPEQSlwHnIP7ERUXC/F4ubcbgArkfcVz291FdrerdSCUqPmj9xXJ70gPi+w1cY3P3S6bebgThfYpJ/iiWr60l+3IkZGIzNKdxqKL8eYwE/Wgl/cC2UAlUgck0vO3cZtR37Gg0VbawrITPQxTUjVlNN8wR60p3vFYUnaAZ7mhTmolVO4znyYtUcLelWMirtNw8kLAAnrTVf8NMKZmIMcxXLmXiVCiq+IXkDYFmPWmaaaiiUckWnKS5JbXQFBZO4AA49ai1VoRHUVvaa4QIwT60d0rhz70kqK8ntyqXXrtl/h4Xj0w3Yq6Y3zNWU2xKyY5Ucu+FnbYGRuT3FUhcJSIPOnbbbaM2jSkpAy8RkCtLtk7cUZZ0zxfNNa3FiUeo70NSVexPlPbYVFJq4w15KtOsBRiM1KhgpEEU+SdoOKNWLzzAJr1FgnnFFX7MdK8t0CCnrTSyKthsTlF0wddqSUQOgpYfbIMU1qtjuiobvTQMnnTxkolo5HPkBWLik+1b3DgVzoyHUJQRGY7Uu3PMxypovU7oo6XcL6Tc4irGu3hDe2KAWayDir91cb8Gg4dVgRraunYKyqniRgV5TaTqOrN2jbfwiTUFzekYiKhubg253OJO3uQYp70nhBF9bJeJ+MSmsit+5qtIV7bTzcJ/DlSvSqzZXavttPp2pWoCemfWivBNyNL1B22uT5Vf+NR7zj6j9qZPtaYQ7a7kjzCCk+ozR00rbBqvhboI6zwUw9bnEHbzHeg32Z8SpbSbJz42iRPdM4qrwDxoldp4bzn4iZBnmR0pL1SzebfVcsSMnPQ/70U6lSA946hk+1JSkvtvtyFJgyMEirCuMUXNv4ckqUAM8waX9P1wXEi45gcj1pc1NxCXiWSIB5jlSKLl0s6WRR6lwwncWTtqSttcA5KRyq8nXmfAO8jdGe5VSvd6w8vyqPl9BzrQWxWOVU0Wuok8uny8G7eoEKKmztmq29xxfmO4nqantrIJ+LnVpLI5pOapsjLLKl3sgVpxPrV1/TVtoBUggGtWblSVAq6cqYH9XS63tIA75qE8k4vi0XxxxzjeqhXs0+bNbXjRmrLqUTINQ3NwYwKpFtvUZpw/L+pRJijehcUPWxG0ynsaBB2TkVhUKtaa3BHDOMuk7Do3HjD42ujafXlStxxqFmpUMwVdSnlSKFmvJqWhJ2ja1qjU9xlsNSKR5TNWnNbBwaU2lxmYqcXU86DxRb3M0sMkqixgaUFZFE3m4RkUK0V1AxIoxc3iVYHICoSbSaKwgooX2k/iGOQrxpHnJq9pbO7cepNY4xG/0mi3z9iCi9n9QewiVKNUbkFSoopbNwgqrzTGwPOe9UjJRbf0ITUqVfMqHhp4pCijBqg/oBGTT4riUbNuIpa1PUdxxRjkySdUPrhjpxdlPSmGG8uAdeYnPTHWlzXVoLpLfwwOQgT1gdqLPqmoUaXvExVUtLts0LP8TZIV1c6ymBWlx0Ne1T4iK6WfSPFOk29zZrgJIKJChnpgzSF9k3Fa21KsnFAJROycHnkT+tUeEOOEtWv3RxOQCAroQe/rQrWeGVgfekHbOQep69Ky6qk+xZq4p8l/7UGC5ch5syUxBHpmvLfjFVyhLDoAOAegJ70O0TiVDaFfeElRjBiff50vP3YdWVAbe1coNrTIEstPVHuGNf0tDJC215P6/KrD/GahbBnw5VET09470ruBZVJUT7maJJ0wkeYim0pLqJfFdtx4KPib5rxi0O7nFFbW4S0goKM5z3qPelfoaZt+mxn1pPpf0I/uWMGSKtae/tMKFVVNKRkHFYbwfmFLJao1yS1PVuhquXmnGoSIV7daX7q228jmqCL8TAURUVzvOQqaTHicHyassnkSTjSLbtyU/EKiF6hWCINQIfVELzURPYRVqOhiUduTd63zhVbpeIEVva2ynFpTgE8irA+po5ZcNEqKHkuIV+VSU7kR0lVCUkuSscfZANizW58KVK9hVyytGkE/ed6SIhIHMUwlKmGfBdSVNA4eZVkE94oY2lgO73XvGRHI7txxgR6VP4lldFE93ordwN9mpJgZbOFf80tXNupCilaSk9iKtJQorU4yle1JmUz5R0kjlRfh9ds+4pN3vK1fAorwOwJ/mim4rfdfqDaT2FuvVDlTVqHCqEBSlOBoAwA4U5PptMketLt5ZlpQG5K5yNhCh+lNGcZcAcWuSJBjIJFXbXUikEHM0PVNZI9aZpMRpMZdGvkpBJOcmK3VcfgqPVRP6mltHoc+tWW7wkAKJImpPHv9Scsbqo+gxXoCWRHYVVeZKWE/5qjuLkKb2pnnkHnRJl5IKQrklJPz6VPdVfrZOUbbXGyQFtdLW4Y5epq05oMGCqfaiF3cQQACoq6D/ii9lpz6m8W657kU7yTluuCMcUFcXyKNxYIa55NV3bkxjFdOseDrV9G1a1JfjIUYIPselLvEvAT9v5kp3t905I9xT40u+504ZErXHsKbbClCZ51lGba2hIFZUHnaZZY3XIM4mctlORb/AJeah1/3qhqWuXK20slcoTEQIJjAk9YrRvRFwSOc1Y+4KA2kSe/arrTw9xpZkrafPYp29utSQSkwevSa2trZCVHfNFyw74YQCIHp/NU1PD4XBnvR13xuRc9+nY8ShChAwRyqN8LSck+9avswJSZFaG5WkRzHrRXtuvcWm/N9yZF2DhYmo1lE4VVI3aZ8ya8WwCJnB+tFJJ7bFVif5ty08XEjBwarMvkmFDFbskp5Gff+K1nNEtGFfIlfZbgkTunl0jrmrttpDziAW2l7RzJwmfcxRDgmzQ68sKCVrS2pTaFGAtwfCM8/b/ajujLau1gOl1F02ZgqlJKf6Wykjp8NSnkrYvDGuwqp4fePLYfTxET+9btWiGhtuGnEk8lgxHsDhX1pj4g1u1UAnwELckhe9JaKCDHMZ6HvVcvgWzxWgoaWkBltxW5RWZlSJAO0d+VJrk1uh9KslsTbvthhbiFgYQsgNuo7fF5Vj0mhStUdtVqY3pebBI2zuSofXBx0oAaM6RrDbbamltkTnxW9vi+0qxHtHzpnjr3ApfQ8tXty3AHBaoKSSklWY/KAeZq0jTmnGEuWu4vNqO9KiCop6KCe1ZZOMuK3FloNTCi7cK8TMSqQQr6J+tDLpsB9f3MuLQk+RQB3R3MCQJrudkD5hO34k2q3ONkLEyWzs3HoFpiCKj1LW2rlJCrcIWCSktQASeihHKvLZg3S1KuHYdSAEtkJQpfbzKASPnn96y/tXbUpfRttiR5Gw4VObeRUeeD1mPauqN+4bdexo03cXjQSFJWGgYRKfE2+g5qGeUmr2nafbKI2OPNPpghC9iVFX+UqgE/Sq6rhC0pcuWXG1KPkuGgESRz8mEqPqCK21XWkvMeFK3Vgg+M6lCVgCNqUhG4qETO4/wAUHfC2OVcsK6ibYkovUuJczDoaKFehISVJcHtSlf2qEubW3A6g8lQUzPQg5FWWrS4fCQfEWE/DuJISPSeQxyoxaaK22CpwhRE468p5+mJ9h0NNFae4G9XYX7WzUvkkn27/AMUZt9DSkAvGJnA59jMcuVXlalt8radqBM4PKMH29q9Zsi+lS0qSdvxblAe2ScTXOZyij0qRBShuAOcjPXr1o5pSLG+ShhW5q6ACdwB2rI5ZGPrFJVxqy7VYKkKEglII8p+f5hgCRBrpHCfDzV/bfe0rKVuHO1IT4a0flx+85BFBJ3shZqLW40cLcMotwS4lKnJgK5+XpHao724vUPKhALc+XaAcetImr6uQ6WkruFFswd04IMH2orw7q1064Gkv7fVcHl786XUmkqoySz6Z6WvtRJxLY3RPjrTAEZHMD5Vpp/GrzMIcQXU+nxR/NPLa1NslN2QoZBUkEgg9wBilK642s7c+FatblExJEAfM5NOoKO9hrS7urLp1rT1eZbYCjzBTmayuX6xqJU84e5/isqa1tX+x0s8U2g1qtzboQltDKy6CQtfT9/4oQYpv0i/sVFSblKRvMhwnGenpW2r8FkjxLRQdQegIJHsetI4urI5cWrypbenJzi/1MpkAcqCOXgUZUab7/TslLiSlQ7iCKXr/AEUjKcj9atinDjhiY6T6lZQDJUJTJHpWrIdGBKgelR2qiyuSSB1jt7UwsutPyltaRCVKBjltE8u9Uk67GyFflf0AmoLSghIA3D4h2Pao0XE86rtJQskbglWc9D79q0dYUkwY6ZHX+adD8cF6K2AqiHyTJOZJM9SefOp23h7V1BTLLZIyJkGZHQ9MiiqeI7jBUpKymI8RCFkRyypJPehEzWUrinyMm1wEf8ZdkFOxBEmUNoSrP+YJn9apvPqWSVqKieZUZP1OahmrVrb7o3KQgE4UueQmTjpg5jpXJJHW2V6yrFwlpEgO7yCBKEkJIzJBVBxj8uZ54qtuB9O09fSfpziiA2SfSmLS+IUBCWX21eEk4LKy0sZnzbYDvL0PrS4B/f8Afp+1SMJJI2jP8ziMUsop8hTaDPE6/FUHg+04lQ2pSCoOBKeXiJVKpiPMSZqpZ6w+kbd24YA3oS5tiIKd4MchVyx4aWobnDsGYB5mDB9qMMMW7WEpC1xnd3xyT1x/eKXZKht27Arek3D6gpzdn8yzyHz5D2otbaUyyQVfiGBHOJ64GT26jFZeXylEjdsAzAA+EkevM5gdhzyatsNoeSElfnSjCCggqGYgAHcNwAJ9IJ6UG9gpGqHytEJgTgJSDMZ/MIHTqe3KKGOO7DKgQpIlW6QYGegPKZkdKg4gXc2BbKkFK15SuTEJ2mRnaTMgpUDg8uRHRuGtHtdY05Slgh1cpWoqK1NvgAhSST8OQY7GDNFRb4OckLfD+lt6kmLcFK29viEufCDJTCSPMPXuOlKOrJvNNvg26orUydyARLa21Hdy/pVkEdDPUTXvB2rq0u/3EhRQ4tl1A/MnfsXB9CAof6RTr9s9u894VwAE+Gn4UEqPhrMhZMbTkckkwDNMoqPJNyclsMnHK7O70xFwkJWQA6ykEbyr86I9twI6FPpSl9nXF4FyWUOeAy4BuKwClL3JJGQASBtnkcVQ4D4rQzart3UnzEkOp+NKpKiFYyjCcDucGaqPcLLShd0ylKmIUVdEmfiCASZjOBkRSt7naeJMZOKYQ+snccypRyJPWUgAg88cqGoeEAp+oPOgml8SrtVCUB5sghKXSdrajET6DsSMGq9xq6lrW4nYmVknYBG6IMAfkMTPrUfhNmXPgheuJ0PR+Mnrf4yXGxzSecehoopGl6koFpQauOYxsM+qeSvlXK3NaKkFO2CcSDiPaP5qLT71LZ3ebdyxEBODIPOZFUhGag7X0EjkVpXsPN99mV6XFFJaIJwd5E/KKyhdtxbeBICL07Ry3AEx6kia8pllgtq/R/wM8MXv+6/kWr1MuACQJwnmr2gd6eeBNF1FCvEQr7sz18WYI9EH98Uy2lj92TNjYEqj/wAzoAUfUJMEfpS1xAq9Wd1yl0DpIIQPpileTStkHJK3bX2/kYuL9atFo8MgPOgRvQNoB9+vtmub3F4hGCZPYVDd3hUdjcmTBjrRW04YdbaDriUDcfLKk7jPKEzJ96Rw21S+xneR5JbIWryyVcGQkIHc0HvdHcYIWlU/pI6jFNWqurRgCMxPWRzEdKr6fbB2VLJJBiP+s08ZNRt8eg0crukIbhzyINWLS58wknHIzy7f9cq63w1w/pryiLvyn8o+FJ91cwfpVT7QfsxcB8SxZCmds/hncr5p6+4mrRypo1RlqViM0GSSFpHfcjdtOORR1HtBrS50h5vO0qQQCFoBUkyJ7SPeIoMpLjKoIII5g0RstaUIG4pMyIyJ7wcH5imp9h013NUqIP8AFWEXA9q3uCl0bo8/dIARHo2Bg88z+uaoFKk9J9RXLcNhGa3uFKXtlXIAAHkAJ5f31oa0960RsEF1aUDKlGB7nlQaoKPQ2By6TlW0zjA25j3k/pUjdoVkQJIGYkyZOT2xAj0pmY4abby+v3SnI9pHWiVstITtbQAOUxk4I6/6hipuaKKAFt+GjgurAGMA5OJ7Y6/Q0VDrNvtS2kk91CCO8ZM94qhc3iguF9MQcdT1jHeT2FFNOsW7yW2yovgTAKSNpOVSDkTzgTPblSOTGSIwh24SU53SITMdP6Mk5B+tB7177qoeKkphW2du6SAcYISoHHUmDzIEVX4utLzTnw2spSFDc24EpJUOSoUoEg9CmYyOc11rSbW01XSIUlDe5MLiB4T6fzZ5ZyJ5gx1plF/QDaFrg22Z1gKyGlswCEApXBHlWlU/DM46H3kol9plzpWo7JJWyre0smAtB+E+oUJSpP8AqFecCa+qxu0LTuBkocCh5Sg/ED1EEA4zim/7YtKU8W7jxEuOJSkQnypW0rzJLeTvCSTOZIVPSmSURG5SQy/aDeM6lpfiMNlxaQl5EoUfDg/iAqAidu8ROSB2xzv7NeI0276vGWpDCwkLLZUACJ2qVGYyAY6H0qfhTi5y3tvu5G5oGZHxsuDG5I5KSfLg9TIPMVpqHDqQj70y6gbgVBGAVp3bVEJHwiZ5wMYiKDnvTO0qtRnF+iBx77zbRmFLSnzIKhyU2oElSSAPWc5mq7fEK0bEOkuMowAvK2geYSewz5Ty5CKraRxA7YlzwwnzpwFJnw1SDuAOM8p7E9qru3peUpwkFSyST1JMzuB+LrQ0vhglkreIS4jRaeIPupWBneVFISoY2kBM7RO/BJ6d6Dm7dbR4QWstySE7jCCr4oHLIAkiKhaQptUpPoef69R7UQ+5rUEFRbRvIxuT8JAUlWxHQiIOJnn1p6rki594v6FFHnyeRHPljtJ515/hxSoCdgJjdkpEnmY7ST5Z9qIJJYJBbQSY+NIUAAZME4zy9u0mi9tqe9QKmvGT1BUBtHJIAUoJ5nkZ9KSeRxra0LiSm+l18/4Aa/DSjancpUyVqCR9Epz77iekRUAo3dWW8qO0DI5dARmYETMcp60Hcb2qKTA9T/xTYsilsR8RBxldp/L9yKfesrya8qpns+heNtQfabIbaVtgHxkrI2GeqU/ucUqaZxvcNkBwh1HUKiY9FD+Zq/dXl9pqWw4424hUwlRKiIickAxnuas6eRewo6YiOrm/w0n1HllXymsbty2Zscm5ctP0PbrhazvmfvVoPDcUCoFOApX5kqQcAzIkRnvSTZaQ6+pSW2itU59O+4nA6dRXSrniSw09HhhSARP4THnO7meXIz1VFIeo/aI88rwrRpLLZJJIICiDzJWBCSZ/LuM1TJBS3HpJ7Pf2LqOB2wZvrlDaRnwkKBWe8qMnvyB96LWt2xb+TT7ZKe7i0kqV9Tuz6ke1c8OqlDhK07ognnJJAPMzMhQ51f8A/lTyhCFJbHZAz9TJ+kVDJn0RqjX4XwalvW4z6tboUfFui03M/AIKvkMqP1qhp3FKmj+CspAgbHPMlYGEmR8CogdBiZmldbhUSpRKj1JJJPzNeobKvhE/33rF+Jm5dKPRfgMWnq2frwPV5b6bqQi6bSw+r/8ARJwo9948qv8A29prnPFv2T3VsVLZSXmhkLRzjnlE7h8pHrR62sHI27hBjy88/wAfKmKzv7yzSCglbQ/KsSB39QPUVvx5nW6o8nLheN+q9V+5wFO9CjMg9jVxm/BwrB713TUbHS9UH4qRb3CvzARKj3Pwq+cGue679kN82shlHjJ6KSpPLpIUZFalkUuSSd8CkphKvh5+n+1W9EUpt5BEwFYVj/oUJvLR21cU255Vp5pkK/UVva6koZpmtth09zp7LSXwoeIgKAJO5URH99J50E1C/ctShTja4Vu2EGAY5ZIMjJxigOl8QvIfbWVb9ipCSPKSY3Y5ZgV3ji9NrqGlLUIMo3thMBQdSmQkDvOCPWoaK5Lqaey5BXCGmW+r2qlPwpXwLSkBIbxIKIAjn9QedcwZac0jUzlO+3c/qA8RspB5Tjc2rr1PpV37L+IPu91tKlMtrBCzO4YOCRHNMkzHeif2taKhy48ZpW9e0Bwnzb0x5FhSRt5GIHQCmVRdCvVJWNP2rqN/p7brLRGxQdQo7dykbDvCEyVEQqSYA8lI/wBm3EKLVbgu0lSFwCdsltW3yr2R5hE9CeRzWun8WOpt0sLUVsgzEwto/wCVQzByY+h6V5rumWyAHGblBcVtJQnzJCFp3CVdFTtEQYmhqb2ZzUUtR7rfDyrh8v2ifEKju/Dk7yPzhP5SeZA6z7VU0vWSytsOlZt58yCJLYPxeHMR0McvTrVVOoXTDbiWVLDa9viBOBuyE5HMHOJ9+VQeMHAT5c/UehxkehrlHsxZZPzRCWs6hbvOJNu34QAgxKiTJI3TEmDBjHvQFVvtVuTyzj0PY9cf2akba80hUdzE4Axj5Ac6P2mlh5IUXIUrASBOeWSTn2z8qLkoLfgi5tu4v6A1LYcHkBOFYndASJOPiTA65Fe2qDbvJUtKoBkpwNwiRzBHMg8v1omu0cZCmvEhJJO1K4kmBBCTMQBg4+tUkXC0eVUKSPyqEj5GujNS8rslllLHT0uJfsFsuJ/EBSEzuUQXXInkAICjEZgdelQ3qbUubGUXAB5KXtj1JCRgfM1lvbpcUVNnYrmUnl8o6VZTb3IkgFwCJIG7bnrAx86i9m6f3df8Hh4iM0k4W/ldg5nelSUSNqoAC/gyes8qvW2loewmQqYKUncJ9O4PSoXrzf5XURHIp5j61JbNKalxtQUORGQqD3FP29H/ALMeS22q/wCFy+4Xfto3OJTIkJKxPLBKUqMRzz2+VB7uU4eTu7KEA++MEeh71uX2d25TUq9VKVn2Jip9TeC20LA5kxI6df2rt9SUlyda5x3S5sE/dk9HBHrj9Kyoykd6yraH/l/oPxF/idO4y1C4ccCLlCUFEwEggEGJIJJkYFT6Lxo80kNuJDrQATmJA7T1Ed6AajqLj6t7qys9J5D0A6Cqu7pWFSad2CWXruLGTV+CrbUNzlk8lCzksL5T1jqn6EVzLiHQbm2cKXUqQvufzeoVyX700tuFJBSSCORGCKbtN4sLgDN20m4bOPglX05H96vDL2ZfHlT9mcjvLshCl+LuWUjcCMyAMz39ajsdUB54Nde1L7K2VlL9u8pgSFAOAgo6jacFJB71zTiDgVxt5SWF+NHNSQQJ6+9GcYS2kb8WWcHsizp7+5aQo+XvXTuEuGzcI3qMN8hA+LAnFcQs1PMuFDiVAgHBxnvXXuAdecCUNyBJAMmMmBSRxRgXnmlkZ0Wy0BlkSE7iO9ANf4oQ0oJ2RBwMQqMxPrEfOnUGa599oeiMkBanQ2CcA9D3q+aFLp4Iwlbd8lO2VYanKWotrgdMbVHrAwFD2g1W1di/s0FBccLXIKQolPtPNP6VznwFJdWEncgK+JBIBAkgjGPT35V0DgHXtQcPheEp9nkS7jaP9ZwfbNTcIy42Mkob0+fYRdV0JD53cldx196AXuglsdRHLtnnnp0runHOk2iEbwUtvf0I5K7ykcvekEiedTWSWN6eTPNvG6s541Y+dIK9iSRKj+UTk8/NAzFdI0PjVNml61KCWiSGnYIWCDAKxzIVEwMiaof4a2VTsB9DkfSh+t2IWMIgjryB+nWqfEU3SL4vEpPdfUvXPDDrgcvGEI8PzKWRCU9SsIJ6nOKoaVr/AN2Mqb8RuFAtKJEKIO0+08wImhl3qr4CWwpSWkklLYJCQTG/HWf5rdK/Hjkk8oP65o6PU1PI+Yli71MXKy4UJQYjagQMc4R25nvQty3KVFQB7gchnl8udTtWm1wJWSkT5lASQPbrRBsNqCk7junyqVjA6Y7+tP5TNLJW6e/p/wC4I7WwccSNragkiQVYSQMEyYByDyqRrSC0SpbQXKSB5j5VdFeWCY6TW7S1tGCTtiOciJnFELjUfESEl4pSnkAM/Mj51KU5p0t0dj0SuTel+gPU4hYCVpKCkQCJiJk4PrJr1tlaMxvSTzSf9sisv30nCZjueuK10y7KFf5Tg/702luF19DK56MvRK/cJNak2An8EJUn80qUZ75NQXaUOxsI3DocSKOuXjAYUn7sp55XwqnalA9M5NLr7Hl3FGw/0nnUoyVpovmxZHG5yT9il521zkEUztak8u38Jp0toIykA85yTBGeXOaDpJ8FW/8A9ZrTTllLThk+lHI9XV3ToXDKeNVHirN9QfIG1SytXU9PpVVh5SnEZOIEjBj5c6r5PSTVyztyghaoEdOtUajjg13JqWTLNSkRajBcVJj5dQKl1DDbafSsTYrcWTEAnrz+lNthwFcXagVDwmwB5ljJ9k0E1cV6FFCTjKlyIMV7XXRwXpTfkcuJWnCj4gGfYcqyr6vYX8M/VCRVqzs1una2hSz6D+4pu4M4ZYeQHHF7z1bGI9+tacXcYuWEtMWoaHRZAIPtGPqaxxx8WdHw6rU+DLLgkIR4l26llPaRPzJxV611y2alFgyHFDm6rl9Tk/pXKl62q6cm6ccXJwAcA/sKKaNfJbKkpwDjn0qjSjxybMOOK3rYZNe1hv4ry4K1dG0GBPYJFLN/xY98DLQaSepgqIqrqvDKHZW0qFc+fWl9BetXSt1BXiATXQjF+bk0SbXlC7tytxW11HiiJKsBSfmK9FkXPNbu7o6H4k/KhhvVL/8AHMq5hIk/8Ud0rhp5YTtlqPzfmNNJJAjbDjnEN000hCXFJWcrIM7hyGDyNXNO4evL4ILghAM73ZyPYnlTDw5oq2oWpKVkclLGfeKr8SLvVTJV4f8AkECPlUdaQM2qKvsBuINKat1JQh4OK/MAAAn6VJcawLW2Sk3LoWr4WkJMbep30DVI51qozzzSJo8hZEpuTX60bKe3+aSZ/qma1JrBWFNK2TS3J/HxEVEpc4rQmo/Hn4QVH9K5W+ClMru6eNwUk7VAyMTn2NQt2a0pUgFPmVJVtG/PMT2q9scP9I/WsLK/6x9KsnPi0XjGaWyZXttOSnJ8x7mtrjTUL5CD6VuWnRyUD8qiN8tJ8yY9RQrJdpiuLXmBqVLbXtOR1B7UdGnMFO5aggEdOtUnG0vDBzUtravYQmFdADTOSe/DEqS25RTFk04D4SyY7ihgSQYGa6jYfZ6+tALjqGgegGfrNbp+zHYSpt8LV2I/5p4zlFN8lvwzbXYC8J8A3FwgOLX4KDynJI9ulMY+zxkSE3QKu5g/zRvRtY8Nv7tdpLZA27vyqHLCqXtZ4CWVhy1dJRzCZ/Y10qqzSsUVwgPrHAVwyCuPHA/p7f6aWHGzH4soT/QBBn1pytuObmyX4LzZUkYzzj360xvW1hqTe5UIWfXaoH+aWuCbxxlaicptFhU7AEJHM8yaZeDOGk3hKgsJCTBJyo+wPKg2r6cLYutpVvAOD6VT4avVtObkKKYHQ0KVSl6Eo9M1GR0+/uLXSBIYW4v+siRP+o4HyrnnEXH91dbvMW2+iEY+p5mnXSPtBaf/AALtAg43dD79q01j7N7d9JctHIJyBMg1XhGjzbxdo5J/i3pWUwPcA3gUR4Mx1FZQ1xG0+wQs9QWyd6FFJHamjSOO7e6QWLxAM43RII/g0j37kINDtHRKianDaDkzBjySg0kdI1D7PLdxPiWhBn8sz9KQtc0dyzPmBHof4NH9L1h23O5CiI6dD8qabLi20vkeFdJAV68vka6PVua4zjL2Zy7T9cgwcGmJm7bdELAIq9xP9m4UPEtCFJ5xP7GkRbL9ssocSoR3qjUZcFFKUXudF4Q0JpbqtiQB7V1Kz0ZtCRCRPeuH8K8Sm3WVKxPeu12PEls42lwPIAIBIKgCD2iuxKNvUWlKTitIP1+58LHIUljj9Vu6UFHiNTz7f71c4v1tNw8lKctA5PKaXL+2Cl+GygqHZI5f7VJbTbQ023GuBxFnZagN7SghfUDGfUUt6nwu+0ogJKk9FDtVvReA3N3jPOeEOYCTBx3NMd7xxbWxDRUXIwSM/U0ZQi+DJLFGSuZzdSSMGo3FQCa6Rd6PbXqPEZUAo5xHP2pJ1rh95oKCkkjuBioyi09zO/DuPG6Atq34p3K+HoKvEwMYFUdLegbFYIq44mRVpbbLg1eGhHTfcoPal5ilIk0Nf1h1BggGiD2mSZSYNTt6Gk5Kq5OKNFNmukX5cEKTtPSiC0A4Net2jbfw5NRP3ASM0vL2BNpLcCPp8J0beppgs7kpUlY5iDQVtkuObjyHKiwFDK7ao8uTS49djpdpxHbXTXhPK2EjMmPoa90fS7dhzei5Uf8AKVzXGtXd8wAolpeqqttq43RzBqm9RvuaMfib5XB29d2y+otFO7GZSY+tKHEniactCmVnwlHKDkD27UE/+0iB5WRPvQDUuI3bwlbhgDkByFNlvTfcqs0OzGvWONbS4ZLZal0iOXI+9c81VZSRBjHSoLE/iV5qCtzlGv8A6fJGSeVzhv6lp9f4Inmai0zCVGtr8eVIr1lO1o1P+382H87fogYo5NHOG9WdYJUhZEdJx9KAmiVkIbJqufy0J4V1Jv2OhMfarCQFNSesEVlctNeVXQH8VMvai9vhKMnsKaeFOEHnEyobAeppa4Uvww6FqRuFPOocZOOCGxsH61nypQjpGxqHmkE73gEKbIbcldI73DD9quXU46Ecqts8WP2ytwUVTzBNXr/ixy8SEqSEik4ha7jTeKUdtmFOF33AlR8bYkdDB/c4FAtVvA+4VKhUdRR9ng3xWgoLz26Uv3+kOMGFJj1pXsSyKaxJU/nYR0XhYXWVJ8sVU/8AijoeKG0naDgnAq5oPEblvjmntT3Y640+mEkBZ+s0VT4NnhskdGm9xet+FAgBVy4Akc0jA+pra64qtrceHbISpXccvrQLj3SLoefxStH9Mx/3SAXHADAp+xVzSdMctb4jddw47tB/KkwKAeK0BnPrQPTbFb64JM+tHG+GlD41CPeulS5Y6V7kNtqqmVBTKykzyBx9Kf8AQvtDQ4A3cpgnG7pSLdsMtDGTQZ97dTwTl8jNkyRx8M7HqPCNvcjxGVAKOcUp32hP28yCR3oHw7rzzBG0qI7dK6Ro/GjTwCHk7Se/I1NwadI6MozV8MQ/EX2r0uK7V0TUeF2nQVtGCe3KlG/0d1qdyTHcVNtrknkeaHuCQ2tXWK1Fp3zVoKitSaGpmOWaTPEoiqmoXuwetXBVO+st9dGr3JqTItA08PuSs4qzrduEkoTkDrVO2aW2cVO8Vq6V003K7PVx5sEcdUL7qYMUSt/K0aqXDB3ZphstAdfbhsfWtOSVpIx44tt6UBdMTkmtCglzl1pu0Thl1hYLrcpnMZp/Vo1s8gDYJjtBpHPqbRoh4ZuKvscW1I5AqS5w2BTfxHwE6k72/Mnt1pT1ZspASQRXL8sSeSEoqTYINE4hqhqRkUUvMIAquXeUURxbQkyglonNZV9hvyisoPLuS0o3sUjtVtfKsrKyS8xWYGvTKqK2fIVlZVsnlQiOh8Fuq2xJ+ppk1VsFJkA+4rKyg/Kelh8hzHWEgLMAD2oZZuEOpgkZ71lZS4+TD/cHniBwm3yTy70ipT5ayspZ8mvxXCKtlh1MY9qKa4s+Gcnr1r2srn5kVh/SEsmvWude1leh2PMh5g3YCrF3yrKysb856i8g38EPqMDcqPc0+3iQUGQDisrKaYYcHMtZQAswAM9KH1lZWc8jN5jwVtXlZXEjw1uivKygy0A5o1ugiSlJPsKY9DQArAA9sVlZVI8o9eHlQwKrdhA3DArKyqdyqLtzyrnPHLCfDUdqZ9hWVlPPzojPyM5Wj4x71evuQrKymn/UR5cf6ciyx8IrKysrO+RT/9k=" id="117" name="Google Shape;117;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QTExQWFhUXFxcaGBgXFxcYGhgVGBcXGBUcHRgYHCggGBwlHBcUITEhJSkrLi4uFx8zODMsNygtLiwBCgoKDg0OGxAQGy8kICQsLCwvLywsLCw1LCwsLCwsLCwsLSwsLCwsLCwsLCwsLCwsLCwsLCwsLCwsLCwsLCwsLP/AABEIAMIBAwMBIgACEQEDEQH/xAAcAAACAgMBAQAAAAAAAAAAAAAFBgMEAAIHAQj/xAA7EAABAwMCBAQDBwIGAgMAAAABAgMRAAQhBRIGMUFREyJhcTKBkQcUI0KhscFS8BVictHh8TOCFhdD/8QAGQEAAwEBAQAAAAAAAAAAAAAAAQIDBAAF/8QAMREAAgIBAwIEBAUFAQEAAAAAAAECEQMSITEiQQQyUWETcYGRFEKhwdEzQ1Kx4fAj/9oADAMBAAIRAxEAPwBeQ8VGVCaldSmDBrS2uEKnufpULtq5ulPI/SvMrejZexM1qATgivFXe4yj9altLdJwrB9KjubXYqU8v1rumztyVpBX8RIq4q0QOYHvQv8AxAJIzPoajuLtbh8n/Fdpk+A2kXrxLZSRg0tm2JUdokUZb0snKjRG3YSgYFVj0dxJdQDttIJyaM21ohA6Vuh8FUcqsr0hxY3IBIrnM5RKVy3iRW+n8Pl5RVuiaOcH2AfcU26IKOY9OlMus6cLNPiJEpGSPSgpPglkxJ9Qsp+8WYiCtHpzrUcXCfMkg0f07XWbgYI9jVbVeGmnsjB7iuaXcWnXQ7QR0vihJT0j1NAuLeI21JISdx7ClHV7JVurbukVRcOJNCmmTlmbi0UfEgk1OlYNehAVionrfbVtpP3MfVFeqJUMia2ftwRFa2pJNSunzAUjvUOmtNge6sora2YAHait43itHWoTR1WkPHI4Ni3qsE4oa20qcCmBy3BqS3twM1Zy0opjnr3YM8RSRCgaqhwBVFNWcBECgJQaMN1Y7a4Qx29x5ZFCvGJdk17bqUkZBioXViZoKNNndhosFeZJHepeLr5StiSTQnTnyYjpVPWbsqWAelSUOsZS6WH7R9aQDNdX0vU0nTiN207T+1ci09zyCi2p6kU2+0YkVKcbexTHOrsX2LFChKiSSVZ7+Y1lVrdR2iDWVd6iaaLyHSCDTHp2vpjaoR+1LjbJPIUTtdFUrngUs4qXJSMmnsbapcSvc3j2qS3S8vn9TRW3sG2xnnVlOR5BU9kqKU2ygxpI5qMmpxtQYAqD73sV58Cme04VXct+IjA6RQbOSAzjSlDy/SotPcIcS0sEKVgT1pj4Dt/DvHLe55pG5E/mEgGjn2jaG2GfHaAC2yFpI7jNdW1h1ehS1LgHc0VpMKifnRj7PrhsseGqPEQSlwHnIP7ERUXC/F4ubcbgArkfcVz291FdrerdSCUqPmj9xXJ70gPi+w1cY3P3S6bebgThfYpJ/iiWr60l+3IkZGIzNKdxqKL8eYwE/Wgl/cC2UAlUgck0vO3cZtR37Gg0VbawrITPQxTUjVlNN8wR60p3vFYUnaAZ7mhTmolVO4znyYtUcLelWMirtNw8kLAAnrTVf8NMKZmIMcxXLmXiVCiq+IXkDYFmPWmaaaiiUckWnKS5JbXQFBZO4AA49ai1VoRHUVvaa4QIwT60d0rhz70kqK8ntyqXXrtl/h4Xj0w3Yq6Y3zNWU2xKyY5Ucu+FnbYGRuT3FUhcJSIPOnbbbaM2jSkpAy8RkCtLtk7cUZZ0zxfNNa3FiUeo70NSVexPlPbYVFJq4w15KtOsBRiM1KhgpEEU+SdoOKNWLzzAJr1FgnnFFX7MdK8t0CCnrTSyKthsTlF0wddqSUQOgpYfbIMU1qtjuiobvTQMnnTxkolo5HPkBWLik+1b3DgVzoyHUJQRGY7Uu3PMxypovU7oo6XcL6Tc4irGu3hDe2KAWayDir91cb8Gg4dVgRraunYKyqniRgV5TaTqOrN2jbfwiTUFzekYiKhubg253OJO3uQYp70nhBF9bJeJ+MSmsit+5qtIV7bTzcJ/DlSvSqzZXavttPp2pWoCemfWivBNyNL1B22uT5Vf+NR7zj6j9qZPtaYQ7a7kjzCCk+ozR00rbBqvhboI6zwUw9bnEHbzHeg32Z8SpbSbJz42iRPdM4qrwDxoldp4bzn4iZBnmR0pL1SzebfVcsSMnPQ/70U6lSA946hk+1JSkvtvtyFJgyMEirCuMUXNv4ckqUAM8waX9P1wXEi45gcj1pc1NxCXiWSIB5jlSKLl0s6WRR6lwwncWTtqSttcA5KRyq8nXmfAO8jdGe5VSvd6w8vyqPl9BzrQWxWOVU0Wuok8uny8G7eoEKKmztmq29xxfmO4nqantrIJ+LnVpLI5pOapsjLLKl3sgVpxPrV1/TVtoBUggGtWblSVAq6cqYH9XS63tIA75qE8k4vi0XxxxzjeqhXs0+bNbXjRmrLqUTINQ3NwYwKpFtvUZpw/L+pRJijehcUPWxG0ynsaBB2TkVhUKtaa3BHDOMuk7Do3HjD42ujafXlStxxqFmpUMwVdSnlSKFmvJqWhJ2ja1qjU9xlsNSKR5TNWnNbBwaU2lxmYqcXU86DxRb3M0sMkqixgaUFZFE3m4RkUK0V1AxIoxc3iVYHICoSbSaKwgooX2k/iGOQrxpHnJq9pbO7cepNY4xG/0mi3z9iCi9n9QewiVKNUbkFSoopbNwgqrzTGwPOe9UjJRbf0ITUqVfMqHhp4pCijBqg/oBGTT4riUbNuIpa1PUdxxRjkySdUPrhjpxdlPSmGG8uAdeYnPTHWlzXVoLpLfwwOQgT1gdqLPqmoUaXvExVUtLts0LP8TZIV1c6ymBWlx0Ne1T4iK6WfSPFOk29zZrgJIKJChnpgzSF9k3Fa21KsnFAJROycHnkT+tUeEOOEtWv3RxOQCAroQe/rQrWeGVgfekHbOQep69Ky6qk+xZq4p8l/7UGC5ch5syUxBHpmvLfjFVyhLDoAOAegJ70O0TiVDaFfeElRjBiff50vP3YdWVAbe1coNrTIEstPVHuGNf0tDJC215P6/KrD/GahbBnw5VET09470ruBZVJUT7maJJ0wkeYim0pLqJfFdtx4KPib5rxi0O7nFFbW4S0goKM5z3qPelfoaZt+mxn1pPpf0I/uWMGSKtae/tMKFVVNKRkHFYbwfmFLJao1yS1PVuhquXmnGoSIV7daX7q228jmqCL8TAURUVzvOQqaTHicHyassnkSTjSLbtyU/EKiF6hWCINQIfVELzURPYRVqOhiUduTd63zhVbpeIEVva2ynFpTgE8irA+po5ZcNEqKHkuIV+VSU7kR0lVCUkuSscfZANizW58KVK9hVyytGkE/ed6SIhIHMUwlKmGfBdSVNA4eZVkE94oY2lgO73XvGRHI7txxgR6VP4lldFE93ordwN9mpJgZbOFf80tXNupCilaSk9iKtJQorU4yle1JmUz5R0kjlRfh9ds+4pN3vK1fAorwOwJ/mim4rfdfqDaT2FuvVDlTVqHCqEBSlOBoAwA4U5PptMketLt5ZlpQG5K5yNhCh+lNGcZcAcWuSJBjIJFXbXUikEHM0PVNZI9aZpMRpMZdGvkpBJOcmK3VcfgqPVRP6mltHoc+tWW7wkAKJImpPHv9Scsbqo+gxXoCWRHYVVeZKWE/5qjuLkKb2pnnkHnRJl5IKQrklJPz6VPdVfrZOUbbXGyQFtdLW4Y5epq05oMGCqfaiF3cQQACoq6D/ii9lpz6m8W657kU7yTluuCMcUFcXyKNxYIa55NV3bkxjFdOseDrV9G1a1JfjIUYIPselLvEvAT9v5kp3t905I9xT40u+504ZErXHsKbbClCZ51lGba2hIFZUHnaZZY3XIM4mctlORb/AJeah1/3qhqWuXK20slcoTEQIJjAk9YrRvRFwSOc1Y+4KA2kSe/arrTw9xpZkrafPYp29utSQSkwevSa2trZCVHfNFyw74YQCIHp/NU1PD4XBnvR13xuRc9+nY8ShChAwRyqN8LSck+9avswJSZFaG5WkRzHrRXtuvcWm/N9yZF2DhYmo1lE4VVI3aZ8ya8WwCJnB+tFJJ7bFVif5ty08XEjBwarMvkmFDFbskp5Gff+K1nNEtGFfIlfZbgkTunl0jrmrttpDziAW2l7RzJwmfcxRDgmzQ68sKCVrS2pTaFGAtwfCM8/b/ajujLau1gOl1F02ZgqlJKf6Wykjp8NSnkrYvDGuwqp4fePLYfTxET+9btWiGhtuGnEk8lgxHsDhX1pj4g1u1UAnwELckhe9JaKCDHMZ6HvVcvgWzxWgoaWkBltxW5RWZlSJAO0d+VJrk1uh9KslsTbvthhbiFgYQsgNuo7fF5Vj0mhStUdtVqY3pebBI2zuSofXBx0oAaM6RrDbbamltkTnxW9vi+0qxHtHzpnjr3ApfQ8tXty3AHBaoKSSklWY/KAeZq0jTmnGEuWu4vNqO9KiCop6KCe1ZZOMuK3FloNTCi7cK8TMSqQQr6J+tDLpsB9f3MuLQk+RQB3R3MCQJrudkD5hO34k2q3ONkLEyWzs3HoFpiCKj1LW2rlJCrcIWCSktQASeihHKvLZg3S1KuHYdSAEtkJQpfbzKASPnn96y/tXbUpfRttiR5Gw4VObeRUeeD1mPauqN+4bdexo03cXjQSFJWGgYRKfE2+g5qGeUmr2nafbKI2OPNPpghC9iVFX+UqgE/Sq6rhC0pcuWXG1KPkuGgESRz8mEqPqCK21XWkvMeFK3Vgg+M6lCVgCNqUhG4qETO4/wAUHfC2OVcsK6ibYkovUuJczDoaKFehISVJcHtSlf2qEubW3A6g8lQUzPQg5FWWrS4fCQfEWE/DuJISPSeQxyoxaaK22CpwhRE468p5+mJ9h0NNFae4G9XYX7WzUvkkn27/AMUZt9DSkAvGJnA59jMcuVXlalt8radqBM4PKMH29q9Zsi+lS0qSdvxblAe2ScTXOZyij0qRBShuAOcjPXr1o5pSLG+ShhW5q6ACdwB2rI5ZGPrFJVxqy7VYKkKEglII8p+f5hgCRBrpHCfDzV/bfe0rKVuHO1IT4a0flx+85BFBJ3shZqLW40cLcMotwS4lKnJgK5+XpHao724vUPKhALc+XaAcetImr6uQ6WkruFFswd04IMH2orw7q1064Gkv7fVcHl786XUmkqoySz6Z6WvtRJxLY3RPjrTAEZHMD5Vpp/GrzMIcQXU+nxR/NPLa1NslN2QoZBUkEgg9wBilK642s7c+FatblExJEAfM5NOoKO9hrS7urLp1rT1eZbYCjzBTmayuX6xqJU84e5/isqa1tX+x0s8U2g1qtzboQltDKy6CQtfT9/4oQYpv0i/sVFSblKRvMhwnGenpW2r8FkjxLRQdQegIJHsetI4urI5cWrypbenJzi/1MpkAcqCOXgUZUab7/TslLiSlQ7iCKXr/AEUjKcj9atinDjhiY6T6lZQDJUJTJHpWrIdGBKgelR2qiyuSSB1jt7UwsutPyltaRCVKBjltE8u9Uk67GyFflf0AmoLSghIA3D4h2Pao0XE86rtJQskbglWc9D79q0dYUkwY6ZHX+adD8cF6K2AqiHyTJOZJM9SefOp23h7V1BTLLZIyJkGZHQ9MiiqeI7jBUpKymI8RCFkRyypJPehEzWUrinyMm1wEf8ZdkFOxBEmUNoSrP+YJn9apvPqWSVqKieZUZP1OahmrVrb7o3KQgE4UueQmTjpg5jpXJJHW2V6yrFwlpEgO7yCBKEkJIzJBVBxj8uZ54qtuB9O09fSfpziiA2SfSmLS+IUBCWX21eEk4LKy0sZnzbYDvL0PrS4B/f8Afp+1SMJJI2jP8ziMUsop8hTaDPE6/FUHg+04lQ2pSCoOBKeXiJVKpiPMSZqpZ6w+kbd24YA3oS5tiIKd4MchVyx4aWobnDsGYB5mDB9qMMMW7WEpC1xnd3xyT1x/eKXZKht27Arek3D6gpzdn8yzyHz5D2otbaUyyQVfiGBHOJ64GT26jFZeXylEjdsAzAA+EkevM5gdhzyatsNoeSElfnSjCCggqGYgAHcNwAJ9IJ6UG9gpGqHytEJgTgJSDMZ/MIHTqe3KKGOO7DKgQpIlW6QYGegPKZkdKg4gXc2BbKkFK15SuTEJ2mRnaTMgpUDg8uRHRuGtHtdY05Slgh1cpWoqK1NvgAhSST8OQY7GDNFRb4OckLfD+lt6kmLcFK29viEufCDJTCSPMPXuOlKOrJvNNvg26orUydyARLa21Hdy/pVkEdDPUTXvB2rq0u/3EhRQ4tl1A/MnfsXB9CAof6RTr9s9u894VwAE+Gn4UEqPhrMhZMbTkckkwDNMoqPJNyclsMnHK7O70xFwkJWQA6ykEbyr86I9twI6FPpSl9nXF4FyWUOeAy4BuKwClL3JJGQASBtnkcVQ4D4rQzart3UnzEkOp+NKpKiFYyjCcDucGaqPcLLShd0ylKmIUVdEmfiCASZjOBkRSt7naeJMZOKYQ+snccypRyJPWUgAg88cqGoeEAp+oPOgml8SrtVCUB5sghKXSdrajET6DsSMGq9xq6lrW4nYmVknYBG6IMAfkMTPrUfhNmXPgheuJ0PR+Mnrf4yXGxzSecehoopGl6koFpQauOYxsM+qeSvlXK3NaKkFO2CcSDiPaP5qLT71LZ3ebdyxEBODIPOZFUhGag7X0EjkVpXsPN99mV6XFFJaIJwd5E/KKyhdtxbeBICL07Ry3AEx6kia8pllgtq/R/wM8MXv+6/kWr1MuACQJwnmr2gd6eeBNF1FCvEQr7sz18WYI9EH98Uy2lj92TNjYEqj/wAzoAUfUJMEfpS1xAq9Wd1yl0DpIIQPpileTStkHJK3bX2/kYuL9atFo8MgPOgRvQNoB9+vtmub3F4hGCZPYVDd3hUdjcmTBjrRW04YdbaDriUDcfLKk7jPKEzJ96Rw21S+xneR5JbIWryyVcGQkIHc0HvdHcYIWlU/pI6jFNWqurRgCMxPWRzEdKr6fbB2VLJJBiP+s08ZNRt8eg0crukIbhzyINWLS58wknHIzy7f9cq63w1w/pryiLvyn8o+FJ91cwfpVT7QfsxcB8SxZCmds/hncr5p6+4mrRypo1RlqViM0GSSFpHfcjdtOORR1HtBrS50h5vO0qQQCFoBUkyJ7SPeIoMpLjKoIII5g0RstaUIG4pMyIyJ7wcH5imp9h013NUqIP8AFWEXA9q3uCl0bo8/dIARHo2Bg88z+uaoFKk9J9RXLcNhGa3uFKXtlXIAAHkAJ5f31oa0960RsEF1aUDKlGB7nlQaoKPQ2By6TlW0zjA25j3k/pUjdoVkQJIGYkyZOT2xAj0pmY4abby+v3SnI9pHWiVstITtbQAOUxk4I6/6hipuaKKAFt+GjgurAGMA5OJ7Y6/Q0VDrNvtS2kk91CCO8ZM94qhc3iguF9MQcdT1jHeT2FFNOsW7yW2yovgTAKSNpOVSDkTzgTPblSOTGSIwh24SU53SITMdP6Mk5B+tB7177qoeKkphW2du6SAcYISoHHUmDzIEVX4utLzTnw2spSFDc24EpJUOSoUoEg9CmYyOc11rSbW01XSIUlDe5MLiB4T6fzZ5ZyJ5gx1plF/QDaFrg22Z1gKyGlswCEApXBHlWlU/DM46H3kol9plzpWo7JJWyre0smAtB+E+oUJSpP8AqFecCa+qxu0LTuBkocCh5Sg/ED1EEA4zim/7YtKU8W7jxEuOJSkQnypW0rzJLeTvCSTOZIVPSmSURG5SQy/aDeM6lpfiMNlxaQl5EoUfDg/iAqAidu8ROSB2xzv7NeI0276vGWpDCwkLLZUACJ2qVGYyAY6H0qfhTi5y3tvu5G5oGZHxsuDG5I5KSfLg9TIPMVpqHDqQj70y6gbgVBGAVp3bVEJHwiZ5wMYiKDnvTO0qtRnF+iBx77zbRmFLSnzIKhyU2oElSSAPWc5mq7fEK0bEOkuMowAvK2geYSewz5Ty5CKraRxA7YlzwwnzpwFJnw1SDuAOM8p7E9qru3peUpwkFSyST1JMzuB+LrQ0vhglkreIS4jRaeIPupWBneVFISoY2kBM7RO/BJ6d6Dm7dbR4QWstySE7jCCr4oHLIAkiKhaQptUpPoef69R7UQ+5rUEFRbRvIxuT8JAUlWxHQiIOJnn1p6rki594v6FFHnyeRHPljtJ515/hxSoCdgJjdkpEnmY7ST5Z9qIJJYJBbQSY+NIUAAZME4zy9u0mi9tqe9QKmvGT1BUBtHJIAUoJ5nkZ9KSeRxra0LiSm+l18/4Aa/DSjancpUyVqCR9Epz77iekRUAo3dWW8qO0DI5dARmYETMcp60Hcb2qKTA9T/xTYsilsR8RBxldp/L9yKfesrya8qpns+heNtQfabIbaVtgHxkrI2GeqU/ucUqaZxvcNkBwh1HUKiY9FD+Zq/dXl9pqWw4424hUwlRKiIickAxnuas6eRewo6YiOrm/w0n1HllXymsbty2Zscm5ctP0PbrhazvmfvVoPDcUCoFOApX5kqQcAzIkRnvSTZaQ6+pSW2itU59O+4nA6dRXSrniSw09HhhSARP4THnO7meXIz1VFIeo/aI88rwrRpLLZJJIICiDzJWBCSZ/LuM1TJBS3HpJ7Pf2LqOB2wZvrlDaRnwkKBWe8qMnvyB96LWt2xb+TT7ZKe7i0kqV9Tuz6ke1c8OqlDhK07ognnJJAPMzMhQ51f8A/lTyhCFJbHZAz9TJ+kVDJn0RqjX4XwalvW4z6tboUfFui03M/AIKvkMqP1qhp3FKmj+CspAgbHPMlYGEmR8CogdBiZmldbhUSpRKj1JJJPzNeobKvhE/33rF+Jm5dKPRfgMWnq2frwPV5b6bqQi6bSw+r/8ARJwo9948qv8A29prnPFv2T3VsVLZSXmhkLRzjnlE7h8pHrR62sHI27hBjy88/wAfKmKzv7yzSCglbQ/KsSB39QPUVvx5nW6o8nLheN+q9V+5wFO9CjMg9jVxm/BwrB713TUbHS9UH4qRb3CvzARKj3Pwq+cGue679kN82shlHjJ6KSpPLpIUZFalkUuSSd8CkphKvh5+n+1W9EUpt5BEwFYVj/oUJvLR21cU255Vp5pkK/UVva6koZpmtth09zp7LSXwoeIgKAJO5URH99J50E1C/ctShTja4Vu2EGAY5ZIMjJxigOl8QvIfbWVb9ipCSPKSY3Y5ZgV3ji9NrqGlLUIMo3thMBQdSmQkDvOCPWoaK5Lqaey5BXCGmW+r2qlPwpXwLSkBIbxIKIAjn9QedcwZac0jUzlO+3c/qA8RspB5Tjc2rr1PpV37L+IPu91tKlMtrBCzO4YOCRHNMkzHeif2taKhy48ZpW9e0Bwnzb0x5FhSRt5GIHQCmVRdCvVJWNP2rqN/p7brLRGxQdQo7dykbDvCEyVEQqSYA8lI/wBm3EKLVbgu0lSFwCdsltW3yr2R5hE9CeRzWun8WOpt0sLUVsgzEwto/wCVQzByY+h6V5rumWyAHGblBcVtJQnzJCFp3CVdFTtEQYmhqb2ZzUUtR7rfDyrh8v2ifEKju/Dk7yPzhP5SeZA6z7VU0vWSytsOlZt58yCJLYPxeHMR0McvTrVVOoXTDbiWVLDa9viBOBuyE5HMHOJ9+VQeMHAT5c/UehxkehrlHsxZZPzRCWs6hbvOJNu34QAgxKiTJI3TEmDBjHvQFVvtVuTyzj0PY9cf2akba80hUdzE4Axj5Ac6P2mlh5IUXIUrASBOeWSTn2z8qLkoLfgi5tu4v6A1LYcHkBOFYndASJOPiTA65Fe2qDbvJUtKoBkpwNwiRzBHMg8v1omu0cZCmvEhJJO1K4kmBBCTMQBg4+tUkXC0eVUKSPyqEj5GujNS8rslllLHT0uJfsFsuJ/EBSEzuUQXXInkAICjEZgdelQ3qbUubGUXAB5KXtj1JCRgfM1lvbpcUVNnYrmUnl8o6VZTb3IkgFwCJIG7bnrAx86i9m6f3df8Hh4iM0k4W/ldg5nelSUSNqoAC/gyes8qvW2loewmQqYKUncJ9O4PSoXrzf5XURHIp5j61JbNKalxtQUORGQqD3FP29H/ALMeS22q/wCFy+4Xfto3OJTIkJKxPLBKUqMRzz2+VB7uU4eTu7KEA++MEeh71uX2d25TUq9VKVn2Jip9TeC20LA5kxI6df2rt9SUlyda5x3S5sE/dk9HBHrj9Kyoykd6yraH/l/oPxF/idO4y1C4ccCLlCUFEwEggEGJIJJkYFT6Lxo80kNuJDrQATmJA7T1Ed6AajqLj6t7qys9J5D0A6Cqu7pWFSad2CWXruLGTV+CrbUNzlk8lCzksL5T1jqn6EVzLiHQbm2cKXUqQvufzeoVyX700tuFJBSSCORGCKbtN4sLgDN20m4bOPglX05H96vDL2ZfHlT9mcjvLshCl+LuWUjcCMyAMz39ajsdUB54Nde1L7K2VlL9u8pgSFAOAgo6jacFJB71zTiDgVxt5SWF+NHNSQQJ6+9GcYS2kb8WWcHsizp7+5aQo+XvXTuEuGzcI3qMN8hA+LAnFcQs1PMuFDiVAgHBxnvXXuAdecCUNyBJAMmMmBSRxRgXnmlkZ0Wy0BlkSE7iO9ANf4oQ0oJ2RBwMQqMxPrEfOnUGa599oeiMkBanQ2CcA9D3q+aFLp4Iwlbd8lO2VYanKWotrgdMbVHrAwFD2g1W1di/s0FBccLXIKQolPtPNP6VznwFJdWEncgK+JBIBAkgjGPT35V0DgHXtQcPheEp9nkS7jaP9ZwfbNTcIy42Mkob0+fYRdV0JD53cldx196AXuglsdRHLtnnnp0runHOk2iEbwUtvf0I5K7ykcvekEiedTWSWN6eTPNvG6s541Y+dIK9iSRKj+UTk8/NAzFdI0PjVNml61KCWiSGnYIWCDAKxzIVEwMiaof4a2VTsB9DkfSh+t2IWMIgjryB+nWqfEU3SL4vEpPdfUvXPDDrgcvGEI8PzKWRCU9SsIJ6nOKoaVr/AN2Mqb8RuFAtKJEKIO0+08wImhl3qr4CWwpSWkklLYJCQTG/HWf5rdK/Hjkk8oP65o6PU1PI+Yli71MXKy4UJQYjagQMc4R25nvQty3KVFQB7gchnl8udTtWm1wJWSkT5lASQPbrRBsNqCk7junyqVjA6Y7+tP5TNLJW6e/p/wC4I7WwccSNragkiQVYSQMEyYByDyqRrSC0SpbQXKSB5j5VdFeWCY6TW7S1tGCTtiOciJnFELjUfESEl4pSnkAM/Mj51KU5p0t0dj0SuTel+gPU4hYCVpKCkQCJiJk4PrJr1tlaMxvSTzSf9sisv30nCZjueuK10y7KFf5Tg/702luF19DK56MvRK/cJNak2An8EJUn80qUZ75NQXaUOxsI3DocSKOuXjAYUn7sp55XwqnalA9M5NLr7Hl3FGw/0nnUoyVpovmxZHG5yT9il521zkEUztak8u38Jp0toIykA85yTBGeXOaDpJ8FW/8A9ZrTTllLThk+lHI9XV3ToXDKeNVHirN9QfIG1SytXU9PpVVh5SnEZOIEjBj5c6r5PSTVyztyghaoEdOtUajjg13JqWTLNSkRajBcVJj5dQKl1DDbafSsTYrcWTEAnrz+lNthwFcXagVDwmwB5ljJ9k0E1cV6FFCTjKlyIMV7XXRwXpTfkcuJWnCj4gGfYcqyr6vYX8M/VCRVqzs1una2hSz6D+4pu4M4ZYeQHHF7z1bGI9+tacXcYuWEtMWoaHRZAIPtGPqaxxx8WdHw6rU+DLLgkIR4l26llPaRPzJxV611y2alFgyHFDm6rl9Tk/pXKl62q6cm6ccXJwAcA/sKKaNfJbKkpwDjn0qjSjxybMOOK3rYZNe1hv4ry4K1dG0GBPYJFLN/xY98DLQaSepgqIqrqvDKHZW0qFc+fWl9BetXSt1BXiATXQjF+bk0SbXlC7tytxW11HiiJKsBSfmK9FkXPNbu7o6H4k/KhhvVL/8AHMq5hIk/8Ud0rhp5YTtlqPzfmNNJJAjbDjnEN000hCXFJWcrIM7hyGDyNXNO4evL4ILghAM73ZyPYnlTDw5oq2oWpKVkclLGfeKr8SLvVTJV4f8AkECPlUdaQM2qKvsBuINKat1JQh4OK/MAAAn6VJcawLW2Sk3LoWr4WkJMbep30DVI51qozzzSJo8hZEpuTX60bKe3+aSZ/qma1JrBWFNK2TS3J/HxEVEpc4rQmo/Hn4QVH9K5W+ClMru6eNwUk7VAyMTn2NQt2a0pUgFPmVJVtG/PMT2q9scP9I/WsLK/6x9KsnPi0XjGaWyZXttOSnJ8x7mtrjTUL5CD6VuWnRyUD8qiN8tJ8yY9RQrJdpiuLXmBqVLbXtOR1B7UdGnMFO5aggEdOtUnG0vDBzUtravYQmFdADTOSe/DEqS25RTFk04D4SyY7ihgSQYGa6jYfZ6+tALjqGgegGfrNbp+zHYSpt8LV2I/5p4zlFN8lvwzbXYC8J8A3FwgOLX4KDynJI9ulMY+zxkSE3QKu5g/zRvRtY8Nv7tdpLZA27vyqHLCqXtZ4CWVhy1dJRzCZ/Y10qqzSsUVwgPrHAVwyCuPHA/p7f6aWHGzH4soT/QBBn1pytuObmyX4LzZUkYzzj360xvW1hqTe5UIWfXaoH+aWuCbxxlaicptFhU7AEJHM8yaZeDOGk3hKgsJCTBJyo+wPKg2r6cLYutpVvAOD6VT4avVtObkKKYHQ0KVSl6Eo9M1GR0+/uLXSBIYW4v+siRP+o4HyrnnEXH91dbvMW2+iEY+p5mnXSPtBaf/AALtAg43dD79q01j7N7d9JctHIJyBMg1XhGjzbxdo5J/i3pWUwPcA3gUR4Mx1FZQ1xG0+wQs9QWyd6FFJHamjSOO7e6QWLxAM43RII/g0j37kINDtHRKianDaDkzBjySg0kdI1D7PLdxPiWhBn8sz9KQtc0dyzPmBHof4NH9L1h23O5CiI6dD8qabLi20vkeFdJAV68vka6PVua4zjL2Zy7T9cgwcGmJm7bdELAIq9xP9m4UPEtCFJ5xP7GkRbL9ssocSoR3qjUZcFFKUXudF4Q0JpbqtiQB7V1Kz0ZtCRCRPeuH8K8Sm3WVKxPeu12PEls42lwPIAIBIKgCD2iuxKNvUWlKTitIP1+58LHIUljj9Vu6UFHiNTz7f71c4v1tNw8lKctA5PKaXL+2Cl+GygqHZI5f7VJbTbQ023GuBxFnZagN7SghfUDGfUUt6nwu+0ogJKk9FDtVvReA3N3jPOeEOYCTBx3NMd7xxbWxDRUXIwSM/U0ZQi+DJLFGSuZzdSSMGo3FQCa6Rd6PbXqPEZUAo5xHP2pJ1rh95oKCkkjuBioyi09zO/DuPG6Atq34p3K+HoKvEwMYFUdLegbFYIq44mRVpbbLg1eGhHTfcoPal5ilIk0Nf1h1BggGiD2mSZSYNTt6Gk5Kq5OKNFNmukX5cEKTtPSiC0A4Net2jbfw5NRP3ASM0vL2BNpLcCPp8J0beppgs7kpUlY5iDQVtkuObjyHKiwFDK7ao8uTS49djpdpxHbXTXhPK2EjMmPoa90fS7dhzei5Uf8AKVzXGtXd8wAolpeqqttq43RzBqm9RvuaMfib5XB29d2y+otFO7GZSY+tKHEniactCmVnwlHKDkD27UE/+0iB5WRPvQDUuI3bwlbhgDkByFNlvTfcqs0OzGvWONbS4ZLZal0iOXI+9c81VZSRBjHSoLE/iV5qCtzlGv8A6fJGSeVzhv6lp9f4Inmai0zCVGtr8eVIr1lO1o1P+382H87fogYo5NHOG9WdYJUhZEdJx9KAmiVkIbJqufy0J4V1Jv2OhMfarCQFNSesEVlctNeVXQH8VMvai9vhKMnsKaeFOEHnEyobAeppa4Uvww6FqRuFPOocZOOCGxsH61nypQjpGxqHmkE73gEKbIbcldI73DD9quXU46Ecqts8WP2ytwUVTzBNXr/ixy8SEqSEik4ha7jTeKUdtmFOF33AlR8bYkdDB/c4FAtVvA+4VKhUdRR9ng3xWgoLz26Uv3+kOMGFJj1pXsSyKaxJU/nYR0XhYXWVJ8sVU/8AijoeKG0naDgnAq5oPEblvjmntT3Y640+mEkBZ+s0VT4NnhskdGm9xet+FAgBVy4Akc0jA+pra64qtrceHbISpXccvrQLj3SLoefxStH9Mx/3SAXHADAp+xVzSdMctb4jddw47tB/KkwKAeK0BnPrQPTbFb64JM+tHG+GlD41CPeulS5Y6V7kNtqqmVBTKykzyBx9Kf8AQvtDQ4A3cpgnG7pSLdsMtDGTQZ97dTwTl8jNkyRx8M7HqPCNvcjxGVAKOcUp32hP28yCR3oHw7rzzBG0qI7dK6Ro/GjTwCHk7Se/I1NwadI6MozV8MQ/EX2r0uK7V0TUeF2nQVtGCe3KlG/0d1qdyTHcVNtrknkeaHuCQ2tXWK1Fp3zVoKitSaGpmOWaTPEoiqmoXuwetXBVO+st9dGr3JqTItA08PuSs4qzrduEkoTkDrVO2aW2cVO8Vq6V003K7PVx5sEcdUL7qYMUSt/K0aqXDB3ZphstAdfbhsfWtOSVpIx44tt6UBdMTkmtCglzl1pu0Thl1hYLrcpnMZp/Vo1s8gDYJjtBpHPqbRoh4ZuKvscW1I5AqS5w2BTfxHwE6k72/Mnt1pT1ZspASQRXL8sSeSEoqTYINE4hqhqRkUUvMIAquXeUURxbQkyglonNZV9hvyisoPLuS0o3sUjtVtfKsrKyS8xWYGvTKqK2fIVlZVsnlQiOh8Fuq2xJ+ppk1VsFJkA+4rKyg/Kelh8hzHWEgLMAD2oZZuEOpgkZ71lZS4+TD/cHniBwm3yTy70ipT5ayspZ8mvxXCKtlh1MY9qKa4s+Gcnr1r2srn5kVh/SEsmvWude1leh2PMh5g3YCrF3yrKysb856i8g38EPqMDcqPc0+3iQUGQDisrKaYYcHMtZQAswAM9KH1lZWc8jN5jwVtXlZXEjw1uivKygy0A5o1ugiSlJPsKY9DQArAA9sVlZVI8o9eHlQwKrdhA3DArKyqdyqLtzyrnPHLCfDUdqZ9hWVlPPzojPyM5Wj4x71evuQrKymn/UR5cf6ciyx8IrKysrO+RT/9k=" id="118" name="Google Shape;118;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WFhUXGBUYGRcYGBweGxocGBcXFxcYGBwYHCgiGBwlHBUUITEhJSkrLi4uFx8zODMsNygtLisBCgoKDg0OGhAQGywkICQsLCwsNCwsLCwsLCwsLCwsLCwsLCwsLCwsLCwsLCwsLCwvLCwsLCwsLCwsLCwsLCwsLP/AABEIAMIBAwMBIgACEQEDEQH/xAAcAAACAgMBAQAAAAAAAAAAAAAEBQMGAAIHAQj/xAA+EAABAwIEAwYDBgQGAgMAAAABAgMRAAQFEiExBkFREyJhcYGRMqGxBxRCUsHRIzPh8ENTYnKC8RWiNJLS/8QAGgEAAwEBAQEAAAAAAAAAAAAAAQIDAAQFBv/EADERAAICAQMDAwIEBQUAAAAAAAABAhEhAxIxMkFREyJhBEJScYHhFGKRsfAjQ4Khwf/aAAwDAQACEQMRAD8AqDaa9UKmYtlr+FJNFW+DuFQCkkCuKmcOWLqKs7JTh7vvVztuGmwiYHrUlth6UmAI8qGCq0H3EbHDM7q9qYNcPhO6ZHWjF3qm1wQIPM02buEkTm16VrKxhDhENphCMv6UtxXh1BBMQfCpsQx5KNNjSxziEr7ok+dLZpy06plcubfIoioaKxAGZPOglLisefKOTeo1t1Au7FeofBNMkx4aUnlE7izFL3E60xydNa0U2DWTopOU+JGM3yQNRrQlw7NbO29QlMU6rlDb3JUzRJrdCaxIqUGKNgrwb/8AjZEzULNoM2u1FC9IEUO49NFSkCSXYZP2iMuwHSg7ZQQrXahu1NF2+HuOCQNK1Yyx4t7rSCbp5BTpUOGvLBhIkUWMOShPeOvjU1liLKNO6P1qapKlk6Hpzm90sGv3FbqpVoPCtnbFDUEpp4w+FCUitzwy6+JUCB0o9ikdGKd8sSIxNonKCJ6VZMMCsvdTTjAPs8ZR3lCVc9PpVvsMKS0ISAB9aVq+CyVc4KC1ZoeVkWNehq04Bwsy3qEJPmBVS4qvg1cIUjqZp/hnFiQmFA67EUFjngO5Ntdy4t2baToB5VrfXiWwDp5VTsU4gUoFSe6OWutVp3iBSzCyVHxpvUx7UJJpNbmX1fEjU/EoeEGsrnRuT417Ut3yNvfgI4ZU12YmKe27LajKfnXMW3lJ2JFMrXHlpEGT607PN0/qVVNF1xd7IN6W2+MJTrmHvVYvsZW6IOgpaTQBP6jPtH2N4uFkZeXOh2cSWrSYHhSNb4rwPnkaZRJP1JO0Mrzfeh0PlBkCly7hY1M1o1fawabYUho27ugy5xadCIqNu7SqvVsJcGlK7uyUjcEUyinwXrZ1Kw920CtQaWuoUk703wLD3V/hMeO1Phw2k6rPoKa6dMLji4FYsL5RMEUzeaJEiastu0wyI7o+tTjF7cbqHtUpNXg0sqm0VBIV0rRxgnlV2/8ANWv5kV6jGrWfiRQp+Ca0V+JHPHGymvErrptxhTFwmUxPUVU8Y4Wcb1SJHUU6knyLLTlH5QhBrxSa8W2pJ1rEro0KmmRLBFWjAcYSE5VCq+oVIi3MTBFLLKLaU9jLjc4Si5EA79KZcPfZo2SS4dBHKSZ86p+AYiWnUydJrs2E441lkqCTpvSpuLp8HZFxmrXJJY8MNMlOVI7v9zTd1SUgT71WcT4nyyUagHQ8qr17xUXd1BIGwFbes0hrS5ZfbzFG0IJCknoBvVeuOKVagJHgTy/eqY7iqgZoW3x0FffgedBuUskpa0YkWMrlwFRkk0Q+ShuRGgpTjF2lasySNOm3pQqMRURlUdP750adHPvbk0kOLLFxBCjQLtyCsqFK7i4CDpUbbqnVQjTxoqPcZacnW4aKxNQ00rK8TgxO6vnWUvsL+lLywYInaj7TBnV/hgdTVxThbbSMyQCY9armJ8UFBISggjrpROGP0v4mF23DqE6rM/Sp14awsZQB6b1SrrilxZiTHQaVszfq3BINFpo6FpQSCsZ4VcRKm+8PnVZ7RaDB5cqvWGcT/hd18RTFzCre61ESeY3plLyBJLpZSLBRe7oFRXWCuZ4Skq8q6bh/AyWhmRr50vxe87EwpBnyge9bfTwGcVVvAj4fwZbWrhAn1ppcNsgyQPNVJb3HlK2gDw/ekz+JE85oZk7SJvVSVclqexdCfhE/IUou8cUecDoKQOXSjUYSo060vLJPUkw17ECaDceJohnDyd6PtsMnYEnwFHdCPAleRShlRotvDjVmtsCVoVQkdOdHpRbswSRPiZPtQc5FFpNifBcPuUkFslI8dqv2GXekPRPhtVTxHiRWWGUT4n9qqV7jT6j3lGlaci0Kg6Lfxepgq7kT4Upw3htT+qdE9ar7WIkbiTUgx54JypcKR4aVlFrg0tFSlbL/AGHDdu0e+sKX0JH0plfYaFoypAA8q5AH1yTmMnczrT6z4wuEoDZVI6x3ves4sqoxSpIsN1wsZGQyfGtLwrYTCgR9Kb8P45apR2nad7mFmSPSguKeKGX05ECfGNKFvuJJRirWGLbbFyuEqJio8UQgDRWtPLe+tlMBtKRngCIqmYvbLSs6ECkjFOWMA1ZbYcphFpdqIia8eXG4nxAmkSirkSPKtxjSkCFCfGrPTa4E03CXIReP5RINCfe829QP3iVb86iFvOqTTJeS6rsGHWp7K6LapFLkOKG4NTJeBotBTLAMe86ykU1lT9KI+9nW+H75JQEqMkcjvRGJ4K08mCAfHnXNbTEM6cxOVQ6U2wfjBbejneT150u1v8ybqKzwC4zwctqVNysdOdV2SNDI8K7DhuLNXCe6oH60DjnCrT4OmVX5h+tFTawxHBPKOZsPJHiab2d9HeEgimGH8BuodzEgoB3p9cW1owMzhBV4/tQk1Y8UksIk4b4uekJU2pSeoGlW67tGblEKAk1zu44wbQIQkf35Urc4qWTIWR4Dahzwh4t1kbcR/Z+tMqZMjof0qmrwd1JhaSnzroGDceRAd261anha3bfdymm9SSRCWlCXTg463hkb6mm9jgi1bJCR1V+1O8Tu27QkBok9QP1NVpzihxajl7iefh6mhl5ZNaaumxwmzZbntVCfEwPaoV8RMoEIGg57D+tILm4ZVKlklXjzpNcO5vLkKZJFFDa+C0XWIOPpJS5lT0GnzqsvLIPxe1RhZiBMdK8KDTLA+xXYQ3fLAgH3qEknfWtUjWnWHKZbOYqkRsR3gfDlQk9vYolYq7MjkfatSKddos5lJMtqG7pA9RS42ZyqWlSVBMTB/ca0FK+QuINNeTWTWU4p6nfeKlbe1196kRhzhTmgBPUkD6mim8H7ucuICeuvymJ9KVzSM9PdygrALlXapDYClHYf91djw468ZfKUDoN/euXZSDKZ0OihI9fCnTXFdxAStZWAIE7/ANfWllHuicdJLF4L/bYXaW5gI7RXuf2FD3+BWd5Ijs1+x/rVLTxO+n4YI8vrXjmLuuHMpOXxFC5rI7jBKg1X2VXClkIUnJyP9KruOcP3FkuFpJSPxAGP6Vc8D47et1AKPaI8dxXQsN4gs79GVWWTulUTVN778Cx2vCeTg7GJoLZSR3jQ79oYzJNdV4s+ydDnftCEnpyrmOJYRdWiil1CoHONPeiq+0LbXUL86hpFe1sL4cxWU2fBgsLA0FepQo7CjEXbKdhXn3sn4YFSlNrhCrRvqZvZocbIKVFJ8KumC8SOAAOwodRvVCdfVzVRDD6gB3h71Jym80VWnBcHY7K/Q4nuKkdKrfEHB6HyVIJQv5Gqbb3riFSlUHqKsuEcca5LhOnJQ/WjH4FkvJTMQ4eeYX/EQY/MNjUQeSBATrXZ23G3kSkpdQeWk1UsZ4ISslducqvyH+9Kfcn1E5KX2sozbalbmBTfCXyye45BpHidm80vK4kpPjtVtsuE2lWiHkOlT6jBbHLWIjfbWdqMuDQjHnkLxLjBKWilxsOKIgdPM1RH31LJIiOg0Ao3jLB1W/Z5j8WbSdREVXkPEfOjCOLHtBixrRrdukNBR1UowNYAjfNQDd2OevLWpG1cxqBy/pRaYyY/wyyBBl3YfhnL6qG/pQVyhxJI7RJGwE5p8hrHrQybvSChJH/P6Zq3tHVLWAgJQRJkaHbWCTJ8pqe13bHtVR7ilqG8gGiikFSZ2P6eVBpVEGnDlqAMwb8y8uNfIEfrQjjAc0abOYfFlkpPSArUUYywBo8ViMnMW283WD9Jj5Ue9ZFQSt0qUCJ/hoGVI8SNvak79ups94QekifWDpXtuRmGYwknWi4+DX5DU9kVKGQlHJSJzeEgmgC2R1p2l9tIjLmGokSEjpH98qEfgjKpKR47f0rJmYA27lIMAxyOopii4Q5lU44cyd0rEpI6Jy7UmaRH4uZ35D03rdIJMCi42BOhxiGJJzAtKcMRodEeUUsdezEkga9KKYwhw/FCfPf2H6xTNjCkJ3GY/wCr9h+s0q2xDliRhhavhBPiNvemjdmqO+ryA196bNsxpt4R9ByrVxsgTQ3mcE1krbySCQdxWNPFJkEg+FGYpclOgAjeeZoG2YLqwkKGY7CPkKqpto5VoJPkuXD/ANodwyQlw50jrv710PC+JLO9TkcyZjulUfKuJnDltyFtmZgEzR2HcOXDigGkKVruBAH/AC2qbSsrbjizqdx9nuHqUT2B16THpXlJLfBb5CQk3qEEfhKpI8JrK27+YP8AxOTlogyBIB2rVx+dhA6V1bGOE2XlHs/4Lx/CfhPlyNULG8EcYVleQU9FDY0ykma/IkUutS50o22w0qVqdKa2fDRMLVmDUwVxt4U25ISWpFOhLbur3E0xYs1nVWk9RVxtnLC3T/DaLq/zL2+f7UtxPFFPKBUAANgBpU5TXYjqfUUvayXArf7soOOLWhJEpj8XmKc4zxgFgBpOVQ/Gd6q9y+pYEkkDYE6Dypellbq8jUFR5SKXMuSbnKSrTv5wWk8YoUmH2kuEbHSlOI8dOEZWwGx0SNaR4lhhZ/nuAH8o1NLV36U/y0eqqdQTLqM/uZ7il2txQKySfGgorcvqXqoyazLVkqVDpVhEc1shwjasKa8y0QhaLoc6mKeY1FLgK9S4Rzpdo1jNt2FZikEdDt4bRR7OJuEhKUp1IASkQPZJE+tKGbkHfTxqQD26ikcfIykOHLZLhJKk5x/htIOvrMUA42jKYJCpjKr5mRXjFy6e4hSo2hM7f8eXnRdtgizqohI6RJ+Wg96VKuWNyLE0Rb2K1/CPM6wPMkfSaf2uFoRyk6aq1+W1HJRprJ/SKDn4MoiO1wZP4iVHoNB6k6n5U0ZtwkaADfbc+fM+tENNSdqbWXD7zwlKDH5jon/7GAfLekcmxkkIkGOR8eVeh0eHl58x/fOmd7w+4yZd1TP4dQfWNKgWsAQhECASVcp6Rz9aW0GhxgOCquBmzJCQYJJ12/Lv9BVjbwG2b3SXP9+g9k/1qhM3/ZyULyOSNAYJEHUp5ietWjCsfCi2l7QqGiuUyRqOWo3pG2PGhdxVwj24CmDBTIyEaR4HlSfh77PLtSg5HY5TOdZ28QBXY2MP0iKQcc21zbNi5tnFQ3/MaOqSn80co5+HlVtNyqiWrFL3Fcv8WsbbV11V4+kQBAygjy0+ppW7x2+8BkytIOmVOnzFTJxfD78ZblnsHf8AMbGh6zH60kxjCWWFQ06FoGspmPIg86MlFYObfXuf+fn3JxxWf8tPrJr2qRc58xy/DOlZUv4afk7l9Xo1wdGwLip4rFu80Xx+ZI748atOMLDLOZWVxEfy3fjHgKo71yLdttxntEOrBlyU5SDtAquC9WtwlayrmSo/vVepYPPlKUF8v54LHi2NB1IQhpDaAdAka+poI3y+z7PMQiZgGlLuIoG3e+lAvYgtXOB4UFBsjHT1HLddDl+4Sncj9aAexT8o9T+1C2loXJMyQRKR8ZHMpB0PlM0algtd4dmsJIJB/mAdFDXJ6a60dsVyXh9LFZeQVAdekJkwJOoAH0FDEKQeaVD0Io65WhZVABUo90Nhe5PPPv5Ae1RPocgBRBA2GZJUPCAc3pTpl9qSpAry85lWqvzb+/Wgbm1O41/v5U8dsR/hpUv/AFhUj/kkJlPqaEuGciinMlUaSkyD5UykK4CZslJ2olDgPPXoasKcWUttDBQgJESoIGY6+EcvXxrTF+Fi4ubPO6kJBWpQyhJ6d6Kbd5BQlKa1y1CtS2zlWNuv71M26Fbe1MA1IrWKnKa0KaxiIijsIBU6lOusz6Ak/ShCmjcEVD6D4n6GhLgK5LcyyBsAPACJ/ejEM1BaEzr3UjdR0AHMk1ecNwFmMynA6OiDCfEE7n/1rjbOlKymrXAAPjpGvy3GlbItlESdB4n99K6G401lyhtAHTKPruT471X8XwiJcHwjcRqBrtFLuGcSrtKLau0SZKdRmSCNDIkHcbe9W+w4x7U5VpPacte6f/zVOxR+B3QRpz39uXzoDDsR7N1K1TE6kRPjAJE0zTaFUkmdLcbecT3oSD+Eb+5nX2qnY9LD60fhyzpoSVJkEnfQkbRtTa943JbCWEBH+pcFXoNveapWLY1nUpS1qcc01A9gDoB5UmlpyvI+rqQrBUb5UOGOtPMIx8kBt0TAISvmJOyuo8d/Oq9eklRMRUTK4NdzgpLJxqVcH1P9mmK/eLJOb4mlFsnmQACmfQx6U9xO8aShSVkGZBG/pFcf+xbiNLbrjLiwgOJB7xgZk+fMhXyrply5apWShoOLT+LdMxI11E6jx1pN1RopFW7OMsuLZxBWRKc5cV2ZhKUiT3SM3dAiN6K4kwC8SSt1BIUSSuQUifFIimXGWFG7cLiG0NOpHfRMJVqdQTsr60qwri68siGnP4jY0LayCkjolWsf3pSbVLKeSM5ShcXwF2lxZpQkLsUKUBqrtF6nrWU0HFOEr7y7VxKjuE7A+EKA+VZQ2z8kM+Y/0/Y5Wu5UoASSBoATMeQ5UU3gz6klWQiBMK0J8gaTtPEc9vf0irDhvEREByVjr+IeRnX1qk9yXtOuEYIFt+ySYWhWaIJVqEn/AGCDA8T6Vop3JCVZHEbiCNJ6EapPgas5ZZuUzoT1HxDpP9dKUv4eu2lYCVoOhJ0I8iNQfEVJaibp8lXB9gBlCSYQ3JIP8xY2/wBI0BPnPlUzOFpjv5kq5IJSlX/EK+P/ANajxG8C0pSjNl3IVJM/7idfQCoczjoCdVxtpJ8p3inqT+BcINdyIEpVkdb2BQQVD/UIInxnWhU4jl1SgJJIJyqWAY6gK+UxTK14acVCnDlB85Pjrp86eYZw82kj4Z6r5RuTI/Q0KS5NnsVBFm6+oqCZKjMxA1pzY8LExnOv5R06767VZUtAExA2GhEb7bgR/cVl1cNjNqCZB7oA5yRoD9RG1bd4Dt8g9nhaEaJTlMkaidRsddCNY6+Fe3NoHAElakJJCVKnrptpIEzEcjQrmNKnQ5TMgzqddJI0nejTgnbJH8WXVJlLaQVqP+4DRGnUz4UttchpNUA4j9mbzTalP3LKGk/iMk+0aeU1TbjhgqzG1cL6UaqIQpMeU711jDcVcsGzbPIW+4YKUqSAMp66qJ8j035UarBVXdssW/bWRVJU2W4aUTvBKQQD4EeVOtRnPi6RwFu6I0Ov1opDgVsavC/s1uG0ld0bZtvYqW7B9CAfaqPjOHJacIadDqR+IAiPffzqykmb8zwijcEMPtnor9DShu5/N70zwfV1JB66jyPWtJYMuS83V8EELWe4CD4RMx5npUdrjSfvJXbrOVStttCdiD9arWJJAQT8+vrzpE3dKSoKSSCDII5VCOlaLObR37hPGU3Ki2QA6BtyIG5T5dKurGGSO9JB67e1cE4a4jIWi4JHbocBUAIChzMDQTqCPGvo374jsw5ICSAQfPUUIaSt7uwz1HWDi32j8P8A3VwZZ7NySkxsR8SPTQ+RqopsiTpHnr9NK7H9otyh+0XkkluFpVBiRuNRzTNcht8SB0V3TSvvt4OX6iU1VEdxhCla5yR+Un6DahRapE5pChEDLv1kyI9jTdeIoGghR+Xvz/vWsXbOOyCkmBslJ01HmeYGtNDUkuSUNOc8tFZfbBJ51HZWAUuAoIJmCQTy5RsfE+9FX9utClBSTpsf75VpZuqzSnT++uxqspXHkZQlCV8hlvZdirLqNCCTuJ0n50/wrH02k9m7mTMZTJMxuRl2mRodPnSJm5Xm0AKtoIkbztNFXeHdskEd1SOWgSeZ1jUnx6c659sr93B1Q1U+OTpHCtoxfgvvONDo0F6gBRB7RJMiYB9fKqTxZf2xd7MQhCAopWhOaVToFiZKTqJ1O2m9LsLwR8jOWlpaHxqyKJAiZyjU9N6S36ClUFJBBMhUg8oBSdUnzJ3p1CNjSlJrJOpjX40e6vTdM1lL0XCgICiPAGsqufJzejp+AZbMfD3h5ajzFaJqJi8KT+ho37ylXxTHVMaHy50ztFFRjFypBkEg9RvTSzt3bok5irKJJUrYeFJy2QJ0I8P1HL1qwcDX6UultUZVxrpoR50rXdBQ3w/hYQVqOYAjrr4DT11inVraoRCUpymN4B9fIdR861ubxKSQDmiJiNxvBigLjFFK0bTBJ5aqPp6+tRtstSQwVl3kJ11HM6bxA6UI/iKE/DJ0jw8dhQrN022rNdHumBlzfxD0GUAx6xV2Y4SFy2HUttNpKJR3lLKjHdKtQk+w9aAVkpRvys5nCQ2IClhPdAGg8Dt570+teG27pA+79o4n/OJSluJ1gFJzc+m1c/4mUtEpUcp1Tk1EcjpV5+xDiCCu0UT3ylTYOwOoWPXun0NPttWhd1OmVzG7ddu4pCU5FIJSSdeW4KoIkQfKKO+xzict3Sm3lqKXknVRk5xGUyrqJHtWfbGwtV5JlIygEclFJOp9CKouHLUy6hwboUlQnnBB/SmgriTnNKVI7tx9jzrJSllRbJkLISJI3HeInrtXPrvE3nP5jri/9y1EfM1a7/iFGJsFxxPZpayhw8xmOkHz6Sa59eXraHSlC+2b/CqCFeRBG+h6HnpUdrbIfVQb9yZacM4nWhPZPITcMn8Dusf7SZitL/g62u8zlg4EORP3ZehnnkVOvlqPKkDL4UJBmiGllJBBykagg6+kVlJxOaOrJYllFSxbAnWVlLiFtq/KtJB8xO48RQLVs4kykwRzBrqrfFzTiQzft/ekDYj+YjlIUCJ95qG84CS9Llg+lxG/ZK0dSOkfi9Y9a6Vq4yXTbXtz/c59eXTi0QUpnqJn/ulKkkb1f3MJQxIdBChuFSCP+NLbh9g6BufHKP8AuhHVX2o3qu6ZX8MuMqhNfSXBWNMu4cyV/wARSQEZIkynROh0mI1rgCsNCR2kaEwI/vSisNxx9lQLSynbQbGOo2PnSue53E6YquT6Bxq9Uq2UhtoNpUCNYgA84BifWuG4jgjtuvWDOgIhSVDfXcdNDXQOCsWOJLSh2E5RKoJ1OugGw0E69KE44slsXBYQ2FtujQgaokyDP5hB00mo3qc/oVlDTZVcNvQVQpoSeaBA84/CPlXUMJuLFKUJccQ05AiFT4zO8n9K49ZXDpORoqgnXLJmNiR4eNHP26EjNmJcnmefOU8ukVtmf/CcdRxWf6j/AIrTatqJQsrCiqConMY1KiSADrI8xyqmKeZIJBI5RG/TwFa4msGFAELB56p06Tpy2I9TSpIUVQQqekcj+lUhDGQymnwXe0VZqbQA+AuNQWssHxcBk+Z9jRmIXjLLMJdbcJzDuHNPirLy23g+AqqYbginu4gOOOaQhtOYR4qzQnXzFWqz4GQ0Aq8ebtyNezH8V72HdRQ2pdycppor1jjrzTamm1fw1zKdYOkcttzRuHcJ3F130sqyaSpz+G0APEmVDxTG1WJjE7W2/wDi2wK/8+4Odc9Qkd1J8qXYli7z5l11S/BR7o8kjQe1BzjdpHM/qNqq7DGuDMOSAl2+Zzgd7KlSkz4Kza17SDt0/mT7isoW/D/7J/xHx/cRX3CpZUtFxmbc5GJT8tfXUUiubNxk95Jg7HcHyIrpOEcd5kJZvkB5mIzj+Ynx8fr51JinBaLhvtLB0vN6ymYUk+KdJPpNV3SjzwdSd/5n9zmbF0QeYNHMPJKkmACDqRsfMcvSo73AXUEjKdDBnkemvOglNuNnvJNU9suDKSOiYDjjCHUNmFKWR3lplKOh0MnyronEHCMW7ziFntozZhABgSUjLGhHnXz195OdKtREV9G8LYgq8wtWdXfSnL5wnn5ioz0+/c6dOeaZ8+YneysHMSoHfn03rtX2KY8X7dVqo95GZSSehI0HkTXIsXwbsnCFCBOhjQia2w6+XbLzNLOkGRInw0qmNqohvqVDDj7DVffHlLEKUonTbp+lLsAvF2roeb+NEEHl0M+9WvG8dtSgGS844gdoFA9xZH4Dm1id6R2WFBSklTieyOpUNwfyZYkKJEdOc0sX7aZtTcpWsotfEHFFvcttu3JJWQUlpMZxt3p0gHl66VS3rAkpKB/DcIyKKgRqYhZGiVdQY9ta9xK1Rm7sxzg/Q17aLWnMGpSFDKoDWQeR8PKKMVtyhNWcZcm2M4chvKErKsunmeceFL0toHIr89B4aAz8xTxGEggFSyVH8IG3TU7+lPMG4Iec1S1lT/mO6AeOv6Ch6kVxknum8Ip9mwuQUAjxO3z3p/hdk4vOjJ2qnBlgJnLrMpjY+NWZxjDbT/5Fx94cH+E18M9CofuKV4n9ozgTktEItm+iE97/AJKI+g9aVqU+1AUKeWMbTgrsgFXTjdsk8iQXD4BI3NMbZxm3Oa2RBH+M+rX0QmAPWa5o9iSloLylqU7OuYkmOsnU/OorbF8x7x16mpaiccpWd30+jBvOC9cR4qi4/mntlgQFQEhPlABNUu5w1Qkp1HzppYpLphNXHCOCHXADkIHVWgqWlPWuzp1tHQap8nMWn1JkDnuP3nf1qW1w9T0xCeqvwz6aj511bGuDG22lfCXI07oPtVZOE3TLWb7opLYk5iNdeZSDIFdW+3xTOD05afe0I8DtLth7+CcqkpzZ0mQE7TIGoonFXX3XSsvqKvzL0UoxEpSNAI5SaARi7raypCoJ3ifWjrW4euzlQhSl6DKhM6eKjokUJLUv4Kw1NNr5JcKQm2BUAkAiM6tSORgAAaxzB9ahvgHiCkFSuStj6QKf2/B/YgLvn27ZG+UKzOnwHT0rx7jS1tQU2DBKub7plR6kA/34Uq05Xfc2prJRpizD+BLx8mUBtsf4jvdEeW59qPtMLsLXRxarxYJ7qDlZB56ySqlNzj67me0cUonko/QbUuds1J7yDEb9KZzbw8HE5V0Itj/EzuUtshNu3+RkBPur4ifGaQvXIHxH99aV3F25lEpyg/ijegBcKEkanrOooLSbyyLUpSqTHVxe5ROVWuxKSAffel4v5JLgKxySCQPWNaiTjbsQpWYRsoT/ANVIi4acG2Q/3z5+tPGKXYv6O13HJhxX8qGwOQj95Pua8rF2Gu6T51lNtiP60vAmCyOo06b9PSm2CYo6ysONFSCCJKTAPgf21q13HBYbT2l2+2hcd1oDOowNAYMAbUFZIbk9oCRGiUkJ9yQYHpSvUS4F1Jrco4/Vl0w5X/kWyq6tCxpIudEg9JzRm9oql45hraHC2HEupGy0/wB7149fOLASpS8o2SpRIHlURqT5tYIa2t7tvPyJbrCinvI9+dMsBx1bJAJVlETHMcxHKi0gkeFEMNoKCnLKidxufCi52qkV0dZpgmO8Si5UW+z7NgmQAkFYjYk89d4oC1wvQqUZTplI2PXNPw1ZMN4IulkKQlKE75nNP607LFhanK6594d5pQYQPMim3bekvK5u2jn4w9Tiwltsr6AJJ+n/AFVjw/gN0wq4cQwD+E6r9EJ2q9pxJLLU5mbZs/kAzR5nnVVveOmQoptWVPufnVt5kmt6jeIoqtFcyZBf8IFKoaQp0ad6CCfSmiODUsN9pePIZR0GqvLz96qL/E1/nCgsZgdGkawPHpV5wHj9p8Bm9bCFnSFDQ+U0u1vnIPShYAnjCyY7toyJT/jupzGfATPzFVfinixb47zynZ/D8LafAJSRJ8TNWziHhWyBU40tKSROTcH/AG9K53cYUAvMACnmDRi42TlqKHtl+wt7Va+6lCT/ALU6/vUjto4j4kkeelMkYoW4DaUojmBr70BeXRX3lZirmSZ/6qycr8IlKUJKkrJ8Hwh65XkYQVKieUR4zpS/HcGdtXShYAUNSAQYnxFTMXhQQULUknfKSPpWOLkyZM8zqaa1Y0VKKwMODMVLbyFEaTz2r6R4axcXLWYRoYMeW/19q+YWlqGgPhVx4YtrhKcza3AomMqJkj05edTb2Oy0JqaruX77SH0BXcV/EAGgPy02NIeGeNHUAIdPaI2gglQHSedYnhtYJcunk26N9VBSz132NCP8VWNnIs2i85/mObeYmkpvg05Vyy4XPD9i8Dci1lQE5DLYV5jQVz3GvtAe1atm0WyQY/hgZtNPi/ahLrity5P8RwieUwPQClmIW9sQMjsqO4iK0HT9yJuUp9ArurtbiipxalKO5UZPzr1qxWoTEDqTFe3FkU67iolLJ3JMbVdyx7SKik6mYWyD+1TPXCtjMaSCTJqJh8oMp+dMl3KHh3zlX160knfJRabWYMCt79aO6lXdO6FbVu52agMvcXzB+H0oZ5qDrrUK0VknyD1FL2zRI43196hLUVeMHw6x+6ntlqW6R3Qg/D50gXhWuh08a3qR7iS/037XYVY8NOONpX2gGYTBUK8ocYUrqKyk3L8Q3r/yh61k6nU9TWs1iyBuaFXeD8IJ+lRVvg4tlhM1E4+lO5HlQyg4rcx4D96mtbZM6mPH+tG4rlnRp/Szlwj376Tsn3MVd+BeILdtBQ6gNucnIB/6pHZ4I0paStUN8yNacssYa6SwiUK5LVzNMvhHRDRcHYJxpYX5lwOl9jllMQPEJqjffIABGoOoj610b7veYeZR/GZ6b6eVa3NhZYiJBDL/AE2k0VK8FeGJcNxltxAbcAUNtagxHhYauWi4J3TO/hS3iHhW5tdSNBstOx86GwviJbRAX70VF8xY+/sw7C7xLKlIcbLaiNZ2J8DQ+KYwh1QSGc+kA8wfCnlxfs3DffSFHrVx4I4WbcbCm0pSOpEmheeMjpfJT+FWr9sHSGyCO/uAem8U3tuES6sfFkJ7x/Y11O14dbTqo5o67Ul4vxgsNkNo9RSyhLlh9jVcnP8Aif7NFoly3VnSNcp3/rXPby1UklKwpChyPOuk4P8AaKttYS+Jbn4uY/erXeWNliTefRUc071S2skFGPEcHFcDsGyoF4mPyjc10Q8HsO9mbZlxtISMzjxiT4Cf2qPEMVs8POVm2KnB+JY/U1VMa4zurnRSylH5U6Cjtc3YstRQVMs91Z4baq76u3cG4HwzXj3HSoyshDSeWUax51zncmDTBl5nswlSSFzqrrQcEu5Nb5ZWBhiWJpdVLq1LPiSaCJtlSCFJ6H96kODBSZSsE9KUPNFJINFLwwL29aJLi2ynQ5hyIoY1tbvqQe7z5GsUqT0NUTvk22swZK++tOUBWYAVtbOpWoJVpNQLQRuKxlIzAq2rbcYD6kXiQZiNoEGAZFBJQJE1ZH1tOpASkCOfOllzhxGopI6keHySctr9o0Q3bqahIJUdyTtSt/DSNU60IlSknpT2zWVJBNLNy03aYkpOWWC4ahuDnUQvkKKFv/qNBYiBmAFMmtAKSbeH5Ebwafdv9RrKkzjrWUlsS2JVmV66+dHsJFZWU2pwdmkeuHWtDXtZXnPk+h0ulBls4ch1PvSW5UZrKyvS0TzdflnVvs8eUq37yirzJP1qtcYthD8oASZ3SIPyrKytqdaI/Yy6YIc7Hf72n4tfrXJ+NmUpfUAkAeAArKynj1iy6BHhKjO9d3+x9R7JQk/2aysp/wDcQ0ell/uvhNc/42OgrKyjq8jQ4OQ4sP4nrV74ASAoRXtZUJcIR9ZL9pKRmToK5ziCRGwrKytDrObV5YsXXs6VlZXRPk2iFYWszua9uviNe1lL9xTV6QJdNeHUAr1APnWVlafBPS4GmMIHQVW1jWvaytonL3Zuwe9TxrasrKlr8lo8ELqBOwopG1ZWVGXCCJbg/wAT1o5syoVlZXTLpX5E11fqEuIE7D2rKysqR30j/9k=" id="119" name="Google Shape;119;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hQWFhUXFxgbGBgYGB0fHhsbHRwWHBocGh0YHSgiGholHRcXIjEhJSkrLi4uFx8zODMsNygtLiwBCgoKDg0OGhAQGywkICQsLCwsLC8sLCwsNCwsLCwsLCwsLCwsLCwsLCwsLCwsLCwsLCwsLCwsLCwsLCwsLCwsLP/AABEIAKgBLAMBIgACEQEDEQH/xAAbAAADAAMBAQAAAAAAAAAAAAADBAUAAgYBB//EAEQQAAIBAwIDBQQIBQIEBQUAAAECAwAEERIhBTFBEyJRYXEGMoGRFCNCobHB0fBSYnKC4TNDJFOSwgcVFmOyVGRzs/H/xAAZAQADAQEBAAAAAAAAAAAAAAABAgMABAX/xAAnEQACAgICAgICAQUAAAAAAAAAAQIRAyESMSJBBFEyYXETQlKBkf/aAAwDAQACEQMRAD8A1PEpZW0phRWr8N+1JJkUmMjcHBpqzKEZkOTncGlUr7PLxxi1Xs8FxEnuLk+NPWkZkGXbSCOQ/M0hfWneJjQ6KVjfcZJ0ity2ZQSfkOz34QlUX40IRSyc9h57U9b3CEEJHqYcjtt8aHLaztu5CL603Ys4cT1LeCMAOdRPOtntTH9ZAdSdRT3BkgAKqQ0nM560vZSMbplC6Vxuvj6U1DTa4oFJbrcLqj2ccxTHCOLsGWGQHnilrCPVdtpGAuSRTfCAst07H7PIVkicZuPQ3xvhC5LK2DjJBrmc56Zqvxm6xdZlB0Y286dt+Joy4hiDEddgPnSOCbKOKkriSeG3gjGNBJz4Hf5VUmtZZ3x/pjHLFBueLvGcNBhuh6fOpc3F5JHBc6R5eFHSNF2uMirot7f3jqYU5HdxXaaDsegqTcRwNGQozJ0xzNG4BwlxIHddKjxopu69Ep4+Ine8PMLYPLoaDoqj7SXYeXAOy1PVqhNU9CWDaKnIuJaRjTnbFZb2jye6p9elPHh0UTKJjnPgaaKZbE5PoiW1s0jYQHJ8KsW3ANi0jgAcxWtx7QLH3YEA86khZpiefeO/hT0l+zKqfLsrXfE4YkKRDJ8amzcQnmwMnHlRU4aE94Fj4CtZZJOSoVHkKLsHPXE0ThMowwIz61at7qTTplQN55Fc42sHBLA/GnWsZwpbJ23IzuKylQKcim5ixvCfh/itbM2zPjGD50hweeQyBdWdXjQeNT5fTjdDjI60eXsPCNXZa408qD6oDR4ioUNs8x3OfU1QsOIyxr9ajGPxIpq54esi9pbtg88A0WuQI0n5EqGNYX0zLk/OsvrhVfNuSo/Ol7jUWPae9WuKk36Kf1K0jy8uHkILnOKqezBcse93R0qRIKuezEqIDqOC3Kmg9i1KYTiXGIomIVMvUC94jJLzOB4Cj39mTM/LGederEqjIUufHG1PJtsSqHOFTRhRldsb56/rWh4SGJYbAnYUhIkj7YIHypqKQoNJk+VBF1KMvyA9nWjw0cGvCK5bOdMaW/lYHRGTtjYVK0nO4war23FjGqjT7v3+tKMXncsEJz4CqvaLylaWwVpdtFnSOfOq6W4nRDNKQDyAI29akSRkbEYNDGxGScZ3GaMZAhk9MoJa26yaFkYMDs3nVJgchXOmQe445N+/CtrJop1eNQM6e6COXnmlY1eJRHdDKHZXBzg+tVTFnjraGRln6JOPk4pea21kvF3Jl95fGmJBjCSnb/blH3ZrJMlgsh0Sj3JByb9+FMSCWl3HdKYphiQeNS7mOWz1KN0brTVxB2xw31dwvI9G9KYseJB8wXK4blk9aD32MpOO0e2GZwhd8lhsBjb1qTdXTJIVZQQD4cxROJ8Ie3YSRklAc7Hl/imDxwSkp2evUNhjl55pHfRbxyIV7ADMsAyPtJ1HpVy3uku4RGjFGA5Z3qZDCI9L9mdJOCUOfmKYms4+0EkZKnxG2fUYpkhLklxYnF7OTajnAAPvE0zKsFsp7+qT517OjlSgkYAnJ3FIrwEE++fiB+tDj9IGoytBuI+05bAhGkY3NTo+HyzHLZ9W/Srlrw6OPkMnxP7/AErLviKJsW+Ao8fsVzt2L2/Co03Y5Pny/fzrJ5mIxGyAUsxjlYapHAPIkbfhTEXBliJaYro+zv7xofwZK3Qt9DmwWB1Ac8H8qZgtmCq0shQMcDYffmvTdxiSL6N3WY4dQciiXluJ7tlYnQi5IB61lEalGXls2sL1Wl7KQBmU91wPx8Kl8SvZRI6lh4beFGtL0OxSLESgHf7RpbitskellkLatzq5j1oSehkpJNroc9movrGY/ZU1MeTvl/5s/fVixUxW8jtsWGF86jCFyuoK2kdcbUrWkiSsfHFJZdUaLnWOXhVHhNoLUFpXAJHKlfY+PMrN4Cp3tJNquG6hSBiqR0rHlJzewd7P2kjOORO1eqas2PEV7M6kARhgAgc/KhLwdwCU07bnJ3A9KRxvYZY/8dkzsSeew8TWpmVPcyT40ygB5DX5nZazsx/CnzrJUKtBuD3wz9YMr1yNjRpQZGOj3fsqCBSsxjX321H+FeXxpQ30jMOzGMe6BTXRVSUtSCS3I3UlxjmKX0xeLfv4VVs+DgkGckF8knUNvUVGuAFdgp1AEgHxpXYsoNbGYyaYlhZQCykZ8RTF4FtJlKkONOSDzGfzod3xsvH2YU4znLHJ+FT4oH9NU7exKQ11Niiw2qu+QV7wx18Aa5JJgGBbcAjIrseIwi7tx2TeYH5GnxLTFi3F2jlrq8MzlyMZ6UNkrTSVJVhgjmKLGCTgAnyFTa2Bt2eWtw0Tak54x8Kp2zfSE+uYhFbARMZ9d+lS5FI2IwfOmuC8K+kORkqoG5H4U8L6KQyVp9DMl2kEhgZu1hI681zTUgCqFk79u3uSDmnhn9aJPc21vJ2ajWAMFNGSW/qoHBrOdGOqMdgxOpSRhR89qqjTx+0ElXGI5jlf9qYfdk+NeXMOvEVxs/8Atyjk3hSacRSOR4ffgJwAd8elN3UiwsIJjrhYZRvtJ4UbTJG3D+JPC3YXI2OwY9f8ULi3BWiPbW/LngdPTyo06AAR3Hfib/TmHTwBNDtruSyYJL34W91ue376Vn9MKtbRPsLx5AwdyAu4RcDUevOm73AYdncAbZKvgkfEUzxjgaTL2tvjJ3wOR9PA1H4XxJbcaSpVgxJIAOf5TnlS7XZZSU1T7GkaY+7LE1PiXslzK6g+Q/zSymediYUjj1bqNg2PEUrLBBEczyGZ/wCFeQ9TRTJyi0OrO8w+qiLr4kgZ9BWW/D4JcyAMpj3kj8x60Uv2qLJZhQ8Y9w8x6eNL8MRza3DDvTM3eHUDrtR/kzUUlQROJvOkiRxEo3ItgBfjWRqRA0AbtnPLA7qfE0K6iZrKMQHIX/UA94HrkUK8n0WcKxMMsTr0nf41tIzcsjN+F2KQOGZtcg5Igzv5miM/YJO8rASS50qDkj1qZHxRkhEaDQdyzj3m/SpjjJydz4moyzxXR1YvhTe5ugBc9KE5J5nNMMlDZa53Ns9HHhhDpGJdMBgkkDkCeXpXUR8RCWqyAgu2UxnYDzHjXKFa1Bxyp4ZK7JZPj3uGmdZ7OO8I7ZmVYjsc9fSs4leRTIwVQ8pbulUxgfzVNk4iskMMIBBUnOeRz4VSuAFLqD2ccekHSO8xPnXQmmtHmvljuMkDvbNjHCoZRpGWyeRr23uHzpVi5bAZsYAHr1rSM4XUoWND9pt2b0pn6OZVyQ+npkhQfzpqJKbQS5tYWjcamV093DAhvgKjpbqm8h/tH6081useDKyooO0ce5Pqa9uOPdorxKpYOcIGA7vpigytRnvoS1RH7DD40dr/AEjTCoQePWiLwVwpYtHhffw2SvqK0jjQ+6rOP4uQ+FJ5EpRa7JcwLHLEmqnDrsIgXsycdQOdbGEDcQsT4EjH3UCVpyeTDyA2opfY8cjiT/XfzNbVVPCBEAbmQRg8lG7GmbCZCHMCKixjLSyd4jwwBQ4fYqtvRMThUzDIjYj0r3h19JavyIH2lP751Rv2lt5IZnlMqMQwxlcgY20nlReI+0SyRyp3pC57utVAjHkRuaOl0Pw0+TH7+yS8jEkRGvH7DVz1rdPCHRkkBJHeXYjHTJHKhcNvZIDlDz5g8jVMe1co5xofnR5ReycW4vQnxC+e6kBWM5AAwBknzNdL7PwrFHKmfrlBZgVIA22GojFRX9r3x3IkVvHn91e2sdzOdV1KyQnJbJC58AKKpbRWNSfl2QEnYP2me9q1Z86uWdzLcmRBpjDKWkKL3nx4Dqa84jBbCAFVVJtWAiSGTK+J8KjgkHqp+RFJdBtwdF2Xh1vbokrNI2r3Y2XS2R4g7gVJvrlrmUtpOTsFG+BTvCZYQrNKUaXUMGYMy6OuMdedN39+zEixiIjxu6Rnc9cHGwpuxZQ9o0mzBZtHIe+7bITnSPyr32elLxyRy96FUJ35g9MGko+Dv79w4jHi5yx9BzrefiEaxNDAGwxGp25n0HhRuiQrwjirW7ZXdDzX99a6S+4dFep2sRAf97N+tcjoo1ndPC2qNtJ6+B9RSqXpmHdd3GAug5UFQ2jJA8A3hSK8PlKlzG+OraTVEe1VyOqn1WmOF8VkeUyujkFSNpGVPUIdifPBoScV7L44SyabIkEzRsGjJDDlira8UEo7Vcx3C9VHdfybpQLfh4Qk5JJz5DB6bc6KY6g/kV+J1Y/g+5sFPdsX7Rfq2Iw2gnDHxNImOnmShNHUZZJS7O+GKEFUUJMlCZKeZKEyULHE2ShstNslDZKNgFGShstNlKGyU1mFcU6nEW7No231MGLE77fjQGStCtNGTXRPJijkVSLl1hvosY37qnbxZv8AFe+08+bllYkIoA25A48KjWNx2UivgNpOcHr8qprJDKzTzyYLMT2aA6vLc7AeddMZqSo8vL8eWJ32j2XRIsaRJqlGdRRSAR02PWtpeGlMapEVv4c7j1xWs/GDjTAoiT+X3j6tRLCSBQpdY3BB7TWzKwPimkYNM6JpOcrWjb6fpymrXqI1nGB8erVQnSEq5YyDs/dyy6JPDSFORUa1smlJ7NToye82wA6ZNEn4fApwbhcjnhSR6A1lZua6lsxL2P8AgYejmvfpkf8A7n/XTMF+XSRWQGIjCEoqBD4huZ9KHbcJyoOiR8/aBVQfQMc4rUxZY962W+C8VSYW8RZDgESLLGWZj/K2cAVz7mRLp0tyUJcqAp2xn8B91N+yx0AyIglkLaNPaKhRer5bx8vCluJSJa3WbZ9eBvqwwyc6lJ+160W+mVd0mWPa+3k0xFhrRFwZAQcsehxyqDGtN2sheCQBVgt0ZS6wxMzMzHburknlzonFOG/Ryne1K66lypVgP5lO4NTnfZPJB/kuhQLWrx0VTXjmpHOOez0AUvO47sSkjzY8v350Ox4ZNekyM2Fyd23+CjypjjX1NvHAPefvyfkP34Vb4OiyWRSBwpCEMTtpY88+vjXSq6+iiT6RMLWdojqkr9sdu0jCsy+moaRUzjnFhcMhCnuLgs2NT+badqTu+EyQECVNOeR2II8iNq1VOgGT4CpuV6HlNpcTTRVe341oEWEbVECF0yMqn+tRs3xryLhRUap2EK/ze8fRRvXpNmeTzDz0r+FZJoWM5R6JV1K0rs8hyzEn09PAU5Z2CGPtJZkhQvoBYEkt4YFNRWFvIwWO4IY8g8ZAJ8M5pa5s7q2DZEqLncjOn1zy+NGgwpu5Dl7awWpxKxlfGcLsuDuCTRLBhOAwtYwh5PqYZHkBufurkfau5iWKFUcvLINUrFjlT/y8ffknfHnSfs17SPatpOXiJ3Tw818D5cj99CfLj4HXh+PBu5dH0GPhEanVpyfPkPQH88mmGSi2V2kyCSJgyn94I6HyojJXmyk29nqQhGKqIiyUJkp5koTJQsYRZKEyU+yUJkprMIslCZKeZKEyUbMIslCZKeZKEyU1gEmShMlOslDZKNgEmStGSm2ShlKazCjJWmMbimmShslFMBRtOKlyFaO33+06YGfMjl+FUltyd+wtWPTTL+Wa5gpRrOZUJ1xLID0JII9Cv+a6IZvUjhzfDT3D/hVv52J0zvk9IIeQ8ASNh95o0atGA0rJbp0QAFz8Dk/OtbS5YIWtoordeTSs+or5DO4PljepslzGjErmZ/8AmScs+Koefqx+FdFrs4ODWioI45RrKTSAe6HZVU+nL7qj8RtXLkvCATjGxO3Ibg78qPD9b3pO2lctp0x6SVXGdWGO48himL/trVzEjuVGCCARzAPLfB8d6W7KRUoKxjjfC0kT6TbDuH316o3X4UxZcQto9DBh2YQB4DACzvjcmRumfClYpJLC5Ke+DgFejqeW3Q0/xBLWzuNYR3kGHWPICoSNsncnxxvjat+xYTojGK4hJlVJYVJ2IDAAE7An9aq8NhRxHI/Zzas9u8twUaPfYKuMscb1OPFAscscMbL2xzIzytIT5LqwFpSK1Xs3llcRxIVDPpZjqbkAqjJPypR7V0tjt06CRxESYwTpJ5kU7wK2Esw1e4nfb0H+aS4pw42/ZnWHSVA6HSynH8yNup8jVEN2Fn/7lwflGP1/7qRRp39HPKNS2TuJ3RmleQ9Tt6dPupeOXQrqUR0cAOjg4Ok5HIg862WneE2XbTInTOW/pG5/T40FdgjJp2hi+XKxfSnWJFUdlBCu+k8tumfOgz8UaIYhhMAP2mUlz/cw2+FaX3Fc3ZnVdQXKqM4wuCoKnBweoODQZuLM0HYapXGvUXnk1v5BcKAq1RteitJptvZpw29CzdpKGcYbfGohiNmw2xwehq1I5urTSsnbzxtqJaNY30eCheYrmgK3gmaNw8ZIZeR/fSgmKsjUeJrC5VlYYyrAjPLIIO4+FUpfaAgzmNHDTjD65ndQOuhG2WmrhoLtRJrSCbk6tsjfzA9D+/OlTwNj7s1s3pMPzxWproMZyiqRzk9nC8kbXBYRDIcpjVjG2Mjod6hXvDpIVjkdGEM2owuxGWUHbUFPdbGCR511/G+FpHC/ayr2hH1ccZDkk9XI2Vfjk1z9nxRFaRpIUmURlUjkyQhbPunoRtuDnA51jswN8dguBcbktX1RnIPvKeTD8j519U4NxaO6j1xnf7Snmp8/1r5LxfhX0ZlCyrOpjV2ZFYdnk40vnIG/I53zyG2deGcRkgcSRNhh8iPAjqPKpZcKntdnXDI4/wAH2hkoTJU/2a9oo7tce7KB3k/NfEfhVlkrz5JxdM6U09oSZKEyU6yUNkrWERZKEyU8yUJko2ARZKEyU8yUJkprMIslCZKeZKEyUbAIslDZKdaOhMlNZhJkobJTrJQmSmsAmyUNko11MsYy7AD98h1rn7/j/SMY8zz/AMU8YOXQspJFK4kVBljj8aa4MIZ0JM4jYMRpZSc7Ag5XPj91cYokmbCq7seigsfkN66b2Du5VMkavbohIZu3AxnBA090nO2/IV1QjxOL5HkrLZ4Kh5XMB9WI/EU7BFcIoVLmLSOX1q/mKY7zdOGv6MB+Yrw2z/8A0dq3msgx/wDsqlHBbB8D+tnlu5vcjy59fsKPTH3ClJITIhu5hMwklKqsERkcnrkZAVRyGTvROE35tZJILhMxMdMinp4MPHbHLmMEdKIlnHGzGLiAjiJ3CmQNjw0rjUemaHYY0nsU43ZfR5ez1au6rcsEZ6MM7MPCmeEWl0uZI3MCH3pGbSp+fveW1bWtzGpc2sQJQapLm6ZQFz9o6iFUk8skk+FJ8VEzaXmkEquMpIrh0I66Suwx4bUKSNTXkui5wy2gnkf603NwELAzZEZx588DPXbepnGo7glZJwukjShQqUGPsjQSB1+VTbS67MvsjrIhR0bOGUkEjukEHIG4NN2olnRbe3hVYkJYJEDjUftOzknPPcmg3aN4uP7BKatcP+ptZZvtyHso/T7RH3/9NKG2gh/15e0cf7UJz/1Sch6DeluI8XMwRQixxxghEUk4zzJJ940qVE0qAIteMKwSZr0jNKKVeG2kRMWqMPEy5lnNwqdkd8r2fMkYHPnmpMxTWwQ5QE6SdsjOxx6UKWAc+v311HBLyINMwEUsKrmOIW2loztgyzyAKMb5JY55jwpls6KjNapURrTgsso1KuF/ichV+BPOiN7M3PRA39Lofzo126Pg3k87k+6Y4/qh5KX0hvVRj1pX6DZn3btl/qgY/wDxNNSJ0LXvs1caSzqIlXctIwUfDqTXH3EWrOjLbd5sbHGDXf29vbhgqCS+l6KFZYx/Vnc/hU/2k4f1uJI0YDa2gA28AxGyn1JNHiiuObizmrLi8kaTIj6VnKpJjmUIAPPrjIB9a24pwgfXTWSSG1i0By7KSrEDVjkSoJG+OZpKcZbYBcEEdckcs+e5rLW5IIVhqQyhmjPJtPeAOOY5Up2RlaBW1w6kPFkMNwV5ivpnsh7XrcgRzYSbl5P6eB8q4niVuGSa+gMMEfaBBbgkHBwMqOW7AnSOQz4YqLFJ1B350uTHHItlYzcej70yUNkrjPZD2z1YhujvyWQ9fJv1ruitebPHKDpnXGSktCjJQmSnWShMlLYRJkoTJTzJQmSjZhFkoTJTzJQmSmsAiyUJkpi9nSJdUjBR4n8vGuP4v7YjdYB/c35D9apCEpdCykkXrydIxl2Cjz/LxrluJ+1HMRDH8x5/AdPjXPz3Mkz7lnYnAG5J8gPyFO2XAyzTJM/YSRqCFdTlieQ57D9a64YUuyMsjfQjrkncAandjsBkk03Hwf6md3kEckJx2TKdROMn0ozcQRY7V4YxHMnvOpOWJU8/31PSp0lyzmQsSWc7567Y39KqTLTcTSOWN7VDFiJlcBidRwp69c/gKNw63OvSoLySPy6lieVc6o38/L8a672dMcqAmXsLmIhkkb3WAxjJ6MD16jx6Yjkqi7c+yF0iaiinA3VWBI+HX4ZqGEzXavxy9dNC3FhkjBdZMP6gE4B+FQxY2cfdkuGZhzMS5UeQJB1eoo0c01FfidTxjhsd9CssJGvHdbx8UfwIOfQ+RrgXTSSrDDA4IPMEeNVuCcYktS2kBlbmh5Z6EeBq3/6zB/1LYH+7P4rRdPZA5e1vSiSR6I5I5NOtJF1KSvunYggjyNOQ8fuEAWNxEijCxxoqoo8lwfmcmrn/AKhsm9+0+SIf0r1L3hTEB42QH+VhjP8AQTtW/wBjpyfjZIPtPOff7N/6o0/ICl73jMsoCMdEXWOIBAR12HM+uRToEQhuPpH0InH/AAwtWZpM74MjE+77udW+x9KiRMD1pW2jTjwf2dBbR20cxLfRHswnd70jXLtgc1BAU6uYwBilI/aHPO3tSOg7LkPg1JWYQSxmRC6BxqQc2HgMnffG3XlVzij/AEZZ7aac3cshXs1EKosGdxpxkl8EbLtyrWUdTjelQuOKRH3rSH+wuv4E1sLy1PO2Zf6Zj/3LSlrwqdmCiGTUf4kK7ePeAAFOngTdJrbPUdsMjy3pdnPsDPPbDeOKRm8JHGj17mGb0yKSbiTdpE7gOsbhli2CbHkFAwPXB6c6dn4aI/8AWkQDoIyHY+gBwPViPjSzcQ07QJ2ZO2r3pDnwbHdz4KBWGi2mUrYlYpYme6Zrkg4upO1cDc/UwoMj+ttA2B6Upc2SworvaM0ROO0M2ST4Hssqvp99KvazwEySwNpdWVu1RsOrjDAnYjPjkGvY7vVA1vFHFbWyHtJDqY75ABZ21MxJwAAMnAprOh+a32bXfHZGUxwhYI/4Ytif6n5t91SOxqlccP0RJMsiSxSZCvGTjIzkEMAQdj06Gst+HO66zhI/+Y50r/b1c+Sg1rZBqSdMj/8Ak0kxIhRnPUAbD1NTeIWYifEjBnUjZdwMdCfu2rr+K8Y7iQQuREiANgadbb6mIG+D4HwpCP2YklXtMLFH1kkOlfhnc/CtX0UhNpnMcNu3hliYbNGxYZ8eed/Wn762W6X6Qrs17POQLdIxpYHPu46gDJJ5/M0Ca2UNpiDSEE9/Tt8j0I8aBY3DQyxlWw6BsEePTceQrdHXGafQmwKkqwKsDgqRggjmCDyrsvZH2yMOIpyWj6NzK/qKjmBLuNNIkfiE8pJcuNLKck6tWygDAGPDw2qPcwvFI0Uq6ZEJDKeh+FCUVNUyqbTtH3uJ1dQykFSMgjka8ZK+S+yntU9o2lstETuvh5r4GvrFheRzoJImDKfu8j4GvNy4Xjf6OqE1I1ZKGyUa7nSNS0jBVHMk4FcJx/8A8QkXK2y6j/G3L4DmfjSwxyn0NKSXZ1V5OkSlpGCqOpNcRxz26UZW3XP87fkv61xfEuLS3DapHLHp/gdKZ4XwNpJuymYwEoXBdTuPIbc/yNdsPjxjuWyEsrfQpeX8kzZdmZjy6/AD8hTvDeBF5WiuGNuQmsa1JJHTAyP2DXjTRLbGPs17dJCe1Gc4VtseXlXvF+IM8wZ2OdGM8+e9dBI8NxGLaMCNVmjlyZRnUcPjn4fpmhX/ABFmldySWKgb+pP50mOXe2BJP54++m7W1VtQZ1G2xORv8a1CSkkJBTsD0o0cJIp4RwpjJMh64OB8D1qtw+K2bnHKSQ2nEijLDkoyvM1mibm26RFit6r2lrgDA3P72q7c8FSO3SfRJCzNp7KVgSf5lwAfmPyr32dXN1D/APkX7t/yoEZtp0ze39niqiS6fsEPIHd2/pXp8flRDxa3j7sdojKPtTbufM+HpQvaM6rqbJOzkD0G2PIVPKU11olY4or0x07x2SESIIdGdC9r2ZJj7T7QjLblaTVqk9MlOLi6BlfCgGOmWO4A3J5AdfQDnVOLgLKoe5dYEPLVu7f0oN6ZWZWTOFdkrkzHQDG4R9AcRyHGiQoffC77b7426i7cR5tY4nmady5YXEsRQ6ce5DHgyyDr1HmNgErjiEMeBax4Yf7smGf+0HKp68/Sl+HzCQTRObntJih7WAgy4XOUOrfQc55036OjHJNcWHjvkt2+rhJkGO/Ou4PikfJfUljScHEMSySTa2MqOjPGwWRS+O/GcYDAAjpsSKu38SzCKP61xAugDWrysTjaWUns0O3ugsfKkH4u0BMX0aFMc0kQs3qWY5Pry8KwGnB2ujROIFrYWdsJjGpLu88oLb9GIwkcflnf1zlW6sZIdParp1DKnIIYeKspIPwNP/8AmH0qN4PoVuUOlnK5jA0nZnYNsBkjn1pi6mhaOPPYrDDmONdZjgDbFh2jfWTNyJ0gDzrNWNKKmrvZLsbGSZtMSlj1PQebE7AVTt2gs2DlzPMucLEcIpIIJMhBydzuAceFT+PNPGwjm0quAyLHgRlTyZQvvcuZ3oNtwt2XWxEcf8cmwP8ASOb/AABpUqIpcX+zWLiXZwywxmZllZS7Ty6yNJzhAEULvzbcn5YJw23mAMg0JEw0s0ygxuOenQwPaeigmjWugNoto+2kwT2koGABzYITpUD+JyfQUPjNjcgrJMC+vZXDBwfJShIHLkKJRyk3yG7ri8YiLsS0cJVVPYrpDMCQIrdSqAYU9+Vj0AG+KYvoIo+zmuGmuWlAMMZBQkYU4YHdMEgaQPhU61t3tjrkma3JHuJvIw6ZXko83+VUkuZTH9I+j3TBn7Mdl3pmXGS7SuDpTfACKBnO9Nf2PSmqXY3G92RslpEByicKCo6bHcH1I9BUziUkStrvZmuZRyiiOEXyLDYeijPkaX9p+EJbSoELHWmspJguhPR8bE/5pLg9j2s8UeNi4yPIbn7ga1kZKnTKPGOGs8am5eO0i5rDEBrYeg3Pqxx5CuMuLIkdyIxxDPfc79d8+GOgzXU+1k3a3cpG+GCD+3b/AOWfnRPb+2GqGEf7MKjyyfLxwB86LY0ZNPRwsU3ZupDElVOGGcE9OfkB8qowRx3MUVusSi6kkLG4diDg5J1+I8BWs/B5EQNINEbjIzzbwKjzqfCxVlIzgBgG++kOyE1LoDeQtDK8MhXWhIOk5Bx4Ec6b4N7TS2bExNz5qd1PqK3vb9RZLCYl1l9Zkx3t+e/XPKub2oumqZVFbi3HJrltUrlj0HQegGwrbhPB2ml7NmEJ0lsyAjbyHXNaqYfo2QrduGzqztgHliicS4s80qyO2SAR8KHWkaz1mhW2dDH9eshxICeh2xvjFecR4q8kqPIxJCkZ8jj9Knsc5z1Oc0Q2zAjI5jY+VEDaQLc+WTmj28Yz3s4PXw8K3jgq7YezlxKNSRE7ZAyoJHiFJyR50CcpN9E82rxKMhWQnIJ3H3U9YupOWgiceYb8nqjw95IY3iWUwPqB1FNYGM5UqQcHPXFU+N3MUhjKYZwuJZFTQrttuF6daNkZLxtsTgugABCRZkNntI4jJqGPdYMdQwfDY9R1o/tDcQzOpiXGFAdiirrb+IIuy5/fKvOH8MknbTEhbxPQep5CqjWtraf6p+kS/wDLU9xT/Mevp91ZbFeXVErhXA5Jt0XCjm7bKB6/kKqJc21pvF/xE45PyRT/ACge9+9xU7iXGZJyBI2mIEdxNgB6dT61QsYmM2hrSJrQ50zKe9gDnq1bt4jHWjpdAjBz3ZIlmMjs7e8xJOPE7/CtgK2v4lSVlRtSg7fpnrjl8KDrpHdkmqZa4boH0bsJbMKVU3AmjLzs/N1RNBJXGyhCPHeteJW8QmkZ27CMt3Ihhpcea5xHnn3iMeFJXnGFDaLdOwh1AMY/9R0zuS57246DHPrXRcMuB2spjnSa10kJaJbhQvh2jso043yxbfNPR0NKa3SolH2gEQ02sSxbbyHvyH+4jC+gFI21vNcudIeRzzPP5seXxoqQQQ96UmZs+5HkR+jSEd7+0fGjS8anuCsEIEascLFF3QfU8z8dqBztB24fb2+91Lrcf7MJz8HfkPQb+tFnjup0xBAIYiuRGjKrOviwJDuPhjyoL8Gt7cf8XJrf/kxfg7dPurSDiKSXZuYLINdnOlu0Zgu2nUEwBnTgZ5UaHxxj/cIRXVs8KQ3dq0oiZ2TTKyZLHJDgDfwz5Yp24t7i+lEoRF1gCNC6rqVdgEDkM4594DBojcGihOq9ly53MMe7En+IjZafM8TOl1JZxQ9kqrDLNI+dKe5iIDMjDp+NaiikpKpMncHiB7WzkBjklKgN4OhJCsP4SeorThaP2TJLHavbxyE6rhdSpIefZhTqckD3QD8KstbOZm7IxfS5AW+ukUTYI/24l2j7vLJJxULi7BI4rWNg7KWaTTuDIxxgeOkDHxrCeUCjd8RiaSJ5JY0klAELzxse6CVHZwxgpEmr3WkJJ3qTxqKZJ2Sdi8gxvknIO4x5eVVbC7mtUXt3iRUBMatEskyg74QfYH9VMLdK06Rdo0NxcKGDdmZJCGGRrl2CZA5IMDxrDuKmvHs5m3uhHrDIHSRCjo2RqXIOxXcEEDer3DjcvAsdtGlnapkltR5nmdb7k79MetJ33F7uCV4mmLFGweRB/wCoV6sF3fnLElB9pu6i/l8hQRLnJLiY95aWuTGv0mUbmSQYjB8VXm3qfnTNus11OYmvwl0FyIFLrpGM6dSAIDjBIGT40MraWv8A91KPhED/AN3301w/i19cMxhSJWOxlWILgeGs52HxNEONxX5HNyxMrsr51BiGyc7g4O/Wuj9jYNLyXDDuRRsQSNs+R9AfnQ2itrbJkb6VNzIB7gPmftH50GXiL3CyNO7LBEFJjhTJOo4UKg5782blS9MmouUtCHC2U3EbSnC9oGYn1z+NNe2VrILl3f3ZCCjcxjAA38hReMcJjSCK4hdzHJtiRdLg79Ph+FbcF4wuj6PdDVAeRPOPzHl+FFfTM4uLpmn/AIg2OWhIX6pYlVHG4PPqPLTXL8b4QYYLc4JVwWJ6bnl67/dXc4Nn9TP9dZye63PTnfb8cfEUvc25tQVYdtYy8jzIz1Hgfxx40WMpNbPld0u2MEgcsnlSBhrt/aP2e7DS8Z7SB/dcdPJvA0lwrh6M2HIGc8/zqbbTo6o5bObSPu4oqQ5rseIcJhSI5ZS/2cc//wCVIgtPAUW6DPJRMS1qtwtQSElGY+Wce75jyp2Kw8aP9Hx02rKVEHPkb8R9lHgAdSJYm3V03+eKJa3caSRyy24kljAVX7R02UYXUoyGIHpR7Dik8A0xSFVznGxGfQinR7VXI5lG/qRfyAprQY5GuiZiS6lZlXW7nJCjYfoPWrA4PBbDVdvqfpDGd/7j0+740Kf2pnZSqiOPPNo10k/HNRue/M9Sa2hG2y5ccWaSMEyRWdsWKKN+8Rz9wZbzOwpTifB2hCuGSSJ/dkQ5U0lBIoGmWJJos50PkYbxUjcU5xDjJkjWJI0iiTki7/efWhdjuMOOuxDs60MQxVHhXC5bg4QbdWPIfrXUW3C7a0GuZgW8WG2f5VrRi2R5NHO8K9nZZsHHZp/Ew5/0jrXQrweziGmTSW5ku4BPwyMCpnFfap3ysPcX+I+8fQfZrnWTJJO5PMk7n50/KMQKMpHS2kUMaytd8P8Ao6x/6OqcsZjvgFfgDnlvUq346HuIzOoFupP1SL3FOO6Sn28HB3zWVlB6OmbqWkXbWRjazq909z2pAV5Y+yii811DLNvyTO4GwqZBcx2TBkjeSXBxJKpRB5oh3b1NZWVm6Fk+atkOSUsxZjksSSfM7muo4UhtLKaZgVklwkedjj+IDn4n4CsrKy6Ii3sVajtXuJPchQsSf4iDj44z91Rbu4eeUucs7NkdSN8gAeA8K8rKzMmdet4VkE08EEV04Ch1XVO5Ow0pnCE8ssaWETB5IbR4FnUFpF16pz1bv6cA77heR61lZWOmK5q5HKM2rJO5PPPM+tdJwO84hIgjgY6AMB2Ve6vhrYZx868rKy2zmUmno102lsSXP0ufmcH6sHrk/aPzrI7yS8Mnas4hhj1mGBd2GcBUXqfM5rKyg2UxpOVMejsbNLZbswzjJwsM+FJOeZA5jr6dKl8Q41LONOyR9ETZf8/GsrKVsGdKMtE/sq3gleNtUTFG5ZB6eB8RXlZSkIyaZl3cySkGV2cjlk8vToKyyszK4QELnJLHoAMk4HPYcqysrXspDymrL0jxXXDR9FkZlt2zJrQqTzO2f6s1P9nuLmL6p11wucFD0ztlf0rKynv2WzwUXSHOIAWU7Q/6kDqC0beBzy8GGOdR+Lezuhe2tiXgPh7yeTDyrKys1baIN0TYbHPOno4AOQrKypCttjViEEqdrumoavSrFqk8dwzyXED2jau7lcad8ALjusNutZWU8TrwPRz8+ku5jBKajjbkOlD05rKylZGapgyteVlZRRkw1naPM2mNSx/fyrp7D2ajhHaXTDbpnu/E9aysq0Ip7Eb3QLiftZjuWqgAbaiMD4L+tc3cTM51yMWPix/CsrKjkyOisIK6FZLjooJNGi4XM4zyrysqMVe2dFVpH//Z" id="120" name="Google Shape;120;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B0aFxgYGBgfGBwaHxgXGBwYHBwcHSggHBwlHBcVITEiJSkrLi4uFx8zODMsNygtLiwBCgoKDg0OGxAQGy8mICQ0LDQsLCwsLC8sNCwsLCwsLCwsLCwsLCw0LCwsLCwsLCwsLCwsLCwsLCwsLCwsLCwsLP/AABEIAMIBAwMBIgACEQEDEQH/xAAcAAACAgMBAQAAAAAAAAAAAAAFBgMEAAIHAQj/xAA+EAABAwIEBAMFBwMDAwUAAAABAgMRAAQFEiExBiJBURNhcQcygZGhFEJSscHR8CNi4RUzgiRDchZjkrLx/8QAGQEAAwEBAQAAAAAAAAAAAAAAAQIDBAAF/8QAMhEAAgEDAgMGBQQCAwAAAAAAAQIAAxEhEjFBUWEEEyIygZFxobHB0TNCUvAU4QUjYv/aAAwDAQACEQMRAD8Am9jNylpl5JX99UJJ2FLHE+IKXcOZds1AuEsRU24sTudavX7srUa89l8ZvLF/ALQM1cqRcpM6zTDj9yV5STSRfPkPA9j+tGnboqQCelVdMgyeo6SILxpzardhckog0IuHZVrU7bhiEiqlcARRNb9+TXts9GiaouoM6g1bwwwrWmK4nA2ml40uZINaWiYVrTO4kLGlU/sopVe4sRBUYKLgyy0lKkiqqLLWIonh7Y2qwGeep30kiRNcssitLMCp3mK3uNCIra492anckgxcZErZQKhdemvAkqMVYNsE61SwXeS1M3lwIe4MxdLKoXoO9dQTxWjJKCk/GuKsketTIUoqCAdTUnuzYmqjV0LbhHzEuMUhWx+FQo4hff5GUET1O1ZgfB6CAtxWby6UzrdZt065UgelDSJcazkmwiViXCSyCtayVGgzNuQcvQV0DDcWTeuFtsco3VVrijhxplhTgiUiSaYsQLQpSQtcGIKmkEQYoTeYOD7ulF7LCnnhnyEJ3+Fe3UN6fQ0A1pcqDFC4w5aehiieCobA5gJ86NIWFDUVQucJCttKLHULQAWN94QSw2rsaiurUJ1BjsBQlTbrRHUeW9TqxcaDb86kUYSmpTPXXljfQedb/wCrJAiP2qEyvQa95q+uyQhMnft0oeHjOzwlRkhRJNbPkRoJ86rO2rh9zbyq0kJQmFb+VGCRJxBwdfpWVGMRQNKyjo/8zr9YlYTeFDx6yaN4hcwCe9LlssJObrUmI3Klela2S7TEdpCFgqJNWXrklMChaKYsHfSEkHeO1M4tmcLbExeymaPYIAnVXrVgWSVrPQE1bdsigDtSlw2DFdtGRNXrZLkkCqyrQA6CjFsyEok1ozaSZO1TVwL8pGpUZwMZM8sGgU1WcRBNG2WQBCRUK7ODKhSq/iJk3Q6AJUsGTPlVp5uFCiFoxm2FXlYFpJNAuC1zFAsllzBdxalSZFauNSj4VfbfSglJPpU1lhy3zDaSfPpSZtLKA2Rxi3hiOaT0o5cYOXUSFAfrR9vgBTaCpxevYUvPYmWCW+UxsetdV1s11mijSpolquLw7wXws2oZndVdulacW2jTCwUBIIOkRSuzxI8gwhcA1VxS6UvmUST3NU8WoX4yLNT0EINo9YVxEojKMo0670Fx+zW+oQok9ROlKrd6oUQsOJvCVKgSPrS926m4McVhWGkj1j5wG39kJC9D+ZqXiniE3L7dsCMhILkdgZAP7Ukv8R+MoAEpHc0btbFtqHgecamfnSG4y02ppICrwnXkeE0xrlSkDWYiuc4Nwt9uedfmGis+GP7Qd/jS7xHxYu5R4LYMH3ldB6V0Pg/EksWiQY0FNq2viGxJOnMVOMLBNkQnfNokdzQS0t3DqQQPMUyYNdDFMQK3APDZkIHQmdVU18foZYsnFAAKAGQDcqkAD61wU2Np2scZzF90Awahdw1CxOlH8C4IfdaDrmhImDQbF3ktrLf3huBXA8oTneCnrFxE5TI86GPPOFQCyY+lNNnmyyRpWFttehFEEcoukyoMcbbQAN+wpcxHEC4qYgUXvsB6ooJc2K0bg01NFGRA7E4MgzVla5KyrScW0bU+MLtFshICc2nSCNNZMan50HYwPSYr1pvL61zWqbGZ2qmkbkXkjeBhZ5aI2nCrqtEJmvLK7yka02YZxIGx0nzqVRqqbZmY1UqNZjYROucPcZVCwUkVfSnM350Zxa7TcydJoXhyJSpNK1TUt+Ik0B173BkeTM3W60nwtKmsGZCh2ogm1HhT0IqZNvQy6qT7TXBkiBpXuINkHmrTB3glE/hP0q1il4hSc0ihcgm0uqqyC8Hs4slGlbv42pQ3gedLj7wBlMGoHbgqGpqwpLvJJRc4JsIaw6/ZD4L3Mmdd/wAhXVP/AFZYsMhTRSdNk71wkGtsxpyl5ppoKYssfOIvaK68ClsZE/Wkl14qJJMk1CF962UoAaa1QWAxMlWjVdsm8mbaJq9dIhGu9U7K5VOoq6VJV7xipvckHlFWnouBm8hw+3Us5UpJJ2ry8wZaV8yYP50fwi6baOYQfjVXG8XLqtBEbCod85bAmzu6S08vF6+tlIE6VujEXcmVThy/pVwoUr3zpUTlsg1ouDvmZVrC9hiGOF8cYQlSVkBXmNCOuvevH7xy4cU20spbP5ftS+1hpGsV4m+caUCjQ0hQXJG81JWJAA2nRuF7lGHTnI1G/wCtCsWx1WIXrcFRabIOuxM9qVLnEFuwXDp2FNdjeWzbGdBTmA3G89iKmVK5O5l1cPgbCdexPiJu0ts6x7qdhSX7POHUXinb18Sp1ZIHQCdBSFeXd1fwjXwwdh1rpPCeOM2VoUuKCSkdf5vRvawaEeIkrBvtHUi1daaZTK3NkgSe1Cbfhx5CfEeSQK04EvDe4ou4dlQBIbzdBOn0/Onz2pcSs29otoEF5wQ2n4+98BRCXJAna7AEzmrt6EqhJkVbBSoc6aYuCfZxNuh19RLihm9J6UsY/ehNwu1SJWgxAmaWxjAiYcGZOunzr2vG8PcgSkg9oNZQ1nnDp6RZQ+pKiCdulWGwhwwoQaLYdwu/cukNIJE6qOiR6mny29nNqyjPdOax0MD9zVjpKg/OeOq1Lm23Wc2VgI3Cqy7wBaBmCgryp3OCOIUrwmXHGvukjWPjS5dKW05lcaWiTHMCKkGqDY3hamgXxDPygnCGlByCCJq3h6Mry0n1q/dvJAjTMlQj0M0Nfdyv5yNI1NAtrJPMR1p6AByP1llKkpfWBsoVo3iCQ2pCjEKMTQe9vhnzIzAwdTGuvQfvQ5ThVqpXz3phTvv0l1pn6/OXhiWUKSOtUFulQ1M+VRSOs14DroasFAlFUKLCe5dR+teKrbLMT1O/T50fw7hlLhyquGc8SEJUCT5A6CfKgzhd44BO0XKPYXwy4sBxyGmh95egI8h1o1f4RZ2tvmfS4Xl/7ac4zf8AkQNEiaV1KeeQP9xYQNdVKA/QUmvWPDG06d4VxUWKpDZWFBO4HKo0HOEvASW1xvtV9j7Ou3SiQ28DJWqYI7SKM4RdBtYDJeunY7kNJEef60uoqPzG0hj+InoeKaiU0ValVN91w0MqnHCpbiiTkYGYAnoT60CxPBXWEpLoCSdkSM3qRVFqKZNqZEhS4hsc2vatmsQBPKmqTkzqPga3begaAA01pBqQIsBCSUFRGYxR7B20NqlcEdNKTElxRkn5VbVelA5ln0qVWmXFr2iUR3LHSL/GMWNX6CTkGlAkWuYydK0ZvkxOpNbF1S9qNNCgsPcyFZyz3tboJBd2emhqBpnIJNEksJRqo/CrFriSUzKJnbanDHhmP3mbObTOGeLDarPJmSRGhgjXpWt3dG8uCXDlSs+7P81qs1huaVaAk6CqOIWy0kCflQstzbeXFQ6Ryj83dt4bCmzJ28/Sl3EL57ELpDrghCfdA2iZoIonLzKKiNpJpnwXiphNuptTfOBppv2g9KTQVFxuZYVQ5tsBOrY1xWmzw/OhSCsJASD1VtEUsexrDkvqfvHxmcWo6n1kn5/lSFhuGPYg5BVoNkk/yKeMM4kRhTa2lplQ6Df59qFyAFOY4sxLjA4Tpd1fWaFFK3GkqG4KhppWV8yYo+4+849qPEUVQNhPSsq1k6e0lqf+md2xLjlLUN2zBCeiyIRHoP1oIw3c3j3VahqZPKNfkKlwLjpu3ZaaeazNqTuIkbbg7078O39otJNoPe1ICVDXzkQKkF7wAkyDAMbXlF24v0pCUt8w0mBHz2o0rDw+wEXKEKURzAbA+VLvElxesILhuEAE6ISBInoCRrFI1xj7oVncceMdUk6ax8KAOg/mTavZ9Fjf0hzEOGrSz/r36lEScjaATMd4+G8Cle5vkOuLdbaAbJ5EnWEgaDt0PxNPeHcNN3zXjrceUlSSlIcj0JAI8oHxrlWO8TpDqrZoFaW1eG2tCAkuQYkgb7QIgkantXaSQLDE20wBcneXbrD2HSCmW1HYdOu/YUEvMFcbnMk6dRBEag/zyo/ZYStQUpQCCj38xAUEjclMykRXjWJqSIQZSN5k8uo1idPTXWiGMoVET1t7bDUj+dKZ8LZw5oDxHFXDxjlDa/DSdekArPYSKuKtmLgGUhCjEkg7mYEbg6aa+UmTQW4wF5shxuSBzBSdYO/0j6Ux8WL2gAtD+K2SFpSu8edaQAS2jw20ddkNgqV06/pQRjClBf2i2Bbabghy4KQCe4BEHfaDUGD4iWrgvXCC8QNfEMq6SU5gQVAAwFfnFXXL5m4clf2u8dJhttWVAHYcilSI6JApAGXEYkHMH2eLJ8VT9whTy5kagIJ/u02A6D5UTe4vQ4gBTATlOiG1ZW1CdlgCVVQeu7i5X9mWtDCQdGlDw20qmACAknN05vnVy9wFCUKLwTaLQIA8QOJcI3KUglYnuJG3nBIXjACeE9w5pV44ldwlLds2OYpASkJ7A7k7dzVNxbaUPKt31NpmPBUSFLE9CNxHeKp4hc3LqQp3xFJSBBKYQB0OgCeu/nRZlm28BrwUsuukS947pQpKgZKUpKkJKT0VJ+Fda34nXvtKrHEC2UBLLYZn3ljNmX6KOw06UcwqzZZbFy86068v3c6wpKPMpBKlq8tqGWnELDaTDC1EjL4K1hbHqMwzjXoPnS2rVRMRJmBsOsa9K7RfpO1W6w9ePW61lSvFuHVnoPDSD5DUmqf/AKcfjMUBA/vWlJ+RM0Q4OuAPHSkpS8pv+ipRA5hPKkkwFHpNWrXEmGnwH7MZphwvKUtwHqvKUgR20OxoamUkD+/SGwOTAyOHbndCM8b+GpKj3+6TQ1VsjxD4iVIGukSqekgx16103EVWjzIuXC4llskN5QGiozHKQmVHQjQgCOmtA78i4sXX3UZAhaU2y1KlxQnVBO643npJ7Vy1Sd5zUxE19wJAyCa0tnnDt1rU1JnMR0+s+VXtM5TgMSwQB76tamD7aRy6nvQpNvJ3k+dequEokQSqgRfeQNGx8I9TCBfWs6T8KshiOZxWvah9vfKiEpiakShSlanXuaBB+AkChXqflJLhDSkmJCqiZsVaZUkk7AVaBbR/cr6VcsQ8VBYhPbQGgXsMbdYwc3Ac36CA7HEn2HszRKFDcR8CCDV24vC68Hbk55IKh5DpHarD9krOVK5irrVdeCLUdTpXFk3lVrAi17DlHyyfwpTaTmSJG2YCPgdqyudpwBXavKTuh/KaP8tP4/WdmtODra1aQ5ibqOX3UgnLPnHMr0Fb33HrWTwrBORKfv5AB/xT+pFc3xTHC8SH3HHSTzL00jokK0AkDTQUOw7E/DmRmB6Axr6kGm8RQ6RblMb1ApAHrG+5vluKzOKUsnqTr6eVVkvpKiBJ11ygnKPOPy3pcVi7i1aZQBPKfd/5H9PpVwcZKFui3aZazCAhxP8AupAJzZwNCVRInYGdaj3LbmLSoLUN22nQ+LeIVWOHJS09CliEt8pcS395YIjLI/EDBVodKA+yw2lzeB1TYT4KQGSspAUs6QO5SmSBvrPalfCsDfvStLUrIKVOLUrnVvAGoKtjoD0+bRgmNs4ay4whIcc1SEH3Avqp4a5lAgDToI03qoNrXnoaFORwgz2zcSly7DVuYbYiVoHvPTJ5uoRoI/Fm6gQUw3gd9u1TdXqs/KXHEqWEFCSM3MqDKhufOBrGqLwjZu3F6kpUQ2254pUQSgALzJBgScyoECTE9q6F7auKFlDdksJbzQ44QrMDB5EjQaTzaweVNVIBx9IoYjJiu7ijLpJaH9MGYJOaFQBIIhJMDr90+lEbHOkFRzBJ2Kkqg6E6AGfQkdj6GfYtwSyq2VePZVl0qS3vCEJUpKlf+RIOvQARuaTcV4oNxdhlgLXblYbZSVLUuMwGcQoSSR7pkAHaealNM7CUD3hl5tl4ELQArNGdOgnQf+MbmOkj0AnEOGFe80QsdvvJ0BjedCYnyo6nBlMBSrohpSYIkHURonMBBOYCBO5gb1RurxQcKg4pPUgoCTukDlJGo6gwQB5mFB5RiOcDO4rdtcilHMNApaEqcA01S4pJUNh1223oawFPODO6kKUQPEdWQB2zKMwBFO67htaR47aYMa7EddD13nXv1oZe8MocksuR+FJiekD6jv2ogiAgyze8Ttt5VAqfuUiCpDjqLYAbQ3m5xAGgCUnelG8uS4srKQColRyiEzPRI0A8t+pNb3ti41yrSRvE7b6wfgNZqonvqI277/DYflRVAu0DMTMHpXk1iQOseQ6n0/zA1GtSMuNn3lLToZIAJ20EZhvoCZ089qeLNQf5pV1GMvgBJczpBkJcCVpB8gsED0FeLs0QCh9pyZ5TnSoadZAHTvG29UVJIMEQQSCD0O0HtQIB3hhZPEDwACUspgkghhoEE9fd00HSNqp31+6+rM8tThHUnYeQGgG21VBWUAoE4kzBHnvWpFeOugdaqrfprQEyyteX1+n+etR/a5UM2onWe1VFKUqBrABAnYCSqPmSfianVaBCczih05EzPxMQKNohN4RvELEeEnkV7qhrP61Xt7dZnUnuelEMBCQwp0qTCVBOWDpm6ztUOM4ghwZGldirKNCfWpgm9rQMBzsJW8VKdJ1FErDGFDTcUPw7CFK6ad+lMtlhKEDXU/ShUdBhszFV0ftHrLlu6FJBiJohht4024nxmlOInXL2+Y/OiWCcJXD8EIyN/jVoI8huaZLm2w2zRkUUvPH7uYFU+g0SKzKhOeEWnTIOo29YEOEtu87SVJbVqkHcDtWV7bcQNNpCJiOnadY+tZSXf+ieivZaBAJnKkVLaLSlXOkqGxGkieomRIExII11BqJJAEyO0ayPPt1+lE7DDSRmImQTBmBpoTAmJj4GvQqOEFzPNpJrcAG3xgu5swSMji1hRPJlCVDbQlJgggxoPumQNKz7Dk6Ceomd5jTc69DqKalXAQ2kC3BIjM4FpEJ0BygEKkSPeBG8ihV9ipcJSUIcJTlzFErnoQoa6dNxqehqSVSxsBNtVQguzXHTEF2uKOoVLS1pUNlJUUgEbERrIkj+GpbNhAUnxVrKCoF0g86klXMY1AJE7zqasf6aoFPM2kqJkLVl0AkEnYA6jcEad9Kt94o/pqAQZ5gnLMQCJymNQQZOvrVMHaKrXHIfOMeJ42wwW0WKYVlzlTgSfCVqPuyFK03PcSDQd7C3b14KK1lJMrdXzKM+8dYBIgAAaCANqpWzYQmNNddSB8Sd1Dfy3oo3xk8LdVqgpykBKVRHhkrzKUlX3R09FHrS6SPLLrU1cMRt4nx1i3w9VrarUh3KUlCVk5GsoALwmA4raBBgk0J9jFulV4u5daSptlHKpCFHI4qADAnQIC5OsZgfQJgmBfaJbK0tNiFEq5c6iRAJO0k/ejbrTRa8QnDQq3tkpU4gqGZQAQ0o8q1mP9xcgaExtrAgcG04jWD+ISr7Z+JTdPhtkkssdQYzOn3lR97KkhI7SrvR7h/2fC1w8XV47CwC8tDgKkNpIHJk6rIifOB0rnOAYT9svcy1ENZ86lkmVRqEJHVaoHzJ6V0L2xcSOJbRaLcCgqFueGiFxGZCFiTBzAKMR93TWnJBwYBcZii/xOi6cCUtwSTDYSvm5TBUoKKlK8tYk66E0ZssNdQPGIUhJEg5gk/QAaxonSJ2gijPsEwFgtvXi9XCotoCo5GwAVK/5EkT/Ye5pK434jU9frTZpQGgsIaQG0qC1SU+IMwMqUomCNhERrSmny2jh+cPJxTZLyM09Y12GoB3Mg7xEGqd9w4y4ZaUUk/j2J11jX189dKMq4QXaN+NenKlKQVFEFKFTOUyqTrAEdencDdYgJ5NBuJIJ9Dl906z6ipA5xHtjMB4ngzjZ5ugBzCSBMGDpvP1qktG8gRmEJBG0nQLUJAAiJBHWn+1fWUSpIVmn3hoQZG0T16CqVxhNs9qJbWTsAdvKR/JpxUimnEgsbEGB5xIOu2U69NdN9qlubgrUVKJJO5O58z50Qx/BlW0FWUpV7qkmQe/ypfdf8/SP5pVBmIcSw48BVdx6dtP1/n71WzE+6Cdf5+VWrW2GviAkdcpAI/5GQPkevqG2iXntvaOuf7ba1H+1J8zvsPnV5ywbZBS8M7mhyJKhAUkGFmNx2GusyRpUNzjSkiMwAGwQkJ1IEkkQVK21P6k0EfvVLOmg8q4AmcSJfv3wABydwlOw9Qdz5mhS3Coyok/U/WmrhDgS8vFBTbJKJ1UrRHmCo/pJrrmN8CYQw0PEAQ+E7NnMSqPwnpPUx60NYWIWAF5wmytVugNp0TM6k6/DbSjrPDa24UCF+W1H3sMbjlGSOqf22odZXbmYAc2ugP80qPeM4unsZkqVzx2lxjEUjlWnIfpTbwjiFs05nfb8QH3VDUJ88vWh1pg6rjKnKg5pjOoCY3yqVAJB0oHcWj1m4UOJI1g7QR8PKoqgbK4Pyki5UhiPcTrfFiLu8ZJw+5bLcczaeVz0zTp6GK4viVi60oJdbW0sHZYInzk7/lTLhS3FlJYzlXTJOb6a0+2bt84jw7uy+0NdnAgK9ddz8J86otUnBE0K+o6rfcTmVv4eUZkOlUakAEHzmdayugu8K2EmW7xr/2w0SE+QORUj4mso2HP6zV33wnI7cNpMAeIvoT7oPTT73b40YtsLuHYSXUpJI3UExM6aEJ1kb9h50MwgDxEjsfr0q7f3bK1EONZikxJJSdPNJBPxrm82kZM83VfxN5ekIX3CCmDD5IO8ynKRH4tQR8aEXLmRKfCCEpXIEEF0xAlXVIM6elWmVqdR4bYyIGpKlKI+ZJqBBQ0QQC4sbacg9J3rvjnp+YoNiSoxw5yEsoRq8l5ZUYPhxI21USDvO8HY0XDdmEhTKVkgArQ+nUGd0uJVBg9ND6ioELuXQShowBqoJMDzk7dq1uLJZTmec5RqSCSY7DpUrkixb2P2E39+lMXNP3H33g6/vUuIDaUrHOoyVgykwAj3cwGgMZjrr5CNGHqRBWlQHKJMD3pI5lcqSdd56yJBqybwJgNICYGiiAV7z2/epbAupJKXChSu6oCvJQJg6Gda0atIzgfORp1TVa1i3wgK+AcgI0GhJkmYnXXeBPYVYt0IQkBUkA6p798x6aHYbTvR5vhsJSM7oSVDlIAUn4kK1n+A0CxFsklOccvKQNiBpmB6ajaPlQWor4XM0XYebw9P79ow4txQwUoTYo8FwqOaBKUjQpLebUHeZBiNOhAlvh9+6heV0tBUF1UklRgklR+8QUn5a1Rt05R93QDVW2wAkddNAD3061Yssbuk527ZSwlTZS4UyUlOudURB5SBtI3FHTbaVFQtuMR4vsftrfDzatJBfy5eX3WUwZlyAVKVzEjuomAKXvZFYPLxBt9aCtDIkAhKZUpBSgJKoBVEqGuuUUNw6wbW4EPveC1rJyyYAMSJ2Jy/tTEccTYOBFm424pKR/UBKm0hQBzAHdcEbxEQZiKXUVxHBVzcS77auJDcrRao5Etc7iVlIJcI0B1gZRm1JiVeVHPZv7PWG7EXVwAHXUeIFbhtvLmTHTNHMT5x0rlrOHqvbvO8slBUPFcIKlEfeiBqT9J6Cuoe0vHU29glhp1UrSkFkFJytmAEZgAQCmdDrCT0piwODmcARkRHxbiwvv+ElKlyoJaKYBIP40hAzKg67fGi1ph6kpW4+UNqRoUqVCh5kHp00mrPsGw1lbz1ytOVaAENZiMsqnOU6bgZR13PfSt7Z+Ks9yhu3MJZg+IkalyZ0I7afGaUpwUxtdstF7i+5UtCEpJWJOXb/8AfnSoi0nUn1GwntPXpW7+MOKAClZj0MCeuh+Pehzl4pWkxVkUgWkma5hFy5QjQfIbf5qhcXaleQ6d6ZcI9muI3CULQyS2vZQWiPjzaV0rAPZrZWKUuYk4FubhoEkfGOZX0HrXFlEmTOUcNcF3l8f6LK1JGhVoEjrqSQJ+tdfwX2dYfh6UrvlpdeiQ2JI9Mo1VrpJgeVFnOJnXIYsGgy0kQISJA9Nkj6+dL99h7oWVZzmVMrUNZ669O01nqV+WfpOpo1U+HbmdoYxPjBYHhtZbZpIhKUAF2BpAA5UHyMR3NUMP+z3Ks2bK8T7jhkGNAAYhWgG+um3Wlx+zWncSO41/zVeRXmv2mpqyJ7NL/jqJXe55/wCp004i62gNPMMLZToUBGhGu3QH/j+9B7vhXDnzntnjaO/gX7k9oUf/AKqjypYs+IH2RCHDl/CrmHprsPSKr4jxL4o1bSFjWUzB6TE9/ONa10e1asWmXtXYAFubQ5iHCdywMy2wtMe+g5kdTtuEySdQN96I8G8HIuxnfzeCgwlCSRmO+41CRPQ9fKl/DuLbu0SlbWUtGCpCiSmCARy7gajmSTuJAp74b9pFmsBLifsxJ12LRUdTzJGh6nMBvV6VMX1TzCvB7/A7SrinFbVrNvYIQkNqKVqjTN1A/EQd1GdZqvwzxFduPyUuXBI93PlSnX3jAyj4ijuJYWx/vW9izcpVKipt0CSTJOUCDr2k0FRxXcKWm3t2WrUqUEwRBBPeQAP/AImhUuGuTj++kRiQwufadKSdNdD1ryub3XCGIKUVF8KJ3PirH0y6VlW7xv4x+8f+M5Fh6ocSfOt8RbHiL1gyCB6jWuiYx7L9PGsXQ4jcJJE/BQ0PxpPxzBnUr5kFKgIKVCD8O9IzAVATyke5YUysp4k4cjRBMRt027VpbXp8TMo79Rp8IGkeVSqbzths8qk9FfpVBbCkmCmPyoUwpUoesSoXVg6dPeNeFXly0ouN3JhQjYnSZjRQHlt+9AMYvC4sxtMmNie9SYU6ShaZjTStMF+9+KNKmF0MSc6dvWVetUqoAf3faeWlnEKd5U+e5+FE1Ym0NC2HADIBBEE6aEEHYUMYaK1nxDzedHeHrhltSxcWS1JiAsK1SeioB1ouwLZ/1F7NRc3ZGt9YIuHi4o+E0UyTAlRA+ZqqLdDfvnMofdT38z+1FMcvoGRB366THaglu5CgaamLqWAt9feTru+vTUO0svM+PmBYGdagUrzKGXfNImDmnUkdAaj/ANEdbEhEj+0yr5DWPSibN2EqC0PKQUgQCJG0HSocQxJTh5VKKjGYjv1pA9S4AFh6zW4pBL679Oft94u3bZKlJKVogwc2igoaKBBgjY76irDTSUIgpII3nSeupifPSiKGEpJW8ZJnTUqk/eOup9aH3qEqSkhxalGcyVCAANjmB19PKtAN8CBamrzG3SGl8aFxkNJYQ25Ih5OhyAHNmGylE/eqHCeHbi+C/BRmQky4VEFSpmFAHVXXXzoU1YlCQokDtI+sVp/rj6XErYUpspIIKT1HXz66UmgftmkVCd9o/Yfxi3hrC7ZttK3MuVCRORJ1zLdndU9B6aVz/iRgOeE6lyFuJJdbiAlQUUgp6qSoCYG1XLW28VwOLQTpzATKl7lRmdzv60wOYe2sAlsDzAgjykUuruyJKt2pdgLxFtcJKlCM3cRvI206UbsuEkyFOT3j9z+1MrDCUCEiKPcK2TDrwTcLyJ6DYKM+6VdKRu0M2FxMfeM7Wv8AiQcOXFyk+FalYn7qNvXXQetMyuGkMg3OJPyIkpzElR7ZtyfJPzotxVcXFmz/ANBaoUmNVJ1KfPINVesmuL4ne3D5LjinVL1CisnaNgANBpER8KdaQXzGWCAY3+O06jhvGtsSkMs+G2DCQAnMonqQNiI6k707NIbuESpA/WuO8BYM04toquEpcMkIHvJg9Sep71262YCEhKdhTUl1MeU2nwoAd4s4lwcghRaJCugP5TXJOIRk8nJgpA02+pmuxcY4sthIylIzA9df5rXz1xPii1KcIBkmQfj2pKlJWbSBKpWZAGvI7zEQNzJ7UPscQLi1DOEJIEkzpr/ivbThe6eAcUhQSep3jvFdOwL2SJdbaP2xKkCVZQkkpJjNAJ0VygEx0FGnTppgbwV+0O+CJzO6Q46sJCytACUo7EAaAJ36nTTeuh8OezJ5SUv3bqbZuB70eJG4EaBA33112pvdFrhCfDt2Ct/q86k6+ioE+iYFKWMYw9cKzPLzdgNEj0HSi1ULgTzqtS3mz04RrVxMxZt+Bh7YUANXFTqR11gq67wOwpVVirq3w+pWZ0KCgSBuNhG0eVUErivUq6zruCN5rMzlhMbViSLzqtrf4otCVeDbiRMKzBXxGfSspJa4yvEgAPTHdKSfiSJNZVRV6n5TV39PmYh4HxVcMKzMLUiOk8p9QdDXTMA9oLV8kM3VsVqOkoTmHrG4+FBuF/ZUtYzXSvCT+ERPxNNb+KYfhLZSyAtzsDKj6mrA3E0EWzsJBxFwA2G1ONLhIGbI584Ctx8a5ug8pKDIG6Fa/I0Z4n4revGioqKU9EJOnx70t4Oqcw7iosBpJHCRqMCygcZLa5FGWyUL7dKMYJwy/dnlZIj/ALnup/zTjwjwdZNNJffcStREwTCR5R1rMe9pSWT4Vq0DGgUdvgKbSNW/5hWnpW7mZaezWE/17hPplGnxJqDEvZgsoJt7kq/tVsfKQarM8MXl+UvOLUgHUkz9E062SrbDm/DSorcOpAlS1H0G1GmFOZY012tOCYlZusrU26kpUDrO/wA6msMOCkla1ZUjtvXUb3g5+/Ut58pZCzyg6qA6T51G37LVIH9O5BPZSNPoaJdyLCZ27NZrjaI2G2No4DldJV2VImqOLqDZyNgDuRR3GcFubVZSpKBOygNDQdNhBzuKmp3UG7H0kSGDaVFpHY4XIzuSfKr7tg2RGUVArE+iAVVIgvK6JSKQ94xucQheCyBmyU2eXKtMRlcGZPyqNjCTlSlSpSkkgADc7671fDDn4x8q2U053SfhFNqfmJQrU02IM3t0BAhOlWG343qn4qh7yTHca1uh0HYzUWDDJkCDeSurkzEeleCtSK9IoAyLAmFsA4lS24GlXL7IOgIQVJnoI/UCo7m3H2iHHNCrmXBmD96N6GVsVz505ItaO9QFQALW6xqv+BnAUv2i23wNdoUfKQYP0oGxxJesvZHFuJGbmQqZjaJOtW8A+1BX/TFfnl2+PSne7tnX2cryG1rH3ogg/vTh1nq9nZmGMD5TkmOWtw88VKWEtp0EkwkCdJnfXpQt1xCRnZT4yk6FxXuj0HWmfiDhR8qnOVAf9s7UmXLbjCyClSEk6giU/MVRLHjNDgiG2OKbpk6EOIO6VAAeggUfw/H7ZxSSvPavdCFEA+hB+lc8vMULjZYQ3mM6KFX8M4WddhVwohI6eVF0QdDOVmO+ROzNcROJRluUIuWfxjLmjzGx+lVRgFjeyq0fCFx/tnp5ZTqPqKTA6i3ZLSCY9aX33mkJStJWl0nQpOmn5Uqm+Gka1NW2EbsX4cftyc7ZKfxp1T8+nxoMoUR4W9pl0khpaftKdoIOc+QPX4iujXfDlvdNeKto2yyJOwI9QNKDUs4mA9mDZWcnnyr2pr1kIcUlKgoAwFDr51lZzcSOkS/xDxs9dpVlJbR0CTr8TSEpZOpPzojhmqVChqxqR51tpYdhK12101aFLAy0oVFg64XFb4QdxUVujK58aQjLrAD4UblN3XFeLEmJ2nSnbhbHLa1WVXDc5hyqiYpHxJMLmrN+uW0mhvoMdXKFp0t3i9y8eQ1bKLbajBVGsfpTpbWDNmgqgkn3lwVKJ7nrXBcGulITmQYUkyDThY+1hwJCXWgojcg01O92E0CuukFsTo+MBq4ay+MWweoMH60Ow5NnYgq8cqUeqllR9AJrneM8bm7hAbCB3pRfUQ7qTvRzrN94H7QoXw5j/wAW479qcBAhCdv3pJxp8khHQ0XbMgGqGK2mbUbisyN47tMpfVfnLWH2yUJGmtTXTuRJJ+FVMPvNIVoRRHKlQhW1O173M9OgV0jTFNfEDuaMketXmsTWE5nE6eVEbnAG1bL/ACqk7hBmM3LTXQ8JWxEI21wFAFPWtLqzCtU6KHastbfKIFSPvBAJJpVJviSrIjL4pVtLjNodxvVqKrYFYOOKJSknMegroeBcFAAOXKgBvl/epsvjIWectFnEUrLCXndUNqUJiRThh3BTTaQ5dOARqUzA+dXneN7K2WGE7DcpGg9arcR8OpxJPis3J20TMo+VVFIDeaEoIu2TB+Me0Rpj+jZthXTNHL6+dE+H8b8XLCpUr3vWka6wR61UPEaOmmYCUx6/vRFLyWFNrZHNuuNvz1oVM4E2UcXvOs/Y0qAzJBpP4y4cb8NagBEbGmTD+ILdxAV4qAY1ClAEfOkL2g8aNnOy0sKAEEjWT5eVXqCnoBG8CFwcxVtWGGUylIB9KGYrj4E60Fu79w6JBmjfDXs8ublQW4ChB1lXbyFKqgZaTeoWwsDW1wu4UEiRNP2BezNTsF4FCNyT73w7Uy2tnhuFjMogugbnUz+lAcU46dugoN8iOgG5HnSvtq4STMF8xzyhtNzhmEg+GM7nccyp7T0pUxHjF68mVFKJ9wbR596A4q2VIM770PwRyCR3rr6qZImSrWZrDYQ1NZXkCvazTNBGG6Eiqd2mFmrlvo4aixRPNNbVP/b8RLb0vgZthh5q9uBDtRYf74pow/hF66WCkQnqTQcgVPiI1JC9Ow5wBiqJg1upMta12PB+DWGBLoCj3NBOMcJS7y27cnuBpUbkKByms9mNyb8JzPC16EUPeEKI86b2eDLlqVKSAPWlvEbchw6VdGHeHrMb02WnkSfDG4INH8ZwNHgBwK5o8o9KD2bS0jvVi4dcUIrI4bvNQM3U63ZxT0kSpht+UnKqjW4oRbYYZzGiyRFNU0k3E8pyL+GQuWoNYm1UNjU4rYLpQSIVqkSt4i+1YpxXQVetrVazCEknypqwXgwq5njA7UQSZrpVKz7RMtrZ50whJPoKasG9n2bnuVQO1MV5ilrYIgQVdAN6QeJuOXngQgFCfLeqBW4zSQFy2THLEOJLPDk+G2ApXQDeuc8QcZv3StVFtvokGPmaVFvEqzKJJ86JWDzazC9Ksy6BgRErhzZsSe1dag9T3olhOJ+CqWnig9gdPltVR3h1KtWlD50MxXhxbSM6j8qkCp4zZpxtOq4fx3EJuUhaT94D8xV93B7O757ZwIWfwkR8U1w/D33Y6kedMPC9jcvOgMqKCDqqf5NN0MkXGwjVj/CVynoFjuifqKmt+Ax9nDuUlzrP+afMPUbdofaXQoxuYpcx/jXdDIEd6mQJ1WqFUhojvMJQrVIBSac8PxRbtsrI+lBSPdAE/HWRSblU6rYqJpkwngRahnWcnpvSg8p53Z9dzgn1ipiFk4+SlIK1k0x8Lezl4CX1BA7Deq9ytVi/KSFR3qHFPaS+7/TSAgdSN6ooJBWNSCIL1N4bxrgNQSS0rOOx3rl9xZuW7sOJKdeop3wrid9k6LKk9jrVfjbilNy1l8KFd9K6iRe3OO4pstxgiAvtaO/8+dZSuRWU/wDijnM/edIc/wC7WmK7isrK4edYV/TaMfALKVOapSfUA12zCkAJEACsrKJ/Vm7s/wCjJrwTE1XygbAV5WUtTzmaU2lPGfcpRuLRsoMoQf8AiP2rKypPvDziu8kAmBFQ1lZUTvPHrbmeivDWVlETMZgrZka1lZRhXedL4SaSGxCR8hW/FrqktnKSNOhIrKyq09p7a+WcfdcKnTmJOvUzW10NKyso1PNDS8sXrwa1VFZWVrTaeZX3h/hZw5yJMevnRXiJRyp1O/61lZWOr+pPR7P+lKdkkQdBTLwWYdMaVlZUv3TP2bzme8evqzpGZUepoFamaysqtTYSPav1DOl8JMJyg5Uz3gUbxxZDZgkadKysrk2m79k4/iSiVqkk770sXg56yso0vNPKaFrU6VI+NKysqTbxlgZxAk6CvKysrRLWn//Z" id="121" name="Google Shape;121;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BoaGBgYGBoYGxocGhsXFxgXHBgYHCggHBolHBYXITEhJSkrLi4uFx8zODMtNygtLisBCgoKDg0OGxAQGywkICQ0LCwsLCwsLCwsLCwsLCwsLCwsLCwsLCwsLCwsLCwsLCwsLCwsLCwsLCwsLCwsLCwsLP/AABEIARgAtAMBIgACEQEDEQH/xAAcAAACAgMBAQAAAAAAAAAAAAAFBgMEAAIHAQj/xABAEAACAQIEBAQDBgUCBgEFAAABAhEAAwQSITEFBkFREyJhcTKBkQdCobHB8BQjYtHhUnIVFiQzkvHTQ4KissL/xAAZAQADAQEBAAAAAAAAAAAAAAACAwQBBQD/xAAtEQACAgEDAgUEAgIDAAAAAAAAAQIRAwQSITFREyJBcYEjM2GxMpGhwQUUUv/aAAwDAQACEQMRAD8AAXFkk1lkEajt1qc+lbwI2rntsLgiB1BOlT2E9f2a9tWNjVq3YFZyamuhEXkEVGTuB+53mrmQiRFeLZ3MUO42kQLv61NZnXfpW/h/uPepbaGhDpEljUj9a9eSdD3qQWxmArZE120msd0LpbyELtvVlZ0qe0gqxatKY1orZ6ioAe/77VKmvSpHw+pNZbT51kg4o2yetbmz29als25jSpykUNGlNbAqRR2n9mtsgqVUivVYSRDbt+9WLFomNa9VatW9hWw6gSRC1uKiZatkzVe4I2pnC5MIFWsqRQfSvKZuYFI589oyRUlqzA1reACY1E1ISTERS2bFm1m3A0qVN/8AFbWLOk1OlqgsPajUN863CTNSraqwVidKF8GlLKKltDt+VTIs9KnW0N6ByDSIrSbHtW2KyoCzMqruSxgfU1W41xS3hbZe5/8AaOpMaAVy/i/Eb2MfNcPl0y21PlH4a707HjcuXwL2+ax6xfOmFt6BjcP9CyPqdKqJ9odqdLVz6r/ekziuEAIURAH49aENYA2OtUQxQkrNl5TrWE55wznUsn+4R+IMUwYTFpcUNbZWHcEGuBLeZTvPoavYHjD2nD2WKN1G4PuOtelpux5STO/IakYaUr8k81Ji1hgEvJ8Szv8A1L6flTa1qelRyUlKmEVPxrcLtWxGsCp7SisSNbo0tJU1oVOijL0rZbEV5yoHqRWrdV8StXlWKr3E1j515yPJFQCsr1hWU0ChJwpBEGNqsKg0FYmGGpHQVvh17ka1jYBtlj/FTL9Ks27On7HrUow+vSgldcDY16kVpK3YelTeFlmt0Qa+1CnZpBata/vtVrwwok1tZWWNL/2j8QNnCuttocgCT0BPT+rU/KjhByZ5v0FfFWG4niz5iLNryrAkmNyPU96fODcjYe0o/l6xuxk0B+y/DZbCHWTJPua6T4379qXmyvc43wimEKSaAWM5Wstvatn3G9JvM3JFrLmS2Fb+k11E3NKC8WYFYipvGlB3FjVFS6o+fOJ8Ma0YM0OB1ro/M3CS0kCTSDi7OUkMDNdrTZ/Ej+SHLj2s94fj3sXUu2zDqZHr3B9DX0Hy1xRcXYS8umYCR2I3WvnEiuk/Y5xrI92yx8pAdR2I0aPlFe1ONNbl6ARfodb8Idq28CP71Ts4wHXp/mreHxWbYabVC5IMnSzFSkT0rUv09x+/pUtg/Wgvnk8Rshiqlzf60WEEVQxSQK2T7GRB7JXlSiK9rbNOXtxoISCNSQPaRWJxEi4pbaehH0pR8Rmgn9+5orh7uoG+0k/jVE4UKi0PmGxyd57VYTignXQdvakQ4zWFOn7mt24k2bYdtZ+sUlxdjOK4Oj5g0gETv9asW7OhBpAwWKYLmzQZg/QU8YPFfyle55T4YZpEQYrKoy36hFLIUT23/CuI/aHxAvdYToBP/kTr9ABXXuJYvNbItmSU0g9wQP1rg/MN8OxJ3Bien7mnaWH1OTW+DsXJSgWEIIAyj8qbbN4Ebg+1cl5a/jCiW8pNsW8ywwWdOpgn5RR/lDEYg3Ie09oHQqzht9QQdI9qizQat2i+FNIeMVi0tjzECqD4y22oO9JvMq3b2LFpWIVYnWJ6/KoOP8OxKEJas22SJLi44YHtmzfpFKjjulfUJuhg4rdtx0mDXIOZbg8ZiPWnHhPLGKds926PD10zZiaVebsKEuR8qu0ajDJV2T523G6F6ZozydeKYy0fVgfmh/WKDPpVrhtzLeQ9nH9v1rqSXFECZ2DBcRLSFO0xp9fpR/B4woNdTSDacjQbT1PejuExcKpgnp+Nc1wRrlwOLYzVB6n9P7mjWGvqRI71zwY5/EBGqiYB/e9OfALuZBG+9T5VXQ3E7QYtiaqY/wAunvVpdD0odj8QT2nWl80MQJa+Z2ryoL2KM7msp6Zls4xYeDEaaTVy1d+9FLKuQ+pPrrVlWIIrpyxiPUM28TrpB6x/mst3czFtNempjpVDC3gJBG/WrYUEEjrrA0+v0pLjQXoTrxAwRGxB94NGP+YHuqFadxPbeY+VLHhayTE/sVgcg7xP9v8AFY8UWeUmMmG44UF5QYBgDXbVif1pG418bRET0/GpMXebT97j/wB1TvXNN/celPx41F2Enwd75TFu5hrXkBGRdfkBRnD4BEICKF1kkb/WkP7M+L/9MqE/DI+lOd3iAt/zLg8kHzDYHpPauFmhtm4/k6kHcUyk2FBxJY7k0d/grJklAff+1c9w3N9u9iVVFc+cCekTqaeb+ICiJoZ43B+ZGp7ujKfGsUEBAgCuI834jPePua6FzLxEmYmuV8TeXNXf8fjp7mT6qSqipFSI2ntr9KjL6V7abUV12QHTcNw8wpEaxHmHppRpcJcyhcg+Z/zXP+GYpso1Mad/aj2G4m4gZmPzqGUHbMbQxLg70yE+c60wcBu3Lejq2vb/AN0k2uMOCIdqL4TjrD4z1gbUqeNtAJ0x+ONHY/j+lUsTjliKWP8AjhYGDsPnQ/iWKO4J01mkeC7GLL+BjLAmYmspT/47e0/tWUzw5B+J+DlRXWOs1eI0/fzqijwZ71LaeetdaSFFy1Jn8Ks27uSdR+feqL3COp1rYPrvSmjS0r/OO2prLt6dv3pWllFOu2narSInRo07TQ2kYwbirRy9toofl0M0zYq2ptkhjpHQ6dKXMSktAOnrTISsJcIafs7xqh3tMdTqv5EflXUrTXgjAm0bZ08xIMRr0iuAKxQhlMMDoRXVuQeard8eFfgPHU6N0rna7Tyb8SJdpsqrYzzwWtP/ACVsCezTH0FMGCUhJuOGbqRt8hUnEbOGt/Aqg9daVOJcfRQVQyaiW7J0Q9tR5ZpzDihBg1znHNLGjfEMdOpOval660kmutpcexEOae5nhFZbFeRW1uq7EDRwEkrEnQ/hRxFnrQTlu6CGUzFMmDsqCQT6ify3qKcmmwWiubEn89as4dF7a+9ZiVmIAgnvsKjRdYP50KdgNBRcSidveqWMxWb4ev70qC+ig/eNbZYy5RP72r21BIpNP9R+dZW126Qdo9IrK2jRCQjr0/zXiNqGEf2r02/WvbeHJ9q6DPF1AW7R7+1F+XuEW7z3PGdlREzTbyzMqIhtCPN6UOwmGM6g5R6aUycq4VLlxkyyIBbQkwHUGBG/tUmontg2mNxR3SSJ+Gcp2rhEXnylislVneAwXPqu0n+oVmA4fhzcCC7pmKkGFdY0k+VhBjuNxtRrEY17dsXBaQHxMqCTmBBmRmBJUmZB7nvVbEXLxe3dbDKIE5VynNACGYkgmBuNDXKWpyu7f+UX+Bj7EWOwahNc3gsSpdQCyjcSCQA0ZdBI31oNh+VrDk5rl8Jr8Qt236QwVicynzde1W+LYh1JQW/CWSckkx01MaTG34bVC74hbBUMsHXL4izI6xJOxJpkcmVR4l1PeFj7EQ5LsOzZL13KvUhJ2kqADDNrMA9PXTLvK2FtX2QYp8yMBEhGMwZUqrCNY9xtV/g96554shwei+UgkQCpjsDt2q7xM4i6qs2HQDMPMAoYmSZjeIJFeepyqVOXHujPAh2KPEeXnCuy3rtwKYyznI3Ek5FEGND+dVcPwXD3SAty+rCC4c2lBU75HIEsAdo3X50Q4tiX3FjwTcAzCS2bbzbAqNenequBxd8WnCZFzTvcVSRsQFbWfxrI5Mmy75+ApY4X0IH5SsNcy2r1xjEk3MgA0JglSY7a+umkHXiXKmHRlU4hgzIH8wUA6gZBlmG337DvVjgmJuh9La3DlhhEzBJ3IInX1oteu4i5bZf4YBV6tlzAAkAAkAmNPpXpZ80ZU3x7ozwYV0At/kmyVBtXLreTMVlWO0+WEAMTqDlNUk5WsNAR8RP3i621tqeo8XMd9YkCj2LxDoisLGRgMufXzAaAZY9NdPWhuAvXgS6OqkbE3Auus/EddCe9FDNmcf5GPDjuqLNjgVi06rbu3szaEN4RAj1Ujy6b6dKuYrhtuyEZ72VnZlMgZBlEzmDSVMiDHWhOAxF3xB5VL5jH3pzAALO2X1/qpkwWO8QXLZtKCNcpynLouZgzRGgJAGvmPagyZssHy7CWHG/QocQsoEXK5zEbZhGoBGmUEGD1/wDQoSZ3PeDR/E2fCcnKMmiqcwYLpmJkTHxTA0En3Nd8dh83hgg3DEHZffTSqMMrinyyDLBRlSApLEwZHtVu1dZfusfXXSmtMEqqG8reo61UxfmbIEt+uh09ZO5g1n/YT6I14qVsXRj3PSfWKyt8QqhjCyJ32rKduQrahJtmdqlw94TqW96iujqNDWYfDnPB61c2DQXt3YEk7AwJO/ei/J98veeMzAKCVT4mGdQwA3kgxprQPwiZ8pIEARTDywPDcsFYHIpOUwWGdZBIEjtp1ioc7Wxj8UfOi2uCZEwzXmYG43nXqPNrpEfnUl9nV2I0JYiDOoBgGAwG3z1NR8V4rbbJEt5yWJBnKugUA6xHTTarHi5xmAGrPoNh5jprUOJOTuS7luaTjDhlYyzBzlzb6hj6TJua7VPaw7BYDADeB4kTAE/9zeKtWbGskVct2BHaqNsexGss36gyzZI28MHWTleTO+viVPawLEg5wD6K8R7eJFEBhat2MPQNQvoE8k66gW/wpnjM40/pf5D/ALu1TWeCMJy3IneFcT11/m0Sv42zY0u3ET/cQD9N69tccwjwFvW83aY/OiUFXQ9vn3KNnl0zIdJnfI06bf8A1amfl9yQTcXTrkb/AOWmHDINOtTXEpbjHsEsk+4s3OWC8A3VI10yN13geLpt0qS3yiVIYXQpiNEcaRljS720pntp6Vbyz9KKMY1yZLJPuIPEOBeDkcsG86KPKwIkzofEPYjb71CmN6cT4ajVfDYg5QNAs+eDJiY9aaudCVsAiZFxSI3kZiI+YpJwvECz3BcYhbmVmyncggBtQdR6nvS8sefKinDJuPP5Cb8GL20tsfCE/AG65LYZj3Jn++wAm/5LtqQxYiPc+1CsdjQ1xSmYLmbLpKysA/CNSQFM6frTJhuNZwPIWkxPc9dzXryKC5ET273ZvfdUthEBYjQGYj19aDeI1sjNr313O35UYuvbCFijBVPdQZnoN6rXLKGGIMdAfMTPsPSaXjkkDNWLGJdnYsAQK8ovi38xyW1y9IJj86yrVkXYTsZzdidBHfWtWv8AnkehHy1qwYntWjAT5R710nQsY8FxCzcLBvJoMusTO9H+GHwyx0y+H5j/AKEDqzNHXbbrXPWw+oNMvL11yjWlglhEHaCynJ2MmufqcKUXJMoxS8yRf4lgcz2Sjko/mG8DMDm03npIorgbYMgQNZ07kAldexkUC4xgDbcayR1Ug7DTYx20o1wzEoiHPpLNl9ZMdup1+dTQ9KdlOo/g/gK2rHfWruHsioOE4xGHQQY1Pai9jKw8u9E2SR6EC2ZPeh3MeKuIEs4YA4i7MTsij4nP1AHvTJbsx5jGVRJpQ5Nx38Rj8Tf6LlQDsBOg9K9HhOXYZFW6KF37M8Q1slnUuzZmJzMT01br9KReN8DvYVyHEeo1H0NfR9zEwJJEdzSNznwtL6MS42rMWskpU+g6WFNfkQeR+cHw11UutNhiAevhkmMy+muortfgTBHX8a+Z76gMQPauzcj8yFsJYVtWVMvqchyyfWAKr1GNVvRIpPoPlmz6VMbe8VUw3EQQATuY+dGE1Eb6VE3zybYi882gbABMDxF1/wDKuf2rNs4rUgABSd4nIDlI9TI+ddE5/J8IKu/ipECejdOtc6wnCXNxxCgqPiInUba67ifpFC2qbbLMK8pQ5vD20tICcqMwDxuT5ypPWM0a9AKpcI5nZdGgHpAkfQ7UQ+0G64t2bThfLqY3ByxB91htddaSQa6WmxqeFbl3/ZJndZHR1PhnNvW4Fy7A5Y1+pojZ5nt5vhWI1bt2965pw/E5lyn4h9D7dtKuWrhQhh5f9wzKY/OlS0sbCUm1wdOTjVsgELv7VlK9jj5yjNZUmN0iD8jXtSPTy7DN4kJbDkev0onaw1tRJGg9Y1+XSg2ExUGD8qLYPEL3OvQ6g/KurlUvQnx0yyjqToqwo7fXc0f5cxaPcZcgzALlygSWLKAJ2E9ztQOybY10+RijXLbWWcjzywA8hIOroPKdAvaSdyKhzpOLtFEFUkZ/FhktBLTDNdzLcgnMZiF9NpidRVPmO4De3gSxgCBJdidPnRnGWRbTDraXKLdzKGMZyQQTqBMDbXsdKVOc/LfWO7yQZnzsKRpallVfkZqL8N3+C6mOyxrHUn99Ks4PjBQyzHuCOmup94pXsXSDprVl7qyOlXyxI5+50dHx3N6MjoNAUOVp1J9R21H0pY+zjhxvm+VulGkaCAGkHUgqep7Up45yRoTAo39mnFGtYpln/uLt6rqB76/hQzxOOKTQ7DJOas6Zi+DMVw9p3LBWJYzExsNttapcR5Ut2s127cd9yq5/L6TAExW3FsfeW/aIP8oQcvh+ck/dLTAqlzrxAm1qcsjb9K5kFK1T6nQlVOzkWOcG48bZjTbydmNuFB0bcT11/U0ludTRrllmzEAkbHSu5OPko5TfJ1O3fuAjR4B6Kfx096fcHxFTbB2Maz+Ncfs4y6I8zfU0aw/Fbkea4APU61z8mKxanQa5wxGYJBn+anXrr+/lSot9UfFM7ZvIHAzaFmCuJOYaifXatLuOJcSWyZ1Y9txrHtUS27Lm/wCU3GLeSNoO5OXcjT+1TZIqL8x1NO7jfuDOfobDWrhtrbdruwLN5fCQ6liSW8wn33pFmnn7QdLVqyFy5HZ9JI1S2Ik6z5T0ikXLpXW0X2URaj7jLOGvZWDDcHb2pusXLbdRtIG34UmKKM8Nw+dD3Eg/pTM0bVnsU64LvjqJiI+YrKiGEMCJ2rKX5QqF2yCziKJ2cHcOo/xWcNw0SzDfQT2o0mQDbSjyZGKggXbwzk6qaPco289y8DmUpbUj38RBG3uflWKAPntrBqvwTEZr+IZSJt2iyk7Fg6ASOu/4VLkbljkh8X5kWuKX3zqrM5bzBdAIJBiCPvTHSg3NMh7cnXKTPuxb9Yo7juIk3rbFZVIiY2AInbXqZoHzQpZ0J08kCB0Xyj8FH0pelXnja7j9S/IwXhySPWaM4Lg11spCq0jNGvlGurQNP/VDsBYT4p2/eutO3CbrC0mQOoIXNcAAEsYjVTPlWBr97bu/U5nBeUlwY1N0wOeFzazA2zmGkSdjAkg6agfUUJXlfEhkKAB2grBOYdj8PtTPiyXUAG4JJmQmgOvxKATrtO3apMJYcOWLXNVjpM6R1aRp+9qnjmypXwO8PEvUuYfj904ZPEtWXuag3FcEwDEtAlRrQDjGDxd4gwpzSFykkEDqumo31n7pozicJdZTkFyWadfC9AdVidpjQelbYXhWIzhpuQFA+5IgRA8xkb9B30pUd0bkkl/Y1uEuGxI/5XvQTNswxBAaSCN5AE6fp6US4HwW9bIZgpVpAAkk+o02ptxHCsQwbKt0sx+8bRnoTIg6gmdqqNwbEWirv4igQuuXSTAiHbvtHemvUZZRd0L8HFdWaMfKwIUG2QrKD5p1G3uKqtihp5P80XUvcVSLZe6FXzNChs0T0+HsZ+9t1q1grTojNeRFcHQLB09tY+dBHPUbYrJhSnS6C/dcNoJJj4duo2PeosJhrq3myjbcj1hpiZ2PT1ohjb4DqwOu5MDTWJ+QodheIuL7XCVHlAOvQDLEe3ehnJu2l6FGnS2UDeY7k4e1dLsWd3GVt1GjAgbgEs/pSrNOXPiKUtXAQWY7DYDIsCOh3pNFdHRu8Sfv+yTUfcZIBG1W+F465bchNS2kVFa+GP33rSy2VgexqmStUxSdMZbfELpElVHzj8IrK3TL3FZUba7FFvuLBxLdzW64l+rH61A51rQvVrSJLZYv8Qc/eP1o99nuEF2+4IzAKpbSTGdQYHfX86VzTT9nltjfuQrNCAlU0ZhnVSo980bjep9Uvoyodgf1FYzcXwedVuMFthrhSF7EasAT9f8ANLPNmHCXFWQYzCV2PnIJB7GmMYA2lwxu5lZ286/eHmg9AOh70C5qVjeA3OsA/wC4x+n1rm6RvxErvqXajnGwdweyjjLmAOuh6+vam/JcS1bRCCM6yCNQZ0kT8OkjSJU0oW+GzEsAZmB0Hf6U0rhlZLQ8SWhCGEnQtkAiNCIY6kT603VtNrkVpk7CuEwsgHuJ/vRe1gJjSl3h3MQQmUGVfKO5jr+dMA5ls/w9y4CFcK2VfULNBUuFQlVZVx/ELtvN/D4V7+TRm1CgjcAhTmI6xtUfKnOlu/eFm5b8G4TCiZUn/TMCD6Ub5X4jdXBWlFlySqwSy+bMGZmkex37iuX88obOMVwnhPpcK5gxVgQQSRoDpRYWpycGh08ahG0dww2FM0I52tEYcwYOZNZjXNM15y7zMz5M4+Iiewq1z46tZCzALLJHv0pUm48MXjackcvxGPezZt3TrlbQgltvLqZ6eXSNflRvAcyWby63Fnuyj8Y6xNLvMFlRgWCGINsusg6k6bCJ1OgMiBMTSpwy9DQToxgnt2P6U7Fp45Me7o7DyzrJR07HracIUdWGcSoEGJMkn5VDgbCeLfhR5ds2XyqPiYyd+sCdaDcIJDLaLSpZWAmfvAe43iBprRO4t4nE+HoCBbc/ANgo0YrqYmJ+VSZobXtspw8RsC/aHhcoRlChA+QZWDj4c240nWYG00mCnLnjDlMPYUwozn+WCCJFu2GcwSJOm3c0mV1tG/or5/ZBqPuM3Q1hrAawVUIJlY9zXtapWVvHYy2QvvURNSPvUdeMNRTXyBdK3rjCdEWQsiVFxJEjUT8tY1pXNNX2fXyly+enhDO3+lRcQlhpqdBpU2q+zIdg+4g/xXils5AFJ85ZiRrC7WxPYD20pe5rxpa9bYRLB9ANPjbpRviGAVnssjnI8HXYSuojfYCgnMVxEuofi8g22E6ka9tvlXP0iiprb2Zfqb2v4IcPi2Efy9fUHamrD4/JZtHwwC+QgiFkA6CSZjU/+VKQ44qj4NelMHDbV1sPZdT/AKTl2Gpy5pIiSenoKZqoVFOSrkXp5WxWN+Lj+jt9JNXr/D7rI3lKkax9f7Gq1mwTecKAWluvWddKfHw5uEp5oBHpGgOmUxl1Pem5crg0oiIwi22zTlnjTphrdu6Xtvh2AylSQ4hgoBGkgTv2pO5pt3r997nhXI9RrvFPeIwVu3b/AJrXFUdUzs0DUscoJjaT60W4Vy9YxFlDbuO9szDK8/eltSN5qaEpQk5pdR8nGUdrb/oT+Etct2llnUqBIJI9Pzq1jOJM5BzExGknWPx+nerPFBbw917LNcW2jKuYlWYF1DaMwIgkkERXuOt58r2mWJAEEaA9dPc6xXpZLTckLWFRmmha5guhsJGUL8EwoGmw9ZJEztqaT1FOnMdhxgVJOdcwIb/RmKyPWZUfI0nWm3FWaKvD+WBqfuDPwW6pIe3mzBZiDuCDodt6LYXH5ncXC2VypbL1jY7bgyaAcrXAzG2dBBM9hK9KP2bdo4uSQAArHrJCBoie+k+tR6qKU5JlWndwQJ54xIuBGUMELNHaQAvTScoXXTc0phabec0KW7Vv4kRmAfrmPmKz1jNHypUq/R0sKr8/si1L+ozFrBW+XpWVUJskQ6VleKKyvGEUT6VK2CaJGvzFSWMMsSfr0Hz/AEqzfw1vTNiAT0C6x+lLcqYxIElSNwaYOTs5e6iQc6BSD1GdfLHrVBrAiGZgIkZh+oo79m8ePd0JbKuSDBzeIoGvSdp9aVqX9GQzCvqIvcY4eUuAKQ3YqZ/2wR11GkdqA81N5k6eVv8A9j3pt/j/ABLdoJaYB7uYMQSSZiFmJGusTtS5z22a+I7N0jdiYj02qHRyl4iUl3K9Svp8fgVi1dE4M9tcLZZm88IAG1yiZOUDvJ6/dFc+dCNwR8jT3w+6ThbEpmUZAG216rpuNtY6HXpVGu5gvcRpP5MAobZuXC2pDtvMaE/6denfrTFjuMnD3otaFi0iJ82mkHciT86TsXxB0a4qkAZm6DqTNNHFrK/xVrzDQ6y09UMAwddqHLGpRvsz0HcWkNPA+ZnuXL3i57P8pAAAIZZbMRmG/mGnYjtQr7P+YHw7XRlYWvFLBSIEN7gem1WcLj7L+IJ/mjNOYEoSik7yJ1AHQ61nMHHLK2bN+zbAcibqNI6oBMbx5iKRH1460FJXHb2BfPWPW+mIuAQzsn0GUDXqND9R13D8tYvYGIB8wkyQCCDH11q5zHiEfDO67syGM09ex6bmf7xQXlq6fGiJkbdyNqfCKeGXyecqyR9kG+Zry/woglixQasCfLH3QNFmYHz70mA048fUjBCRk8ywANHE6EzMRrt/qpQWm6L7fyK1T84X5XBN6ASCVgR7rTNhuEv4lwSqlR5iRMHoO/odvWl3lAf9QvfSPcsoH506DFpbfEs5DHKGXqMzKGE6iSCQNjtUetlJZPL2RVpV5Oe4C+0C9cFuzafL5TJiNGygRp/TBg6jboKSxTzz35sNZdkto73ZhJOnhKdSdSfMJ9TSOFq3R8YV8kep+4bA15FbAVgEVUINl2rK2WsrTDy2xYS7QBsP7DvU9i6p0S2J6s7aD9KHspqW24A216Dt6+poHEYmFxDAhmXKNyWyD5CJP0ojySLSYplcOVuKESAV82dIAc7aTrQrgmE8S4OrTpOoHdz7dBXTOHcJswMyhz1Lan/HyqDV5owi4P1KsGNzkmvQo462EXDraXILbwo++TIJMwDAmB3iYpV5xVRfGgPx6zp/3Gk5qcuOcIBAKEgqDlEkgT27dKQebEOa2CZIU/ixMH2J/CptAryLnuUap1jKfgqwMAfUx7lmI0E77U6cCk4eycywotplWCZDFmzmJGuXr3pL4AyG8ueIGvbb9fWuntatXbQCgCIIK6e21O186qPyJ0q5bOVY7DS10yCcz6D3P160zceVhirOViczidtQWtjofWg2LR8Li8zKCM+YE/CQTvPp+lNnGcGb3hYiyR4tsgwIhh97fQGBv6UzJNXB+lPkGEeJL8g/AcS8JnkZVztJy5jPkA0nSJ+ek6GqnHOKNeXEToJtMAABGfIxWOmoJq3jkkuyo4BM5QLTqG1VjDnQSNwCND6VXxGHJS6RbdiVVQW8MAFdJAR8sA9dtqyLiqfsFKLILqD/AIdObzSuhjo507zH7FU+VTGJTWPXTTbXWi2H4d/0hW5CkHUH+lmPxAwRqNvrQbgNwG+J0WD69un73o4tPHNe4tpqcPgY+Zbx/gspykE28sSYgqTJI+I9dY0iNKSFiKbeM2Q2EBUk+ZVIY6qZOoExrLdBEHUzS8bSoJJUnroHA6R8XftNFo2lj+TNSrmXuUrmW+D0A/8A6Sm4LaZr8KbjFgbZHY76L94fPY0m8vkNeYAAyh206qPl/imLC4S4LzZdhuR6gNMDXY9PWpNZFb279CnSvyEP2gMFt2rQUAJcY6THmS2IMyc0qZ1pNU60x80Q2HtXCWLtcuSrbqsKwIWTCks1LaqTsCfYVbo1WFL3I9T9xm2avKt20tIYuJcc+mg/zWXntmcvlHTNr8iRtVG/kVt4IBWVsqjv+IrKOxZFcqHNrtUjNJrSvBIM8uY0I5J0mPlT3w3iYYaGuVAxrTly8SUUzXP1mGLW4s02Vp0PguSKV+bOB+MuZP8AuL/+Q7e/Y0bwt2rFxRXJhOWKe5HRnBZI1I4y6FTrII3B0OldH5dxoyCD0H5UK544UDF5F82zAfe7GOpoZwHiKqyKZA0V5766j59NK62RrUYlJHPxp4clMcuYOFjE2igIB+IHqI309RpFB8LYdStrxQWmQy23Ma/6Y/3DTvFZiOKNaUXJl7Fwq/XMh2P4g/Wtb3M1i04OW4c0kwFZcpOhUMwIYS3psetSwx5VHauV6FEpw3WevbxSoSuK8gMhf4YHLJPlkrp3jYwDvUNt8TKouMkN0FgEiWzagr/q1j1PepbvPGG8LIuHuTMtmYZWBjMBB8mkjQHodNhEOdLE5vBcNMAEi4Bbg+TVh1jWB/c/DzVzFf0gN+L/ANfskxXDbhtXFa8T3PhMDIPmkbL7VR4VwoWblu54guA/dFtxEETM6ae9X73O+H8N1WzczMZliCB8UgDPAJDfEB0AjSap3eZbd0gW7ZtmdFzllVSRIE+0zAmesVsI6inFql8GOWK79RjulfCRWA8ojQROkT++571z/jV4G62T9770w8Q4sGsOw3BgH5xShn1JnU0/SYnG2xWpnfQLcqtlvZp1yH1jVaYsLj38ZnlVkAEa6gDJl+negPKInEAdI1gx95Z19qeMAieLfyqBBhZiAvt/qI7AiRU+tklkfF8IfpFcPkX+ebasLLAyznMco+6UWNPTadqCp4ajyNlJ6PnUn8CKecfg0YzlygaAdY9T76wNPwpf43hFywfMB06j1B/TrRabMlBQFZsbbchfuYkqJS4RP3WUMPk2o/KqZxUznAM9QIP+RXhfLtBB+hjY+hqBmmukokjkeT61leraNZRAWTOKjFb3N6iIrTEe0wcv4qFy9ifx2pfohwZCS5H3VBP1C/LelZopx5G43UjoGCxVErGInelfg+JBbKd9KIYTFkXntMdoI9Qdq4mXD1OpCfQMXLKXARvQO/bVcym1mMZpHhiAu4M2y0yeh1kVXt8SOGxpRvgcSp95ovxpGuXLZtOiF5Ul9E+EmDHQ6j5ihUHBpN8MJzUk3XKAfDbjM6kWgx6CAJ7AHsNJ70VvKTcNu5hEZuiKYylj5dYMgGB615gwLaul5FgkDOjTrIMAhgJg7Zpj8LN3hzFg1u86XMgClXRhK5TBIcsFkA16T3S/2bxVg/GK3hEnDqu4zgajQSCubsNvWao4TFgSrWZA0mLQ3AP3kbXXcGdaaON3FXMofMcihjLRGVQxaAJMxB0EHUzUeJwq2EnOjC4AJzBumaHXJnjSPLB2rIzaVNfs9UbsVbD5mBW3AB2A6dZIjU0exOZWUXcKsOAcqkSwUakETrJE1rhrXgsTc8JldDmNvP5JBiMwHZiJMHKdasYzCIFtst5lUA6qysRngqCpYsDETAPvWzlckvT5MVIrXEYI4OGUAQDrqvxAHcE/4oPgsXlYA2iw38oQHcjTOraabGm+9fKJaz3C90oZYMZzSW1hdVg7a6xrE1VwWCW1aW/nBERKsCVneA6HQZiYE6dZoYTaT4/ZroWrrQ7KtsoQQfukyNdSAvcekxR0XSTmIgkLMf0qFH5fjQvibm3qzo7NBzL2OonQQwAgiOlWcPi9LYeJYD9/lT5RbimKc+aLWJxAilbjWOjWjPFGAQnpSPj7+c+lUaTFfIjPkpFQOWntvUqqBXg0rCa6hC+SVYrK1WsrwJ5eOtRVlZRGo8mpLGIZCcrFZEGCRI0OUxuNNq9rKxoJBTC47LdR9ujUwceu5Xs31/2t7GIrKyos0UskSrG3skVub7ouWkdSZU6x29fYiocNxN7tgLMMus9ZGoM1lZQwgvD9mE5Pf7oAXOL3yWm/eJMBpuOZjadda1fit8zN66cxBabjGSNJOup0GvpWVlWKMa6Ets8vcVvMCGvXWBMwbjESdzBO+m9RW8U42ZhO/mOte1lbtXY9ufcnbi98wTevEqIU+I+ggiBroIJEeprxeLXxqL14HKF0uN8I2Xf4R29aysr22PYzc+5jcWvkEG/eIIAINxyCBsInYdqhXEtvmaf9xn86ysrNq7GbmXbWMZ0hiSV2JJJg+/ai2KxkXEjYQPyryspU4q6G426JuM3z/D77s1Kk1lZWadLaez9Taa9rKyqBBsK8rKyvHqP/2Q==" id="122" name="Google Shape;122;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3"/>
          <p:cNvSpPr/>
          <p:nvPr/>
        </p:nvSpPr>
        <p:spPr>
          <a:xfrm>
            <a:off x="1447800" y="1744663"/>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10</a:t>
            </a:r>
            <a:endParaRPr/>
          </a:p>
        </p:txBody>
      </p:sp>
      <p:pic>
        <p:nvPicPr>
          <p:cNvPr descr="A beautifully illuminated letter 'O' with intricate designs, set against a dark background to highlight its form and details. The 'O' should be crafted in a style reminiscent of medieval manuscripts, featuring vibrant colors and gold leaf accents. Around the letter, delicate floral patterns and ornate decorations should add a sense of depth and richness, creating a stunning visual contrast. The overall composition should evoke a sense of ancient elegance, blending artistry with the mystique of historical texts." id="124" name="Google Shape;124;p3"/>
          <p:cNvPicPr preferRelativeResize="0"/>
          <p:nvPr/>
        </p:nvPicPr>
        <p:blipFill rotWithShape="1">
          <a:blip r:embed="rId4">
            <a:alphaModFix/>
          </a:blip>
          <a:srcRect b="0" l="0" r="0" t="0"/>
          <a:stretch/>
        </p:blipFill>
        <p:spPr>
          <a:xfrm>
            <a:off x="3158331" y="2971800"/>
            <a:ext cx="2751138" cy="27511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532" name="Google Shape;532;p29"/>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209550" lvl="1" marL="742950" rtl="0" algn="l">
              <a:lnSpc>
                <a:spcPct val="100000"/>
              </a:lnSpc>
              <a:spcBef>
                <a:spcPts val="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533" name="Google Shape;533;p29"/>
          <p:cNvSpPr txBox="1"/>
          <p:nvPr/>
        </p:nvSpPr>
        <p:spPr>
          <a:xfrm>
            <a:off x="704775" y="3054025"/>
            <a:ext cx="1600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6600"/>
                </a:solidFill>
                <a:latin typeface="Comic Sans MS"/>
                <a:ea typeface="Comic Sans MS"/>
                <a:cs typeface="Comic Sans MS"/>
                <a:sym typeface="Comic Sans MS"/>
              </a:rPr>
              <a:t>line 3 client, </a:t>
            </a:r>
            <a:endParaRPr b="0" i="0" sz="1400" u="none" cap="none" strike="noStrike">
              <a:solidFill>
                <a:srgbClr val="0066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00FF"/>
                </a:solidFill>
                <a:latin typeface="Comic Sans MS"/>
                <a:ea typeface="Comic Sans MS"/>
                <a:cs typeface="Comic Sans MS"/>
                <a:sym typeface="Comic Sans MS"/>
              </a:rPr>
              <a:t>line 3 function</a:t>
            </a:r>
            <a:endParaRPr b="0" i="0" sz="1400" u="none" cap="none" strike="noStrike">
              <a:solidFill>
                <a:srgbClr val="9900FF"/>
              </a:solidFill>
              <a:latin typeface="Comic Sans MS"/>
              <a:ea typeface="Comic Sans MS"/>
              <a:cs typeface="Comic Sans MS"/>
              <a:sym typeface="Comic Sans MS"/>
            </a:endParaRPr>
          </a:p>
        </p:txBody>
      </p:sp>
      <p:sp>
        <p:nvSpPr>
          <p:cNvPr id="534" name="Google Shape;534;p29"/>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5" name="Google Shape;535;p29"/>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q.addFirst(7);</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0000"/>
              </a:solidFill>
              <a:latin typeface="Arial"/>
              <a:ea typeface="Arial"/>
              <a:cs typeface="Arial"/>
              <a:sym typeface="Arial"/>
            </a:endParaRPr>
          </a:p>
        </p:txBody>
      </p:sp>
      <p:sp>
        <p:nvSpPr>
          <p:cNvPr id="536" name="Google Shape;536;p29"/>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537" name="Google Shape;537;p29"/>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538" name="Google Shape;538;p29"/>
          <p:cNvSpPr/>
          <p:nvPr/>
        </p:nvSpPr>
        <p:spPr>
          <a:xfrm>
            <a:off x="5412875" y="1632300"/>
            <a:ext cx="1489500" cy="316800"/>
          </a:xfrm>
          <a:prstGeom prst="rect">
            <a:avLst/>
          </a:prstGeom>
          <a:noFill/>
          <a:ln cap="flat" cmpd="sng" w="9525">
            <a:solidFill>
              <a:srgbClr val="008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539" name="Google Shape;539;p29"/>
          <p:cNvSpPr/>
          <p:nvPr/>
        </p:nvSpPr>
        <p:spPr>
          <a:xfrm>
            <a:off x="704775" y="1749350"/>
            <a:ext cx="2185500" cy="2157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540" name="Google Shape;540;p29"/>
          <p:cNvSpPr/>
          <p:nvPr/>
        </p:nvSpPr>
        <p:spPr>
          <a:xfrm>
            <a:off x="3452475" y="3733800"/>
            <a:ext cx="1600200" cy="457200"/>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41" name="Google Shape;541;p29"/>
          <p:cNvCxnSpPr>
            <a:stCxn id="540" idx="0"/>
            <a:endCxn id="540" idx="2"/>
          </p:cNvCxnSpPr>
          <p:nvPr/>
        </p:nvCxnSpPr>
        <p:spPr>
          <a:xfrm>
            <a:off x="4252575" y="3733800"/>
            <a:ext cx="0" cy="457200"/>
          </a:xfrm>
          <a:prstGeom prst="straightConnector1">
            <a:avLst/>
          </a:prstGeom>
          <a:noFill/>
          <a:ln cap="flat" cmpd="sng" w="9525">
            <a:solidFill>
              <a:schemeClr val="dk1"/>
            </a:solidFill>
            <a:prstDash val="solid"/>
            <a:round/>
            <a:headEnd len="sm" w="sm" type="none"/>
            <a:tailEnd len="sm" w="sm" type="none"/>
          </a:ln>
        </p:spPr>
      </p:cxnSp>
      <p:sp>
        <p:nvSpPr>
          <p:cNvPr id="542" name="Google Shape;542;p29"/>
          <p:cNvSpPr txBox="1"/>
          <p:nvPr/>
        </p:nvSpPr>
        <p:spPr>
          <a:xfrm>
            <a:off x="3242925" y="37871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cxnSp>
        <p:nvCxnSpPr>
          <p:cNvPr id="543" name="Google Shape;543;p29"/>
          <p:cNvCxnSpPr/>
          <p:nvPr/>
        </p:nvCxnSpPr>
        <p:spPr>
          <a:xfrm flipH="1">
            <a:off x="4658525" y="3964125"/>
            <a:ext cx="1500" cy="973500"/>
          </a:xfrm>
          <a:prstGeom prst="straightConnector1">
            <a:avLst/>
          </a:prstGeom>
          <a:noFill/>
          <a:ln cap="flat" cmpd="sng" w="9525">
            <a:solidFill>
              <a:schemeClr val="dk2"/>
            </a:solidFill>
            <a:prstDash val="solid"/>
            <a:round/>
            <a:headEnd len="sm" w="sm" type="none"/>
            <a:tailEnd len="med" w="med" type="stealth"/>
          </a:ln>
        </p:spPr>
      </p:cxnSp>
      <p:sp>
        <p:nvSpPr>
          <p:cNvPr id="544" name="Google Shape;544;p29"/>
          <p:cNvSpPr txBox="1"/>
          <p:nvPr/>
        </p:nvSpPr>
        <p:spPr>
          <a:xfrm>
            <a:off x="2406275" y="5066325"/>
            <a:ext cx="12789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545" name="Google Shape;545;p29"/>
          <p:cNvCxnSpPr/>
          <p:nvPr/>
        </p:nvCxnSpPr>
        <p:spPr>
          <a:xfrm flipH="1" rot="10800000">
            <a:off x="3540100" y="4240175"/>
            <a:ext cx="288300" cy="1012500"/>
          </a:xfrm>
          <a:prstGeom prst="straightConnector1">
            <a:avLst/>
          </a:prstGeom>
          <a:noFill/>
          <a:ln cap="flat" cmpd="sng" w="9525">
            <a:solidFill>
              <a:srgbClr val="00B050"/>
            </a:solidFill>
            <a:prstDash val="solid"/>
            <a:round/>
            <a:headEnd len="sm" w="sm" type="none"/>
            <a:tailEnd len="med" w="med" type="stealth"/>
          </a:ln>
        </p:spPr>
      </p:cxnSp>
      <p:sp>
        <p:nvSpPr>
          <p:cNvPr id="546" name="Google Shape;546;p29"/>
          <p:cNvSpPr/>
          <p:nvPr/>
        </p:nvSpPr>
        <p:spPr>
          <a:xfrm>
            <a:off x="4289125" y="5022375"/>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47" name="Google Shape;547;p29"/>
          <p:cNvCxnSpPr>
            <a:stCxn id="546" idx="0"/>
            <a:endCxn id="546" idx="2"/>
          </p:cNvCxnSpPr>
          <p:nvPr/>
        </p:nvCxnSpPr>
        <p:spPr>
          <a:xfrm>
            <a:off x="5089225" y="5022375"/>
            <a:ext cx="0" cy="457200"/>
          </a:xfrm>
          <a:prstGeom prst="straightConnector1">
            <a:avLst/>
          </a:prstGeom>
          <a:noFill/>
          <a:ln cap="flat" cmpd="sng" w="9525">
            <a:solidFill>
              <a:schemeClr val="dk1"/>
            </a:solidFill>
            <a:prstDash val="solid"/>
            <a:round/>
            <a:headEnd len="sm" w="sm" type="none"/>
            <a:tailEnd len="sm" w="sm" type="none"/>
          </a:ln>
        </p:spPr>
      </p:cxnSp>
      <p:sp>
        <p:nvSpPr>
          <p:cNvPr id="548" name="Google Shape;548;p29"/>
          <p:cNvSpPr txBox="1"/>
          <p:nvPr/>
        </p:nvSpPr>
        <p:spPr>
          <a:xfrm>
            <a:off x="4383850" y="5066325"/>
            <a:ext cx="543600" cy="3693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549" name="Google Shape;549;p29"/>
          <p:cNvCxnSpPr/>
          <p:nvPr/>
        </p:nvCxnSpPr>
        <p:spPr>
          <a:xfrm>
            <a:off x="5496673" y="5252779"/>
            <a:ext cx="609600" cy="0"/>
          </a:xfrm>
          <a:prstGeom prst="straightConnector1">
            <a:avLst/>
          </a:prstGeom>
          <a:noFill/>
          <a:ln cap="flat" cmpd="sng" w="9525">
            <a:solidFill>
              <a:schemeClr val="dk1"/>
            </a:solidFill>
            <a:prstDash val="solid"/>
            <a:round/>
            <a:headEnd len="sm" w="sm" type="none"/>
            <a:tailEnd len="med" w="med" type="stealth"/>
          </a:ln>
        </p:spPr>
      </p:cxnSp>
      <p:sp>
        <p:nvSpPr>
          <p:cNvPr id="550" name="Google Shape;550;p29"/>
          <p:cNvSpPr/>
          <p:nvPr/>
        </p:nvSpPr>
        <p:spPr>
          <a:xfrm>
            <a:off x="6117925" y="5098575"/>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551" name="Google Shape;551;p29"/>
          <p:cNvSpPr txBox="1"/>
          <p:nvPr/>
        </p:nvSpPr>
        <p:spPr>
          <a:xfrm>
            <a:off x="3540100" y="3307038"/>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52" name="Google Shape;552;p29"/>
          <p:cNvSpPr txBox="1"/>
          <p:nvPr/>
        </p:nvSpPr>
        <p:spPr>
          <a:xfrm>
            <a:off x="4326575" y="53875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53" name="Google Shape;553;p29"/>
          <p:cNvSpPr txBox="1"/>
          <p:nvPr/>
        </p:nvSpPr>
        <p:spPr>
          <a:xfrm>
            <a:off x="5141688" y="53875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554" name="Google Shape;554;p29"/>
          <p:cNvSpPr txBox="1"/>
          <p:nvPr/>
        </p:nvSpPr>
        <p:spPr>
          <a:xfrm>
            <a:off x="4274650" y="33003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visualization (Continued)</a:t>
            </a:r>
            <a:endParaRPr/>
          </a:p>
        </p:txBody>
      </p:sp>
      <p:sp>
        <p:nvSpPr>
          <p:cNvPr id="561" name="Google Shape;561;p30"/>
          <p:cNvSpPr txBox="1"/>
          <p:nvPr/>
        </p:nvSpPr>
        <p:spPr>
          <a:xfrm>
            <a:off x="1337375" y="4470900"/>
            <a:ext cx="12057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800"/>
              <a:buFont typeface="Arial"/>
              <a:buNone/>
            </a:pPr>
            <a:r>
              <a:rPr lang="en-US" sz="1800">
                <a:solidFill>
                  <a:srgbClr val="7F0055"/>
                </a:solidFill>
              </a:rPr>
              <a:t>this</a:t>
            </a:r>
            <a:r>
              <a:rPr lang="en-US" sz="1800">
                <a:solidFill>
                  <a:schemeClr val="dk1"/>
                </a:solidFill>
              </a:rPr>
              <a:t>.first</a:t>
            </a:r>
            <a:endParaRPr b="0" i="0" sz="1800" u="none" cap="none" strike="noStrike">
              <a:solidFill>
                <a:schemeClr val="dk1"/>
              </a:solidFill>
              <a:latin typeface="Arial"/>
              <a:ea typeface="Arial"/>
              <a:cs typeface="Arial"/>
              <a:sym typeface="Arial"/>
            </a:endParaRPr>
          </a:p>
        </p:txBody>
      </p:sp>
      <p:cxnSp>
        <p:nvCxnSpPr>
          <p:cNvPr id="562" name="Google Shape;562;p30"/>
          <p:cNvCxnSpPr/>
          <p:nvPr/>
        </p:nvCxnSpPr>
        <p:spPr>
          <a:xfrm>
            <a:off x="2667000" y="4648200"/>
            <a:ext cx="609600" cy="0"/>
          </a:xfrm>
          <a:prstGeom prst="straightConnector1">
            <a:avLst/>
          </a:prstGeom>
          <a:noFill/>
          <a:ln cap="flat" cmpd="sng" w="9525">
            <a:solidFill>
              <a:schemeClr val="dk1"/>
            </a:solidFill>
            <a:prstDash val="solid"/>
            <a:round/>
            <a:headEnd len="sm" w="sm" type="none"/>
            <a:tailEnd len="med" w="med" type="stealth"/>
          </a:ln>
        </p:spPr>
      </p:cxnSp>
      <p:sp>
        <p:nvSpPr>
          <p:cNvPr id="563" name="Google Shape;563;p30"/>
          <p:cNvSpPr/>
          <p:nvPr/>
        </p:nvSpPr>
        <p:spPr>
          <a:xfrm>
            <a:off x="3333750" y="4419600"/>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64" name="Google Shape;564;p30"/>
          <p:cNvCxnSpPr>
            <a:stCxn id="563" idx="0"/>
            <a:endCxn id="563" idx="2"/>
          </p:cNvCxnSpPr>
          <p:nvPr/>
        </p:nvCxnSpPr>
        <p:spPr>
          <a:xfrm>
            <a:off x="4133850" y="4419600"/>
            <a:ext cx="0" cy="457200"/>
          </a:xfrm>
          <a:prstGeom prst="straightConnector1">
            <a:avLst/>
          </a:prstGeom>
          <a:noFill/>
          <a:ln cap="flat" cmpd="sng" w="9525">
            <a:solidFill>
              <a:schemeClr val="dk1"/>
            </a:solidFill>
            <a:prstDash val="solid"/>
            <a:round/>
            <a:headEnd len="sm" w="sm" type="none"/>
            <a:tailEnd len="sm" w="sm" type="none"/>
          </a:ln>
        </p:spPr>
      </p:cxnSp>
      <p:sp>
        <p:nvSpPr>
          <p:cNvPr id="565" name="Google Shape;565;p30"/>
          <p:cNvSpPr txBox="1"/>
          <p:nvPr/>
        </p:nvSpPr>
        <p:spPr>
          <a:xfrm>
            <a:off x="3124200" y="447294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cxnSp>
        <p:nvCxnSpPr>
          <p:cNvPr id="566" name="Google Shape;566;p30"/>
          <p:cNvCxnSpPr/>
          <p:nvPr/>
        </p:nvCxnSpPr>
        <p:spPr>
          <a:xfrm>
            <a:off x="4709160" y="4650454"/>
            <a:ext cx="609600" cy="0"/>
          </a:xfrm>
          <a:prstGeom prst="straightConnector1">
            <a:avLst/>
          </a:prstGeom>
          <a:noFill/>
          <a:ln cap="flat" cmpd="sng" w="9525">
            <a:solidFill>
              <a:schemeClr val="dk1"/>
            </a:solidFill>
            <a:prstDash val="solid"/>
            <a:round/>
            <a:headEnd len="sm" w="sm" type="none"/>
            <a:tailEnd len="med" w="med" type="stealth"/>
          </a:ln>
        </p:spPr>
      </p:cxnSp>
      <p:sp>
        <p:nvSpPr>
          <p:cNvPr id="567" name="Google Shape;567;p30"/>
          <p:cNvSpPr/>
          <p:nvPr/>
        </p:nvSpPr>
        <p:spPr>
          <a:xfrm>
            <a:off x="5360450" y="4417550"/>
            <a:ext cx="1600200" cy="457200"/>
          </a:xfrm>
          <a:prstGeom prst="rect">
            <a:avLst/>
          </a:prstGeom>
          <a:solidFill>
            <a:srgbClr val="00B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68" name="Google Shape;568;p30"/>
          <p:cNvCxnSpPr>
            <a:stCxn id="567" idx="0"/>
            <a:endCxn id="567" idx="2"/>
          </p:cNvCxnSpPr>
          <p:nvPr/>
        </p:nvCxnSpPr>
        <p:spPr>
          <a:xfrm>
            <a:off x="6160550" y="4417550"/>
            <a:ext cx="0" cy="457200"/>
          </a:xfrm>
          <a:prstGeom prst="straightConnector1">
            <a:avLst/>
          </a:prstGeom>
          <a:noFill/>
          <a:ln cap="flat" cmpd="sng" w="9525">
            <a:solidFill>
              <a:schemeClr val="dk1"/>
            </a:solidFill>
            <a:prstDash val="solid"/>
            <a:round/>
            <a:headEnd len="sm" w="sm" type="none"/>
            <a:tailEnd len="sm" w="sm" type="none"/>
          </a:ln>
        </p:spPr>
      </p:cxnSp>
      <p:sp>
        <p:nvSpPr>
          <p:cNvPr id="569" name="Google Shape;569;p30"/>
          <p:cNvSpPr txBox="1"/>
          <p:nvPr/>
        </p:nvSpPr>
        <p:spPr>
          <a:xfrm>
            <a:off x="5150900" y="4470890"/>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570" name="Google Shape;570;p30"/>
          <p:cNvCxnSpPr/>
          <p:nvPr/>
        </p:nvCxnSpPr>
        <p:spPr>
          <a:xfrm>
            <a:off x="6567998" y="4647954"/>
            <a:ext cx="609600" cy="0"/>
          </a:xfrm>
          <a:prstGeom prst="straightConnector1">
            <a:avLst/>
          </a:prstGeom>
          <a:noFill/>
          <a:ln cap="flat" cmpd="sng" w="9525">
            <a:solidFill>
              <a:schemeClr val="dk1"/>
            </a:solidFill>
            <a:prstDash val="solid"/>
            <a:round/>
            <a:headEnd len="sm" w="sm" type="none"/>
            <a:tailEnd len="med" w="med" type="stealth"/>
          </a:ln>
        </p:spPr>
      </p:cxnSp>
      <p:sp>
        <p:nvSpPr>
          <p:cNvPr id="571" name="Google Shape;571;p30"/>
          <p:cNvSpPr/>
          <p:nvPr/>
        </p:nvSpPr>
        <p:spPr>
          <a:xfrm>
            <a:off x="7189250" y="4493750"/>
            <a:ext cx="543600" cy="3693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t>
            </a:r>
            <a:endParaRPr b="0" i="0" sz="1800" u="none" cap="none" strike="noStrike">
              <a:solidFill>
                <a:schemeClr val="dk1"/>
              </a:solidFill>
              <a:latin typeface="Arial"/>
              <a:ea typeface="Arial"/>
              <a:cs typeface="Arial"/>
              <a:sym typeface="Arial"/>
            </a:endParaRPr>
          </a:p>
        </p:txBody>
      </p:sp>
      <p:sp>
        <p:nvSpPr>
          <p:cNvPr id="572" name="Google Shape;572;p30"/>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30"/>
          <p:cNvSpPr/>
          <p:nvPr/>
        </p:nvSpPr>
        <p:spPr>
          <a:xfrm>
            <a:off x="5318760" y="838200"/>
            <a:ext cx="34290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LinkedList </a:t>
            </a: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 = </a:t>
            </a:r>
            <a:r>
              <a:rPr b="0" i="0" lang="en-US" sz="1400" u="none" cap="none" strike="noStrike">
                <a:solidFill>
                  <a:srgbClr val="931968"/>
                </a:solidFill>
                <a:latin typeface="Consolas"/>
                <a:ea typeface="Consolas"/>
                <a:cs typeface="Consolas"/>
                <a:sym typeface="Consolas"/>
              </a:rPr>
              <a:t>new</a:t>
            </a:r>
            <a:r>
              <a:rPr b="0" i="0" lang="en-US" sz="1400" u="none" cap="none" strike="noStrike">
                <a:solidFill>
                  <a:srgbClr val="000000"/>
                </a:solidFill>
                <a:latin typeface="Consolas"/>
                <a:ea typeface="Consolas"/>
                <a:cs typeface="Consolas"/>
                <a:sym typeface="Consolas"/>
              </a:rPr>
              <a:t> LinkedList();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q</a:t>
            </a:r>
            <a:r>
              <a:rPr b="0" i="0" lang="en-US" sz="1400" u="none" cap="none" strike="noStrike">
                <a:solidFill>
                  <a:srgbClr val="000000"/>
                </a:solidFill>
                <a:latin typeface="Consolas"/>
                <a:ea typeface="Consolas"/>
                <a:cs typeface="Consolas"/>
                <a:sym typeface="Consolas"/>
              </a:rPr>
              <a:t>.addFirst(3);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rPr b="0" i="0" lang="en-US" sz="1400" u="none" cap="none" strike="noStrike">
                <a:solidFill>
                  <a:srgbClr val="008000"/>
                </a:solidFill>
                <a:latin typeface="Consolas"/>
                <a:ea typeface="Consolas"/>
                <a:cs typeface="Consolas"/>
                <a:sym typeface="Consolas"/>
              </a:rPr>
              <a:t>// Creates the list (3 7)</a:t>
            </a:r>
            <a:endParaRPr b="0" i="0" sz="1400" u="none" cap="none" strike="noStrike">
              <a:solidFill>
                <a:srgbClr val="008000"/>
              </a:solidFill>
              <a:latin typeface="Consolas"/>
              <a:ea typeface="Consolas"/>
              <a:cs typeface="Consolas"/>
              <a:sym typeface="Consolas"/>
            </a:endParaRPr>
          </a:p>
        </p:txBody>
      </p:sp>
      <p:sp>
        <p:nvSpPr>
          <p:cNvPr id="574" name="Google Shape;574;p30"/>
          <p:cNvSpPr/>
          <p:nvPr/>
        </p:nvSpPr>
        <p:spPr>
          <a:xfrm>
            <a:off x="152400" y="838200"/>
            <a:ext cx="4648200" cy="19050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09"/>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addFirst(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Node newNode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rgbClr val="7E504F"/>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newNode.next =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 = newNode;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575" name="Google Shape;575;p30"/>
          <p:cNvSpPr/>
          <p:nvPr/>
        </p:nvSpPr>
        <p:spPr>
          <a:xfrm>
            <a:off x="7365023" y="644705"/>
            <a:ext cx="914400" cy="457200"/>
          </a:xfrm>
          <a:prstGeom prst="ellipse">
            <a:avLst/>
          </a:prstGeom>
          <a:solidFill>
            <a:srgbClr val="FFDEB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mic Sans MS"/>
                <a:ea typeface="Comic Sans MS"/>
                <a:cs typeface="Comic Sans MS"/>
                <a:sym typeface="Comic Sans MS"/>
              </a:rPr>
              <a:t>Client code</a:t>
            </a:r>
            <a:endParaRPr b="0" i="0" sz="1400" u="none" cap="none" strike="noStrike">
              <a:solidFill>
                <a:srgbClr val="000000"/>
              </a:solidFill>
              <a:latin typeface="Arial"/>
              <a:ea typeface="Arial"/>
              <a:cs typeface="Arial"/>
              <a:sym typeface="Arial"/>
            </a:endParaRPr>
          </a:p>
        </p:txBody>
      </p:sp>
      <p:sp>
        <p:nvSpPr>
          <p:cNvPr id="576" name="Google Shape;576;p30"/>
          <p:cNvSpPr/>
          <p:nvPr/>
        </p:nvSpPr>
        <p:spPr>
          <a:xfrm>
            <a:off x="704775" y="1952175"/>
            <a:ext cx="1278900" cy="2157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p:txBody>
      </p:sp>
      <p:sp>
        <p:nvSpPr>
          <p:cNvPr id="577" name="Google Shape;577;p30"/>
          <p:cNvSpPr txBox="1"/>
          <p:nvPr/>
        </p:nvSpPr>
        <p:spPr>
          <a:xfrm>
            <a:off x="3371775" y="40121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78" name="Google Shape;578;p30"/>
          <p:cNvSpPr txBox="1"/>
          <p:nvPr/>
        </p:nvSpPr>
        <p:spPr>
          <a:xfrm>
            <a:off x="5387625" y="4012125"/>
            <a:ext cx="665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data</a:t>
            </a:r>
            <a:endParaRPr sz="1800">
              <a:solidFill>
                <a:schemeClr val="dk1"/>
              </a:solidFill>
              <a:latin typeface="Comic Sans MS"/>
              <a:ea typeface="Comic Sans MS"/>
              <a:cs typeface="Comic Sans MS"/>
              <a:sym typeface="Comic Sans MS"/>
            </a:endParaRPr>
          </a:p>
        </p:txBody>
      </p:sp>
      <p:sp>
        <p:nvSpPr>
          <p:cNvPr id="579" name="Google Shape;579;p30"/>
          <p:cNvSpPr txBox="1"/>
          <p:nvPr/>
        </p:nvSpPr>
        <p:spPr>
          <a:xfrm>
            <a:off x="4133838" y="40121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
        <p:nvSpPr>
          <p:cNvPr id="580" name="Google Shape;580;p30"/>
          <p:cNvSpPr txBox="1"/>
          <p:nvPr/>
        </p:nvSpPr>
        <p:spPr>
          <a:xfrm>
            <a:off x="6160538" y="4012125"/>
            <a:ext cx="76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Comic Sans MS"/>
                <a:ea typeface="Comic Sans MS"/>
                <a:cs typeface="Comic Sans MS"/>
                <a:sym typeface="Comic Sans MS"/>
              </a:rPr>
              <a:t>next</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32340db0a2c_0_11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Expansion - AddLast</a:t>
            </a:r>
            <a:endParaRPr/>
          </a:p>
        </p:txBody>
      </p:sp>
      <p:sp>
        <p:nvSpPr>
          <p:cNvPr id="587" name="Google Shape;587;g32340db0a2c_0_117"/>
          <p:cNvSpPr/>
          <p:nvPr/>
        </p:nvSpPr>
        <p:spPr>
          <a:xfrm>
            <a:off x="152400" y="838200"/>
            <a:ext cx="8543100" cy="2128200"/>
          </a:xfrm>
          <a:prstGeom prst="rect">
            <a:avLst/>
          </a:prstGeom>
          <a:solidFill>
            <a:srgbClr val="EAEAEA"/>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510"/>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931968"/>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a:t>
            </a:r>
            <a:r>
              <a:rPr lang="en-US">
                <a:solidFill>
                  <a:schemeClr val="dk1"/>
                </a:solidFill>
                <a:latin typeface="Consolas"/>
                <a:ea typeface="Consolas"/>
                <a:cs typeface="Consolas"/>
                <a:sym typeface="Consolas"/>
              </a:rPr>
              <a:t>Last</a:t>
            </a:r>
            <a:r>
              <a:rPr b="0" i="0" lang="en-US" sz="1400" u="none" cap="none" strike="noStrike">
                <a:solidFill>
                  <a:schemeClr val="dk1"/>
                </a:solidFill>
                <a:latin typeface="Consolas"/>
                <a:ea typeface="Consolas"/>
                <a:cs typeface="Consolas"/>
                <a:sym typeface="Consolas"/>
              </a:rPr>
              <a:t>(</a:t>
            </a:r>
            <a:r>
              <a:rPr b="1" i="0" lang="en-US" sz="1400" u="none" cap="none" strike="noStrike">
                <a:solidFill>
                  <a:srgbClr val="931968"/>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elem)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Consolas"/>
                <a:ea typeface="Consolas"/>
                <a:cs typeface="Consolas"/>
                <a:sym typeface="Consolas"/>
              </a:rPr>
              <a:t>	Node cur = </a:t>
            </a:r>
            <a:r>
              <a:rPr b="1" lang="en-US">
                <a:solidFill>
                  <a:srgbClr val="931968"/>
                </a:solidFill>
                <a:latin typeface="Consolas"/>
                <a:ea typeface="Consolas"/>
                <a:cs typeface="Consolas"/>
                <a:sym typeface="Consolas"/>
              </a:rPr>
              <a:t>this</a:t>
            </a:r>
            <a:r>
              <a:rPr lang="en-US">
                <a:solidFill>
                  <a:schemeClr val="dk1"/>
                </a:solidFill>
                <a:latin typeface="Consolas"/>
                <a:ea typeface="Consolas"/>
                <a:cs typeface="Consolas"/>
                <a:sym typeface="Consolas"/>
              </a:rPr>
              <a:t>.first;</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Consolas"/>
                <a:ea typeface="Consolas"/>
                <a:cs typeface="Consolas"/>
                <a:sym typeface="Consolas"/>
              </a:rPr>
              <a:t>	</a:t>
            </a:r>
            <a:r>
              <a:rPr b="1" lang="en-US">
                <a:solidFill>
                  <a:srgbClr val="931968"/>
                </a:solidFill>
                <a:latin typeface="Consolas"/>
                <a:ea typeface="Consolas"/>
                <a:cs typeface="Consolas"/>
                <a:sym typeface="Consolas"/>
              </a:rPr>
              <a:t>while </a:t>
            </a:r>
            <a:r>
              <a:rPr lang="en-US">
                <a:solidFill>
                  <a:schemeClr val="dk1"/>
                </a:solidFill>
                <a:latin typeface="Consolas"/>
                <a:ea typeface="Consolas"/>
                <a:cs typeface="Consolas"/>
                <a:sym typeface="Consolas"/>
              </a:rPr>
              <a:t>(cur.next != </a:t>
            </a:r>
            <a:r>
              <a:rPr b="1" lang="en-US">
                <a:solidFill>
                  <a:srgbClr val="931968"/>
                </a:solidFill>
                <a:latin typeface="Consolas"/>
                <a:ea typeface="Consolas"/>
                <a:cs typeface="Consolas"/>
                <a:sym typeface="Consolas"/>
              </a:rPr>
              <a:t>null</a:t>
            </a:r>
            <a:r>
              <a:rPr lang="en-US">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Consolas"/>
                <a:ea typeface="Consolas"/>
                <a:cs typeface="Consolas"/>
                <a:sym typeface="Consolas"/>
              </a:rPr>
              <a:t>		cur = cur.next;</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n-US">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lang="en-US">
                <a:solidFill>
                  <a:schemeClr val="dk1"/>
                </a:solidFill>
                <a:latin typeface="Consolas"/>
                <a:ea typeface="Consolas"/>
                <a:cs typeface="Consolas"/>
                <a:sym typeface="Consolas"/>
              </a:rPr>
              <a:t>cur.next</a:t>
            </a:r>
            <a:r>
              <a:rPr b="0" i="0" lang="en-US" sz="1400" u="none" cap="none" strike="noStrike">
                <a:solidFill>
                  <a:schemeClr val="dk1"/>
                </a:solidFill>
                <a:latin typeface="Consolas"/>
                <a:ea typeface="Consolas"/>
                <a:cs typeface="Consolas"/>
                <a:sym typeface="Consolas"/>
              </a:rPr>
              <a:t> = </a:t>
            </a:r>
            <a:r>
              <a:rPr b="1" i="0" lang="en-US" sz="1400" u="none" cap="none" strike="noStrike">
                <a:solidFill>
                  <a:srgbClr val="931968"/>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Node(elem);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931968"/>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p:txBody>
      </p:sp>
      <p:sp>
        <p:nvSpPr>
          <p:cNvPr id="588" name="Google Shape;588;g32340db0a2c_0_11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g32340db0a2c_0_117"/>
          <p:cNvSpPr txBox="1"/>
          <p:nvPr/>
        </p:nvSpPr>
        <p:spPr>
          <a:xfrm>
            <a:off x="221825" y="3302225"/>
            <a:ext cx="8347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mic Sans MS"/>
                <a:ea typeface="Comic Sans MS"/>
                <a:cs typeface="Comic Sans MS"/>
                <a:sym typeface="Comic Sans MS"/>
              </a:rPr>
              <a:t>What is the time complexity of this functions in terms of the list size n?</a:t>
            </a:r>
            <a:endParaRPr sz="1800">
              <a:solidFill>
                <a:schemeClr val="dk1"/>
              </a:solidFill>
              <a:latin typeface="Comic Sans MS"/>
              <a:ea typeface="Comic Sans MS"/>
              <a:cs typeface="Comic Sans MS"/>
              <a:sym typeface="Comic Sans MS"/>
            </a:endParaRPr>
          </a:p>
        </p:txBody>
      </p:sp>
      <p:sp>
        <p:nvSpPr>
          <p:cNvPr id="590" name="Google Shape;590;g32340db0a2c_0_117"/>
          <p:cNvSpPr txBox="1"/>
          <p:nvPr/>
        </p:nvSpPr>
        <p:spPr>
          <a:xfrm>
            <a:off x="317175" y="3828575"/>
            <a:ext cx="8347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mic Sans MS"/>
                <a:ea typeface="Comic Sans MS"/>
                <a:cs typeface="Comic Sans MS"/>
                <a:sym typeface="Comic Sans MS"/>
              </a:rPr>
              <a:t>Answer: O(n) since we go through the entire array, each time doing a constant number of operations</a:t>
            </a:r>
            <a:endParaRPr sz="1800">
              <a:solidFill>
                <a:schemeClr val="dk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Remove at Index</a:t>
            </a:r>
            <a:endParaRPr/>
          </a:p>
        </p:txBody>
      </p:sp>
      <p:sp>
        <p:nvSpPr>
          <p:cNvPr id="597" name="Google Shape;597;p31"/>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98" name="Google Shape;598;p31"/>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Design a program that implements the ’removeAtIndex (int index)' method. This method removes the element in the index.</a:t>
            </a:r>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If the index is an illegal index (negative or bigger/equal than the size) return </a:t>
            </a:r>
            <a:r>
              <a:rPr lang="en-US" sz="1600">
                <a:solidFill>
                  <a:schemeClr val="dk1"/>
                </a:solidFill>
                <a:latin typeface="Comic Sans MS"/>
                <a:ea typeface="Comic Sans MS"/>
                <a:cs typeface="Comic Sans MS"/>
                <a:sym typeface="Comic Sans MS"/>
              </a:rPr>
              <a:t>false, else return true to denote </a:t>
            </a:r>
            <a:r>
              <a:rPr lang="en-US" sz="1600">
                <a:solidFill>
                  <a:schemeClr val="dk1"/>
                </a:solidFill>
                <a:latin typeface="Comic Sans MS"/>
                <a:ea typeface="Comic Sans MS"/>
                <a:cs typeface="Comic Sans MS"/>
                <a:sym typeface="Comic Sans MS"/>
              </a:rPr>
              <a:t>successful</a:t>
            </a:r>
            <a:r>
              <a:rPr lang="en-US" sz="1600">
                <a:solidFill>
                  <a:schemeClr val="dk1"/>
                </a:solidFill>
                <a:latin typeface="Comic Sans MS"/>
                <a:ea typeface="Comic Sans MS"/>
                <a:cs typeface="Comic Sans MS"/>
                <a:sym typeface="Comic Sans MS"/>
              </a:rPr>
              <a:t> node removal</a:t>
            </a:r>
            <a:r>
              <a:rPr b="0" i="0" lang="en-US" sz="16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599" name="Google Shape;599;p31"/>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Solution (two pointers)</a:t>
            </a:r>
            <a:endParaRPr/>
          </a:p>
        </p:txBody>
      </p:sp>
      <p:sp>
        <p:nvSpPr>
          <p:cNvPr id="606" name="Google Shape;606;p32"/>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209550" lvl="1" marL="742950" rtl="0" algn="l">
              <a:lnSpc>
                <a:spcPct val="100000"/>
              </a:lnSpc>
              <a:spcBef>
                <a:spcPts val="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607" name="Google Shape;607;p32"/>
          <p:cNvSpPr/>
          <p:nvPr/>
        </p:nvSpPr>
        <p:spPr>
          <a:xfrm>
            <a:off x="266700" y="829407"/>
            <a:ext cx="7962900" cy="5444393"/>
          </a:xfrm>
          <a:prstGeom prst="rect">
            <a:avLst/>
          </a:prstGeom>
          <a:solidFill>
            <a:srgbClr val="F5F5F5"/>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boolean</a:t>
            </a:r>
            <a:r>
              <a:rPr b="0" i="0" lang="en-US" sz="1400" u="none" cap="none" strike="noStrike">
                <a:solidFill>
                  <a:srgbClr val="000000"/>
                </a:solidFill>
                <a:latin typeface="Consolas"/>
                <a:ea typeface="Consolas"/>
                <a:cs typeface="Consolas"/>
                <a:sym typeface="Consolas"/>
              </a:rPr>
              <a:t> removeAtIndex(</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index)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(index &lt; 0 || index &gt;=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 == </a:t>
            </a:r>
            <a:r>
              <a:rPr b="1" i="0" lang="en-US" sz="1400" u="none" cap="none" strike="noStrike">
                <a:solidFill>
                  <a:srgbClr val="7F0055"/>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Index out of bounds or list is empty</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false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(index == 0)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.first.next; </a:t>
            </a:r>
            <a:r>
              <a:rPr b="0" i="0" lang="en-US" sz="1400" u="none" cap="none" strike="noStrike">
                <a:solidFill>
                  <a:srgbClr val="008000"/>
                </a:solidFill>
                <a:latin typeface="Consolas"/>
                <a:ea typeface="Consolas"/>
                <a:cs typeface="Consolas"/>
                <a:sym typeface="Consolas"/>
              </a:rPr>
              <a:t>// Remove first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true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Traverse the list to find the node at the given index</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Node prev = </a:t>
            </a:r>
            <a:r>
              <a:rPr b="1" i="0" lang="en-US" sz="1400" u="none" cap="none" strike="noStrike">
                <a:solidFill>
                  <a:srgbClr val="7F0055"/>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Node current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 i &lt; index;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n-US">
                <a:latin typeface="Consolas"/>
                <a:ea typeface="Consolas"/>
                <a:cs typeface="Consolas"/>
                <a:sym typeface="Consolas"/>
              </a:rPr>
              <a:t>		   prev = curr;</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current = current.next;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n-US">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Remove the node at the given index</a:t>
            </a:r>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prev.next = current.next;</a:t>
            </a:r>
            <a:r>
              <a:rPr b="0" i="0" lang="en-US" sz="1400" u="none" cap="none" strike="noStrike">
                <a:solidFill>
                  <a:srgbClr val="008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a:t>
            </a:r>
            <a:r>
              <a:rPr b="0" i="0" lang="en-US" sz="1400" u="none" cap="none" strike="noStrike">
                <a:solidFill>
                  <a:srgbClr val="008000"/>
                </a:solidFill>
                <a:latin typeface="Consolas"/>
                <a:ea typeface="Consolas"/>
                <a:cs typeface="Consolas"/>
                <a:sym typeface="Consolas"/>
              </a:rPr>
              <a:t>// Decrease the size of the list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true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8000"/>
              </a:solidFill>
              <a:latin typeface="Consolas"/>
              <a:ea typeface="Consolas"/>
              <a:cs typeface="Consolas"/>
              <a:sym typeface="Consolas"/>
            </a:endParaRPr>
          </a:p>
        </p:txBody>
      </p:sp>
      <p:sp>
        <p:nvSpPr>
          <p:cNvPr id="608" name="Google Shape;608;p32"/>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Solution (single pointer) </a:t>
            </a:r>
            <a:endParaRPr/>
          </a:p>
        </p:txBody>
      </p:sp>
      <p:sp>
        <p:nvSpPr>
          <p:cNvPr id="615" name="Google Shape;615;p33"/>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209550" lvl="1" marL="742950" rtl="0" algn="l">
              <a:lnSpc>
                <a:spcPct val="100000"/>
              </a:lnSpc>
              <a:spcBef>
                <a:spcPts val="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616" name="Google Shape;616;p33"/>
          <p:cNvSpPr/>
          <p:nvPr/>
        </p:nvSpPr>
        <p:spPr>
          <a:xfrm>
            <a:off x="266700" y="829407"/>
            <a:ext cx="7962900" cy="5224259"/>
          </a:xfrm>
          <a:prstGeom prst="rect">
            <a:avLst/>
          </a:prstGeom>
          <a:solidFill>
            <a:srgbClr val="F5F5F5"/>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4117"/>
              </a:srgbClr>
            </a:outerShdw>
          </a:effectLst>
        </p:spPr>
        <p:txBody>
          <a:bodyPr anchorCtr="0" anchor="t" bIns="154800" lIns="165600" spcFirstLastPara="1" rIns="57600" wrap="square" tIns="248400">
            <a:noAutofit/>
          </a:bodyPr>
          <a:lstStyle/>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boolean</a:t>
            </a:r>
            <a:r>
              <a:rPr b="0" i="0" lang="en-US" sz="1400" u="none" cap="none" strike="noStrike">
                <a:solidFill>
                  <a:srgbClr val="000000"/>
                </a:solidFill>
                <a:latin typeface="Consolas"/>
                <a:ea typeface="Consolas"/>
                <a:cs typeface="Consolas"/>
                <a:sym typeface="Consolas"/>
              </a:rPr>
              <a:t> removeAtIndex(</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index)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(index &lt; 0 || index &gt;=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 == </a:t>
            </a:r>
            <a:r>
              <a:rPr b="1" i="0" lang="en-US" sz="1400" u="none" cap="none" strike="noStrike">
                <a:solidFill>
                  <a:srgbClr val="7F0055"/>
                </a:solidFill>
                <a:latin typeface="Consolas"/>
                <a:ea typeface="Consolas"/>
                <a:cs typeface="Consolas"/>
                <a:sym typeface="Consolas"/>
              </a:rPr>
              <a:t>null</a:t>
            </a: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Index out of bounds or list is empty</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false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(index == 0)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.first.next; </a:t>
            </a:r>
            <a:r>
              <a:rPr b="0" i="0" lang="en-US" sz="1400" u="none" cap="none" strike="noStrike">
                <a:solidFill>
                  <a:srgbClr val="008000"/>
                </a:solidFill>
                <a:latin typeface="Consolas"/>
                <a:ea typeface="Consolas"/>
                <a:cs typeface="Consolas"/>
                <a:sym typeface="Consolas"/>
              </a:rPr>
              <a:t>// Remove first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true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Traverse the list to find the node at the given index</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Node current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.first;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 i &lt; index - 1; i++)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current = current.next;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6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0" i="0" lang="en-US" sz="1400" u="none" cap="none" strike="noStrike">
                <a:solidFill>
                  <a:srgbClr val="008000"/>
                </a:solidFill>
                <a:latin typeface="Consolas"/>
                <a:ea typeface="Consolas"/>
                <a:cs typeface="Consolas"/>
                <a:sym typeface="Consolas"/>
              </a:rPr>
              <a:t>// Remove the node at the given index</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current.next = current.next.next;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rgbClr val="000000"/>
                </a:solidFill>
                <a:latin typeface="Consolas"/>
                <a:ea typeface="Consolas"/>
                <a:cs typeface="Consolas"/>
                <a:sym typeface="Consolas"/>
              </a:rPr>
              <a:t>.size--; </a:t>
            </a:r>
            <a:r>
              <a:rPr b="0" i="0" lang="en-US" sz="1400" u="none" cap="none" strike="noStrike">
                <a:solidFill>
                  <a:srgbClr val="008000"/>
                </a:solidFill>
                <a:latin typeface="Consolas"/>
                <a:ea typeface="Consolas"/>
                <a:cs typeface="Consolas"/>
                <a:sym typeface="Consolas"/>
              </a:rPr>
              <a:t>// Decrease the size of the list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true</a:t>
            </a:r>
            <a:r>
              <a:rPr b="0" i="0" lang="en-US" sz="14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8000"/>
              </a:solidFill>
              <a:latin typeface="Consolas"/>
              <a:ea typeface="Consolas"/>
              <a:cs typeface="Consolas"/>
              <a:sym typeface="Consolas"/>
            </a:endParaRPr>
          </a:p>
        </p:txBody>
      </p:sp>
      <p:sp>
        <p:nvSpPr>
          <p:cNvPr id="617" name="Google Shape;617;p33"/>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 Contains</a:t>
            </a:r>
            <a:endParaRPr/>
          </a:p>
        </p:txBody>
      </p:sp>
      <p:sp>
        <p:nvSpPr>
          <p:cNvPr id="624" name="Google Shape;624;p34"/>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25" name="Google Shape;625;p34"/>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a:t>
            </a:r>
            <a:r>
              <a:rPr b="0" i="1" lang="en-US" sz="1600" u="none" cap="none" strike="noStrike">
                <a:solidFill>
                  <a:schemeClr val="dk1"/>
                </a:solidFill>
                <a:latin typeface="Comic Sans MS"/>
                <a:ea typeface="Comic Sans MS"/>
                <a:cs typeface="Comic Sans MS"/>
                <a:sym typeface="Comic Sans MS"/>
              </a:rPr>
              <a:t>contains(int e</a:t>
            </a:r>
            <a:r>
              <a:rPr i="1" lang="en-US" sz="1600">
                <a:solidFill>
                  <a:schemeClr val="dk1"/>
                </a:solidFill>
                <a:latin typeface="Comic Sans MS"/>
                <a:ea typeface="Comic Sans MS"/>
                <a:cs typeface="Comic Sans MS"/>
                <a:sym typeface="Comic Sans MS"/>
              </a:rPr>
              <a:t>lem</a:t>
            </a:r>
            <a:r>
              <a:rPr b="0" i="1" lang="en-US" sz="1600" u="none" cap="none" strike="noStrike">
                <a:solidFill>
                  <a:schemeClr val="dk1"/>
                </a:solidFill>
                <a:latin typeface="Comic Sans MS"/>
                <a:ea typeface="Comic Sans MS"/>
                <a:cs typeface="Comic Sans MS"/>
                <a:sym typeface="Comic Sans MS"/>
              </a:rPr>
              <a:t>) </a:t>
            </a:r>
            <a:r>
              <a:rPr b="0" i="0" lang="en-US" sz="1600" u="none" cap="none" strike="noStrike">
                <a:solidFill>
                  <a:schemeClr val="dk1"/>
                </a:solidFill>
                <a:latin typeface="Comic Sans MS"/>
                <a:ea typeface="Comic Sans MS"/>
                <a:cs typeface="Comic Sans MS"/>
                <a:sym typeface="Comic Sans MS"/>
              </a:rPr>
              <a:t>returns true if this list contains the specified element.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How can we make this recursive?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What extra parameters will the recursion need?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626" name="Google Shape;626;p34"/>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 Solution </a:t>
            </a:r>
            <a:endParaRPr/>
          </a:p>
        </p:txBody>
      </p:sp>
      <p:sp>
        <p:nvSpPr>
          <p:cNvPr id="633" name="Google Shape;633;p35"/>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34" name="Google Shape;634;p35"/>
          <p:cNvSpPr/>
          <p:nvPr/>
        </p:nvSpPr>
        <p:spPr>
          <a:xfrm>
            <a:off x="304800" y="867507"/>
            <a:ext cx="6781800" cy="3484685"/>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boolean</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contains</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contains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first</a:t>
            </a:r>
            <a:r>
              <a:rPr b="1" i="0" lang="en-US"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private</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boolean</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contains</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Node</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1"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1" i="0" lang="en-US" sz="1600" u="none" cap="none" strike="noStrike">
                <a:solidFill>
                  <a:srgbClr val="000000"/>
                </a:solidFill>
                <a:latin typeface="Consolas"/>
                <a:ea typeface="Consolas"/>
                <a:cs typeface="Consolas"/>
                <a:sym typeface="Consolas"/>
              </a:rPr>
              <a:t> == </a:t>
            </a:r>
            <a:r>
              <a:rPr b="1" i="0" lang="en-US" sz="1600" u="none" cap="none" strike="noStrike">
                <a:solidFill>
                  <a:srgbClr val="7F0055"/>
                </a:solidFill>
                <a:latin typeface="Consolas"/>
                <a:ea typeface="Consolas"/>
                <a:cs typeface="Consolas"/>
                <a:sym typeface="Consolas"/>
              </a:rPr>
              <a:t>null</a:t>
            </a: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false</a:t>
            </a: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data</a:t>
            </a:r>
            <a:r>
              <a:rPr b="1" i="0" lang="en-US" sz="1600" u="none" cap="none" strike="noStrike">
                <a:solidFill>
                  <a:srgbClr val="000000"/>
                </a:solidFill>
                <a:latin typeface="Consolas"/>
                <a:ea typeface="Consolas"/>
                <a:cs typeface="Consolas"/>
                <a:sym typeface="Consolas"/>
              </a:rPr>
              <a:t> == </a:t>
            </a:r>
            <a:r>
              <a:rPr b="0" i="0" lang="en-US" sz="1600" u="none" cap="none" strike="noStrike">
                <a:solidFill>
                  <a:schemeClr val="dk1"/>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true</a:t>
            </a: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b="1"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contains</a:t>
            </a:r>
            <a:r>
              <a:rPr b="1" i="0" lang="en-US" sz="1600" u="none" cap="none" strike="noStrike">
                <a:solidFill>
                  <a:schemeClr val="dk1"/>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next</a:t>
            </a:r>
            <a:r>
              <a:rPr b="1" i="0" lang="en-US"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
        <p:nvSpPr>
          <p:cNvPr id="635" name="Google Shape;635;p35"/>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Expansion 1 - IndexOf</a:t>
            </a:r>
            <a:endParaRPr/>
          </a:p>
        </p:txBody>
      </p:sp>
      <p:sp>
        <p:nvSpPr>
          <p:cNvPr id="642" name="Google Shape;642;p36"/>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43" name="Google Shape;643;p36"/>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a:t>
            </a:r>
            <a:r>
              <a:rPr b="0" i="1" lang="en-US" sz="1600" u="none" cap="none" strike="noStrike">
                <a:solidFill>
                  <a:schemeClr val="dk1"/>
                </a:solidFill>
                <a:latin typeface="Comic Sans MS"/>
                <a:ea typeface="Comic Sans MS"/>
                <a:cs typeface="Comic Sans MS"/>
                <a:sym typeface="Comic Sans MS"/>
              </a:rPr>
              <a:t>indexOf(int e) </a:t>
            </a:r>
            <a:r>
              <a:rPr b="0" i="0" lang="en-US" sz="1600" u="none" cap="none" strike="noStrike">
                <a:solidFill>
                  <a:schemeClr val="dk1"/>
                </a:solidFill>
                <a:latin typeface="Comic Sans MS"/>
                <a:ea typeface="Comic Sans MS"/>
                <a:cs typeface="Comic Sans MS"/>
                <a:sym typeface="Comic Sans MS"/>
              </a:rPr>
              <a:t>returns the index of the first appearance the given element appears in.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If the element doesn’t appear in the list, returns -1.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Again, how can we make this recursive?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644" name="Google Shape;644;p36"/>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Expansion 1 - Solution</a:t>
            </a:r>
            <a:endParaRPr/>
          </a:p>
        </p:txBody>
      </p:sp>
      <p:sp>
        <p:nvSpPr>
          <p:cNvPr id="651" name="Google Shape;651;p37"/>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52" name="Google Shape;652;p37"/>
          <p:cNvSpPr/>
          <p:nvPr/>
        </p:nvSpPr>
        <p:spPr>
          <a:xfrm>
            <a:off x="381000" y="937846"/>
            <a:ext cx="8077200" cy="3590192"/>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indexOf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e</a:t>
            </a:r>
            <a:r>
              <a:rPr b="0" i="0" lang="en-US"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if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chemeClr val="dk1"/>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contains(e)) {</a:t>
            </a:r>
            <a:endParaRPr b="0" i="0" sz="1600" u="none" cap="none" strike="noStrike">
              <a:solidFill>
                <a:schemeClr val="dk1"/>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-1;</a:t>
            </a:r>
            <a:endParaRPr b="0" i="0" sz="16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indexOf(</a:t>
            </a:r>
            <a:r>
              <a:rPr b="0" i="0" lang="en-US" sz="1600" u="none" cap="none" strike="noStrike">
                <a:solidFill>
                  <a:schemeClr val="dk1"/>
                </a:solidFill>
                <a:latin typeface="Consolas"/>
                <a:ea typeface="Consolas"/>
                <a:cs typeface="Consolas"/>
                <a:sym typeface="Consolas"/>
              </a:rPr>
              <a:t>e,</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first</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private</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indexOf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e</a:t>
            </a:r>
            <a:r>
              <a:rPr b="0" i="0" lang="en-US" sz="1600" u="none" cap="none" strike="noStrike">
                <a:solidFill>
                  <a:srgbClr val="000000"/>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Node</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0" i="0" lang="en-US" sz="16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if</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rgbClr val="000000"/>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current</a:t>
            </a:r>
            <a:r>
              <a:rPr b="1" i="0" lang="en-US" sz="1600" u="none" cap="none" strike="noStrike">
                <a:solidFill>
                  <a:srgbClr val="000000"/>
                </a:solidFill>
                <a:latin typeface="Consolas"/>
                <a:ea typeface="Consolas"/>
                <a:cs typeface="Consolas"/>
                <a:sym typeface="Consolas"/>
              </a:rPr>
              <a:t>.</a:t>
            </a:r>
            <a:r>
              <a:rPr b="1" i="0" lang="en-US" sz="1600" u="none" cap="none" strike="noStrike">
                <a:solidFill>
                  <a:srgbClr val="0000C0"/>
                </a:solidFill>
                <a:latin typeface="Consolas"/>
                <a:ea typeface="Consolas"/>
                <a:cs typeface="Consolas"/>
                <a:sym typeface="Consolas"/>
              </a:rPr>
              <a:t>data</a:t>
            </a:r>
            <a:r>
              <a:rPr b="0" i="0" lang="en-US" sz="1600" u="none" cap="none" strike="noStrike">
                <a:solidFill>
                  <a:srgbClr val="000000"/>
                </a:solidFill>
                <a:latin typeface="Consolas"/>
                <a:ea typeface="Consolas"/>
                <a:cs typeface="Consolas"/>
                <a:sym typeface="Consolas"/>
              </a:rPr>
              <a:t> == </a:t>
            </a:r>
            <a:r>
              <a:rPr b="0" i="0" lang="en-US" sz="1600" u="none" cap="none" strike="noStrike">
                <a:solidFill>
                  <a:schemeClr val="dk1"/>
                </a:solidFill>
                <a:latin typeface="Consolas"/>
                <a:ea typeface="Consolas"/>
                <a:cs typeface="Consolas"/>
                <a:sym typeface="Consolas"/>
              </a:rPr>
              <a:t>e){ </a:t>
            </a:r>
            <a:endParaRPr b="0" i="0" sz="1600" u="none" cap="none" strike="noStrike">
              <a:solidFill>
                <a:schemeClr val="dk1"/>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0</a:t>
            </a:r>
            <a:r>
              <a:rPr b="0" i="0" lang="en-US" sz="1600" u="none" cap="none" strike="noStrike">
                <a:solidFill>
                  <a:schemeClr val="dk1"/>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i="0" lang="en-US" sz="1600" u="none" cap="none" strike="noStrike">
                <a:solidFill>
                  <a:srgbClr val="000000"/>
                </a:solidFill>
                <a:latin typeface="Consolas"/>
                <a:ea typeface="Consolas"/>
                <a:cs typeface="Consolas"/>
                <a:sym typeface="Consolas"/>
              </a:rPr>
              <a:t>1</a:t>
            </a:r>
            <a:r>
              <a:rPr b="1" i="0" lang="en-US" sz="1600" u="none" cap="none" strike="noStrike">
                <a:solidFill>
                  <a:srgbClr val="000000"/>
                </a:solidFill>
                <a:latin typeface="Consolas"/>
                <a:ea typeface="Consolas"/>
                <a:cs typeface="Consolas"/>
                <a:sym typeface="Consolas"/>
              </a:rPr>
              <a:t> </a:t>
            </a:r>
            <a:r>
              <a:rPr i="0" lang="en-US" sz="1600" u="none" cap="none" strike="noStrike">
                <a:solidFill>
                  <a:srgbClr val="000000"/>
                </a:solidFill>
                <a:latin typeface="Consolas"/>
                <a:ea typeface="Consolas"/>
                <a:cs typeface="Consolas"/>
                <a:sym typeface="Consolas"/>
              </a:rPr>
              <a:t>+</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this</a:t>
            </a:r>
            <a:r>
              <a:rPr b="1" i="0" lang="en-US" sz="1600" u="none" cap="none" strike="noStrike">
                <a:solidFill>
                  <a:srgbClr val="000000"/>
                </a:solidFill>
                <a:latin typeface="Consolas"/>
                <a:ea typeface="Consolas"/>
                <a:cs typeface="Consolas"/>
                <a:sym typeface="Consolas"/>
              </a:rPr>
              <a:t>.</a:t>
            </a:r>
            <a:r>
              <a:rPr b="0" i="0" lang="en-US" sz="1600" u="none" cap="none" strike="noStrike">
                <a:solidFill>
                  <a:srgbClr val="000000"/>
                </a:solidFill>
                <a:latin typeface="Consolas"/>
                <a:ea typeface="Consolas"/>
                <a:cs typeface="Consolas"/>
                <a:sym typeface="Consolas"/>
              </a:rPr>
              <a:t>indexOf(</a:t>
            </a:r>
            <a:r>
              <a:rPr b="0" i="0" lang="en-US" sz="1600" u="none" cap="none" strike="noStrike">
                <a:solidFill>
                  <a:schemeClr val="dk1"/>
                </a:solidFill>
                <a:latin typeface="Consolas"/>
                <a:ea typeface="Consolas"/>
                <a:cs typeface="Consolas"/>
                <a:sym typeface="Consolas"/>
              </a:rPr>
              <a:t>e</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current</a:t>
            </a:r>
            <a:r>
              <a:rPr b="0" i="0" lang="en-US" sz="1600" u="none" cap="none" strike="noStrike">
                <a:solidFill>
                  <a:srgbClr val="000000"/>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next</a:t>
            </a:r>
            <a:r>
              <a:rPr b="0" i="0" lang="en-US" sz="16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p:txBody>
      </p:sp>
      <p:sp>
        <p:nvSpPr>
          <p:cNvPr id="653" name="Google Shape;653;p3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Complexity</a:t>
            </a:r>
            <a:endParaRPr/>
          </a:p>
        </p:txBody>
      </p:sp>
      <p:sp>
        <p:nvSpPr>
          <p:cNvPr id="131" name="Google Shape;131;p4"/>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None/>
            </a:pPr>
            <a:r>
              <a:t/>
            </a:r>
            <a:endParaRPr sz="1600"/>
          </a:p>
          <a:p>
            <a:pPr indent="-285750" lvl="1" marL="742950" rtl="0" algn="l">
              <a:lnSpc>
                <a:spcPct val="100000"/>
              </a:lnSpc>
              <a:spcBef>
                <a:spcPts val="96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132" name="Google Shape;132;p4"/>
          <p:cNvSpPr txBox="1"/>
          <p:nvPr/>
        </p:nvSpPr>
        <p:spPr>
          <a:xfrm>
            <a:off x="381000" y="838200"/>
            <a:ext cx="8610600" cy="556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There are 2 kinds of complexity. </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Time </a:t>
            </a:r>
            <a:endParaRPr b="0" i="0" sz="16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Space</a:t>
            </a:r>
            <a:endParaRPr b="0" i="0" sz="1600" u="none" cap="none" strike="noStrike">
              <a:solidFill>
                <a:srgbClr val="000000"/>
              </a:solidFill>
              <a:latin typeface="Arial"/>
              <a:ea typeface="Arial"/>
              <a:cs typeface="Arial"/>
              <a:sym typeface="Arial"/>
            </a:endParaRPr>
          </a:p>
          <a:p>
            <a:pPr indent="0" lvl="1" marL="457200" marR="0" rtl="0" algn="l">
              <a:lnSpc>
                <a:spcPct val="100000"/>
              </a:lnSpc>
              <a:spcBef>
                <a:spcPts val="96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When it comes to this course when we refer to complexity we refer to Time Complexity.</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 </a:t>
            </a:r>
            <a:endParaRPr/>
          </a:p>
          <a:p>
            <a:pPr indent="-285750" lvl="1" marL="742950" marR="0" rtl="0" algn="l">
              <a:lnSpc>
                <a:spcPct val="100000"/>
              </a:lnSpc>
              <a:spcBef>
                <a:spcPts val="960"/>
              </a:spcBef>
              <a:spcAft>
                <a:spcPts val="0"/>
              </a:spcAft>
              <a:buClr>
                <a:srgbClr val="000099"/>
              </a:buClr>
              <a:buSzPts val="1200"/>
              <a:buFont typeface="Noto Sans Symbols"/>
              <a:buNone/>
            </a:pPr>
            <a:r>
              <a:t/>
            </a:r>
            <a:endParaRPr b="0" i="0" sz="1600" u="none" cap="none" strike="noStrike">
              <a:solidFill>
                <a:srgbClr val="00B050"/>
              </a:solidFill>
              <a:latin typeface="Comic Sans MS"/>
              <a:ea typeface="Comic Sans MS"/>
              <a:cs typeface="Comic Sans MS"/>
              <a:sym typeface="Comic Sans MS"/>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33" name="Google Shape;133;p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34" name="Google Shape;134;p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135" name="Google Shape;135;p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4"/>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5 - Get</a:t>
            </a:r>
            <a:endParaRPr/>
          </a:p>
        </p:txBody>
      </p:sp>
      <p:sp>
        <p:nvSpPr>
          <p:cNvPr id="660" name="Google Shape;660;p38"/>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61" name="Google Shape;661;p38"/>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a:t>
            </a:r>
            <a:r>
              <a:rPr b="0" i="1" lang="en-US" sz="1600" u="none" cap="none" strike="noStrike">
                <a:solidFill>
                  <a:schemeClr val="dk1"/>
                </a:solidFill>
                <a:latin typeface="Comic Sans MS"/>
                <a:ea typeface="Comic Sans MS"/>
                <a:cs typeface="Comic Sans MS"/>
                <a:sym typeface="Comic Sans MS"/>
              </a:rPr>
              <a:t>get(int index) </a:t>
            </a:r>
            <a:r>
              <a:rPr b="0" i="0" lang="en-US" sz="1600" u="none" cap="none" strike="noStrike">
                <a:solidFill>
                  <a:schemeClr val="dk1"/>
                </a:solidFill>
                <a:latin typeface="Comic Sans MS"/>
                <a:ea typeface="Comic Sans MS"/>
                <a:cs typeface="Comic Sans MS"/>
                <a:sym typeface="Comic Sans MS"/>
              </a:rPr>
              <a:t>returns the element at the given index.</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throws an exception for illegal indices.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662" name="Google Shape;662;p38"/>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5 – Solution </a:t>
            </a:r>
            <a:endParaRPr/>
          </a:p>
        </p:txBody>
      </p:sp>
      <p:sp>
        <p:nvSpPr>
          <p:cNvPr id="669" name="Google Shape;669;p39"/>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70" name="Google Shape;670;p39"/>
          <p:cNvSpPr/>
          <p:nvPr/>
        </p:nvSpPr>
        <p:spPr>
          <a:xfrm>
            <a:off x="304800" y="885173"/>
            <a:ext cx="7757746" cy="22467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get</a:t>
            </a:r>
            <a:r>
              <a:rPr i="0" lang="en-US" sz="1400" u="none" cap="none" strike="noStrike">
                <a:solidFill>
                  <a:srgbClr val="000000"/>
                </a:solidFill>
                <a:latin typeface="Consolas"/>
                <a:ea typeface="Consolas"/>
                <a:cs typeface="Consolas"/>
                <a:sym typeface="Consolas"/>
              </a:rPr>
              <a:t>(</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index</a:t>
            </a:r>
            <a:r>
              <a:rPr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1" i="0" lang="en-US" sz="1400" u="none" cap="none" strike="noStrike">
                <a:solidFill>
                  <a:srgbClr val="000000"/>
                </a:solidFill>
                <a:latin typeface="Consolas"/>
                <a:ea typeface="Consolas"/>
                <a:cs typeface="Consolas"/>
                <a:sym typeface="Consolas"/>
              </a:rPr>
              <a:t> </a:t>
            </a:r>
            <a:r>
              <a:rPr i="0" lang="en-US" sz="1400" u="none" cap="none" strike="noStrike">
                <a:solidFill>
                  <a:srgbClr val="000000"/>
                </a:solidFill>
                <a:latin typeface="Consolas"/>
                <a:ea typeface="Consolas"/>
                <a:cs typeface="Consolas"/>
                <a:sym typeface="Consolas"/>
              </a:rPr>
              <a:t>(</a:t>
            </a:r>
            <a:r>
              <a:rPr i="0" lang="en-US" sz="1400" u="none" cap="none" strike="noStrike">
                <a:solidFill>
                  <a:schemeClr val="dk1"/>
                </a:solidFill>
                <a:latin typeface="Consolas"/>
                <a:ea typeface="Consolas"/>
                <a:cs typeface="Consolas"/>
                <a:sym typeface="Consolas"/>
              </a:rPr>
              <a:t>index</a:t>
            </a:r>
            <a:r>
              <a:rPr i="0" lang="en-US" sz="1400" u="none" cap="none" strike="noStrike">
                <a:solidFill>
                  <a:srgbClr val="000000"/>
                </a:solidFill>
                <a:latin typeface="Consolas"/>
                <a:ea typeface="Consolas"/>
                <a:cs typeface="Consolas"/>
                <a:sym typeface="Consolas"/>
              </a:rPr>
              <a:t> &gt;= </a:t>
            </a:r>
            <a:r>
              <a:rPr b="1" i="0" lang="en-US" sz="1400" u="none" cap="none" strike="noStrike">
                <a:solidFill>
                  <a:srgbClr val="7F0055"/>
                </a:solidFill>
                <a:latin typeface="Consolas"/>
                <a:ea typeface="Consolas"/>
                <a:cs typeface="Consolas"/>
                <a:sym typeface="Consolas"/>
              </a:rPr>
              <a:t>this</a:t>
            </a:r>
            <a:r>
              <a:rPr b="1" i="0" lang="en-US" sz="1400" u="none" cap="none" strike="noStrike">
                <a:solidFill>
                  <a:srgbClr val="000000"/>
                </a:solidFill>
                <a:latin typeface="Consolas"/>
                <a:ea typeface="Consolas"/>
                <a:cs typeface="Consolas"/>
                <a:sym typeface="Consolas"/>
              </a:rPr>
              <a:t>.</a:t>
            </a:r>
            <a:r>
              <a:rPr b="0" i="0" lang="en-US" sz="1400" u="none" cap="none" strike="noStrike">
                <a:solidFill>
                  <a:schemeClr val="dk1"/>
                </a:solidFill>
                <a:latin typeface="Consolas"/>
                <a:ea typeface="Consolas"/>
                <a:cs typeface="Consolas"/>
                <a:sym typeface="Consolas"/>
              </a:rPr>
              <a:t>size</a:t>
            </a:r>
            <a:r>
              <a:rPr b="1" i="0" lang="en-US" sz="1400" u="none" cap="none" strike="noStrike">
                <a:solidFill>
                  <a:srgbClr val="000000"/>
                </a:solidFill>
                <a:latin typeface="Consolas"/>
                <a:ea typeface="Consolas"/>
                <a:cs typeface="Consolas"/>
                <a:sym typeface="Consolas"/>
              </a:rPr>
              <a:t> </a:t>
            </a:r>
            <a:r>
              <a:rPr i="0" lang="en-US" sz="1400" u="none" cap="none" strike="noStrike">
                <a:solidFill>
                  <a:srgbClr val="000000"/>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index</a:t>
            </a:r>
            <a:r>
              <a:rPr i="0" lang="en-US" sz="1400" u="none" cap="none" strike="noStrike">
                <a:solidFill>
                  <a:srgbClr val="000000"/>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&lt; 0)</a:t>
            </a:r>
            <a:r>
              <a:rPr i="0" lang="en-US" sz="1400" u="none" cap="none" strike="noStrike">
                <a:solidFill>
                  <a:srgbClr val="000000"/>
                </a:solidFill>
                <a:latin typeface="Consolas"/>
                <a:ea typeface="Consolas"/>
                <a:cs typeface="Consolas"/>
                <a:sym typeface="Consolas"/>
              </a:rPr>
              <a:t>{</a:t>
            </a:r>
            <a:endParaRPr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throw</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new</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IndexOutOfBoundsException(</a:t>
            </a:r>
            <a:r>
              <a:rPr b="0" i="0" lang="en-US" sz="1400" u="none" cap="none" strike="noStrike">
                <a:solidFill>
                  <a:srgbClr val="C00000"/>
                </a:solidFill>
                <a:latin typeface="Consolas"/>
                <a:ea typeface="Consolas"/>
                <a:cs typeface="Consolas"/>
                <a:sym typeface="Consolas"/>
              </a:rPr>
              <a:t>"illegal index "</a:t>
            </a:r>
            <a:r>
              <a:rPr b="0" i="0" lang="en-US" sz="1400" u="none" cap="none" strike="noStrike">
                <a:solidFill>
                  <a:schemeClr val="dk1"/>
                </a:solidFill>
                <a:latin typeface="Consolas"/>
                <a:ea typeface="Consolas"/>
                <a:cs typeface="Consolas"/>
                <a:sym typeface="Consolas"/>
              </a:rPr>
              <a:t> + index);</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en-US" sz="1400" u="none" cap="none" strike="noStrike">
                <a:solidFill>
                  <a:srgbClr val="7F0055"/>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Node current = </a:t>
            </a:r>
            <a:r>
              <a:rPr b="1" i="0" lang="en-US" sz="1400" u="none" cap="none" strike="noStrike">
                <a:solidFill>
                  <a:srgbClr val="7F0055"/>
                </a:solidFill>
                <a:latin typeface="Consolas"/>
                <a:ea typeface="Consolas"/>
                <a:cs typeface="Consolas"/>
                <a:sym typeface="Consolas"/>
              </a:rPr>
              <a:t>this</a:t>
            </a:r>
            <a:r>
              <a:rPr i="0" lang="en-US" sz="1400" u="none" cap="none" strike="noStrike">
                <a:solidFill>
                  <a:srgbClr val="000000"/>
                </a:solidFill>
                <a:latin typeface="Consolas"/>
                <a:ea typeface="Consolas"/>
                <a:cs typeface="Consolas"/>
                <a:sym typeface="Consolas"/>
              </a:rPr>
              <a:t>.</a:t>
            </a:r>
            <a:r>
              <a:rPr i="0" lang="en-US" sz="1400" u="none" cap="none" strike="noStrike">
                <a:solidFill>
                  <a:schemeClr val="dk1"/>
                </a:solidFill>
                <a:latin typeface="Consolas"/>
                <a:ea typeface="Consolas"/>
                <a:cs typeface="Consolas"/>
                <a:sym typeface="Consolas"/>
              </a:rPr>
              <a:t>first</a:t>
            </a:r>
            <a:r>
              <a:rPr i="0" lang="en-US" sz="1400" u="none" cap="none" strike="noStrike">
                <a:solidFill>
                  <a:srgbClr val="000000"/>
                </a:solidFill>
                <a:latin typeface="Consolas"/>
                <a:ea typeface="Consolas"/>
                <a:cs typeface="Consolas"/>
                <a:sym typeface="Consolas"/>
              </a:rPr>
              <a:t>;</a:t>
            </a:r>
            <a:endParaRPr i="0" sz="14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    for</a:t>
            </a:r>
            <a:r>
              <a:rPr b="1" i="0" lang="en-US" sz="1400" u="none" cap="none" strike="noStrike">
                <a:solidFill>
                  <a:srgbClr val="000000"/>
                </a:solidFill>
                <a:latin typeface="Consolas"/>
                <a:ea typeface="Consolas"/>
                <a:cs typeface="Consolas"/>
                <a:sym typeface="Consolas"/>
              </a:rPr>
              <a:t> </a:t>
            </a:r>
            <a:r>
              <a:rPr i="0" lang="en-US" sz="1400" u="none" cap="none" strike="noStrike">
                <a:solidFill>
                  <a:srgbClr val="000000"/>
                </a:solidFill>
                <a:latin typeface="Consolas"/>
                <a:ea typeface="Consolas"/>
                <a:cs typeface="Consolas"/>
                <a:sym typeface="Consolas"/>
              </a:rPr>
              <a:t>(</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i</a:t>
            </a:r>
            <a:r>
              <a:rPr i="0" lang="en-US" sz="1400" u="none" cap="none" strike="noStrike">
                <a:solidFill>
                  <a:srgbClr val="000000"/>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 0</a:t>
            </a:r>
            <a:r>
              <a:rPr i="0" lang="en-US" sz="1400" u="none" cap="none" strike="noStrike">
                <a:solidFill>
                  <a:srgbClr val="000000"/>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i</a:t>
            </a:r>
            <a:r>
              <a:rPr i="0" lang="en-US" sz="1400" u="none" cap="none" strike="noStrike">
                <a:solidFill>
                  <a:srgbClr val="000000"/>
                </a:solidFill>
                <a:latin typeface="Consolas"/>
                <a:ea typeface="Consolas"/>
                <a:cs typeface="Consolas"/>
                <a:sym typeface="Consolas"/>
              </a:rPr>
              <a:t> &lt; </a:t>
            </a:r>
            <a:r>
              <a:rPr i="0" lang="en-US" sz="1400" u="none" cap="none" strike="noStrike">
                <a:solidFill>
                  <a:schemeClr val="dk1"/>
                </a:solidFill>
                <a:latin typeface="Consolas"/>
                <a:ea typeface="Consolas"/>
                <a:cs typeface="Consolas"/>
                <a:sym typeface="Consolas"/>
              </a:rPr>
              <a:t>index</a:t>
            </a:r>
            <a:r>
              <a:rPr i="0" lang="en-US" sz="1400" u="none" cap="none" strike="noStrike">
                <a:solidFill>
                  <a:srgbClr val="000000"/>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i++) {</a:t>
            </a:r>
            <a:endParaRPr i="0" sz="1400" u="none" cap="none" strike="noStrike">
              <a:solidFill>
                <a:schemeClr val="dk1"/>
              </a:solidFill>
              <a:latin typeface="Consolas"/>
              <a:ea typeface="Consolas"/>
              <a:cs typeface="Consolas"/>
              <a:sym typeface="Consolas"/>
            </a:endParaRPr>
          </a:p>
          <a:p>
            <a:pPr indent="457200" lvl="0" marL="45720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current = current.next;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current.data</a:t>
            </a: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p:txBody>
      </p:sp>
      <p:sp>
        <p:nvSpPr>
          <p:cNvPr id="671" name="Google Shape;671;p39"/>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 ToArray</a:t>
            </a:r>
            <a:endParaRPr/>
          </a:p>
        </p:txBody>
      </p:sp>
      <p:sp>
        <p:nvSpPr>
          <p:cNvPr id="678" name="Google Shape;678;p40"/>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79" name="Google Shape;679;p40"/>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a:t>
            </a:r>
            <a:r>
              <a:rPr b="0" i="1" lang="en-US" sz="1600" u="none" cap="none" strike="noStrike">
                <a:solidFill>
                  <a:schemeClr val="dk1"/>
                </a:solidFill>
                <a:latin typeface="Comic Sans MS"/>
                <a:ea typeface="Comic Sans MS"/>
                <a:cs typeface="Comic Sans MS"/>
                <a:sym typeface="Comic Sans MS"/>
              </a:rPr>
              <a:t>toArray() </a:t>
            </a:r>
            <a:r>
              <a:rPr b="0" i="0" lang="en-US" sz="1600" u="none" cap="none" strike="noStrike">
                <a:solidFill>
                  <a:schemeClr val="dk1"/>
                </a:solidFill>
                <a:latin typeface="Comic Sans MS"/>
                <a:ea typeface="Comic Sans MS"/>
                <a:cs typeface="Comic Sans MS"/>
                <a:sym typeface="Comic Sans MS"/>
              </a:rPr>
              <a:t>returns the elements of the list in an array. In the same order the elements appear in the list.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680" name="Google Shape;680;p40"/>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 Solution</a:t>
            </a:r>
            <a:endParaRPr/>
          </a:p>
        </p:txBody>
      </p:sp>
      <p:sp>
        <p:nvSpPr>
          <p:cNvPr id="687" name="Google Shape;687;p41"/>
          <p:cNvSpPr/>
          <p:nvPr/>
        </p:nvSpPr>
        <p:spPr>
          <a:xfrm>
            <a:off x="234462" y="846993"/>
            <a:ext cx="8250115" cy="2308324"/>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toArray</a:t>
            </a: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arr</a:t>
            </a:r>
            <a:r>
              <a:rPr b="1" i="0" lang="en-US" sz="1600" u="none" cap="none" strike="noStrike">
                <a:solidFill>
                  <a:srgbClr val="000000"/>
                </a:solidFill>
                <a:latin typeface="Consolas"/>
                <a:ea typeface="Consolas"/>
                <a:cs typeface="Consolas"/>
                <a:sym typeface="Consolas"/>
              </a:rPr>
              <a:t> = </a:t>
            </a:r>
            <a:r>
              <a:rPr b="1" i="0" lang="en-US" sz="1600" u="none" cap="none" strike="noStrike">
                <a:solidFill>
                  <a:srgbClr val="7F0055"/>
                </a:solidFill>
                <a:latin typeface="Consolas"/>
                <a:ea typeface="Consolas"/>
                <a:cs typeface="Consolas"/>
                <a:sym typeface="Consolas"/>
              </a:rPr>
              <a:t>new</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this</a:t>
            </a:r>
            <a:r>
              <a:rPr b="0" i="0" lang="en-US" sz="1600" u="none" cap="none" strike="noStrike">
                <a:solidFill>
                  <a:schemeClr val="dk1"/>
                </a:solidFill>
                <a:latin typeface="Consolas"/>
                <a:ea typeface="Consolas"/>
                <a:cs typeface="Consolas"/>
                <a:sym typeface="Consolas"/>
              </a:rPr>
              <a:t>.size]</a:t>
            </a:r>
            <a:r>
              <a:rPr b="1"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    Node cur = </a:t>
            </a:r>
            <a:r>
              <a:rPr b="1" i="0" lang="en-US" sz="1600" u="none" cap="none" strike="noStrike">
                <a:solidFill>
                  <a:srgbClr val="7F0055"/>
                </a:solidFill>
                <a:latin typeface="Consolas"/>
                <a:ea typeface="Consolas"/>
                <a:cs typeface="Consolas"/>
                <a:sym typeface="Consolas"/>
              </a:rPr>
              <a:t>this</a:t>
            </a:r>
            <a:r>
              <a:rPr b="0" i="0" lang="en-US" sz="1600" u="none" cap="none" strike="noStrike">
                <a:solidFill>
                  <a:schemeClr val="dk1"/>
                </a:solidFill>
                <a:latin typeface="Consolas"/>
                <a:ea typeface="Consolas"/>
                <a:cs typeface="Consolas"/>
                <a:sym typeface="Consolas"/>
              </a:rPr>
              <a:t>.first</a:t>
            </a:r>
            <a:r>
              <a:rPr b="1"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i</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 0; i</a:t>
            </a:r>
            <a:r>
              <a:rPr b="1" i="0" lang="en-US" sz="1600" u="none" cap="none" strike="noStrike">
                <a:solidFill>
                  <a:srgbClr val="000000"/>
                </a:solidFill>
                <a:latin typeface="Consolas"/>
                <a:ea typeface="Consolas"/>
                <a:cs typeface="Consolas"/>
                <a:sym typeface="Consolas"/>
              </a:rPr>
              <a:t> &lt; </a:t>
            </a:r>
            <a:r>
              <a:rPr b="0" i="0" lang="en-US" sz="1600" u="none" cap="none" strike="noStrike">
                <a:solidFill>
                  <a:schemeClr val="dk1"/>
                </a:solidFill>
                <a:latin typeface="Consolas"/>
                <a:ea typeface="Consolas"/>
                <a:cs typeface="Consolas"/>
                <a:sym typeface="Consolas"/>
              </a:rPr>
              <a:t>arr</a:t>
            </a:r>
            <a:r>
              <a:rPr b="1" i="0" lang="en-US" sz="1600" u="none" cap="none" strike="noStrike">
                <a:solidFill>
                  <a:srgbClr val="000000"/>
                </a:solidFill>
                <a:latin typeface="Consolas"/>
                <a:ea typeface="Consolas"/>
                <a:cs typeface="Consolas"/>
                <a:sym typeface="Consolas"/>
              </a:rPr>
              <a:t>.</a:t>
            </a:r>
            <a:r>
              <a:rPr b="0" i="0" lang="en-US" sz="1600" u="none" cap="none" strike="noStrike">
                <a:solidFill>
                  <a:schemeClr val="dk1"/>
                </a:solidFill>
                <a:latin typeface="Consolas"/>
                <a:ea typeface="Consolas"/>
                <a:cs typeface="Consolas"/>
                <a:sym typeface="Consolas"/>
              </a:rPr>
              <a:t>length; i++) {</a:t>
            </a:r>
            <a:endParaRPr b="0" i="0" sz="16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6A3E3E"/>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arr[i] = cur.data</a:t>
            </a:r>
            <a:r>
              <a:rPr b="0" i="0" lang="en-US" sz="1600" u="none" cap="none" strike="noStrike">
                <a:solidFill>
                  <a:srgbClr val="000000"/>
                </a:solidFill>
                <a:latin typeface="Consolas"/>
                <a:ea typeface="Consolas"/>
                <a:cs typeface="Consolas"/>
                <a:sym typeface="Consolas"/>
              </a:rPr>
              <a:t>;</a:t>
            </a:r>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cur = cur.next;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1" i="0" lang="en-US" sz="1600" u="none" cap="none" strike="noStrike">
                <a:solidFill>
                  <a:srgbClr val="000000"/>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arr;</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
        <p:nvSpPr>
          <p:cNvPr id="688" name="Google Shape;688;p41"/>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7 - Add</a:t>
            </a:r>
            <a:endParaRPr/>
          </a:p>
        </p:txBody>
      </p:sp>
      <p:sp>
        <p:nvSpPr>
          <p:cNvPr id="695" name="Google Shape;695;p42"/>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96" name="Google Shape;696;p42"/>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a:t>
            </a:r>
            <a:r>
              <a:rPr b="0" i="1" lang="en-US" sz="1600" u="none" cap="none" strike="noStrike">
                <a:solidFill>
                  <a:schemeClr val="dk1"/>
                </a:solidFill>
                <a:latin typeface="Comic Sans MS"/>
                <a:ea typeface="Comic Sans MS"/>
                <a:cs typeface="Comic Sans MS"/>
                <a:sym typeface="Comic Sans MS"/>
              </a:rPr>
              <a:t>add(int index, int e) </a:t>
            </a:r>
            <a:r>
              <a:rPr b="0" i="0" lang="en-US" sz="1600" u="none" cap="none" strike="noStrike">
                <a:solidFill>
                  <a:schemeClr val="dk1"/>
                </a:solidFill>
                <a:latin typeface="Comic Sans MS"/>
                <a:ea typeface="Comic Sans MS"/>
                <a:cs typeface="Comic Sans MS"/>
                <a:sym typeface="Comic Sans MS"/>
              </a:rPr>
              <a:t>adds a given element at a given index.</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Note that adding an element requires direct access to the nodes.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1" lang="en-US" sz="1600" u="none" cap="none" strike="noStrike">
                <a:solidFill>
                  <a:schemeClr val="dk1"/>
                </a:solidFill>
                <a:latin typeface="Comic Sans MS"/>
                <a:ea typeface="Comic Sans MS"/>
                <a:cs typeface="Comic Sans MS"/>
                <a:sym typeface="Comic Sans MS"/>
              </a:rPr>
              <a:t>		</a:t>
            </a:r>
            <a:endParaRPr b="0" i="1"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697" name="Google Shape;697;p42"/>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7 - Solution</a:t>
            </a:r>
            <a:endParaRPr/>
          </a:p>
        </p:txBody>
      </p:sp>
      <p:sp>
        <p:nvSpPr>
          <p:cNvPr id="704" name="Google Shape;704;p43"/>
          <p:cNvSpPr txBox="1"/>
          <p:nvPr>
            <p:ph idx="4294967295" type="body"/>
          </p:nvPr>
        </p:nvSpPr>
        <p:spPr>
          <a:xfrm>
            <a:off x="304800" y="7620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705" name="Google Shape;705;p43"/>
          <p:cNvSpPr/>
          <p:nvPr/>
        </p:nvSpPr>
        <p:spPr>
          <a:xfrm>
            <a:off x="228600" y="773725"/>
            <a:ext cx="8610600" cy="57093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1"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index,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e)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chemeClr val="dk1"/>
                </a:solidFill>
                <a:latin typeface="Consolas"/>
                <a:ea typeface="Consolas"/>
                <a:cs typeface="Consolas"/>
                <a:sym typeface="Consolas"/>
              </a:rPr>
              <a:t> (index &lt; 0 || index &gt;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throw</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IndexOutOfBoundsException(</a:t>
            </a:r>
            <a:r>
              <a:rPr b="0" i="0" lang="en-US" sz="1400" u="none" cap="none" strike="noStrike">
                <a:solidFill>
                  <a:srgbClr val="C00000"/>
                </a:solidFill>
                <a:latin typeface="Consolas"/>
                <a:ea typeface="Consolas"/>
                <a:cs typeface="Consolas"/>
                <a:sym typeface="Consolas"/>
              </a:rPr>
              <a:t>"illegal index " </a:t>
            </a:r>
            <a:r>
              <a:rPr b="0" i="0" lang="en-US" sz="1400" u="none" cap="none" strike="noStrike">
                <a:solidFill>
                  <a:schemeClr val="dk1"/>
                </a:solidFill>
                <a:latin typeface="Consolas"/>
                <a:ea typeface="Consolas"/>
                <a:cs typeface="Consolas"/>
                <a:sym typeface="Consolas"/>
              </a:rPr>
              <a:t>+ index);</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chemeClr val="dk1"/>
                </a:solidFill>
                <a:latin typeface="Consolas"/>
                <a:ea typeface="Consolas"/>
                <a:cs typeface="Consolas"/>
                <a:sym typeface="Consolas"/>
              </a:rPr>
              <a:t> (index == 0)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.addFirst(e); </a:t>
            </a:r>
            <a:r>
              <a:rPr b="0" i="0" lang="en-US" sz="1400" u="none" cap="none" strike="noStrike">
                <a:solidFill>
                  <a:srgbClr val="00B050"/>
                </a:solidFill>
                <a:latin typeface="Consolas"/>
                <a:ea typeface="Consolas"/>
                <a:cs typeface="Consolas"/>
                <a:sym typeface="Consolas"/>
              </a:rPr>
              <a:t>// adds to first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chemeClr val="dk1"/>
                </a:solidFill>
                <a:latin typeface="Consolas"/>
                <a:ea typeface="Consolas"/>
                <a:cs typeface="Consolas"/>
                <a:sym typeface="Consolas"/>
              </a:rPr>
              <a:t> (index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.addL</a:t>
            </a:r>
            <a:r>
              <a:rPr lang="en-US">
                <a:solidFill>
                  <a:schemeClr val="dk1"/>
                </a:solidFill>
                <a:latin typeface="Consolas"/>
                <a:ea typeface="Consolas"/>
                <a:cs typeface="Consolas"/>
                <a:sym typeface="Consolas"/>
              </a:rPr>
              <a:t>ast</a:t>
            </a:r>
            <a:r>
              <a:rPr b="0" i="0" lang="en-US" sz="1400" u="none" cap="none" strike="noStrike">
                <a:solidFill>
                  <a:schemeClr val="dk1"/>
                </a:solidFill>
                <a:latin typeface="Consolas"/>
                <a:ea typeface="Consolas"/>
                <a:cs typeface="Consolas"/>
                <a:sym typeface="Consolas"/>
              </a:rPr>
              <a:t>(e); </a:t>
            </a:r>
            <a:r>
              <a:rPr b="0" i="0" lang="en-US" sz="1400" u="none" cap="none" strike="noStrike">
                <a:solidFill>
                  <a:srgbClr val="00B050"/>
                </a:solidFill>
                <a:latin typeface="Consolas"/>
                <a:ea typeface="Consolas"/>
                <a:cs typeface="Consolas"/>
                <a:sym typeface="Consolas"/>
              </a:rPr>
              <a:t>// adds to last </a:t>
            </a: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Node insert = </a:t>
            </a:r>
            <a:r>
              <a:rPr b="1" i="0" lang="en-US" sz="1400" u="none" cap="none" strike="noStrike">
                <a:solidFill>
                  <a:srgbClr val="7F0055"/>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Node(e);</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Node prev = </a:t>
            </a:r>
            <a:r>
              <a:rPr b="1" i="0" lang="en-US" sz="1400" u="none" cap="none" strike="noStrike">
                <a:solidFill>
                  <a:srgbClr val="7F0055"/>
                </a:solidFill>
                <a:latin typeface="Consolas"/>
                <a:ea typeface="Consolas"/>
                <a:cs typeface="Consolas"/>
                <a:sym typeface="Consolas"/>
              </a:rPr>
              <a:t>null</a:t>
            </a: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Node current =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.first;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index; i++)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prev = current;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current = current.next;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prev.next = insert;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insert.next = current;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this</a:t>
            </a:r>
            <a:r>
              <a:rPr b="0" i="0" lang="en-US" sz="1400" u="none" cap="none" strike="noStrike">
                <a:solidFill>
                  <a:schemeClr val="dk1"/>
                </a:solidFill>
                <a:latin typeface="Consolas"/>
                <a:ea typeface="Consolas"/>
                <a:cs typeface="Consolas"/>
                <a:sym typeface="Consolas"/>
              </a:rPr>
              <a:t>.size++;</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p:txBody>
      </p:sp>
      <p:sp>
        <p:nvSpPr>
          <p:cNvPr id="706" name="Google Shape;706;p43"/>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pic>
        <p:nvPicPr>
          <p:cNvPr descr="OPENOAM" id="712" name="Google Shape;712;p44"/>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713" name="Google Shape;713;p44"/>
          <p:cNvSpPr txBox="1"/>
          <p:nvPr>
            <p:ph idx="4294967295" type="ctrTitle"/>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Linked Lists – List Operations</a:t>
            </a:r>
            <a:endParaRPr b="0" i="0" sz="2800" u="none" cap="none" strike="noStrike">
              <a:solidFill>
                <a:schemeClr val="dk1"/>
              </a:solidFill>
              <a:latin typeface="Comic Sans MS"/>
              <a:ea typeface="Comic Sans MS"/>
              <a:cs typeface="Comic Sans MS"/>
              <a:sym typeface="Comic Sans MS"/>
            </a:endParaRPr>
          </a:p>
        </p:txBody>
      </p:sp>
      <p:sp>
        <p:nvSpPr>
          <p:cNvPr id="714" name="Google Shape;714;p44"/>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715" name="Google Shape;715;p44"/>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10</a:t>
            </a:r>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716" name="Google Shape;716;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717" name="Google Shape;717;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718" name="Google Shape;718;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719" name="Google Shape;719;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720" name="Google Shape;720;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721" name="Google Shape;721;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722" name="Google Shape;722;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723" name="Google Shape;723;p4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i.imgur.com/01XIm5K.jpg" id="724" name="Google Shape;724;p44"/>
          <p:cNvPicPr preferRelativeResize="0"/>
          <p:nvPr/>
        </p:nvPicPr>
        <p:blipFill rotWithShape="1">
          <a:blip r:embed="rId4">
            <a:alphaModFix/>
          </a:blip>
          <a:srcRect b="0" l="0" r="0" t="0"/>
          <a:stretch/>
        </p:blipFill>
        <p:spPr>
          <a:xfrm>
            <a:off x="2514600" y="2971800"/>
            <a:ext cx="4267200" cy="25502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8 - Reverse list</a:t>
            </a:r>
            <a:endParaRPr/>
          </a:p>
        </p:txBody>
      </p:sp>
      <p:sp>
        <p:nvSpPr>
          <p:cNvPr id="731" name="Google Shape;731;p45"/>
          <p:cNvSpPr txBox="1"/>
          <p:nvPr>
            <p:ph idx="4294967295" type="body"/>
          </p:nvPr>
        </p:nvSpPr>
        <p:spPr>
          <a:xfrm>
            <a:off x="53925" y="582400"/>
            <a:ext cx="8610600" cy="24534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600"/>
              <a:buChar char="■"/>
            </a:pPr>
            <a:r>
              <a:rPr lang="en-US" sz="1600"/>
              <a:t>Design a program which reverses the order of the elements in the list. Without changing the original list. </a:t>
            </a:r>
            <a:endParaRPr/>
          </a:p>
          <a:p>
            <a:pPr indent="-342900" lvl="0" marL="342900" rtl="0" algn="l">
              <a:lnSpc>
                <a:spcPct val="100000"/>
              </a:lnSpc>
              <a:spcBef>
                <a:spcPts val="960"/>
              </a:spcBef>
              <a:spcAft>
                <a:spcPts val="0"/>
              </a:spcAft>
              <a:buSzPts val="1600"/>
              <a:buChar char="■"/>
            </a:pPr>
            <a:r>
              <a:rPr lang="en-US" sz="1600" u="sng"/>
              <a:t>Note</a:t>
            </a:r>
            <a:r>
              <a:rPr lang="en-US" sz="1600"/>
              <a:t>: You may assume that you are in LinkedList class</a:t>
            </a:r>
            <a:endParaRPr/>
          </a:p>
          <a:p>
            <a:pPr indent="-342900" lvl="0" marL="342900" rtl="0" algn="l">
              <a:lnSpc>
                <a:spcPct val="100000"/>
              </a:lnSpc>
              <a:spcBef>
                <a:spcPts val="960"/>
              </a:spcBef>
              <a:spcAft>
                <a:spcPts val="0"/>
              </a:spcAft>
              <a:buSzPts val="1600"/>
              <a:buChar char="■"/>
            </a:pPr>
            <a:r>
              <a:rPr lang="en-US" sz="1600"/>
              <a:t>example :</a:t>
            </a:r>
            <a:endParaRPr/>
          </a:p>
          <a:p>
            <a:pPr indent="0" lvl="0" marL="0" rtl="0" algn="l">
              <a:lnSpc>
                <a:spcPct val="100000"/>
              </a:lnSpc>
              <a:spcBef>
                <a:spcPts val="960"/>
              </a:spcBef>
              <a:spcAft>
                <a:spcPts val="0"/>
              </a:spcAft>
              <a:buSzPts val="1800"/>
              <a:buNone/>
            </a:pPr>
            <a:r>
              <a:t/>
            </a:r>
            <a:endParaRPr sz="1600"/>
          </a:p>
          <a:p>
            <a:pPr indent="0" lvl="0" marL="0" rtl="0" algn="l">
              <a:lnSpc>
                <a:spcPct val="100000"/>
              </a:lnSpc>
              <a:spcBef>
                <a:spcPts val="960"/>
              </a:spcBef>
              <a:spcAft>
                <a:spcPts val="0"/>
              </a:spcAft>
              <a:buSzPts val="1800"/>
              <a:buNone/>
            </a:pPr>
            <a:r>
              <a:t/>
            </a:r>
            <a:endParaRPr sz="1600"/>
          </a:p>
          <a:p>
            <a:pPr indent="0" lvl="0" marL="0" rtl="0" algn="l">
              <a:lnSpc>
                <a:spcPct val="100000"/>
              </a:lnSpc>
              <a:spcBef>
                <a:spcPts val="960"/>
              </a:spcBef>
              <a:spcAft>
                <a:spcPts val="0"/>
              </a:spcAft>
              <a:buSzPts val="1800"/>
              <a:buNone/>
            </a:pPr>
            <a:r>
              <a:t/>
            </a:r>
            <a:endParaRPr sz="1600"/>
          </a:p>
          <a:p>
            <a:pPr indent="0" lvl="0" marL="0" rtl="0" algn="l">
              <a:lnSpc>
                <a:spcPct val="100000"/>
              </a:lnSpc>
              <a:spcBef>
                <a:spcPts val="960"/>
              </a:spcBef>
              <a:spcAft>
                <a:spcPts val="0"/>
              </a:spcAft>
              <a:buSzPts val="1800"/>
              <a:buNone/>
            </a:pPr>
            <a:r>
              <a:t/>
            </a:r>
            <a:endParaRPr sz="1600"/>
          </a:p>
          <a:p>
            <a:pPr indent="-342900" lvl="0" marL="342900" rtl="0" algn="l">
              <a:lnSpc>
                <a:spcPct val="100000"/>
              </a:lnSpc>
              <a:spcBef>
                <a:spcPts val="960"/>
              </a:spcBef>
              <a:spcAft>
                <a:spcPts val="0"/>
              </a:spcAft>
              <a:buSzPts val="1600"/>
              <a:buChar char="■"/>
            </a:pPr>
            <a:r>
              <a:rPr lang="en-US" sz="1600"/>
              <a:t>Before:</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a:p>
            <a:pPr indent="0" lvl="1" marL="0" rtl="0" algn="l">
              <a:lnSpc>
                <a:spcPct val="100000"/>
              </a:lnSpc>
              <a:spcBef>
                <a:spcPts val="960"/>
              </a:spcBef>
              <a:spcAft>
                <a:spcPts val="0"/>
              </a:spcAft>
              <a:buSzPts val="1200"/>
              <a:buNone/>
            </a:pPr>
            <a:r>
              <a:t/>
            </a:r>
            <a:endParaRPr sz="1600">
              <a:solidFill>
                <a:srgbClr val="00B050"/>
              </a:solidFill>
            </a:endParaRPr>
          </a:p>
          <a:p>
            <a:pPr indent="0" lvl="1" marL="0" rtl="0" algn="l">
              <a:lnSpc>
                <a:spcPct val="100000"/>
              </a:lnSpc>
              <a:spcBef>
                <a:spcPts val="960"/>
              </a:spcBef>
              <a:spcAft>
                <a:spcPts val="0"/>
              </a:spcAft>
              <a:buSzPts val="1200"/>
              <a:buNone/>
            </a:pPr>
            <a:r>
              <a:t/>
            </a:r>
            <a:endParaRPr sz="1600">
              <a:solidFill>
                <a:srgbClr val="00B050"/>
              </a:solidFill>
            </a:endParaRPr>
          </a:p>
          <a:p>
            <a:pPr indent="-342900" lvl="0" marL="342900" rtl="0" algn="l">
              <a:lnSpc>
                <a:spcPct val="100000"/>
              </a:lnSpc>
              <a:spcBef>
                <a:spcPts val="960"/>
              </a:spcBef>
              <a:spcAft>
                <a:spcPts val="0"/>
              </a:spcAft>
              <a:buSzPts val="1600"/>
              <a:buChar char="■"/>
            </a:pPr>
            <a:r>
              <a:rPr lang="en-US" sz="1600"/>
              <a:t>After:</a:t>
            </a:r>
            <a:endParaRPr sz="1600">
              <a:solidFill>
                <a:srgbClr val="00B050"/>
              </a:solidFill>
            </a:endParaRPr>
          </a:p>
        </p:txBody>
      </p:sp>
      <p:sp>
        <p:nvSpPr>
          <p:cNvPr id="732" name="Google Shape;732;p45"/>
          <p:cNvSpPr/>
          <p:nvPr/>
        </p:nvSpPr>
        <p:spPr>
          <a:xfrm>
            <a:off x="3907950" y="33482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33" name="Google Shape;733;p45"/>
          <p:cNvCxnSpPr>
            <a:stCxn id="732" idx="0"/>
            <a:endCxn id="732" idx="2"/>
          </p:cNvCxnSpPr>
          <p:nvPr/>
        </p:nvCxnSpPr>
        <p:spPr>
          <a:xfrm>
            <a:off x="4708050" y="3348275"/>
            <a:ext cx="0" cy="457200"/>
          </a:xfrm>
          <a:prstGeom prst="straightConnector1">
            <a:avLst/>
          </a:prstGeom>
          <a:noFill/>
          <a:ln cap="flat" cmpd="sng" w="9525">
            <a:solidFill>
              <a:srgbClr val="000000"/>
            </a:solidFill>
            <a:prstDash val="solid"/>
            <a:round/>
            <a:headEnd len="sm" w="sm" type="none"/>
            <a:tailEnd len="sm" w="sm" type="none"/>
          </a:ln>
        </p:spPr>
      </p:cxnSp>
      <p:sp>
        <p:nvSpPr>
          <p:cNvPr id="734" name="Google Shape;734;p45"/>
          <p:cNvSpPr txBox="1"/>
          <p:nvPr/>
        </p:nvSpPr>
        <p:spPr>
          <a:xfrm>
            <a:off x="3698400" y="34016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a:t>
            </a:r>
            <a:endParaRPr b="0" i="0" sz="1800" u="none" cap="none" strike="noStrike">
              <a:solidFill>
                <a:srgbClr val="000000"/>
              </a:solidFill>
              <a:latin typeface="Arial"/>
              <a:ea typeface="Arial"/>
              <a:cs typeface="Arial"/>
              <a:sym typeface="Arial"/>
            </a:endParaRPr>
          </a:p>
        </p:txBody>
      </p:sp>
      <p:cxnSp>
        <p:nvCxnSpPr>
          <p:cNvPr id="735" name="Google Shape;735;p45"/>
          <p:cNvCxnSpPr/>
          <p:nvPr/>
        </p:nvCxnSpPr>
        <p:spPr>
          <a:xfrm>
            <a:off x="5115498" y="3578679"/>
            <a:ext cx="609600" cy="0"/>
          </a:xfrm>
          <a:prstGeom prst="straightConnector1">
            <a:avLst/>
          </a:prstGeom>
          <a:noFill/>
          <a:ln cap="flat" cmpd="sng" w="9525">
            <a:solidFill>
              <a:srgbClr val="000000"/>
            </a:solidFill>
            <a:prstDash val="solid"/>
            <a:round/>
            <a:headEnd len="sm" w="sm" type="none"/>
            <a:tailEnd len="med" w="med" type="stealth"/>
          </a:ln>
        </p:spPr>
      </p:cxnSp>
      <p:sp>
        <p:nvSpPr>
          <p:cNvPr id="736" name="Google Shape;736;p45"/>
          <p:cNvSpPr/>
          <p:nvPr/>
        </p:nvSpPr>
        <p:spPr>
          <a:xfrm>
            <a:off x="2079150" y="33482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37" name="Google Shape;737;p45"/>
          <p:cNvCxnSpPr>
            <a:stCxn id="736" idx="0"/>
            <a:endCxn id="736" idx="2"/>
          </p:cNvCxnSpPr>
          <p:nvPr/>
        </p:nvCxnSpPr>
        <p:spPr>
          <a:xfrm>
            <a:off x="2879250" y="3348275"/>
            <a:ext cx="0" cy="457200"/>
          </a:xfrm>
          <a:prstGeom prst="straightConnector1">
            <a:avLst/>
          </a:prstGeom>
          <a:noFill/>
          <a:ln cap="flat" cmpd="sng" w="9525">
            <a:solidFill>
              <a:srgbClr val="000000"/>
            </a:solidFill>
            <a:prstDash val="solid"/>
            <a:round/>
            <a:headEnd len="sm" w="sm" type="none"/>
            <a:tailEnd len="sm" w="sm" type="none"/>
          </a:ln>
        </p:spPr>
      </p:cxnSp>
      <p:sp>
        <p:nvSpPr>
          <p:cNvPr id="738" name="Google Shape;738;p45"/>
          <p:cNvSpPr txBox="1"/>
          <p:nvPr/>
        </p:nvSpPr>
        <p:spPr>
          <a:xfrm>
            <a:off x="1869600" y="34016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cxnSp>
        <p:nvCxnSpPr>
          <p:cNvPr id="739" name="Google Shape;739;p45"/>
          <p:cNvCxnSpPr/>
          <p:nvPr/>
        </p:nvCxnSpPr>
        <p:spPr>
          <a:xfrm>
            <a:off x="3286698" y="3578679"/>
            <a:ext cx="609600" cy="0"/>
          </a:xfrm>
          <a:prstGeom prst="straightConnector1">
            <a:avLst/>
          </a:prstGeom>
          <a:noFill/>
          <a:ln cap="flat" cmpd="sng" w="9525">
            <a:solidFill>
              <a:srgbClr val="000000"/>
            </a:solidFill>
            <a:prstDash val="solid"/>
            <a:round/>
            <a:headEnd len="sm" w="sm" type="none"/>
            <a:tailEnd len="med" w="med" type="stealth"/>
          </a:ln>
        </p:spPr>
      </p:cxnSp>
      <p:sp>
        <p:nvSpPr>
          <p:cNvPr id="740" name="Google Shape;740;p45"/>
          <p:cNvSpPr/>
          <p:nvPr/>
        </p:nvSpPr>
        <p:spPr>
          <a:xfrm>
            <a:off x="5736750" y="33482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41" name="Google Shape;741;p45"/>
          <p:cNvCxnSpPr>
            <a:stCxn id="740" idx="0"/>
            <a:endCxn id="740" idx="2"/>
          </p:cNvCxnSpPr>
          <p:nvPr/>
        </p:nvCxnSpPr>
        <p:spPr>
          <a:xfrm>
            <a:off x="6536850" y="3348275"/>
            <a:ext cx="0" cy="457200"/>
          </a:xfrm>
          <a:prstGeom prst="straightConnector1">
            <a:avLst/>
          </a:prstGeom>
          <a:noFill/>
          <a:ln cap="flat" cmpd="sng" w="9525">
            <a:solidFill>
              <a:srgbClr val="000000"/>
            </a:solidFill>
            <a:prstDash val="solid"/>
            <a:round/>
            <a:headEnd len="sm" w="sm" type="none"/>
            <a:tailEnd len="sm" w="sm" type="none"/>
          </a:ln>
        </p:spPr>
      </p:cxnSp>
      <p:sp>
        <p:nvSpPr>
          <p:cNvPr id="742" name="Google Shape;742;p45"/>
          <p:cNvSpPr txBox="1"/>
          <p:nvPr/>
        </p:nvSpPr>
        <p:spPr>
          <a:xfrm>
            <a:off x="5527200" y="34016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a:t>
            </a:r>
            <a:endParaRPr b="0" i="0" sz="1800" u="none" cap="none" strike="noStrike">
              <a:solidFill>
                <a:srgbClr val="000000"/>
              </a:solidFill>
              <a:latin typeface="Arial"/>
              <a:ea typeface="Arial"/>
              <a:cs typeface="Arial"/>
              <a:sym typeface="Arial"/>
            </a:endParaRPr>
          </a:p>
        </p:txBody>
      </p:sp>
      <p:cxnSp>
        <p:nvCxnSpPr>
          <p:cNvPr id="743" name="Google Shape;743;p45"/>
          <p:cNvCxnSpPr/>
          <p:nvPr/>
        </p:nvCxnSpPr>
        <p:spPr>
          <a:xfrm>
            <a:off x="6944298" y="3578679"/>
            <a:ext cx="609600" cy="0"/>
          </a:xfrm>
          <a:prstGeom prst="straightConnector1">
            <a:avLst/>
          </a:prstGeom>
          <a:noFill/>
          <a:ln cap="flat" cmpd="sng" w="9525">
            <a:solidFill>
              <a:srgbClr val="000000"/>
            </a:solidFill>
            <a:prstDash val="solid"/>
            <a:round/>
            <a:headEnd len="sm" w="sm" type="none"/>
            <a:tailEnd len="med" w="med" type="stealth"/>
          </a:ln>
        </p:spPr>
      </p:cxnSp>
      <p:sp>
        <p:nvSpPr>
          <p:cNvPr id="744" name="Google Shape;744;p45"/>
          <p:cNvSpPr/>
          <p:nvPr/>
        </p:nvSpPr>
        <p:spPr>
          <a:xfrm>
            <a:off x="3907950" y="47198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45" name="Google Shape;745;p45"/>
          <p:cNvCxnSpPr>
            <a:stCxn id="744" idx="0"/>
            <a:endCxn id="744" idx="2"/>
          </p:cNvCxnSpPr>
          <p:nvPr/>
        </p:nvCxnSpPr>
        <p:spPr>
          <a:xfrm>
            <a:off x="4708050" y="4719875"/>
            <a:ext cx="0" cy="457200"/>
          </a:xfrm>
          <a:prstGeom prst="straightConnector1">
            <a:avLst/>
          </a:prstGeom>
          <a:noFill/>
          <a:ln cap="flat" cmpd="sng" w="9525">
            <a:solidFill>
              <a:srgbClr val="000000"/>
            </a:solidFill>
            <a:prstDash val="solid"/>
            <a:round/>
            <a:headEnd len="sm" w="sm" type="none"/>
            <a:tailEnd len="sm" w="sm" type="none"/>
          </a:ln>
        </p:spPr>
      </p:cxnSp>
      <p:sp>
        <p:nvSpPr>
          <p:cNvPr id="746" name="Google Shape;746;p45"/>
          <p:cNvSpPr txBox="1"/>
          <p:nvPr/>
        </p:nvSpPr>
        <p:spPr>
          <a:xfrm>
            <a:off x="3698400" y="47732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a:t>
            </a:r>
            <a:endParaRPr b="0" i="0" sz="1800" u="none" cap="none" strike="noStrike">
              <a:solidFill>
                <a:srgbClr val="000000"/>
              </a:solidFill>
              <a:latin typeface="Arial"/>
              <a:ea typeface="Arial"/>
              <a:cs typeface="Arial"/>
              <a:sym typeface="Arial"/>
            </a:endParaRPr>
          </a:p>
        </p:txBody>
      </p:sp>
      <p:cxnSp>
        <p:nvCxnSpPr>
          <p:cNvPr id="747" name="Google Shape;747;p45"/>
          <p:cNvCxnSpPr/>
          <p:nvPr/>
        </p:nvCxnSpPr>
        <p:spPr>
          <a:xfrm>
            <a:off x="5115498" y="4950279"/>
            <a:ext cx="609600" cy="0"/>
          </a:xfrm>
          <a:prstGeom prst="straightConnector1">
            <a:avLst/>
          </a:prstGeom>
          <a:noFill/>
          <a:ln cap="flat" cmpd="sng" w="9525">
            <a:solidFill>
              <a:srgbClr val="000000"/>
            </a:solidFill>
            <a:prstDash val="solid"/>
            <a:round/>
            <a:headEnd len="sm" w="sm" type="none"/>
            <a:tailEnd len="med" w="med" type="stealth"/>
          </a:ln>
        </p:spPr>
      </p:cxnSp>
      <p:sp>
        <p:nvSpPr>
          <p:cNvPr id="748" name="Google Shape;748;p45"/>
          <p:cNvSpPr/>
          <p:nvPr/>
        </p:nvSpPr>
        <p:spPr>
          <a:xfrm>
            <a:off x="2079150" y="47198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49" name="Google Shape;749;p45"/>
          <p:cNvCxnSpPr>
            <a:stCxn id="748" idx="0"/>
            <a:endCxn id="748" idx="2"/>
          </p:cNvCxnSpPr>
          <p:nvPr/>
        </p:nvCxnSpPr>
        <p:spPr>
          <a:xfrm>
            <a:off x="2879250" y="4719875"/>
            <a:ext cx="0" cy="457200"/>
          </a:xfrm>
          <a:prstGeom prst="straightConnector1">
            <a:avLst/>
          </a:prstGeom>
          <a:noFill/>
          <a:ln cap="flat" cmpd="sng" w="9525">
            <a:solidFill>
              <a:srgbClr val="000000"/>
            </a:solidFill>
            <a:prstDash val="solid"/>
            <a:round/>
            <a:headEnd len="sm" w="sm" type="none"/>
            <a:tailEnd len="sm" w="sm" type="none"/>
          </a:ln>
        </p:spPr>
      </p:cxnSp>
      <p:sp>
        <p:nvSpPr>
          <p:cNvPr id="750" name="Google Shape;750;p45"/>
          <p:cNvSpPr txBox="1"/>
          <p:nvPr/>
        </p:nvSpPr>
        <p:spPr>
          <a:xfrm>
            <a:off x="1869600" y="47732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a:t>
            </a:r>
            <a:endParaRPr b="0" i="0" sz="1800" u="none" cap="none" strike="noStrike">
              <a:solidFill>
                <a:srgbClr val="000000"/>
              </a:solidFill>
              <a:latin typeface="Arial"/>
              <a:ea typeface="Arial"/>
              <a:cs typeface="Arial"/>
              <a:sym typeface="Arial"/>
            </a:endParaRPr>
          </a:p>
        </p:txBody>
      </p:sp>
      <p:cxnSp>
        <p:nvCxnSpPr>
          <p:cNvPr id="751" name="Google Shape;751;p45"/>
          <p:cNvCxnSpPr/>
          <p:nvPr/>
        </p:nvCxnSpPr>
        <p:spPr>
          <a:xfrm>
            <a:off x="3286698" y="4950279"/>
            <a:ext cx="609600" cy="0"/>
          </a:xfrm>
          <a:prstGeom prst="straightConnector1">
            <a:avLst/>
          </a:prstGeom>
          <a:noFill/>
          <a:ln cap="flat" cmpd="sng" w="9525">
            <a:solidFill>
              <a:srgbClr val="000000"/>
            </a:solidFill>
            <a:prstDash val="solid"/>
            <a:round/>
            <a:headEnd len="sm" w="sm" type="none"/>
            <a:tailEnd len="med" w="med" type="stealth"/>
          </a:ln>
        </p:spPr>
      </p:cxnSp>
      <p:sp>
        <p:nvSpPr>
          <p:cNvPr id="752" name="Google Shape;752;p45"/>
          <p:cNvSpPr/>
          <p:nvPr/>
        </p:nvSpPr>
        <p:spPr>
          <a:xfrm>
            <a:off x="5736750" y="4719875"/>
            <a:ext cx="1600200" cy="4572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753" name="Google Shape;753;p45"/>
          <p:cNvCxnSpPr>
            <a:stCxn id="752" idx="0"/>
            <a:endCxn id="752" idx="2"/>
          </p:cNvCxnSpPr>
          <p:nvPr/>
        </p:nvCxnSpPr>
        <p:spPr>
          <a:xfrm>
            <a:off x="6536850" y="4719875"/>
            <a:ext cx="0" cy="457200"/>
          </a:xfrm>
          <a:prstGeom prst="straightConnector1">
            <a:avLst/>
          </a:prstGeom>
          <a:noFill/>
          <a:ln cap="flat" cmpd="sng" w="9525">
            <a:solidFill>
              <a:srgbClr val="000000"/>
            </a:solidFill>
            <a:prstDash val="solid"/>
            <a:round/>
            <a:headEnd len="sm" w="sm" type="none"/>
            <a:tailEnd len="sm" w="sm" type="none"/>
          </a:ln>
        </p:spPr>
      </p:cxnSp>
      <p:sp>
        <p:nvSpPr>
          <p:cNvPr id="754" name="Google Shape;754;p45"/>
          <p:cNvSpPr txBox="1"/>
          <p:nvPr/>
        </p:nvSpPr>
        <p:spPr>
          <a:xfrm>
            <a:off x="5527200" y="4773215"/>
            <a:ext cx="762000" cy="369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cxnSp>
        <p:nvCxnSpPr>
          <p:cNvPr id="755" name="Google Shape;755;p45"/>
          <p:cNvCxnSpPr/>
          <p:nvPr/>
        </p:nvCxnSpPr>
        <p:spPr>
          <a:xfrm>
            <a:off x="6944298" y="4950279"/>
            <a:ext cx="609600" cy="0"/>
          </a:xfrm>
          <a:prstGeom prst="straightConnector1">
            <a:avLst/>
          </a:prstGeom>
          <a:noFill/>
          <a:ln cap="flat" cmpd="sng" w="9525">
            <a:solidFill>
              <a:srgbClr val="000000"/>
            </a:solidFill>
            <a:prstDash val="solid"/>
            <a:round/>
            <a:headEnd len="sm" w="sm" type="none"/>
            <a:tailEnd len="med" w="med" type="stealth"/>
          </a:ln>
        </p:spPr>
      </p:cxnSp>
      <p:sp>
        <p:nvSpPr>
          <p:cNvPr id="756" name="Google Shape;756;p45"/>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6"/>
          <p:cNvSpPr txBox="1"/>
          <p:nvPr/>
        </p:nvSpPr>
        <p:spPr>
          <a:xfrm>
            <a:off x="533100" y="934043"/>
            <a:ext cx="4725600" cy="27861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rgbClr val="7F0055"/>
                </a:solidFill>
                <a:latin typeface="Consolas"/>
                <a:ea typeface="Consolas"/>
                <a:cs typeface="Consolas"/>
                <a:sym typeface="Consolas"/>
              </a:rPr>
              <a:t>public</a:t>
            </a:r>
            <a:r>
              <a:rPr b="0" i="0" lang="en-US" sz="1300" u="none" cap="none" strike="noStrike">
                <a:solidFill>
                  <a:schemeClr val="dk1"/>
                </a:solidFill>
                <a:latin typeface="Consolas"/>
                <a:ea typeface="Consolas"/>
                <a:cs typeface="Consolas"/>
                <a:sym typeface="Consolas"/>
              </a:rPr>
              <a:t> LinkedList reverse()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Node cur =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.first;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LinkedList rev = </a:t>
            </a:r>
            <a:r>
              <a:rPr b="1" i="0" lang="en-US" sz="1300" u="none" cap="none" strike="noStrike">
                <a:solidFill>
                  <a:srgbClr val="7F0055"/>
                </a:solidFill>
                <a:latin typeface="Consolas"/>
                <a:ea typeface="Consolas"/>
                <a:cs typeface="Consolas"/>
                <a:sym typeface="Consolas"/>
              </a:rPr>
              <a:t>new</a:t>
            </a:r>
            <a:r>
              <a:rPr b="0" i="0" lang="en-US" sz="1300" u="none" cap="none" strike="noStrike">
                <a:solidFill>
                  <a:schemeClr val="dk1"/>
                </a:solidFill>
                <a:latin typeface="Consolas"/>
                <a:ea typeface="Consolas"/>
                <a:cs typeface="Consolas"/>
                <a:sym typeface="Consolas"/>
              </a:rPr>
              <a:t> LinkedList();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while</a:t>
            </a:r>
            <a:r>
              <a:rPr b="0" i="0" lang="en-US" sz="1300" u="none" cap="none" strike="noStrike">
                <a:solidFill>
                  <a:schemeClr val="dk1"/>
                </a:solidFill>
                <a:latin typeface="Consolas"/>
                <a:ea typeface="Consolas"/>
                <a:cs typeface="Consolas"/>
                <a:sym typeface="Consolas"/>
              </a:rPr>
              <a:t> (cur != </a:t>
            </a:r>
            <a:r>
              <a:rPr b="1" i="0" lang="en-US" sz="1300" u="none" cap="none" strike="noStrike">
                <a:solidFill>
                  <a:srgbClr val="7F0055"/>
                </a:solidFill>
                <a:latin typeface="Consolas"/>
                <a:ea typeface="Consolas"/>
                <a:cs typeface="Consolas"/>
                <a:sym typeface="Consolas"/>
              </a:rPr>
              <a:t>null</a:t>
            </a:r>
            <a:r>
              <a:rPr b="0" i="0" lang="en-US" sz="1300" u="none" cap="none" strike="noStrike">
                <a:solidFill>
                  <a:schemeClr val="dk1"/>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	 </a:t>
            </a:r>
            <a:r>
              <a:rPr b="0" i="0" lang="en-US" sz="1300" u="none" cap="none" strike="noStrike">
                <a:solidFill>
                  <a:schemeClr val="dk1"/>
                </a:solidFill>
                <a:latin typeface="Consolas"/>
                <a:ea typeface="Consolas"/>
                <a:cs typeface="Consolas"/>
                <a:sym typeface="Consolas"/>
              </a:rPr>
              <a:t>rev.addFirst(cur.data);</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cur = cur.next;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chemeClr val="dk1"/>
                </a:solidFill>
                <a:latin typeface="Consolas"/>
                <a:ea typeface="Consolas"/>
                <a:cs typeface="Consolas"/>
                <a:sym typeface="Consolas"/>
              </a:rPr>
              <a:t> rev;</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p:txBody>
      </p:sp>
      <p:sp>
        <p:nvSpPr>
          <p:cNvPr id="763" name="Google Shape;763;p46"/>
          <p:cNvSpPr txBox="1"/>
          <p:nvPr/>
        </p:nvSpPr>
        <p:spPr>
          <a:xfrm>
            <a:off x="152400" y="76200"/>
            <a:ext cx="4436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8 – Solution </a:t>
            </a:r>
            <a:endParaRPr b="0" i="0" sz="2400" u="none" cap="none" strike="noStrike">
              <a:solidFill>
                <a:srgbClr val="663300"/>
              </a:solidFill>
              <a:latin typeface="Arial"/>
              <a:ea typeface="Arial"/>
              <a:cs typeface="Arial"/>
              <a:sym typeface="Arial"/>
            </a:endParaRPr>
          </a:p>
        </p:txBody>
      </p:sp>
      <p:sp>
        <p:nvSpPr>
          <p:cNvPr id="764" name="Google Shape;764;p46"/>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32340db0a2c_0_110"/>
          <p:cNvSpPr txBox="1"/>
          <p:nvPr/>
        </p:nvSpPr>
        <p:spPr>
          <a:xfrm>
            <a:off x="533100" y="934043"/>
            <a:ext cx="4725600" cy="42867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rgbClr val="7F0055"/>
                </a:solidFill>
                <a:latin typeface="Consolas"/>
                <a:ea typeface="Consolas"/>
                <a:cs typeface="Consolas"/>
                <a:sym typeface="Consolas"/>
              </a:rPr>
              <a:t>public</a:t>
            </a:r>
            <a:r>
              <a:rPr b="0" i="0" lang="en-US" sz="1300" u="none" cap="none" strike="noStrike">
                <a:solidFill>
                  <a:schemeClr val="dk1"/>
                </a:solidFill>
                <a:latin typeface="Consolas"/>
                <a:ea typeface="Consolas"/>
                <a:cs typeface="Consolas"/>
                <a:sym typeface="Consolas"/>
              </a:rPr>
              <a:t> </a:t>
            </a:r>
            <a:r>
              <a:rPr b="1" lang="en-US" sz="1300">
                <a:solidFill>
                  <a:srgbClr val="7F0055"/>
                </a:solidFill>
                <a:latin typeface="Consolas"/>
                <a:ea typeface="Consolas"/>
                <a:cs typeface="Consolas"/>
                <a:sym typeface="Consolas"/>
              </a:rPr>
              <a:t>void </a:t>
            </a:r>
            <a:r>
              <a:rPr b="0" i="0" lang="en-US" sz="1300" u="none" cap="none" strike="noStrike">
                <a:solidFill>
                  <a:schemeClr val="dk1"/>
                </a:solidFill>
                <a:latin typeface="Consolas"/>
                <a:ea typeface="Consolas"/>
                <a:cs typeface="Consolas"/>
                <a:sym typeface="Consolas"/>
              </a:rPr>
              <a:t>reverse()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a:t>
            </a:r>
            <a:r>
              <a:rPr b="1" lang="en-US" sz="1300">
                <a:solidFill>
                  <a:srgbClr val="7F0055"/>
                </a:solidFill>
                <a:latin typeface="Consolas"/>
                <a:ea typeface="Consolas"/>
                <a:cs typeface="Consolas"/>
                <a:sym typeface="Consolas"/>
              </a:rPr>
              <a:t>if </a:t>
            </a:r>
            <a:r>
              <a:rPr lang="en-US" sz="1300">
                <a:solidFill>
                  <a:schemeClr val="dk1"/>
                </a:solidFill>
                <a:latin typeface="Consolas"/>
                <a:ea typeface="Consolas"/>
                <a:cs typeface="Consolas"/>
                <a:sym typeface="Consolas"/>
              </a:rPr>
              <a:t>(</a:t>
            </a:r>
            <a:r>
              <a:rPr b="1" lang="en-US" sz="1300">
                <a:solidFill>
                  <a:srgbClr val="7F0055"/>
                </a:solidFill>
                <a:latin typeface="Consolas"/>
                <a:ea typeface="Consolas"/>
                <a:cs typeface="Consolas"/>
                <a:sym typeface="Consolas"/>
              </a:rPr>
              <a:t>this</a:t>
            </a:r>
            <a:r>
              <a:rPr lang="en-US" sz="1300">
                <a:solidFill>
                  <a:schemeClr val="dk1"/>
                </a:solidFill>
                <a:latin typeface="Consolas"/>
                <a:ea typeface="Consolas"/>
                <a:cs typeface="Consolas"/>
                <a:sym typeface="Consolas"/>
              </a:rPr>
              <a:t>.first != </a:t>
            </a:r>
            <a:r>
              <a:rPr b="1" lang="en-US" sz="1300">
                <a:solidFill>
                  <a:srgbClr val="7F0055"/>
                </a:solidFill>
                <a:latin typeface="Consolas"/>
                <a:ea typeface="Consolas"/>
                <a:cs typeface="Consolas"/>
                <a:sym typeface="Consolas"/>
              </a:rPr>
              <a:t>null</a:t>
            </a:r>
            <a:r>
              <a:rPr lang="en-US" sz="1300">
                <a:solidFill>
                  <a:schemeClr val="dk1"/>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457200" lvl="0" marL="45720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Node </a:t>
            </a:r>
            <a:r>
              <a:rPr lang="en-US" sz="1300">
                <a:solidFill>
                  <a:schemeClr val="dk1"/>
                </a:solidFill>
                <a:latin typeface="Consolas"/>
                <a:ea typeface="Consolas"/>
                <a:cs typeface="Consolas"/>
                <a:sym typeface="Consolas"/>
              </a:rPr>
              <a:t>prev </a:t>
            </a: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.first;</a:t>
            </a:r>
            <a:endParaRPr b="0" i="0" sz="13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Node cur = prev.next</a:t>
            </a:r>
            <a:endParaRPr sz="13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prev</a:t>
            </a:r>
            <a:r>
              <a:rPr lang="en-US" sz="1300">
                <a:solidFill>
                  <a:schemeClr val="dk1"/>
                </a:solidFill>
                <a:latin typeface="Consolas"/>
                <a:ea typeface="Consolas"/>
                <a:cs typeface="Consolas"/>
                <a:sym typeface="Consolas"/>
              </a:rPr>
              <a:t>.next = </a:t>
            </a:r>
            <a:r>
              <a:rPr b="1" lang="en-US" sz="1300">
                <a:solidFill>
                  <a:srgbClr val="7F0055"/>
                </a:solidFill>
                <a:latin typeface="Consolas"/>
                <a:ea typeface="Consolas"/>
                <a:cs typeface="Consolas"/>
                <a:sym typeface="Consolas"/>
              </a:rPr>
              <a:t>null</a:t>
            </a: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while</a:t>
            </a:r>
            <a:r>
              <a:rPr b="0" i="0" lang="en-US" sz="1300" u="none" cap="none" strike="noStrike">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cur</a:t>
            </a:r>
            <a:r>
              <a:rPr b="0" i="0" lang="en-US" sz="1300" u="none" cap="none" strike="noStrike">
                <a:solidFill>
                  <a:schemeClr val="dk1"/>
                </a:solidFill>
                <a:latin typeface="Consolas"/>
                <a:ea typeface="Consolas"/>
                <a:cs typeface="Consolas"/>
                <a:sym typeface="Consolas"/>
              </a:rPr>
              <a:t> != </a:t>
            </a:r>
            <a:r>
              <a:rPr b="1" i="0" lang="en-US" sz="1300" u="none" cap="none" strike="noStrike">
                <a:solidFill>
                  <a:srgbClr val="7F0055"/>
                </a:solidFill>
                <a:latin typeface="Consolas"/>
                <a:ea typeface="Consolas"/>
                <a:cs typeface="Consolas"/>
                <a:sym typeface="Consolas"/>
              </a:rPr>
              <a:t>null</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Node tmp = cur.next;</a:t>
            </a:r>
            <a:endParaRPr sz="13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cur</a:t>
            </a:r>
            <a:r>
              <a:rPr lang="en-US" sz="1300">
                <a:solidFill>
                  <a:schemeClr val="dk1"/>
                </a:solidFill>
                <a:latin typeface="Consolas"/>
                <a:ea typeface="Consolas"/>
                <a:cs typeface="Consolas"/>
                <a:sym typeface="Consolas"/>
              </a:rPr>
              <a:t>.next </a:t>
            </a:r>
            <a:r>
              <a:rPr b="0" i="0" lang="en-US" sz="1300" u="none" cap="none" strike="noStrike">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prev</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prev = cur;</a:t>
            </a:r>
            <a:endParaRPr sz="13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		cur = tmp;</a:t>
            </a:r>
            <a:endParaRPr sz="13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lang="en-US" sz="1300">
                <a:solidFill>
                  <a:schemeClr val="dk1"/>
                </a:solidFill>
                <a:latin typeface="Consolas"/>
                <a:ea typeface="Consolas"/>
                <a:cs typeface="Consolas"/>
                <a:sym typeface="Consolas"/>
              </a:rPr>
              <a:t>	</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lang="en-US" sz="1300">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.first</a:t>
            </a:r>
            <a:r>
              <a:rPr lang="en-US" sz="1300">
                <a:solidFill>
                  <a:schemeClr val="dk1"/>
                </a:solidFill>
                <a:latin typeface="Consolas"/>
                <a:ea typeface="Consolas"/>
                <a:cs typeface="Consolas"/>
                <a:sym typeface="Consolas"/>
              </a:rPr>
              <a:t> = prev</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SzPts val="1300"/>
              <a:buFont typeface="Arial"/>
              <a:buNone/>
            </a:pPr>
            <a:r>
              <a:rPr lang="en-US" sz="1300">
                <a:solidFill>
                  <a:schemeClr val="dk1"/>
                </a:solidFill>
                <a:latin typeface="Consolas"/>
                <a:ea typeface="Consolas"/>
                <a:cs typeface="Consolas"/>
                <a:sym typeface="Consolas"/>
              </a:rPr>
              <a:t>}</a:t>
            </a:r>
            <a:endParaRPr sz="13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p:txBody>
      </p:sp>
      <p:sp>
        <p:nvSpPr>
          <p:cNvPr id="771" name="Google Shape;771;g32340db0a2c_0_110"/>
          <p:cNvSpPr txBox="1"/>
          <p:nvPr/>
        </p:nvSpPr>
        <p:spPr>
          <a:xfrm>
            <a:off x="152400" y="76200"/>
            <a:ext cx="5106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8 – Solution </a:t>
            </a:r>
            <a:r>
              <a:rPr lang="en-US" sz="2400">
                <a:solidFill>
                  <a:srgbClr val="663300"/>
                </a:solidFill>
              </a:rPr>
              <a:t>(in-place)</a:t>
            </a:r>
            <a:r>
              <a:rPr b="0" i="0" lang="en-US" sz="2400" u="none" cap="none" strike="noStrike">
                <a:solidFill>
                  <a:srgbClr val="663300"/>
                </a:solidFill>
                <a:latin typeface="Arial"/>
                <a:ea typeface="Arial"/>
                <a:cs typeface="Arial"/>
                <a:sym typeface="Arial"/>
              </a:rPr>
              <a:t> </a:t>
            </a:r>
            <a:endParaRPr b="0" i="0" sz="2400" u="none" cap="none" strike="noStrike">
              <a:solidFill>
                <a:srgbClr val="663300"/>
              </a:solidFill>
              <a:latin typeface="Arial"/>
              <a:ea typeface="Arial"/>
              <a:cs typeface="Arial"/>
              <a:sym typeface="Arial"/>
            </a:endParaRPr>
          </a:p>
        </p:txBody>
      </p:sp>
      <p:sp>
        <p:nvSpPr>
          <p:cNvPr id="772" name="Google Shape;772;g32340db0a2c_0_110"/>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Complexity</a:t>
            </a:r>
            <a:endParaRPr/>
          </a:p>
        </p:txBody>
      </p:sp>
      <p:sp>
        <p:nvSpPr>
          <p:cNvPr id="143" name="Google Shape;143;p5"/>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None/>
            </a:pPr>
            <a:r>
              <a:t/>
            </a:r>
            <a:endParaRPr sz="1600"/>
          </a:p>
          <a:p>
            <a:pPr indent="-285750" lvl="1" marL="742950" rtl="0" algn="l">
              <a:lnSpc>
                <a:spcPct val="100000"/>
              </a:lnSpc>
              <a:spcBef>
                <a:spcPts val="96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144" name="Google Shape;144;p5"/>
          <p:cNvSpPr txBox="1"/>
          <p:nvPr/>
        </p:nvSpPr>
        <p:spPr>
          <a:xfrm>
            <a:off x="381000" y="838200"/>
            <a:ext cx="8610600" cy="556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Complexity is a measure used to analyze the efficiency of algorithms.</a:t>
            </a:r>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It describes the amount of time an algorithm takes to run as a function of the size of its input. </a:t>
            </a:r>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Complexity is typically expressed using Big O notation, which provides an upper bound on the growth rate of the algorithm's running time relative to the size of the input. </a:t>
            </a:r>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In simpler terms, it helps us understand how the execution time of an algorithm increases with the size of the input data. This analysis helps in comparing different algorithms and predicting their performance on large inputs.</a:t>
            </a:r>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Symbols"/>
              <a:buNone/>
            </a:pPr>
            <a:r>
              <a:t/>
            </a:r>
            <a:endParaRPr b="0" i="0" sz="1600" u="none" cap="none" strike="noStrike">
              <a:solidFill>
                <a:srgbClr val="00B050"/>
              </a:solidFill>
              <a:latin typeface="Comic Sans MS"/>
              <a:ea typeface="Comic Sans MS"/>
              <a:cs typeface="Comic Sans MS"/>
              <a:sym typeface="Comic Sans MS"/>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45" name="Google Shape;145;p5"/>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46" name="Google Shape;146;p5"/>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147" name="Google Shape;147;p5"/>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5"/>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7"/>
          <p:cNvSpPr txBox="1"/>
          <p:nvPr/>
        </p:nvSpPr>
        <p:spPr>
          <a:xfrm>
            <a:off x="515025" y="858375"/>
            <a:ext cx="5864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p:txBody>
      </p:sp>
      <p:sp>
        <p:nvSpPr>
          <p:cNvPr id="779" name="Google Shape;779;p47"/>
          <p:cNvSpPr txBox="1"/>
          <p:nvPr/>
        </p:nvSpPr>
        <p:spPr>
          <a:xfrm>
            <a:off x="76200" y="109703"/>
            <a:ext cx="6180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 Linked List - SubList</a:t>
            </a:r>
            <a:endParaRPr b="0" i="0" sz="2400" u="none" cap="none" strike="noStrike">
              <a:solidFill>
                <a:srgbClr val="663300"/>
              </a:solidFill>
              <a:latin typeface="Arial"/>
              <a:ea typeface="Arial"/>
              <a:cs typeface="Arial"/>
              <a:sym typeface="Arial"/>
            </a:endParaRPr>
          </a:p>
        </p:txBody>
      </p:sp>
      <p:sp>
        <p:nvSpPr>
          <p:cNvPr id="780" name="Google Shape;780;p47"/>
          <p:cNvSpPr txBox="1"/>
          <p:nvPr/>
        </p:nvSpPr>
        <p:spPr>
          <a:xfrm>
            <a:off x="202992" y="728660"/>
            <a:ext cx="7671300" cy="1672222"/>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rgbClr val="202124"/>
                </a:solidFill>
                <a:highlight>
                  <a:srgbClr val="FFFFFF"/>
                </a:highlight>
                <a:latin typeface="Comic Sans MS"/>
                <a:ea typeface="Comic Sans MS"/>
                <a:cs typeface="Comic Sans MS"/>
                <a:sym typeface="Comic Sans MS"/>
              </a:rPr>
              <a:t>In the next question we will build a variation of the function str.substring(int start, int end) but instead of working on a String we will work on a list.</a:t>
            </a:r>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rgbClr val="202124"/>
                </a:solidFill>
                <a:highlight>
                  <a:srgbClr val="FFFFFF"/>
                </a:highlight>
                <a:latin typeface="Comic Sans MS"/>
                <a:ea typeface="Comic Sans MS"/>
                <a:cs typeface="Comic Sans MS"/>
                <a:sym typeface="Comic Sans MS"/>
              </a:rPr>
              <a:t>Given a Linked List and 2 indices (i,j) and i&lt;=j we will return the sublist which starts at the i’th index and ends the j’th index (not included)</a:t>
            </a:r>
            <a:endParaRPr b="0" i="0" sz="1600" u="none" cap="none" strike="noStrike">
              <a:solidFill>
                <a:srgbClr val="202124"/>
              </a:solidFill>
              <a:highlight>
                <a:srgbClr val="FFFFFF"/>
              </a:highlight>
              <a:latin typeface="Comic Sans MS"/>
              <a:ea typeface="Comic Sans MS"/>
              <a:cs typeface="Comic Sans MS"/>
              <a:sym typeface="Comic Sans MS"/>
            </a:endParaRPr>
          </a:p>
        </p:txBody>
      </p:sp>
      <p:sp>
        <p:nvSpPr>
          <p:cNvPr id="781" name="Google Shape;781;p47"/>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8"/>
          <p:cNvSpPr txBox="1"/>
          <p:nvPr/>
        </p:nvSpPr>
        <p:spPr>
          <a:xfrm>
            <a:off x="515025" y="858375"/>
            <a:ext cx="5864100" cy="39711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LinkedList subList(</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start,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end)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0 || end &gt;=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 </a:t>
            </a:r>
            <a:r>
              <a:rPr lang="en-US" sz="1200">
                <a:solidFill>
                  <a:schemeClr val="dk1"/>
                </a:solidFill>
                <a:latin typeface="Consolas"/>
                <a:ea typeface="Consolas"/>
                <a:cs typeface="Consolas"/>
                <a:sym typeface="Consolas"/>
              </a:rPr>
              <a:t>start &gt; end</a:t>
            </a: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throw</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InvalidParameterException();</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Node cur =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.first;</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LinkedList sub =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LinkedList();</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i++)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i &amp;&amp; i &lt; end)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sub.addLast(cur.data);</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cur = cur.next;</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return</a:t>
            </a:r>
            <a:r>
              <a:rPr b="0" i="0" lang="en-US" sz="1200" u="none" cap="none" strike="noStrike">
                <a:solidFill>
                  <a:schemeClr val="dk1"/>
                </a:solidFill>
                <a:latin typeface="Consolas"/>
                <a:ea typeface="Consolas"/>
                <a:cs typeface="Consolas"/>
                <a:sym typeface="Consolas"/>
              </a:rPr>
              <a:t> sub;</a:t>
            </a:r>
            <a:endParaRPr b="0" i="0" sz="12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p:txBody>
      </p:sp>
      <p:sp>
        <p:nvSpPr>
          <p:cNvPr id="788" name="Google Shape;788;p48"/>
          <p:cNvSpPr txBox="1"/>
          <p:nvPr/>
        </p:nvSpPr>
        <p:spPr>
          <a:xfrm>
            <a:off x="153600" y="36150"/>
            <a:ext cx="6180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 Solution </a:t>
            </a:r>
            <a:endParaRPr/>
          </a:p>
        </p:txBody>
      </p:sp>
      <p:sp>
        <p:nvSpPr>
          <p:cNvPr id="789" name="Google Shape;789;p48"/>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0" name="Google Shape;790;p48"/>
          <p:cNvSpPr txBox="1"/>
          <p:nvPr/>
        </p:nvSpPr>
        <p:spPr>
          <a:xfrm>
            <a:off x="2788733" y="5108181"/>
            <a:ext cx="6270600" cy="1046700"/>
          </a:xfrm>
          <a:prstGeom prst="rect">
            <a:avLst/>
          </a:prstGeom>
          <a:solidFill>
            <a:srgbClr val="EAEAEA"/>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342900" lvl="0" marL="34290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How many steps did this </a:t>
            </a:r>
            <a:r>
              <a:rPr lang="en-US" sz="1600">
                <a:solidFill>
                  <a:srgbClr val="202124"/>
                </a:solidFill>
                <a:latin typeface="Comic Sans MS"/>
                <a:ea typeface="Comic Sans MS"/>
                <a:cs typeface="Comic Sans MS"/>
                <a:sym typeface="Comic Sans MS"/>
              </a:rPr>
              <a:t>take</a:t>
            </a:r>
            <a:r>
              <a:rPr b="0" i="0" lang="en-US" sz="1600" u="none" cap="none" strike="noStrike">
                <a:solidFill>
                  <a:srgbClr val="202124"/>
                </a:solidFill>
                <a:latin typeface="Comic Sans MS"/>
                <a:ea typeface="Comic Sans MS"/>
                <a:cs typeface="Comic Sans MS"/>
                <a:sym typeface="Comic Sans MS"/>
              </a:rPr>
              <a:t>. </a:t>
            </a:r>
            <a:endParaRPr b="0" i="0" sz="1600" u="none" cap="none" strike="noStrike">
              <a:solidFill>
                <a:srgbClr val="202124"/>
              </a:solidFill>
              <a:latin typeface="Comic Sans MS"/>
              <a:ea typeface="Comic Sans MS"/>
              <a:cs typeface="Comic Sans MS"/>
              <a:sym typeface="Comic Sans MS"/>
            </a:endParaRPr>
          </a:p>
          <a:p>
            <a:pPr indent="-301625" lvl="1" marL="74295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assuming the only two fields of LinkedList are first and size?</a:t>
            </a:r>
            <a:endParaRPr b="0" i="0" sz="1600" u="none" cap="none" strike="noStrike">
              <a:solidFill>
                <a:srgbClr val="202124"/>
              </a:solidFill>
              <a:latin typeface="Comic Sans MS"/>
              <a:ea typeface="Comic Sans MS"/>
              <a:cs typeface="Comic Sans MS"/>
              <a:sym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5" name="Shape 795"/>
        <p:cNvGrpSpPr/>
        <p:nvPr/>
      </p:nvGrpSpPr>
      <p:grpSpPr>
        <a:xfrm>
          <a:off x="0" y="0"/>
          <a:ext cx="0" cy="0"/>
          <a:chOff x="0" y="0"/>
          <a:chExt cx="0" cy="0"/>
        </a:xfrm>
      </p:grpSpPr>
      <p:sp>
        <p:nvSpPr>
          <p:cNvPr id="796" name="Google Shape;796;p49"/>
          <p:cNvSpPr txBox="1"/>
          <p:nvPr/>
        </p:nvSpPr>
        <p:spPr>
          <a:xfrm>
            <a:off x="515025" y="858375"/>
            <a:ext cx="5864100" cy="39711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LinkedList subList(</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start,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end)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0 || end &gt;=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a:t>
            </a:r>
            <a:r>
              <a:rPr lang="en-US" sz="1200">
                <a:solidFill>
                  <a:schemeClr val="dk1"/>
                </a:solidFill>
                <a:latin typeface="Consolas"/>
                <a:ea typeface="Consolas"/>
                <a:cs typeface="Consolas"/>
                <a:sym typeface="Consolas"/>
              </a:rPr>
              <a:t>|| start &gt; end</a:t>
            </a: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throw</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InvalidParameterException();</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Node cur =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.first;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LinkedList sub =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LinkedList();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i++)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i &amp;&amp; i &lt; end)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sub.addLast(cur.data);</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cur = cur.next;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return</a:t>
            </a:r>
            <a:r>
              <a:rPr b="0" i="0" lang="en-US" sz="1200" u="none" cap="none" strike="noStrike">
                <a:solidFill>
                  <a:schemeClr val="dk1"/>
                </a:solidFill>
                <a:latin typeface="Consolas"/>
                <a:ea typeface="Consolas"/>
                <a:cs typeface="Consolas"/>
                <a:sym typeface="Consolas"/>
              </a:rPr>
              <a:t> sub;</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p:txBody>
      </p:sp>
      <p:sp>
        <p:nvSpPr>
          <p:cNvPr id="797" name="Google Shape;797;p49"/>
          <p:cNvSpPr txBox="1"/>
          <p:nvPr/>
        </p:nvSpPr>
        <p:spPr>
          <a:xfrm>
            <a:off x="153600" y="36150"/>
            <a:ext cx="6180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 Solution </a:t>
            </a:r>
            <a:endParaRPr/>
          </a:p>
        </p:txBody>
      </p:sp>
      <p:sp>
        <p:nvSpPr>
          <p:cNvPr id="798" name="Google Shape;798;p49"/>
          <p:cNvSpPr txBox="1"/>
          <p:nvPr/>
        </p:nvSpPr>
        <p:spPr>
          <a:xfrm>
            <a:off x="2548475" y="5037775"/>
            <a:ext cx="6519300" cy="14160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342900" lvl="0" marL="34290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How many steps did this </a:t>
            </a:r>
            <a:r>
              <a:rPr lang="en-US" sz="1600">
                <a:solidFill>
                  <a:srgbClr val="202124"/>
                </a:solidFill>
                <a:latin typeface="Comic Sans MS"/>
                <a:ea typeface="Comic Sans MS"/>
                <a:cs typeface="Comic Sans MS"/>
                <a:sym typeface="Comic Sans MS"/>
              </a:rPr>
              <a:t>take</a:t>
            </a:r>
            <a:r>
              <a:rPr b="0" i="0" lang="en-US" sz="1600" u="none" cap="none" strike="noStrike">
                <a:solidFill>
                  <a:srgbClr val="202124"/>
                </a:solidFill>
                <a:latin typeface="Comic Sans MS"/>
                <a:ea typeface="Comic Sans MS"/>
                <a:cs typeface="Comic Sans MS"/>
                <a:sym typeface="Comic Sans MS"/>
              </a:rPr>
              <a:t>. </a:t>
            </a:r>
            <a:r>
              <a:rPr b="1" i="0" lang="en-US" sz="1600" u="sng" cap="none" strike="noStrike">
                <a:solidFill>
                  <a:srgbClr val="C00000"/>
                </a:solidFill>
                <a:latin typeface="Comic Sans MS"/>
                <a:ea typeface="Comic Sans MS"/>
                <a:cs typeface="Comic Sans MS"/>
                <a:sym typeface="Comic Sans MS"/>
              </a:rPr>
              <a:t>O(n^2)</a:t>
            </a:r>
            <a:endParaRPr b="1" i="0" sz="1600" u="sng" cap="none" strike="noStrike">
              <a:solidFill>
                <a:srgbClr val="C00000"/>
              </a:solidFill>
              <a:latin typeface="Comic Sans MS"/>
              <a:ea typeface="Comic Sans MS"/>
              <a:cs typeface="Comic Sans MS"/>
              <a:sym typeface="Comic Sans MS"/>
            </a:endParaRPr>
          </a:p>
          <a:p>
            <a:pPr indent="-301625" lvl="1" marL="74295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every addLast method takes </a:t>
            </a:r>
            <a:r>
              <a:rPr b="1" i="0" lang="en-US" sz="1600" u="sng" cap="none" strike="noStrike">
                <a:solidFill>
                  <a:srgbClr val="C00000"/>
                </a:solidFill>
                <a:latin typeface="Comic Sans MS"/>
                <a:ea typeface="Comic Sans MS"/>
                <a:cs typeface="Comic Sans MS"/>
                <a:sym typeface="Comic Sans MS"/>
              </a:rPr>
              <a:t>O(n)</a:t>
            </a:r>
            <a:r>
              <a:rPr b="0" i="0" lang="en-US" sz="1600" u="none" cap="none" strike="noStrike">
                <a:solidFill>
                  <a:srgbClr val="202124"/>
                </a:solidFill>
                <a:latin typeface="Comic Sans MS"/>
                <a:ea typeface="Comic Sans MS"/>
                <a:cs typeface="Comic Sans MS"/>
                <a:sym typeface="Comic Sans MS"/>
              </a:rPr>
              <a:t>. done </a:t>
            </a:r>
            <a:r>
              <a:rPr b="1" i="0" lang="en-US" sz="1600" u="sng" cap="none" strike="noStrike">
                <a:solidFill>
                  <a:srgbClr val="C00000"/>
                </a:solidFill>
                <a:latin typeface="Comic Sans MS"/>
                <a:ea typeface="Comic Sans MS"/>
                <a:cs typeface="Comic Sans MS"/>
                <a:sym typeface="Comic Sans MS"/>
              </a:rPr>
              <a:t>n</a:t>
            </a:r>
            <a:r>
              <a:rPr b="0" i="0" lang="en-US" sz="1600" u="none" cap="none" strike="noStrike">
                <a:solidFill>
                  <a:srgbClr val="202124"/>
                </a:solidFill>
                <a:latin typeface="Comic Sans MS"/>
                <a:ea typeface="Comic Sans MS"/>
                <a:cs typeface="Comic Sans MS"/>
                <a:sym typeface="Comic Sans MS"/>
              </a:rPr>
              <a:t> times therefore</a:t>
            </a:r>
            <a:endParaRPr/>
          </a:p>
          <a:p>
            <a:pPr indent="-301625" lvl="1" marL="742950" marR="0" rtl="0" algn="l">
              <a:lnSpc>
                <a:spcPct val="100000"/>
              </a:lnSpc>
              <a:spcBef>
                <a:spcPts val="960"/>
              </a:spcBef>
              <a:spcAft>
                <a:spcPts val="0"/>
              </a:spcAft>
              <a:buClr>
                <a:srgbClr val="202124"/>
              </a:buClr>
              <a:buSzPts val="1600"/>
              <a:buFont typeface="Comic Sans MS"/>
              <a:buChar char="●"/>
            </a:pPr>
            <a:r>
              <a:rPr b="1" i="0" lang="en-US" sz="1600" u="sng" cap="none" strike="noStrike">
                <a:solidFill>
                  <a:srgbClr val="C00000"/>
                </a:solidFill>
                <a:latin typeface="Comic Sans MS"/>
                <a:ea typeface="Comic Sans MS"/>
                <a:cs typeface="Comic Sans MS"/>
                <a:sym typeface="Comic Sans MS"/>
              </a:rPr>
              <a:t>n * O(n) = O(n^2)</a:t>
            </a:r>
            <a:endParaRPr b="1" i="0" sz="1600" u="sng" cap="none" strike="noStrike">
              <a:solidFill>
                <a:srgbClr val="C00000"/>
              </a:solidFill>
              <a:latin typeface="Comic Sans MS"/>
              <a:ea typeface="Comic Sans MS"/>
              <a:cs typeface="Comic Sans MS"/>
              <a:sym typeface="Comic Sans MS"/>
            </a:endParaRPr>
          </a:p>
        </p:txBody>
      </p:sp>
      <p:sp>
        <p:nvSpPr>
          <p:cNvPr id="799" name="Google Shape;799;p49"/>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xEl>
                                              <p:pRg end="0" st="0"/>
                                            </p:txEl>
                                          </p:spTgt>
                                        </p:tgtEl>
                                        <p:attrNameLst>
                                          <p:attrName>style.visibility</p:attrName>
                                        </p:attrNameLst>
                                      </p:cBhvr>
                                      <p:to>
                                        <p:strVal val="visible"/>
                                      </p:to>
                                    </p:set>
                                    <p:animEffect filter="fade" transition="in">
                                      <p:cBhvr>
                                        <p:cTn dur="1000"/>
                                        <p:tgtEl>
                                          <p:spTgt spid="7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xEl>
                                              <p:pRg end="1" st="1"/>
                                            </p:txEl>
                                          </p:spTgt>
                                        </p:tgtEl>
                                        <p:attrNameLst>
                                          <p:attrName>style.visibility</p:attrName>
                                        </p:attrNameLst>
                                      </p:cBhvr>
                                      <p:to>
                                        <p:strVal val="visible"/>
                                      </p:to>
                                    </p:set>
                                    <p:animEffect filter="fade" transition="in">
                                      <p:cBhvr>
                                        <p:cTn dur="1000"/>
                                        <p:tgtEl>
                                          <p:spTgt spid="7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xEl>
                                              <p:pRg end="2" st="2"/>
                                            </p:txEl>
                                          </p:spTgt>
                                        </p:tgtEl>
                                        <p:attrNameLst>
                                          <p:attrName>style.visibility</p:attrName>
                                        </p:attrNameLst>
                                      </p:cBhvr>
                                      <p:to>
                                        <p:strVal val="visible"/>
                                      </p:to>
                                    </p:set>
                                    <p:animEffect filter="fade" transition="in">
                                      <p:cBhvr>
                                        <p:cTn dur="1000"/>
                                        <p:tgtEl>
                                          <p:spTgt spid="7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0"/>
          <p:cNvSpPr txBox="1"/>
          <p:nvPr/>
        </p:nvSpPr>
        <p:spPr>
          <a:xfrm>
            <a:off x="515025" y="858375"/>
            <a:ext cx="5864100" cy="39711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LinkedList subList(</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start,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end)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0 || end &gt;=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a:t>
            </a:r>
            <a:r>
              <a:rPr lang="en-US" sz="1200">
                <a:solidFill>
                  <a:schemeClr val="dk1"/>
                </a:solidFill>
                <a:latin typeface="Consolas"/>
                <a:ea typeface="Consolas"/>
                <a:cs typeface="Consolas"/>
                <a:sym typeface="Consolas"/>
              </a:rPr>
              <a:t>|| start &gt; end</a:t>
            </a: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throw</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InvalidParameterException();</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Node cur =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.first;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LinkedList sub = </a:t>
            </a:r>
            <a:r>
              <a:rPr b="1" i="0" lang="en-US" sz="1200" u="none" cap="none" strike="noStrike">
                <a:solidFill>
                  <a:srgbClr val="7F0055"/>
                </a:solidFill>
                <a:latin typeface="Consolas"/>
                <a:ea typeface="Consolas"/>
                <a:cs typeface="Consolas"/>
                <a:sym typeface="Consolas"/>
              </a:rPr>
              <a:t>new</a:t>
            </a:r>
            <a:r>
              <a:rPr b="0" i="0" lang="en-US" sz="1200" u="none" cap="none" strike="noStrike">
                <a:solidFill>
                  <a:schemeClr val="dk1"/>
                </a:solidFill>
                <a:latin typeface="Consolas"/>
                <a:ea typeface="Consolas"/>
                <a:cs typeface="Consolas"/>
                <a:sym typeface="Consolas"/>
              </a:rPr>
              <a:t> LinkedList();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a:t>
            </a:r>
            <a:r>
              <a:rPr b="1" i="0" lang="en-US" sz="1200" u="none" cap="none" strike="noStrike">
                <a:solidFill>
                  <a:srgbClr val="7F0055"/>
                </a:solidFill>
                <a:latin typeface="Consolas"/>
                <a:ea typeface="Consolas"/>
                <a:cs typeface="Consolas"/>
                <a:sym typeface="Consolas"/>
              </a:rPr>
              <a:t>this</a:t>
            </a:r>
            <a:r>
              <a:rPr b="0" i="0" lang="en-US" sz="1200" u="none" cap="none" strike="noStrike">
                <a:solidFill>
                  <a:schemeClr val="dk1"/>
                </a:solidFill>
                <a:latin typeface="Consolas"/>
                <a:ea typeface="Consolas"/>
                <a:cs typeface="Consolas"/>
                <a:sym typeface="Consolas"/>
              </a:rPr>
              <a:t>.size; i++)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(start &lt;= i &amp;&amp; i &lt; end)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sub.addLast(cur.data);</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cur = cur.next;</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return</a:t>
            </a:r>
            <a:r>
              <a:rPr b="0" i="0" lang="en-US" sz="1200" u="none" cap="none" strike="noStrike">
                <a:solidFill>
                  <a:schemeClr val="dk1"/>
                </a:solidFill>
                <a:latin typeface="Consolas"/>
                <a:ea typeface="Consolas"/>
                <a:cs typeface="Consolas"/>
                <a:sym typeface="Consolas"/>
              </a:rPr>
              <a:t> sub;</a:t>
            </a:r>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a:p>
        </p:txBody>
      </p:sp>
      <p:sp>
        <p:nvSpPr>
          <p:cNvPr id="806" name="Google Shape;806;p50"/>
          <p:cNvSpPr txBox="1"/>
          <p:nvPr/>
        </p:nvSpPr>
        <p:spPr>
          <a:xfrm>
            <a:off x="153600" y="36150"/>
            <a:ext cx="6180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 SubList</a:t>
            </a:r>
            <a:endParaRPr b="0" i="0" sz="2400" u="none" cap="none" strike="noStrike">
              <a:solidFill>
                <a:srgbClr val="663300"/>
              </a:solidFill>
              <a:latin typeface="Arial"/>
              <a:ea typeface="Arial"/>
              <a:cs typeface="Arial"/>
              <a:sym typeface="Arial"/>
            </a:endParaRPr>
          </a:p>
        </p:txBody>
      </p:sp>
      <p:sp>
        <p:nvSpPr>
          <p:cNvPr id="807" name="Google Shape;807;p50"/>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8" name="Google Shape;808;p50"/>
          <p:cNvSpPr txBox="1"/>
          <p:nvPr/>
        </p:nvSpPr>
        <p:spPr>
          <a:xfrm>
            <a:off x="2746399" y="4566315"/>
            <a:ext cx="6270600" cy="1928703"/>
          </a:xfrm>
          <a:prstGeom prst="rect">
            <a:avLst/>
          </a:prstGeom>
          <a:solidFill>
            <a:srgbClr val="EAEAEA"/>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330200" lvl="0" marL="34290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Can we improve that? How?</a:t>
            </a:r>
            <a:endParaRPr/>
          </a:p>
          <a:p>
            <a:pPr indent="-330200" lvl="0" marL="34290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Yes, there 2 options: </a:t>
            </a:r>
            <a:endParaRPr b="0" i="0" sz="1600" u="none" cap="none" strike="noStrike">
              <a:solidFill>
                <a:srgbClr val="202124"/>
              </a:solidFill>
              <a:latin typeface="Comic Sans MS"/>
              <a:ea typeface="Comic Sans MS"/>
              <a:cs typeface="Comic Sans MS"/>
              <a:sym typeface="Comic Sans MS"/>
            </a:endParaRPr>
          </a:p>
          <a:p>
            <a:pPr indent="-301625" lvl="1" marL="74295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Shortening the complexity of addLast by adding and maintaining a last field.</a:t>
            </a:r>
            <a:endParaRPr b="0" i="0" sz="1600" u="none" cap="none" strike="noStrike">
              <a:solidFill>
                <a:srgbClr val="202124"/>
              </a:solidFill>
              <a:latin typeface="Comic Sans MS"/>
              <a:ea typeface="Comic Sans MS"/>
              <a:cs typeface="Comic Sans MS"/>
              <a:sym typeface="Comic Sans MS"/>
            </a:endParaRPr>
          </a:p>
          <a:p>
            <a:pPr indent="-301625" lvl="1" marL="742950" marR="0" rtl="0" algn="l">
              <a:lnSpc>
                <a:spcPct val="100000"/>
              </a:lnSpc>
              <a:spcBef>
                <a:spcPts val="960"/>
              </a:spcBef>
              <a:spcAft>
                <a:spcPts val="0"/>
              </a:spcAft>
              <a:buClr>
                <a:srgbClr val="202124"/>
              </a:buClr>
              <a:buSzPts val="1600"/>
              <a:buFont typeface="Comic Sans MS"/>
              <a:buChar char="●"/>
            </a:pPr>
            <a:r>
              <a:rPr b="0" i="0" lang="en-US" sz="1600" u="none" cap="none" strike="noStrike">
                <a:solidFill>
                  <a:srgbClr val="202124"/>
                </a:solidFill>
                <a:latin typeface="Comic Sans MS"/>
                <a:ea typeface="Comic Sans MS"/>
                <a:cs typeface="Comic Sans MS"/>
                <a:sym typeface="Comic Sans MS"/>
              </a:rPr>
              <a:t>Using different functions which cost less!</a:t>
            </a:r>
            <a:endParaRPr b="0" i="0" sz="1600" u="none" cap="none" strike="noStrike">
              <a:solidFill>
                <a:srgbClr val="202124"/>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0" st="0"/>
                                            </p:txEl>
                                          </p:spTgt>
                                        </p:tgtEl>
                                        <p:attrNameLst>
                                          <p:attrName>style.visibility</p:attrName>
                                        </p:attrNameLst>
                                      </p:cBhvr>
                                      <p:to>
                                        <p:strVal val="visible"/>
                                      </p:to>
                                    </p:set>
                                    <p:animEffect filter="fade" transition="in">
                                      <p:cBhvr>
                                        <p:cTn dur="1000"/>
                                        <p:tgtEl>
                                          <p:spTgt spid="8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1" st="1"/>
                                            </p:txEl>
                                          </p:spTgt>
                                        </p:tgtEl>
                                        <p:attrNameLst>
                                          <p:attrName>style.visibility</p:attrName>
                                        </p:attrNameLst>
                                      </p:cBhvr>
                                      <p:to>
                                        <p:strVal val="visible"/>
                                      </p:to>
                                    </p:set>
                                    <p:animEffect filter="fade" transition="in">
                                      <p:cBhvr>
                                        <p:cTn dur="1000"/>
                                        <p:tgtEl>
                                          <p:spTgt spid="8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2" st="2"/>
                                            </p:txEl>
                                          </p:spTgt>
                                        </p:tgtEl>
                                        <p:attrNameLst>
                                          <p:attrName>style.visibility</p:attrName>
                                        </p:attrNameLst>
                                      </p:cBhvr>
                                      <p:to>
                                        <p:strVal val="visible"/>
                                      </p:to>
                                    </p:set>
                                    <p:animEffect filter="fade" transition="in">
                                      <p:cBhvr>
                                        <p:cTn dur="1000"/>
                                        <p:tgtEl>
                                          <p:spTgt spid="8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xEl>
                                              <p:pRg end="3" st="3"/>
                                            </p:txEl>
                                          </p:spTgt>
                                        </p:tgtEl>
                                        <p:attrNameLst>
                                          <p:attrName>style.visibility</p:attrName>
                                        </p:attrNameLst>
                                      </p:cBhvr>
                                      <p:to>
                                        <p:strVal val="visible"/>
                                      </p:to>
                                    </p:set>
                                    <p:animEffect filter="fade" transition="in">
                                      <p:cBhvr>
                                        <p:cTn dur="1000"/>
                                        <p:tgtEl>
                                          <p:spTgt spid="8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1"/>
          <p:cNvSpPr txBox="1"/>
          <p:nvPr/>
        </p:nvSpPr>
        <p:spPr>
          <a:xfrm>
            <a:off x="515025" y="858375"/>
            <a:ext cx="5864100" cy="42867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rgbClr val="7F0055"/>
                </a:solidFill>
                <a:latin typeface="Consolas"/>
                <a:ea typeface="Consolas"/>
                <a:cs typeface="Consolas"/>
                <a:sym typeface="Consolas"/>
              </a:rPr>
              <a:t>public</a:t>
            </a:r>
            <a:r>
              <a:rPr b="0" i="0" lang="en-US" sz="1300" u="none" cap="none" strike="noStrike">
                <a:solidFill>
                  <a:schemeClr val="dk1"/>
                </a:solidFill>
                <a:latin typeface="Consolas"/>
                <a:ea typeface="Consolas"/>
                <a:cs typeface="Consolas"/>
                <a:sym typeface="Consolas"/>
              </a:rPr>
              <a:t> LinkedList subList(</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start, </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end)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chemeClr val="dk1"/>
                </a:solidFill>
                <a:latin typeface="Consolas"/>
                <a:ea typeface="Consolas"/>
                <a:cs typeface="Consolas"/>
                <a:sym typeface="Consolas"/>
              </a:rPr>
              <a:t> (start &lt; 0 || end &gt;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.size </a:t>
            </a:r>
            <a:r>
              <a:rPr lang="en-US" sz="1200">
                <a:solidFill>
                  <a:schemeClr val="dk1"/>
                </a:solidFill>
                <a:latin typeface="Consolas"/>
                <a:ea typeface="Consolas"/>
                <a:cs typeface="Consolas"/>
                <a:sym typeface="Consolas"/>
              </a:rPr>
              <a:t>|| start &gt; end</a:t>
            </a: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throw</a:t>
            </a: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new</a:t>
            </a:r>
            <a:r>
              <a:rPr b="0" i="0" lang="en-US" sz="1300" u="none" cap="none" strike="noStrike">
                <a:solidFill>
                  <a:schemeClr val="dk1"/>
                </a:solidFill>
                <a:latin typeface="Consolas"/>
                <a:ea typeface="Consolas"/>
                <a:cs typeface="Consolas"/>
                <a:sym typeface="Consolas"/>
              </a:rPr>
              <a:t> InvalidParameterException();</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Node cur =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.first;</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LinkedList sub = </a:t>
            </a:r>
            <a:r>
              <a:rPr b="1" i="0" lang="en-US" sz="1300" u="none" cap="none" strike="noStrike">
                <a:solidFill>
                  <a:srgbClr val="7F0055"/>
                </a:solidFill>
                <a:latin typeface="Consolas"/>
                <a:ea typeface="Consolas"/>
                <a:cs typeface="Consolas"/>
                <a:sym typeface="Consolas"/>
              </a:rPr>
              <a:t>new</a:t>
            </a:r>
            <a:r>
              <a:rPr b="0" i="0" lang="en-US" sz="1300" u="none" cap="none" strike="noStrike">
                <a:solidFill>
                  <a:schemeClr val="dk1"/>
                </a:solidFill>
                <a:latin typeface="Consolas"/>
                <a:ea typeface="Consolas"/>
                <a:cs typeface="Consolas"/>
                <a:sym typeface="Consolas"/>
              </a:rPr>
              <a:t> LinkedList();</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for</a:t>
            </a: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i = 0; i &lt;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.size; i++)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chemeClr val="dk1"/>
                </a:solidFill>
                <a:latin typeface="Consolas"/>
                <a:ea typeface="Consolas"/>
                <a:cs typeface="Consolas"/>
                <a:sym typeface="Consolas"/>
              </a:rPr>
              <a:t> (start &lt;= i &amp;&amp; i &lt; end)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sub.</a:t>
            </a:r>
            <a:r>
              <a:rPr b="1" i="0" lang="en-US" sz="1300" u="sng" cap="none" strike="noStrike">
                <a:solidFill>
                  <a:srgbClr val="000099"/>
                </a:solidFill>
                <a:latin typeface="Consolas"/>
                <a:ea typeface="Consolas"/>
                <a:cs typeface="Consolas"/>
                <a:sym typeface="Consolas"/>
              </a:rPr>
              <a:t>addFirst</a:t>
            </a:r>
            <a:r>
              <a:rPr b="0" i="0" lang="en-US" sz="1300" u="none" cap="none" strike="noStrike">
                <a:solidFill>
                  <a:schemeClr val="dk1"/>
                </a:solidFill>
                <a:latin typeface="Consolas"/>
                <a:ea typeface="Consolas"/>
                <a:cs typeface="Consolas"/>
                <a:sym typeface="Consolas"/>
              </a:rPr>
              <a:t>(cur.data);</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cur = cur.next;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chemeClr val="dk1"/>
                </a:solidFill>
                <a:latin typeface="Consolas"/>
                <a:ea typeface="Consolas"/>
                <a:cs typeface="Consolas"/>
                <a:sym typeface="Consolas"/>
              </a:rPr>
              <a:t> sub.</a:t>
            </a:r>
            <a:r>
              <a:rPr b="1" i="0" lang="en-US" sz="1300" u="sng" cap="none" strike="noStrike">
                <a:solidFill>
                  <a:srgbClr val="000099"/>
                </a:solidFill>
                <a:latin typeface="Consolas"/>
                <a:ea typeface="Consolas"/>
                <a:cs typeface="Consolas"/>
                <a:sym typeface="Consolas"/>
              </a:rPr>
              <a:t>reverse</a:t>
            </a:r>
            <a:r>
              <a:rPr b="0" i="0" lang="en-US" sz="1300" u="none" cap="none" strike="noStrike">
                <a:solidFill>
                  <a:schemeClr val="dk2"/>
                </a:solidFill>
                <a:latin typeface="Consolas"/>
                <a:ea typeface="Consolas"/>
                <a:cs typeface="Consolas"/>
                <a:sym typeface="Consolas"/>
              </a:rPr>
              <a:t>()</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p:txBody>
      </p:sp>
      <p:sp>
        <p:nvSpPr>
          <p:cNvPr id="815" name="Google Shape;815;p51"/>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51"/>
          <p:cNvSpPr txBox="1"/>
          <p:nvPr/>
        </p:nvSpPr>
        <p:spPr>
          <a:xfrm>
            <a:off x="76200" y="109703"/>
            <a:ext cx="7186246"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Expansion 1 – Solution </a:t>
            </a:r>
            <a:endParaRPr b="0" i="0" sz="2400" u="none" cap="none" strike="noStrike">
              <a:solidFill>
                <a:srgbClr val="663300"/>
              </a:solidFill>
              <a:latin typeface="Arial"/>
              <a:ea typeface="Arial"/>
              <a:cs typeface="Arial"/>
              <a:sym typeface="Arial"/>
            </a:endParaRPr>
          </a:p>
        </p:txBody>
      </p:sp>
      <p:sp>
        <p:nvSpPr>
          <p:cNvPr id="817" name="Google Shape;817;p51"/>
          <p:cNvSpPr txBox="1"/>
          <p:nvPr/>
        </p:nvSpPr>
        <p:spPr>
          <a:xfrm>
            <a:off x="5317816" y="1650646"/>
            <a:ext cx="3826200" cy="23859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100"/>
              <a:buFont typeface="Arial"/>
              <a:buNone/>
            </a:pP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LinkedList reverse() {</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Node cur = </a:t>
            </a:r>
            <a:r>
              <a:rPr b="1" i="0" lang="en-US" sz="1100" u="none" cap="none" strike="noStrike">
                <a:solidFill>
                  <a:srgbClr val="7F0055"/>
                </a:solidFill>
                <a:latin typeface="Consolas"/>
                <a:ea typeface="Consolas"/>
                <a:cs typeface="Consolas"/>
                <a:sym typeface="Consolas"/>
              </a:rPr>
              <a:t>this</a:t>
            </a:r>
            <a:r>
              <a:rPr b="0" i="0" lang="en-US" sz="1100" u="none" cap="none" strike="noStrike">
                <a:solidFill>
                  <a:schemeClr val="dk1"/>
                </a:solidFill>
                <a:latin typeface="Consolas"/>
                <a:ea typeface="Consolas"/>
                <a:cs typeface="Consolas"/>
                <a:sym typeface="Consolas"/>
              </a:rPr>
              <a:t>.first;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LinkedList rev = </a:t>
            </a:r>
            <a:r>
              <a:rPr b="1" i="0" lang="en-US" sz="1100" u="none" cap="none" strike="noStrike">
                <a:solidFill>
                  <a:srgbClr val="7F0055"/>
                </a:solidFill>
                <a:latin typeface="Consolas"/>
                <a:ea typeface="Consolas"/>
                <a:cs typeface="Consolas"/>
                <a:sym typeface="Consolas"/>
              </a:rPr>
              <a:t>new</a:t>
            </a:r>
            <a:r>
              <a:rPr b="0" i="0" lang="en-US" sz="1100" u="none" cap="none" strike="noStrike">
                <a:solidFill>
                  <a:schemeClr val="dk1"/>
                </a:solidFill>
                <a:latin typeface="Consolas"/>
                <a:ea typeface="Consolas"/>
                <a:cs typeface="Consolas"/>
                <a:sym typeface="Consolas"/>
              </a:rPr>
              <a:t> LinkedList();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while</a:t>
            </a:r>
            <a:r>
              <a:rPr b="0" i="0" lang="en-US" sz="1100" u="none" cap="none" strike="noStrike">
                <a:solidFill>
                  <a:schemeClr val="dk1"/>
                </a:solidFill>
                <a:latin typeface="Consolas"/>
                <a:ea typeface="Consolas"/>
                <a:cs typeface="Consolas"/>
                <a:sym typeface="Consolas"/>
              </a:rPr>
              <a:t> (cur != </a:t>
            </a:r>
            <a:r>
              <a:rPr b="1" i="0" lang="en-US" sz="1100" u="none" cap="none" strike="noStrike">
                <a:solidFill>
                  <a:srgbClr val="7F0055"/>
                </a:solidFill>
                <a:latin typeface="Consolas"/>
                <a:ea typeface="Consolas"/>
                <a:cs typeface="Consolas"/>
                <a:sym typeface="Consolas"/>
              </a:rPr>
              <a:t>null</a:t>
            </a:r>
            <a:r>
              <a:rPr b="0" i="0" lang="en-US" sz="1100" u="none" cap="none" strike="noStrike">
                <a:solidFill>
                  <a:schemeClr val="dk1"/>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rev.addFirst(cur.data);</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cur = cur.next;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return</a:t>
            </a:r>
            <a:r>
              <a:rPr b="0" i="0" lang="en-US" sz="1100" u="none" cap="none" strike="noStrike">
                <a:solidFill>
                  <a:schemeClr val="dk1"/>
                </a:solidFill>
                <a:latin typeface="Consolas"/>
                <a:ea typeface="Consolas"/>
                <a:cs typeface="Consolas"/>
                <a:sym typeface="Consolas"/>
              </a:rPr>
              <a:t> rev;</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52"/>
          <p:cNvSpPr txBox="1"/>
          <p:nvPr/>
        </p:nvSpPr>
        <p:spPr>
          <a:xfrm>
            <a:off x="515025" y="858375"/>
            <a:ext cx="5864100" cy="42867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rgbClr val="7F0055"/>
                </a:solidFill>
                <a:latin typeface="Consolas"/>
                <a:ea typeface="Consolas"/>
                <a:cs typeface="Consolas"/>
                <a:sym typeface="Consolas"/>
              </a:rPr>
              <a:t>public</a:t>
            </a:r>
            <a:r>
              <a:rPr b="0" i="0" lang="en-US" sz="1300" u="none" cap="none" strike="noStrike">
                <a:solidFill>
                  <a:schemeClr val="dk1"/>
                </a:solidFill>
                <a:latin typeface="Consolas"/>
                <a:ea typeface="Consolas"/>
                <a:cs typeface="Consolas"/>
                <a:sym typeface="Consolas"/>
              </a:rPr>
              <a:t> LinkedList subList(</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start, </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end)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chemeClr val="dk1"/>
                </a:solidFill>
                <a:latin typeface="Consolas"/>
                <a:ea typeface="Consolas"/>
                <a:cs typeface="Consolas"/>
                <a:sym typeface="Consolas"/>
              </a:rPr>
              <a:t> (start &lt; 0 || end &gt;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.size </a:t>
            </a:r>
            <a:r>
              <a:rPr lang="en-US" sz="1200">
                <a:solidFill>
                  <a:schemeClr val="dk1"/>
                </a:solidFill>
                <a:latin typeface="Consolas"/>
                <a:ea typeface="Consolas"/>
                <a:cs typeface="Consolas"/>
                <a:sym typeface="Consolas"/>
              </a:rPr>
              <a:t>|| start &gt; end</a:t>
            </a: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throw</a:t>
            </a: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new</a:t>
            </a:r>
            <a:r>
              <a:rPr b="0" i="0" lang="en-US" sz="1300" u="none" cap="none" strike="noStrike">
                <a:solidFill>
                  <a:schemeClr val="dk1"/>
                </a:solidFill>
                <a:latin typeface="Consolas"/>
                <a:ea typeface="Consolas"/>
                <a:cs typeface="Consolas"/>
                <a:sym typeface="Consolas"/>
              </a:rPr>
              <a:t> InvalidParameterException();</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Node cur =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.first;</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LinkedList sub = </a:t>
            </a:r>
            <a:r>
              <a:rPr b="1" i="0" lang="en-US" sz="1300" u="none" cap="none" strike="noStrike">
                <a:solidFill>
                  <a:srgbClr val="7F0055"/>
                </a:solidFill>
                <a:latin typeface="Consolas"/>
                <a:ea typeface="Consolas"/>
                <a:cs typeface="Consolas"/>
                <a:sym typeface="Consolas"/>
              </a:rPr>
              <a:t>new</a:t>
            </a:r>
            <a:r>
              <a:rPr b="0" i="0" lang="en-US" sz="1300" u="none" cap="none" strike="noStrike">
                <a:solidFill>
                  <a:schemeClr val="dk1"/>
                </a:solidFill>
                <a:latin typeface="Consolas"/>
                <a:ea typeface="Consolas"/>
                <a:cs typeface="Consolas"/>
                <a:sym typeface="Consolas"/>
              </a:rPr>
              <a:t> LinkedList();</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for</a:t>
            </a: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int</a:t>
            </a:r>
            <a:r>
              <a:rPr b="0" i="0" lang="en-US" sz="1300" u="none" cap="none" strike="noStrike">
                <a:solidFill>
                  <a:schemeClr val="dk1"/>
                </a:solidFill>
                <a:latin typeface="Consolas"/>
                <a:ea typeface="Consolas"/>
                <a:cs typeface="Consolas"/>
                <a:sym typeface="Consolas"/>
              </a:rPr>
              <a:t> i = 0; i &lt;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chemeClr val="dk1"/>
                </a:solidFill>
                <a:latin typeface="Consolas"/>
                <a:ea typeface="Consolas"/>
                <a:cs typeface="Consolas"/>
                <a:sym typeface="Consolas"/>
              </a:rPr>
              <a:t>.size; i++)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chemeClr val="dk1"/>
                </a:solidFill>
                <a:latin typeface="Consolas"/>
                <a:ea typeface="Consolas"/>
                <a:cs typeface="Consolas"/>
                <a:sym typeface="Consolas"/>
              </a:rPr>
              <a:t> (start &lt;= i &amp;&amp; i &lt; end)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sub.</a:t>
            </a:r>
            <a:r>
              <a:rPr b="1" i="0" lang="en-US" sz="1300" u="sng" cap="none" strike="noStrike">
                <a:solidFill>
                  <a:srgbClr val="000099"/>
                </a:solidFill>
                <a:latin typeface="Consolas"/>
                <a:ea typeface="Consolas"/>
                <a:cs typeface="Consolas"/>
                <a:sym typeface="Consolas"/>
              </a:rPr>
              <a:t>addFirst</a:t>
            </a:r>
            <a:r>
              <a:rPr b="0" i="0" lang="en-US" sz="1300" u="none" cap="none" strike="noStrike">
                <a:solidFill>
                  <a:schemeClr val="dk1"/>
                </a:solidFill>
                <a:latin typeface="Consolas"/>
                <a:ea typeface="Consolas"/>
                <a:cs typeface="Consolas"/>
                <a:sym typeface="Consolas"/>
              </a:rPr>
              <a:t>(cur.data);</a:t>
            </a:r>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cur = cur.next;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chemeClr val="dk1"/>
                </a:solidFill>
                <a:latin typeface="Consolas"/>
                <a:ea typeface="Consolas"/>
                <a:cs typeface="Consolas"/>
                <a:sym typeface="Consolas"/>
              </a:rPr>
              <a:t> sub.</a:t>
            </a:r>
            <a:r>
              <a:rPr b="1" i="0" lang="en-US" sz="1300" u="sng" cap="none" strike="noStrike">
                <a:solidFill>
                  <a:srgbClr val="000099"/>
                </a:solidFill>
                <a:latin typeface="Consolas"/>
                <a:ea typeface="Consolas"/>
                <a:cs typeface="Consolas"/>
                <a:sym typeface="Consolas"/>
              </a:rPr>
              <a:t>reverse</a:t>
            </a:r>
            <a:r>
              <a:rPr b="0" i="0" lang="en-US" sz="1300" u="none" cap="none" strike="noStrike">
                <a:solidFill>
                  <a:schemeClr val="dk2"/>
                </a:solidFill>
                <a:latin typeface="Consolas"/>
                <a:ea typeface="Consolas"/>
                <a:cs typeface="Consolas"/>
                <a:sym typeface="Consolas"/>
              </a:rPr>
              <a:t>()</a:t>
            </a:r>
            <a:r>
              <a:rPr b="0" i="0" lang="en-US" sz="1300" u="none" cap="none" strike="noStrike">
                <a:solidFill>
                  <a:schemeClr val="dk1"/>
                </a:solidFill>
                <a:latin typeface="Consolas"/>
                <a:ea typeface="Consolas"/>
                <a:cs typeface="Consolas"/>
                <a:sym typeface="Consolas"/>
              </a:rPr>
              <a:t>;</a:t>
            </a:r>
            <a:endParaRPr b="0" i="0" sz="13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chemeClr val="dk1"/>
                </a:solidFill>
                <a:latin typeface="Consolas"/>
                <a:ea typeface="Consolas"/>
                <a:cs typeface="Consolas"/>
                <a:sym typeface="Consolas"/>
              </a:rPr>
              <a:t>   }</a:t>
            </a:r>
            <a:endParaRPr b="0" i="0" sz="1300" u="none" cap="none" strike="noStrike">
              <a:solidFill>
                <a:schemeClr val="dk1"/>
              </a:solidFill>
              <a:latin typeface="Consolas"/>
              <a:ea typeface="Consolas"/>
              <a:cs typeface="Consolas"/>
              <a:sym typeface="Consolas"/>
            </a:endParaRPr>
          </a:p>
        </p:txBody>
      </p:sp>
      <p:sp>
        <p:nvSpPr>
          <p:cNvPr id="824" name="Google Shape;824;p52"/>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52"/>
          <p:cNvSpPr txBox="1"/>
          <p:nvPr/>
        </p:nvSpPr>
        <p:spPr>
          <a:xfrm>
            <a:off x="76200" y="109703"/>
            <a:ext cx="7186246"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9, Expansion 1 – Solution </a:t>
            </a:r>
            <a:endParaRPr b="0" i="0" sz="2400" u="none" cap="none" strike="noStrike">
              <a:solidFill>
                <a:srgbClr val="663300"/>
              </a:solidFill>
              <a:latin typeface="Arial"/>
              <a:ea typeface="Arial"/>
              <a:cs typeface="Arial"/>
              <a:sym typeface="Arial"/>
            </a:endParaRPr>
          </a:p>
        </p:txBody>
      </p:sp>
      <p:sp>
        <p:nvSpPr>
          <p:cNvPr id="826" name="Google Shape;826;p52"/>
          <p:cNvSpPr txBox="1"/>
          <p:nvPr/>
        </p:nvSpPr>
        <p:spPr>
          <a:xfrm>
            <a:off x="5240841" y="1565796"/>
            <a:ext cx="3826200" cy="23859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100"/>
              <a:buFont typeface="Arial"/>
              <a:buNone/>
            </a:pP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LinkedList reverse() {</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Node cur = </a:t>
            </a:r>
            <a:r>
              <a:rPr b="1" i="0" lang="en-US" sz="1100" u="none" cap="none" strike="noStrike">
                <a:solidFill>
                  <a:srgbClr val="7F0055"/>
                </a:solidFill>
                <a:latin typeface="Consolas"/>
                <a:ea typeface="Consolas"/>
                <a:cs typeface="Consolas"/>
                <a:sym typeface="Consolas"/>
              </a:rPr>
              <a:t>this</a:t>
            </a:r>
            <a:r>
              <a:rPr b="0" i="0" lang="en-US" sz="1100" u="none" cap="none" strike="noStrike">
                <a:solidFill>
                  <a:schemeClr val="dk1"/>
                </a:solidFill>
                <a:latin typeface="Consolas"/>
                <a:ea typeface="Consolas"/>
                <a:cs typeface="Consolas"/>
                <a:sym typeface="Consolas"/>
              </a:rPr>
              <a:t>.first;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LinkedList rev = </a:t>
            </a:r>
            <a:r>
              <a:rPr b="1" i="0" lang="en-US" sz="1100" u="none" cap="none" strike="noStrike">
                <a:solidFill>
                  <a:srgbClr val="7F0055"/>
                </a:solidFill>
                <a:latin typeface="Consolas"/>
                <a:ea typeface="Consolas"/>
                <a:cs typeface="Consolas"/>
                <a:sym typeface="Consolas"/>
              </a:rPr>
              <a:t>new</a:t>
            </a:r>
            <a:r>
              <a:rPr b="0" i="0" lang="en-US" sz="1100" u="none" cap="none" strike="noStrike">
                <a:solidFill>
                  <a:schemeClr val="dk1"/>
                </a:solidFill>
                <a:latin typeface="Consolas"/>
                <a:ea typeface="Consolas"/>
                <a:cs typeface="Consolas"/>
                <a:sym typeface="Consolas"/>
              </a:rPr>
              <a:t> LinkedList();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while</a:t>
            </a:r>
            <a:r>
              <a:rPr b="0" i="0" lang="en-US" sz="1100" u="none" cap="none" strike="noStrike">
                <a:solidFill>
                  <a:schemeClr val="dk1"/>
                </a:solidFill>
                <a:latin typeface="Consolas"/>
                <a:ea typeface="Consolas"/>
                <a:cs typeface="Consolas"/>
                <a:sym typeface="Consolas"/>
              </a:rPr>
              <a:t> (cur != </a:t>
            </a:r>
            <a:r>
              <a:rPr b="1" i="0" lang="en-US" sz="1100" u="none" cap="none" strike="noStrike">
                <a:solidFill>
                  <a:srgbClr val="7F0055"/>
                </a:solidFill>
                <a:latin typeface="Consolas"/>
                <a:ea typeface="Consolas"/>
                <a:cs typeface="Consolas"/>
                <a:sym typeface="Consolas"/>
              </a:rPr>
              <a:t>null</a:t>
            </a:r>
            <a:r>
              <a:rPr b="0" i="0" lang="en-US" sz="1100" u="none" cap="none" strike="noStrike">
                <a:solidFill>
                  <a:schemeClr val="dk1"/>
                </a:solidFill>
                <a:latin typeface="Consolas"/>
                <a:ea typeface="Consolas"/>
                <a:cs typeface="Consolas"/>
                <a:sym typeface="Consolas"/>
              </a:rPr>
              <a:t>){</a:t>
            </a:r>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rev.addFirst(cur.data);</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cur = cur.next;</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return</a:t>
            </a:r>
            <a:r>
              <a:rPr b="0" i="0" lang="en-US" sz="1100" u="none" cap="none" strike="noStrike">
                <a:solidFill>
                  <a:schemeClr val="dk1"/>
                </a:solidFill>
                <a:latin typeface="Consolas"/>
                <a:ea typeface="Consolas"/>
                <a:cs typeface="Consolas"/>
                <a:sym typeface="Consolas"/>
              </a:rPr>
              <a:t> rev;</a:t>
            </a:r>
            <a:endParaRPr b="0" i="0" sz="11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p:txBody>
      </p:sp>
      <p:sp>
        <p:nvSpPr>
          <p:cNvPr id="827" name="Google Shape;827;p52"/>
          <p:cNvSpPr txBox="1"/>
          <p:nvPr/>
        </p:nvSpPr>
        <p:spPr>
          <a:xfrm>
            <a:off x="3600750" y="3909482"/>
            <a:ext cx="5466300" cy="2477571"/>
          </a:xfrm>
          <a:prstGeom prst="rect">
            <a:avLst/>
          </a:prstGeom>
          <a:solidFill>
            <a:schemeClr val="lt1"/>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323850" lvl="0" marL="342900" marR="0" rtl="0" algn="l">
              <a:lnSpc>
                <a:spcPct val="100000"/>
              </a:lnSpc>
              <a:spcBef>
                <a:spcPts val="960"/>
              </a:spcBef>
              <a:spcAft>
                <a:spcPts val="0"/>
              </a:spcAft>
              <a:buClr>
                <a:srgbClr val="202124"/>
              </a:buClr>
              <a:buSzPts val="1300"/>
              <a:buFont typeface="Comic Sans MS"/>
              <a:buChar char="■"/>
            </a:pPr>
            <a:r>
              <a:rPr b="0" i="0" lang="en-US" sz="1100" u="none" cap="none" strike="noStrike">
                <a:solidFill>
                  <a:srgbClr val="202124"/>
                </a:solidFill>
                <a:highlight>
                  <a:srgbClr val="FFFFFF"/>
                </a:highlight>
                <a:latin typeface="Comic Sans MS"/>
                <a:ea typeface="Comic Sans MS"/>
                <a:cs typeface="Comic Sans MS"/>
                <a:sym typeface="Comic Sans MS"/>
              </a:rPr>
              <a:t>Constructor call + field call + boolean checks (first 4 lines) -&gt; </a:t>
            </a:r>
            <a:r>
              <a:rPr b="0" i="0" lang="en-US" sz="1100" u="none" cap="none" strike="noStrike">
                <a:solidFill>
                  <a:srgbClr val="92D050"/>
                </a:solidFill>
                <a:highlight>
                  <a:srgbClr val="FFFFFF"/>
                </a:highlight>
                <a:latin typeface="Comic Sans MS"/>
                <a:ea typeface="Comic Sans MS"/>
                <a:cs typeface="Comic Sans MS"/>
                <a:sym typeface="Comic Sans MS"/>
              </a:rPr>
              <a:t>O(1)</a:t>
            </a:r>
            <a:endParaRPr b="0" i="0" sz="1100" u="none" cap="none" strike="noStrike">
              <a:solidFill>
                <a:srgbClr val="92D050"/>
              </a:solidFill>
              <a:highlight>
                <a:srgbClr val="FFFFFF"/>
              </a:highlight>
              <a:latin typeface="Comic Sans MS"/>
              <a:ea typeface="Comic Sans MS"/>
              <a:cs typeface="Comic Sans MS"/>
              <a:sym typeface="Comic Sans MS"/>
            </a:endParaRPr>
          </a:p>
          <a:p>
            <a:pPr indent="-311150" lvl="0" marL="342900" marR="0" rtl="0" algn="l">
              <a:lnSpc>
                <a:spcPct val="100000"/>
              </a:lnSpc>
              <a:spcBef>
                <a:spcPts val="960"/>
              </a:spcBef>
              <a:spcAft>
                <a:spcPts val="0"/>
              </a:spcAft>
              <a:buClr>
                <a:srgbClr val="202124"/>
              </a:buClr>
              <a:buSzPts val="1300"/>
              <a:buFont typeface="Comic Sans MS"/>
              <a:buChar char="■"/>
            </a:pPr>
            <a:r>
              <a:rPr b="0" i="0" lang="en-US" sz="1100" u="none" cap="none" strike="noStrike">
                <a:solidFill>
                  <a:srgbClr val="202124"/>
                </a:solidFill>
                <a:highlight>
                  <a:srgbClr val="FFFFFF"/>
                </a:highlight>
                <a:latin typeface="Comic Sans MS"/>
                <a:ea typeface="Comic Sans MS"/>
                <a:cs typeface="Comic Sans MS"/>
                <a:sym typeface="Comic Sans MS"/>
              </a:rPr>
              <a:t>addFirst -&gt; </a:t>
            </a:r>
            <a:r>
              <a:rPr b="0" i="0" lang="en-US" sz="1100" u="none" cap="none" strike="noStrike">
                <a:solidFill>
                  <a:srgbClr val="92D050"/>
                </a:solidFill>
                <a:highlight>
                  <a:srgbClr val="FFFFFF"/>
                </a:highlight>
                <a:latin typeface="Comic Sans MS"/>
                <a:ea typeface="Comic Sans MS"/>
                <a:cs typeface="Comic Sans MS"/>
                <a:sym typeface="Comic Sans MS"/>
              </a:rPr>
              <a:t>O(1) </a:t>
            </a:r>
            <a:endParaRPr b="0" i="0" sz="1100" u="none" cap="none" strike="noStrike">
              <a:solidFill>
                <a:srgbClr val="92D050"/>
              </a:solidFill>
              <a:highlight>
                <a:srgbClr val="FFFFFF"/>
              </a:highlight>
              <a:latin typeface="Comic Sans MS"/>
              <a:ea typeface="Comic Sans MS"/>
              <a:cs typeface="Comic Sans MS"/>
              <a:sym typeface="Comic Sans MS"/>
            </a:endParaRPr>
          </a:p>
          <a:p>
            <a:pPr indent="-282575" lvl="0" marL="742950" marR="0" rtl="0" algn="l">
              <a:lnSpc>
                <a:spcPct val="100000"/>
              </a:lnSpc>
              <a:spcBef>
                <a:spcPts val="960"/>
              </a:spcBef>
              <a:spcAft>
                <a:spcPts val="0"/>
              </a:spcAft>
              <a:buClr>
                <a:srgbClr val="202124"/>
              </a:buClr>
              <a:buSzPts val="1300"/>
              <a:buFont typeface="Comic Sans MS"/>
              <a:buChar char="●"/>
            </a:pPr>
            <a:r>
              <a:rPr b="0" i="0" lang="en-US" sz="1100" u="none" cap="none" strike="noStrike">
                <a:solidFill>
                  <a:srgbClr val="202124"/>
                </a:solidFill>
                <a:highlight>
                  <a:srgbClr val="FFFFFF"/>
                </a:highlight>
                <a:latin typeface="Comic Sans MS"/>
                <a:ea typeface="Comic Sans MS"/>
                <a:cs typeface="Comic Sans MS"/>
                <a:sym typeface="Comic Sans MS"/>
              </a:rPr>
              <a:t>But we use it for every element in the list (in the worst case scenario), the operation was done n times therefore-&gt; </a:t>
            </a:r>
            <a:r>
              <a:rPr b="0" i="0" lang="en-US" sz="1100" u="none" cap="none" strike="noStrike">
                <a:solidFill>
                  <a:srgbClr val="92D050"/>
                </a:solidFill>
                <a:highlight>
                  <a:srgbClr val="FFFFFF"/>
                </a:highlight>
                <a:latin typeface="Comic Sans MS"/>
                <a:ea typeface="Comic Sans MS"/>
                <a:cs typeface="Comic Sans MS"/>
                <a:sym typeface="Comic Sans MS"/>
              </a:rPr>
              <a:t>O(1) * n = O(n)</a:t>
            </a:r>
            <a:endParaRPr b="0" i="0" sz="1100" u="none" cap="none" strike="noStrike">
              <a:solidFill>
                <a:srgbClr val="92D050"/>
              </a:solidFill>
              <a:highlight>
                <a:srgbClr val="FFFFFF"/>
              </a:highlight>
              <a:latin typeface="Comic Sans MS"/>
              <a:ea typeface="Comic Sans MS"/>
              <a:cs typeface="Comic Sans MS"/>
              <a:sym typeface="Comic Sans MS"/>
            </a:endParaRPr>
          </a:p>
          <a:p>
            <a:pPr indent="-311150" lvl="0" marL="342900" marR="0" rtl="0" algn="l">
              <a:lnSpc>
                <a:spcPct val="100000"/>
              </a:lnSpc>
              <a:spcBef>
                <a:spcPts val="960"/>
              </a:spcBef>
              <a:spcAft>
                <a:spcPts val="0"/>
              </a:spcAft>
              <a:buClr>
                <a:srgbClr val="202124"/>
              </a:buClr>
              <a:buSzPts val="1300"/>
              <a:buFont typeface="Comic Sans MS"/>
              <a:buChar char="■"/>
            </a:pPr>
            <a:r>
              <a:rPr b="0" i="0" lang="en-US" sz="1100" u="none" cap="none" strike="noStrike">
                <a:solidFill>
                  <a:srgbClr val="202124"/>
                </a:solidFill>
                <a:highlight>
                  <a:srgbClr val="FFFFFF"/>
                </a:highlight>
                <a:latin typeface="Comic Sans MS"/>
                <a:ea typeface="Comic Sans MS"/>
                <a:cs typeface="Comic Sans MS"/>
                <a:sym typeface="Comic Sans MS"/>
              </a:rPr>
              <a:t>reverse is done in the end and not for every element. If we look in the implementation we did there and we also used addFirst for every element of the list thefore -&gt; </a:t>
            </a:r>
            <a:r>
              <a:rPr b="0" i="0" lang="en-US" sz="1100" u="none" cap="none" strike="noStrike">
                <a:solidFill>
                  <a:srgbClr val="92D050"/>
                </a:solidFill>
                <a:highlight>
                  <a:srgbClr val="FFFFFF"/>
                </a:highlight>
                <a:latin typeface="Comic Sans MS"/>
                <a:ea typeface="Comic Sans MS"/>
                <a:cs typeface="Comic Sans MS"/>
                <a:sym typeface="Comic Sans MS"/>
              </a:rPr>
              <a:t>O(1) * n = O(n)</a:t>
            </a:r>
            <a:endParaRPr/>
          </a:p>
          <a:p>
            <a:pPr indent="-311150" lvl="0" marL="342900" marR="0" rtl="0" algn="l">
              <a:lnSpc>
                <a:spcPct val="100000"/>
              </a:lnSpc>
              <a:spcBef>
                <a:spcPts val="960"/>
              </a:spcBef>
              <a:spcAft>
                <a:spcPts val="0"/>
              </a:spcAft>
              <a:buClr>
                <a:srgbClr val="202124"/>
              </a:buClr>
              <a:buSzPts val="1300"/>
              <a:buFont typeface="Comic Sans MS"/>
              <a:buChar char="■"/>
            </a:pPr>
            <a:r>
              <a:rPr b="0" i="0" lang="en-US" sz="1100" u="none" cap="none" strike="noStrike">
                <a:solidFill>
                  <a:srgbClr val="202124"/>
                </a:solidFill>
                <a:highlight>
                  <a:srgbClr val="FFFFFF"/>
                </a:highlight>
                <a:latin typeface="Comic Sans MS"/>
                <a:ea typeface="Comic Sans MS"/>
                <a:cs typeface="Comic Sans MS"/>
                <a:sym typeface="Comic Sans MS"/>
              </a:rPr>
              <a:t>Total:  </a:t>
            </a:r>
            <a:r>
              <a:rPr b="0" i="0" lang="en-US" sz="1100" u="none" cap="none" strike="noStrike">
                <a:solidFill>
                  <a:srgbClr val="92D050"/>
                </a:solidFill>
                <a:highlight>
                  <a:srgbClr val="FFFFFF"/>
                </a:highlight>
                <a:latin typeface="Comic Sans MS"/>
                <a:ea typeface="Comic Sans MS"/>
                <a:cs typeface="Comic Sans MS"/>
                <a:sym typeface="Comic Sans MS"/>
              </a:rPr>
              <a:t>O(1) + O(n) + O(n) = O(n)</a:t>
            </a:r>
            <a:endParaRPr b="0" i="0" sz="1100" u="none" cap="none" strike="noStrike">
              <a:solidFill>
                <a:srgbClr val="92D050"/>
              </a:solidFill>
              <a:highlight>
                <a:srgbClr val="FFFFFF"/>
              </a:highlight>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100"/>
              <a:buFont typeface="Arial"/>
              <a:buNone/>
            </a:pPr>
            <a:r>
              <a:rPr b="0" i="0" lang="en-US" sz="1100" u="none" cap="none" strike="noStrike">
                <a:solidFill>
                  <a:srgbClr val="202124"/>
                </a:solidFill>
                <a:highlight>
                  <a:srgbClr val="FFFFFF"/>
                </a:highlight>
                <a:latin typeface="Comic Sans MS"/>
                <a:ea typeface="Comic Sans MS"/>
                <a:cs typeface="Comic Sans MS"/>
                <a:sym typeface="Comic Sans MS"/>
              </a:rPr>
              <a:t>we may have done more ops but each one was ‘cheaper’ in running time.</a:t>
            </a:r>
            <a:endParaRPr b="0" i="0" sz="1100" u="none" cap="none" strike="noStrike">
              <a:solidFill>
                <a:srgbClr val="202124"/>
              </a:solidFill>
              <a:highlight>
                <a:srgbClr val="FFFFFF"/>
              </a:highlight>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0" st="0"/>
                                            </p:txEl>
                                          </p:spTgt>
                                        </p:tgtEl>
                                        <p:attrNameLst>
                                          <p:attrName>style.visibility</p:attrName>
                                        </p:attrNameLst>
                                      </p:cBhvr>
                                      <p:to>
                                        <p:strVal val="visible"/>
                                      </p:to>
                                    </p:set>
                                    <p:animEffect filter="fade" transition="in">
                                      <p:cBhvr>
                                        <p:cTn dur="1000"/>
                                        <p:tgtEl>
                                          <p:spTgt spid="8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1" st="1"/>
                                            </p:txEl>
                                          </p:spTgt>
                                        </p:tgtEl>
                                        <p:attrNameLst>
                                          <p:attrName>style.visibility</p:attrName>
                                        </p:attrNameLst>
                                      </p:cBhvr>
                                      <p:to>
                                        <p:strVal val="visible"/>
                                      </p:to>
                                    </p:set>
                                    <p:animEffect filter="fade" transition="in">
                                      <p:cBhvr>
                                        <p:cTn dur="1000"/>
                                        <p:tgtEl>
                                          <p:spTgt spid="8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2" st="2"/>
                                            </p:txEl>
                                          </p:spTgt>
                                        </p:tgtEl>
                                        <p:attrNameLst>
                                          <p:attrName>style.visibility</p:attrName>
                                        </p:attrNameLst>
                                      </p:cBhvr>
                                      <p:to>
                                        <p:strVal val="visible"/>
                                      </p:to>
                                    </p:set>
                                    <p:animEffect filter="fade" transition="in">
                                      <p:cBhvr>
                                        <p:cTn dur="1000"/>
                                        <p:tgtEl>
                                          <p:spTgt spid="8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3" st="3"/>
                                            </p:txEl>
                                          </p:spTgt>
                                        </p:tgtEl>
                                        <p:attrNameLst>
                                          <p:attrName>style.visibility</p:attrName>
                                        </p:attrNameLst>
                                      </p:cBhvr>
                                      <p:to>
                                        <p:strVal val="visible"/>
                                      </p:to>
                                    </p:set>
                                    <p:animEffect filter="fade" transition="in">
                                      <p:cBhvr>
                                        <p:cTn dur="1000"/>
                                        <p:tgtEl>
                                          <p:spTgt spid="8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4" st="4"/>
                                            </p:txEl>
                                          </p:spTgt>
                                        </p:tgtEl>
                                        <p:attrNameLst>
                                          <p:attrName>style.visibility</p:attrName>
                                        </p:attrNameLst>
                                      </p:cBhvr>
                                      <p:to>
                                        <p:strVal val="visible"/>
                                      </p:to>
                                    </p:set>
                                    <p:animEffect filter="fade" transition="in">
                                      <p:cBhvr>
                                        <p:cTn dur="1000"/>
                                        <p:tgtEl>
                                          <p:spTgt spid="8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xEl>
                                              <p:pRg end="5" st="5"/>
                                            </p:txEl>
                                          </p:spTgt>
                                        </p:tgtEl>
                                        <p:attrNameLst>
                                          <p:attrName>style.visibility</p:attrName>
                                        </p:attrNameLst>
                                      </p:cBhvr>
                                      <p:to>
                                        <p:strVal val="visible"/>
                                      </p:to>
                                    </p:set>
                                    <p:animEffect filter="fade" transition="in">
                                      <p:cBhvr>
                                        <p:cTn dur="1000"/>
                                        <p:tgtEl>
                                          <p:spTgt spid="8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3"/>
          <p:cNvSpPr txBox="1"/>
          <p:nvPr/>
        </p:nvSpPr>
        <p:spPr>
          <a:xfrm>
            <a:off x="194200" y="87924"/>
            <a:ext cx="57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10 - Linked List - Equals</a:t>
            </a:r>
            <a:endParaRPr/>
          </a:p>
        </p:txBody>
      </p:sp>
      <p:sp>
        <p:nvSpPr>
          <p:cNvPr id="834" name="Google Shape;834;p53"/>
          <p:cNvSpPr txBox="1"/>
          <p:nvPr/>
        </p:nvSpPr>
        <p:spPr>
          <a:xfrm>
            <a:off x="194200" y="642024"/>
            <a:ext cx="7671300" cy="805318"/>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rgbClr val="202124"/>
                </a:solidFill>
                <a:highlight>
                  <a:srgbClr val="FFFFFF"/>
                </a:highlight>
                <a:latin typeface="Comic Sans MS"/>
                <a:ea typeface="Comic Sans MS"/>
                <a:cs typeface="Comic Sans MS"/>
                <a:sym typeface="Comic Sans MS"/>
              </a:rPr>
              <a:t>Given 2 String linked lists, build a function which return true if the elements of the lists are appearing in the same order. </a:t>
            </a:r>
            <a:endParaRPr b="0" i="0" sz="1600" u="none" cap="none" strike="noStrike">
              <a:solidFill>
                <a:schemeClr val="dk1"/>
              </a:solidFill>
              <a:latin typeface="Comic Sans MS"/>
              <a:ea typeface="Comic Sans MS"/>
              <a:cs typeface="Comic Sans MS"/>
              <a:sym typeface="Comic Sans MS"/>
            </a:endParaRPr>
          </a:p>
        </p:txBody>
      </p:sp>
      <p:sp>
        <p:nvSpPr>
          <p:cNvPr id="835" name="Google Shape;835;p53"/>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4"/>
          <p:cNvSpPr txBox="1"/>
          <p:nvPr/>
        </p:nvSpPr>
        <p:spPr>
          <a:xfrm>
            <a:off x="623425" y="722850"/>
            <a:ext cx="5096100" cy="4887000"/>
          </a:xfrm>
          <a:prstGeom prst="rect">
            <a:avLst/>
          </a:prstGeom>
          <a:solidFill>
            <a:srgbClr val="EAEAEA"/>
          </a:solid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rgbClr val="7F0055"/>
                </a:solidFill>
                <a:latin typeface="Consolas"/>
                <a:ea typeface="Consolas"/>
                <a:cs typeface="Consolas"/>
                <a:sym typeface="Consolas"/>
              </a:rPr>
              <a:t>public</a:t>
            </a: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boolean</a:t>
            </a:r>
            <a:r>
              <a:rPr b="0" i="0" lang="en-US" sz="1300" u="none" cap="none" strike="noStrike">
                <a:solidFill>
                  <a:srgbClr val="000000"/>
                </a:solidFill>
                <a:latin typeface="Consolas"/>
                <a:ea typeface="Consolas"/>
                <a:cs typeface="Consolas"/>
                <a:sym typeface="Consolas"/>
              </a:rPr>
              <a:t> equals(LinkedList other)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rgbClr val="000000"/>
                </a:solidFill>
                <a:latin typeface="Consolas"/>
                <a:ea typeface="Consolas"/>
                <a:cs typeface="Consolas"/>
                <a:sym typeface="Consolas"/>
              </a:rPr>
              <a:t>.size != other.getSize())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false</a:t>
            </a:r>
            <a:r>
              <a:rPr b="0" i="0" lang="en-U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Node myCur = </a:t>
            </a:r>
            <a:r>
              <a:rPr b="1" i="0" lang="en-US" sz="1300" u="none" cap="none" strike="noStrike">
                <a:solidFill>
                  <a:srgbClr val="7F0055"/>
                </a:solidFill>
                <a:latin typeface="Consolas"/>
                <a:ea typeface="Consolas"/>
                <a:cs typeface="Consolas"/>
                <a:sym typeface="Consolas"/>
              </a:rPr>
              <a:t>this</a:t>
            </a:r>
            <a:r>
              <a:rPr b="0" i="0" lang="en-US" sz="1300" u="none" cap="none" strike="noStrike">
                <a:solidFill>
                  <a:srgbClr val="000000"/>
                </a:solidFill>
                <a:latin typeface="Consolas"/>
                <a:ea typeface="Consolas"/>
                <a:cs typeface="Consolas"/>
                <a:sym typeface="Consolas"/>
              </a:rPr>
              <a:t>.first;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Node otherCur = other.first;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while</a:t>
            </a:r>
            <a:r>
              <a:rPr b="0" i="0" lang="en-US" sz="1300" u="none" cap="none" strike="noStrike">
                <a:solidFill>
                  <a:srgbClr val="000000"/>
                </a:solidFill>
                <a:latin typeface="Consolas"/>
                <a:ea typeface="Consolas"/>
                <a:cs typeface="Consolas"/>
                <a:sym typeface="Consolas"/>
              </a:rPr>
              <a:t> (myCur != </a:t>
            </a:r>
            <a:r>
              <a:rPr b="1" i="0" lang="en-US" sz="1300" u="none" cap="none" strike="noStrike">
                <a:solidFill>
                  <a:srgbClr val="7F0055"/>
                </a:solidFill>
                <a:latin typeface="Consolas"/>
                <a:ea typeface="Consolas"/>
                <a:cs typeface="Consolas"/>
                <a:sym typeface="Consolas"/>
              </a:rPr>
              <a:t>null</a:t>
            </a:r>
            <a:r>
              <a:rPr b="0" i="0" lang="en-US" sz="1300" u="none" cap="none" strike="noStrike">
                <a:solidFill>
                  <a:srgbClr val="000000"/>
                </a:solidFill>
                <a:latin typeface="Consolas"/>
                <a:ea typeface="Consolas"/>
                <a:cs typeface="Consolas"/>
                <a:sym typeface="Consolas"/>
              </a:rPr>
              <a:t> &amp;&amp; otherCur != </a:t>
            </a:r>
            <a:r>
              <a:rPr b="1" i="0" lang="en-US" sz="1300" u="none" cap="none" strike="noStrike">
                <a:solidFill>
                  <a:srgbClr val="7F0055"/>
                </a:solidFill>
                <a:latin typeface="Consolas"/>
                <a:ea typeface="Consolas"/>
                <a:cs typeface="Consolas"/>
                <a:sym typeface="Consolas"/>
              </a:rPr>
              <a:t>null</a:t>
            </a:r>
            <a:r>
              <a:rPr b="0" i="0" lang="en-U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if</a:t>
            </a:r>
            <a:r>
              <a:rPr b="0" i="0" lang="en-US" sz="1300" u="none" cap="none" strike="noStrike">
                <a:solidFill>
                  <a:srgbClr val="000000"/>
                </a:solidFill>
                <a:latin typeface="Consolas"/>
                <a:ea typeface="Consolas"/>
                <a:cs typeface="Consolas"/>
                <a:sym typeface="Consolas"/>
              </a:rPr>
              <a:t> (myCur.data</a:t>
            </a:r>
            <a:r>
              <a:rPr lang="en-US" sz="1300">
                <a:latin typeface="Consolas"/>
                <a:ea typeface="Consolas"/>
                <a:cs typeface="Consolas"/>
                <a:sym typeface="Consolas"/>
              </a:rPr>
              <a:t> != </a:t>
            </a:r>
            <a:r>
              <a:rPr b="0" i="0" lang="en-US" sz="1300" u="none" cap="none" strike="noStrike">
                <a:solidFill>
                  <a:srgbClr val="000000"/>
                </a:solidFill>
                <a:latin typeface="Consolas"/>
                <a:ea typeface="Consolas"/>
                <a:cs typeface="Consolas"/>
                <a:sym typeface="Consolas"/>
              </a:rPr>
              <a:t>otherCur.data)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false</a:t>
            </a:r>
            <a:r>
              <a:rPr b="0" i="0" lang="en-U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myCur = myCur.next;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otherCur = otherCur.next;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return</a:t>
            </a:r>
            <a:r>
              <a:rPr b="0" i="0" lang="en-US" sz="1300" u="none" cap="none" strike="noStrike">
                <a:solidFill>
                  <a:srgbClr val="000000"/>
                </a:solidFill>
                <a:latin typeface="Consolas"/>
                <a:ea typeface="Consolas"/>
                <a:cs typeface="Consolas"/>
                <a:sym typeface="Consolas"/>
              </a:rPr>
              <a:t> </a:t>
            </a:r>
            <a:r>
              <a:rPr b="1" i="0" lang="en-US" sz="1300" u="none" cap="none" strike="noStrike">
                <a:solidFill>
                  <a:srgbClr val="7F0055"/>
                </a:solidFill>
                <a:latin typeface="Consolas"/>
                <a:ea typeface="Consolas"/>
                <a:cs typeface="Consolas"/>
                <a:sym typeface="Consolas"/>
              </a:rPr>
              <a:t>true</a:t>
            </a:r>
            <a:r>
              <a:rPr b="0" i="0" lang="en-US" sz="1300" u="none" cap="none" strike="noStrike">
                <a:solidFill>
                  <a:srgbClr val="000000"/>
                </a:solidFill>
                <a:latin typeface="Consolas"/>
                <a:ea typeface="Consolas"/>
                <a:cs typeface="Consolas"/>
                <a:sym typeface="Consolas"/>
              </a:rPr>
              <a:t>;</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000000"/>
                </a:solidFill>
                <a:latin typeface="Consolas"/>
                <a:ea typeface="Consolas"/>
                <a:cs typeface="Consolas"/>
                <a:sym typeface="Consolas"/>
              </a:rPr>
              <a:t>   }</a:t>
            </a:r>
            <a:endParaRPr b="0" i="0" sz="13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000000"/>
              </a:solidFill>
              <a:latin typeface="Consolas"/>
              <a:ea typeface="Consolas"/>
              <a:cs typeface="Consolas"/>
              <a:sym typeface="Consolas"/>
            </a:endParaRPr>
          </a:p>
        </p:txBody>
      </p:sp>
      <p:sp>
        <p:nvSpPr>
          <p:cNvPr id="842" name="Google Shape;842;p54"/>
          <p:cNvSpPr txBox="1"/>
          <p:nvPr/>
        </p:nvSpPr>
        <p:spPr>
          <a:xfrm>
            <a:off x="146539" y="79131"/>
            <a:ext cx="5764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10 - Solution</a:t>
            </a:r>
            <a:endParaRPr b="0" i="0" sz="2400" u="none" cap="none" strike="noStrike">
              <a:solidFill>
                <a:srgbClr val="663300"/>
              </a:solidFill>
              <a:latin typeface="Arial"/>
              <a:ea typeface="Arial"/>
              <a:cs typeface="Arial"/>
              <a:sym typeface="Arial"/>
            </a:endParaRPr>
          </a:p>
        </p:txBody>
      </p:sp>
      <p:sp>
        <p:nvSpPr>
          <p:cNvPr id="843" name="Google Shape;843;p54"/>
          <p:cNvSpPr/>
          <p:nvPr/>
        </p:nvSpPr>
        <p:spPr>
          <a:xfrm>
            <a:off x="76200" y="6671388"/>
            <a:ext cx="4876800" cy="177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Complexity - Examples</a:t>
            </a:r>
            <a:endParaRPr/>
          </a:p>
        </p:txBody>
      </p:sp>
      <p:sp>
        <p:nvSpPr>
          <p:cNvPr id="155" name="Google Shape;155;p6"/>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None/>
            </a:pPr>
            <a:r>
              <a:t/>
            </a:r>
            <a:endParaRPr sz="1600"/>
          </a:p>
          <a:p>
            <a:pPr indent="-285750" lvl="1" marL="742950" rtl="0" algn="l">
              <a:lnSpc>
                <a:spcPct val="100000"/>
              </a:lnSpc>
              <a:spcBef>
                <a:spcPts val="96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156" name="Google Shape;156;p6"/>
          <p:cNvSpPr txBox="1"/>
          <p:nvPr/>
        </p:nvSpPr>
        <p:spPr>
          <a:xfrm>
            <a:off x="381000" y="838200"/>
            <a:ext cx="8610600" cy="556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Constant complexity – O(1) - describes an algorithm whose execution time does not depend on the size of the input data. Regardless of the size of the input, the algorithm takes a constant amount of time to complete its execution.</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Math operations (*,+,-,/,%) </a:t>
            </a:r>
            <a:endParaRPr b="0" i="0" sz="12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Boolean operations (&amp;&amp;,||,!) </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Logical operations (&gt;,&lt;,!=,== etc.)</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Field access (In OOP)</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Access any element in Array.</a:t>
            </a:r>
            <a:endParaRPr/>
          </a:p>
          <a:p>
            <a:pPr indent="0" lvl="1" marL="457200" marR="0" rtl="0" algn="l">
              <a:lnSpc>
                <a:spcPct val="100000"/>
              </a:lnSpc>
              <a:spcBef>
                <a:spcPts val="960"/>
              </a:spcBef>
              <a:spcAft>
                <a:spcPts val="0"/>
              </a:spcAft>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Linear complexity – O(n) -  describes an algorithm whose execution time increases linearly with the size of the input. In other words, as the size of the input data increases, the time taken by the algorithm to complete its execution also increases proportionally.</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Iterating over 1D array/string</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Find the middle element in LinkedList</a:t>
            </a:r>
            <a:endParaRPr/>
          </a:p>
          <a:p>
            <a:pPr indent="0" lvl="1" marL="457200" marR="0" rtl="0" algn="l">
              <a:lnSpc>
                <a:spcPct val="100000"/>
              </a:lnSpc>
              <a:spcBef>
                <a:spcPts val="960"/>
              </a:spcBef>
              <a:spcAft>
                <a:spcPts val="0"/>
              </a:spcAft>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Quadratic complexity – O(n^2) - escribes an algorithm whose execution time grows quadratically with the size of the input data. In simpler terms, as the input size increases, the time taken by the algorithm to complete its execution increases quadratically, proportional to the square of the input size.</a:t>
            </a:r>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200" u="none" cap="none" strike="noStrike">
                <a:solidFill>
                  <a:schemeClr val="dk1"/>
                </a:solidFill>
                <a:latin typeface="Comic Sans MS"/>
                <a:ea typeface="Comic Sans MS"/>
                <a:cs typeface="Comic Sans MS"/>
                <a:sym typeface="Comic Sans MS"/>
              </a:rPr>
              <a:t>Iterating over a 2D array sized (nXn) </a:t>
            </a:r>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2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2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Symbols"/>
              <a:buNone/>
            </a:pPr>
            <a:r>
              <a:t/>
            </a:r>
            <a:endParaRPr b="0" i="0" sz="1200" u="none" cap="none" strike="noStrike">
              <a:solidFill>
                <a:srgbClr val="00B050"/>
              </a:solidFill>
              <a:latin typeface="Comic Sans MS"/>
              <a:ea typeface="Comic Sans MS"/>
              <a:cs typeface="Comic Sans MS"/>
              <a:sym typeface="Comic Sans MS"/>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57" name="Google Shape;157;p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158" name="Google Shape;158;p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159" name="Google Shape;159;p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6"/>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OPENOAM" id="166" name="Google Shape;166;p7"/>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167" name="Google Shape;167;p7"/>
          <p:cNvSpPr txBox="1"/>
          <p:nvPr>
            <p:ph idx="4294967295" type="ctrTitle"/>
          </p:nvPr>
        </p:nvSpPr>
        <p:spPr>
          <a:xfrm>
            <a:off x="1524000" y="16764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2800" u="none" cap="none" strike="noStrike">
                <a:solidFill>
                  <a:schemeClr val="dk1"/>
                </a:solidFill>
                <a:latin typeface="Comic Sans MS"/>
                <a:ea typeface="Comic Sans MS"/>
                <a:cs typeface="Comic Sans MS"/>
                <a:sym typeface="Comic Sans MS"/>
              </a:rPr>
              <a:t>Binary Search </a:t>
            </a:r>
            <a:endParaRPr b="0" i="0" sz="2400" u="none" cap="none" strike="noStrike">
              <a:solidFill>
                <a:srgbClr val="663300"/>
              </a:solidFill>
              <a:latin typeface="Arial"/>
              <a:ea typeface="Arial"/>
              <a:cs typeface="Arial"/>
              <a:sym typeface="Arial"/>
            </a:endParaRPr>
          </a:p>
        </p:txBody>
      </p:sp>
      <p:sp>
        <p:nvSpPr>
          <p:cNvPr id="168" name="Google Shape;168;p7"/>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9" name="Google Shape;169;p7"/>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170" name="Google Shape;170;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71" name="Google Shape;171;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72" name="Google Shape;172;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73" name="Google Shape;173;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74" name="Google Shape;174;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75" name="Google Shape;175;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76" name="Google Shape;176;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77" name="Google Shape;177;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178" name="Google Shape;178;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179" name="Google Shape;179;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RUUExEVFBQWGB8VGRcYFhMUHBkVFhQWGBgYFxcYHygiGBwlGxgaITYjJSkrLzMwGB8zODMsNygtLi0BCgoKDg0OGhAQGywkHyQtLCwsLCw0LCwsLCwsLCwsLCwsLCwsLCwsLCwsLCwsLCwsKywsLSwsLCwsLCssLCwsK//AABEIAI8BYQMBIgACEQEDEQH/xAAbAAEAAwEBAQEAAAAAAAAAAAAAAgMEBQEGB//EAEMQAAEDAwIDBAcFBwMCBwEAAAEAAhEDEiEEMRNBUQUiYaEVMlJicYGRI0JTc8EGFJOxs9LTM5SycvAkQ1SCksLhFv/EABgBAQEBAQEAAAAAAAAAAAAAAAABAwQC/8QAIREBAAEEAgMBAQEAAAAAAAAAAAECERNRFCEDEkExMgT/2gAMAwEAAhEDEQA/AP2x7ivLylTdRQSvKXlRRBK8peVFEEryl5UUQSvKXlRRBK8peVFUDVsuLZMt37roGAYL4tBgzEyg03lLyqmVWkkAzabT4GAY+hC9Dx1H1HPZBZeUvKp47b7LhdExzhWIJXlLyoogleUvKzafVsfNpJAxJa4AzMWuIAftuJVlOq1zQ4HBEztj5oLbyl5ULh1Gf03XjagJIBBLTB8DAMH5EH5oLLyl5UUQSvKXlVVqrWNLnGAP+9huZxCgNS20OkgHq1zTl1uWuAIz4INF5S8qtzwNyB8/mjngTJ2yfD4oLLyl5VVGq14uaZGfqCQR4EEER4KaCV5S8qKq1FdrBLjuYEAuJPQNaCScE46FBfeUvKoOpZ3ZMXmACCDJaXQQcjutJzGysLh1H/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wKNbVNY29zwGjNxIiOsoNSLrLhdF1s5tJgGOkpyJ0ZJdE0GcbiX4m62Pv8PhzM7W8o35rZx2+0FwxqRcW3i4CS2RIHUjovBqQXFgcLgJLZyAdjCcidGSXd47faCcdvtBcZrjn4/ooVtSGRc4Nk2icS47AeKcidJkldU7ODmNYazbWNsb3Mhttszd64EQ4ARnBlVnsZhcCaoLQQ60smXAURkk7RSGI5nKjV1IbFzw242iSBLjsBO58F5V1IbFzgLiGiTEuOwHinInS5JXafsekxzSHjulpHdAiyJA6TGV0aIY11R183uDo6QxrP/rPzXJp6kOLg1wJaYMZg9D4r2nqA6bXAwYMEGD0PQ+CcidGSXb47faCcdvtBcKlqQ6614NptdB2cIkHocj6qxrjA+CcmdJkl09WGvbbfBkOB3hzHBzTHMSBhYamgD3h76rSQ4Owy3LZAaCXGGQfV9rM8ln/eRdZd3out52zE/CU/eRdZeL4utkTbMTG8TzTkTpcklPsOn9+o18AAdwYDRRA3JzFIfUrXodCylNlQXFpbcWjcuc4OInvRMfJYnatocWl4Dg28iRIaN3fBet1QLbw8WxN04jrPROROjJLraK2mxrbwSNzBEkkkkiTkkyc7kq/jt9oLhjUgtvDwWxNwIIgc5CMrhzQ5rpa4AgjIIMEEH4JyZ0mSXc47faCz6sNfYQ8Ncx1wJFwy1zSCJE4cefRc9zjKrZqQXOaHAubFwG4kSJ6YTkTpckvdT2O2pl1YT3jIZBJqMc03Ge8AXd0chjO6k7sem43OqNL7i64MAyXvfiSSIL+vJQZqQSWh4Lm+sAQSJ2kclB2uYLpqAWYdkd2dp6JyJ0ZJbtLoadOkabXN7zQ0yyQYptYSWgiZA681t07mtY1t91rQ2TuYAEnxK41XUhrbnPDW9SQBnxKVtU1jS9zw1oyXEiI6ynInRkl3eO32grFwmuJcz/qH8wu6tvF5Jru9UVXERFq9iIiApU91FSp7oLkREFNTdRUqm6igIiICIiDP2hpzUpVKYMF7HMBPIuaRPmub6HqXEcU2kk3XPDhcXuJgYJJeBPIU2/LtIg5Gn7NrCm4VKoqPLmOEhzWwyoKpbGYFxe0H2bAZLc2VKFlJjMd1sYwMAbeC6axdo7D5/os/L/EvNf4+Wr9mVOJVqBzXX2w2LfUexwk/AET4/Jb9ZQc9oggOa5rxORLXAwYiRy+h5LTb73klvveS4Lywu57tGWaXgs7xFLhAk2z3LJJzHVX02OFVxjuljRM/eaXyLfg7dabfe8kt97yS8l2CnoCK5qXCDJiMy9tNpkztFMcufgrRTdxroFoZaDOSS6TjlstVvveSW+95FLyXG8/j+i4uj7Mq0yCXNqfbCqYlgANE03QM8+9HvHfc9oDfPPp4Jb73kUibJDD2loTViHAYcwyCe48sJIzh3cEHxKt7QpucGhoH+oxxkxDWVGvPx228Vpt97yS33vJLyt2bRU3NvDgIvc4GZkOcTty3UdJp3tfVc4tIe4OAAIIhjW5k59UH5rXb73klvveSXlLsukpuDqpcAA58tzPdFNjAT09U4UtbRL6VoIBIG4uEXZBHiJE8pnOy0W+95IBgZ8kv2Od2XpH0rWuN4bRZTL5Ml1MvzaZOQ4HfqpjQnjcS4WzfEGb+GKcTPq2iYjdbrfe8kt97yT2lbsGt0z3vMAW8F7ASfvVCyMRgd3fxWgh5pQIZUtgT3w10YJ2uhX2+95Jb73kly7PpKJp0w0AEgE4JEuJLiZPMk5PUlR0FEso02Oi5rGtMGRIABg81qt97yXjh4+SiMPb2gfXpmmx4YSTktu+64AjIghxDp92MTIt0dN7XVLgIc4OBBmfs2NOOWWla3Nz63kV5b73kreVuwaHs806jnXSDdaIM/aVXVXXGcwXQPALytQqF1RwaN6Vou34VQvM47szC6FvveSW+95JeS7PrKRfTc0YLhG7hE75aQfoqdbp3HTOpthzjTNMTDBJZbOBjrAW633vJLfe8kvJd4z1mf9Q/mF31wWDvNzPeHLxXeXV/m/JaeL6IiLpaiIiApU91FSp7oLkREFNTdRUqm6igIiICIiDN2k9zaNVzJvFNxbAk3BhLYHPPJcyl2hXaSwsueC6AZ72ahbD2tDYDQwzH/mAbjPcRByKXaVWpQrVBScwsY4sDmkOc4Nc5ptPItNMxyJc05aVq7Q2HwP6LasXaWw+az8v8S81/j5bW9rEPrU2gBzKZcHSCZAZgsI98Z2843doVDTovcHgOa0kOcARIGJAgST8MlXvbIILZBwQRII8QvWCBAaQBgACIHguG8dMLwqvupy127ZubacxykELPpK7nVCCcClTfED1qhqyTifuDn1WyowOBDm3A7gtkH4grwUhN1nei2bc29J6eCXLsI1j/AN54eLdojNvDu4k9L+4tD6jhXY2e65jzEDdjqQBBifvnn0WmT0P0KhwxddZ3oi63MdJ3hS5dY3n8f0XGo9qmq4sb3LaoZIIcS0teZhw7plhEELsN54O/Q9FCrTDhDmXDeC2cjY5SEhk7Y1ZpMa4Oa37Sm03CZa6q1r4yIIYXGcxacK3tCo5rA5ro7zOhkOqNaQZHQ8vBaZPQ/QqFSmHRcyYMiWzBGxE7FFV6dxL6kkkBwaBiAOGxxiBOS47kqrR6ouq1mFzTY4WgYIaWAkHJmDInC0tpgEkMguiSG5MCBJ5wFOT0P0KdDNp6juJUaTIFpG2LgZGBtjmrNXX4dIvP3Wz058zy+KkymBJDIJMmGxJ6nqVMbDB26FPqOd2drXVi13qg0g8tBa4XOc4EF0SYt5Qp1dWRqadO5trqb3R969rqVuZ5tc/EfcPRazTBcHWd4YBtyAeQKnJ6H6FWZhbwyamq5tRoBwWPMQIllkEYn7x5r2jVIoB73n1Li4gYlskwBGOkcleaQuus70RNuY6T08F7SYGgBrLQNgGwB8AFLl2fs6o59IFzgSZyLdrjbMSLoiYxMr3QVS6k0uMnInA2eRy+C0OE4IJB8CotYAAGtgDYAQAPAcklLs/bev4FN1S24jZpNsmCYugxtz5wNyF7pKxc+p3paC0NHdiDTa6ZiSe91ha3HOx+hVYpgEuDO8cE25IG0nml4srNQ1ROoqUy9pDWMcANwS6oHA5zFrTy9YdVXra728WHHDWFuG90ve9pjGfVG85XQk9D9CqzQabvsx3vW7nrRtdjPzVvBeENa8spuN0ED1iWNz4l3dE/TKpbWe7TB8lrzSDyQAIdZce66YzyP/6tjRAgNIAxEHZeVaYcCHMuB3BbIPxBUiS6VM95nxH6Lvrgs9ZuD6w5eK7y6v8AN9aeL6IiLpaiIiApU91FSp7oLkREFNTdRUqm6igIiICIiCrV1xTpveQSGNLyBvDWkmPoslHtmkWyXW7+8O6XAm5siDa6M5g9CtleiHscxwlrgWkbYcIPkVn9GUri605MkSbSc7t23c4/FxKCz98YQ63vluSBAPrOacuIAgscMn7pWfU1Q9jHCQHNuE4MEAiRyK9pdkUW0nUmtLWP9YBzpMBo3JnIbnrLiZkzLXiAB4HdZ+X+Jea/xxtRrmsukklouLRExjaYHMc+YVj6pDZtcTHqi2fhkx5rFqOyWudUeHODntt5ED1OW/3BieZ6rVqtNxKZY4nIAJbicgnBnB2IM4JC4OumAzWB1IVWBzmuaHgCAS0iRhxEY6wvKWsDn2AO9RtQnEAPLg0bzPdPKMbqb6RstDoMRcRdyiSBE/KFTQ0dlS4OwabaZEfhlxBmffOI6J0JjWt4hp5kc4xNodbPW0g/D5qf7x37IdlpcDiCAWgjeZFw5c1WNE3iGpmTmJxdaG3R1tAHwUzRPED5wGloEe0Wkkmc+qOXVOjpc07/AB/RZqmvaNpebwyGxIcRObiOQlaW8/iP5LkaPRUzcaNQkitLpAdFRlzXNMQZgxJPIbqwQ6Or1QptuIcRMEiDAPMydvhJzsmq1PDAJDiC4NxGLnBoJkjEkbSqO1BT+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1wkXBptuiJAwSJjxUKumLnh12AxzAI5vtkzPujEL2lpiKQplxPdsub3DERIyYMJ0JafVB7Lmh3MW4m5pLS3eJkEbx4pQr8RjXgEB0GDEjOxgkJp6FjAxp2EAkDHSQ2Bj5LzTULKbWzNoiYic7xySRbqq7WAuc61o3J2HxVdLU3Pe0B3cgE4gktDoGZ2I5c1DtTQtrtLHzad4IzgiDIIIg/ruAV7ptMWOebpDoMEZBaxrJJG8ho5DmnQ9Zqgahpw4EC7MQWzEiD16wq63aAbxAWv+zDXfd7weXAW56tIzCnQ0ga97w5xLyCQYIECBGJAjlMZPUqmvoC41TfF7WtHd9WwucJz3suPROhpr6ixheQYAkiWgj5kxj4qNTVgUuKA5wtvgABxBE7OIgx1Uq1IuYWlxEiCQB84DgR9ZVdTSfY8JhtFlgJBfDQLeonHinQ0sPeZ8R/MLvLgUx3mfEfzC766v831p4/oiIulqIiIClT3UVKnuguREQU1N1FSqbqKAiIgIiICIiAqNVpr4yR8FeikxExaUmLud6KHtnyT0UPbPkuiizw0aecdLneih7Z8k9FD2z5LoomGjRjpc70UPbPknooe2fJdFEw0aPSlzx2UPbPkvn/2R/ZMaYaj/wARUqcTUPqG4NEOJ7xEdcL7BYuzNqn5r/8Akriojqy+kPnP2w/ZNupbp/t6lPh6inUFoae/da0melx+q7/ooe2fJWdq+qz82n/UatqT4qLWselLneih7bvJcD9n/wBlBS1WtqfvFR/FqNJaQ2BFNrhEdA+34NC+wWLQ/wCrqPzG/wBCkkeKiOrEUQr9FD2z5L30UPbPkugimGjSelLneih7Z8k9FD2z5LoomGjRjpc70UPbPknooe2fJdFEw0aMdLneih7Z8k9FD2z5LoomGjR6Uueeyh7Z8l56JHtnyXRRMNGjHS53ooe2fJPRQ9s+S6KJho0Y6XO9FD2z5J6KHtnyXRRMNGjHSwM7LAINxwZ5clvRF7poin8eopiPwREXpRERAUqe6ipU90FyIiCmpuoqVTdRQEREBERAREQEREBERAREQEREBYuzNqn5r/8AktqxdmbVPzX/APJA7V9Vn5tP+o1bVi7V9Vn5tP8AqNW1AWLQ/wCrqPzG/wBCktqxVNAb3ObXqU7yCQ0USJDQ2e+wnZo5oNqLD+41P/V1v/jpf8St02nc10ur1Kg6OFED49xjTPzQaA4GQCCRuOnx6ICuK3s+s2mxjLWuaILw8tL3QYqOhue93i0zJcd+dNLszVABnEApgR3XuaQI04tECR6lXM/f8TAfQouNpOz9Q1zS6qSGluL3md75B9aeU7coUdRo9Vc61/dc47vdIaalI7REBrXtAEetmTLkHbBSV89puzNSxjGh+GgNt4tQ90NYHBrt5Ja6CZtD8RCnqNFqAW2ucQXQRxXyG2m2XxIAIExud5koO8ixdk6Z9OmWvdc697puc6Q97nCJ9XBi3YQtqAiIgIiICIiAiIgIiIClT3UVKnuguREQU1N1FSqbqKAiIgIiICIiAiIgIiICIiAiIgLF2ZtU/Nf/AMltXL02p4ZqB1Or/qOcC2lUcCHGQQWghBp7TovcwcMNLmvY+HOLQQ14JFwa4jA6KHF1X4ND/cVP8C99JN/DrfwK39qekm/h1v4Fb+1B5xdV+DQ/3FT/AAJxdV+DQ/3FT/AvfSTfw638Ct/anpJv4db+BW/tQecXVfg0P9xU/wACt0r6xd9pTptb1bVe8z0g0248ZVfpJv4db+BW/tVun1YeYDag596nUYPq4ASg4mhr6tga1zSS4NPeFSpkimCC7FhniEg4baOoW3SavUuFS+kKZa02yHODnRAIDSTaHNfgCS11M4MhZKf7SRcXsJBBqMtaWTSiq4E3nvG2nMjHfA5ErZS7bYX2WOnicIRBDngMMNOJ7pc7HKk/ogy1e0NQbRY5nquLuDVMN+w5A5y6qLZmGjoVZQ7Q1JID6VmJMU6jwHWtPDmRmbu/6uBkzAtq9utaXAsdhxaMt71rnNdAGcWE/DOMqr/+jb+DUzFoFri64UCBA2xXZ5/MM+p1+qAqMY37QUy4RTee8WVrXSXENFzGw07yQF9DTMgHw6FvLocj4FGOkAxEiYxz+CkgIiICIiAiIgIiICIiAiIgKVPdRUqe6C5ERBTU3UVY5krzhoIIp8NOGgginw04aCCKfDThoIIp8NOGgginw04aCCKfDThoIIp8NOGgginw04aCCKfDThoIIp8NOGgginw04aCnhN9kbRsNunwUBpWB1waAZJxjLt3EDBPic5PUzp4acNBQ+gx27GnM5AOd5yjqLSCC1pBwQQCCMYI+Q+gV/DThoKwF6p8NOGgginw04aCCKfDThoIIp8NOGgginw04aCCKfDThoIIp8NOGggpU917w161kILEXiIP/2Q==" id="180" name="Google Shape;180;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PkAAADKCAMAAABQfxahAAAA5FBMVEX////N7vY/Pz/U9/9LS0toaGjz8/M8Pj82RknI6fJhXl0zOz329vadnZ35+fnNzc3e3t5ERETo6Oh6enoAAAC1tbFJSULb//9AqcxWUVDh398+SEtMWFusy9Juamm72eBXZWhicXUrKytoaWM1NTJ2dnZXV1isrKzFxsLq6+cSDw4xMSy6urbV1dWcnZlZW1EAlsEfHx+MjYlDRDt0dmwiIx6Dg39kZV6SkpFWWE1zaGTR5/BvutW14e6Cg3u/v8AMDQGKyuAhIhkAkr+HxNsaGw8QGBktLiURJis7PDHo8/cyMjJHTlW8AAALIElEQVR4nO2dC3vaOBaGTwioDWNLQmCmMLN0N8bIbrDdOsSGnZk67W6abfP//89K5mJBSOO0jBMsf+0DOpaT6EWWfI4uBqBWrVq1atWqVUsVsSzClqnhvnwfrxLYZGWVqRRFFkDAs2ST7DthhNap2C+pTKWIdeSrm6WDveS5zEqRp93sDQecQ+CnAbTAjMw5txkecUeixtR3uI2BT5sUm4Ebp1P+vGU+jNxm9hZTcFhAvC6McGpCH4gJC4PNQF4JaALcdadg0jnnEbQrAQ7Qo+JlOPEg8gPfi8EBwiGRLzZmH0GSY1uQBy6YLJZ9XDx/5iIfSOSGk8CnMe2Cw6FDL10eGV+ZFeNLSkJxgsPpJcQBa1B7TjvcjL2B9dyFPowwlfctJKoeIUBDJITFP/HfMGS3jpB4k1k0e8EIDPToL61Vq1atFy3Wfu4SHF6UFJB715z4RU48ojBm3jSLiIFf6Lzz40HvHfbXkdZhf1+tWrVq/bjixcLDcWzgJOyLSGwRekAsQEk4ABgtQsRbgbTE3bwdJsgfxQiFCxtgIizRn1EWLhyAfphgygPXWyzi5yYqqtZQlJsQQY0bgscDPHIEGBgdgKYHMMVRV0RoTWEJUp+lYwBPWB1DnIR6XFgTgIaI7wKHu8I6mr5dkA8vRNHZmlzgrckH0gI6zsmFLzdZkUtrMluTi88hyIbvhsdE7grSVgrGmpxIcrQhH6Q5OZ71WE5u8kAhtxotdGzkiXhzHyJ35Djbps4Nq7MhZxeeHIpakwPw9pGRs3OAsZeT+yq5Gciz8qsdenhNTuO42WcKufxFR0UONpe1tW7nPL7gw3U7R725yXPyqR9NllbWw0Gg9HCE2POj6uF8AcQlnCd6somPMCE+YcgTn0OTIkMEaD4gKj6HzhABmcszqSBvePISYExYE3nJIPAj2SH4RxPNcjvJ+jFjZos7cWDbayvKLWRLa27b2fXu2bZoAZE9U6zYnmXXgJfYwfNw1KpVq1atjUZNVe3i1kDVdp753FCF9GrLahS2Xp+e5Drbuoej4/BlirMeN3kgvU2KwQ+C1VKPSpOTzvlqnte4FZ5oM2owRKJVY6wyOc2WQWQy+sJbjcB1ROihAfkgX9YmyUciEO8BWBqQN/OkJL8kupJ3U0CftSRPHdnUdSSHaNHGevRwKvn1R1HdcuBo1l+t39OEHBjLxljAYJ6xPKIL+X11ftB6/etprpPtsbfjID/vNHJ1esWtX1S9U/PGTklkj6mu8/3SpJ3jYB6IVwP8aK5BrKbe1S4oZU7PBeTrEKvteDIIdeVsr44+HDg1uVRN/lTrKMlHU6wlud9yRm39YrWbWZQlNIzVvE2sttpeqgv5fenrt9ex2lOt469zTdo5juIAhgQDiePVFusyyANjk0zj+LHdHjzuiq6YIPFzcST74SjObkhIpp60/GgrVvPYcGReI2MYlHg/v/M2Sc9rP7KrHS59CtDmH6g4eSwnBK+onCWa3gAMvVv8yE+ruufDgQzSy/ThGp4lYHwrlUZXkDPLwoDocCrPtixxFaRyV6/P5Rn9JZxceAd9SX6R/dJm9jb+OfKxXy55J+Q9ChFx5N90BHmQ8gGQXmsSAe1ZqQuOyfswbRMuSPuybQy5XIG6Ipe0bTkx9LPkjmws5dY5BHMAdy537ktyINNb8JswDMGWlW30iN9D6ThbJp6RU96Q/cGGXBT3Rmb+FPk86yVKJUeC3LhK+Zq8yf1bua6YJrCQHwTr8YAbQLvXbEUuuzdQyBdJ0pP7/n+G3L/CyCiXfOzihp+2wbSX5KgH/g2QBGgIVgcbCK590XVTBG13RW4sF5fnV3u2xvrnyF3HabnlxmpdLp9F0bV5S3QwXHR2PDQjzgIQ/4En4oJno7CL01YiL0d5XaJ+P9sOk/dwANmBHya/sT9mCZK83FgtTJJVKrJvsruaPVsdmM1+lBwQWq6YkU9PWB55eeQGWj+9YVVatHugqGq/fb/OXykS8VhBq7Ebqyl5dw/Fat/+ODzd9/R98ldq3f36S1Hr9LetOv9dtc5GD/ytPz4dnu57eoRcba+nvxS1Tn7baue/b1kPkf/5fHWOY0f4iykCMuuuAocyyd88pWM+gNS72tjzUJdfD7G3jtVKJH/7598Pu6X7EUvk5j7cIcj/OilC/vY/fzfprnbJaSBLdiDy07NPf75/c9JU8k7P/r2nFN/++/5bCbBb2iVnfMwORf7pfaY379+o2rZWKrlf30cOYMYHq/O/RJUXqvPn0A45RtCyDtrO//pUqJ2Xr92VA4uFfJTdtPy+vXSp5J+TZazmhperWE0TcjCM5YAHNoyVV6EL+X2V6beXrZcTq5UtveJz4Z6S9fCFXvNq8zTtrSez1Fhtlo3DeeDa9vIJxpUjH9p5WdS72lc5kJX2MEZlzquVqRYDZ8/VnnmvxuC8wmuj/Cnw9TDALnmLjStMHpkQrOepd8inEZyXPMdSpswU2g+Q22HYs6tLztrN6Tp9P0q9qvDVDtle66X2xOdV3a9m9pOLMLne07fj22Q5RZXHapUipxhbwofb084BY7xOrI5UilwoyL5wYCm9/HY0yh/wodcaSJwSs1jEUrU6b03TuZ6xGlf6MLVvt0WsxijFblLVWM2ZjDr7IpZLA8G5I+IZxKt4Pwf5tVCYruNz5VndmSezbK9V9eGQh8iK3Nr14T5kXyJUSXLigD2a9ZfPpW3dKZPWS++VvaMVJQckH6iw7OHme8izB5lWk3xLkZmnl3OpxlXJK37LFFXS7/JkRt5N5FrqqpJ3g3znwFasFq5itUUlYzUpozvY48nsUdXI2x2+qXS9/HbiW5vtInrFaq45iYtd7VWrc0fZIKRXO8d8E55v9e2hXDORcuYmYbo8VDXyyCLddXorVsMGtOYklR/N8lDFyOUI5HDPOJz0ZMiylFX1ZAKe2g+MtwejdqeyEYvQNNjXziX5fJB9C0llyQXhA7PIfA5wXVFy9Plmjlubgu6Qs2tvWtUZRU4huthMKN6bV/PtqKoziuJOTSkM986r5bHa6it9K0XOb79ejb/uWyG0R9UiZ1LWj8w0PMFvf5jceCGjUY/FagPlYfuT3qSgNej9puqdmtfRdg0kPo46r1Q735Hat/eTj4brEuqGi9VtTxNyEath3+m2BiKmqeL9fEf3Vwg5VY5YFN0j92XfqyW53K6mJXmaFUxH8uVTW3QktzKHXjNy/HUTq/WrGKvtqPbh9qshV4Su9QTr9cmZoraax46D/LytqPWuVdBqf/ld1Qc1a3IcsdoPx+d1rHYc7Rxfir6dzbl+fbtxKejvaGxqdz/PxtuvYKrHqrD7zwS8luXUkBz1yZWlJTk3Ad1oSU7GHh/pR34JGIhtgnbjcLi/2a+m2djrHmlMjlEuXNhCr8/ebnT2tq3mHUmsdue0cjnvClqj0Zd/qvqg5rXqWO25VbdzWK2Z8Ltplde3K9rxZOjAa6b6eTKCPJpmyyA1JOcx8M9akoM9mN/qSS58166W5IjQ86F+5JfYwEHMAFd1ffuW7u1pEKrungZVpftwR7ISsIFYLvSqqMVev1U1UfPocZDfdVV9KGx9+ZeqczXLqWO155b2sdoiDAG7vlwUZukVq10AsNGAAx2j1lQrTyb7Dp+AQ8SBXWpJPiFg9LQkb2tLPucw7OtBPlg+fUCQI56MuD/225qMRtFOhn6LkeES4mIaEcCGDrEapL0WBvho2/khN0kq+qywbRn+w3kHIT95mbHa93U+pLmGH4pa9H//UNVR80j78T/7AsRUHPoEa6hqO+9JX3xXq1atWrX26f8uDnJGw5XGhAAAAABJRU5ErkJggg==" id="181" name="Google Shape;181;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182" name="Google Shape;182;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183" name="Google Shape;183;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BAPEhAQEhQQFRAREBYXFBUUERYQFRIYGRQRFxUYHSggGBwlHBUTITMiJTUrLi4uGCEzODc4NygtLi0BCgoKDg0OFg8PFDAdICQsLDcsNyw3LCwsLCw3LDgsLC0sNDcrKy43LCwsLCs3LDcrKy4sLCssMCs4LDgsKyssLP/AABEIAMIBAwMBIgACEQEDEQH/xAAbAAEBAAMBAQEAAAAAAAAAAAAABAEDBQIGB//EAEMQAAICAQIBBwcKBQMDBQAAAAECAAMRBBIhBRMxMkFTcwYUIjNRk7MVI1JhcZGSodLTQ2KBstFCY3IWwfAkgoOxwv/EABYBAQEBAAAAAAAAAAAAAAAAAAACAf/EABoRAQEBAQADAAAAAAAAAAAAAAABAhESITH/2gAMAwEAAhEDEQA/AP3GIiAiJo11btVYtbit2VgjldwVyp2vtyN2Dg4yIEnJHLCag3BVdeZsav0gBvUcBcmCcoxDAE4ztMwOVyNQunei2vnOcFTnmzW5rGTgK5ZeGSNwHR9mZuSvJtNNaj0PYEFC6Z0d7LSy1sDQQzsdgTNwwBx5z6op5GtOpuvtursWxXrQCuyuyqg4xXXYLPRyQGZgAzEDiAqhQ963l3Ze+nTTX3NVVVqLDXzWBXa9qrgO6ljmlzgfV2nE91+UNBUWG1BWyaZ633dYajPNYXp9LHD25xJbOQrV1Fl2n1CViyijTEWV2XuBVZc4cObQSTz5HpZ6o+yedL5LrVzS12YSldAiKRltmkDgAtniSHHHsxA6FPL+mfO3UVHaj2N6WAETHOEk9G3cu76ORnGYbl7ThQxuUAvzQBzu53YX5vZjduKDcBjiOM5d3knvpNLXcC3KLEhOP/q72tHAkj0d2OPWx2ZxN2l8nSr0WM2nDU3m883S1Ycea207TusY5+dJz7BjHbA6VXLFDtWqWo5tVLE25YFHzsbI4ANg4z04M01cv0baS9taNctbKNwPB22plhwALeiCcZPASCjybdLKHW5F5rbvKpYttiq7tzbsLNjJ6ZGGVsZJGCQRpr8k3VBWNQux6NNptRmolmShnIashxzZIscHO7HAjjnIdmrlqhnatbkLJzoYZ6DUcWD7VPSOkZE8HlusmoId/OWig9Ksjmtn9JSMj0VB/wDcDILvJtjUa11DVtzuvuFiLh1OqF2NvHgyc8Dnt29meHjk/wAmWRxY1tWeequ2pUyJ6FL17QGdjx35ySeiB0+V+WE05oV1djdYtfogHYpIBufJGEBZASM43jszF/L2nRrFe9FNJRbcngjOUCKx6ATzleB27pJyt5NpqbbHuss2tQdMio9lW1XJNzEow37sVcD0c39c11eTr8262XI726nRauxxXtBfTjTbht3HG46bIOfR3DpxxDprytSWVOcwzDKghgT6G/aMji23LbenAPCehyrT6J56vDrU6ncMFbXCVEHo9JiAPaeici/ycdtYmqN6lUv84CmtjYB5s1XMiwvhUyxbgvT9pJx5N8k2VV2uPm3stGxbFVzXoq7Tzen+bbHBWt28Tt5wZzggh9JmcjTeUlD1c+XZEy4y6MuNhIZjw4KMdboHbOsBPltV5LWvWKvOa9q+dqqmlim29wyuy84N1icQG6MM3o8YHWr5eqN9mmZwro1aLk8GNlYZMezOSBnpKnExpuX6Wrqd3FZtAZVJyQC20FiOCjPDJwMznf8ATD7tvnCc01mhtsXmvnC2kFZTa+/ADNUhOQeGQOPGaf8Ao7BU76XzTXp7RbS1iMldljKVAsXafnrAQdwPo+w5D6yJgTMBERAREQEREBERAREQEREBERAREQEREBERARE53lG9y6PVNpxm8U3GgAAnnQh2YB4E5xwgdGJ8Y/KGnqoL6PUlmB09d7tbZeaqmvVbLrUdiFdVLklsYwS3BSJJqOVrSwuSznWq0nLR09irkXCt9KarAi8HPSMqMNgkDDYgffRPkLuXnuvrr02oTm7dUlHOIEf5s8n3XNsYgqx3ovHiBxHtElPLmqWukm5WfUUh880oSt11enpJVekhlvJIJPEcMDhA+5ifD8qcvW0GxX1Xo0W3VnHMLq7sUUW1itHXZYRzrqVUBm9DHbn7cGBmIiAiIgIiICIiAiIgIiICIiAiIgIiICIiAiIgIiIGCZiuwMAVIIPQQcj75y/KrTtZpLa1Uvu2b0ABNlIsU3VAHp3Vh1x9cn8lqSG1lgrauq7UCzToyNUQnm1Ku3NMAUzYlpwQCck9sDvREwYGEsDZwQcHBwc4PsnqfOeSexbNeldNlSHULZWDp7aKynm1KEpvRQfTrs4D7eggn6OAnhbVJKhgSOkZGQPrE9z5XTqlnKWRp3p83Nu1/NrV5+2xPnHN4TZzYHtOXYA8Nq7g+qiIgeGtUEKWUE9AyMn7BPc+V8rtOtj0otVj2rZpnGNMWRlS9WCtqduKtu1m6wIz0HOD9VARE1W3hSq4Y7t2CFJAwM+kR0f16TA2xJtLrA5AC2LlK7fSrZOD5wvpDrjacr0jIz0iUwETBM5/KLtZTalJYMUcI6kAB8cNrHt+vogdDMzmfMX1awuTusCBwyBTQLAoW1ek+i2d1RIYYBzjozN/J9OrW5N7jm/SawKFYFi9pOSx3KMGnbjOMEEQO/mMzgaSiwNUxS47b9dzhLnHMvbZzfos3pDBrxgHAGB7JDotJeaNu2/nN+mYMzsMKunp3ZLODjcLM43HOeHGB9dEg5EVhUwbdnntURuzu2HU2Gvp442lcD2Yl8BERAREQEREBESLlnXeb6e/UbS3M12WbQQCxVSQoJ4DJGM/XAtmnV3FFyqhiWRQCdo9JgM5APtkPJOusay+i5axZTzTZQtsauxSVOG4ghlsGOPAA9uBZruqviVfEWB53293V71v243293V71v25VECFdTaXZOaq9FUb1rf6iw7v+X85s3293V71v25mv19nh0/32ymBLvt7ur3rftzXVqbWLjmqvQYKfnW+grd3/NLpNpOvf4g+DXAb7e7q9637cxvt7ur3rftyqIENWptYuOaq9BgvrW4+grZ9X/NNu+3u6vet+3Gk69/iD4NcpgS77e7q9637c8U6i1t3zVXosV9a3Z2+rlsm0X8TxHgN9vd1e9b9uY3293V71v25VPFlgUZJwBA0c5b3dXvW/bmq3V2A45uoseIUWtux7fV8B9Z4TcSz9GUX2nrn7Aer/Xj9XbNtVIUYAx2n2k+0npJ+2GJKN1hcWADYwXaCWQ+grZJIGet0dHCXASfSde/xB8GuUw0iIgIiICIiAiIgIiICIiAmjW6VbqrKbFDJarV2L2FGUhhw+omb4gQ8m8mrTzhD2WPaVLvY25ztUKo4AAAAdAA6STxJJ267qr4lXxFlMl5SQMgBGQXpyP8A5FgVRJvMa/oD85nzGv6A/OB5T11nh0/3Wz5/Q6PVtrxbdbv06raadvoV7jhQprzknDMQxz0dPGdKzSIb3rCjLJST05Cb7cn+vR/XPZL10FY4BAJeN3HeT7E2dUybSde/xB8GuZ8xr+gPzk2k0Ve+/wBAesHwa5CnRiT+Y1/QH5x5jX9AfnAxpOvf4g+DXKZztLoq99/oD1g+DXKfMa/oD84FEm0f8TxHnC8q+V6dElZNYZrHA25482COcbp7AeH1kSnknTV3Lzq7SjOXTaTxU8QS3b2cB+cu41MzVnqp8p3jqveSSEG4jgT/AKR9p7T9Q/KE0/EMx3MPuH/Edn/39c8pyfWAAK1AHAAcAB7J68xr+gPzkKURJ/Ma/oD848xr+gPzgY0nXv8AEHwa5TI9BWFa8AYHOD4NcsgIiICIiAiIgIiICIiAiIgJ4uUlSAxUkEBhgkHHAgHhw+ue55dAQVIyCCD9h6YHL8l77H0+bbGsdLtZUXIRWZatVbWpIQBc7UXoAl2u6q/86viCeeT+TqqFK01rWrEsQowCxOS32kkn+scpOFQE54PT0AsfWL2DiYFU82OACT0DifsEn8+X2W+5t/TND61WYDFu1cFvmret0qvV7On8MD1oweetLZyyUnHsG63A+7GfrzL5za9avPWcLfV0/wAK36Vv8sp8+X2W+5t/TApk2k69/iD4NcefL7Lfc2/pk2k1q77+FvrB/Ct7mv8AlgdKJN58vst9zb+mPPl9lvubf0wGk69/iD4NcpnN0utXffwt9YP4Vvc1/wAsp8+X2W+5t/TA3GoEhiASOg4GR/WadF/E8R48+X2W+5t/TJ9HrV9Phb13/hW/pgdGJN58vst9zb+mPPl9lvubf0wKYk3ny+y33Nv6Y8+X2W+5t/TAaTr3+IPg1ymR8n2BmvIz6wdKlT6mvsYAyyAiIgIiICIiAiIgIk+v1iU1PdYSErBZiFZzj6lUEk/UBNOi5WqtWxlcgVNstDq9TI20NhlsAK+iykZ6QwMC6Jr59fpL/pPSOhjhT/U9EwdSgIBdQWJVRkZLDpA9p+qBtiJJyq9a0XNc5SpUc2sGZCtYU7mDoQy4GeIwR2QK5PruqviVfEE4nkVelld9tVyvXZburrF3PNSnNoNjNubazEF9meG/HTmdrXdVfEq+IIGy+zaOAyTwUe1j0f07T9QMzRXtGOnpJPaSeJM1VekxfsX0U/8A03/b+n1ymBLX6+zw6f7rZQpz2TRX6+zw6f77ZTASXSde/wAQfBrlUm0nXv8AEHwa4FMRECXSde/xB8GuVSbSde/xB8GuUwEm0X8TxHlMm0X8TxHgUxEQERECbSde/wAQfBrlMm0nXv8AEHwa5TAREQEREBERAREQOb5R6BtRpb6FIDWrtHpFe0f6l4j7ROG/k3YjtzYS2samrWBbbHZ7DzLVPVbYyszBPmrEY7uKqvAKDProgfDW+SFrV017qlBXUm8DJCNztl2irqO0ZWmyzgSBwQcOwU1eT96+auFpFoCNqn3g1s76hrtQorepiRuewqylGJIzjE+wiAiJ5dwoLEgAAkk8AAOkkwPU53LNh2qqhiWerq43bRYuSMkDtA6e3PZKatbW6GxLEdBnLKwZeHTxE0Wodoc8GaynI9gFgwv9Mn+pMDYl7AADT2gDAHGro/HM+dN3Fv31frlUQObXqW56z5i31dPbV9K3+eUedN3Fv31frma/X2eHT/fbKYEvnLdxb99X65PpNS2+/wCYt9YO2rua/wCedKTaTr3+IPg1wMedN3Fv31frjzpu4t++r9cqiBzdLqW33/MW+sHbV3Nf88o86buLfvq/XM6Tr3+IPg1ymBL503cW/fV+uT6LVNhzzFvF7O2rsYqf9ftBnSkvJ3UPiX/GeA86buLfvq/XHnTdxb99X65VECXzpu4t++r9cedN3Fv31frlUQI+T3Ja8lSvzg4HGfU1/RJEsk2k69/iD4NcpgIiICIiAiIgIiICIiAiIgJq1TYRiVLgAkqBksMdUA9JPsm2ar7do4cScBR7WPQP/OzMD5zyZ0rC3V5FpR7a7N9qJXbYwqRQClYAAXaMZVW4DII4nv63qr4lXxBNtFe0Y6T0k+0npM0cpA7F2kA85VxILD1g7ARAriS7Le8q9037kzst7yr3TfuQFfr7PDp/vtlM5taW89Z85V6un+E30rf9yU7Le8q9037kCmTaTr3+IPg1zGy3vKvdN+5J9Ilu+/5yr1g/hN3Nf+5A6USbZb3lXum/cjZb3lXum/cgNJ17/EHwa5TObpUt33/OVesH8Ju5r/3JTst7yr3TfuQKZLyd1D4l/wAZ5nZb3lXum/ck3J6W7D85V6y/+E3fP/uQOlEm2W95V7pv3I2W95V7pv3IFMSbZb3lXum/cjZb3lXum/cgNJ17/EHwa5TI+Twd1+4gnnBxAKj1NfYSZZAREQEREBERAREQEREBERASar02Ldi5Cfb0M3/YfVn2z1qH6EBwXzx7Qo6zfmB9pEzduWtubVWZVPNqW2IWA9FSwB2jOBnBx7DA3SfXdVfEq+IswbLcnFaY3VgHnDnYQN7Y28COOB2+0TOu6q+JV8RYFERECav19nh0/wB9spk1fr7PDp/vtlMBJtJ17/EHwa5TJtJ17/EHwa4FMRECbSde/wAQfBrlMm0nXv8AEHwa5TASXk7qHxL/AIzyqS8ndQ+Jf8Z4FUREBERAm0nXv8QfBrlMm0nXv8QfBrlMBERAREQEREBERARBnEt8pqlr3tuDc3batePTZa1djgD2it8fZA7c82OACTwAySfYB0mce7ylpRmDll2hScqwOSbQQVxkY5lj/UY6Z65T5VCNzZrZzlNoDAbm2WW449GFpY/WcCB0dOvS5HFscPYo6q/mT9pM3ziHygHz+2otzCNYfSA3KK67BjP8to6e0To0avdY9e3GxKrM54EWFwPsIKN+UCqT67qr4lXxFlEl5SsCoGYhQHqyScAfOL2mBVEl+Uau+q/Gv+Y+Uae+q/Gv+YGa/X2eHT/fbKZzU19XPWHnasFKgDvXGQ1mRnP1j75R8o099V+Nf8wKpNpOvf4g+DXMfKNPfVfjX/Mn0uvqDXE21cXBHprxHNVjI48eIP3QOlEl+Uae+q/Gv+Y+Uae+q/Gv+YGdJ17/ABB8GuUzm6XlCrff89VxsGPTXua/rlHyjT31X41/zAqkvJ3UPiX/ABnj5Rp76r8a/wCZPyfyhVsPz1XrL/8AWvbcxHbA6USX5Rp76r8a/wCY+Uae+q/Gv+YFUSX5Rp76r8a/5j5Rp76r8a/5gZ0nXv8AEHwa5TI+T7VZr2VgwNgwQQR6mvtEsgIiICIiAiIgIiICQWci0NndSjZDAg8Rhg4IweHRbaPsdvaZfECL5Jp7pc8DniGzljnd09Nj/buMzfyZW5cugbeEBB4j0dwBHs4OwPtBxLIgc/5HrLWsQTz2RYMnaVKouMdgxWolGn0aozOucstacST6CbtoGf8Am33yiICIiAiIgIiICIiAiIgMREQEREBERAREQGIiICIiAiIgIiICIiAiIgIiICIiAiIgIiICIiAiIgIiICIiAiIgIiICIiAiIgIiICIiAiIgIiIH/9k=" id="184" name="Google Shape;184;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hUTExMTFhUXFh4aFxgWGBwXGBcYGRUYFxcWFhgYKCggGhslGxsXITEhJSkrLjAvGB8zODMtOCktLi4BCgoKBQUFDgUFDisZExkrKysrKysrKysrKysrKysrKysrKysrKysrKysrKysrKysrKysrKysrKysrKysrKysrK//AABEIAMEBBQMBIgACEQEDEQH/xAAbAAEAAwEBAQEAAAAAAAAAAAAAAwQFAgEGB//EAEMQAAIBAgMFBAUKBAYCAwEAAAECEQADBBIhBRMiMUEyUVORFDNhcdIGFSNCUnOBkrLRQ2Khs4KTscHC8GNyJKLhB//EABQBAQAAAAAAAAAAAAAAAAAAAAD/xAAUEQEAAAAAAAAAAAAAAAAAAAAA/9oADAMBAAIRAxEAPwD9MbFXFuuwvWstyJG8XNaKXFAyhiVJa2XJ0EFV0Mkj27tK4FUi9akJxAvbMvqYGXkshVnucnQia+kpQfP429bYpL2WYWypfeIsOSkONZEQx07/AGmuLGNuZQLt+y3C2bI9sBiVgCDJyzJGoPfX0dKD5tMfckjfWgsHLFy0SDoBM84Et01IBPWuUxlzKJxCZ4bMRcs6EshAtlgYHaHEDy9xH01KDJ2XjiXZXu22k8MMnPM+ihdYy5OcmZrWpSgUpSgUpSgUpSgUpSgUpSgUpSgUpSgUpSgUpSgUpSgUpSgUpSgUpSgUpSgxDti5oBaklwJOfQbxgx0TshBIb2rI611tHF3F3hVyMrsAIWIGFNwcxPag/gK2aibDoTJVSe8gTyI/0JH4mgo3cW6B+0+W6q8uLKVtsdEUz2j05dZqq+2brAqtm4rspCnKWCvmCa5soIE55kAgGNa2rdtVEKAB3AR/pXdBmWNo3Gso4tHMdHVsylWUww0UyMwMHkRBEg1xjtrvbJAss+oAy5pkgEk8MBBJkz05VrUoMzC7SuNeNtrDKsSH4sp5lhqoAIDWdJ1LuBO7aq9nbFwtl3X14k54jOgJHANIYweuQz1rbpQZV69dz8Lab4ArlE5ctuYaDAEsxkSehFQWMXcIX6RpzoIyAgjJad8xA0kM3dqREQa2hbAkgDXnpz0jXv0AH4VzbsqvZVRoBoANAIA06AUFbZuKzjKTLKiliRBObNryC/VPL26CrtcogAAAAAEADQAdwFdUClKUClKUClKUClKUClKUClKUClKUClKUClKUClKUFJdoAIXuQgDsuhLaK5WeQ7prhttWQJzNzIMIxgqVVgYGhBZRB76jfYtszK2YMyDZQzmmZ75kz3zXa7M5SykglgWtqTLGSZ6f/goJV2lbJftQi5mJUxAZ1MdSQUb+kTNVrm1yRcNtM27tF+PNblgzrk1UxqjSfdAMyJbOzcnZ3ayIOW0okEliNOkkn3k1yNkqAyxahlysN0sMokhSOo1bT2nvoIrW3kLwRCQgVtSxuNnLJkA0yhdTPPMCBFWRta1rq2kCMjTJZVAAjXV0/MKiOyFnNFqZmd0kzLNM98sx97HvrxdjIOQtDSPUpy4dPdwp+Ve4UE1ra1pioBbjErKMA0ZZgkc+IaexvsmL1ZybMggqyiCWAFtQMxGUtp9aJE9xNaCjTXU0HtKUoFKUoFKUoFKUoFKUoFKUoFKUoFKUoFKUoFKUoFKUoFKUoFKUoFKUoKWI2ittirA/Vj25y2vuGU+3Q1VvbdQG3AlWuZXJMZAYVWEA5pdrY5jRmM8JFdnBi7cukmIcDRLZ5W1IJLKSTxt1610NjrBGYw0SMlnXL2Z4NY6UGlSs9rptXFD3WKsjHiCjVWQCMoH2jU/p9r7a0FmlVvT7X21oMfa+2tBZrMfbVtZzBgQrMRoYCXAjDnzBI9/Sa+f+Tv8A/UNmYxlS3eZLjcrd1GU6wIzCUmTGjVs4LZqtaRy0Sik8FmBpm04NBJJoLWG2mr33s6CFlTPbggXIH8pZAfa3sr3aG01suisCc4aIBLFlymABz4c7H2Ia4w+z1hWS40AEKVW0IBPEFhNJPOu8Jh1JdWCvkYKpZVnLlt3ANABAbXQdBQePtZABwuSSMqjLLAzDDWI0PWQASQBrXWB2kLjFcrKYBExqMltiNOo3gHd3E6x7c2VZJByKIM8IAn36c/bz566mZrWDtoZW2imIkKAY00kdNB5CgnpXhYDnXjuFBJIAAkk6AAcyTQdUqO5iEUAllAPIk6HSdPwBP4V5axCNorA6A6HoSQD5g+RoJaVyrgkgESOY7p5TXVApXisCJBkeymYTHXu98x/ofKg9pXD3VUgEgFjCyYzGC0DvMAmPYa4uYpFOUuoOmhOusx55W8jQTUqE4u3AOdYJIBnmVzZh7xlaf/U17axCNorA6A6HoSQD5g+VBLSleKwIBGoPI0HtKjS8rFgGUlTDAEHKcoaG7jlZTB6MD1qNMbaPJ1PIaEfWAK+ciPfQWKVCcXbnLnWSxUCRJYLmKgdSF1juqS1cDAMpBBEgjUEHUEUHVKUoFKUoKfo9wM5R0AZgYZCxByKvMMPs91dbu/4lr/Lb46tUoKtrDvnDu6mFKgKhXtFTJJY/Z/rVqleM0f8Ae8xQe0rxjGp5VCMZbKLcDAo4BVhqCG7JEdIMz3a0HGz9m2LC5bFm1aX7NtFQd/JQBUGz7yHD2xmTW0o1II7A5jqPZVqzi0YgA6kSJBGgMHn1BIkcxIqDZVhdxa4V9WvQfZFB7gFt2kCB0gEnQgAZmLQonRRMAdAAK6wLAteIII3g5fdW6n3CfZXyFUcObge8ES3l3giXK/wbfQKf9aDSpVXeX/Dtf5jfBXz3y0x21bdq2cBh7N26bsMrPmXJkeSc27jiy65qDd2rPAFnNm0gAnsNMSygc+/8KyE2de0B3uXKVIy29VNzORrcI5DKAQQASABNS7HxGNc2zjLFi00mN1da4ScrSGUoAukcmb8K+goPnxhLos27Jt3GClhP0SkW2S4igDOQSqso9uWasYQXULfROZXn9H2muO7cOfQDMOtbFKDBxuFu3LmfLeUDkoyAaDRiRcBLAzH1YZgVMgilfwN8sENl2Qq3S0EUlAuqm7M820kEsZywDW9sq4zBizXDxcO8TI2XKo5ZV6yfx17hdoMfZqXLUzbcggaKEUSCZJm4ZJkD3KKhxiXLrPkW4vZU6ISGUMwM7wa8amR9kfhvVVwfbvfeD+zboMO7s2+3W7IbOnDahXlSSQbmvZPLL23mcxq3jbNy47fRXApRRM2yf4quIziOF9DPPp37dUt5c30cWUjll4MoXVs0dvMQInlrHM0GfctXWRUNi5BuXC0Nb0W4LoEcWp4109/4zYLeoxJs3CCOYNsSzXHduHOYHEI1Na9KCjiMawRibNwAKSZ3ZEAayA+vurIOAv8A/l7KDspzRIB9bzzS3f0mtvavqLv3bfpNWqDDwGGu23dst1s6jMItAbyWJcQ/UNEGTCqJ0FRWsPeCpNl5GTSbfDDo9zizcWqCNB7fZu4ksEYoJbKcoPVo0HnUWznYoMxY6kAuuViASAWWBB/AUFBd7mB3LgLdZwJtnMChUCc4y6se/lU2Au3EtW1axclUUGGtkSFAMHNyrSpQZ2J2utqN4lxJ5TlMxz7BPeOffSsr5afwv8X/AApQfTUpSgUpSgVBi8PnCiYh1aYk8LA6d08p7ianrl3A594HKeZjpQYyfJ8AAb1oylSOUqzFnWQZEzAjkOXfVgbLi1ugxZc5PETIRmJKA6nhDED3Ae2tFrgAkkAASTOgA5n3VEmMQojgkq+XKQDrnjLpEjn15daCGxhGW4GJB4Wk8iS7IeXIABRXeyvUWvu1/SK6w+NR8uUtxKWEqymAcpkMBBBIBB1HdVTZeCXc2tbnq1/i3Psj20GnVXB9u994P7NunoK99z/NufFVbCX0tveWLpi4PqXH52rZ7UGfOg06VTubTtqCxF0ACSd1c0A1P1auUFXGBgUZVLQTIUqDqpE8RAp6U/gXfO38de426y5SoJ4tQASSMpPTlrGp0rM9PxDDLumUspGYKwyvnyqwzAgApLweWWDzFBpelP4F3zt/HT0p/Au+dv46p2MTcNuxvcyOXK3OmYqlwZh/KzKGA6ggEdK62ZdYBQ7OWFi2WDTmzcQJKjqSDyGsUFr0p/Au+dv46elP4F3zt/HVTF4u8lwhLZZdJJBgQswveSOvKVgwSKrXtq3uyoAaGOY2ng8IKgJMqS0gSYORj7KDU9KfwLvnb+OoLF24rXCbNzieRrb5btF14+9TXWysQ7AhwdANSjJznSG5kQDI+17NeMdi7qM2RCwAWBlaPrlhI6wFEjlmFBY9KfwLvnb+OnpT+Bd87fx1l4jHYkwVtsBbuZnAUg3LZhcoBBkgM50I4rS6wxq1jLjb0hWaRuTC66G84eRrAyjU+znQWvSn8C752/jp6U/gXfO38dULl5zbXI5zG7dVeLmQL+RZPOCo591T7Nds5BLdmQGmQu9uBCQdQSoGp1Ma60HuOu3Htugs3JZGAk24kqQJ46n9KfwLvnb+OrDnQ+7un+g1PurGG0b4A+hY8KHstJOTM4/2B79INBo+lP4F3zt/HT0p/Au+dv46qbNv3jcui4GysBctkjsgyu65CCAquQSTNxhyAqCzfbKpzuQRh8pJMEs0OFP15WCefOg0vSn8C752/jp6U/gXfO38dVRcYuOJoF5g4GoC7poDfZHYPTnNW9mOWs2mJkm2pJ5zKgzNBkbewd3EZMtsrlmc5XWY5ZSe6lfQUoFKUoFKUoFQYvDC4ACSIdW0jUqwYDUHQx019tT0oMVPk4ggb29ABBEoMylizAkKDxSQYIPdHOrdjZ27QIrswF0uM5kgM5YqCBMCSBMnlJNX6TQU8PgijKcxYKriTGYl3DknKANI7utdbK9Ra+7X9IqyDWZstL25tfSWvVr/AA2+yP56DUqrg+3e+8H9m3Td3/Etf5bfHUeAYhroZlLbwSQMo9Vb6EmNPbQSbUE2boHht+k1kfKX5aYPAoly/c4HfJKceU5WaWC6xwxIB1Irf3g7x51Xx+zrN8KL1q3cCtmUXFDgNBGYBuRgkT7aDH2dt/BbQ3ZsXbV9QSSsajhYAsjgEdeYrY+bbHg2vyL+1c3lVWtAAAAmANB2DVreDvHnQV/m2x4Nr8i/tT5tseDa/Iv7VY3g7x503g7x50GfhMLZfNOHRSrQQVQ/VVtCP/aPeD76mOysPIO4syORyLInnBipcNbS2IU6TOrFufPViTUu8HePOgr/ADbY8G1+Rf2qthNnWc136K3pcEcC6fRWz3Vo7wd486q4S4M97UesHX/w26Dr5tseDa/Iv7VX9HsZ8m4t905FjNlLZY59kTNaG8HePOot2mbPpmiOf+3KfbzoOPm2z4Nr8i/tT5tseDa/Iv7VY3g7x503g7x50GbtPZ9kWbpFq2CLbRwL9k+yrXzbY8G1+Rf2rnatwbi7qPVt1/lNWt4O8edBTv4LDorMbVqFBJ4F5ASeleYbB2XE7i2DJBBRdCDBEjnVxmUiCQQeYMa1xZVEEKRGp1MmSZMk6nWgj+bbHg2vyL+1Pm2x4Nr8i/tVjeDvHnTeDvHnQfL/ACssJb3eRVSc05QFmMsTHPrXld/LNh9FqPrf8K9oPp6UpQKUpQKr422zBcsSHUmTHCGBboZMTA7+oirFKDDXCYyAC9vVSrHM2mZjLKMupVYjUctTUuHwLrYS0yowS5ChezugxFuQ3LKuUHny61r0oMvZ+DZHUlFXgfMUMrLujADQHo3T+pNWtleotfdr+kVarL2Xin3Nr6G76tetv7I/noNSqGHwyM94lFJ3g1IBPqbdS+lP4F3zt/HXOz2JN0lSp3g0MSPorf2SR/Wgi2rg7e5u/Rp6tvqj7JrRqrtX1F37tv0mrVBXxbJwh1DS0CVLawT0BjQHnWe+OwmUsotmELgZQuYBskAsAJzwuvU1a2nbLlE4NWM51LDRG6Aj/s1AmySCGG4BBkHdNMk5ie31IBPeQO6gJdsvbtXLdq2wu9nRR9Rn7ufCRHfXWByOSDZtrAnSDPG6aaDQ5QQeobpXPzW2UKrWlUOzwtogFnzFyePXMXcnrLE867tbPuLMPbAKhY3bQACTpxz17+goPL13Do+R0tqTGXhBLTz0A0j/AHHfUd3GYVVkpznQWWLaLmMrlkaa6xXRwO8JbNh3MwTuydQMpE5/wiom2GSwbNbGhBAtmCCACDxzBAUROoUCgt4MWbgkW1BHMFIPWDqBI0Oo00rm++HQkOiAKFk5NOMsBrERwnWffGksPgXtzkayJiYtNyEwO37T51B6G91rmfcGGC62mMjdgieP/wAjj8TQc4naGEQ2xlt8d3d6hVKnRdQ0E8bW10nW4vTWpsWURmAsW2yqpPIE5i4gCNTwwB1LDlzrn5o0ZYsQ4AYbowwHIEZ/YPKvbuBZ3Oa5ZLZRwm2dAC8NGefrMO6g5u3baoHNm32nUiBoLYuEkaazk5ac/ZUuDFtyQbNsQNdAeIOyMOQ0ldD1nkK8GzrsKN4hh2bW2dS+fMDxcuM/0rqzgrqGVe0NIjdmBqWJ7cySTNBZbCWhru0/KD/QCqK4rCwJW2NFJ4DpnEqZI5e3zipccb623bPaOVGMbtuik/bqE7G9mH5AepPILkH1/s6UHuAxOHuveRbdubTQRCEkajPA5DOtxdYM2z0iuEurwzh7QkIdCDAuMF14R1OneAeUQbFvAOpkGyCECSLTTkGoXt8udQWNmNlUrctEcJzC2TnyZcpJDweyvKOyKCXgzAbm3BuFJ0+qjNJEdSpEfj7Kmwlm29tH3SDMoaIBiQDExrUYwNyZ3lsnMWE2zwkrlOXj7p5zzNd4fDXkVUFy3CqAJtmYAgTx0FlMMg5Io9wApWNtrad/D5NbTZp+owiI/mPfXtBu0pSgUpSgVXxtxlC5ZMuoMAnQsAeXIAaydNPbVilBiLtS+QPoWBKmOBgA5Yi3PcIAJnlPPpXdi/c3CC4zq4uC2zMAGcqxUOIGXjgNAEcUVsUoMvAXnzorEyUckEmYFxd2SCARoSJIBMa1a2V6i192v6RVqsvZe0bIs2vpbXq1+uv2R7aDUqrg+3e+8H9m3T5yseNa/Ov71Wwa52usl45TcEZchGlq2NCQevtoNC9aDKVbkwIPTQiDXzHy0+Rg2hbtW/Sb1nd3d5mUlmPA6ZVJIyni569RGtbWNS4lt3F15VCwkJEgEieGtCg+f2LsP0Tdp6Rir+p4sRc3jdljoYH/AEV9BVfFWcxU5yhB0Iy6yCI4gf8AorhrDAEm84A5ki3p/wDWgt0qlcXKAWxDAHkTuwDpOkr3TXlsZtFxDEwDpuzoZg6LyMHX2GgkwGHKBpCAs0nJy0VVHQRwqoj2VaqoLLEkC+8jmItyJ5Tw6V16M/jXPJPhoLNVcH2733g/s268WwxEi85HsFv4a4t4Qhmi+8sQxEW9OEKDGXlw/wBDQXqqHCne55Ec/bOXLH/rEn30aywgG+4kwJFvUwTA4dTAJ/Co3IVspxJDGNDuwdSQumXqQY9xoL9KoSIB9JMEkA/RwSs5gOHUjK0j+U91e2hm7OILaBtN2eEzDaLyMHX2Ggk2r6i79236TVqqV/As6spvXIYEGAnIiD9WukssQCL7kHUEC2QR3jhoJ8TazoyzGZSJHSRE1xg7RVYMSWJ05asTAqJbRMgX2OUw0C3oYBg8Ohgg+4iord1W1GKkGIg2j2uz069O+g0aVnlgDl9JMklYm3OYLnKxl5hdY7takt2iwDLfcgiQQLZBB1BBC6igxflp/C/xf8KVpY7YwvRvLlw5ZiMg5xPJfYKUGpSlKBSlKBUOJvZADHNlX3ZmCyfP+tTVy9sNEgGDIkTBHIj20GYNu2iJAecrMBGpKsVyiJ1JEDv6V1Y2oWsJdgBpy3FAZ8rKSLqqIDMQVYDSToY6VcGDt6fRppEcI0jlHdFdNhkIiI4s2nDxTM6c/b30FPZ+0GuFZUCRc01kG3dCczEyCOmhB51Psr1Fr7tf0iptyubNGsEczyJk6ctSBr7Kh2V6i192v6RQWqq4Pt3vvB/Zt1aqrg+3e+8H9m3QNq+ou/dt+k1aqDHWi9t0ESyMBPKSCBNfN/LTae1LNu22Cwtq9cN0KyliwyZHMmcgXiC6z/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7e4nZEZGOVlDNPbA1zodB9Xr03aq4Pt3vvB/Zt0GFe2debU3bmZXz2zuZCvKyWzOSRAYQpXS44JM1exitcduG4qlU1jWUa4TEMNeJTrI5yDWzVLePvo1y90cOULJbNHazECJ5dOtBn3EZkVDbuCblwtAEhbgvAHnqeNdKnwJZGMo50OoWAWa47kASSAMw61rUoKWIxoCMSlwAKSTlmABqdDPlWQcHiPGudlB6tuaJE+s6tLf0151tbV9Rd+7b9Jq1QYWzsO9p7jE3GFxQWXdBfpZYtcBB5EFVgyYReIxXNu04CnJck7oERoBbZWMksQeTRlA7Ws8xt4lmCMUEsFOUd5jQedRbPdinEWOpALDKxAJAJECCfcKCiC+YHI4C3WeMs5gUZQAcwy6t1nl+NT4C8VtW1a3clUUHSdQoBrQpQUMTte3bjeZ1nlKnWOfKe8UrI+Wn8L/F/wpQfTUpSgUpSgUpSgUpSgVVXZ9sAAZgBoAHcADoAJq1SgzcBhFKkkufpLg9Y/IXXAHPuAq9ZsqghRzMmSSSeUknU6AeVQ7N7B+8uf3nq1QKUpQVcZmDIyozQTIUqDqpE8RA509KfwLvnb+OvcdeZcpAJ4tQASYyk9JjUDU1mfOd9hlFm4CykBgh4Xz5Vbi4Yyy8EwMsSZoNL0p/Au+dv46elP4F3zt/HVJMbdNqyWDLcLlWUjJmZUucp5KzKCPYRXezcRclhcLSFkqQJje3QrZUnmoHlQWvSn8C752/jp6U/gXfO38dVMZjbqXSEts66SSGgcMlVIBJJ5z2ZUgkEiq13a96MqpDQTmNq5HZBUZNCCWJUa65WjuoNT0p/Au+dv46gw924GuE2LnE4I1t8t2i/b7wa62ViXcEODIAMlGSZLaQwEkQDp9qOknjHY25bZsqM4AWAFYj+IWEgc4VR7Mw07wselP4F3zt/HT0p/Au+dv46y8RtO/oVtXQEuS4CHjtmBlAYSTxMeGTNoTAbSxtDEXRcZbcmFtnKuWQDcfMQGjmFiekad9Bc9KfwLvnb+OnpT+Bd87fx1QuYl92uR5Y3bqr2eLKL+Re7Qqv5detWNm3mLEMzdmYYQY3lwIxEAglQOfdQMdduPadRYuSyMBrb5lSB9ep/Sn8C752/jqw50Pu7p/oNT7qxhtW8APobh4UPYaSSgZxoPw5aHpQaPpT+Bd87fx09KfwLvnb+OqezMVda5dFxXCkC5aLLAVTK7vTrwhyG4pukQABVbDYu9CszNlIsZG4MrZrkPqNSWUgnQAaR3kNX0p/Au+dv46elP4F3zt/HVbfMXWHaN8wYAAgKLTQGMcInKeY1NWtmXC1m0xOYtbUk6akqDOmmtBj7fwl7EZMtphlmczJ1y8oY91K+hpQKUpQKUpQKUpQKUpQKUpQZuBx1pVYNctgi5ckFgCPpX6GrHzlY8a1+df3q1Sgq/OVjxrX51/esr5QfLLA4JFuX7yhGfICk3IOVm1CSY4TrHdW/VLamycPiVVcRZt3lVswW4odQ0ETDaTBPnQZuD25gscyCxesXwCSyqwYrwtBZDqOvMVq/NtjwbX5F/auGsqjWlRVVQWgKAAOA8gKu0FX5tseDa/Iv7U+bbHg2vyL+1WqUGbhMNYfN/8dFKtBDIk9lWnhnow/rUjbHwxYOcPZLKCFY21kA8wDEiYHlVjC4ZbYhc0TOrM2p56sSfbU1BV+bbHg2vyL+1VsLs+yWuzat6OAOBdBurZgad5PnWnVXB9u994P7VugfNtjwbX5F/aq/o+H3mTcJ3ZsiRmgtl75yiZiPbOlaVRHDLnzxxR3mPfl5Zo0mJiRyoIfmyx4Nr8i/tXvzbY8G1+Rf2q1SgzNp7PsizdItWwRbYghFBBynUaVZ+bbHg2vyL+1Nq+ou/dt+k1aoKV7A4dVLG1ahQSeBeQEnpXGGwdh1ncW11IIKJIIMEGJHkTV91BBBAIIgg6gjqDXFiyEGVZjU6ksZJkyWkmgg+bbHg2vyL+1e/NtjwbX5F/arVKD5b5VWltbvdqEnNOQZZjLExz5nzpXfy0/hf4v8AhSg+mpSlApSlApSlApSlApSlApSlApSlBg/LH1Sfef8AFq+RpSgUpSgUpSgUFeUoPaUpQKUpQDSlKBSlKBSlKDR2P9b8P96UpQf/2Q==" id="185" name="Google Shape;185;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86" name="Google Shape;186;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87" name="Google Shape;187;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IRERUUExQWFBUVGBkYGBgYFyAfHhseIh8cHR8fHB8dISYfGB0jGh0gHy8gJCcqLCwsICAxNTAqNScrLCkBCQoKDgwOGg8PGi8lHyUsLCwsLCwsLCwsLC8sLCksLCwsLCwsLC0pLCwsLCwsLCwsLCwsLCwsLCwsLCwsLCwsLP/AABEIAH4BjwMBIgACEQEDEQH/xAAbAAEAAwEBAQEAAAAAAAAAAAAABAUGAwIHAf/EAEQQAAIBAwMCBQEEBQsDAgcAAAECAwAEEQUSIQYxEyJBUWEUMnGBkQcjM0JSFSQ1YnJzdIKhsbMWNOGS0TZDVGOTsrT/xAAaAQEBAQEBAQEAAAAAAAAAAAAAAQIDBAUG/8QAKxEAAgIBAwIFBAIDAAAAAAAAAAECESEDEjFBURMiYYGRBHGhwbHwFDJC/9oADAMBAAIRAxEAPwD7jSlKAUpSgFKUoBSlKAUpSgFKUoBSlKAUpSgFKUoBSlKAUpSgIuqanHbQvNK22ONSzHGeB7Ack+wHeqNOpL1h4i6cxiIyMzoJSPcRkY5HoXB+K8/pJhZrFmAJEUsMrgDJKJIrvx3OFBPHtV9FqcLRCVZEMZXdv3DbtxnOe2MVehnqQm1/+dxW/hnEsLzbicFdpQbSuP63fPGOxqRretR2kJlkzjIUKoyzMxwqqPUkmqS6kB1i2IIINpMQfcb468dfnZ9FO37K3u0eU+iqVdAx+AzD7u/pVoXye7nrC4t18a6smhtxjdIsqyNGPeRFAIAPfaWxU/XepRbtDHHGZ5rjd4MYYKGCgMzFzwqgEc8nkYBrz1hqsMVhO7kMrRsqgc7ywwqqB9okkYAqAvS8ctrZRzSNFdQRDw5EYLIp2qsm3IIIPAYEEdvimCO+EW2j6jdOxW4tRBgZDJMJFPxnarA/euPmqXTurNQuFZ4bCFow8iAteFSdjFSceAccj3NetK1C5gv1spZ/qkeF5RIVVZE2sBh9gCkHdwcA8etVXRvT8ktuzrfXUAM9x5I/B2jEr9t8TNz370oXmjQ611HcQfSolskk9ySpQz7VRgm9hv8ADbeBgjO0Zr1o3VDyXLWtxB9PcCPxgok8RHj3bSVcKvZjgggGq3qy3k+o01I5MSCSQCR1DZxE2SwG0Eke2O9eNFheHVH+sYSXEsOIJlXanhKwLxBedrhsOSSdwI/hpSoluzVapPMkZMESzSZGEaTwwffzbWxgfFZaDq/UXuJLcWEPiRIjt/PTjD7tuD4HP2TW0rJ6R/TV9/h7T/eaojZLu+qJEaOBLfxbtoxI8SyDZGO2XkIHG7geXJ9q96Z1OzTi2uYDbTspZBvDpIB9rY4AyVzyCAcc1X6ZKsOsXiyYVriKB4SeN4QOrKvuVJzjvzmvPU8gm1LToo/NJFJJNJj9yPw2Xze25mAHvj4q0Zs1ztgE+1ZzoXrP+UoTIYvAcbTs37vKw3KwbauQeR27qRWim+yfuNfKun0uIdOsJ7WNpGmtTbMEUnaxJMMjY7IjFwT6Bs+lEsFbo2nTnWH1d1cQiLYkOCkm/PiAs6527RtG5Djk5r81rrMW95Fb+FuRtgll3YERkYpFldp3b3BHcY496gdOWEdrqE0S+WOGxtFH3K03J/LOap7QT3drdyC1lk+vYyRyh4wFQALAVDEEbdoft3JNWlZLdG/1nWI7WFpZSQq4GAMliTgKo9WJ4AqoTqG+4ZtPYRHHadGlA9zHgDj2Dk/FZ3X9Sa5sNPunHFvdwSXQHZChZJCfhJOfu79q3z6hEE8QyIExnfuG3HvntipVFuyBDr+6+e02Y2QJNv3d9zOu3bjjG3Oc+vavc2t7b2O12Z8SF5d+7ttZVxtxzndnOfTtWXvdMefW5glxNb4soTuh2Zb9ZLwfERxj14ArrZ6W8Grwh7ia43WsxBm2ZXzx8Dw0QYPyDSg2yyn6xKwX8vhD+ZM648T9ptRWyTt8md2Ozdq76P1SLiya58Mo6K++ItyrLnK5x2OMhscgg4rJ6p/R+u/3k3/ElSdbH0JabtBeweHMc8JMsZEb/G9fIT7hKtGVJ8lzf9XyrDZNFbrJJeYARptgX9WZPteG27gY+yKsNIv713IuLWKFNpIZLnxCTkYG3wkwMZOc+nbmsjf2xkh0VBI8RYgb027l/UN23Bl+OQa1+j6I8DlmvLi4BGNsvhYHyPDjQ59O9Ro1FtkOTrJUs0uGiYtLJ4McSnJZy5RVBIAGcZycAVI03VL1pAs9msSnPnS4EmOM4YbUIz24yK961oNtNAsEmI13ho9pCFZASwKf1s5P51n7m+utOngRrlr2OdnXZIqCVdqFwQyBdw8uDkevegyi+e+k+tWPd5CPs4H8JP396m6vqHgRF8ZPYD5+fiqe/kMd6JNjsoH7q5/dI+71rvfObyJlRHVkIYbxjPfgc+1fDj9RNR1oJvfultWe3T9H0npJuEmvLSs/D9YI/F8Re27Zt9O/549P9a/L3WJGtlljO0hsOB/59M4/OvxtXkMXh+DJ4hXb9njtjNdodJK2bRn7RBbHz3A/0Armt090dGUmtjtu8S6c8Pulg1iNOaX+3pwcta1WTCeE2MoZDwPs8Y7/AI101HU3LW6xtjxME9uxx7/jUXQLRpC5cEAReEMjHBz71z0K3dp13gjwkIBII7cD/c1zWrr6jTtpajS64pq/teTezTjax5b97NVVLoF9JI8wdtwUjHA45b2+4VdVldLvTBJMWjkbc3G1fYt7496+j9Vq+HraTbqPmv4xfueTRhvhNJZxXyWHU19JEqFG2kk54Ht8008uZBm7SQc5VduTwfb2PNQ+oJjNFGyo48zcFeR6cgZqTptxB4ihLd0Y5G4rgDj15rxvU3fVvzeXy1mS+EsP3PRsrQ4zm8L9/o6aHfSF5IpW3Mh4OAOO3p+B/GvFjfySyzMG/VoCFGB39D/pn8a4a7E8UwljBO9SpwCecY9PjH5VO0ey8O2xjzMCx/Ecf6Yrek9V6i0G35HJt28r/nPXn8GZqCj4iS81L7d/4KmwvpZFy10sZzjDBcngHPpxz/pU7V72SMQBXyWwGYAebtz+PxVVphjRCJYJHbOQQnpgcckeuana8dywMqNgc7ccgccH2rx6OpP/ABpS3PdS6yb59cL2PROEfGSrGeirj+8mkpVbZ60JHC+HIufVlwP96sq/RaerDVW6DtHypwlB1IUpSuhgqtX1WaFlEds04IySJEXHxhyM/hUODqG6Z1BsXUFgC3jxHaCcE4DZOBzgVO1Xpm1umVp4UlZRhSwzgd8D8aiQ9CaejK62sQZGDKdvYg5BHyCM0BfUpSgBFUbdD6eW3G0hyW3kbBgt3yV+yTn1xTq7V5bWFJoghCzRCUMCf1TMFcrgjawBzk5HB4NROrOp5baW3SIIwY75iwJ2whkRiuCMHLjk5HxVVmW11LTUum7a4ZWliV2QFVPIwD6DBHFe7Dp+3gDiOMKJAAw5IIGe4Yn3NRdR1mRb22towpEiyySkgkhFAA24IAJdh3B4zVX/ANXy/wAoiLan0hkNt4mDu8fZ4nfO3Zjyds7vWmRaLWy6NsYXV47aJWTOwhR5M99von4YqTqugW11t8eGOUpnYWUErnGdp7rnAzg84FQm1ySK+8CfYIpxm2cAjLKMvG+SQWx5lIxkZGOMl05rkl48sqhPpAdkDYO6QrkO+c42bvKvHOCc4IpnkuOCbpfT9tbFjBCkbPjcwHmbHbc3c4+TUL/oixyT4C8kk4LDknJPf1NdOotfNv4UcSCW4nYrEhOBwMszHnCKO5x6j3qtu9cvbLbJdrBJAXVWaAOrRbiFBYOTvUE8kYI9quSWi+XRoR4XkH6j9l38nG3j/LxzXS702KVo2dAzRNvjPqrYIyCPgkfIqg6h1m7F5b21q0C+NFLIWmjd/sFAANkid9/zVxo8d0Fb6p4XbPlMMbIMfId3yc/NQpYVGi06NZXmCASSBVdvUhc7Qfuyfzql6nn1CJZZoJLURRxs+2SGRnO1ST5llUc444qNo19qTwLcSyWhjaHxdiQyK3KblG4ysODjPH5UoWX+qaNBcqFniSUKdw3KDg+49QfkV+aXoVvbBvAiSPecsVHLH3Y92/GuXTWpPcWcEzhQ8sSOwUEDJGTgEkgfiazbdaXA0Zb3EXjFlBG1tnM/h9t+77P9bv8AlSnwS1ybYjNcNP0+OCNYolCRoMKo7AewrL9UdYTWd7Cm1DbbN87FTvQFtgYENgKGKlsqeM9qtL/XHTULW2UKY5453YkHdmPw9u05wAd5zkH07UotonzaNC7SMyAtKgjkPOWQZwp+PMfzNSba2WNFRFCogCqo7AAYAHwBWWi632JOZVDOtzJbwRRA75SANoAJOW5OW4AHJxivera5eWtks0og8ZpoUKKrbUWSRU253ZdlVvtcAn0xSmLRoLTS4og4RFUSOzuPRmb7RI7c+tVsXQ2nqwZbSEFW3KNgwrd8hfsg59QKqdd60mttSSAohtfDiaVsHehkd41bO7GwMFB8uRnOauLnWXXUIbYBfDkglkJwd2VaMDBzjGGOeParklosV06ITGYIPFZBGX9SoJIH3Akn8a/W0+MyrMVHiKpQN6hSQSPuJA/Ks7Drt5eGQ2QgSGN2jEs4ZvEZThtiIV8oIK7i3JB4q60iS5IYXKRBgRtaJiVYY74YZQg+mT99Si2fr6FblJkMalZyTKPRyQAc/eABXS/0mGeIwyxq8RxlGGRwQR+RANS6VClZedN20sccckSskX7Mc+XjHGD7cU0/pq2t33xRBGwRnJPB+8/FWdKEoianpEFynhzxJKmQdrqCAR2Iz2Iz3HNRtO6XtLeTxIoI0kxt34y232DHJA+BVpShaFKUoBSlKAUpSgFKUoBSlKAUpSgFKUoBSlKAUpSgFKUoBSlKArOptL+qs7iDt4sToD7EqcH8Dg1i+lk/lWG5kkJJa0jsmH8LhWaUj5LuP/StfR65w26oMKqqCckAAc+/HrVTwZatnzfQOpARd6lLz9NaxQbf/uKGeQD5aRlFdj01qA07wQluHz9Rv8R9/jb/ABi2NuCd/GM49K34sY8FfDTaTkjaME+5Hv8ANd6u4m3uYHr3U0u9AkuV9YkkQ+qtuXt7EHK/mK3FnbrHGiIAqqoCgdgAOAKfRx7Nmxdn8O0be+e3bvzXapZpLqZDrD+b3llfPnwIBNHMQCfDEgXDnHZQVwT6A57CuHWmvwXVsbS2kS4mutqKsbBsKSN0jEZ2qq85PritqRXOG0RM7EVc99qgZ/KrZGjF9R6RHPqljDLv2/TXB8kjocgw480bK34ZrV6RosVqhSLftLFjvleQ5wB9qRmIGAOM4/M1LMKlgxA3DgHHIz3wfSvdSy0VfVX/AGN1/cTf/o1Q9I/omL/CL/xir50BBBAIPBB7EUEShdoA24xjHGPbHtSxWbMJ0j0PaS2FtI3j7nhRjtu51GSoPCrIFUfAAFU0hH/TCf20/wD6hX1SOMKAFAAHAAGAK5/Rx7Nmxdn8O0Y757du/NXdkzsxXpRm7+1SXVfDcBkeykVgfUFwDWb0SaRdVs7SUlpLOK6j3t3kjYRGJ/klQVJ/iU19L8Fd27A3YxnHOPbPtX4bdN2/au4DAbAzj2z3omXafNtM0mVbi6vrYeLLFdTxvCT+0jO0kRk/s5B3B7Hsas+staiu9NjlhbKm6tQQeCrCePKsDyrA8EGtvHCq52gDJycDGT7n3NczYx8+RPMQx8o5I7E+5+abgo0ZK80+O41e4hkG5JNORGHwZZB+H31VdOXch1SC3mJM1pb3ELMe7rui8OTPrvQZPsc19G8Fd27aN2Mbsc474z3xn0r8+nTdv2ruxjdgZx7Z74puG0xPSeqw20Mlhcyi3njebG5gpdGd2WSNjw3Ddxkgg5qV0Xel7q9VLh7m3TwBG7PvG7D+IAwGCQcZHpxWrntUfh1Vv7QB/wB69pGFGAAAOwA4pYSPVKUrJoUpSgFKUoBSlKAUpSgFKUoBSlKAUpSgFKUoBSlKAUpSgFKUoBSlKAUpSgFK5XNykaM8jKiKCzMxAAA7kk8AVRxde2TEDe4U4xI0MgjOe2JCuwg/fSiWaGlQk1eI3DW4b9asaylcH7LEqDnt3U8ZzXTUNRit42kmdY0XuzHAH/knjFCkmlUdl1paSyLGHZGY4QSxPHvPfCGRVDnHtmpWs9RW9pt8Z8M+diKrO74xnaiAs2MjOBxVolosqVWaV1FDchjGXBQZZXjeNgOceV1B9DVTb/pIs5FDoLp1YZDLZ3BBHuCI8GoU1NKptX6tt7V40k8UvKrMixwySMQuMnEasRjcO/vUjRuoILsMYWJKHDqysjqfTcjgMuR7igssaVB1fWI7ZA8gkILbf1cTyHOCeVjViBx3xjt71Sp+kezYsFFySpwwFncEqe+GAj8pxzzQGopVTqXVNtb7RI53uu5Y1RnkI9/DQF8c47V10jqC3ut3guGZMb0IKume25GAZc+mRzVolosaVD1bVY7WJppSVjXG5gpOATjJABIAzyewHJ4r81PWIbeEzSviMY5GTnJAUKBksSSAAMk54qFJtKpdR6vtYH2MzNJgMY443kdQexZY1Yp+OKm6ZrMNyheGQOoJDY7qR3Vh3Vh7EZpRLRNpUTS9TjuYlliJKNnBII7Ejsee4qEerLb6eW43nwoXeNzsbIZW2sAuMthuOBzQtlxSqLT+tLWaRYgZI3f7CzQyRb+M4XxFXccc4FXtAKUpQClKUApSlAKVldO6yeXVJrExqFiUsH3HJwIz2xgftPf0r1cdXuuqJY+GpVk379xyOGOMYx+77118KX4v2LtZqKVldK6yebU57IxqFiRmDhjk48PgjGB+09/Souo/pBka4e3sbZrt4/tneFUHOCMnjg8ZJHPbNPBndV0su1m0pWe6e127lZ0urNrYqu4NvDq3pgFeM+veuXQ/Vr36TM8ax+FJsG1ic8ZzyBj7qj05K32JTNNSsr0n1k95c3cLRqgtnKhgxJbzunIxx9jP41cdR6qbW1mnVQxjQsFJwDj0z6VJacoy2vkNNOiypVN0hrrXtnHcMgQuXBUHIG12Tvgd9uaoeoOurqG++jt7VZ3KhlzJtJ8pY9/KMAE960tKTk49UNrujb0rHN1PqMdrcTzWSxNDtZUMwbeuTvOUzt2jn5q20rqdJrAXbYUeGXcA52lc7hn15BFR6Uln27imXdKwMf6RJ/5Na9a3Rf1ojRN5wRwC2ccebIxj0+a76N1Zqk5hb+TlEEpjPiCdOI2wd+3O7hDuxjPpW/AnluvlF2s29KzEHVztqjWPhrtVN+/cc9lOMYx6+9aeuUouPJKoUpSskFKpdX6xtLWTw5ndX2hsCGRhg5A5RCPQ8ZzXGw68sp5Fijkcu5woMEqjOCeSyADgepoDQUpSgMf+kliUskJIikvrdJvYp5jtb+qXCg1rmiBG0gEYxjHGPbFRtU0uK5iaKVdyOMEZIPwQRypB5BHINU6dIyYCtfXTRDjYWQEj2LhBIfv3ZPvV6Gcpka0/p24/wMH/ACy156uAa/0yOT9k0szEHszrESgb04OSPkVN1DpNnumuYrmWB2iSIhFQgqrMw+2rc5Y10l6VEsJiuZ5Z/OHSQ7UeNh2KGMLgg+vyR24q2iO+CD+lJE/kq5ZjtMab42BwVkBBQqe4O7A49696rot08tveW7RCeOJo3jmB2sH2scFeUYMvfBrsvR29kNzcz3KxsHWOTaF3DsWCKu/B5G7Izg4qdq2jPMyvHczQEDHk2lSO/KurDPzSxyQNL6jkkkmtriHwZ44xJ5X3o6HIyrYB4IwQQKoP0evqP8mWngraGPwl2l3kDY+QFIz9xrUaV0wsLyStLJPNKoRpJCM7RnCqFAVRzngc1XaX0RNbQpDFqFwsca7VGyE4H3mPJpgZIvUU8iatZNHH4r/TXPkDBfWHJyfaunSDtLe3k0q+DORFE0Hcqi7ijluz79x5XIGMdwavZNBVrmG5Z2LwxyRgcYbfsyTx3yg7e5r9m0FGu0ugzLIsbRMBjDoSGAb+ywyD8n3peC0WdZfpb/vdS/v4/wDhStRVdpuirDNcShmJuHV2BxhSFCYGPTAzzURWuCk6SUNfak7cyiZI8nuIxGpQD2UksfvJ9q86oNmtWZj4aWC4E2PVF2lCffDnAz2yas9T6XWSbx45ZLecqEZ4yPOo5AdWBVsehxkZPNe9G6aS3keVnkmnkAVpZDk7R2VQAFRfXCgZPJzVszT4LWWIMpVgCrAgg9iD3BrBdO6MxvntZJC9vppRoEPJJkBZPEJ+14S5VfwPJFfQKrbHQ1iubi4DMWuPD3KcYXYpUY4zznnNRMrVtFL+jlQYZ5DzK91ceKfXKuVUH1wECgfGPevNou3WbhY/svaI8oHbxN5VSR/EUzz34FT7rpIeM80E8ts8uDL4e0q5AwGKurKGxxuGCeM5xUvQ+n47UOVLvJK26SWRsu5xjk9gAOAoAA9qtkp8Fd+jr+j4vguD94ds1kk/oS/Pvd3JHz/ODWu/6M2M/wBPdT28cjM7RoUK7mOWK71JTJ5wDj2qTcdJQmxNkhaOPAGQct33EktncxPJJ7kmraFOqM9q93LPd2EdxD9LGswlSQuH8SRUbbEpX7BIJOW74wM1vKrdd0NLuAwsWX7JV1xuRlIKsucjIIqwQEAAnJxyfestmkqPVKUqFFKUoBSlKA+QNov1ev3cXjTQeUvvhfa3CQDGfY7s4+BUjTdH+l16GLxpZ8Rlt8zbm5STjPsMV9Li0eBZmnWKMTOMNIEG8jjgtjJHA/IV+tpEBmE5ijMwGBJtG8DkYDd8YJ/OvY/qbVdNte50c+h8+6b/APiO8/upP97eo3RmrxaddXlvdt4Lu+5ZH7EZbBz2AIO4Ht3HevpMOjwJM0yxRrM4w0gQB2HHBbGSOB+Qr9v9JgnGJoo5R7Oob/cVl68XhrFJfBNyZ886M1yZ9TltzeNdwrA7K/lwxzFyNvtuYd6q+gukzerOwurm32S4xBJtDcZy3ufSvrFlpcMI2xRJGPZFA/2r80/SYLcMIYkiDHcwRQuT7nHc/NV/UJXtVcdhu7Hzn9EsGy91BMltjBNzHJbbJMNzH1Y4yT7mtl19/Rt1/dNVnZ6PBC7vFFHG8hy7KgBc5JyxA8xySefc13urVJUZJFV0YYZWGQR7EHgisamqpam/7fgOVuzBfo76ssrfToY5rmGN1MuVZwCMyyMMg+6kH8aousUjfWgJLhraMxrmZH2FfIxGG9MnC/OcV9E/6H07/wCitv8A8Kf+1d73pezmbfLbQyNgDc8ascDsMkdhXRa0FNzV5vt1LuV2U/Rlra+HNFFevfBsb/ElEhUEEY47A8181nvpbWC50sElmuFVT8Ejj/P5D/mb3r7RpuhW1tu8CGKHdjd4aBc47ZwOcZNfkugWzzCZoImmBBEhQFgR282M8VI68YybeVj5RNysxvX2li20VIV5EZhXPuQeT95OTVV0dbWa/SOdVl8TbETbG4GwMQP1Wz2DHaF+AK+nX+nRTpsmjSVCQdrqGGR24PFV0XRtgjBltLdWUggiJQQRyCDjgg0hrpQcXfPoVSxRipNSit+oJZJpFjQRY3OcDJVMDJr6BpeuW9yGMEqSheGKMDj78VxvelrOZy8ttDI57s8akn8SM1303Rre2BEEMcQbkiNAufvwOa56k4SiubSS9DLaaJtKUrgZKbV9Bmmk3Je3FuMAbIxEVzzz542OT9+OK42HTc8ciu2oXMqqclHWHa3wdsQb8iKv6UApSlAVuva4lpGsjqzBpI4sLjOXYIDyRwCea969rC2lvJO6syxjJC4yeQOMkD196of0nAmzQA4JubUA4zg+MmDj1wecVX9dabeLYTmS7WRAoygtwufMP3gxx+VaSMydWay41tUuIYCrFpldlIxgbMZzznJz6CvzVNdS3lt42VibmQxqRjAIVny2T2wp7Zqn1c7dT08ngMk6D5bapx+QNeOr+b7S1HJ+okbHwIZMn7uRShfJPt+sInv5LLY6ugyHONjHarkLg5yFYHBA7GmpdXxQ3kNoUdnm/eXG1M7sb8kHzbWxgHsayl9A31WpTxruktJ7WdQO5AhCyAfLRM4HzivxUMk1ndsrK13qBcBu4jSGaOIY/dBRd+Pdz61aRlSbNr1L1CllD4rI8hLBVjjALMTzwCQOFBY89hUy21BJIVmQ7kdA6keoIyP9KyWr6qH1RR4c0yWUZJESBgJpQMbskYKxZx/br30Td7YLm1KPH9OzeGjja3gvlk49ADuQfCipWDV5LbpDq+HUoTLErptOGRwAwyAwPBIIKkEEH/Y1O0PWFuoRKqsoLOuGxnysVPYnuRmvn/Sv8ztNNvRnw5IIre5A7AH9nIf7DnaT7P8AFar9Hv8A2K/3k/8AyvRoibumWcWuo15JaYYSJEk2TjDKzMvHOeGXByPUVw0vqiOe6ntlVw0GMscbX99mDk7TgHIHJqr6pnW1v7K6bhX8W2c+mGUyLn/NHgffVTpzC0SwunBAn+o8Un0M4a5Bb/OgX8RSheTX2XUMcv1BwyrbOUZzjBIUMxXB7DOOccg1w6e6pS9geWOORWQkGJ8B84DD1wNykEc+tYpgV0mCArI0mpSvJIqDLlJGM0vGR/8ALOzOfWrew1VY9UUiGaCO8jER8RNq+LEGZMYJ5MW4en2VFKG40Nl1VbyWZu9xSJQxfeMMhUkMrD0ZWBGPep2l3pmhSQxtFvUNsfG5c9t2CQDj0zWM1TQkOsRxZbwbhGupYuNjywlFQken2gxA7lFzW9qM0r6lHqXVSRzGCKKW5mVQzJEB5Qe25nKopPoM5rvo3UUdyzx7XimixvikXDKD2PqGU/xKSODVP0QQtxqSNxL9WXbPcoUTYR/VwCB8g15u8NrsGzkx2c3jEegZ08MH2JIYgfBq0RM6w9cPI0ohsLqZYpXhLq0IBZDg43Sg49e3rWmt5SyKxUoWUEq2MqSOxwSMjtwSKwfSFhdP9YYboQr9dcjaYA/O7vksPyrfqOKMRdqz9pSlZNClKUApSlAKUpQClKUApSlAKUpQClKUApSlAKUpQClKUApSlAKUpQClKUApSlAQtV0iK5QJKCVDpIMEjzIwZTx7MAcV61XS47mF4ZQSjjDAEg989xyO1ctUvp4yvhW5mBzkiRVx/wCrvmqjROrp7pQ8dm2zxGjLGVOCrFG47nBB++qTBc6rokNygSZNwUhlOSGVhwGVhgq2CeQfWo2l9LW9vJ4ih2kxt3ySNIwX1ClySoOBwK99P66t2kjKpXw5pYeTnJjYqT9xIrna9RCT6vCEfSuyHn7WED5HtwcUyMcky00iOKWaVAQ85UyHJOSq7Rgdh5fal9pUczRM4JML+ImCRhtrLk47+Vjwaz+rfpBS3tbW5MLstzjyqQWUFC5P9bCg8CrnVddWFIXA3rNJHGpB/j7N8ilMlo7adpEUBlMYIM0hkkJJJLEAevYYAGPivx9GiM5nwRI0fhEgnBXOeR2JB7HuMn3rgnUCfUzQMNvgRpKzkjbht35Y2nJNRbTqwSwT3KRN4ESs0bk48YKMlkHcIewY9++Mc0yXBNg6egS0FoE/UCPwtpJPlxjGTz29e9dNF0aK0hWGEERpnALEnkknk8nk1S6z12ltDazNE5S52k4I/VqVDFm9wqnJ+6rLWeoVtzbDaXFzMsKkHgblZtx9xhf9aZJg6dQdPQX0JhuFLISGwGKnI7YKkEU1rp2C7t/p5lJi8vAYrjbyMFcEdqi6p1QI5/p4YZLmfaHZI9oEanOGdmIVckcDkn2rtpetySSGOW1lgIG4MxVkYcA4ZGODz2YD4zTJcHZNDhEscoU74ozEnJwqnGcDtnyjnvxXTUtJjuAgkB/VusikEghlOQcj8iPUZBqZSoUhSaRE1wlwQfFjRo1OTgKxUsMdjyo5qbSlAVOq9L29w4kdWWQDaJI3aN9vfaWQgkZ5wa7aRoMFqGEKYLnLsSWZz2yzMSzcccmrClWyUuSFpejxWwkEQIEsjytkk5dzljz2GfTsKm0pUKKUpQClKUApSlAKUpQClKUApSlAKUpQClKUApSlAKUpQClKUApSlAKUpQClKUApSlAKyn6M/wDs2/xN3/zyVq6iaZpUVshSFdqlnfGSfMzFmOWJPLEnFXoDE9E6VNJHctHdyQr9bdjYqRkftW5yyk8/fUjp2Fkj1VWcyMJny7AAt+pTkgAAfgK1um6TFbqyxLtDyPKwyTl3O5jyTjJ5wOK8w6LCnjbVx9QxaXzN5iVCk8ny+UAYXFWzO0wyKDBoIIyC6gg/4aWuFwxtjFp75xBeW727Mc74WYkAHuTG2Ux7Bfet4nTluFt1CcWpBh8zeQhSg5zlvKSPNn86/NU6btrmSGWaPc8Dbo23MpU8H90jcMgcNkcVdxNuDC9T6VLPqVyY18VYorZ5bbOBOoaTy59xjIU8MeDWpv8AWIbrS55ITlDBKMYwVIUgqy/usp4Iq5i0uJZnnC4lkVUZsnlVyVGM4GNx5AqM/TNsXnfw8G5XZNh2AcYxkqCAGxxvADfNSxtqzMNCrjRlYAqyFSD2INuQQfwqmupGhlsbCQ5a11CExHPLW7RzCM8+qnMZ/s59a+ijQoP1HkP82GIfM3l8uz383l482ffvXPUem7aeaGeWPdLAcxtuYY9eQpAYZHZsiqpDayl6YkCajqMbkCV5I5VB7tEY1UEfAZWH3/fXuDUbyLUo7eaWKWOWKaVdsJRl2MgAJMjbuH74HarnV+nre6x48Ycr9lslWX+yykMv4GvGk9M21qS0UeGIwXZmdyPYu5ZsfGalotMtKUpWTQpSlAKUpQClKUApSlAKUpQClKUApSlAf//Z" id="188" name="Google Shape;188;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QTExQWFhUXFxcaGBgXFxcYGhgVGBcXGBUcHRgYHCggGBwlHBcUITEhJSkrLi4uFx8zODMsNygtLiwBCgoKDg0OGxAQGy8kICQsLCwvLywsLCw1LCwsLCwsLCwsLSwsLCwsLCwsLCwsLCwsLCwsLCwsLCwsLCwsLCwsLP/AABEIAMIBAwMBIgACEQEDEQH/xAAcAAACAgMBAQAAAAAAAAAAAAAFBgMEAAIHAQj/xAA7EAABAwMCBAQDBwIGAgMAAAABAgMRAAQhBRIGMUFREyJhcTKBkQcUI0KhscFS8BVictHh8TOCFhdD/8QAGQEAAwEBAQAAAAAAAAAAAAAAAQIDBAAF/8QAMREAAgIBAwIEBAUFAQEAAAAAAAECEQMSITEiQQQyUWETcYGRFEKhwdEzQ1Kx4fAj/9oADAMBAAIRAxEAPwBeQ8VGVCaldSmDBrS2uEKnufpULtq5ulPI/SvMrejZexM1qATgivFXe4yj9altLdJwrB9KjubXYqU8v1rumztyVpBX8RIq4q0QOYHvQv8AxAJIzPoajuLtbh8n/Fdpk+A2kXrxLZSRg0tm2JUdokUZb0snKjRG3YSgYFVj0dxJdQDttIJyaM21ohA6Vuh8FUcqsr0hxY3IBIrnM5RKVy3iRW+n8Pl5RVuiaOcH2AfcU26IKOY9OlMus6cLNPiJEpGSPSgpPglkxJ9Qsp+8WYiCtHpzrUcXCfMkg0f07XWbgYI9jVbVeGmnsjB7iuaXcWnXQ7QR0vihJT0j1NAuLeI21JISdx7ClHV7JVurbukVRcOJNCmmTlmbi0UfEgk1OlYNehAVionrfbVtpP3MfVFeqJUMia2ftwRFa2pJNSunzAUjvUOmtNge6sora2YAHait43itHWoTR1WkPHI4Ni3qsE4oa20qcCmBy3BqS3twM1Zy0opjnr3YM8RSRCgaqhwBVFNWcBECgJQaMN1Y7a4Qx29x5ZFCvGJdk17bqUkZBioXViZoKNNndhosFeZJHepeLr5StiSTQnTnyYjpVPWbsqWAelSUOsZS6WH7R9aQDNdX0vU0nTiN207T+1ci09zyCi2p6kU2+0YkVKcbexTHOrsX2LFChKiSSVZ7+Y1lVrdR2iDWVd6iaaLyHSCDTHp2vpjaoR+1LjbJPIUTtdFUrngUs4qXJSMmnsbapcSvc3j2qS3S8vn9TRW3sG2xnnVlOR5BU9kqKU2ygxpI5qMmpxtQYAqD73sV58Cme04VXct+IjA6RQbOSAzjSlDy/SotPcIcS0sEKVgT1pj4Dt/DvHLe55pG5E/mEgGjn2jaG2GfHaAC2yFpI7jNdW1h1ehS1LgHc0VpMKifnRj7PrhsseGqPEQSlwHnIP7ERUXC/F4ubcbgArkfcVz291FdrerdSCUqPmj9xXJ70gPi+w1cY3P3S6bebgThfYpJ/iiWr60l+3IkZGIzNKdxqKL8eYwE/Wgl/cC2UAlUgck0vO3cZtR37Gg0VbawrITPQxTUjVlNN8wR60p3vFYUnaAZ7mhTmolVO4znyYtUcLelWMirtNw8kLAAnrTVf8NMKZmIMcxXLmXiVCiq+IXkDYFmPWmaaaiiUckWnKS5JbXQFBZO4AA49ai1VoRHUVvaa4QIwT60d0rhz70kqK8ntyqXXrtl/h4Xj0w3Yq6Y3zNWU2xKyY5Ucu+FnbYGRuT3FUhcJSIPOnbbbaM2jSkpAy8RkCtLtk7cUZZ0zxfNNa3FiUeo70NSVexPlPbYVFJq4w15KtOsBRiM1KhgpEEU+SdoOKNWLzzAJr1FgnnFFX7MdK8t0CCnrTSyKthsTlF0wddqSUQOgpYfbIMU1qtjuiobvTQMnnTxkolo5HPkBWLik+1b3DgVzoyHUJQRGY7Uu3PMxypovU7oo6XcL6Tc4irGu3hDe2KAWayDir91cb8Gg4dVgRraunYKyqniRgV5TaTqOrN2jbfwiTUFzekYiKhubg253OJO3uQYp70nhBF9bJeJ+MSmsit+5qtIV7bTzcJ/DlSvSqzZXavttPp2pWoCemfWivBNyNL1B22uT5Vf+NR7zj6j9qZPtaYQ7a7kjzCCk+ozR00rbBqvhboI6zwUw9bnEHbzHeg32Z8SpbSbJz42iRPdM4qrwDxoldp4bzn4iZBnmR0pL1SzebfVcsSMnPQ/70U6lSA946hk+1JSkvtvtyFJgyMEirCuMUXNv4ckqUAM8waX9P1wXEi45gcj1pc1NxCXiWSIB5jlSKLl0s6WRR6lwwncWTtqSttcA5KRyq8nXmfAO8jdGe5VSvd6w8vyqPl9BzrQWxWOVU0Wuok8uny8G7eoEKKmztmq29xxfmO4nqantrIJ+LnVpLI5pOapsjLLKl3sgVpxPrV1/TVtoBUggGtWblSVAq6cqYH9XS63tIA75qE8k4vi0XxxxzjeqhXs0+bNbXjRmrLqUTINQ3NwYwKpFtvUZpw/L+pRJijehcUPWxG0ynsaBB2TkVhUKtaa3BHDOMuk7Do3HjD42ujafXlStxxqFmpUMwVdSnlSKFmvJqWhJ2ja1qjU9xlsNSKR5TNWnNbBwaU2lxmYqcXU86DxRb3M0sMkqixgaUFZFE3m4RkUK0V1AxIoxc3iVYHICoSbSaKwgooX2k/iGOQrxpHnJq9pbO7cepNY4xG/0mi3z9iCi9n9QewiVKNUbkFSoopbNwgqrzTGwPOe9UjJRbf0ITUqVfMqHhp4pCijBqg/oBGTT4riUbNuIpa1PUdxxRjkySdUPrhjpxdlPSmGG8uAdeYnPTHWlzXVoLpLfwwOQgT1gdqLPqmoUaXvExVUtLts0LP8TZIV1c6ymBWlx0Ne1T4iK6WfSPFOk29zZrgJIKJChnpgzSF9k3Fa21KsnFAJROycHnkT+tUeEOOEtWv3RxOQCAroQe/rQrWeGVgfekHbOQep69Ky6qk+xZq4p8l/7UGC5ch5syUxBHpmvLfjFVyhLDoAOAegJ70O0TiVDaFfeElRjBiff50vP3YdWVAbe1coNrTIEstPVHuGNf0tDJC215P6/KrD/GahbBnw5VET09470ruBZVJUT7maJJ0wkeYim0pLqJfFdtx4KPib5rxi0O7nFFbW4S0goKM5z3qPelfoaZt+mxn1pPpf0I/uWMGSKtae/tMKFVVNKRkHFYbwfmFLJao1yS1PVuhquXmnGoSIV7daX7q228jmqCL8TAURUVzvOQqaTHicHyassnkSTjSLbtyU/EKiF6hWCINQIfVELzURPYRVqOhiUduTd63zhVbpeIEVva2ynFpTgE8irA+po5ZcNEqKHkuIV+VSU7kR0lVCUkuSscfZANizW58KVK9hVyytGkE/ed6SIhIHMUwlKmGfBdSVNA4eZVkE94oY2lgO73XvGRHI7txxgR6VP4lldFE93ordwN9mpJgZbOFf80tXNupCilaSk9iKtJQorU4yle1JmUz5R0kjlRfh9ds+4pN3vK1fAorwOwJ/mim4rfdfqDaT2FuvVDlTVqHCqEBSlOBoAwA4U5PptMketLt5ZlpQG5K5yNhCh+lNGcZcAcWuSJBjIJFXbXUikEHM0PVNZI9aZpMRpMZdGvkpBJOcmK3VcfgqPVRP6mltHoc+tWW7wkAKJImpPHv9Scsbqo+gxXoCWRHYVVeZKWE/5qjuLkKb2pnnkHnRJl5IKQrklJPz6VPdVfrZOUbbXGyQFtdLW4Y5epq05oMGCqfaiF3cQQACoq6D/ii9lpz6m8W657kU7yTluuCMcUFcXyKNxYIa55NV3bkxjFdOseDrV9G1a1JfjIUYIPselLvEvAT9v5kp3t905I9xT40u+504ZErXHsKbbClCZ51lGba2hIFZUHnaZZY3XIM4mctlORb/AJeah1/3qhqWuXK20slcoTEQIJjAk9YrRvRFwSOc1Y+4KA2kSe/arrTw9xpZkrafPYp29utSQSkwevSa2trZCVHfNFyw74YQCIHp/NU1PD4XBnvR13xuRc9+nY8ShChAwRyqN8LSck+9avswJSZFaG5WkRzHrRXtuvcWm/N9yZF2DhYmo1lE4VVI3aZ8ya8WwCJnB+tFJJ7bFVif5ty08XEjBwarMvkmFDFbskp5Gff+K1nNEtGFfIlfZbgkTunl0jrmrttpDziAW2l7RzJwmfcxRDgmzQ68sKCVrS2pTaFGAtwfCM8/b/ajujLau1gOl1F02ZgqlJKf6Wykjp8NSnkrYvDGuwqp4fePLYfTxET+9btWiGhtuGnEk8lgxHsDhX1pj4g1u1UAnwELckhe9JaKCDHMZ6HvVcvgWzxWgoaWkBltxW5RWZlSJAO0d+VJrk1uh9KslsTbvthhbiFgYQsgNuo7fF5Vj0mhStUdtVqY3pebBI2zuSofXBx0oAaM6RrDbbamltkTnxW9vi+0qxHtHzpnjr3ApfQ8tXty3AHBaoKSSklWY/KAeZq0jTmnGEuWu4vNqO9KiCop6KCe1ZZOMuK3FloNTCi7cK8TMSqQQr6J+tDLpsB9f3MuLQk+RQB3R3MCQJrudkD5hO34k2q3ONkLEyWzs3HoFpiCKj1LW2rlJCrcIWCSktQASeihHKvLZg3S1KuHYdSAEtkJQpfbzKASPnn96y/tXbUpfRttiR5Gw4VObeRUeeD1mPauqN+4bdexo03cXjQSFJWGgYRKfE2+g5qGeUmr2nafbKI2OPNPpghC9iVFX+UqgE/Sq6rhC0pcuWXG1KPkuGgESRz8mEqPqCK21XWkvMeFK3Vgg+M6lCVgCNqUhG4qETO4/wAUHfC2OVcsK6ibYkovUuJczDoaKFehISVJcHtSlf2qEubW3A6g8lQUzPQg5FWWrS4fCQfEWE/DuJISPSeQxyoxaaK22CpwhRE468p5+mJ9h0NNFae4G9XYX7WzUvkkn27/AMUZt9DSkAvGJnA59jMcuVXlalt8radqBM4PKMH29q9Zsi+lS0qSdvxblAe2ScTXOZyij0qRBShuAOcjPXr1o5pSLG+ShhW5q6ACdwB2rI5ZGPrFJVxqy7VYKkKEglII8p+f5hgCRBrpHCfDzV/bfe0rKVuHO1IT4a0flx+85BFBJ3shZqLW40cLcMotwS4lKnJgK5+XpHao724vUPKhALc+XaAcetImr6uQ6WkruFFswd04IMH2orw7q1064Gkv7fVcHl786XUmkqoySz6Z6WvtRJxLY3RPjrTAEZHMD5Vpp/GrzMIcQXU+nxR/NPLa1NslN2QoZBUkEgg9wBilK642s7c+FatblExJEAfM5NOoKO9hrS7urLp1rT1eZbYCjzBTmayuX6xqJU84e5/isqa1tX+x0s8U2g1qtzboQltDKy6CQtfT9/4oQYpv0i/sVFSblKRvMhwnGenpW2r8FkjxLRQdQegIJHsetI4urI5cWrypbenJzi/1MpkAcqCOXgUZUab7/TslLiSlQ7iCKXr/AEUjKcj9atinDjhiY6T6lZQDJUJTJHpWrIdGBKgelR2qiyuSSB1jt7UwsutPyltaRCVKBjltE8u9Uk67GyFflf0AmoLSghIA3D4h2Pao0XE86rtJQskbglWc9D79q0dYUkwY6ZHX+adD8cF6K2AqiHyTJOZJM9SefOp23h7V1BTLLZIyJkGZHQ9MiiqeI7jBUpKymI8RCFkRyypJPehEzWUrinyMm1wEf8ZdkFOxBEmUNoSrP+YJn9apvPqWSVqKieZUZP1OahmrVrb7o3KQgE4UueQmTjpg5jpXJJHW2V6yrFwlpEgO7yCBKEkJIzJBVBxj8uZ54qtuB9O09fSfpziiA2SfSmLS+IUBCWX21eEk4LKy0sZnzbYDvL0PrS4B/f8Afp+1SMJJI2jP8ziMUsop8hTaDPE6/FUHg+04lQ2pSCoOBKeXiJVKpiPMSZqpZ6w+kbd24YA3oS5tiIKd4MchVyx4aWobnDsGYB5mDB9qMMMW7WEpC1xnd3xyT1x/eKXZKht27Arek3D6gpzdn8yzyHz5D2otbaUyyQVfiGBHOJ64GT26jFZeXylEjdsAzAA+EkevM5gdhzyatsNoeSElfnSjCCggqGYgAHcNwAJ9IJ6UG9gpGqHytEJgTgJSDMZ/MIHTqe3KKGOO7DKgQpIlW6QYGegPKZkdKg4gXc2BbKkFK15SuTEJ2mRnaTMgpUDg8uRHRuGtHtdY05Slgh1cpWoqK1NvgAhSST8OQY7GDNFRb4OckLfD+lt6kmLcFK29viEufCDJTCSPMPXuOlKOrJvNNvg26orUydyARLa21Hdy/pVkEdDPUTXvB2rq0u/3EhRQ4tl1A/MnfsXB9CAof6RTr9s9u894VwAE+Gn4UEqPhrMhZMbTkckkwDNMoqPJNyclsMnHK7O70xFwkJWQA6ykEbyr86I9twI6FPpSl9nXF4FyWUOeAy4BuKwClL3JJGQASBtnkcVQ4D4rQzart3UnzEkOp+NKpKiFYyjCcDucGaqPcLLShd0ylKmIUVdEmfiCASZjOBkRSt7naeJMZOKYQ+snccypRyJPWUgAg88cqGoeEAp+oPOgml8SrtVCUB5sghKXSdrajET6DsSMGq9xq6lrW4nYmVknYBG6IMAfkMTPrUfhNmXPgheuJ0PR+Mnrf4yXGxzSecehoopGl6koFpQauOYxsM+qeSvlXK3NaKkFO2CcSDiPaP5qLT71LZ3ebdyxEBODIPOZFUhGag7X0EjkVpXsPN99mV6XFFJaIJwd5E/KKyhdtxbeBICL07Ry3AEx6kia8pllgtq/R/wM8MXv+6/kWr1MuACQJwnmr2gd6eeBNF1FCvEQr7sz18WYI9EH98Uy2lj92TNjYEqj/wAzoAUfUJMEfpS1xAq9Wd1yl0DpIIQPpileTStkHJK3bX2/kYuL9atFo8MgPOgRvQNoB9+vtmub3F4hGCZPYVDd3hUdjcmTBjrRW04YdbaDriUDcfLKk7jPKEzJ96Rw21S+xneR5JbIWryyVcGQkIHc0HvdHcYIWlU/pI6jFNWqurRgCMxPWRzEdKr6fbB2VLJJBiP+s08ZNRt8eg0crukIbhzyINWLS58wknHIzy7f9cq63w1w/pryiLvyn8o+FJ91cwfpVT7QfsxcB8SxZCmds/hncr5p6+4mrRypo1RlqViM0GSSFpHfcjdtOORR1HtBrS50h5vO0qQQCFoBUkyJ7SPeIoMpLjKoIII5g0RstaUIG4pMyIyJ7wcH5imp9h013NUqIP8AFWEXA9q3uCl0bo8/dIARHo2Bg88z+uaoFKk9J9RXLcNhGa3uFKXtlXIAAHkAJ5f31oa0960RsEF1aUDKlGB7nlQaoKPQ2By6TlW0zjA25j3k/pUjdoVkQJIGYkyZOT2xAj0pmY4abby+v3SnI9pHWiVstITtbQAOUxk4I6/6hipuaKKAFt+GjgurAGMA5OJ7Y6/Q0VDrNvtS2kk91CCO8ZM94qhc3iguF9MQcdT1jHeT2FFNOsW7yW2yovgTAKSNpOVSDkTzgTPblSOTGSIwh24SU53SITMdP6Mk5B+tB7177qoeKkphW2du6SAcYISoHHUmDzIEVX4utLzTnw2spSFDc24EpJUOSoUoEg9CmYyOc11rSbW01XSIUlDe5MLiB4T6fzZ5ZyJ5gx1plF/QDaFrg22Z1gKyGlswCEApXBHlWlU/DM46H3kol9plzpWo7JJWyre0smAtB+E+oUJSpP8AqFecCa+qxu0LTuBkocCh5Sg/ED1EEA4zim/7YtKU8W7jxEuOJSkQnypW0rzJLeTvCSTOZIVPSmSURG5SQy/aDeM6lpfiMNlxaQl5EoUfDg/iAqAidu8ROSB2xzv7NeI0276vGWpDCwkLLZUACJ2qVGYyAY6H0qfhTi5y3tvu5G5oGZHxsuDG5I5KSfLg9TIPMVpqHDqQj70y6gbgVBGAVp3bVEJHwiZ5wMYiKDnvTO0qtRnF+iBx77zbRmFLSnzIKhyU2oElSSAPWc5mq7fEK0bEOkuMowAvK2geYSewz5Ty5CKraRxA7YlzwwnzpwFJnw1SDuAOM8p7E9qru3peUpwkFSyST1JMzuB+LrQ0vhglkreIS4jRaeIPupWBneVFISoY2kBM7RO/BJ6d6Dm7dbR4QWstySE7jCCr4oHLIAkiKhaQptUpPoef69R7UQ+5rUEFRbRvIxuT8JAUlWxHQiIOJnn1p6rki594v6FFHnyeRHPljtJ515/hxSoCdgJjdkpEnmY7ST5Z9qIJJYJBbQSY+NIUAAZME4zy9u0mi9tqe9QKmvGT1BUBtHJIAUoJ5nkZ9KSeRxra0LiSm+l18/4Aa/DSjancpUyVqCR9Epz77iekRUAo3dWW8qO0DI5dARmYETMcp60Hcb2qKTA9T/xTYsilsR8RBxldp/L9yKfesrya8qpns+heNtQfabIbaVtgHxkrI2GeqU/ucUqaZxvcNkBwh1HUKiY9FD+Zq/dXl9pqWw4424hUwlRKiIickAxnuas6eRewo6YiOrm/w0n1HllXymsbty2Zscm5ctP0PbrhazvmfvVoPDcUCoFOApX5kqQcAzIkRnvSTZaQ6+pSW2itU59O+4nA6dRXSrniSw09HhhSARP4THnO7meXIz1VFIeo/aI88rwrRpLLZJJIICiDzJWBCSZ/LuM1TJBS3HpJ7Pf2LqOB2wZvrlDaRnwkKBWe8qMnvyB96LWt2xb+TT7ZKe7i0kqV9Tuz6ke1c8OqlDhK07ognnJJAPMzMhQ51f8A/lTyhCFJbHZAz9TJ+kVDJn0RqjX4XwalvW4z6tboUfFui03M/AIKvkMqP1qhp3FKmj+CspAgbHPMlYGEmR8CogdBiZmldbhUSpRKj1JJJPzNeobKvhE/33rF+Jm5dKPRfgMWnq2frwPV5b6bqQi6bSw+r/8ARJwo9948qv8A29prnPFv2T3VsVLZSXmhkLRzjnlE7h8pHrR62sHI27hBjy88/wAfKmKzv7yzSCglbQ/KsSB39QPUVvx5nW6o8nLheN+q9V+5wFO9CjMg9jVxm/BwrB713TUbHS9UH4qRb3CvzARKj3Pwq+cGue679kN82shlHjJ6KSpPLpIUZFalkUuSSd8CkphKvh5+n+1W9EUpt5BEwFYVj/oUJvLR21cU255Vp5pkK/UVva6koZpmtth09zp7LSXwoeIgKAJO5URH99J50E1C/ctShTja4Vu2EGAY5ZIMjJxigOl8QvIfbWVb9ipCSPKSY3Y5ZgV3ji9NrqGlLUIMo3thMBQdSmQkDvOCPWoaK5Lqaey5BXCGmW+r2qlPwpXwLSkBIbxIKIAjn9QedcwZac0jUzlO+3c/qA8RspB5Tjc2rr1PpV37L+IPu91tKlMtrBCzO4YOCRHNMkzHeif2taKhy48ZpW9e0Bwnzb0x5FhSRt5GIHQCmVRdCvVJWNP2rqN/p7brLRGxQdQo7dykbDvCEyVEQqSYA8lI/wBm3EKLVbgu0lSFwCdsltW3yr2R5hE9CeRzWun8WOpt0sLUVsgzEwto/wCVQzByY+h6V5rumWyAHGblBcVtJQnzJCFp3CVdFTtEQYmhqb2ZzUUtR7rfDyrh8v2ifEKju/Dk7yPzhP5SeZA6z7VU0vWSytsOlZt58yCJLYPxeHMR0McvTrVVOoXTDbiWVLDa9viBOBuyE5HMHOJ9+VQeMHAT5c/UehxkehrlHsxZZPzRCWs6hbvOJNu34QAgxKiTJI3TEmDBjHvQFVvtVuTyzj0PY9cf2akba80hUdzE4Axj5Ac6P2mlh5IUXIUrASBOeWSTn2z8qLkoLfgi5tu4v6A1LYcHkBOFYndASJOPiTA65Fe2qDbvJUtKoBkpwNwiRzBHMg8v1omu0cZCmvEhJJO1K4kmBBCTMQBg4+tUkXC0eVUKSPyqEj5GujNS8rslllLHT0uJfsFsuJ/EBSEzuUQXXInkAICjEZgdelQ3qbUubGUXAB5KXtj1JCRgfM1lvbpcUVNnYrmUnl8o6VZTb3IkgFwCJIG7bnrAx86i9m6f3df8Hh4iM0k4W/ldg5nelSUSNqoAC/gyes8qvW2loewmQqYKUncJ9O4PSoXrzf5XURHIp5j61JbNKalxtQUORGQqD3FP29H/ALMeS22q/wCFy+4Xfto3OJTIkJKxPLBKUqMRzz2+VB7uU4eTu7KEA++MEeh71uX2d25TUq9VKVn2Jip9TeC20LA5kxI6df2rt9SUlyda5x3S5sE/dk9HBHrj9Kyoykd6yraH/l/oPxF/idO4y1C4ccCLlCUFEwEggEGJIJJkYFT6Lxo80kNuJDrQATmJA7T1Ed6AajqLj6t7qys9J5D0A6Cqu7pWFSad2CWXruLGTV+CrbUNzlk8lCzksL5T1jqn6EVzLiHQbm2cKXUqQvufzeoVyX700tuFJBSSCORGCKbtN4sLgDN20m4bOPglX05H96vDL2ZfHlT9mcjvLshCl+LuWUjcCMyAMz39ajsdUB54Nde1L7K2VlL9u8pgSFAOAgo6jacFJB71zTiDgVxt5SWF+NHNSQQJ6+9GcYS2kb8WWcHsizp7+5aQo+XvXTuEuGzcI3qMN8hA+LAnFcQs1PMuFDiVAgHBxnvXXuAdecCUNyBJAMmMmBSRxRgXnmlkZ0Wy0BlkSE7iO9ANf4oQ0oJ2RBwMQqMxPrEfOnUGa599oeiMkBanQ2CcA9D3q+aFLp4Iwlbd8lO2VYanKWotrgdMbVHrAwFD2g1W1di/s0FBccLXIKQolPtPNP6VznwFJdWEncgK+JBIBAkgjGPT35V0DgHXtQcPheEp9nkS7jaP9ZwfbNTcIy42Mkob0+fYRdV0JD53cldx196AXuglsdRHLtnnnp0runHOk2iEbwUtvf0I5K7ykcvekEiedTWSWN6eTPNvG6s541Y+dIK9iSRKj+UTk8/NAzFdI0PjVNml61KCWiSGnYIWCDAKxzIVEwMiaof4a2VTsB9DkfSh+t2IWMIgjryB+nWqfEU3SL4vEpPdfUvXPDDrgcvGEI8PzKWRCU9SsIJ6nOKoaVr/AN2Mqb8RuFAtKJEKIO0+08wImhl3qr4CWwpSWkklLYJCQTG/HWf5rdK/Hjkk8oP65o6PU1PI+Yli71MXKy4UJQYjagQMc4R25nvQty3KVFQB7gchnl8udTtWm1wJWSkT5lASQPbrRBsNqCk7junyqVjA6Y7+tP5TNLJW6e/p/wC4I7WwccSNragkiQVYSQMEyYByDyqRrSC0SpbQXKSB5j5VdFeWCY6TW7S1tGCTtiOciJnFELjUfESEl4pSnkAM/Mj51KU5p0t0dj0SuTel+gPU4hYCVpKCkQCJiJk4PrJr1tlaMxvSTzSf9sisv30nCZjueuK10y7KFf5Tg/702luF19DK56MvRK/cJNak2An8EJUn80qUZ75NQXaUOxsI3DocSKOuXjAYUn7sp55XwqnalA9M5NLr7Hl3FGw/0nnUoyVpovmxZHG5yT9il521zkEUztak8u38Jp0toIykA85yTBGeXOaDpJ8FW/8A9ZrTTllLThk+lHI9XV3ToXDKeNVHirN9QfIG1SytXU9PpVVh5SnEZOIEjBj5c6r5PSTVyztyghaoEdOtUajjg13JqWTLNSkRajBcVJj5dQKl1DDbafSsTYrcWTEAnrz+lNthwFcXagVDwmwB5ljJ9k0E1cV6FFCTjKlyIMV7XXRwXpTfkcuJWnCj4gGfYcqyr6vYX8M/VCRVqzs1una2hSz6D+4pu4M4ZYeQHHF7z1bGI9+tacXcYuWEtMWoaHRZAIPtGPqaxxx8WdHw6rU+DLLgkIR4l26llPaRPzJxV611y2alFgyHFDm6rl9Tk/pXKl62q6cm6ccXJwAcA/sKKaNfJbKkpwDjn0qjSjxybMOOK3rYZNe1hv4ry4K1dG0GBPYJFLN/xY98DLQaSepgqIqrqvDKHZW0qFc+fWl9BetXSt1BXiATXQjF+bk0SbXlC7tytxW11HiiJKsBSfmK9FkXPNbu7o6H4k/KhhvVL/8AHMq5hIk/8Ud0rhp5YTtlqPzfmNNJJAjbDjnEN000hCXFJWcrIM7hyGDyNXNO4evL4ILghAM73ZyPYnlTDw5oq2oWpKVkclLGfeKr8SLvVTJV4f8AkECPlUdaQM2qKvsBuINKat1JQh4OK/MAAAn6VJcawLW2Sk3LoWr4WkJMbep30DVI51qozzzSJo8hZEpuTX60bKe3+aSZ/qma1JrBWFNK2TS3J/HxEVEpc4rQmo/Hn4QVH9K5W+ClMru6eNwUk7VAyMTn2NQt2a0pUgFPmVJVtG/PMT2q9scP9I/WsLK/6x9KsnPi0XjGaWyZXttOSnJ8x7mtrjTUL5CD6VuWnRyUD8qiN8tJ8yY9RQrJdpiuLXmBqVLbXtOR1B7UdGnMFO5aggEdOtUnG0vDBzUtravYQmFdADTOSe/DEqS25RTFk04D4SyY7ihgSQYGa6jYfZ6+tALjqGgegGfrNbp+zHYSpt8LV2I/5p4zlFN8lvwzbXYC8J8A3FwgOLX4KDynJI9ulMY+zxkSE3QKu5g/zRvRtY8Nv7tdpLZA27vyqHLCqXtZ4CWVhy1dJRzCZ/Y10qqzSsUVwgPrHAVwyCuPHA/p7f6aWHGzH4soT/QBBn1pytuObmyX4LzZUkYzzj360xvW1hqTe5UIWfXaoH+aWuCbxxlaicptFhU7AEJHM8yaZeDOGk3hKgsJCTBJyo+wPKg2r6cLYutpVvAOD6VT4avVtObkKKYHQ0KVSl6Eo9M1GR0+/uLXSBIYW4v+siRP+o4HyrnnEXH91dbvMW2+iEY+p5mnXSPtBaf/AALtAg43dD79q01j7N7d9JctHIJyBMg1XhGjzbxdo5J/i3pWUwPcA3gUR4Mx1FZQ1xG0+wQs9QWyd6FFJHamjSOO7e6QWLxAM43RII/g0j37kINDtHRKianDaDkzBjySg0kdI1D7PLdxPiWhBn8sz9KQtc0dyzPmBHof4NH9L1h23O5CiI6dD8qabLi20vkeFdJAV68vka6PVua4zjL2Zy7T9cgwcGmJm7bdELAIq9xP9m4UPEtCFJ5xP7GkRbL9ssocSoR3qjUZcFFKUXudF4Q0JpbqtiQB7V1Kz0ZtCRCRPeuH8K8Sm3WVKxPeu12PEls42lwPIAIBIKgCD2iuxKNvUWlKTitIP1+58LHIUljj9Vu6UFHiNTz7f71c4v1tNw8lKctA5PKaXL+2Cl+GygqHZI5f7VJbTbQ023GuBxFnZagN7SghfUDGfUUt6nwu+0ogJKk9FDtVvReA3N3jPOeEOYCTBx3NMd7xxbWxDRUXIwSM/U0ZQi+DJLFGSuZzdSSMGo3FQCa6Rd6PbXqPEZUAo5xHP2pJ1rh95oKCkkjuBioyi09zO/DuPG6Atq34p3K+HoKvEwMYFUdLegbFYIq44mRVpbbLg1eGhHTfcoPal5ilIk0Nf1h1BggGiD2mSZSYNTt6Gk5Kq5OKNFNmukX5cEKTtPSiC0A4Net2jbfw5NRP3ASM0vL2BNpLcCPp8J0beppgs7kpUlY5iDQVtkuObjyHKiwFDK7ao8uTS49djpdpxHbXTXhPK2EjMmPoa90fS7dhzei5Uf8AKVzXGtXd8wAolpeqqttq43RzBqm9RvuaMfib5XB29d2y+otFO7GZSY+tKHEniactCmVnwlHKDkD27UE/+0iB5WRPvQDUuI3bwlbhgDkByFNlvTfcqs0OzGvWONbS4ZLZal0iOXI+9c81VZSRBjHSoLE/iV5qCtzlGv8A6fJGSeVzhv6lp9f4Inmai0zCVGtr8eVIr1lO1o1P+382H87fogYo5NHOG9WdYJUhZEdJx9KAmiVkIbJqufy0J4V1Jv2OhMfarCQFNSesEVlctNeVXQH8VMvai9vhKMnsKaeFOEHnEyobAeppa4Uvww6FqRuFPOocZOOCGxsH61nypQjpGxqHmkE73gEKbIbcldI73DD9quXU46Ecqts8WP2ytwUVTzBNXr/ixy8SEqSEik4ha7jTeKUdtmFOF33AlR8bYkdDB/c4FAtVvA+4VKhUdRR9ng3xWgoLz26Uv3+kOMGFJj1pXsSyKaxJU/nYR0XhYXWVJ8sVU/8AijoeKG0naDgnAq5oPEblvjmntT3Y640+mEkBZ+s0VT4NnhskdGm9xet+FAgBVy4Akc0jA+pra64qtrceHbISpXccvrQLj3SLoefxStH9Mx/3SAXHADAp+xVzSdMctb4jddw47tB/KkwKAeK0BnPrQPTbFb64JM+tHG+GlD41CPeulS5Y6V7kNtqqmVBTKykzyBx9Kf8AQvtDQ4A3cpgnG7pSLdsMtDGTQZ97dTwTl8jNkyRx8M7HqPCNvcjxGVAKOcUp32hP28yCR3oHw7rzzBG0qI7dK6Ro/GjTwCHk7Se/I1NwadI6MozV8MQ/EX2r0uK7V0TUeF2nQVtGCe3KlG/0d1qdyTHcVNtrknkeaHuCQ2tXWK1Fp3zVoKitSaGpmOWaTPEoiqmoXuwetXBVO+st9dGr3JqTItA08PuSs4qzrduEkoTkDrVO2aW2cVO8Vq6V003K7PVx5sEcdUL7qYMUSt/K0aqXDB3ZphstAdfbhsfWtOSVpIx44tt6UBdMTkmtCglzl1pu0Thl1hYLrcpnMZp/Vo1s8gDYJjtBpHPqbRoh4ZuKvscW1I5AqS5w2BTfxHwE6k72/Mnt1pT1ZspASQRXL8sSeSEoqTYINE4hqhqRkUUvMIAquXeUURxbQkyglonNZV9hvyisoPLuS0o3sUjtVtfKsrKyS8xWYGvTKqK2fIVlZVsnlQiOh8Fuq2xJ+ppk1VsFJkA+4rKyg/Kelh8hzHWEgLMAD2oZZuEOpgkZ71lZS4+TD/cHniBwm3yTy70ipT5ayspZ8mvxXCKtlh1MY9qKa4s+Gcnr1r2srn5kVh/SEsmvWude1leh2PMh5g3YCrF3yrKysb856i8g38EPqMDcqPc0+3iQUGQDisrKaYYcHMtZQAswAM9KH1lZWc8jN5jwVtXlZXEjw1uivKygy0A5o1ugiSlJPsKY9DQArAA9sVlZVI8o9eHlQwKrdhA3DArKyqdyqLtzyrnPHLCfDUdqZ9hWVlPPzojPyM5Wj4x71evuQrKymn/UR5cf6ciyx8IrKysrO+RT/9k=" id="189" name="Google Shape;189;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QTExQWFhUXFxcaGBgXFxcYGhgVGBcXGBUcHRgYHCggGBwlHBcUITEhJSkrLi4uFx8zODMsNygtLiwBCgoKDg0OGxAQGy8kICQsLCwvLywsLCw1LCwsLCwsLCwsLSwsLCwsLCwsLCwsLCwsLCwsLCwsLCwsLCwsLCwsLP/AABEIAMIBAwMBIgACEQEDEQH/xAAcAAACAgMBAQAAAAAAAAAAAAAFBgMEAAIHAQj/xAA7EAABAwMCBAQDBwIGAgMAAAABAgMRAAQhBRIGMUFREyJhcTKBkQcUI0KhscFS8BVictHh8TOCFhdD/8QAGQEAAwEBAQAAAAAAAAAAAAAAAQIDBAAF/8QAMREAAgIBAwIEBAUFAQEAAAAAAAECEQMSITEiQQQyUWETcYGRFEKhwdEzQ1Kx4fAj/9oADAMBAAIRAxEAPwBeQ8VGVCaldSmDBrS2uEKnufpULtq5ulPI/SvMrejZexM1qATgivFXe4yj9altLdJwrB9KjubXYqU8v1rumztyVpBX8RIq4q0QOYHvQv8AxAJIzPoajuLtbh8n/Fdpk+A2kXrxLZSRg0tm2JUdokUZb0snKjRG3YSgYFVj0dxJdQDttIJyaM21ohA6Vuh8FUcqsr0hxY3IBIrnM5RKVy3iRW+n8Pl5RVuiaOcH2AfcU26IKOY9OlMus6cLNPiJEpGSPSgpPglkxJ9Qsp+8WYiCtHpzrUcXCfMkg0f07XWbgYI9jVbVeGmnsjB7iuaXcWnXQ7QR0vihJT0j1NAuLeI21JISdx7ClHV7JVurbukVRcOJNCmmTlmbi0UfEgk1OlYNehAVionrfbVtpP3MfVFeqJUMia2ftwRFa2pJNSunzAUjvUOmtNge6sora2YAHait43itHWoTR1WkPHI4Ni3qsE4oa20qcCmBy3BqS3twM1Zy0opjnr3YM8RSRCgaqhwBVFNWcBECgJQaMN1Y7a4Qx29x5ZFCvGJdk17bqUkZBioXViZoKNNndhosFeZJHepeLr5StiSTQnTnyYjpVPWbsqWAelSUOsZS6WH7R9aQDNdX0vU0nTiN207T+1ci09zyCi2p6kU2+0YkVKcbexTHOrsX2LFChKiSSVZ7+Y1lVrdR2iDWVd6iaaLyHSCDTHp2vpjaoR+1LjbJPIUTtdFUrngUs4qXJSMmnsbapcSvc3j2qS3S8vn9TRW3sG2xnnVlOR5BU9kqKU2ygxpI5qMmpxtQYAqD73sV58Cme04VXct+IjA6RQbOSAzjSlDy/SotPcIcS0sEKVgT1pj4Dt/DvHLe55pG5E/mEgGjn2jaG2GfHaAC2yFpI7jNdW1h1ehS1LgHc0VpMKifnRj7PrhsseGqPEQSlwHnIP7ERUXC/F4ubcbgArkfcVz291FdrerdSCUqPmj9xXJ70gPi+w1cY3P3S6bebgThfYpJ/iiWr60l+3IkZGIzNKdxqKL8eYwE/Wgl/cC2UAlUgck0vO3cZtR37Gg0VbawrITPQxTUjVlNN8wR60p3vFYUnaAZ7mhTmolVO4znyYtUcLelWMirtNw8kLAAnrTVf8NMKZmIMcxXLmXiVCiq+IXkDYFmPWmaaaiiUckWnKS5JbXQFBZO4AA49ai1VoRHUVvaa4QIwT60d0rhz70kqK8ntyqXXrtl/h4Xj0w3Yq6Y3zNWU2xKyY5Ucu+FnbYGRuT3FUhcJSIPOnbbbaM2jSkpAy8RkCtLtk7cUZZ0zxfNNa3FiUeo70NSVexPlPbYVFJq4w15KtOsBRiM1KhgpEEU+SdoOKNWLzzAJr1FgnnFFX7MdK8t0CCnrTSyKthsTlF0wddqSUQOgpYfbIMU1qtjuiobvTQMnnTxkolo5HPkBWLik+1b3DgVzoyHUJQRGY7Uu3PMxypovU7oo6XcL6Tc4irGu3hDe2KAWayDir91cb8Gg4dVgRraunYKyqniRgV5TaTqOrN2jbfwiTUFzekYiKhubg253OJO3uQYp70nhBF9bJeJ+MSmsit+5qtIV7bTzcJ/DlSvSqzZXavttPp2pWoCemfWivBNyNL1B22uT5Vf+NR7zj6j9qZPtaYQ7a7kjzCCk+ozR00rbBqvhboI6zwUw9bnEHbzHeg32Z8SpbSbJz42iRPdM4qrwDxoldp4bzn4iZBnmR0pL1SzebfVcsSMnPQ/70U6lSA946hk+1JSkvtvtyFJgyMEirCuMUXNv4ckqUAM8waX9P1wXEi45gcj1pc1NxCXiWSIB5jlSKLl0s6WRR6lwwncWTtqSttcA5KRyq8nXmfAO8jdGe5VSvd6w8vyqPl9BzrQWxWOVU0Wuok8uny8G7eoEKKmztmq29xxfmO4nqantrIJ+LnVpLI5pOapsjLLKl3sgVpxPrV1/TVtoBUggGtWblSVAq6cqYH9XS63tIA75qE8k4vi0XxxxzjeqhXs0+bNbXjRmrLqUTINQ3NwYwKpFtvUZpw/L+pRJijehcUPWxG0ynsaBB2TkVhUKtaa3BHDOMuk7Do3HjD42ujafXlStxxqFmpUMwVdSnlSKFmvJqWhJ2ja1qjU9xlsNSKR5TNWnNbBwaU2lxmYqcXU86DxRb3M0sMkqixgaUFZFE3m4RkUK0V1AxIoxc3iVYHICoSbSaKwgooX2k/iGOQrxpHnJq9pbO7cepNY4xG/0mi3z9iCi9n9QewiVKNUbkFSoopbNwgqrzTGwPOe9UjJRbf0ITUqVfMqHhp4pCijBqg/oBGTT4riUbNuIpa1PUdxxRjkySdUPrhjpxdlPSmGG8uAdeYnPTHWlzXVoLpLfwwOQgT1gdqLPqmoUaXvExVUtLts0LP8TZIV1c6ymBWlx0Ne1T4iK6WfSPFOk29zZrgJIKJChnpgzSF9k3Fa21KsnFAJROycHnkT+tUeEOOEtWv3RxOQCAroQe/rQrWeGVgfekHbOQep69Ky6qk+xZq4p8l/7UGC5ch5syUxBHpmvLfjFVyhLDoAOAegJ70O0TiVDaFfeElRjBiff50vP3YdWVAbe1coNrTIEstPVHuGNf0tDJC215P6/KrD/GahbBnw5VET09470ruBZVJUT7maJJ0wkeYim0pLqJfFdtx4KPib5rxi0O7nFFbW4S0goKM5z3qPelfoaZt+mxn1pPpf0I/uWMGSKtae/tMKFVVNKRkHFYbwfmFLJao1yS1PVuhquXmnGoSIV7daX7q228jmqCL8TAURUVzvOQqaTHicHyassnkSTjSLbtyU/EKiF6hWCINQIfVELzURPYRVqOhiUduTd63zhVbpeIEVva2ynFpTgE8irA+po5ZcNEqKHkuIV+VSU7kR0lVCUkuSscfZANizW58KVK9hVyytGkE/ed6SIhIHMUwlKmGfBdSVNA4eZVkE94oY2lgO73XvGRHI7txxgR6VP4lldFE93ordwN9mpJgZbOFf80tXNupCilaSk9iKtJQorU4yle1JmUz5R0kjlRfh9ds+4pN3vK1fAorwOwJ/mim4rfdfqDaT2FuvVDlTVqHCqEBSlOBoAwA4U5PptMketLt5ZlpQG5K5yNhCh+lNGcZcAcWuSJBjIJFXbXUikEHM0PVNZI9aZpMRpMZdGvkpBJOcmK3VcfgqPVRP6mltHoc+tWW7wkAKJImpPHv9Scsbqo+gxXoCWRHYVVeZKWE/5qjuLkKb2pnnkHnRJl5IKQrklJPz6VPdVfrZOUbbXGyQFtdLW4Y5epq05oMGCqfaiF3cQQACoq6D/ii9lpz6m8W657kU7yTluuCMcUFcXyKNxYIa55NV3bkxjFdOseDrV9G1a1JfjIUYIPselLvEvAT9v5kp3t905I9xT40u+504ZErXHsKbbClCZ51lGba2hIFZUHnaZZY3XIM4mctlORb/AJeah1/3qhqWuXK20slcoTEQIJjAk9YrRvRFwSOc1Y+4KA2kSe/arrTw9xpZkrafPYp29utSQSkwevSa2trZCVHfNFyw74YQCIHp/NU1PD4XBnvR13xuRc9+nY8ShChAwRyqN8LSck+9avswJSZFaG5WkRzHrRXtuvcWm/N9yZF2DhYmo1lE4VVI3aZ8ya8WwCJnB+tFJJ7bFVif5ty08XEjBwarMvkmFDFbskp5Gff+K1nNEtGFfIlfZbgkTunl0jrmrttpDziAW2l7RzJwmfcxRDgmzQ68sKCVrS2pTaFGAtwfCM8/b/ajujLau1gOl1F02ZgqlJKf6Wykjp8NSnkrYvDGuwqp4fePLYfTxET+9btWiGhtuGnEk8lgxHsDhX1pj4g1u1UAnwELckhe9JaKCDHMZ6HvVcvgWzxWgoaWkBltxW5RWZlSJAO0d+VJrk1uh9KslsTbvthhbiFgYQsgNuo7fF5Vj0mhStUdtVqY3pebBI2zuSofXBx0oAaM6RrDbbamltkTnxW9vi+0qxHtHzpnjr3ApfQ8tXty3AHBaoKSSklWY/KAeZq0jTmnGEuWu4vNqO9KiCop6KCe1ZZOMuK3FloNTCi7cK8TMSqQQr6J+tDLpsB9f3MuLQk+RQB3R3MCQJrudkD5hO34k2q3ONkLEyWzs3HoFpiCKj1LW2rlJCrcIWCSktQASeihHKvLZg3S1KuHYdSAEtkJQpfbzKASPnn96y/tXbUpfRttiR5Gw4VObeRUeeD1mPauqN+4bdexo03cXjQSFJWGgYRKfE2+g5qGeUmr2nafbKI2OPNPpghC9iVFX+UqgE/Sq6rhC0pcuWXG1KPkuGgESRz8mEqPqCK21XWkvMeFK3Vgg+M6lCVgCNqUhG4qETO4/wAUHfC2OVcsK6ibYkovUuJczDoaKFehISVJcHtSlf2qEubW3A6g8lQUzPQg5FWWrS4fCQfEWE/DuJISPSeQxyoxaaK22CpwhRE468p5+mJ9h0NNFae4G9XYX7WzUvkkn27/AMUZt9DSkAvGJnA59jMcuVXlalt8radqBM4PKMH29q9Zsi+lS0qSdvxblAe2ScTXOZyij0qRBShuAOcjPXr1o5pSLG+ShhW5q6ACdwB2rI5ZGPrFJVxqy7VYKkKEglII8p+f5hgCRBrpHCfDzV/bfe0rKVuHO1IT4a0flx+85BFBJ3shZqLW40cLcMotwS4lKnJgK5+XpHao724vUPKhALc+XaAcetImr6uQ6WkruFFswd04IMH2orw7q1064Gkv7fVcHl786XUmkqoySz6Z6WvtRJxLY3RPjrTAEZHMD5Vpp/GrzMIcQXU+nxR/NPLa1NslN2QoZBUkEgg9wBilK642s7c+FatblExJEAfM5NOoKO9hrS7urLp1rT1eZbYCjzBTmayuX6xqJU84e5/isqa1tX+x0s8U2g1qtzboQltDKy6CQtfT9/4oQYpv0i/sVFSblKRvMhwnGenpW2r8FkjxLRQdQegIJHsetI4urI5cWrypbenJzi/1MpkAcqCOXgUZUab7/TslLiSlQ7iCKXr/AEUjKcj9atinDjhiY6T6lZQDJUJTJHpWrIdGBKgelR2qiyuSSB1jt7UwsutPyltaRCVKBjltE8u9Uk67GyFflf0AmoLSghIA3D4h2Pao0XE86rtJQskbglWc9D79q0dYUkwY6ZHX+adD8cF6K2AqiHyTJOZJM9SefOp23h7V1BTLLZIyJkGZHQ9MiiqeI7jBUpKymI8RCFkRyypJPehEzWUrinyMm1wEf8ZdkFOxBEmUNoSrP+YJn9apvPqWSVqKieZUZP1OahmrVrb7o3KQgE4UueQmTjpg5jpXJJHW2V6yrFwlpEgO7yCBKEkJIzJBVBxj8uZ54qtuB9O09fSfpziiA2SfSmLS+IUBCWX21eEk4LKy0sZnzbYDvL0PrS4B/f8Afp+1SMJJI2jP8ziMUsop8hTaDPE6/FUHg+04lQ2pSCoOBKeXiJVKpiPMSZqpZ6w+kbd24YA3oS5tiIKd4MchVyx4aWobnDsGYB5mDB9qMMMW7WEpC1xnd3xyT1x/eKXZKht27Arek3D6gpzdn8yzyHz5D2otbaUyyQVfiGBHOJ64GT26jFZeXylEjdsAzAA+EkevM5gdhzyatsNoeSElfnSjCCggqGYgAHcNwAJ9IJ6UG9gpGqHytEJgTgJSDMZ/MIHTqe3KKGOO7DKgQpIlW6QYGegPKZkdKg4gXc2BbKkFK15SuTEJ2mRnaTMgpUDg8uRHRuGtHtdY05Slgh1cpWoqK1NvgAhSST8OQY7GDNFRb4OckLfD+lt6kmLcFK29viEufCDJTCSPMPXuOlKOrJvNNvg26orUydyARLa21Hdy/pVkEdDPUTXvB2rq0u/3EhRQ4tl1A/MnfsXB9CAof6RTr9s9u894VwAE+Gn4UEqPhrMhZMbTkckkwDNMoqPJNyclsMnHK7O70xFwkJWQA6ykEbyr86I9twI6FPpSl9nXF4FyWUOeAy4BuKwClL3JJGQASBtnkcVQ4D4rQzart3UnzEkOp+NKpKiFYyjCcDucGaqPcLLShd0ylKmIUVdEmfiCASZjOBkRSt7naeJMZOKYQ+snccypRyJPWUgAg88cqGoeEAp+oPOgml8SrtVCUB5sghKXSdrajET6DsSMGq9xq6lrW4nYmVknYBG6IMAfkMTPrUfhNmXPgheuJ0PR+Mnrf4yXGxzSecehoopGl6koFpQauOYxsM+qeSvlXK3NaKkFO2CcSDiPaP5qLT71LZ3ebdyxEBODIPOZFUhGag7X0EjkVpXsPN99mV6XFFJaIJwd5E/KKyhdtxbeBICL07Ry3AEx6kia8pllgtq/R/wM8MXv+6/kWr1MuACQJwnmr2gd6eeBNF1FCvEQr7sz18WYI9EH98Uy2lj92TNjYEqj/wAzoAUfUJMEfpS1xAq9Wd1yl0DpIIQPpileTStkHJK3bX2/kYuL9atFo8MgPOgRvQNoB9+vtmub3F4hGCZPYVDd3hUdjcmTBjrRW04YdbaDriUDcfLKk7jPKEzJ96Rw21S+xneR5JbIWryyVcGQkIHc0HvdHcYIWlU/pI6jFNWqurRgCMxPWRzEdKr6fbB2VLJJBiP+s08ZNRt8eg0crukIbhzyINWLS58wknHIzy7f9cq63w1w/pryiLvyn8o+FJ91cwfpVT7QfsxcB8SxZCmds/hncr5p6+4mrRypo1RlqViM0GSSFpHfcjdtOORR1HtBrS50h5vO0qQQCFoBUkyJ7SPeIoMpLjKoIII5g0RstaUIG4pMyIyJ7wcH5imp9h013NUqIP8AFWEXA9q3uCl0bo8/dIARHo2Bg88z+uaoFKk9J9RXLcNhGa3uFKXtlXIAAHkAJ5f31oa0960RsEF1aUDKlGB7nlQaoKPQ2By6TlW0zjA25j3k/pUjdoVkQJIGYkyZOT2xAj0pmY4abby+v3SnI9pHWiVstITtbQAOUxk4I6/6hipuaKKAFt+GjgurAGMA5OJ7Y6/Q0VDrNvtS2kk91CCO8ZM94qhc3iguF9MQcdT1jHeT2FFNOsW7yW2yovgTAKSNpOVSDkTzgTPblSOTGSIwh24SU53SITMdP6Mk5B+tB7177qoeKkphW2du6SAcYISoHHUmDzIEVX4utLzTnw2spSFDc24EpJUOSoUoEg9CmYyOc11rSbW01XSIUlDe5MLiB4T6fzZ5ZyJ5gx1plF/QDaFrg22Z1gKyGlswCEApXBHlWlU/DM46H3kol9plzpWo7JJWyre0smAtB+E+oUJSpP8AqFecCa+qxu0LTuBkocCh5Sg/ED1EEA4zim/7YtKU8W7jxEuOJSkQnypW0rzJLeTvCSTOZIVPSmSURG5SQy/aDeM6lpfiMNlxaQl5EoUfDg/iAqAidu8ROSB2xzv7NeI0276vGWpDCwkLLZUACJ2qVGYyAY6H0qfhTi5y3tvu5G5oGZHxsuDG5I5KSfLg9TIPMVpqHDqQj70y6gbgVBGAVp3bVEJHwiZ5wMYiKDnvTO0qtRnF+iBx77zbRmFLSnzIKhyU2oElSSAPWc5mq7fEK0bEOkuMowAvK2geYSewz5Ty5CKraRxA7YlzwwnzpwFJnw1SDuAOM8p7E9qru3peUpwkFSyST1JMzuB+LrQ0vhglkreIS4jRaeIPupWBneVFISoY2kBM7RO/BJ6d6Dm7dbR4QWstySE7jCCr4oHLIAkiKhaQptUpPoef69R7UQ+5rUEFRbRvIxuT8JAUlWxHQiIOJnn1p6rki594v6FFHnyeRHPljtJ515/hxSoCdgJjdkpEnmY7ST5Z9qIJJYJBbQSY+NIUAAZME4zy9u0mi9tqe9QKmvGT1BUBtHJIAUoJ5nkZ9KSeRxra0LiSm+l18/4Aa/DSjancpUyVqCR9Epz77iekRUAo3dWW8qO0DI5dARmYETMcp60Hcb2qKTA9T/xTYsilsR8RBxldp/L9yKfesrya8qpns+heNtQfabIbaVtgHxkrI2GeqU/ucUqaZxvcNkBwh1HUKiY9FD+Zq/dXl9pqWw4424hUwlRKiIickAxnuas6eRewo6YiOrm/w0n1HllXymsbty2Zscm5ctP0PbrhazvmfvVoPDcUCoFOApX5kqQcAzIkRnvSTZaQ6+pSW2itU59O+4nA6dRXSrniSw09HhhSARP4THnO7meXIz1VFIeo/aI88rwrRpLLZJJIICiDzJWBCSZ/LuM1TJBS3HpJ7Pf2LqOB2wZvrlDaRnwkKBWe8qMnvyB96LWt2xb+TT7ZKe7i0kqV9Tuz6ke1c8OqlDhK07ognnJJAPMzMhQ51f8A/lTyhCFJbHZAz9TJ+kVDJn0RqjX4XwalvW4z6tboUfFui03M/AIKvkMqP1qhp3FKmj+CspAgbHPMlYGEmR8CogdBiZmldbhUSpRKj1JJJPzNeobKvhE/33rF+Jm5dKPRfgMWnq2frwPV5b6bqQi6bSw+r/8ARJwo9948qv8A29prnPFv2T3VsVLZSXmhkLRzjnlE7h8pHrR62sHI27hBjy88/wAfKmKzv7yzSCglbQ/KsSB39QPUVvx5nW6o8nLheN+q9V+5wFO9CjMg9jVxm/BwrB713TUbHS9UH4qRb3CvzARKj3Pwq+cGue679kN82shlHjJ6KSpPLpIUZFalkUuSSd8CkphKvh5+n+1W9EUpt5BEwFYVj/oUJvLR21cU255Vp5pkK/UVva6koZpmtth09zp7LSXwoeIgKAJO5URH99J50E1C/ctShTja4Vu2EGAY5ZIMjJxigOl8QvIfbWVb9ipCSPKSY3Y5ZgV3ji9NrqGlLUIMo3thMBQdSmQkDvOCPWoaK5Lqaey5BXCGmW+r2qlPwpXwLSkBIbxIKIAjn9QedcwZac0jUzlO+3c/qA8RspB5Tjc2rr1PpV37L+IPu91tKlMtrBCzO4YOCRHNMkzHeif2taKhy48ZpW9e0Bwnzb0x5FhSRt5GIHQCmVRdCvVJWNP2rqN/p7brLRGxQdQo7dykbDvCEyVEQqSYA8lI/wBm3EKLVbgu0lSFwCdsltW3yr2R5hE9CeRzWun8WOpt0sLUVsgzEwto/wCVQzByY+h6V5rumWyAHGblBcVtJQnzJCFp3CVdFTtEQYmhqb2ZzUUtR7rfDyrh8v2ifEKju/Dk7yPzhP5SeZA6z7VU0vWSytsOlZt58yCJLYPxeHMR0McvTrVVOoXTDbiWVLDa9viBOBuyE5HMHOJ9+VQeMHAT5c/UehxkehrlHsxZZPzRCWs6hbvOJNu34QAgxKiTJI3TEmDBjHvQFVvtVuTyzj0PY9cf2akba80hUdzE4Axj5Ac6P2mlh5IUXIUrASBOeWSTn2z8qLkoLfgi5tu4v6A1LYcHkBOFYndASJOPiTA65Fe2qDbvJUtKoBkpwNwiRzBHMg8v1omu0cZCmvEhJJO1K4kmBBCTMQBg4+tUkXC0eVUKSPyqEj5GujNS8rslllLHT0uJfsFsuJ/EBSEzuUQXXInkAICjEZgdelQ3qbUubGUXAB5KXtj1JCRgfM1lvbpcUVNnYrmUnl8o6VZTb3IkgFwCJIG7bnrAx86i9m6f3df8Hh4iM0k4W/ldg5nelSUSNqoAC/gyes8qvW2loewmQqYKUncJ9O4PSoXrzf5XURHIp5j61JbNKalxtQUORGQqD3FP29H/ALMeS22q/wCFy+4Xfto3OJTIkJKxPLBKUqMRzz2+VB7uU4eTu7KEA++MEeh71uX2d25TUq9VKVn2Jip9TeC20LA5kxI6df2rt9SUlyda5x3S5sE/dk9HBHrj9Kyoykd6yraH/l/oPxF/idO4y1C4ccCLlCUFEwEggEGJIJJkYFT6Lxo80kNuJDrQATmJA7T1Ed6AajqLj6t7qys9J5D0A6Cqu7pWFSad2CWXruLGTV+CrbUNzlk8lCzksL5T1jqn6EVzLiHQbm2cKXUqQvufzeoVyX700tuFJBSSCORGCKbtN4sLgDN20m4bOPglX05H96vDL2ZfHlT9mcjvLshCl+LuWUjcCMyAMz39ajsdUB54Nde1L7K2VlL9u8pgSFAOAgo6jacFJB71zTiDgVxt5SWF+NHNSQQJ6+9GcYS2kb8WWcHsizp7+5aQo+XvXTuEuGzcI3qMN8hA+LAnFcQs1PMuFDiVAgHBxnvXXuAdecCUNyBJAMmMmBSRxRgXnmlkZ0Wy0BlkSE7iO9ANf4oQ0oJ2RBwMQqMxPrEfOnUGa599oeiMkBanQ2CcA9D3q+aFLp4Iwlbd8lO2VYanKWotrgdMbVHrAwFD2g1W1di/s0FBccLXIKQolPtPNP6VznwFJdWEncgK+JBIBAkgjGPT35V0DgHXtQcPheEp9nkS7jaP9ZwfbNTcIy42Mkob0+fYRdV0JD53cldx196AXuglsdRHLtnnnp0runHOk2iEbwUtvf0I5K7ykcvekEiedTWSWN6eTPNvG6s541Y+dIK9iSRKj+UTk8/NAzFdI0PjVNml61KCWiSGnYIWCDAKxzIVEwMiaof4a2VTsB9DkfSh+t2IWMIgjryB+nWqfEU3SL4vEpPdfUvXPDDrgcvGEI8PzKWRCU9SsIJ6nOKoaVr/AN2Mqb8RuFAtKJEKIO0+08wImhl3qr4CWwpSWkklLYJCQTG/HWf5rdK/Hjkk8oP65o6PU1PI+Yli71MXKy4UJQYjagQMc4R25nvQty3KVFQB7gchnl8udTtWm1wJWSkT5lASQPbrRBsNqCk7junyqVjA6Y7+tP5TNLJW6e/p/wC4I7WwccSNragkiQVYSQMEyYByDyqRrSC0SpbQXKSB5j5VdFeWCY6TW7S1tGCTtiOciJnFELjUfESEl4pSnkAM/Mj51KU5p0t0dj0SuTel+gPU4hYCVpKCkQCJiJk4PrJr1tlaMxvSTzSf9sisv30nCZjueuK10y7KFf5Tg/702luF19DK56MvRK/cJNak2An8EJUn80qUZ75NQXaUOxsI3DocSKOuXjAYUn7sp55XwqnalA9M5NLr7Hl3FGw/0nnUoyVpovmxZHG5yT9il521zkEUztak8u38Jp0toIykA85yTBGeXOaDpJ8FW/8A9ZrTTllLThk+lHI9XV3ToXDKeNVHirN9QfIG1SytXU9PpVVh5SnEZOIEjBj5c6r5PSTVyztyghaoEdOtUajjg13JqWTLNSkRajBcVJj5dQKl1DDbafSsTYrcWTEAnrz+lNthwFcXagVDwmwB5ljJ9k0E1cV6FFCTjKlyIMV7XXRwXpTfkcuJWnCj4gGfYcqyr6vYX8M/VCRVqzs1una2hSz6D+4pu4M4ZYeQHHF7z1bGI9+tacXcYuWEtMWoaHRZAIPtGPqaxxx8WdHw6rU+DLLgkIR4l26llPaRPzJxV611y2alFgyHFDm6rl9Tk/pXKl62q6cm6ccXJwAcA/sKKaNfJbKkpwDjn0qjSjxybMOOK3rYZNe1hv4ry4K1dG0GBPYJFLN/xY98DLQaSepgqIqrqvDKHZW0qFc+fWl9BetXSt1BXiATXQjF+bk0SbXlC7tytxW11HiiJKsBSfmK9FkXPNbu7o6H4k/KhhvVL/8AHMq5hIk/8Ud0rhp5YTtlqPzfmNNJJAjbDjnEN000hCXFJWcrIM7hyGDyNXNO4evL4ILghAM73ZyPYnlTDw5oq2oWpKVkclLGfeKr8SLvVTJV4f8AkECPlUdaQM2qKvsBuINKat1JQh4OK/MAAAn6VJcawLW2Sk3LoWr4WkJMbep30DVI51qozzzSJo8hZEpuTX60bKe3+aSZ/qma1JrBWFNK2TS3J/HxEVEpc4rQmo/Hn4QVH9K5W+ClMru6eNwUk7VAyMTn2NQt2a0pUgFPmVJVtG/PMT2q9scP9I/WsLK/6x9KsnPi0XjGaWyZXttOSnJ8x7mtrjTUL5CD6VuWnRyUD8qiN8tJ8yY9RQrJdpiuLXmBqVLbXtOR1B7UdGnMFO5aggEdOtUnG0vDBzUtravYQmFdADTOSe/DEqS25RTFk04D4SyY7ihgSQYGa6jYfZ6+tALjqGgegGfrNbp+zHYSpt8LV2I/5p4zlFN8lvwzbXYC8J8A3FwgOLX4KDynJI9ulMY+zxkSE3QKu5g/zRvRtY8Nv7tdpLZA27vyqHLCqXtZ4CWVhy1dJRzCZ/Y10qqzSsUVwgPrHAVwyCuPHA/p7f6aWHGzH4soT/QBBn1pytuObmyX4LzZUkYzzj360xvW1hqTe5UIWfXaoH+aWuCbxxlaicptFhU7AEJHM8yaZeDOGk3hKgsJCTBJyo+wPKg2r6cLYutpVvAOD6VT4avVtObkKKYHQ0KVSl6Eo9M1GR0+/uLXSBIYW4v+siRP+o4HyrnnEXH91dbvMW2+iEY+p5mnXSPtBaf/AALtAg43dD79q01j7N7d9JctHIJyBMg1XhGjzbxdo5J/i3pWUwPcA3gUR4Mx1FZQ1xG0+wQs9QWyd6FFJHamjSOO7e6QWLxAM43RII/g0j37kINDtHRKianDaDkzBjySg0kdI1D7PLdxPiWhBn8sz9KQtc0dyzPmBHof4NH9L1h23O5CiI6dD8qabLi20vkeFdJAV68vka6PVua4zjL2Zy7T9cgwcGmJm7bdELAIq9xP9m4UPEtCFJ5xP7GkRbL9ssocSoR3qjUZcFFKUXudF4Q0JpbqtiQB7V1Kz0ZtCRCRPeuH8K8Sm3WVKxPeu12PEls42lwPIAIBIKgCD2iuxKNvUWlKTitIP1+58LHIUljj9Vu6UFHiNTz7f71c4v1tNw8lKctA5PKaXL+2Cl+GygqHZI5f7VJbTbQ023GuBxFnZagN7SghfUDGfUUt6nwu+0ogJKk9FDtVvReA3N3jPOeEOYCTBx3NMd7xxbWxDRUXIwSM/U0ZQi+DJLFGSuZzdSSMGo3FQCa6Rd6PbXqPEZUAo5xHP2pJ1rh95oKCkkjuBioyi09zO/DuPG6Atq34p3K+HoKvEwMYFUdLegbFYIq44mRVpbbLg1eGhHTfcoPal5ilIk0Nf1h1BggGiD2mSZSYNTt6Gk5Kq5OKNFNmukX5cEKTtPSiC0A4Net2jbfw5NRP3ASM0vL2BNpLcCPp8J0beppgs7kpUlY5iDQVtkuObjyHKiwFDK7ao8uTS49djpdpxHbXTXhPK2EjMmPoa90fS7dhzei5Uf8AKVzXGtXd8wAolpeqqttq43RzBqm9RvuaMfib5XB29d2y+otFO7GZSY+tKHEniactCmVnwlHKDkD27UE/+0iB5WRPvQDUuI3bwlbhgDkByFNlvTfcqs0OzGvWONbS4ZLZal0iOXI+9c81VZSRBjHSoLE/iV5qCtzlGv8A6fJGSeVzhv6lp9f4Inmai0zCVGtr8eVIr1lO1o1P+382H87fogYo5NHOG9WdYJUhZEdJx9KAmiVkIbJqufy0J4V1Jv2OhMfarCQFNSesEVlctNeVXQH8VMvai9vhKMnsKaeFOEHnEyobAeppa4Uvww6FqRuFPOocZOOCGxsH61nypQjpGxqHmkE73gEKbIbcldI73DD9quXU46Ecqts8WP2ytwUVTzBNXr/ixy8SEqSEik4ha7jTeKUdtmFOF33AlR8bYkdDB/c4FAtVvA+4VKhUdRR9ng3xWgoLz26Uv3+kOMGFJj1pXsSyKaxJU/nYR0XhYXWVJ8sVU/8AijoeKG0naDgnAq5oPEblvjmntT3Y640+mEkBZ+s0VT4NnhskdGm9xet+FAgBVy4Akc0jA+pra64qtrceHbISpXccvrQLj3SLoefxStH9Mx/3SAXHADAp+xVzSdMctb4jddw47tB/KkwKAeK0BnPrQPTbFb64JM+tHG+GlD41CPeulS5Y6V7kNtqqmVBTKykzyBx9Kf8AQvtDQ4A3cpgnG7pSLdsMtDGTQZ97dTwTl8jNkyRx8M7HqPCNvcjxGVAKOcUp32hP28yCR3oHw7rzzBG0qI7dK6Ro/GjTwCHk7Se/I1NwadI6MozV8MQ/EX2r0uK7V0TUeF2nQVtGCe3KlG/0d1qdyTHcVNtrknkeaHuCQ2tXWK1Fp3zVoKitSaGpmOWaTPEoiqmoXuwetXBVO+st9dGr3JqTItA08PuSs4qzrduEkoTkDrVO2aW2cVO8Vq6V003K7PVx5sEcdUL7qYMUSt/K0aqXDB3ZphstAdfbhsfWtOSVpIx44tt6UBdMTkmtCglzl1pu0Thl1hYLrcpnMZp/Vo1s8gDYJjtBpHPqbRoh4ZuKvscW1I5AqS5w2BTfxHwE6k72/Mnt1pT1ZspASQRXL8sSeSEoqTYINE4hqhqRkUUvMIAquXeUURxbQkyglonNZV9hvyisoPLuS0o3sUjtVtfKsrKyS8xWYGvTKqK2fIVlZVsnlQiOh8Fuq2xJ+ppk1VsFJkA+4rKyg/Kelh8hzHWEgLMAD2oZZuEOpgkZ71lZS4+TD/cHniBwm3yTy70ipT5ayspZ8mvxXCKtlh1MY9qKa4s+Gcnr1r2srn5kVh/SEsmvWude1leh2PMh5g3YCrF3yrKysb856i8g38EPqMDcqPc0+3iQUGQDisrKaYYcHMtZQAswAM9KH1lZWc8jN5jwVtXlZXEjw1uivKygy0A5o1ugiSlJPsKY9DQArAA9sVlZVI8o9eHlQwKrdhA3DArKyqdyqLtzyrnPHLCfDUdqZ9hWVlPPzojPyM5Wj4x71evuQrKymn/UR5cf6ciyx8IrKysrO+RT/9k=" id="190" name="Google Shape;190;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WFhUXGBUYGRcYGBweGxocGBcXFxcYGBwYHCgiGBwlHBUUITEhJSkrLi4uFx8zODMsNygtLisBCgoKDg0OGhAQGywkICQsLCwsNCwsLCwsLCwsLCwsLCwsLCwsLCwsLCwsLCwsLCwvLCwsLCwsLCwsLCwsLCwsLP/AABEIAMIBAwMBIgACEQEDEQH/xAAcAAACAgMBAQAAAAAAAAAAAAAEBQMGAAIHAQj/xAA+EAABAwIEAwYDBgQGAgMAAAABAgMRAAQFEiExBkFREyJhcYGRMqGxBxRCUsHRIzPh8ENTYnKC8RWiNJLS/8QAGgEAAwEBAQEAAAAAAAAAAAAAAQIDAAQFBv/EADERAAICAQMDAwIEBQUAAAAAAAABAhEhAxIxMkFREyJhBEJScYHhFGKRsfAjQ4Khwf/aAAwDAQACEQMRAD8AqDaa9UKmYtlr+FJNFW+DuFQCkkCuKmcOWLqKs7JTh7vvVztuGmwiYHrUlth6UmAI8qGCq0H3EbHDM7q9qYNcPhO6ZHWjF3qm1wQIPM02buEkTm16VrKxhDhENphCMv6UtxXh1BBMQfCpsQx5KNNjSxziEr7ok+dLZpy06plcubfIoioaKxAGZPOglLisefKOTeo1t1Au7FeofBNMkx4aUnlE7izFL3E60xydNa0U2DWTopOU+JGM3yQNRrQlw7NbO29QlMU6rlDb3JUzRJrdCaxIqUGKNgrwb/8AjZEzULNoM2u1FC9IEUO49NFSkCSXYZP2iMuwHSg7ZQQrXahu1NF2+HuOCQNK1Yyx4t7rSCbp5BTpUOGvLBhIkUWMOShPeOvjU1liLKNO6P1qapKlk6Hpzm90sGv3FbqpVoPCtnbFDUEpp4w+FCUitzwy6+JUCB0o9ikdGKd8sSIxNonKCJ6VZMMCsvdTTjAPs8ZR3lCVc9PpVvsMKS0ISAB9aVq+CyVc4KC1ZoeVkWNehq04Bwsy3qEJPmBVS4qvg1cIUjqZp/hnFiQmFA67EUFjngO5Ntdy4t2baToB5VrfXiWwDp5VTsU4gUoFSe6OWutVp3iBSzCyVHxpvUx7UJJpNbmX1fEjU/EoeEGsrnRuT417Ut3yNvfgI4ZU12YmKe27LajKfnXMW3lJ2JFMrXHlpEGT607PN0/qVVNF1xd7IN6W2+MJTrmHvVYvsZW6IOgpaTQBP6jPtH2N4uFkZeXOh2cSWrSYHhSNb4rwPnkaZRJP1JO0Mrzfeh0PlBkCly7hY1M1o1fawabYUho27ugy5xadCIqNu7SqvVsJcGlK7uyUjcEUyinwXrZ1Kw920CtQaWuoUk703wLD3V/hMeO1Phw2k6rPoKa6dMLji4FYsL5RMEUzeaJEiastu0wyI7o+tTjF7cbqHtUpNXg0sqm0VBIV0rRxgnlV2/8ANWv5kV6jGrWfiRQp+Ca0V+JHPHGymvErrptxhTFwmUxPUVU8Y4Wcb1SJHUU6knyLLTlH5QhBrxSa8W2pJ1rEro0KmmRLBFWjAcYSE5VCq+oVIi3MTBFLLKLaU9jLjc4Si5EA79KZcPfZo2SS4dBHKSZ86p+AYiWnUydJrs2E441lkqCTpvSpuLp8HZFxmrXJJY8MNMlOVI7v9zTd1SUgT71WcT4nyyUagHQ8qr17xUXd1BIGwFbes0hrS5ZfbzFG0IJCknoBvVeuOKVagJHgTy/eqY7iqgZoW3x0FffgedBuUskpa0YkWMrlwFRkk0Q+ShuRGgpTjF2lasySNOm3pQqMRURlUdP750adHPvbk0kOLLFxBCjQLtyCsqFK7i4CDpUbbqnVQjTxoqPcZacnW4aKxNQ00rK8TgxO6vnWUvsL+lLywYInaj7TBnV/hgdTVxThbbSMyQCY9armJ8UFBISggjrpROGP0v4mF23DqE6rM/Sp14awsZQB6b1SrrilxZiTHQaVszfq3BINFpo6FpQSCsZ4VcRKm+8PnVZ7RaDB5cqvWGcT/hd18RTFzCre61ESeY3plLyBJLpZSLBRe7oFRXWCuZ4Skq8q6bh/AyWhmRr50vxe87EwpBnyge9bfTwGcVVvAj4fwZbWrhAn1ppcNsgyQPNVJb3HlK2gDw/ekz+JE85oZk7SJvVSVclqexdCfhE/IUou8cUecDoKQOXSjUYSo060vLJPUkw17ECaDceJohnDyd6PtsMnYEnwFHdCPAleRShlRotvDjVmtsCVoVQkdOdHpRbswSRPiZPtQc5FFpNifBcPuUkFslI8dqv2GXekPRPhtVTxHiRWWGUT4n9qqV7jT6j3lGlaci0Kg6Lfxepgq7kT4Upw3htT+qdE9ar7WIkbiTUgx54JypcKR4aVlFrg0tFSlbL/AGHDdu0e+sKX0JH0plfYaFoypAA8q5AH1yTmMnczrT6z4wuEoDZVI6x3ves4sqoxSpIsN1wsZGQyfGtLwrYTCgR9Kb8P45apR2nad7mFmSPSguKeKGX05ECfGNKFvuJJRirWGLbbFyuEqJio8UQgDRWtPLe+tlMBtKRngCIqmYvbLSs6ECkjFOWMA1ZbYcphFpdqIia8eXG4nxAmkSirkSPKtxjSkCFCfGrPTa4E03CXIReP5RINCfe829QP3iVb86iFvOqTTJeS6rsGHWp7K6LapFLkOKG4NTJeBotBTLAMe86ykU1lT9KI+9nW+H75JQEqMkcjvRGJ4K08mCAfHnXNbTEM6cxOVQ6U2wfjBbejneT150u1v8ybqKzwC4zwctqVNysdOdV2SNDI8K7DhuLNXCe6oH60DjnCrT4OmVX5h+tFTawxHBPKOZsPJHiab2d9HeEgimGH8BuodzEgoB3p9cW1owMzhBV4/tQk1Y8UksIk4b4uekJU2pSeoGlW67tGblEKAk1zu44wbQIQkf35Urc4qWTIWR4Dahzwh4t1kbcR/Z+tMqZMjof0qmrwd1JhaSnzroGDceRAd261anha3bfdymm9SSRCWlCXTg463hkb6mm9jgi1bJCR1V+1O8Tu27QkBok9QP1NVpzihxajl7iefh6mhl5ZNaaumxwmzZbntVCfEwPaoV8RMoEIGg57D+tILm4ZVKlklXjzpNcO5vLkKZJFFDa+C0XWIOPpJS5lT0GnzqsvLIPxe1RhZiBMdK8KDTLA+xXYQ3fLAgH3qEknfWtUjWnWHKZbOYqkRsR3gfDlQk9vYolYq7MjkfatSKddos5lJMtqG7pA9RS42ZyqWlSVBMTB/ca0FK+QuINNeTWTWU4p6nfeKlbe1196kRhzhTmgBPUkD6mim8H7ucuICeuvymJ9KVzSM9PdygrALlXapDYClHYf91djw468ZfKUDoN/euXZSDKZ0OihI9fCnTXFdxAStZWAIE7/ANfWllHuicdJLF4L/bYXaW5gI7RXuf2FD3+BWd5Ijs1+x/rVLTxO+n4YI8vrXjmLuuHMpOXxFC5rI7jBKg1X2VXClkIUnJyP9KruOcP3FkuFpJSPxAGP6Vc8D47et1AKPaI8dxXQsN4gs79GVWWTulUTVN778Cx2vCeTg7GJoLZSR3jQ79oYzJNdV4s+ydDnftCEnpyrmOJYRdWiil1CoHONPeiq+0LbXUL86hpFe1sL4cxWU2fBgsLA0FepQo7CjEXbKdhXn3sn4YFSlNrhCrRvqZvZocbIKVFJ8KumC8SOAAOwodRvVCdfVzVRDD6gB3h71Jym80VWnBcHY7K/Q4nuKkdKrfEHB6HyVIJQv5Gqbb3riFSlUHqKsuEcca5LhOnJQ/WjH4FkvJTMQ4eeYX/EQY/MNjUQeSBATrXZ23G3kSkpdQeWk1UsZ4ISslducqvyH+9Kfcn1E5KX2sozbalbmBTfCXyye45BpHidm80vK4kpPjtVtsuE2lWiHkOlT6jBbHLWIjfbWdqMuDQjHnkLxLjBKWilxsOKIgdPM1RH31LJIiOg0Ao3jLB1W/Z5j8WbSdREVXkPEfOjCOLHtBixrRrdukNBR1UowNYAjfNQDd2OevLWpG1cxqBy/pRaYyY/wyyBBl3YfhnL6qG/pQVyhxJI7RJGwE5p8hrHrQybvSChJH/P6Zq3tHVLWAgJQRJkaHbWCTJ8pqe13bHtVR7ilqG8gGiikFSZ2P6eVBpVEGnDlqAMwb8y8uNfIEfrQjjAc0abOYfFlkpPSArUUYywBo8ViMnMW283WD9Jj5Ue9ZFQSt0qUCJ/hoGVI8SNvak79ups94QekifWDpXtuRmGYwknWi4+DX5DU9kVKGQlHJSJzeEgmgC2R1p2l9tIjLmGokSEjpH98qEfgjKpKR47f0rJmYA27lIMAxyOopii4Q5lU44cyd0rEpI6Jy7UmaRH4uZ35D03rdIJMCi42BOhxiGJJzAtKcMRodEeUUsdezEkga9KKYwhw/FCfPf2H6xTNjCkJ3GY/wCr9h+s0q2xDliRhhavhBPiNvemjdmqO+ryA196bNsxpt4R9ByrVxsgTQ3mcE1krbySCQdxWNPFJkEg+FGYpclOgAjeeZoG2YLqwkKGY7CPkKqpto5VoJPkuXD/ANodwyQlw50jrv710PC+JLO9TkcyZjulUfKuJnDltyFtmZgEzR2HcOXDigGkKVruBAH/AC2qbSsrbjizqdx9nuHqUT2B16THpXlJLfBb5CQk3qEEfhKpI8JrK27+YP8AxOTlogyBIB2rVx+dhA6V1bGOE2XlHs/4Lx/CfhPlyNULG8EcYVleQU9FDY0ykma/IkUutS50o22w0qVqdKa2fDRMLVmDUwVxt4U25ISWpFOhLbur3E0xYs1nVWk9RVxtnLC3T/DaLq/zL2+f7UtxPFFPKBUAANgBpU5TXYjqfUUvayXArf7soOOLWhJEpj8XmKc4zxgFgBpOVQ/Gd6q9y+pYEkkDYE6Dypellbq8jUFR5SKXMuSbnKSrTv5wWk8YoUmH2kuEbHSlOI8dOEZWwGx0SNaR4lhhZ/nuAH8o1NLV36U/y0eqqdQTLqM/uZ7il2txQKySfGgorcvqXqoyazLVkqVDpVhEc1shwjasKa8y0QhaLoc6mKeY1FLgK9S4Rzpdo1jNt2FZikEdDt4bRR7OJuEhKUp1IASkQPZJE+tKGbkHfTxqQD26ikcfIykOHLZLhJKk5x/htIOvrMUA42jKYJCpjKr5mRXjFy6e4hSo2hM7f8eXnRdtgizqohI6RJ+Wg96VKuWNyLE0Rb2K1/CPM6wPMkfSaf2uFoRyk6aq1+W1HJRprJ/SKDn4MoiO1wZP4iVHoNB6k6n5U0ZtwkaADfbc+fM+tENNSdqbWXD7zwlKDH5jon/7GAfLekcmxkkIkGOR8eVeh0eHl58x/fOmd7w+4yZd1TP4dQfWNKgWsAQhECASVcp6Rz9aW0GhxgOCquBmzJCQYJJ12/Lv9BVjbwG2b3SXP9+g9k/1qhM3/ZyULyOSNAYJEHUp5ietWjCsfCi2l7QqGiuUyRqOWo3pG2PGhdxVwj24CmDBTIyEaR4HlSfh77PLtSg5HY5TOdZ28QBXY2MP0iKQcc21zbNi5tnFQ3/MaOqSn80co5+HlVtNyqiWrFL3Fcv8WsbbV11V4+kQBAygjy0+ppW7x2+8BkytIOmVOnzFTJxfD78ZblnsHf8AMbGh6zH60kxjCWWFQ06FoGspmPIg86MlFYObfXuf+fn3JxxWf8tPrJr2qRc58xy/DOlZUv4afk7l9Xo1wdGwLip4rFu80Xx+ZI748atOMLDLOZWVxEfy3fjHgKo71yLdttxntEOrBlyU5SDtAquC9WtwlayrmSo/vVepYPPlKUF8v54LHi2NB1IQhpDaAdAka+poI3y+z7PMQiZgGlLuIoG3e+lAvYgtXOB4UFBsjHT1HLddDl+4Sncj9aAexT8o9T+1C2loXJMyQRKR8ZHMpB0PlM0algtd4dmsJIJB/mAdFDXJ6a60dsVyXh9LFZeQVAdekJkwJOoAH0FDEKQeaVD0Io65WhZVABUo90Nhe5PPPv5Ae1RPocgBRBA2GZJUPCAc3pTpl9qSpAry85lWqvzb+/Wgbm1O41/v5U8dsR/hpUv/AFhUj/kkJlPqaEuGciinMlUaSkyD5UykK4CZslJ2olDgPPXoasKcWUttDBQgJESoIGY6+EcvXxrTF+Fi4ubPO6kJBWpQyhJ6d6Kbd5BQlKa1y1CtS2zlWNuv71M26Fbe1MA1IrWKnKa0KaxiIijsIBU6lOusz6Ak/ShCmjcEVD6D4n6GhLgK5LcyyBsAPACJ/ejEM1BaEzr3UjdR0AHMk1ecNwFmMynA6OiDCfEE7n/1rjbOlKymrXAAPjpGvy3GlbItlESdB4n99K6G401lyhtAHTKPruT471X8XwiJcHwjcRqBrtFLuGcSrtKLau0SZKdRmSCNDIkHcbe9W+w4x7U5VpPacte6f/zVOxR+B3QRpz39uXzoDDsR7N1K1TE6kRPjAJE0zTaFUkmdLcbecT3oSD+Eb+5nX2qnY9LD60fhyzpoSVJkEnfQkbRtTa943JbCWEBH+pcFXoNveapWLY1nUpS1qcc01A9gDoB5UmlpyvI+rqQrBUb5UOGOtPMIx8kBt0TAISvmJOyuo8d/Oq9eklRMRUTK4NdzgpLJxqVcH1P9mmK/eLJOb4mlFsnmQACmfQx6U9xO8aShSVkGZBG/pFcf+xbiNLbrjLiwgOJB7xgZk+fMhXyrply5apWShoOLT+LdMxI11E6jx1pN1RopFW7OMsuLZxBWRKc5cV2ZhKUiT3SM3dAiN6K4kwC8SSt1BIUSSuQUifFIimXGWFG7cLiG0NOpHfRMJVqdQTsr60qwri68siGnP4jY0LayCkjolWsf3pSbVLKeSM5ShcXwF2lxZpQkLsUKUBqrtF6nrWU0HFOEr7y7VxKjuE7A+EKA+VZQ2z8kM+Y/0/Y5Wu5UoASSBoATMeQ5UU3gz6klWQiBMK0J8gaTtPEc9vf0irDhvEREByVjr+IeRnX1qk9yXtOuEYIFt+ySYWhWaIJVqEn/AGCDA8T6Vop3JCVZHEbiCNJ6EapPgas5ZZuUzoT1HxDpP9dKUv4eu2lYCVoOhJ0I8iNQfEVJaibp8lXB9gBlCSYQ3JIP8xY2/wBI0BPnPlUzOFpjv5kq5IJSlX/EK+P/ANajxG8C0pSjNl3IVJM/7idfQCoczjoCdVxtpJ8p3inqT+BcINdyIEpVkdb2BQQVD/UIInxnWhU4jl1SgJJIJyqWAY6gK+UxTK14acVCnDlB85Pjrp86eYZw82kj4Z6r5RuTI/Q0KS5NnsVBFm6+oqCZKjMxA1pzY8LExnOv5R06767VZUtAExA2GhEb7bgR/cVl1cNjNqCZB7oA5yRoD9RG1bd4Dt8g9nhaEaJTlMkaidRsddCNY6+Fe3NoHAElakJJCVKnrptpIEzEcjQrmNKnQ5TMgzqddJI0nejTgnbJH8WXVJlLaQVqP+4DRGnUz4UttchpNUA4j9mbzTalP3LKGk/iMk+0aeU1TbjhgqzG1cL6UaqIQpMeU711jDcVcsGzbPIW+4YKUqSAMp66qJ8j035UarBVXdssW/bWRVJU2W4aUTvBKQQD4EeVOtRnPi6RwFu6I0Ov1opDgVsavC/s1uG0ld0bZtvYqW7B9CAfaqPjOHJacIadDqR+IAiPffzqykmb8zwijcEMPtnor9DShu5/N70zwfV1JB66jyPWtJYMuS83V8EELWe4CD4RMx5npUdrjSfvJXbrOVStttCdiD9arWJJAQT8+vrzpE3dKSoKSSCDII5VCOlaLObR37hPGU3Ki2QA6BtyIG5T5dKurGGSO9JB67e1cE4a4jIWi4JHbocBUAIChzMDQTqCPGvo374jsw5ICSAQfPUUIaSt7uwz1HWDi32j8P8A3VwZZ7NySkxsR8SPTQ+RqopsiTpHnr9NK7H9otyh+0XkkluFpVBiRuNRzTNcht8SB0V3TSvvt4OX6iU1VEdxhCla5yR+Un6DahRapE5pChEDLv1kyI9jTdeIoGghR+Xvz/vWsXbOOyCkmBslJ01HmeYGtNDUkuSUNOc8tFZfbBJ51HZWAUuAoIJmCQTy5RsfE+9FX9utClBSTpsf75VpZuqzSnT++uxqspXHkZQlCV8hlvZdirLqNCCTuJ0n50/wrH02k9m7mTMZTJMxuRl2mRodPnSJm5Xm0AKtoIkbztNFXeHdskEd1SOWgSeZ1jUnx6c659sr93B1Q1U+OTpHCtoxfgvvONDo0F6gBRB7RJMiYB9fKqTxZf2xd7MQhCAopWhOaVToFiZKTqJ1O2m9LsLwR8jOWlpaHxqyKJAiZyjU9N6S36ClUFJBBMhUg8oBSdUnzJ3p1CNjSlJrJOpjX40e6vTdM1lL0XCgICiPAGsqufJzejp+AZbMfD3h5ajzFaJqJi8KT+ho37ylXxTHVMaHy50ztFFRjFypBkEg9RvTSzt3bok5irKJJUrYeFJy2QJ0I8P1HL1qwcDX6UultUZVxrpoR50rXdBQ3w/hYQVqOYAjrr4DT11inVraoRCUpymN4B9fIdR861ubxKSQDmiJiNxvBigLjFFK0bTBJ5aqPp6+tRtstSQwVl3kJ11HM6bxA6UI/iKE/DJ0jw8dhQrN022rNdHumBlzfxD0GUAx6xV2Y4SFy2HUttNpKJR3lLKjHdKtQk+w9aAVkpRvys5nCQ2IClhPdAGg8Dt570+teG27pA+79o4n/OJSluJ1gFJzc+m1c/4mUtEpUcp1Tk1EcjpV5+xDiCCu0UT3ylTYOwOoWPXun0NPttWhd1OmVzG7ddu4pCU5FIJSSdeW4KoIkQfKKO+xzict3Sm3lqKXknVRk5xGUyrqJHtWfbGwtV5JlIygEclFJOp9CKouHLUy6hwboUlQnnBB/SmgriTnNKVI7tx9jzrJSllRbJkLISJI3HeInrtXPrvE3nP5jri/9y1EfM1a7/iFGJsFxxPZpayhw8xmOkHz6Sa59eXraHSlC+2b/CqCFeRBG+h6HnpUdrbIfVQb9yZacM4nWhPZPITcMn8Dusf7SZitL/g62u8zlg4EORP3ZehnnkVOvlqPKkDL4UJBmiGllJBBykagg6+kVlJxOaOrJYllFSxbAnWVlLiFtq/KtJB8xO48RQLVs4kykwRzBrqrfFzTiQzft/ekDYj+YjlIUCJ95qG84CS9Llg+lxG/ZK0dSOkfi9Y9a6Vq4yXTbXtz/c59eXTi0QUpnqJn/ulKkkb1f3MJQxIdBChuFSCP+NLbh9g6BufHKP8AuhHVX2o3qu6ZX8MuMqhNfSXBWNMu4cyV/wARSQEZIkynROh0mI1rgCsNCR2kaEwI/vSisNxx9lQLSynbQbGOo2PnSue53E6YquT6Bxq9Uq2UhtoNpUCNYgA84BifWuG4jgjtuvWDOgIhSVDfXcdNDXQOCsWOJLSh2E5RKoJ1OugGw0E69KE44slsXBYQ2FtujQgaokyDP5hB00mo3qc/oVlDTZVcNvQVQpoSeaBA84/CPlXUMJuLFKUJccQ05AiFT4zO8n9K49ZXDpORoqgnXLJmNiR4eNHP26EjNmJcnmefOU8ukVtmf/CcdRxWf6j/AIrTatqJQsrCiqConMY1KiSADrI8xyqmKeZIJBI5RG/TwFa4msGFAELB56p06Tpy2I9TSpIUVQQqekcj+lUhDGQymnwXe0VZqbQA+AuNQWssHxcBk+Z9jRmIXjLLMJdbcJzDuHNPirLy23g+AqqYbginu4gOOOaQhtOYR4qzQnXzFWqz4GQ0Aq8ebtyNezH8V72HdRQ2pdycppor1jjrzTamm1fw1zKdYOkcttzRuHcJ3F130sqyaSpz+G0APEmVDxTG1WJjE7W2/wDi2wK/8+4Odc9Qkd1J8qXYli7z5l11S/BR7o8kjQe1BzjdpHM/qNqq7DGuDMOSAl2+Zzgd7KlSkz4Kza17SDt0/mT7isoW/D/7J/xHx/cRX3CpZUtFxmbc5GJT8tfXUUiubNxk95Jg7HcHyIrpOEcd5kJZvkB5mIzj+Ynx8fr51JinBaLhvtLB0vN6ymYUk+KdJPpNV3SjzwdSd/5n9zmbF0QeYNHMPJKkmACDqRsfMcvSo73AXUEjKdDBnkemvOglNuNnvJNU9suDKSOiYDjjCHUNmFKWR3lplKOh0MnyronEHCMW7ziFntozZhABgSUjLGhHnXz195OdKtREV9G8LYgq8wtWdXfSnL5wnn5ioz0+/c6dOeaZ8+YneysHMSoHfn03rtX2KY8X7dVqo95GZSSehI0HkTXIsXwbsnCFCBOhjQia2w6+XbLzNLOkGRInw0qmNqohvqVDDj7DVffHlLEKUonTbp+lLsAvF2roeb+NEEHl0M+9WvG8dtSgGS844gdoFA9xZH4Dm1id6R2WFBSklTieyOpUNwfyZYkKJEdOc0sX7aZtTcpWsotfEHFFvcttu3JJWQUlpMZxt3p0gHl66VS3rAkpKB/DcIyKKgRqYhZGiVdQY9ta9xK1Rm7sxzg/Q17aLWnMGpSFDKoDWQeR8PKKMVtyhNWcZcm2M4chvKErKsunmeceFL0toHIr89B4aAz8xTxGEggFSyVH8IG3TU7+lPMG4Iec1S1lT/mO6AeOv6Ch6kVxknum8Ip9mwuQUAjxO3z3p/hdk4vOjJ2qnBlgJnLrMpjY+NWZxjDbT/5Fx94cH+E18M9CofuKV4n9ozgTktEItm+iE97/AJKI+g9aVqU+1AUKeWMbTgrsgFXTjdsk8iQXD4BI3NMbZxm3Oa2RBH+M+rX0QmAPWa5o9iSloLylqU7OuYkmOsnU/OorbF8x7x16mpaiccpWd30+jBvOC9cR4qi4/mntlgQFQEhPlABNUu5w1Qkp1HzppYpLphNXHCOCHXADkIHVWgqWlPWuzp1tHQap8nMWn1JkDnuP3nf1qW1w9T0xCeqvwz6aj511bGuDG22lfCXI07oPtVZOE3TLWb7opLYk5iNdeZSDIFdW+3xTOD05afe0I8DtLth7+CcqkpzZ0mQE7TIGoonFXX3XSsvqKvzL0UoxEpSNAI5SaARi7raypCoJ3ifWjrW4euzlQhSl6DKhM6eKjokUJLUv4Kw1NNr5JcKQm2BUAkAiM6tSORgAAaxzB9ahvgHiCkFSuStj6QKf2/B/YgLvn27ZG+UKzOnwHT0rx7jS1tQU2DBKub7plR6kA/34Uq05Xfc2prJRpizD+BLx8mUBtsf4jvdEeW59qPtMLsLXRxarxYJ7qDlZB56ySqlNzj67me0cUonko/QbUuds1J7yDEb9KZzbw8HE5V0Itj/EzuUtshNu3+RkBPur4ifGaQvXIHxH99aV3F25lEpyg/ijegBcKEkanrOooLSbyyLUpSqTHVxe5ROVWuxKSAffel4v5JLgKxySCQPWNaiTjbsQpWYRsoT/ANVIi4acG2Q/3z5+tPGKXYv6O13HJhxX8qGwOQj95Pua8rF2Gu6T51lNtiP60vAmCyOo06b9PSm2CYo6ysONFSCCJKTAPgf21q13HBYbT2l2+2hcd1oDOowNAYMAbUFZIbk9oCRGiUkJ9yQYHpSvUS4F1Jrco4/Vl0w5X/kWyq6tCxpIudEg9JzRm9oql45hraHC2HEupGy0/wB7149fOLASpS8o2SpRIHlURqT5tYIa2t7tvPyJbrCinvI9+dMsBx1bJAJVlETHMcxHKi0gkeFEMNoKCnLKidxufCi52qkV0dZpgmO8Si5UW+z7NgmQAkFYjYk89d4oC1wvQqUZTplI2PXNPw1ZMN4IulkKQlKE75nNP607LFhanK6594d5pQYQPMim3bekvK5u2jn4w9Tiwltsr6AJJ+n/AFVjw/gN0wq4cQwD+E6r9EJ2q9pxJLLU5mbZs/kAzR5nnVVveOmQoptWVPufnVt5kmt6jeIoqtFcyZBf8IFKoaQp0ad6CCfSmiODUsN9pePIZR0GqvLz96qL/E1/nCgsZgdGkawPHpV5wHj9p8Bm9bCFnSFDQ+U0u1vnIPShYAnjCyY7toyJT/jupzGfATPzFVfinixb47zynZ/D8LafAJSRJ8TNWziHhWyBU40tKSROTcH/AG9K53cYUAvMACnmDRi42TlqKHtl+wt7Va+6lCT/ALU6/vUjto4j4kkeelMkYoW4DaUojmBr70BeXRX3lZirmSZ/6qycr8IlKUJKkrJ8Hwh65XkYQVKieUR4zpS/HcGdtXShYAUNSAQYnxFTMXhQQULUknfKSPpWOLkyZM8zqaa1Y0VKKwMODMVLbyFEaTz2r6R4axcXLWYRoYMeW/19q+YWlqGgPhVx4YtrhKcza3AomMqJkj05edTb2Oy0JqaruX77SH0BXcV/EAGgPy02NIeGeNHUAIdPaI2gglQHSedYnhtYJcunk26N9VBSz132NCP8VWNnIs2i85/mObeYmkpvg05Vyy4XPD9i8Dci1lQE5DLYV5jQVz3GvtAe1atm0WyQY/hgZtNPi/ahLrity5P8RwieUwPQClmIW9sQMjsqO4iK0HT9yJuUp9ArurtbiipxalKO5UZPzr1qxWoTEDqTFe3FkU67iolLJ3JMbVdyx7SKik6mYWyD+1TPXCtjMaSCTJqJh8oMp+dMl3KHh3zlX160knfJRabWYMCt79aO6lXdO6FbVu52agMvcXzB+H0oZ5qDrrUK0VknyD1FL2zRI43196hLUVeMHw6x+6ntlqW6R3Qg/D50gXhWuh08a3qR7iS/037XYVY8NOONpX2gGYTBUK8ocYUrqKyk3L8Q3r/yh61k6nU9TWs1iyBuaFXeD8IJ+lRVvg4tlhM1E4+lO5HlQyg4rcx4D96mtbZM6mPH+tG4rlnRp/Szlwj376Tsn3MVd+BeILdtBQ6gNucnIB/6pHZ4I0paStUN8yNacssYa6SwiUK5LVzNMvhHRDRcHYJxpYX5lwOl9jllMQPEJqjffIABGoOoj610b7veYeZR/GZ6b6eVa3NhZYiJBDL/AE2k0VK8FeGJcNxltxAbcAUNtagxHhYauWi4J3TO/hS3iHhW5tdSNBstOx86GwviJbRAX70VF8xY+/sw7C7xLKlIcbLaiNZ2J8DQ+KYwh1QSGc+kA8wfCnlxfs3DffSFHrVx4I4WbcbCm0pSOpEmheeMjpfJT+FWr9sHSGyCO/uAem8U3tuES6sfFkJ7x/Y11O14dbTqo5o67Ul4vxgsNkNo9RSyhLlh9jVcnP8Aif7NFoly3VnSNcp3/rXPby1UklKwpChyPOuk4P8AaKttYS+Jbn4uY/erXeWNliTefRUc071S2skFGPEcHFcDsGyoF4mPyjc10Q8HsO9mbZlxtISMzjxiT4Cf2qPEMVs8POVm2KnB+JY/U1VMa4zurnRSylH5U6Cjtc3YstRQVMs91Z4baq76u3cG4HwzXj3HSoyshDSeWUax51zncmDTBl5nswlSSFzqrrQcEu5Nb5ZWBhiWJpdVLq1LPiSaCJtlSCFJ6H96kODBSZSsE9KUPNFJINFLwwL29aJLi2ynQ5hyIoY1tbvqQe7z5GsUqT0NUTvk22swZK++tOUBWYAVtbOpWoJVpNQLQRuKxlIzAq2rbcYD6kXiQZiNoEGAZFBJQJE1ZH1tOpASkCOfOllzhxGopI6keHySctr9o0Q3bqahIJUdyTtSt/DSNU60IlSknpT2zWVJBNLNy03aYkpOWWC4ahuDnUQvkKKFv/qNBYiBmAFMmtAKSbeH5Ebwafdv9RrKkzjrWUlsS2JVmV66+dHsJFZWU2pwdmkeuHWtDXtZXnPk+h0ulBls4ch1PvSW5UZrKyvS0TzdflnVvs8eUq37yirzJP1qtcYthD8oASZ3SIPyrKytqdaI/Yy6YIc7Hf72n4tfrXJ+NmUpfUAkAeAArKynj1iy6BHhKjO9d3+x9R7JQk/2aysp/wDcQ0ell/uvhNc/42OgrKyjq8jQ4OQ4sP4nrV74ASAoRXtZUJcIR9ZL9pKRmToK5ziCRGwrKytDrObV5YsXXs6VlZXRPk2iFYWszua9uviNe1lL9xTV6QJdNeHUAr1APnWVlafBPS4GmMIHQVW1jWvaytonL3Zuwe9TxrasrKlr8lo8ELqBOwopG1ZWVGXCCJbg/wAT1o5syoVlZXTLpX5E11fqEuIE7D2rKysqR30j/9k=" id="191" name="Google Shape;191;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hQWFhUXFxgbGBgYGB0fHhsbHRwWHBocGh0YHSgiGholHRcXIjEhJSkrLi4uFx8zODMsNygtLiwBCgoKDg0OGhAQGywkICQsLCwsLC8sLCwsNCwsLCwsLCwsLCwsLCwsLCwsLCwsLCwsLCwsLCwsLCwsLCwsLCwsLP/AABEIAKgBLAMBIgACEQEDEQH/xAAbAAADAAMBAQAAAAAAAAAAAAADBAUAAgYBB//EAEQQAAIBAwIDBQQIBQIEBQUAAAECAwAEERIhBTFBEyJRYXEGMoGRFCNCobHB0fBSYnKC4TNDJFOSwgcVFmOyVGRzs/H/xAAZAQADAQEBAAAAAAAAAAAAAAABAgMABAX/xAAnEQACAgICAgICAQUAAAAAAAAAAQIRAyESMSJBBFEyYXETQlKBkf/aAAwDAQACEQMRAD8A1PEpZW0phRWr8N+1JJkUmMjcHBpqzKEZkOTncGlUr7PLxxi1Xs8FxEnuLk+NPWkZkGXbSCOQ/M0hfWneJjQ6KVjfcZJ0ity2ZQSfkOz34QlUX40IRSyc9h57U9b3CEEJHqYcjtt8aHLaztu5CL603Ys4cT1LeCMAOdRPOtntTH9ZAdSdRT3BkgAKqQ0nM560vZSMbplC6Vxuvj6U1DTa4oFJbrcLqj2ccxTHCOLsGWGQHnilrCPVdtpGAuSRTfCAst07H7PIVkicZuPQ3xvhC5LK2DjJBrmc56Zqvxm6xdZlB0Y286dt+Joy4hiDEddgPnSOCbKOKkriSeG3gjGNBJz4Hf5VUmtZZ3x/pjHLFBueLvGcNBhuh6fOpc3F5JHBc6R5eFHSNF2uMirot7f3jqYU5HdxXaaDsegqTcRwNGQozJ0xzNG4BwlxIHddKjxopu69Ep4+Ine8PMLYPLoaDoqj7SXYeXAOy1PVqhNU9CWDaKnIuJaRjTnbFZb2jye6p9elPHh0UTKJjnPgaaKZbE5PoiW1s0jYQHJ8KsW3ANi0jgAcxWtx7QLH3YEA86khZpiefeO/hT0l+zKqfLsrXfE4YkKRDJ8amzcQnmwMnHlRU4aE94Fj4CtZZJOSoVHkKLsHPXE0ThMowwIz61at7qTTplQN55Fc42sHBLA/GnWsZwpbJ23IzuKylQKcim5ixvCfh/itbM2zPjGD50hweeQyBdWdXjQeNT5fTjdDjI60eXsPCNXZa408qD6oDR4ioUNs8x3OfU1QsOIyxr9ajGPxIpq54esi9pbtg88A0WuQI0n5EqGNYX0zLk/OsvrhVfNuSo/Ol7jUWPae9WuKk36Kf1K0jy8uHkILnOKqezBcse93R0qRIKuezEqIDqOC3Kmg9i1KYTiXGIomIVMvUC94jJLzOB4Cj39mTM/LGederEqjIUufHG1PJtsSqHOFTRhRldsb56/rWh4SGJYbAnYUhIkj7YIHypqKQoNJk+VBF1KMvyA9nWjw0cGvCK5bOdMaW/lYHRGTtjYVK0nO4war23FjGqjT7v3+tKMXncsEJz4CqvaLylaWwVpdtFnSOfOq6W4nRDNKQDyAI29akSRkbEYNDGxGScZ3GaMZAhk9MoJa26yaFkYMDs3nVJgchXOmQe445N+/CtrJop1eNQM6e6COXnmlY1eJRHdDKHZXBzg+tVTFnjraGRln6JOPk4pea21kvF3Jl95fGmJBjCSnb/blH3ZrJMlgsh0Sj3JByb9+FMSCWl3HdKYphiQeNS7mOWz1KN0brTVxB2xw31dwvI9G9KYseJB8wXK4blk9aD32MpOO0e2GZwhd8lhsBjb1qTdXTJIVZQQD4cxROJ8Ie3YSRklAc7Hl/imDxwSkp2evUNhjl55pHfRbxyIV7ADMsAyPtJ1HpVy3uku4RGjFGA5Z3qZDCI9L9mdJOCUOfmKYms4+0EkZKnxG2fUYpkhLklxYnF7OTajnAAPvE0zKsFsp7+qT517OjlSgkYAnJ3FIrwEE++fiB+tDj9IGoytBuI+05bAhGkY3NTo+HyzHLZ9W/Srlrw6OPkMnxP7/AErLviKJsW+Ao8fsVzt2L2/Co03Y5Pny/fzrJ5mIxGyAUsxjlYapHAPIkbfhTEXBliJaYro+zv7xofwZK3Qt9DmwWB1Ac8H8qZgtmCq0shQMcDYffmvTdxiSL6N3WY4dQciiXluJ7tlYnQi5IB61lEalGXls2sL1Wl7KQBmU91wPx8Kl8SvZRI6lh4beFGtL0OxSLESgHf7RpbitskellkLatzq5j1oSehkpJNroc9movrGY/ZU1MeTvl/5s/fVixUxW8jtsWGF86jCFyuoK2kdcbUrWkiSsfHFJZdUaLnWOXhVHhNoLUFpXAJHKlfY+PMrN4Cp3tJNquG6hSBiqR0rHlJzewd7P2kjOORO1eqas2PEV7M6kARhgAgc/KhLwdwCU07bnJ3A9KRxvYZY/8dkzsSeew8TWpmVPcyT40ygB5DX5nZazsx/CnzrJUKtBuD3wz9YMr1yNjRpQZGOj3fsqCBSsxjX321H+FeXxpQ30jMOzGMe6BTXRVSUtSCS3I3UlxjmKX0xeLfv4VVs+DgkGckF8knUNvUVGuAFdgp1AEgHxpXYsoNbGYyaYlhZQCykZ8RTF4FtJlKkONOSDzGfzod3xsvH2YU4znLHJ+FT4oH9NU7exKQ11Niiw2qu+QV7wx18Aa5JJgGBbcAjIrseIwi7tx2TeYH5GnxLTFi3F2jlrq8MzlyMZ6UNkrTSVJVhgjmKLGCTgAnyFTa2Bt2eWtw0Tak54x8Kp2zfSE+uYhFbARMZ9d+lS5FI2IwfOmuC8K+kORkqoG5H4U8L6KQyVp9DMl2kEhgZu1hI681zTUgCqFk79u3uSDmnhn9aJPc21vJ2ajWAMFNGSW/qoHBrOdGOqMdgxOpSRhR89qqjTx+0ElXGI5jlf9qYfdk+NeXMOvEVxs/8Atyjk3hSacRSOR4ffgJwAd8elN3UiwsIJjrhYZRvtJ4UbTJG3D+JPC3YXI2OwY9f8ULi3BWiPbW/LngdPTyo06AAR3Hfib/TmHTwBNDtruSyYJL34W91ue376Vn9MKtbRPsLx5AwdyAu4RcDUevOm73AYdncAbZKvgkfEUzxjgaTL2tvjJ3wOR9PA1H4XxJbcaSpVgxJIAOf5TnlS7XZZSU1T7GkaY+7LE1PiXslzK6g+Q/zSymediYUjj1bqNg2PEUrLBBEczyGZ/wCFeQ9TRTJyi0OrO8w+qiLr4kgZ9BWW/D4JcyAMpj3kj8x60Uv2qLJZhQ8Y9w8x6eNL8MRza3DDvTM3eHUDrtR/kzUUlQROJvOkiRxEo3ItgBfjWRqRA0AbtnPLA7qfE0K6iZrKMQHIX/UA94HrkUK8n0WcKxMMsTr0nf41tIzcsjN+F2KQOGZtcg5Igzv5miM/YJO8rASS50qDkj1qZHxRkhEaDQdyzj3m/SpjjJydz4moyzxXR1YvhTe5ugBc9KE5J5nNMMlDZa53Ns9HHhhDpGJdMBgkkDkCeXpXUR8RCWqyAgu2UxnYDzHjXKFa1Bxyp4ZK7JZPj3uGmdZ7OO8I7ZmVYjsc9fSs4leRTIwVQ8pbulUxgfzVNk4iskMMIBBUnOeRz4VSuAFLqD2ccekHSO8xPnXQmmtHmvljuMkDvbNjHCoZRpGWyeRr23uHzpVi5bAZsYAHr1rSM4XUoWND9pt2b0pn6OZVyQ+npkhQfzpqJKbQS5tYWjcamV093DAhvgKjpbqm8h/tH6081useDKyooO0ce5Pqa9uOPdorxKpYOcIGA7vpigytRnvoS1RH7DD40dr/AEjTCoQePWiLwVwpYtHhffw2SvqK0jjQ+6rOP4uQ+FJ5EpRa7JcwLHLEmqnDrsIgXsycdQOdbGEDcQsT4EjH3UCVpyeTDyA2opfY8cjiT/XfzNbVVPCBEAbmQRg8lG7GmbCZCHMCKixjLSyd4jwwBQ4fYqtvRMThUzDIjYj0r3h19JavyIH2lP751Rv2lt5IZnlMqMQwxlcgY20nlReI+0SyRyp3pC57utVAjHkRuaOl0Pw0+TH7+yS8jEkRGvH7DVz1rdPCHRkkBJHeXYjHTJHKhcNvZIDlDz5g8jVMe1co5xofnR5ReycW4vQnxC+e6kBWM5AAwBknzNdL7PwrFHKmfrlBZgVIA22GojFRX9r3x3IkVvHn91e2sdzOdV1KyQnJbJC58AKKpbRWNSfl2QEnYP2me9q1Z86uWdzLcmRBpjDKWkKL3nx4Dqa84jBbCAFVVJtWAiSGTK+J8KjgkHqp+RFJdBtwdF2Xh1vbokrNI2r3Y2XS2R4g7gVJvrlrmUtpOTsFG+BTvCZYQrNKUaXUMGYMy6OuMdedN39+zEixiIjxu6Rnc9cHGwpuxZQ9o0mzBZtHIe+7bITnSPyr32elLxyRy96FUJ35g9MGko+Dv79w4jHi5yx9BzrefiEaxNDAGwxGp25n0HhRuiQrwjirW7ZXdDzX99a6S+4dFep2sRAf97N+tcjoo1ndPC2qNtJ6+B9RSqXpmHdd3GAug5UFQ2jJA8A3hSK8PlKlzG+OraTVEe1VyOqn1WmOF8VkeUyujkFSNpGVPUIdifPBoScV7L44SyabIkEzRsGjJDDlira8UEo7Vcx3C9VHdfybpQLfh4Qk5JJz5DB6bc6KY6g/kV+J1Y/g+5sFPdsX7Rfq2Iw2gnDHxNImOnmShNHUZZJS7O+GKEFUUJMlCZKeZKEyULHE2ShstNslDZKNgFGShstNlKGyU1mFcU6nEW7No231MGLE77fjQGStCtNGTXRPJijkVSLl1hvosY37qnbxZv8AFe+08+bllYkIoA25A48KjWNx2UivgNpOcHr8qprJDKzTzyYLMT2aA6vLc7AeddMZqSo8vL8eWJ32j2XRIsaRJqlGdRRSAR02PWtpeGlMapEVv4c7j1xWs/GDjTAoiT+X3j6tRLCSBQpdY3BB7TWzKwPimkYNM6JpOcrWjb6fpymrXqI1nGB8erVQnSEq5YyDs/dyy6JPDSFORUa1smlJ7NToye82wA6ZNEn4fApwbhcjnhSR6A1lZua6lsxL2P8AgYejmvfpkf8A7n/XTMF+XSRWQGIjCEoqBD4huZ9KHbcJyoOiR8/aBVQfQMc4rUxZY962W+C8VSYW8RZDgESLLGWZj/K2cAVz7mRLp0tyUJcqAp2xn8B91N+yx0AyIglkLaNPaKhRer5bx8vCluJSJa3WbZ9eBvqwwyc6lJ+160W+mVd0mWPa+3k0xFhrRFwZAQcsehxyqDGtN2sheCQBVgt0ZS6wxMzMzHburknlzonFOG/Ryne1K66lypVgP5lO4NTnfZPJB/kuhQLWrx0VTXjmpHOOez0AUvO47sSkjzY8v350Ox4ZNekyM2Fyd23+CjypjjX1NvHAPefvyfkP34Vb4OiyWRSBwpCEMTtpY88+vjXSq6+iiT6RMLWdojqkr9sdu0jCsy+moaRUzjnFhcMhCnuLgs2NT+badqTu+EyQECVNOeR2II8iNq1VOgGT4CpuV6HlNpcTTRVe341oEWEbVECF0yMqn+tRs3xryLhRUap2EK/ze8fRRvXpNmeTzDz0r+FZJoWM5R6JV1K0rs8hyzEn09PAU5Z2CGPtJZkhQvoBYEkt4YFNRWFvIwWO4IY8g8ZAJ8M5pa5s7q2DZEqLncjOn1zy+NGgwpu5Dl7awWpxKxlfGcLsuDuCTRLBhOAwtYwh5PqYZHkBufurkfau5iWKFUcvLINUrFjlT/y8ffknfHnSfs17SPatpOXiJ3Tw818D5cj99CfLj4HXh+PBu5dH0GPhEanVpyfPkPQH88mmGSi2V2kyCSJgyn94I6HyojJXmyk29nqQhGKqIiyUJkp5koTJQsYRZKEyU+yUJkprMIslCZKeZKEyUbMIslCZKeZKEyU1gEmShMlOslDZKNgEmStGSm2ShlKazCjJWmMbimmShslFMBRtOKlyFaO33+06YGfMjl+FUltyd+wtWPTTL+Wa5gpRrOZUJ1xLID0JII9Cv+a6IZvUjhzfDT3D/hVv52J0zvk9IIeQ8ASNh95o0atGA0rJbp0QAFz8Dk/OtbS5YIWtoordeTSs+or5DO4PljepslzGjErmZ/8AmScs+Koefqx+FdFrs4ODWioI45RrKTSAe6HZVU+nL7qj8RtXLkvCATjGxO3Ibg78qPD9b3pO2lctp0x6SVXGdWGO48himL/trVzEjuVGCCARzAPLfB8d6W7KRUoKxjjfC0kT6TbDuH316o3X4UxZcQto9DBh2YQB4DACzvjcmRumfClYpJLC5Ke+DgFejqeW3Q0/xBLWzuNYR3kGHWPICoSNsncnxxvjat+xYTojGK4hJlVJYVJ2IDAAE7An9aq8NhRxHI/Zzas9u8twUaPfYKuMscb1OPFAscscMbL2xzIzytIT5LqwFpSK1Xs3llcRxIVDPpZjqbkAqjJPypR7V0tjt06CRxESYwTpJ5kU7wK2Esw1e4nfb0H+aS4pw42/ZnWHSVA6HSynH8yNup8jVEN2Fn/7lwflGP1/7qRRp39HPKNS2TuJ3RmleQ9Tt6dPupeOXQrqUR0cAOjg4Ok5HIg862WneE2XbTInTOW/pG5/T40FdgjJp2hi+XKxfSnWJFUdlBCu+k8tumfOgz8UaIYhhMAP2mUlz/cw2+FaX3Fc3ZnVdQXKqM4wuCoKnBweoODQZuLM0HYapXGvUXnk1v5BcKAq1RteitJptvZpw29CzdpKGcYbfGohiNmw2xwehq1I5urTSsnbzxtqJaNY30eCheYrmgK3gmaNw8ZIZeR/fSgmKsjUeJrC5VlYYyrAjPLIIO4+FUpfaAgzmNHDTjD65ndQOuhG2WmrhoLtRJrSCbk6tsjfzA9D+/OlTwNj7s1s3pMPzxWproMZyiqRzk9nC8kbXBYRDIcpjVjG2Mjod6hXvDpIVjkdGEM2owuxGWUHbUFPdbGCR511/G+FpHC/ayr2hH1ccZDkk9XI2Vfjk1z9nxRFaRpIUmURlUjkyQhbPunoRtuDnA51jswN8dguBcbktX1RnIPvKeTD8j519U4NxaO6j1xnf7Snmp8/1r5LxfhX0ZlCyrOpjV2ZFYdnk40vnIG/I53zyG2deGcRkgcSRNhh8iPAjqPKpZcKntdnXDI4/wAH2hkoTJU/2a9oo7tce7KB3k/NfEfhVlkrz5JxdM6U09oSZKEyU6yUNkrWERZKEyU8yUJko2ARZKEyU8yUJkprMIslCZKeZKEyUbAIslDZKdaOhMlNZhJkobJTrJQmSmsAmyUNko11MsYy7AD98h1rn7/j/SMY8zz/AMU8YOXQspJFK4kVBljj8aa4MIZ0JM4jYMRpZSc7Ag5XPj91cYokmbCq7seigsfkN66b2Du5VMkavbohIZu3AxnBA090nO2/IV1QjxOL5HkrLZ4Kh5XMB9WI/EU7BFcIoVLmLSOX1q/mKY7zdOGv6MB+Yrw2z/8A0dq3msgx/wDsqlHBbB8D+tnlu5vcjy59fsKPTH3ClJITIhu5hMwklKqsERkcnrkZAVRyGTvROE35tZJILhMxMdMinp4MPHbHLmMEdKIlnHGzGLiAjiJ3CmQNjw0rjUemaHYY0nsU43ZfR5ez1au6rcsEZ6MM7MPCmeEWl0uZI3MCH3pGbSp+fveW1bWtzGpc2sQJQapLm6ZQFz9o6iFUk8skk+FJ8VEzaXmkEquMpIrh0I66Suwx4bUKSNTXkui5wy2gnkf603NwELAzZEZx588DPXbepnGo7glZJwukjShQqUGPsjQSB1+VTbS67MvsjrIhR0bOGUkEjukEHIG4NN2olnRbe3hVYkJYJEDjUftOzknPPcmg3aN4uP7BKatcP+ptZZvtyHso/T7RH3/9NKG2gh/15e0cf7UJz/1Sch6DeluI8XMwRQixxxghEUk4zzJJ940qVE0qAIteMKwSZr0jNKKVeG2kRMWqMPEy5lnNwqdkd8r2fMkYHPnmpMxTWwQ5QE6SdsjOxx6UKWAc+v311HBLyINMwEUsKrmOIW2loztgyzyAKMb5JY55jwpls6KjNapURrTgsso1KuF/ichV+BPOiN7M3PRA39Lofzo126Pg3k87k+6Y4/qh5KX0hvVRj1pX6DZn3btl/qgY/wDxNNSJ0LXvs1caSzqIlXctIwUfDqTXH3EWrOjLbd5sbHGDXf29vbhgqCS+l6KFZYx/Vnc/hU/2k4f1uJI0YDa2gA28AxGyn1JNHiiuObizmrLi8kaTIj6VnKpJjmUIAPPrjIB9a24pwgfXTWSSG1i0By7KSrEDVjkSoJG+OZpKcZbYBcEEdckcs+e5rLW5IIVhqQyhmjPJtPeAOOY5Up2RlaBW1w6kPFkMNwV5ivpnsh7XrcgRzYSbl5P6eB8q4niVuGSa+gMMEfaBBbgkHBwMqOW7AnSOQz4YqLFJ1B350uTHHItlYzcej70yUNkrjPZD2z1YhujvyWQ9fJv1ruitebPHKDpnXGSktCjJQmSnWShMlLYRJkoTJTzJQmSjZhFkoTJTzJQmSmsAiyUJkpi9nSJdUjBR4n8vGuP4v7YjdYB/c35D9apCEpdCykkXrydIxl2Cjz/LxrluJ+1HMRDH8x5/AdPjXPz3Mkz7lnYnAG5J8gPyFO2XAyzTJM/YSRqCFdTlieQ57D9a64YUuyMsjfQjrkncAandjsBkk03Hwf6md3kEckJx2TKdROMn0ozcQRY7V4YxHMnvOpOWJU8/31PSp0lyzmQsSWc7567Y39KqTLTcTSOWN7VDFiJlcBidRwp69c/gKNw63OvSoLySPy6lieVc6o38/L8a672dMcqAmXsLmIhkkb3WAxjJ6MD16jx6Yjkqi7c+yF0iaiinA3VWBI+HX4ZqGEzXavxy9dNC3FhkjBdZMP6gE4B+FQxY2cfdkuGZhzMS5UeQJB1eoo0c01FfidTxjhsd9CssJGvHdbx8UfwIOfQ+RrgXTSSrDDA4IPMEeNVuCcYktS2kBlbmh5Z6EeBq3/6zB/1LYH+7P4rRdPZA5e1vSiSR6I5I5NOtJF1KSvunYggjyNOQ8fuEAWNxEijCxxoqoo8lwfmcmrn/AKhsm9+0+SIf0r1L3hTEB42QH+VhjP8AQTtW/wBjpyfjZIPtPOff7N/6o0/ICl73jMsoCMdEXWOIBAR12HM+uRToEQhuPpH0InH/AAwtWZpM74MjE+77udW+x9KiRMD1pW2jTjwf2dBbR20cxLfRHswnd70jXLtgc1BAU6uYwBilI/aHPO3tSOg7LkPg1JWYQSxmRC6BxqQc2HgMnffG3XlVzij/AEZZ7aac3cshXs1EKosGdxpxkl8EbLtyrWUdTjelQuOKRH3rSH+wuv4E1sLy1PO2Zf6Zj/3LSlrwqdmCiGTUf4kK7ePeAAFOngTdJrbPUdsMjy3pdnPsDPPbDeOKRm8JHGj17mGb0yKSbiTdpE7gOsbhli2CbHkFAwPXB6c6dn4aI/8AWkQDoIyHY+gBwPViPjSzcQ07QJ2ZO2r3pDnwbHdz4KBWGi2mUrYlYpYme6Zrkg4upO1cDc/UwoMj+ttA2B6Upc2SworvaM0ROO0M2ST4Hssqvp99KvazwEySwNpdWVu1RsOrjDAnYjPjkGvY7vVA1vFHFbWyHtJDqY75ABZ21MxJwAAMnAprOh+a32bXfHZGUxwhYI/4Ytif6n5t91SOxqlccP0RJMsiSxSZCvGTjIzkEMAQdj06Gst+HO66zhI/+Y50r/b1c+Sg1rZBqSdMj/8Ak0kxIhRnPUAbD1NTeIWYifEjBnUjZdwMdCfu2rr+K8Y7iQQuREiANgadbb6mIG+D4HwpCP2YklXtMLFH1kkOlfhnc/CtX0UhNpnMcNu3hliYbNGxYZ8eed/Wn762W6X6Qrs17POQLdIxpYHPu46gDJJ5/M0Ca2UNpiDSEE9/Tt8j0I8aBY3DQyxlWw6BsEePTceQrdHXGafQmwKkqwKsDgqRggjmCDyrsvZH2yMOIpyWj6NzK/qKjmBLuNNIkfiE8pJcuNLKck6tWygDAGPDw2qPcwvFI0Uq6ZEJDKeh+FCUVNUyqbTtH3uJ1dQykFSMgjka8ZK+S+yntU9o2lstETuvh5r4GvrFheRzoJImDKfu8j4GvNy4Xjf6OqE1I1ZKGyUa7nSNS0jBVHMk4FcJx/8A8QkXK2y6j/G3L4DmfjSwxyn0NKSXZ1V5OkSlpGCqOpNcRxz26UZW3XP87fkv61xfEuLS3DapHLHp/gdKZ4XwNpJuymYwEoXBdTuPIbc/yNdsPjxjuWyEsrfQpeX8kzZdmZjy6/AD8hTvDeBF5WiuGNuQmsa1JJHTAyP2DXjTRLbGPs17dJCe1Gc4VtseXlXvF+IM8wZ2OdGM8+e9dBI8NxGLaMCNVmjlyZRnUcPjn4fpmhX/ABFmldySWKgb+pP50mOXe2BJP54++m7W1VtQZ1G2xORv8a1CSkkJBTsD0o0cJIp4RwpjJMh64OB8D1qtw+K2bnHKSQ2nEijLDkoyvM1mibm26RFit6r2lrgDA3P72q7c8FSO3SfRJCzNp7KVgSf5lwAfmPyr32dXN1D/APkX7t/yoEZtp0ze39niqiS6fsEPIHd2/pXp8flRDxa3j7sdojKPtTbufM+HpQvaM6rqbJOzkD0G2PIVPKU11olY4or0x07x2SESIIdGdC9r2ZJj7T7QjLblaTVqk9MlOLi6BlfCgGOmWO4A3J5AdfQDnVOLgLKoe5dYEPLVu7f0oN6ZWZWTOFdkrkzHQDG4R9AcRyHGiQoffC77b7426i7cR5tY4nmady5YXEsRQ6ce5DHgyyDr1HmNgErjiEMeBax4Yf7smGf+0HKp68/Sl+HzCQTRObntJih7WAgy4XOUOrfQc55036OjHJNcWHjvkt2+rhJkGO/Ou4PikfJfUljScHEMSySTa2MqOjPGwWRS+O/GcYDAAjpsSKu38SzCKP61xAugDWrysTjaWUns0O3ugsfKkH4u0BMX0aFMc0kQs3qWY5Pry8KwGnB2ujROIFrYWdsJjGpLu88oLb9GIwkcflnf1zlW6sZIdParp1DKnIIYeKspIPwNP/8AmH0qN4PoVuUOlnK5jA0nZnYNsBkjn1pi6mhaOPPYrDDmONdZjgDbFh2jfWTNyJ0gDzrNWNKKmrvZLsbGSZtMSlj1PQebE7AVTt2gs2DlzPMucLEcIpIIJMhBydzuAceFT+PNPGwjm0quAyLHgRlTyZQvvcuZ3oNtwt2XWxEcf8cmwP8ASOb/AABpUqIpcX+zWLiXZwywxmZllZS7Ty6yNJzhAEULvzbcn5YJw23mAMg0JEw0s0ygxuOenQwPaeigmjWugNoto+2kwT2koGABzYITpUD+JyfQUPjNjcgrJMC+vZXDBwfJShIHLkKJRyk3yG7ri8YiLsS0cJVVPYrpDMCQIrdSqAYU9+Vj0AG+KYvoIo+zmuGmuWlAMMZBQkYU4YHdMEgaQPhU61t3tjrkma3JHuJvIw6ZXko83+VUkuZTH9I+j3TBn7Mdl3pmXGS7SuDpTfACKBnO9Nf2PSmqXY3G92RslpEByicKCo6bHcH1I9BUziUkStrvZmuZRyiiOEXyLDYeijPkaX9p+EJbSoELHWmspJguhPR8bE/5pLg9j2s8UeNi4yPIbn7ga1kZKnTKPGOGs8am5eO0i5rDEBrYeg3Pqxx5CuMuLIkdyIxxDPfc79d8+GOgzXU+1k3a3cpG+GCD+3b/AOWfnRPb+2GqGEf7MKjyyfLxwB86LY0ZNPRwsU3ZupDElVOGGcE9OfkB8qowRx3MUVusSi6kkLG4diDg5J1+I8BWs/B5EQNINEbjIzzbwKjzqfCxVlIzgBgG++kOyE1LoDeQtDK8MhXWhIOk5Bx4Ec6b4N7TS2bExNz5qd1PqK3vb9RZLCYl1l9Zkx3t+e/XPKub2oumqZVFbi3HJrltUrlj0HQegGwrbhPB2ml7NmEJ0lsyAjbyHXNaqYfo2QrduGzqztgHliicS4s80qyO2SAR8KHWkaz1mhW2dDH9eshxICeh2xvjFecR4q8kqPIxJCkZ8jj9Knsc5z1Oc0Q2zAjI5jY+VEDaQLc+WTmj28Yz3s4PXw8K3jgq7YezlxKNSRE7ZAyoJHiFJyR50CcpN9E82rxKMhWQnIJ3H3U9YupOWgiceYb8nqjw95IY3iWUwPqB1FNYGM5UqQcHPXFU+N3MUhjKYZwuJZFTQrttuF6daNkZLxtsTgugABCRZkNntI4jJqGPdYMdQwfDY9R1o/tDcQzOpiXGFAdiirrb+IIuy5/fKvOH8MknbTEhbxPQep5CqjWtraf6p+kS/wDLU9xT/Mevp91ZbFeXVErhXA5Jt0XCjm7bKB6/kKqJc21pvF/xE45PyRT/ACge9+9xU7iXGZJyBI2mIEdxNgB6dT61QsYmM2hrSJrQ50zKe9gDnq1bt4jHWjpdAjBz3ZIlmMjs7e8xJOPE7/CtgK2v4lSVlRtSg7fpnrjl8KDrpHdkmqZa4boH0bsJbMKVU3AmjLzs/N1RNBJXGyhCPHeteJW8QmkZ27CMt3Ihhpcea5xHnn3iMeFJXnGFDaLdOwh1AMY/9R0zuS57246DHPrXRcMuB2spjnSa10kJaJbhQvh2jso043yxbfNPR0NKa3SolH2gEQ02sSxbbyHvyH+4jC+gFI21vNcudIeRzzPP5seXxoqQQQ96UmZs+5HkR+jSEd7+0fGjS8anuCsEIEascLFF3QfU8z8dqBztB24fb2+91Lrcf7MJz8HfkPQb+tFnjup0xBAIYiuRGjKrOviwJDuPhjyoL8Gt7cf8XJrf/kxfg7dPurSDiKSXZuYLINdnOlu0Zgu2nUEwBnTgZ5UaHxxj/cIRXVs8KQ3dq0oiZ2TTKyZLHJDgDfwz5Yp24t7i+lEoRF1gCNC6rqVdgEDkM4594DBojcGihOq9ly53MMe7En+IjZafM8TOl1JZxQ9kqrDLNI+dKe5iIDMjDp+NaiikpKpMncHiB7WzkBjklKgN4OhJCsP4SeorThaP2TJLHavbxyE6rhdSpIefZhTqckD3QD8KstbOZm7IxfS5AW+ukUTYI/24l2j7vLJJxULi7BI4rWNg7KWaTTuDIxxgeOkDHxrCeUCjd8RiaSJ5JY0klAELzxse6CVHZwxgpEmr3WkJJ3qTxqKZJ2Sdi8gxvknIO4x5eVVbC7mtUXt3iRUBMatEskyg74QfYH9VMLdK06Rdo0NxcKGDdmZJCGGRrl2CZA5IMDxrDuKmvHs5m3uhHrDIHSRCjo2RqXIOxXcEEDer3DjcvAsdtGlnapkltR5nmdb7k79MetJ33F7uCV4mmLFGweRB/wCoV6sF3fnLElB9pu6i/l8hQRLnJLiY95aWuTGv0mUbmSQYjB8VXm3qfnTNus11OYmvwl0FyIFLrpGM6dSAIDjBIGT40MraWv8A91KPhED/AN3301w/i19cMxhSJWOxlWILgeGs52HxNEONxX5HNyxMrsr51BiGyc7g4O/Wuj9jYNLyXDDuRRsQSNs+R9AfnQ2itrbJkb6VNzIB7gPmftH50GXiL3CyNO7LBEFJjhTJOo4UKg5782blS9MmouUtCHC2U3EbSnC9oGYn1z+NNe2VrILl3f3ZCCjcxjAA38hReMcJjSCK4hdzHJtiRdLg79Ph+FbcF4wuj6PdDVAeRPOPzHl+FFfTM4uLpmn/AIg2OWhIX6pYlVHG4PPqPLTXL8b4QYYLc4JVwWJ6bnl67/dXc4Nn9TP9dZye63PTnfb8cfEUvc25tQVYdtYy8jzIz1Hgfxx40WMpNbPld0u2MEgcsnlSBhrt/aP2e7DS8Z7SB/dcdPJvA0lwrh6M2HIGc8/zqbbTo6o5bObSPu4oqQ5rseIcJhSI5ZS/2cc//wCVIgtPAUW6DPJRMS1qtwtQSElGY+Wce75jyp2Kw8aP9Hx02rKVEHPkb8R9lHgAdSJYm3V03+eKJa3caSRyy24kljAVX7R02UYXUoyGIHpR7Dik8A0xSFVznGxGfQinR7VXI5lG/qRfyAprQY5GuiZiS6lZlXW7nJCjYfoPWrA4PBbDVdvqfpDGd/7j0+740Kf2pnZSqiOPPNo10k/HNRue/M9Sa2hG2y5ccWaSMEyRWdsWKKN+8Rz9wZbzOwpTifB2hCuGSSJ/dkQ5U0lBIoGmWJJos50PkYbxUjcU5xDjJkjWJI0iiTki7/efWhdjuMOOuxDs60MQxVHhXC5bg4QbdWPIfrXUW3C7a0GuZgW8WG2f5VrRi2R5NHO8K9nZZsHHZp/Ew5/0jrXQrweziGmTSW5ku4BPwyMCpnFfap3ysPcX+I+8fQfZrnWTJJO5PMk7n50/KMQKMpHS2kUMaytd8P8Ao6x/6OqcsZjvgFfgDnlvUq346HuIzOoFupP1SL3FOO6Sn28HB3zWVlB6OmbqWkXbWRjazq909z2pAV5Y+yii811DLNvyTO4GwqZBcx2TBkjeSXBxJKpRB5oh3b1NZWVm6Fk+atkOSUsxZjksSSfM7muo4UhtLKaZgVklwkedjj+IDn4n4CsrKy6Ii3sVajtXuJPchQsSf4iDj44z91Rbu4eeUucs7NkdSN8gAeA8K8rKzMmdet4VkE08EEV04Ch1XVO5Ow0pnCE8ssaWETB5IbR4FnUFpF16pz1bv6cA77heR61lZWOmK5q5HKM2rJO5PPPM+tdJwO84hIgjgY6AMB2Ve6vhrYZx868rKy2zmUmno102lsSXP0ufmcH6sHrk/aPzrI7yS8Mnas4hhj1mGBd2GcBUXqfM5rKyg2UxpOVMejsbNLZbswzjJwsM+FJOeZA5jr6dKl8Q41LONOyR9ETZf8/GsrKVsGdKMtE/sq3gleNtUTFG5ZB6eB8RXlZSkIyaZl3cySkGV2cjlk8vToKyyszK4QELnJLHoAMk4HPYcqysrXspDymrL0jxXXDR9FkZlt2zJrQqTzO2f6s1P9nuLmL6p11wucFD0ztlf0rKynv2WzwUXSHOIAWU7Q/6kDqC0beBzy8GGOdR+Lezuhe2tiXgPh7yeTDyrKys1baIN0TYbHPOno4AOQrKypCttjViEEqdrumoavSrFqk8dwzyXED2jau7lcad8ALjusNutZWU8TrwPRz8+ku5jBKajjbkOlD05rKylZGapgyteVlZRRkw1naPM2mNSx/fyrp7D2ajhHaXTDbpnu/E9aysq0Ip7Eb3QLiftZjuWqgAbaiMD4L+tc3cTM51yMWPix/CsrKjkyOisIK6FZLjooJNGi4XM4zyrysqMVe2dFVpH//Z" id="192" name="Google Shape;192;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B0aFxgYGBgfGBwaHxgXGBwYHBwcHSggHBwlHBcVITEiJSkrLi4uFx8zODMsNygtLiwBCgoKDg0OGxAQGy8mICQ0LDQsLCwsLC8sNCwsLCwsLCwsLCwsLCw0LCwsLCwsLCwsLCwsLCwsLCwsLCwsLCwsLP/AABEIAMIBAwMBIgACEQEDEQH/xAAcAAACAgMBAQAAAAAAAAAAAAAFBgMEAAIHAQj/xAA+EAABAwIEBAMFBwMDAwUAAAABAgMRAAQFEiExBiJBURNhcQcygZGhFEJSscHR8CNi4RUzgiRDchZjkrLx/8QAGQEAAwEBAQAAAAAAAAAAAAAAAQIDBAAF/8QAMhEAAgEDAgMGBQQCAwAAAAAAAQIAAxEhEjFBUWEEEyIygZFxobHB0TNCUvAU4QUjYv/aAAwDAQACEQMRAD8Am9jNylpl5JX99UJJ2FLHE+IKXcOZds1AuEsRU24sTudavX7srUa89l8ZvLF/ALQM1cqRcpM6zTDj9yV5STSRfPkPA9j+tGnboqQCelVdMgyeo6SILxpzardhckog0IuHZVrU7bhiEiqlcARRNb9+TXts9GiaouoM6g1bwwwrWmK4nA2ml40uZINaWiYVrTO4kLGlU/sopVe4sRBUYKLgyy0lKkiqqLLWIonh7Y2qwGeep30kiRNcssitLMCp3mK3uNCIra492anckgxcZErZQKhdemvAkqMVYNsE61SwXeS1M3lwIe4MxdLKoXoO9dQTxWjJKCk/GuKsketTIUoqCAdTUnuzYmqjV0LbhHzEuMUhWx+FQo4hff5GUET1O1ZgfB6CAtxWby6UzrdZt065UgelDSJcazkmwiViXCSyCtayVGgzNuQcvQV0DDcWTeuFtsco3VVrijhxplhTgiUiSaYsQLQpSQtcGIKmkEQYoTeYOD7ulF7LCnnhnyEJ3+Fe3UN6fQ0A1pcqDFC4w5aehiieCobA5gJ86NIWFDUVQucJCttKLHULQAWN94QSw2rsaiurUJ1BjsBQlTbrRHUeW9TqxcaDb86kUYSmpTPXXljfQedb/wCrJAiP2qEyvQa95q+uyQhMnft0oeHjOzwlRkhRJNbPkRoJ86rO2rh9zbyq0kJQmFb+VGCRJxBwdfpWVGMRQNKyjo/8zr9YlYTeFDx6yaN4hcwCe9LlssJObrUmI3Klela2S7TEdpCFgqJNWXrklMChaKYsHfSEkHeO1M4tmcLbExeymaPYIAnVXrVgWSVrPQE1bdsigDtSlw2DFdtGRNXrZLkkCqyrQA6CjFsyEok1ozaSZO1TVwL8pGpUZwMZM8sGgU1WcRBNG2WQBCRUK7ODKhSq/iJk3Q6AJUsGTPlVp5uFCiFoxm2FXlYFpJNAuC1zFAsllzBdxalSZFauNSj4VfbfSglJPpU1lhy3zDaSfPpSZtLKA2Rxi3hiOaT0o5cYOXUSFAfrR9vgBTaCpxevYUvPYmWCW+UxsetdV1s11mijSpolquLw7wXws2oZndVdulacW2jTCwUBIIOkRSuzxI8gwhcA1VxS6UvmUST3NU8WoX4yLNT0EINo9YVxEojKMo0670Fx+zW+oQok9ROlKrd6oUQsOJvCVKgSPrS926m4McVhWGkj1j5wG39kJC9D+ZqXiniE3L7dsCMhILkdgZAP7Ukv8R+MoAEpHc0btbFtqHgecamfnSG4y02ppICrwnXkeE0xrlSkDWYiuc4Nwt9uedfmGis+GP7Qd/jS7xHxYu5R4LYMH3ldB6V0Pg/EksWiQY0FNq2viGxJOnMVOMLBNkQnfNokdzQS0t3DqQQPMUyYNdDFMQK3APDZkIHQmdVU18foZYsnFAAKAGQDcqkAD61wU2Np2scZzF90Awahdw1CxOlH8C4IfdaDrmhImDQbF3ktrLf3huBXA8oTneCnrFxE5TI86GPPOFQCyY+lNNnmyyRpWFttehFEEcoukyoMcbbQAN+wpcxHEC4qYgUXvsB6ooJc2K0bg01NFGRA7E4MgzVla5KyrScW0bU+MLtFshICc2nSCNNZMan50HYwPSYr1pvL61zWqbGZ2qmkbkXkjeBhZ5aI2nCrqtEJmvLK7yka02YZxIGx0nzqVRqqbZmY1UqNZjYROucPcZVCwUkVfSnM350Zxa7TcydJoXhyJSpNK1TUt+Ik0B173BkeTM3W60nwtKmsGZCh2ogm1HhT0IqZNvQy6qT7TXBkiBpXuINkHmrTB3glE/hP0q1il4hSc0ihcgm0uqqyC8Hs4slGlbv42pQ3gedLj7wBlMGoHbgqGpqwpLvJJRc4JsIaw6/ZD4L3Mmdd/wAhXVP/AFZYsMhTRSdNk71wkGtsxpyl5ppoKYssfOIvaK68ClsZE/Wkl14qJJMk1CF962UoAaa1QWAxMlWjVdsm8mbaJq9dIhGu9U7K5VOoq6VJV7xipvckHlFWnouBm8hw+3Us5UpJJ2ry8wZaV8yYP50fwi6baOYQfjVXG8XLqtBEbCod85bAmzu6S08vF6+tlIE6VujEXcmVThy/pVwoUr3zpUTlsg1ouDvmZVrC9hiGOF8cYQlSVkBXmNCOuvevH7xy4cU20spbP5ftS+1hpGsV4m+caUCjQ0hQXJG81JWJAA2nRuF7lGHTnI1G/wCtCsWx1WIXrcFRabIOuxM9qVLnEFuwXDp2FNdjeWzbGdBTmA3G89iKmVK5O5l1cPgbCdexPiJu0ts6x7qdhSX7POHUXinb18Sp1ZIHQCdBSFeXd1fwjXwwdh1rpPCeOM2VoUuKCSkdf5vRvawaEeIkrBvtHUi1daaZTK3NkgSe1Cbfhx5CfEeSQK04EvDe4ou4dlQBIbzdBOn0/Onz2pcSs29otoEF5wQ2n4+98BRCXJAna7AEzmrt6EqhJkVbBSoc6aYuCfZxNuh19RLihm9J6UsY/ehNwu1SJWgxAmaWxjAiYcGZOunzr2vG8PcgSkg9oNZQ1nnDp6RZQ+pKiCdulWGwhwwoQaLYdwu/cukNIJE6qOiR6mny29nNqyjPdOax0MD9zVjpKg/OeOq1Lm23Wc2VgI3Cqy7wBaBmCgryp3OCOIUrwmXHGvukjWPjS5dKW05lcaWiTHMCKkGqDY3hamgXxDPygnCGlByCCJq3h6Mry0n1q/dvJAjTMlQj0M0Nfdyv5yNI1NAtrJPMR1p6AByP1llKkpfWBsoVo3iCQ2pCjEKMTQe9vhnzIzAwdTGuvQfvQ5ThVqpXz3phTvv0l1pn6/OXhiWUKSOtUFulQ1M+VRSOs14DroasFAlFUKLCe5dR+teKrbLMT1O/T50fw7hlLhyquGc8SEJUCT5A6CfKgzhd44BO0XKPYXwy4sBxyGmh95egI8h1o1f4RZ2tvmfS4Xl/7ac4zf8AkQNEiaV1KeeQP9xYQNdVKA/QUmvWPDG06d4VxUWKpDZWFBO4HKo0HOEvASW1xvtV9j7Ou3SiQ28DJWqYI7SKM4RdBtYDJeunY7kNJEef60uoqPzG0hj+InoeKaiU0ValVN91w0MqnHCpbiiTkYGYAnoT60CxPBXWEpLoCSdkSM3qRVFqKZNqZEhS4hsc2vatmsQBPKmqTkzqPga3begaAA01pBqQIsBCSUFRGYxR7B20NqlcEdNKTElxRkn5VbVelA5ln0qVWmXFr2iUR3LHSL/GMWNX6CTkGlAkWuYydK0ZvkxOpNbF1S9qNNCgsPcyFZyz3tboJBd2emhqBpnIJNEksJRqo/CrFriSUzKJnbanDHhmP3mbObTOGeLDarPJmSRGhgjXpWt3dG8uCXDlSs+7P81qs1huaVaAk6CqOIWy0kCflQstzbeXFQ6Ryj83dt4bCmzJ28/Sl3EL57ELpDrghCfdA2iZoIonLzKKiNpJpnwXiphNuptTfOBppv2g9KTQVFxuZYVQ5tsBOrY1xWmzw/OhSCsJASD1VtEUsexrDkvqfvHxmcWo6n1kn5/lSFhuGPYg5BVoNkk/yKeMM4kRhTa2lplQ6Df59qFyAFOY4sxLjA4Tpd1fWaFFK3GkqG4KhppWV8yYo+4+849qPEUVQNhPSsq1k6e0lqf+md2xLjlLUN2zBCeiyIRHoP1oIw3c3j3VahqZPKNfkKlwLjpu3ZaaeazNqTuIkbbg7078O39otJNoPe1ICVDXzkQKkF7wAkyDAMbXlF24v0pCUt8w0mBHz2o0rDw+wEXKEKURzAbA+VLvElxesILhuEAE6ISBInoCRrFI1xj7oVncceMdUk6ax8KAOg/mTavZ9Fjf0hzEOGrSz/r36lEScjaATMd4+G8Cle5vkOuLdbaAbJ5EnWEgaDt0PxNPeHcNN3zXjrceUlSSlIcj0JAI8oHxrlWO8TpDqrZoFaW1eG2tCAkuQYkgb7QIgkantXaSQLDE20wBcneXbrD2HSCmW1HYdOu/YUEvMFcbnMk6dRBEag/zyo/ZYStQUpQCCj38xAUEjclMykRXjWJqSIQZSN5k8uo1idPTXWiGMoVET1t7bDUj+dKZ8LZw5oDxHFXDxjlDa/DSdekArPYSKuKtmLgGUhCjEkg7mYEbg6aa+UmTQW4wF5shxuSBzBSdYO/0j6Ux8WL2gAtD+K2SFpSu8edaQAS2jw20ddkNgqV06/pQRjClBf2i2Bbabghy4KQCe4BEHfaDUGD4iWrgvXCC8QNfEMq6SU5gQVAAwFfnFXXL5m4clf2u8dJhttWVAHYcilSI6JApAGXEYkHMH2eLJ8VT9whTy5kagIJ/u02A6D5UTe4vQ4gBTATlOiG1ZW1CdlgCVVQeu7i5X9mWtDCQdGlDw20qmACAknN05vnVy9wFCUKLwTaLQIA8QOJcI3KUglYnuJG3nBIXjACeE9w5pV44ldwlLds2OYpASkJ7A7k7dzVNxbaUPKt31NpmPBUSFLE9CNxHeKp4hc3LqQp3xFJSBBKYQB0OgCeu/nRZlm28BrwUsuukS947pQpKgZKUpKkJKT0VJ+Fda34nXvtKrHEC2UBLLYZn3ljNmX6KOw06UcwqzZZbFy86068v3c6wpKPMpBKlq8tqGWnELDaTDC1EjL4K1hbHqMwzjXoPnS2rVRMRJmBsOsa9K7RfpO1W6w9ePW61lSvFuHVnoPDSD5DUmqf/AKcfjMUBA/vWlJ+RM0Q4OuAPHSkpS8pv+ipRA5hPKkkwFHpNWrXEmGnwH7MZphwvKUtwHqvKUgR20OxoamUkD+/SGwOTAyOHbndCM8b+GpKj3+6TQ1VsjxD4iVIGukSqekgx16103EVWjzIuXC4llskN5QGiozHKQmVHQjQgCOmtA78i4sXX3UZAhaU2y1KlxQnVBO643npJ7Vy1Sd5zUxE19wJAyCa0tnnDt1rU1JnMR0+s+VXtM5TgMSwQB76tamD7aRy6nvQpNvJ3k+dequEokQSqgRfeQNGx8I9TCBfWs6T8KshiOZxWvah9vfKiEpiakShSlanXuaBB+AkChXqflJLhDSkmJCqiZsVaZUkk7AVaBbR/cr6VcsQ8VBYhPbQGgXsMbdYwc3Ac36CA7HEn2HszRKFDcR8CCDV24vC68Hbk55IKh5DpHarD9krOVK5irrVdeCLUdTpXFk3lVrAi17DlHyyfwpTaTmSJG2YCPgdqyudpwBXavKTuh/KaP8tP4/WdmtODra1aQ5ibqOX3UgnLPnHMr0Fb33HrWTwrBORKfv5AB/xT+pFc3xTHC8SH3HHSTzL00jokK0AkDTQUOw7E/DmRmB6Axr6kGm8RQ6RblMb1ApAHrG+5vluKzOKUsnqTr6eVVkvpKiBJ11ygnKPOPy3pcVi7i1aZQBPKfd/5H9PpVwcZKFui3aZazCAhxP8AupAJzZwNCVRInYGdaj3LbmLSoLUN22nQ+LeIVWOHJS09CliEt8pcS395YIjLI/EDBVodKA+yw2lzeB1TYT4KQGSspAUs6QO5SmSBvrPalfCsDfvStLUrIKVOLUrnVvAGoKtjoD0+bRgmNs4ay4whIcc1SEH3Avqp4a5lAgDToI03qoNrXnoaFORwgz2zcSly7DVuYbYiVoHvPTJ5uoRoI/Fm6gQUw3gd9u1TdXqs/KXHEqWEFCSM3MqDKhufOBrGqLwjZu3F6kpUQ2254pUQSgALzJBgScyoECTE9q6F7auKFlDdksJbzQ44QrMDB5EjQaTzaweVNVIBx9IoYjJiu7ijLpJaH9MGYJOaFQBIIhJMDr90+lEbHOkFRzBJ2Kkqg6E6AGfQkdj6GfYtwSyq2VePZVl0qS3vCEJUpKlf+RIOvQARuaTcV4oNxdhlgLXblYbZSVLUuMwGcQoSSR7pkAHaealNM7CUD3hl5tl4ELQArNGdOgnQf+MbmOkj0AnEOGFe80QsdvvJ0BjedCYnyo6nBlMBSrohpSYIkHURonMBBOYCBO5gb1RurxQcKg4pPUgoCTukDlJGo6gwQB5mFB5RiOcDO4rdtcilHMNApaEqcA01S4pJUNh1223oawFPODO6kKUQPEdWQB2zKMwBFO67htaR47aYMa7EddD13nXv1oZe8MocksuR+FJiekD6jv2ogiAgyze8Ttt5VAqfuUiCpDjqLYAbQ3m5xAGgCUnelG8uS4srKQColRyiEzPRI0A8t+pNb3ti41yrSRvE7b6wfgNZqonvqI277/DYflRVAu0DMTMHpXk1iQOseQ6n0/zA1GtSMuNn3lLToZIAJ20EZhvoCZ089qeLNQf5pV1GMvgBJczpBkJcCVpB8gsED0FeLs0QCh9pyZ5TnSoadZAHTvG29UVJIMEQQSCD0O0HtQIB3hhZPEDwACUspgkghhoEE9fd00HSNqp31+6+rM8tThHUnYeQGgG21VBWUAoE4kzBHnvWpFeOugdaqrfprQEyyteX1+n+etR/a5UM2onWe1VFKUqBrABAnYCSqPmSfianVaBCczih05EzPxMQKNohN4RvELEeEnkV7qhrP61Xt7dZnUnuelEMBCQwp0qTCVBOWDpm6ztUOM4ghwZGldirKNCfWpgm9rQMBzsJW8VKdJ1FErDGFDTcUPw7CFK6ad+lMtlhKEDXU/ShUdBhszFV0ftHrLlu6FJBiJohht4024nxmlOInXL2+Y/OiWCcJXD8EIyN/jVoI8huaZLm2w2zRkUUvPH7uYFU+g0SKzKhOeEWnTIOo29YEOEtu87SVJbVqkHcDtWV7bcQNNpCJiOnadY+tZSXf+ieivZaBAJnKkVLaLSlXOkqGxGkieomRIExII11BqJJAEyO0ayPPt1+lE7DDSRmImQTBmBpoTAmJj4GvQqOEFzPNpJrcAG3xgu5swSMji1hRPJlCVDbQlJgggxoPumQNKz7Dk6Ceomd5jTc69DqKalXAQ2kC3BIjM4FpEJ0BygEKkSPeBG8ihV9ipcJSUIcJTlzFErnoQoa6dNxqehqSVSxsBNtVQguzXHTEF2uKOoVLS1pUNlJUUgEbERrIkj+GpbNhAUnxVrKCoF0g86klXMY1AJE7zqasf6aoFPM2kqJkLVl0AkEnYA6jcEad9Kt94o/pqAQZ5gnLMQCJymNQQZOvrVMHaKrXHIfOMeJ42wwW0WKYVlzlTgSfCVqPuyFK03PcSDQd7C3b14KK1lJMrdXzKM+8dYBIgAAaCANqpWzYQmNNddSB8Sd1Dfy3oo3xk8LdVqgpykBKVRHhkrzKUlX3R09FHrS6SPLLrU1cMRt4nx1i3w9VrarUh3KUlCVk5GsoALwmA4raBBgk0J9jFulV4u5daSptlHKpCFHI4qADAnQIC5OsZgfQJgmBfaJbK0tNiFEq5c6iRAJO0k/ejbrTRa8QnDQq3tkpU4gqGZQAQ0o8q1mP9xcgaExtrAgcG04jWD+ISr7Z+JTdPhtkkssdQYzOn3lR97KkhI7SrvR7h/2fC1w8XV47CwC8tDgKkNpIHJk6rIifOB0rnOAYT9svcy1ENZ86lkmVRqEJHVaoHzJ6V0L2xcSOJbRaLcCgqFueGiFxGZCFiTBzAKMR93TWnJBwYBcZii/xOi6cCUtwSTDYSvm5TBUoKKlK8tYk66E0ZssNdQPGIUhJEg5gk/QAaxonSJ2gijPsEwFgtvXi9XCotoCo5GwAVK/5EkT/Ye5pK434jU9frTZpQGgsIaQG0qC1SU+IMwMqUomCNhERrSmny2jh+cPJxTZLyM09Y12GoB3Mg7xEGqd9w4y4ZaUUk/j2J11jX189dKMq4QXaN+NenKlKQVFEFKFTOUyqTrAEdencDdYgJ5NBuJIJ9Dl906z6ipA5xHtjMB4ngzjZ5ugBzCSBMGDpvP1qktG8gRmEJBG0nQLUJAAiJBHWn+1fWUSpIVmn3hoQZG0T16CqVxhNs9qJbWTsAdvKR/JpxUimnEgsbEGB5xIOu2U69NdN9qlubgrUVKJJO5O58z50Qx/BlW0FWUpV7qkmQe/ypfdf8/SP5pVBmIcSw48BVdx6dtP1/n71WzE+6Cdf5+VWrW2GviAkdcpAI/5GQPkevqG2iXntvaOuf7ba1H+1J8zvsPnV5ywbZBS8M7mhyJKhAUkGFmNx2GusyRpUNzjSkiMwAGwQkJ1IEkkQVK21P6k0EfvVLOmg8q4AmcSJfv3wABydwlOw9Qdz5mhS3Coyok/U/WmrhDgS8vFBTbJKJ1UrRHmCo/pJrrmN8CYQw0PEAQ+E7NnMSqPwnpPUx60NYWIWAF5wmytVugNp0TM6k6/DbSjrPDa24UCF+W1H3sMbjlGSOqf22odZXbmYAc2ugP80qPeM4unsZkqVzx2lxjEUjlWnIfpTbwjiFs05nfb8QH3VDUJ88vWh1pg6rjKnKg5pjOoCY3yqVAJB0oHcWj1m4UOJI1g7QR8PKoqgbK4Pyki5UhiPcTrfFiLu8ZJw+5bLcczaeVz0zTp6GK4viVi60oJdbW0sHZYInzk7/lTLhS3FlJYzlXTJOb6a0+2bt84jw7uy+0NdnAgK9ddz8J86otUnBE0K+o6rfcTmVv4eUZkOlUakAEHzmdayugu8K2EmW7xr/2w0SE+QORUj4mso2HP6zV33wnI7cNpMAeIvoT7oPTT73b40YtsLuHYSXUpJI3UExM6aEJ1kb9h50MwgDxEjsfr0q7f3bK1EONZikxJJSdPNJBPxrm82kZM83VfxN5ekIX3CCmDD5IO8ynKRH4tQR8aEXLmRKfCCEpXIEEF0xAlXVIM6elWmVqdR4bYyIGpKlKI+ZJqBBQ0QQC4sbacg9J3rvjnp+YoNiSoxw5yEsoRq8l5ZUYPhxI21USDvO8HY0XDdmEhTKVkgArQ+nUGd0uJVBg9ND6ioELuXQShowBqoJMDzk7dq1uLJZTmec5RqSCSY7DpUrkixb2P2E39+lMXNP3H33g6/vUuIDaUrHOoyVgykwAj3cwGgMZjrr5CNGHqRBWlQHKJMD3pI5lcqSdd56yJBqybwJgNICYGiiAV7z2/epbAupJKXChSu6oCvJQJg6Gda0atIzgfORp1TVa1i3wgK+AcgI0GhJkmYnXXeBPYVYt0IQkBUkA6p798x6aHYbTvR5vhsJSM7oSVDlIAUn4kK1n+A0CxFsklOccvKQNiBpmB6ajaPlQWor4XM0XYebw9P79ow4txQwUoTYo8FwqOaBKUjQpLebUHeZBiNOhAlvh9+6heV0tBUF1UklRgklR+8QUn5a1Rt05R93QDVW2wAkddNAD3061Yssbuk527ZSwlTZS4UyUlOudURB5SBtI3FHTbaVFQtuMR4vsftrfDzatJBfy5eX3WUwZlyAVKVzEjuomAKXvZFYPLxBt9aCtDIkAhKZUpBSgJKoBVEqGuuUUNw6wbW4EPveC1rJyyYAMSJ2Jy/tTEccTYOBFm424pKR/UBKm0hQBzAHdcEbxEQZiKXUVxHBVzcS77auJDcrRao5Etc7iVlIJcI0B1gZRm1JiVeVHPZv7PWG7EXVwAHXUeIFbhtvLmTHTNHMT5x0rlrOHqvbvO8slBUPFcIKlEfeiBqT9J6Cuoe0vHU29glhp1UrSkFkFJytmAEZgAQCmdDrCT0piwODmcARkRHxbiwvv+ElKlyoJaKYBIP40hAzKg67fGi1ph6kpW4+UNqRoUqVCh5kHp00mrPsGw1lbz1ytOVaAENZiMsqnOU6bgZR13PfSt7Z+Ks9yhu3MJZg+IkalyZ0I7afGaUpwUxtdstF7i+5UtCEpJWJOXb/8AfnSoi0nUn1GwntPXpW7+MOKAClZj0MCeuh+Pehzl4pWkxVkUgWkma5hFy5QjQfIbf5qhcXaleQ6d6ZcI9muI3CULQyS2vZQWiPjzaV0rAPZrZWKUuYk4FubhoEkfGOZX0HrXFlEmTOUcNcF3l8f6LK1JGhVoEjrqSQJ+tdfwX2dYfh6UrvlpdeiQ2JI9Mo1VrpJgeVFnOJnXIYsGgy0kQISJA9Nkj6+dL99h7oWVZzmVMrUNZ669O01nqV+WfpOpo1U+HbmdoYxPjBYHhtZbZpIhKUAF2BpAA5UHyMR3NUMP+z3Ks2bK8T7jhkGNAAYhWgG+um3Wlx+zWncSO41/zVeRXmv2mpqyJ7NL/jqJXe55/wCp004i62gNPMMLZToUBGhGu3QH/j+9B7vhXDnzntnjaO/gX7k9oUf/AKqjypYs+IH2RCHDl/CrmHprsPSKr4jxL4o1bSFjWUzB6TE9/ONa10e1asWmXtXYAFubQ5iHCdywMy2wtMe+g5kdTtuEySdQN96I8G8HIuxnfzeCgwlCSRmO+41CRPQ9fKl/DuLbu0SlbWUtGCpCiSmCARy7gajmSTuJAp74b9pFmsBLifsxJ12LRUdTzJGh6nMBvV6VMX1TzCvB7/A7SrinFbVrNvYIQkNqKVqjTN1A/EQd1GdZqvwzxFduPyUuXBI93PlSnX3jAyj4ijuJYWx/vW9izcpVKipt0CSTJOUCDr2k0FRxXcKWm3t2WrUqUEwRBBPeQAP/AImhUuGuTj++kRiQwufadKSdNdD1ryub3XCGIKUVF8KJ3PirH0y6VlW7xv4x+8f+M5Fh6ocSfOt8RbHiL1gyCB6jWuiYx7L9PGsXQ4jcJJE/BQ0PxpPxzBnUr5kFKgIKVCD8O9IzAVATyke5YUysp4k4cjRBMRt027VpbXp8TMo79Rp8IGkeVSqbzths8qk9FfpVBbCkmCmPyoUwpUoesSoXVg6dPeNeFXly0ouN3JhQjYnSZjRQHlt+9AMYvC4sxtMmNie9SYU6ShaZjTStMF+9+KNKmF0MSc6dvWVetUqoAf3faeWlnEKd5U+e5+FE1Ym0NC2HADIBBEE6aEEHYUMYaK1nxDzedHeHrhltSxcWS1JiAsK1SeioB1ouwLZ/1F7NRc3ZGt9YIuHi4o+E0UyTAlRA+ZqqLdDfvnMofdT38z+1FMcvoGRB366THaglu5CgaamLqWAt9feTru+vTUO0svM+PmBYGdagUrzKGXfNImDmnUkdAaj/ANEdbEhEj+0yr5DWPSibN2EqC0PKQUgQCJG0HSocQxJTh5VKKjGYjv1pA9S4AFh6zW4pBL679Oft94u3bZKlJKVogwc2igoaKBBgjY76irDTSUIgpII3nSeupifPSiKGEpJW8ZJnTUqk/eOup9aH3qEqSkhxalGcyVCAANjmB19PKtAN8CBamrzG3SGl8aFxkNJYQ25Ih5OhyAHNmGylE/eqHCeHbi+C/BRmQky4VEFSpmFAHVXXXzoU1YlCQokDtI+sVp/rj6XErYUpspIIKT1HXz66UmgftmkVCd9o/Yfxi3hrC7ZttK3MuVCRORJ1zLdndU9B6aVz/iRgOeE6lyFuJJdbiAlQUUgp6qSoCYG1XLW28VwOLQTpzATKl7lRmdzv60wOYe2sAlsDzAgjykUuruyJKt2pdgLxFtcJKlCM3cRvI206UbsuEkyFOT3j9z+1MrDCUCEiKPcK2TDrwTcLyJ6DYKM+6VdKRu0M2FxMfeM7Wv8AiQcOXFyk+FalYn7qNvXXQetMyuGkMg3OJPyIkpzElR7ZtyfJPzotxVcXFmz/ANBaoUmNVJ1KfPINVesmuL4ne3D5LjinVL1CisnaNgANBpER8KdaQXzGWCAY3+O06jhvGtsSkMs+G2DCQAnMonqQNiI6k707NIbuESpA/WuO8BYM04toquEpcMkIHvJg9Sep71262YCEhKdhTUl1MeU2nwoAd4s4lwcghRaJCugP5TXJOIRk8nJgpA02+pmuxcY4sthIylIzA9df5rXz1xPii1KcIBkmQfj2pKlJWbSBKpWZAGvI7zEQNzJ7UPscQLi1DOEJIEkzpr/ivbThe6eAcUhQSep3jvFdOwL2SJdbaP2xKkCVZQkkpJjNAJ0VygEx0FGnTppgbwV+0O+CJzO6Q46sJCytACUo7EAaAJ36nTTeuh8OezJ5SUv3bqbZuB70eJG4EaBA33112pvdFrhCfDt2Ct/q86k6+ioE+iYFKWMYw9cKzPLzdgNEj0HSi1ULgTzqtS3mz04RrVxMxZt+Bh7YUANXFTqR11gq67wOwpVVirq3w+pWZ0KCgSBuNhG0eVUErivUq6zruCN5rMzlhMbViSLzqtrf4otCVeDbiRMKzBXxGfSspJa4yvEgAPTHdKSfiSJNZVRV6n5TV39PmYh4HxVcMKzMLUiOk8p9QdDXTMA9oLV8kM3VsVqOkoTmHrG4+FBuF/ZUtYzXSvCT+ERPxNNb+KYfhLZSyAtzsDKj6mrA3E0EWzsJBxFwA2G1ONLhIGbI584Ctx8a5ug8pKDIG6Fa/I0Z4n4revGioqKU9EJOnx70t4Oqcw7iosBpJHCRqMCygcZLa5FGWyUL7dKMYJwy/dnlZIj/ALnup/zTjwjwdZNNJffcStREwTCR5R1rMe9pSWT4Vq0DGgUdvgKbSNW/5hWnpW7mZaezWE/17hPplGnxJqDEvZgsoJt7kq/tVsfKQarM8MXl+UvOLUgHUkz9E062SrbDm/DSorcOpAlS1H0G1GmFOZY012tOCYlZusrU26kpUDrO/wA6msMOCkla1ZUjtvXUb3g5+/Ut58pZCzyg6qA6T51G37LVIH9O5BPZSNPoaJdyLCZ27NZrjaI2G2No4DldJV2VImqOLqDZyNgDuRR3GcFubVZSpKBOygNDQdNhBzuKmp3UG7H0kSGDaVFpHY4XIzuSfKr7tg2RGUVArE+iAVVIgvK6JSKQ94xucQheCyBmyU2eXKtMRlcGZPyqNjCTlSlSpSkkgADc7671fDDn4x8q2U053SfhFNqfmJQrU02IM3t0BAhOlWG343qn4qh7yTHca1uh0HYzUWDDJkCDeSurkzEeleCtSK9IoAyLAmFsA4lS24GlXL7IOgIQVJnoI/UCo7m3H2iHHNCrmXBmD96N6GVsVz505ItaO9QFQALW6xqv+BnAUv2i23wNdoUfKQYP0oGxxJesvZHFuJGbmQqZjaJOtW8A+1BX/TFfnl2+PSne7tnX2cryG1rH3ogg/vTh1nq9nZmGMD5TkmOWtw88VKWEtp0EkwkCdJnfXpQt1xCRnZT4yk6FxXuj0HWmfiDhR8qnOVAf9s7UmXLbjCyClSEk6giU/MVRLHjNDgiG2OKbpk6EOIO6VAAeggUfw/H7ZxSSvPavdCFEA+hB+lc8vMULjZYQ3mM6KFX8M4WddhVwohI6eVF0QdDOVmO+ROzNcROJRluUIuWfxjLmjzGx+lVRgFjeyq0fCFx/tnp5ZTqPqKTA6i3ZLSCY9aX33mkJStJWl0nQpOmn5Uqm+Gka1NW2EbsX4cftyc7ZKfxp1T8+nxoMoUR4W9pl0khpaftKdoIOc+QPX4iujXfDlvdNeKto2yyJOwI9QNKDUs4mA9mDZWcnnyr2pr1kIcUlKgoAwFDr51lZzcSOkS/xDxs9dpVlJbR0CTr8TSEpZOpPzojhmqVChqxqR51tpYdhK12101aFLAy0oVFg64XFb4QdxUVujK58aQjLrAD4UblN3XFeLEmJ2nSnbhbHLa1WVXDc5hyqiYpHxJMLmrN+uW0mhvoMdXKFp0t3i9y8eQ1bKLbajBVGsfpTpbWDNmgqgkn3lwVKJ7nrXBcGulITmQYUkyDThY+1hwJCXWgojcg01O92E0CuukFsTo+MBq4ay+MWweoMH60Ow5NnYgq8cqUeqllR9AJrneM8bm7hAbCB3pRfUQ7qTvRzrN94H7QoXw5j/wAW479qcBAhCdv3pJxp8khHQ0XbMgGqGK2mbUbisyN47tMpfVfnLWH2yUJGmtTXTuRJJ+FVMPvNIVoRRHKlQhW1O173M9OgV0jTFNfEDuaMketXmsTWE5nE6eVEbnAG1bL/ACqk7hBmM3LTXQ8JWxEI21wFAFPWtLqzCtU6KHastbfKIFSPvBAJJpVJviSrIjL4pVtLjNodxvVqKrYFYOOKJSknMegroeBcFAAOXKgBvl/epsvjIWectFnEUrLCXndUNqUJiRThh3BTTaQ5dOARqUzA+dXneN7K2WGE7DcpGg9arcR8OpxJPis3J20TMo+VVFIDeaEoIu2TB+Me0Rpj+jZthXTNHL6+dE+H8b8XLCpUr3vWka6wR61UPEaOmmYCUx6/vRFLyWFNrZHNuuNvz1oVM4E2UcXvOs/Y0qAzJBpP4y4cb8NagBEbGmTD+ILdxAV4qAY1ClAEfOkL2g8aNnOy0sKAEEjWT5eVXqCnoBG8CFwcxVtWGGUylIB9KGYrj4E60Fu79w6JBmjfDXs8ublQW4ChB1lXbyFKqgZaTeoWwsDW1wu4UEiRNP2BezNTsF4FCNyT73w7Uy2tnhuFjMogugbnUz+lAcU46dugoN8iOgG5HnSvtq4STMF8xzyhtNzhmEg+GM7nccyp7T0pUxHjF68mVFKJ9wbR596A4q2VIM770PwRyCR3rr6qZImSrWZrDYQ1NZXkCvazTNBGG6Eiqd2mFmrlvo4aixRPNNbVP/b8RLb0vgZthh5q9uBDtRYf74pow/hF66WCkQnqTQcgVPiI1JC9Ow5wBiqJg1upMta12PB+DWGBLoCj3NBOMcJS7y27cnuBpUbkKByms9mNyb8JzPC16EUPeEKI86b2eDLlqVKSAPWlvEbchw6VdGHeHrMb02WnkSfDG4INH8ZwNHgBwK5o8o9KD2bS0jvVi4dcUIrI4bvNQM3U63ZxT0kSpht+UnKqjW4oRbYYZzGiyRFNU0k3E8pyL+GQuWoNYm1UNjU4rYLpQSIVqkSt4i+1YpxXQVetrVazCEknypqwXgwq5njA7UQSZrpVKz7RMtrZ50whJPoKasG9n2bnuVQO1MV5ilrYIgQVdAN6QeJuOXngQgFCfLeqBW4zSQFy2THLEOJLPDk+G2ApXQDeuc8QcZv3StVFtvokGPmaVFvEqzKJJ86JWDzazC9Ksy6BgRErhzZsSe1dag9T3olhOJ+CqWnig9gdPltVR3h1KtWlD50MxXhxbSM6j8qkCp4zZpxtOq4fx3EJuUhaT94D8xV93B7O757ZwIWfwkR8U1w/D33Y6kedMPC9jcvOgMqKCDqqf5NN0MkXGwjVj/CVynoFjuifqKmt+Ax9nDuUlzrP+afMPUbdofaXQoxuYpcx/jXdDIEd6mQJ1WqFUhojvMJQrVIBSac8PxRbtsrI+lBSPdAE/HWRSblU6rYqJpkwngRahnWcnpvSg8p53Z9dzgn1ipiFk4+SlIK1k0x8Lezl4CX1BA7Deq9ytVi/KSFR3qHFPaS+7/TSAgdSN6ooJBWNSCIL1N4bxrgNQSS0rOOx3rl9xZuW7sOJKdeop3wrid9k6LKk9jrVfjbilNy1l8KFd9K6iRe3OO4pstxgiAvtaO/8+dZSuRWU/wDijnM/edIc/wC7WmK7isrK4edYV/TaMfALKVOapSfUA12zCkAJEACsrKJ/Vm7s/wCjJrwTE1XygbAV5WUtTzmaU2lPGfcpRuLRsoMoQf8AiP2rKypPvDziu8kAmBFQ1lZUTvPHrbmeivDWVlETMZgrZka1lZRhXedL4SaSGxCR8hW/FrqktnKSNOhIrKyq09p7a+WcfdcKnTmJOvUzW10NKyso1PNDS8sXrwa1VFZWVrTaeZX3h/hZw5yJMevnRXiJRyp1O/61lZWOr+pPR7P+lKdkkQdBTLwWYdMaVlZUv3TP2bzme8evqzpGZUepoFamaysqtTYSPav1DOl8JMJyg5Uz3gUbxxZDZgkadKysrk2m79k4/iSiVqkk770sXg56yso0vNPKaFrU6VI+NKysqTbxlgZxAk6CvKysrRLWn//Z" id="193" name="Google Shape;193;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BoaGBgYGBoYGxocGhsXFxgXHBgYHCggHBolHBYXITEhJSkrLi4uFx8zODMtNygtLisBCgoKDg0OGxAQGywkICQ0LCwsLCwsLCwsLCwsLCwsLCwsLCwsLCwsLCwsLCwsLCwsLCwsLCwsLCwsLCwsLCwsLP/AABEIARgAtAMBIgACEQEDEQH/xAAcAAACAgMBAQAAAAAAAAAAAAAFBgMEAAIHAQj/xABAEAACAQIEBAQDBgUCBgEFAAABAhEAAwQSITEFBkFREyJhcTKBkQdCobHB8BQjYtHhUnIVFiQzkvHTQ4KissL/xAAZAQADAQEBAAAAAAAAAAAAAAACAwQBBQD/xAAtEQACAgEDAgUEAgIDAAAAAAAAAQIRAwQSITFREyJBcYEjM2GxMpGhwQUUUv/aAAwDAQACEQMRAD8AAXFkk1lkEajt1qc+lbwI2rntsLgiB1BOlT2E9f2a9tWNjVq3YFZyamuhEXkEVGTuB+53mrmQiRFeLZ3MUO42kQLv61NZnXfpW/h/uPepbaGhDpEljUj9a9eSdD3qQWxmArZE120msd0LpbyELtvVlZ0qe0gqxatKY1orZ6ioAe/77VKmvSpHw+pNZbT51kg4o2yetbmz29als25jSpykUNGlNbAqRR2n9mtsgqVUivVYSRDbt+9WLFomNa9VatW9hWw6gSRC1uKiZatkzVe4I2pnC5MIFWsqRQfSvKZuYFI589oyRUlqzA1reACY1E1ISTERS2bFm1m3A0qVN/8AFbWLOk1OlqgsPajUN863CTNSraqwVidKF8GlLKKltDt+VTIs9KnW0N6ByDSIrSbHtW2KyoCzMqruSxgfU1W41xS3hbZe5/8AaOpMaAVy/i/Eb2MfNcPl0y21PlH4a707HjcuXwL2+ax6xfOmFt6BjcP9CyPqdKqJ9odqdLVz6r/ekziuEAIURAH49aENYA2OtUQxQkrNl5TrWE55wznUsn+4R+IMUwYTFpcUNbZWHcEGuBLeZTvPoavYHjD2nD2WKN1G4PuOtelpux5STO/IakYaUr8k81Ji1hgEvJ8Szv8A1L6flTa1qelRyUlKmEVPxrcLtWxGsCp7SisSNbo0tJU1oVOijL0rZbEV5yoHqRWrdV8StXlWKr3E1j515yPJFQCsr1hWU0ChJwpBEGNqsKg0FYmGGpHQVvh17ka1jYBtlj/FTL9Ks27On7HrUow+vSgldcDY16kVpK3YelTeFlmt0Qa+1CnZpBata/vtVrwwok1tZWWNL/2j8QNnCuttocgCT0BPT+rU/KjhByZ5v0FfFWG4niz5iLNryrAkmNyPU96fODcjYe0o/l6xuxk0B+y/DZbCHWTJPua6T4379qXmyvc43wimEKSaAWM5Wstvatn3G9JvM3JFrLmS2Fb+k11E3NKC8WYFYipvGlB3FjVFS6o+fOJ8Ma0YM0OB1ro/M3CS0kCTSDi7OUkMDNdrTZ/Ej+SHLj2s94fj3sXUu2zDqZHr3B9DX0Hy1xRcXYS8umYCR2I3WvnEiuk/Y5xrI92yx8pAdR2I0aPlFe1ONNbl6ARfodb8Idq28CP71Ts4wHXp/mreHxWbYabVC5IMnSzFSkT0rUv09x+/pUtg/Wgvnk8Rshiqlzf60WEEVQxSQK2T7GRB7JXlSiK9rbNOXtxoISCNSQPaRWJxEi4pbaehH0pR8Rmgn9+5orh7uoG+0k/jVE4UKi0PmGxyd57VYTignXQdvakQ4zWFOn7mt24k2bYdtZ+sUlxdjOK4Oj5g0gETv9asW7OhBpAwWKYLmzQZg/QU8YPFfyle55T4YZpEQYrKoy36hFLIUT23/CuI/aHxAvdYToBP/kTr9ABXXuJYvNbItmSU0g9wQP1rg/MN8OxJ3Bien7mnaWH1OTW+DsXJSgWEIIAyj8qbbN4Ebg+1cl5a/jCiW8pNsW8ywwWdOpgn5RR/lDEYg3Ie09oHQqzht9QQdI9qizQat2i+FNIeMVi0tjzECqD4y22oO9JvMq3b2LFpWIVYnWJ6/KoOP8OxKEJas22SJLi44YHtmzfpFKjjulfUJuhg4rdtx0mDXIOZbg8ZiPWnHhPLGKds926PD10zZiaVebsKEuR8qu0ajDJV2T523G6F6ZozydeKYy0fVgfmh/WKDPpVrhtzLeQ9nH9v1rqSXFECZ2DBcRLSFO0xp9fpR/B4woNdTSDacjQbT1PejuExcKpgnp+Nc1wRrlwOLYzVB6n9P7mjWGvqRI71zwY5/EBGqiYB/e9OfALuZBG+9T5VXQ3E7QYtiaqY/wAunvVpdD0odj8QT2nWl80MQJa+Z2ryoL2KM7msp6Zls4xYeDEaaTVy1d+9FLKuQ+pPrrVlWIIrpyxiPUM28TrpB6x/mst3czFtNempjpVDC3gJBG/WrYUEEjrrA0+v0pLjQXoTrxAwRGxB94NGP+YHuqFadxPbeY+VLHhayTE/sVgcg7xP9v8AFY8UWeUmMmG44UF5QYBgDXbVif1pG418bRET0/GpMXebT97j/wB1TvXNN/celPx41F2Enwd75TFu5hrXkBGRdfkBRnD4BEICKF1kkb/WkP7M+L/9MqE/DI+lOd3iAt/zLg8kHzDYHpPauFmhtm4/k6kHcUyk2FBxJY7k0d/grJklAff+1c9w3N9u9iVVFc+cCekTqaeb+ICiJoZ43B+ZGp7ujKfGsUEBAgCuI834jPePua6FzLxEmYmuV8TeXNXf8fjp7mT6qSqipFSI2ntr9KjL6V7abUV12QHTcNw8wpEaxHmHppRpcJcyhcg+Z/zXP+GYpso1Mad/aj2G4m4gZmPzqGUHbMbQxLg70yE+c60wcBu3Lejq2vb/AN0k2uMOCIdqL4TjrD4z1gbUqeNtAJ0x+ONHY/j+lUsTjliKWP8AjhYGDsPnQ/iWKO4J01mkeC7GLL+BjLAmYmspT/47e0/tWUzw5B+J+DlRXWOs1eI0/fzqijwZ71LaeetdaSFFy1Jn8Ks27uSdR+feqL3COp1rYPrvSmjS0r/OO2prLt6dv3pWllFOu2narSInRo07TQ2kYwbirRy9toofl0M0zYq2ptkhjpHQ6dKXMSktAOnrTISsJcIafs7xqh3tMdTqv5EflXUrTXgjAm0bZ08xIMRr0iuAKxQhlMMDoRXVuQeard8eFfgPHU6N0rna7Tyb8SJdpsqrYzzwWtP/ACVsCezTH0FMGCUhJuOGbqRt8hUnEbOGt/Aqg9daVOJcfRQVQyaiW7J0Q9tR5ZpzDihBg1znHNLGjfEMdOpOval660kmutpcexEOae5nhFZbFeRW1uq7EDRwEkrEnQ/hRxFnrQTlu6CGUzFMmDsqCQT6ify3qKcmmwWiubEn89as4dF7a+9ZiVmIAgnvsKjRdYP50KdgNBRcSidveqWMxWb4ev70qC+ig/eNbZYy5RP72r21BIpNP9R+dZW126Qdo9IrK2jRCQjr0/zXiNqGEf2r02/WvbeHJ9q6DPF1AW7R7+1F+XuEW7z3PGdlREzTbyzMqIhtCPN6UOwmGM6g5R6aUycq4VLlxkyyIBbQkwHUGBG/tUmontg2mNxR3SSJ+Gcp2rhEXnylislVneAwXPqu0n+oVmA4fhzcCC7pmKkGFdY0k+VhBjuNxtRrEY17dsXBaQHxMqCTmBBmRmBJUmZB7nvVbEXLxe3dbDKIE5VynNACGYkgmBuNDXKWpyu7f+UX+Bj7EWOwahNc3gsSpdQCyjcSCQA0ZdBI31oNh+VrDk5rl8Jr8Qt236QwVicynzde1W+LYh1JQW/CWSckkx01MaTG34bVC74hbBUMsHXL4izI6xJOxJpkcmVR4l1PeFj7EQ5LsOzZL13KvUhJ2kqADDNrMA9PXTLvK2FtX2QYp8yMBEhGMwZUqrCNY9xtV/g96554shwei+UgkQCpjsDt2q7xM4i6qs2HQDMPMAoYmSZjeIJFeepyqVOXHujPAh2KPEeXnCuy3rtwKYyznI3Ek5FEGND+dVcPwXD3SAty+rCC4c2lBU75HIEsAdo3X50Q4tiX3FjwTcAzCS2bbzbAqNenequBxd8WnCZFzTvcVSRsQFbWfxrI5Mmy75+ApY4X0IH5SsNcy2r1xjEk3MgA0JglSY7a+umkHXiXKmHRlU4hgzIH8wUA6gZBlmG337DvVjgmJuh9La3DlhhEzBJ3IInX1oteu4i5bZf4YBV6tlzAAkAAkAmNPpXpZ80ZU3x7ozwYV0At/kmyVBtXLreTMVlWO0+WEAMTqDlNUk5WsNAR8RP3i621tqeo8XMd9YkCj2LxDoisLGRgMufXzAaAZY9NdPWhuAvXgS6OqkbE3Auus/EddCe9FDNmcf5GPDjuqLNjgVi06rbu3szaEN4RAj1Ujy6b6dKuYrhtuyEZ72VnZlMgZBlEzmDSVMiDHWhOAxF3xB5VL5jH3pzAALO2X1/qpkwWO8QXLZtKCNcpynLouZgzRGgJAGvmPagyZssHy7CWHG/QocQsoEXK5zEbZhGoBGmUEGD1/wDQoSZ3PeDR/E2fCcnKMmiqcwYLpmJkTHxTA0En3Nd8dh83hgg3DEHZffTSqMMrinyyDLBRlSApLEwZHtVu1dZfusfXXSmtMEqqG8reo61UxfmbIEt+uh09ZO5g1n/YT6I14qVsXRj3PSfWKyt8QqhjCyJ32rKduQrahJtmdqlw94TqW96iujqNDWYfDnPB61c2DQXt3YEk7AwJO/ei/J98veeMzAKCVT4mGdQwA3kgxprQPwiZ8pIEARTDywPDcsFYHIpOUwWGdZBIEjtp1ioc7Wxj8UfOi2uCZEwzXmYG43nXqPNrpEfnUl9nV2I0JYiDOoBgGAwG3z1NR8V4rbbJEt5yWJBnKugUA6xHTTarHi5xmAGrPoNh5jprUOJOTuS7luaTjDhlYyzBzlzb6hj6TJua7VPaw7BYDADeB4kTAE/9zeKtWbGskVct2BHaqNsexGss36gyzZI28MHWTleTO+viVPawLEg5wD6K8R7eJFEBhat2MPQNQvoE8k66gW/wpnjM40/pf5D/ALu1TWeCMJy3IneFcT11/m0Sv42zY0u3ET/cQD9N69tccwjwFvW83aY/OiUFXQ9vn3KNnl0zIdJnfI06bf8A1amfl9yQTcXTrkb/AOWmHDINOtTXEpbjHsEsk+4s3OWC8A3VI10yN13geLpt0qS3yiVIYXQpiNEcaRljS720pntp6Vbyz9KKMY1yZLJPuIPEOBeDkcsG86KPKwIkzofEPYjb71CmN6cT4ajVfDYg5QNAs+eDJiY9aaudCVsAiZFxSI3kZiI+YpJwvECz3BcYhbmVmyncggBtQdR6nvS8sefKinDJuPP5Cb8GL20tsfCE/AG65LYZj3Jn++wAm/5LtqQxYiPc+1CsdjQ1xSmYLmbLpKysA/CNSQFM6frTJhuNZwPIWkxPc9dzXryKC5ET273ZvfdUthEBYjQGYj19aDeI1sjNr313O35UYuvbCFijBVPdQZnoN6rXLKGGIMdAfMTPsPSaXjkkDNWLGJdnYsAQK8ovi38xyW1y9IJj86yrVkXYTsZzdidBHfWtWv8AnkehHy1qwYntWjAT5R710nQsY8FxCzcLBvJoMusTO9H+GHwyx0y+H5j/AKEDqzNHXbbrXPWw+oNMvL11yjWlglhEHaCynJ2MmufqcKUXJMoxS8yRf4lgcz2Sjko/mG8DMDm03npIorgbYMgQNZ07kAldexkUC4xgDbcayR1Ug7DTYx20o1wzEoiHPpLNl9ZMdup1+dTQ9KdlOo/g/gK2rHfWruHsioOE4xGHQQY1Pai9jKw8u9E2SR6EC2ZPeh3MeKuIEs4YA4i7MTsij4nP1AHvTJbsx5jGVRJpQ5Nx38Rj8Tf6LlQDsBOg9K9HhOXYZFW6KF37M8Q1slnUuzZmJzMT01br9KReN8DvYVyHEeo1H0NfR9zEwJJEdzSNznwtL6MS42rMWskpU+g6WFNfkQeR+cHw11UutNhiAevhkmMy+muortfgTBHX8a+Z76gMQPauzcj8yFsJYVtWVMvqchyyfWAKr1GNVvRIpPoPlmz6VMbe8VUw3EQQATuY+dGE1Eb6VE3zybYi882gbABMDxF1/wDKuf2rNs4rUgABSd4nIDlI9TI+ddE5/J8IKu/ipECejdOtc6wnCXNxxCgqPiInUba67ifpFC2qbbLMK8pQ5vD20tICcqMwDxuT5ypPWM0a9AKpcI5nZdGgHpAkfQ7UQ+0G64t2bThfLqY3ByxB91htddaSQa6WmxqeFbl3/ZJndZHR1PhnNvW4Fy7A5Y1+pojZ5nt5vhWI1bt2965pw/E5lyn4h9D7dtKuWrhQhh5f9wzKY/OlS0sbCUm1wdOTjVsgELv7VlK9jj5yjNZUmN0iD8jXtSPTy7DN4kJbDkev0onaw1tRJGg9Y1+XSg2ExUGD8qLYPEL3OvQ6g/KurlUvQnx0yyjqToqwo7fXc0f5cxaPcZcgzALlygSWLKAJ2E9ztQOybY10+RijXLbWWcjzywA8hIOroPKdAvaSdyKhzpOLtFEFUkZ/FhktBLTDNdzLcgnMZiF9NpidRVPmO4De3gSxgCBJdidPnRnGWRbTDraXKLdzKGMZyQQTqBMDbXsdKVOc/LfWO7yQZnzsKRpallVfkZqL8N3+C6mOyxrHUn99Ks4PjBQyzHuCOmup94pXsXSDprVl7qyOlXyxI5+50dHx3N6MjoNAUOVp1J9R21H0pY+zjhxvm+VulGkaCAGkHUgqep7Up45yRoTAo39mnFGtYpln/uLt6rqB76/hQzxOOKTQ7DJOas6Zi+DMVw9p3LBWJYzExsNttapcR5Ut2s127cd9yq5/L6TAExW3FsfeW/aIP8oQcvh+ck/dLTAqlzrxAm1qcsjb9K5kFK1T6nQlVOzkWOcG48bZjTbydmNuFB0bcT11/U0ludTRrllmzEAkbHSu5OPko5TfJ1O3fuAjR4B6Kfx096fcHxFTbB2Maz+Ncfs4y6I8zfU0aw/Fbkea4APU61z8mKxanQa5wxGYJBn+anXrr+/lSot9UfFM7ZvIHAzaFmCuJOYaifXatLuOJcSWyZ1Y9txrHtUS27Lm/wCU3GLeSNoO5OXcjT+1TZIqL8x1NO7jfuDOfobDWrhtrbdruwLN5fCQ6liSW8wn33pFmnn7QdLVqyFy5HZ9JI1S2Ik6z5T0ikXLpXW0X2URaj7jLOGvZWDDcHb2pusXLbdRtIG34UmKKM8Nw+dD3Eg/pTM0bVnsU64LvjqJiI+YrKiGEMCJ2rKX5QqF2yCziKJ2cHcOo/xWcNw0SzDfQT2o0mQDbSjyZGKggXbwzk6qaPco289y8DmUpbUj38RBG3uflWKAPntrBqvwTEZr+IZSJt2iyk7Fg6ASOu/4VLkbljkh8X5kWuKX3zqrM5bzBdAIJBiCPvTHSg3NMh7cnXKTPuxb9Yo7juIk3rbFZVIiY2AInbXqZoHzQpZ0J08kCB0Xyj8FH0pelXnja7j9S/IwXhySPWaM4Lg11spCq0jNGvlGurQNP/VDsBYT4p2/eutO3CbrC0mQOoIXNcAAEsYjVTPlWBr97bu/U5nBeUlwY1N0wOeFzazA2zmGkSdjAkg6agfUUJXlfEhkKAB2grBOYdj8PtTPiyXUAG4JJmQmgOvxKATrtO3apMJYcOWLXNVjpM6R1aRp+9qnjmypXwO8PEvUuYfj904ZPEtWXuag3FcEwDEtAlRrQDjGDxd4gwpzSFykkEDqumo31n7pozicJdZTkFyWadfC9AdVidpjQelbYXhWIzhpuQFA+5IgRA8xkb9B30pUd0bkkl/Y1uEuGxI/5XvQTNswxBAaSCN5AE6fp6US4HwW9bIZgpVpAAkk+o02ptxHCsQwbKt0sx+8bRnoTIg6gmdqqNwbEWirv4igQuuXSTAiHbvtHemvUZZRd0L8HFdWaMfKwIUG2QrKD5p1G3uKqtihp5P80XUvcVSLZe6FXzNChs0T0+HsZ+9t1q1grTojNeRFcHQLB09tY+dBHPUbYrJhSnS6C/dcNoJJj4duo2PeosJhrq3myjbcj1hpiZ2PT1ohjb4DqwOu5MDTWJ+QodheIuL7XCVHlAOvQDLEe3ehnJu2l6FGnS2UDeY7k4e1dLsWd3GVt1GjAgbgEs/pSrNOXPiKUtXAQWY7DYDIsCOh3pNFdHRu8Sfv+yTUfcZIBG1W+F465bchNS2kVFa+GP33rSy2VgexqmStUxSdMZbfELpElVHzj8IrK3TL3FZUba7FFvuLBxLdzW64l+rH61A51rQvVrSJLZYv8Qc/eP1o99nuEF2+4IzAKpbSTGdQYHfX86VzTT9nltjfuQrNCAlU0ZhnVSo980bjep9Uvoyodgf1FYzcXwedVuMFthrhSF7EasAT9f8ANLPNmHCXFWQYzCV2PnIJB7GmMYA2lwxu5lZ286/eHmg9AOh70C5qVjeA3OsA/wC4x+n1rm6RvxErvqXajnGwdweyjjLmAOuh6+vam/JcS1bRCCM6yCNQZ0kT8OkjSJU0oW+GzEsAZmB0Hf6U0rhlZLQ8SWhCGEnQtkAiNCIY6kT603VtNrkVpk7CuEwsgHuJ/vRe1gJjSl3h3MQQmUGVfKO5jr+dMA5ls/w9y4CFcK2VfULNBUuFQlVZVx/ELtvN/D4V7+TRm1CgjcAhTmI6xtUfKnOlu/eFm5b8G4TCiZUn/TMCD6Ub5X4jdXBWlFlySqwSy+bMGZmkex37iuX88obOMVwnhPpcK5gxVgQQSRoDpRYWpycGh08ahG0dww2FM0I52tEYcwYOZNZjXNM15y7zMz5M4+Iiewq1z46tZCzALLJHv0pUm48MXjackcvxGPezZt3TrlbQgltvLqZ6eXSNflRvAcyWby63Fnuyj8Y6xNLvMFlRgWCGINsusg6k6bCJ1OgMiBMTSpwy9DQToxgnt2P6U7Fp45Me7o7DyzrJR07HracIUdWGcSoEGJMkn5VDgbCeLfhR5ds2XyqPiYyd+sCdaDcIJDLaLSpZWAmfvAe43iBprRO4t4nE+HoCBbc/ANgo0YrqYmJ+VSZobXtspw8RsC/aHhcoRlChA+QZWDj4c240nWYG00mCnLnjDlMPYUwozn+WCCJFu2GcwSJOm3c0mV1tG/or5/ZBqPuM3Q1hrAawVUIJlY9zXtapWVvHYy2QvvURNSPvUdeMNRTXyBdK3rjCdEWQsiVFxJEjUT8tY1pXNNX2fXyly+enhDO3+lRcQlhpqdBpU2q+zIdg+4g/xXils5AFJ85ZiRrC7WxPYD20pe5rxpa9bYRLB9ANPjbpRviGAVnssjnI8HXYSuojfYCgnMVxEuofi8g22E6ka9tvlXP0iiprb2Zfqb2v4IcPi2Efy9fUHamrD4/JZtHwwC+QgiFkA6CSZjU/+VKQ44qj4NelMHDbV1sPZdT/AKTl2Gpy5pIiSenoKZqoVFOSrkXp5WxWN+Lj+jt9JNXr/D7rI3lKkax9f7Gq1mwTecKAWluvWddKfHw5uEp5oBHpGgOmUxl1Pem5crg0oiIwi22zTlnjTphrdu6Xtvh2AylSQ4hgoBGkgTv2pO5pt3r997nhXI9RrvFPeIwVu3b/AJrXFUdUzs0DUscoJjaT60W4Vy9YxFlDbuO9szDK8/eltSN5qaEpQk5pdR8nGUdrb/oT+Etct2llnUqBIJI9Pzq1jOJM5BzExGknWPx+nerPFBbw917LNcW2jKuYlWYF1DaMwIgkkERXuOt58r2mWJAEEaA9dPc6xXpZLTckLWFRmmha5guhsJGUL8EwoGmw9ZJEztqaT1FOnMdhxgVJOdcwIb/RmKyPWZUfI0nWm3FWaKvD+WBqfuDPwW6pIe3mzBZiDuCDodt6LYXH5ncXC2VypbL1jY7bgyaAcrXAzG2dBBM9hK9KP2bdo4uSQAArHrJCBoie+k+tR6qKU5JlWndwQJ54xIuBGUMELNHaQAvTScoXXTc0phabec0KW7Vv4kRmAfrmPmKz1jNHypUq/R0sKr8/si1L+ozFrBW+XpWVUJskQ6VleKKyvGEUT6VK2CaJGvzFSWMMsSfr0Hz/AEqzfw1vTNiAT0C6x+lLcqYxIElSNwaYOTs5e6iQc6BSD1GdfLHrVBrAiGZgIkZh+oo79m8ePd0JbKuSDBzeIoGvSdp9aVqX9GQzCvqIvcY4eUuAKQ3YqZ/2wR11GkdqA81N5k6eVv8A9j3pt/j/ABLdoJaYB7uYMQSSZiFmJGusTtS5z22a+I7N0jdiYj02qHRyl4iUl3K9Svp8fgVi1dE4M9tcLZZm88IAG1yiZOUDvJ6/dFc+dCNwR8jT3w+6ThbEpmUZAG216rpuNtY6HXpVGu5gvcRpP5MAobZuXC2pDtvMaE/6denfrTFjuMnD3otaFi0iJ82mkHciT86TsXxB0a4qkAZm6DqTNNHFrK/xVrzDQ6y09UMAwddqHLGpRvsz0HcWkNPA+ZnuXL3i57P8pAAAIZZbMRmG/mGnYjtQr7P+YHw7XRlYWvFLBSIEN7gem1WcLj7L+IJ/mjNOYEoSik7yJ1AHQ61nMHHLK2bN+zbAcibqNI6oBMbx5iKRH1460FJXHb2BfPWPW+mIuAQzsn0GUDXqND9R13D8tYvYGIB8wkyQCCDH11q5zHiEfDO67syGM09ex6bmf7xQXlq6fGiJkbdyNqfCKeGXyecqyR9kG+Zry/woglixQasCfLH3QNFmYHz70mA048fUjBCRk8ywANHE6EzMRrt/qpQWm6L7fyK1T84X5XBN6ASCVgR7rTNhuEv4lwSqlR5iRMHoO/odvWl3lAf9QvfSPcsoH506DFpbfEs5DHKGXqMzKGE6iSCQNjtUetlJZPL2RVpV5Oe4C+0C9cFuzafL5TJiNGygRp/TBg6jboKSxTzz35sNZdkto73ZhJOnhKdSdSfMJ9TSOFq3R8YV8kep+4bA15FbAVgEVUINl2rK2WsrTDy2xYS7QBsP7DvU9i6p0S2J6s7aD9KHspqW24A216Dt6+poHEYmFxDAhmXKNyWyD5CJP0ojySLSYplcOVuKESAV82dIAc7aTrQrgmE8S4OrTpOoHdz7dBXTOHcJswMyhz1Lan/HyqDV5owi4P1KsGNzkmvQo462EXDraXILbwo++TIJMwDAmB3iYpV5xVRfGgPx6zp/3Gk5qcuOcIBAKEgqDlEkgT27dKQebEOa2CZIU/ixMH2J/CptAryLnuUap1jKfgqwMAfUx7lmI0E77U6cCk4eycywotplWCZDFmzmJGuXr3pL4AyG8ueIGvbb9fWuntatXbQCgCIIK6e21O186qPyJ0q5bOVY7DS10yCcz6D3P160zceVhirOViczidtQWtjofWg2LR8Li8zKCM+YE/CQTvPp+lNnGcGb3hYiyR4tsgwIhh97fQGBv6UzJNXB+lPkGEeJL8g/AcS8JnkZVztJy5jPkA0nSJ+ek6GqnHOKNeXEToJtMAABGfIxWOmoJq3jkkuyo4BM5QLTqG1VjDnQSNwCND6VXxGHJS6RbdiVVQW8MAFdJAR8sA9dtqyLiqfsFKLILqD/AIdObzSuhjo507zH7FU+VTGJTWPXTTbXWi2H4d/0hW5CkHUH+lmPxAwRqNvrQbgNwG+J0WD69un73o4tPHNe4tpqcPgY+Zbx/gspykE28sSYgqTJI+I9dY0iNKSFiKbeM2Q2EBUk+ZVIY6qZOoExrLdBEHUzS8bSoJJUnroHA6R8XftNFo2lj+TNSrmXuUrmW+D0A/8A6Sm4LaZr8KbjFgbZHY76L94fPY0m8vkNeYAAyh206qPl/imLC4S4LzZdhuR6gNMDXY9PWpNZFb279CnSvyEP2gMFt2rQUAJcY6THmS2IMyc0qZ1pNU60x80Q2HtXCWLtcuSrbqsKwIWTCks1LaqTsCfYVbo1WFL3I9T9xm2avKt20tIYuJcc+mg/zWXntmcvlHTNr8iRtVG/kVt4IBWVsqjv+IrKOxZFcqHNrtUjNJrSvBIM8uY0I5J0mPlT3w3iYYaGuVAxrTly8SUUzXP1mGLW4s02Vp0PguSKV+bOB+MuZP8AuL/+Q7e/Y0bwt2rFxRXJhOWKe5HRnBZI1I4y6FTrII3B0OldH5dxoyCD0H5UK544UDF5F82zAfe7GOpoZwHiKqyKZA0V5766j59NK62RrUYlJHPxp4clMcuYOFjE2igIB+IHqI309RpFB8LYdStrxQWmQy23Ma/6Y/3DTvFZiOKNaUXJl7Fwq/XMh2P4g/Wtb3M1i04OW4c0kwFZcpOhUMwIYS3psetSwx5VHauV6FEpw3WevbxSoSuK8gMhf4YHLJPlkrp3jYwDvUNt8TKouMkN0FgEiWzagr/q1j1PepbvPGG8LIuHuTMtmYZWBjMBB8mkjQHodNhEOdLE5vBcNMAEi4Bbg+TVh1jWB/c/DzVzFf0gN+L/ANfskxXDbhtXFa8T3PhMDIPmkbL7VR4VwoWblu54guA/dFtxEETM6ae9X73O+H8N1WzczMZliCB8UgDPAJDfEB0AjSap3eZbd0gW7ZtmdFzllVSRIE+0zAmesVsI6inFql8GOWK79RjulfCRWA8ojQROkT++571z/jV4G62T9770w8Q4sGsOw3BgH5xShn1JnU0/SYnG2xWpnfQLcqtlvZp1yH1jVaYsLj38ZnlVkAEa6gDJl+negPKInEAdI1gx95Z19qeMAieLfyqBBhZiAvt/qI7AiRU+tklkfF8IfpFcPkX+ebasLLAyznMco+6UWNPTadqCp4ajyNlJ6PnUn8CKecfg0YzlygaAdY9T76wNPwpf43hFywfMB06j1B/TrRabMlBQFZsbbchfuYkqJS4RP3WUMPk2o/KqZxUznAM9QIP+RXhfLtBB+hjY+hqBmmukokjkeT61leraNZRAWTOKjFb3N6iIrTEe0wcv4qFy9ifx2pfohwZCS5H3VBP1C/LelZopx5G43UjoGCxVErGInelfg+JBbKd9KIYTFkXntMdoI9Qdq4mXD1OpCfQMXLKXARvQO/bVcym1mMZpHhiAu4M2y0yeh1kVXt8SOGxpRvgcSp95ovxpGuXLZtOiF5Ul9E+EmDHQ6j5ihUHBpN8MJzUk3XKAfDbjM6kWgx6CAJ7AHsNJ70VvKTcNu5hEZuiKYylj5dYMgGB615gwLaul5FgkDOjTrIMAhgJg7Zpj8LN3hzFg1u86XMgClXRhK5TBIcsFkA16T3S/2bxVg/GK3hEnDqu4zgajQSCubsNvWao4TFgSrWZA0mLQ3AP3kbXXcGdaaON3FXMofMcihjLRGVQxaAJMxB0EHUzUeJwq2EnOjC4AJzBumaHXJnjSPLB2rIzaVNfs9UbsVbD5mBW3AB2A6dZIjU0exOZWUXcKsOAcqkSwUakETrJE1rhrXgsTc8JldDmNvP5JBiMwHZiJMHKdasYzCIFtst5lUA6qysRngqCpYsDETAPvWzlckvT5MVIrXEYI4OGUAQDrqvxAHcE/4oPgsXlYA2iw38oQHcjTOraabGm+9fKJaz3C90oZYMZzSW1hdVg7a6xrE1VwWCW1aW/nBERKsCVneA6HQZiYE6dZoYTaT4/ZroWrrQ7KtsoQQfukyNdSAvcekxR0XSTmIgkLMf0qFH5fjQvibm3qzo7NBzL2OonQQwAgiOlWcPi9LYeJYD9/lT5RbimKc+aLWJxAilbjWOjWjPFGAQnpSPj7+c+lUaTFfIjPkpFQOWntvUqqBXg0rCa6hC+SVYrK1WsrwJ5eOtRVlZRGo8mpLGIZCcrFZEGCRI0OUxuNNq9rKxoJBTC47LdR9ujUwceu5Xs31/2t7GIrKyos0UskSrG3skVub7ouWkdSZU6x29fYiocNxN7tgLMMus9ZGoM1lZQwgvD9mE5Pf7oAXOL3yWm/eJMBpuOZjadda1fit8zN66cxBabjGSNJOup0GvpWVlWKMa6Ets8vcVvMCGvXWBMwbjESdzBO+m9RW8U42ZhO/mOte1lbtXY9ufcnbi98wTevEqIU+I+ggiBroIJEeprxeLXxqL14HKF0uN8I2Xf4R29aysr22PYzc+5jcWvkEG/eIIAINxyCBsInYdqhXEtvmaf9xn86ysrNq7GbmXbWMZ0hiSV2JJJg+/ai2KxkXEjYQPyryspU4q6G426JuM3z/D77s1Kk1lZWadLaez9Taa9rKyqBBsK8rKyvHqP/2Q==" id="194" name="Google Shape;194;p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5" name="Google Shape;195;p7"/>
          <p:cNvPicPr preferRelativeResize="0"/>
          <p:nvPr/>
        </p:nvPicPr>
        <p:blipFill rotWithShape="1">
          <a:blip r:embed="rId4">
            <a:alphaModFix/>
          </a:blip>
          <a:srcRect b="0" l="0" r="0" t="0"/>
          <a:stretch/>
        </p:blipFill>
        <p:spPr>
          <a:xfrm>
            <a:off x="2590800" y="2853703"/>
            <a:ext cx="4198372" cy="2351088"/>
          </a:xfrm>
          <a:prstGeom prst="rect">
            <a:avLst/>
          </a:prstGeom>
          <a:noFill/>
          <a:ln>
            <a:noFill/>
          </a:ln>
        </p:spPr>
      </p:pic>
      <p:sp>
        <p:nvSpPr>
          <p:cNvPr id="196" name="Google Shape;196;p7"/>
          <p:cNvSpPr/>
          <p:nvPr/>
        </p:nvSpPr>
        <p:spPr>
          <a:xfrm>
            <a:off x="1600200" y="17526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Sequential Search</a:t>
            </a:r>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03" name="Google Shape;203;p8"/>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04" name="Google Shape;204;p8"/>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205" name="Google Shape;205;p8"/>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8"/>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8"/>
          <p:cNvSpPr txBox="1"/>
          <p:nvPr/>
        </p:nvSpPr>
        <p:spPr>
          <a:xfrm>
            <a:off x="994250" y="554000"/>
            <a:ext cx="8610600" cy="5562600"/>
          </a:xfrm>
          <a:prstGeom prst="rect">
            <a:avLst/>
          </a:prstGeom>
          <a:blipFill rotWithShape="1">
            <a:blip r:embed="rId3">
              <a:alphaModFix/>
            </a:blip>
            <a:stretch>
              <a:fillRect b="0" l="-423" r="0" t="-216"/>
            </a:stretch>
          </a:blip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8" name="Google Shape;208;p8"/>
          <p:cNvSpPr txBox="1"/>
          <p:nvPr/>
        </p:nvSpPr>
        <p:spPr>
          <a:xfrm>
            <a:off x="533400" y="2057400"/>
            <a:ext cx="7348537" cy="2466975"/>
          </a:xfrm>
          <a:prstGeom prst="rect">
            <a:avLst/>
          </a:prstGeom>
          <a:solidFill>
            <a:srgbClr val="EAEAEA"/>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sequentialSearch(</a:t>
            </a:r>
            <a:r>
              <a:rPr b="1" i="0" lang="en-US" sz="1600" u="none" cap="none" strike="noStrike">
                <a:solidFill>
                  <a:srgbClr val="7F0055"/>
                </a:solidFill>
                <a:latin typeface="Consolas"/>
                <a:ea typeface="Consolas"/>
                <a:cs typeface="Consolas"/>
                <a:sym typeface="Consolas"/>
              </a:rPr>
              <a:t>int </a:t>
            </a:r>
            <a:r>
              <a:rPr b="0" i="0" lang="en-US" sz="1600" u="none" cap="none" strike="noStrike">
                <a:solidFill>
                  <a:srgbClr val="000000"/>
                </a:solidFill>
                <a:latin typeface="Consolas"/>
                <a:ea typeface="Consolas"/>
                <a:cs typeface="Consolas"/>
                <a:sym typeface="Consolas"/>
              </a:rPr>
              <a:t>[] arr,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x) {</a:t>
            </a:r>
            <a:endParaRPr b="0" i="0" sz="11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rgbClr val="000000"/>
                </a:solidFill>
                <a:latin typeface="Consolas"/>
                <a:ea typeface="Consolas"/>
                <a:cs typeface="Consolas"/>
                <a:sym typeface="Consolas"/>
              </a:rPr>
              <a:t>(</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i = 0; i &lt; arr.length; i++) {</a:t>
            </a:r>
            <a:endParaRPr b="0" i="0" sz="11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rgbClr val="000000"/>
                </a:solidFill>
                <a:latin typeface="Consolas"/>
                <a:ea typeface="Consolas"/>
                <a:cs typeface="Consolas"/>
                <a:sym typeface="Consolas"/>
              </a:rPr>
              <a:t>(arr[i] == x) {</a:t>
            </a:r>
            <a:endParaRPr b="0" i="0" sz="1600" u="none" cap="none" strike="noStrike">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rgbClr val="000000"/>
                </a:solidFill>
                <a:latin typeface="Consolas"/>
                <a:ea typeface="Consolas"/>
                <a:cs typeface="Consolas"/>
                <a:sym typeface="Consolas"/>
              </a:rPr>
              <a:t> i;</a:t>
            </a:r>
            <a:endParaRPr b="0" i="0" sz="1600" u="none" cap="none" strike="noStrike">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1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1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return</a:t>
            </a:r>
            <a:r>
              <a:rPr b="0" i="0" lang="en-US" sz="1600" u="none" cap="none" strike="noStrike">
                <a:solidFill>
                  <a:srgbClr val="000000"/>
                </a:solidFill>
                <a:latin typeface="Consolas"/>
                <a:ea typeface="Consolas"/>
                <a:cs typeface="Consolas"/>
                <a:sym typeface="Consolas"/>
              </a:rPr>
              <a:t> -1;</a:t>
            </a:r>
            <a:endParaRPr b="0" i="0" sz="1100" u="none" cap="none" strike="noStrike">
              <a:solidFill>
                <a:schemeClr val="dk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Binary Search</a:t>
            </a:r>
            <a:endParaRPr/>
          </a:p>
        </p:txBody>
      </p:sp>
      <p:sp>
        <p:nvSpPr>
          <p:cNvPr id="215" name="Google Shape;215;p9"/>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None/>
            </a:pPr>
            <a:r>
              <a:t/>
            </a:r>
            <a:endParaRPr sz="1600"/>
          </a:p>
          <a:p>
            <a:pPr indent="-285750" lvl="1" marL="742950" rtl="0" algn="l">
              <a:lnSpc>
                <a:spcPct val="100000"/>
              </a:lnSpc>
              <a:spcBef>
                <a:spcPts val="960"/>
              </a:spcBef>
              <a:spcAft>
                <a:spcPts val="0"/>
              </a:spcAft>
              <a:buSzPts val="1200"/>
              <a:buNone/>
            </a:pPr>
            <a:r>
              <a:t/>
            </a:r>
            <a:endParaRPr sz="1600"/>
          </a:p>
          <a:p>
            <a:pPr indent="-285750" lvl="1" marL="742950" rtl="0" algn="l">
              <a:lnSpc>
                <a:spcPct val="100000"/>
              </a:lnSpc>
              <a:spcBef>
                <a:spcPts val="960"/>
              </a:spcBef>
              <a:spcAft>
                <a:spcPts val="0"/>
              </a:spcAft>
              <a:buSzPts val="1200"/>
              <a:buNone/>
            </a:pPr>
            <a:r>
              <a:t/>
            </a:r>
            <a:endParaRPr sz="1600">
              <a:solidFill>
                <a:srgbClr val="00B050"/>
              </a:solidFill>
            </a:endParaRPr>
          </a:p>
        </p:txBody>
      </p:sp>
      <p:sp>
        <p:nvSpPr>
          <p:cNvPr id="216" name="Google Shape;216;p9"/>
          <p:cNvSpPr txBox="1"/>
          <p:nvPr/>
        </p:nvSpPr>
        <p:spPr>
          <a:xfrm>
            <a:off x="381000" y="838200"/>
            <a:ext cx="8610600" cy="556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If the array is sorted, we can do better.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idea is that at each step we divide the search interval in half.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Begin with an interval covering the whole array.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If the value of x is less than the item in the middle, narrow the interval to the lower half.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Otherwise narrow it to the upper half.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Repeatedly check until the value is found or the interval is empty.</a:t>
            </a:r>
            <a:endParaRPr b="0" i="0" sz="1400" u="none" cap="none" strike="noStrike">
              <a:solidFill>
                <a:srgbClr val="000000"/>
              </a:solidFill>
              <a:latin typeface="Arial"/>
              <a:ea typeface="Arial"/>
              <a:cs typeface="Arial"/>
              <a:sym typeface="Arial"/>
            </a:endParaRPr>
          </a:p>
          <a:p>
            <a:pPr indent="-241300" lvl="1" marL="8001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0" lvl="1" marL="4572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Symbols"/>
              <a:buNone/>
            </a:pPr>
            <a:r>
              <a:t/>
            </a:r>
            <a:endParaRPr b="0" i="0" sz="1600" u="none" cap="none" strike="noStrike">
              <a:solidFill>
                <a:srgbClr val="00B050"/>
              </a:solidFill>
              <a:latin typeface="Comic Sans MS"/>
              <a:ea typeface="Comic Sans MS"/>
              <a:cs typeface="Comic Sans MS"/>
              <a:sym typeface="Comic Sans MS"/>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17" name="Google Shape;217;p9"/>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MWFRUXGBwaGBgYGR0bGxsgHx8aHhwgHBoYHyggHSAlHBwaIjEhJikrLi4uIiAzODMtNygtLi4BCgoKDg0OGxAQGzQmICQuLC83LS0vNC8vMyw0MC8vLS00MCwsLCwsLSwsLSwyLCwvLC8vLCwsLDQsLzI0LywvNP/AABEIAMYA/gMBEQACEQEDEQH/xAAbAAADAQEBAQEAAAAAAAAAAAAEBQYDAgcBAP/EAEEQAAIBAwMDAgQEAwcCBAcBAAECEQMSIQAEMQUiQRNRBjJhcSNCgZEUUqEzYoKxwdHwFXJTouHxFiRDVJLC0gf/xAAbAQADAQEBAQEAAAAAAAAAAAADBAUCBgEAB//EADsRAAEDAwMCBAUDBAICAQQDAAECAxEAITEEEkFRYRMicYEFkaGx8DLB0RRC4fEjUmJyghWSosIkM7L/2gAMAwEAAhEDEQA/ABviD4rqVy4dxTokFRTkAeLTJyagOY+nHnWdRp3UQSJHlMpvaebYP7exy1p0toCrkgiwFzfAHI64IHm4ikJDswtpuBgqzIxn2mPynE/oc8a8Z1EJS06klMmYPXBEf3C/rMRMGn2YKd29AUm0bgbjhUm2PY/Kk+43p9VmckNxEYH2g6LrtOhB2sG3rM970X4fqApBUI8xkx1/OlMekbupWeBDIB3sw4H35BPAGhaPRuvOBGfXgUD4ozpFNlbifPwRYk+1iOsg/WgepbaGOunPwlDQ3ERUJt11pME0FT3Fp0k/8RLQ2Jpxr4a48ncKe0N0rKCwQtxJEt9BrntQ8txcqAk+5r4N67SnYl0hPS0fIii91s7Evr0yijIjtqT4xx+jAa9abUs7RHp/IB/cVb041TiCHiNsGSQAr2CRHzj1qh+H6Lu4FoWnU+dUP4bKFYK3Z2soBUwCDJIgROiMoG7Yn3n+M836WvSWtcabb3GAREAJjkYuR6xi9NOodEpoD6btmcGJAMYVv8IgmSB5nOm16JSfMkyZm/2yMH0nkm1TG/jK0qSVpkAcW6Xvk2xYGh6e9KVTWCs8I001DZZvTABEHslXYtkmQO7WCyn+mDJTB3ciJHmtJzYhMXG0GAKIvUJW6p1JKk7QALyPXpid3ywBTPbE1aSvUDU6npkqjE4VSZJZgCWaQeMCBA0wyVDywIJjPPAAj9MCReTnpW9VqngyfD8qlEFQBG4i/AhQCcSAJySb1yKVHcUVDKpXhj8rBuUhxEz/ACzJnXmq/wCJ0BUybgCSLG9r7e6ogc80qy4tbJ8WVX5VwYM3kk2tBFie1TPxjXSjXp06UBFpRAOZLMxLeZMznXmgc8VClEzJ4MjAEAgkGOSDn5ULXIA2gcTj8/IpavVJHOn6nUNtOsFK9JxJK1FMCJOYIE4kgkZ99BfSFNqSeRTOkJDgNen7iq2SqG8A2rwwLYyhEcAyQWIIgDg6m6YuBSZJ2DMwZtIG4GeRAIFrqVkVQdI2qNyCALbiMziIgGTPGBQ/TabBIN5UVAylqZS6R+a+MSSIEnAIkEjRtTqFgpOwCQQoAlV+I2AnFwYjIMWNB0+xIV4asx0EgceaOeQZqW+JepUUqrR2601Ve6oUtlmOACVx2y0gYk/TW9ElZlbnoBBAjkgG9++BXuuUEjYBm5t8vw13supYmdP1LNEL1C90HzG4WjmSTgfvGltU0Fok2ib9uffp3ApzQvFl8LTm4j1H+j7Ux6B6TkzUNUkrcuVCjMmahkz5YAcCAsan6xHiqCUoSkDsZMmP7QOP0/qGSTyK+lMoJK92SZ3WMGLRybXgcdqOqVE9ZV2zO4aQLmlJgkWse44Bzkcanv8AwJEb0pg95j63p1gPNMKf1SdoEW/uuQLjgX5g0p3nRE3G4JroQfSaVJKlXD0hIIP8pkHIIbzqfoUrZC23BcRnpfH80VtfinbMpM4qW3+wNFmQm5LW7voATDRwQR+v9NUkgbZGCPz5cetBa0imNYg8EKE9RtOe4MftUtVp3EQpmRGOQY4/capaDRqd3AGwpjXahCAQDNU+0VKKXMFYkY4I+v8AtpXT6x1h236eDXFPjUDUlCkwen7+h4NddPrrVo2uSFU+ixHKj5qFQfVJZfssedXWm0vPKfb/AFKufUiFD0Vn1q6l0uacNrFTHU1danpVOQYMcEcgj3BGRqWuWHFKFjTWg0be2QPSmXSg6H1PUKqGLYAY5EEKGxJHn6fTSa9QXfOu8Wv06W/kVQeZ07CQ6ZBGIyTHAxjPT5VU9G27F6gcMqzKsLmLC4MVDMbFhFaTEmZ8Rr11aEqSkGVRi/zMTz2AFq24hLZScyLdpF/mfS9b7mqPT9SxwlwWYJuYgsYED5cXEYkxmMUjGlOwKCjyBgd8k3vF5IEkXFcw82h2XUtbBMWvObxBAxxnmpdNsajMsRTUxdwOASAMy3jH01N1WoLpC3DHXGeYjg9DMGb1V/8Aqem0jPjH9RulP9xjHomecHicU/IVFRqgcepUCLaCeQSsqMkdpEjjSzTXjAqMgk/nrXG6fSL1hWQRuA3Geb3vxc82qe3PSvVqNDBaaGHqnIB/lUfnf+6P1jVtHwxTW1DhueOY6+nfnirvw4upRi358qZPSSlSCyNvQ5Bc97+7EfMxP0H0xq8yvTaJFzf60woLcXjcrtgfsB70uNSjWlaVxtE3EQDx7mf30jqvjiHPIlJt+Y/1Q9do3mdOX3CLEWFzcx6W96X7fbBKyhhhsa5pT0oKzmuh+GOpLEcirfafC3oMm5pvTWASPUW5ciMgEEH6ggjwRqQr4opKogkYtW9Q4VxF71QbpKrKrikRbLKFBF7AStvqAFMxEzdxkSQ6wlKikujw5OSoWHJKZkjqMjNKq1JcQRExGDHtgg/bjMUrWuAwqWsrEm4FXU5HNrgFZ9gAMT51cb0/hvJ2qCk3giMXtIJBgkXm89jUf4hqy/pwkgpUFXHaFRHXp1E3rnddSkc6pVEuKnNz1d6VRalNiroZHsR5VvdW8j/UDQ3G0rQUqFj+AjuOKMw6W1yPwVd7Dqy7iiKyghWuWB6ZMjHvzcSRJXNpg6lN6ZW9O4yUmblXbuEibDBtNxNVXFASRaR+/a5knqL3PMBU+oBStrEOywRUZfUCBTaqLSIUFcm4rAnkxGmyyhSdpTIkqIyN03VeTeLib8i9ABUmHCrpY2t6Dn3tUZ8fb0PWQ2spAjK23AhSZPllYsPtb7aw0sAmO2c/Lj7GmxpytsT955t7Rz0qeSvjTgcqe5pINZLWN6QLjesL/MQwgH78aA66EpJOKo6bS16RdVCKtQ02q0xTj1ICBhALFyQSeSTggqMHnXqEq8Pco2IwM2veJ+0d6E+2nal1uFXPNx18vTkG8yO1drvGphmVUaqUYlVdmmxWCw2QRAWTiQeScHxwq8Mux5cni+cZtnt0sK0zp3XUqdghFkkyIvxEzNxgesXrz/edQ9Ws9WSb2mTA8AcAAAew9o1po7RFC1bBN6KTfECNMyKk7DMU1+D65feUjDGwl8CY/KCc4EuBPiR4nS2rO5ooHNu/Ux1MDAueL09pG9q96uBXoNelQo31Wp01VpummJc8jJWMSGkEz9dKaJZ1CtiJKheQYHpkqE3BSoAg8CmnXFNpUpNicEWPcmBe2CPWayoEUlSu7BQk1Lf7kFSQAPEzHnOnH1KAKQDzfICuO9/yK3pdU+9p3EagkoMDcZJBBCom8iBzJBMicUL1LqJrGgQBU9RTLCVAKtTWAB3ctcQTwDjJ1NTpULS8vfATiRMhQJIOMbSBzKr4prx0NrQlkWUSBB4P3I5kcWzU31DaJe7oxsZodXa5WUqASJiQ7EsD7SAJ7QNB2IShQgJAxwQf2Nj61VWpyAzNyDY9Rx68HtNY9S6dUCB4CqagLU7bDSa6F7XyQyiQVFsSPGtsK8AlREylQ6SCCDMQehBixpRK2iooSIG4K69JvgQBcHM24FS/Ugxe28sAAVYCFM5+WMaYe1en8FIabCeoub+vPrXzLHjqLqjvvEmR8pwM2iiPheoRWek/FWmR+q9yn9gw/U6P8JfAfATzb8+tY+IMbG/ETwR8sfxTHf7Va6AMQtWlhWPkfyt/mPbVv4t8N8ZBWj9X3pHT6r+mXJ/QrPY9R+/X1oeqoFK24SFM/c8/txrinEFshEYE+5rL2qOs1Ktn6UgpT36q9/tFXfT+opuKdNaKGq1qu7gALRMSBc0L6k5wZAGMxAn96SotxJ69OR6fQ82zadcWseGkEEi/X/HrRG7q12hKLOtpIYU8t4iGam8pGB2jjkxl3SOaRCleKOlgbD1AWi/S+JtJNJahrUEw2Ug5In/ED09YsKgumbkIWDOJm6CchpgiCPI5jHbr3V6B9tJWEjblJSZEdOuIyL1M+NoZXp2/C/Wg7YiDEEntZQ68mmf8UlSqLXq/ifOLzaqp31ContuVbce/6ao/D3S0wvUj9QSYHG42TnuQT6Gl/h6lPbGHEgQZJiDHfrk3zXTl27aViuiKeJ9O5Q9tJIsWFYSxuJJ0PSM+GydTqVlSlFVpzBjco5JMWA2gCLVT+K69DJ8JoAAVG9UoN6neWZmOWYksfuTnS6Fl/c4nAr34XqkODNH9JZbXg8L/AEkTpDYRu3c/4mqvxJrxNGZxKT7SJqx6N0Km23qs4U13RrC0djRdTCz8puCyRk5GvFHadscSfTp6CsM6XY1ujzG/t0+We9UtXZP/AA5qh4AssXB7QQC5nz+YfSJ51n4NoAnzL/UTMdJP35pfT6lKtQjTqEpXIJvyDEQetvnGK1Xe1aoILUzaCwbvuGD+VTD4PEj7HV91lIuiTeMATNsm8A5j60uv+k07pZYUoqNtp2kAjACjEKn+NwNId70lhs6rmsKtWQ4ckRCAlly2JVnn6geANACy0+kbbR5rdSAkkgQSSJHQQAM0kptLrahu3GTfuCfzpfNRH/U9UpFSNh6UDu686yo2ozDZKr0x+DWZ6rUgQEsYkR8+VhWjLLcBj7jhiDPdWN6UqwoxmOCf2q8EpQgLIJiMZ9pm4GOOtUG/3wpOhKUyXeKjLTY1YCzKFgBFpbMMDGTggPKaK1FSQQBYSQBfgxNx0FuKmPBIcPgIO25G6CeBfi3EcRczX7q+zWttWprZce+l3SJBRiQYnKNBny0fYWtYdKwpQ8yZk4F5tjmLdxJ4qg3q1qeL2oVO6OOlhAAgRb1vHfzhahHOl0OSKoPaYU0+FaHqbukf5GvxzKdyj9WAGhkeKrZwc+nP0r5+GGCv0/PXp3q16y1yOvqBFaBVYRUCCZUGmjSGYgEMQog5M41Qb8I2UJPFiLde/S037VzrgQVbVD3/AGmIPvHe9GdIDBaXqAjASIKKSMBsrNpEdxM5Hb24w+G1hSWryLyoyOuR8hcWsoV8yGxcGQDm59Dkek36Ac15aGIYzHJ4458aVZVYV0GpZkVo9fRy5SLejmrP4O21agPVZUUVAQLmZWPyxNqnAAchTyT4jQUbtQCpCdwHy7nuB/qtOMeVZT/YNyuYHWJH+Bc2qmodRRy9rF2RmT8IJ6iqxsKMrfOoH5oGBg6O4jf5T1BibSJO60QbfzU3crb4qVfS0cWBj5U13e8oUUJrW2FfTHae6BcV8gzDGDHzHU9QfLitt9ypvCh0/wDFSTtI/wCw8oiLimEhKVbjwIn5H0PrE396kdt1FKjGymKSZCqCxMYm4k8kDIGAABmJNIaeUw4SonPHWIi8Dvf7BBzUwr/h8sdLdPl7R3qq6VXUDgfrmf30RLLaRAFKlaiZJJPUmT880j+I1Jrs1NkuEWAgkiBJARVZnNxYyMC4cRIkvJHiFOR9B7465+uK6n4YtR0wUAbT5ptmO9wLXGZPapxtsSprCliT6l1zOGBN054n2GPOgOpI8sg/nQGPlfrT+oOoZQCzG2JxJHJm8e496E/DQiqAbh8sHt/qJ/rr7SuobdSoiIINjb0qI/8AENa4lTSkJIIyAQf/APUfSl256gWJ126deHmttIKS4BChQlMljHjXK6lpYWVhM1a0mpY0rfeqfpG6rbcfhMbTkowLKT7iDIMYkH2mYGphkmCn6fuKVR8ZC3SUkSeIn6C/yrTqO+Z2vaq1FyIKqXMgcGEggAk8++mGYSnalMH/AOP/AO0D96ueMVNhTqNvTkn2UARUx1Ck4ksTfcWn78jRBrFn/jJtAH8fKvVaNsSOvz9adfD1E+i1Q81SKSf9sg1D+pCj/CdWfhmm3pJOB96iuBLLp28CT+380N1Lq1u5rkE5qtH+E2j+ijU3VS7DQ/SLUu78NOo8x6CtKu59dYKMLQD8o7cxJaZ7gTgj/I6b0rI0EOeInYQRtMyTkRYyZj/4m5FqNotG22z4IQd4MlVv8QI4/wCw70z2+xVQtRaaoXuFI3CABKOCpgkZnI8Yxkx/NMuKnknuImOk49DiqrezeoJkiR5TcAESQc/YxinHRNsEplfmqEhwzm6DaBbBgXBwzqxAMFRgtrY2reQtfFjwYOeDY4VaeRXrynXmytBlUKA+xxY36etMV6kzLRo+mWdyyVQsiF9SC1vEsi3ZyLiZkjTiWQy6otYlJB9EgAW/VtkjpAmpbWtXCbHdYmf7SmQDfEZiRhORamvUUMrUWaTB4Yp3EqSACqDJyfHEfbRGtSkS3+tSUSCYAJiYJFgYE+9THNM2FeJhPfqMkZ8s4m9Z1N+wAFVGuK3P2MwABhVIJbvPzFFn9edBGkZbJIsMgWNzEkeUTYQCbgYjFHS6pzIPQHHzJgCenzNeWfEeyenUZ1pMtIk90G2SzHgiUwV7DlTI1tL20hBzxM3HvmnU6cLE85+fpn1FjxSf1p0XxJr0aTaZo74W3Fm7pMTAlgcxyrDP0yJHnSywlSgFYnuPqLj1FPOIP9OraJPSrPqVcr2oxSoAyo4qBB6hZQVsKZJgC8NcYOATmkwoKPmUEoGeTMWBOZgkgWgHmLQChYhUxbEC/UjHzAA5gV92zV0hSroFVWyk05/NaYBdifmLEmSM+NCV/TlZDCrmM/XBGPwcj7RpaeWlCTO+QbgX4KiZiD8+L1LfEnRCo9ZWDKzQ2IKsZ5yZBIOZ58CRMp4rad2m4MwRg/we3IuD06XSvodlCf7SR6wSJHbp2ijfhjp606X8Q7xNygTaAom4s3OYIEERBPMaNo21uuFZkJHIFyTHWwCZBnr0g0LW6hpK0tO/pkTyQOsc3i0XE+7ddnSqO6VqyIAF/CZilQWnks5S5QvAN3vIk6c/+oO6aCyncDF7Xv1JJnqLdIrmtU65csp3gqN0pgR6CYJ+QxeutjKlyKlO5iZelDITlVZjJZsAH3mcGSTtRcfAWkBJzBH6icRI8t+RIPOLOtIaWhTjsADaACqFZwExB79IkG1QHVNo9Oq6MIYMQQDI98HyI4P21J07wKJ/PT1rpCAtIg01+FujLXdjUgooyt1txPAnwP8AP99Mtf8AIq+B9b4/Paktc/8A06QEZPyqy6pvXyyKarFC8IVCwAJZWGXKVLhaufykHzQZbQUwFRt6jv8A3CAAIAv9q58krJLZhVv2MdwYJGfWtdmjVET1GuZqaB3KFDENABSBKg8iOVmcaG62GUuBYIjoZvnJFsWF4Mjmi6Xw5KnEEq/tgiM8yDaOgt8jUP1LrVXcMPUY9pbAY2ycSF4UWgAQOBJJJJI2Tu8xyf8AcUxq2ghMJxRvTNxGnRUA5p/t+qgcmNe34rynGyFVv7Ne+QWJZVZbjI7Sbx2kfKsmfpGpS22PMXCTmAkE8mDgg3xJ2g+pNXtK4+hpLaQITdU5uSeMAA0yYVKIA9JTcxKF6hQe8A+m0+SJYEjMnOoDziGQFpSYP9wk35yZ+lV29SQNqQLXzNj6xHccVCdV+GKoL1GApISSEX5VnMLOSNF0+vbcJ2jNM6VDYT+m9Sfod5iSPGrWic8NwA80n8YCEIsKc7HaWwzDGu0Qy242Cc1zaGkuJrjrtSpSq5ZjTcXIZJx5H6HH7e+uI1+iW06UyY49P8V1Xw7VBTICYSRYgCL9bdc0uG7N1ysZjgqTomi0SXQQ6beoFB+IvgpCSeeo/enG92oqqBeFYECT5U+fuNI6ZkvLCRkHnp17wKQ0vxX+n3MvAkD9J/8A09P+pwMYiGm3dfUpKnyUwAo/555J++v0FjTBlgIT0pJaypKlqyam02ZetVMSfUcz7dx1+fahSyspT1P3rqW0pbYSpZAEC5sMd6ZdM2oplyzBqcS4DlSTwPykNzxzrJlwAC5HQgx7EgR1oJLLrgUyrGYJSCPkJA9+nNW/wzULEpXW4FALaqw3YIClWUYzJUYmD5y4xC17Djvz7Sfz3NSPiJ8JCVt+VUnE2nN+vE8iaM6uynhV/QAf5ap+A0cpFc8VKNyb+tSlfrdbbsTRqFfdeUbEZU4n6iD9+NZXpmnEwpI9rfg7YphrUrbMZHQ036f8Z06qOahNJ57rQ2FyFa+SYkkcC2fbOkkMBlQm4At0HsIA7m5NpNrUpLglIz6Z4MxxxQtSIvVXf0qX9ihEK0KJd47gqXKZyBFuSYb8wQlRsFdTPMkADkyIHN5xWNXp3WUJL48hxP8AcBYmxkTIzEzI7fNh1KlVV1Qq9ytdTOGJsJqTJjnF3AnnwN6hguNhT0RIueADb/5RewNwTFaOqdWsPOnzQABiwnaLDEngdfWpL4i+HhTYGj3K35Ab2UiJysyPvn786mv/AP8AHuo272NWdDqPHSUrFxzaD35pb0HbhtxSVzCmooYzBiciRwTx9J0pqFqUg+H+o49afUNiD+CrbqG5amjOoiwArKXoGBFqqpMi0NcMEKZyDq4rTeIja2kbRNwQD75lXWI3Zm5FcrqHvGQncgSLFQlKiDme4wTkz60m3fVq4WjualWmwkRTtApgm4zANrMAuScqYA0FrSNsoC/7VSCE2MDg25i9ZOkZSlTTKSCLk9fnx+1OxTQ03R2upGmSGlzgLKMC+SZAj7CC0knzX716ZakpIKeN04ItnN7m+Ysac0LL0p1CW4TITkWMdBfnIt17ZdNhtvRC4C0wHAAm4fODdgXC4z/eBmAQcaAqQwTbduIE3sTaBEkXHygXoutaV4inSpIgWk3PWBPECT7DFLX6RUurtW21SpdmlJDs0zhSjMJgq12SAre8aMHmHN6iAbf2yBMxMRP0kVP076EpSlLgBk7vr197ckjpRnRaVRKVIVLgVulWDoQLkMBSArTaSZOIHMjRGSldkIucqBCr3FxeI5tMG3NeBpZ8VxCJAM7heBBv+cT0rOv0kVN5WqVINKkyBpk3N6akqYyQpGf286isJGqdKGwb7j5YxugXwCo4tV1eoUxpkgXVH59O9H7vcqBLFKayFUwqqs5UiyYQYlgMTOOdVDp2tOkJDYtCgSMm03JufVWAb8VKOqWW1NGd6jIIP9sAFJAsQbm8XrLf9MegaZeGNrwFpkUr7bi5sIYA8lpyFbIgDRdPrGdQgslG1fXHpP2Ec1Ma1LbxURKdsDMH+ALY4r917qAo7ZrDY7KKahcMCCVYy0vZaCFkmJgEeVNQ4l1uSZk9xPWRYTaCYub+lfQ6dfjBKk2SLkwe4ggdCJvfkTeoLbnRWz1pjVomwotdxpgOVIVoiaqfgzpDV6ivURjRBHkC5rS6iD8ykAZ8yIPOl9TqShB2n1MGwwTaMZ6wDXrOmShYKj6etXtXpiPXbcgsCVMtCmmZWBcpOSQAIleBwc6WYHkCJukgESQReCZ2jsRYg0z4yGz4yxGBkjcCDiCYIsCTEdOK4fd1aoWhNK1mCgKhHBmcsYAAn3xzpvUaVtbagfQzf3nnrMfWqLKdEW1fENyzGQSP1GBtskZKhyRB9qF65s6lYjbMbYqMHZRxTCqxZQfcMoH95gD51xyNOW9YsHAAIi1vzNGZ1Bc2qTyMd/8AEfKoWn070KppOAxRhn+YHIP6iP1nVcKV4iVA8/Q/6qV8VbeeX4ZNyQLdyIoKn1x6bW1VFSmTxww/7T/of6aq6D4s+3aZHQ/zVXWfDWSSpny+mPcfuKbPt6dajaHDUSeypGaVTwKi8gHg+4yJgas6lxrWNyMj51KbStC//LkdR2oXo/TILrUhGQ2sGIwfGfIIyCORnUDUaN1CQttXlOPw/gqTrv6h1ewJkj3t7VP1XYGPbGtaMKLm9ItXQa1emfTKbGtE3xXzrodVrvDb21Ja0rj3lTTFOqFwFJuYkBQeCTxPjnzrkHgtxW446ceppz/6O6hXirlR78D3q4r/AA3TSgEZg7SCYdQWMj3YSPAAIx5BJOhh10H/AIyAJyb/AGv6dKuNKbYaKUqEkXJ5/OK/MUVitNChTChQ9qgTGG4U/wA0mSfYgh5OnWloPBSSc5E9hMib5BuBacipGsfDqFacoOLKi24X9YnmLA9Mr991QZzq0c1zhEGKnOo7gNryvBSDdrOlXKv6ExXoPQ+qJu6aMyzUpsFcGDJggMO4EAgkE45InzoOkWpu3/XnmOBgjiOkxYV9qdMhlzd/27fO+M/ftQiqWenRFWUten6dS1bkAVyaapJtYLJLSYGebdPqcZS2p7Ui8mB9cjobd71PUspR4qsJ6ccc57Y7UQdwaJ9KpVpisFLtY7KpLHsAZ1m62DB8Ac3RpPTueLdtsSspEQMCTP8A68GethR0azdpyhKTtURtJkbQCSYAJFzYm33rLq21FUNX4r05cN4c0zJDznwQP0yRB0nrtIhtBUwBtBuBOCYkWiQbmOJtIqlodYveWlXB5iw6X6kesxXbV0qhqqowvVlKlR6kELKAlSSvAkSeDAzplhfjtoS6JWOo8tsnpJmdpI94pbVaRtCF5UrcIAICQnvySVTEDgSaEfqO32ppelSCj5nRmFRg3HzXMAwA5WMHMcALml1aRscEBRF8H5cT24qU6NY6pSCvAtttbMWv/miOlb1arl/VDXvUcpUdQ/N4UUwJKkzljAABJwF1Rd0qEBDabwJkCwtF+wB/+7iTTLZCDCRBMJJjER/dxi9/3ovd0VKLPBIUhFapcDcwgUSSrEFipMzOMZOUohe8JkYPEJJuIMSCYnobda9Kl7Qm6gTcSngW6xbIngTUtW6/Up1KashT0gFRCGXtGAIfu4xnQdRo9Mt6E2Scz+9YX8N8ZK3eVfhxVF06peWqXgq34jH1EYgkgFAFhlIAVRIgZgjkmcabSfDYKoHItIgyOgHNjJitsuBpR2CCExyOnGDN8mCciviUV24KgswP4sDLSZDELBbNq5Hn20uzpw2VbUggiDMz5cQPRRPywMPr1aXB/wAraVKgwDwOoIIAIItI980D1HpH4i1nCVaPoSiosOBClQ1KmRJhiSQbZJ+XjXum1TayUuA7U5E89uxyMxybVPYdQVKbSqHN0eaOJmCZHHr0msegVSEZhd6TP+ErVYEKSSFUypcAgCIz58EjTaZlCgCLwRePa5HUf3RR3Hj/AFG+RKImRYnN+1jQ3xwihqYGalhvj7wh+8TnmLdTdSonVKP9vl+1/wBqvaBa3GitXJPEewHA6D96mtvt6jEKilifCgk/00QO8CirbQPMsx61W9J+D1gtuqgGQAtNh5ibnOBkgR9+cSTY8pUYtPU844478GIqQ/rW0plsTn5j63kEdZEVS9Pr+iiU0dVZzKCoLmLKZN0GWEKAoAHAAzgMlkAlMhQ/kQb45g4gcUDVbUvlLagR/wBsgi3uCDINyQR1w79D1agJeaYf5r5AWVBpMPDhmJHgiM86wXxpWlQkER+lKYJVBO7uAkX+gxSIbLvkXY9SeMekzE186h1FaNSgPTKFxUUMpHYG9OCbp7o+mBJ14pZF5lPlPykG/IvJ9LmJp3TlplKUEEpUR+of3JkXAIHJi8xHNfK2+apXeGsCm0u5W1lDFTMCVS6YPJMeIiW9o1tsIUTKliBkkXB/+Rg3FgPcmndHqAXFJbFwAO3OO/7ZqJ3e5qVCzmmRWVB2eSrAurGeAFLGDnK++trbSjaAeDf5fzA6+1UXEteKh/8A6jHMi8+gn5gVM7nb1Ga0qbiwKxmQbsj6dp03pNEVNqeSfKJ5xj+R8x1pd/XIIlANxa1z6daoOk9LqUyXVghiCGyrDyrr5B/ceIOvvh77a1FlzE8WI7g9fp1rlU/E5eCkG1Hbt3NNXoEo9tIgzJCOKhsJI7grILSRIBI1R+DrVptc9pXzublREiPMNo3ZsVBXmAMEia6HWIafYQ7FzSvqXTxdAGfP/Pvq9pNGhDQ3Zj6xUQNJEqTYTYduBSSvsWB44OuY+KqHigdTVL4Pqkpc2mq34O2m33BtcAEc/wDtrlviT6mxmujfXAzVn0wbajUggBFHYqITcfLOVHjwDiZPjRvhOhU9LyzuVgdu447dqlv6XVFIOnTu7ykR0HmIzn/dZ9a2x3CCKrU6IfuLCJBOAFX+UT3sfHBjVxrTeEsJSnzQTMkm3JUf7pP6ZNxNJ6xvy+Gu226gnzQAmTfveABAkZJBpd8afD5rMau3A9ViPUW4KpNpae7hiAo/KO5SeZ1nS6gp8mU+aIvA3bR2id1gT+k0i+ht25sr5dOPcV5nuWZTDCCQD+hyDjB06Xa01oqFqVZ0JS5qgzpijFa9H6g9GpcjWngnxB9/p5/TSbi1NnenNU1Moeb2OC1eg7tGpswRirAOFdUDEQpAMsYBbtloJycckOstJ1DDZQiQoA3Va9z3sTiwwJsBXPa3Y55Ut+YZJVIMRECBAtj6mLy+12vrK9Ngw3K971KgYx3/AJ3BJwuMjJGJ1vc2hBSn9U/q4I5Hr3/evVvo2BwkeHEQP2Fue+DiqLcyGVEb15pfPINR3hwwVDxChWEkRCiSSToekC3tOtUFKR0thQjrMx5uoUegpbQ65aWjsO1MnycdiTzn5gWo/cqlhDmkaZEGBCgxDQQwAEhjhshWUA6KkWwYIm0Dyk24IxEEi03ItXyfOndMzFzmR6giLZJ6Wqc6js6VR3aojtWX+0VWFOFEAMi29yxEySw+vJpMMNvnwFO4wcg/wfpRGHS2JQZ6ze/0+lE9Or1HO1FGiWQvUb06faAoCqLmwB2liWY5uiTxr74mEaJfhIgDbcm/qe5rDi1BBVNwRn8+Qpj1PZVatIrt4qVUZHn1e4WlgCt0KSXWTMEkcGRqYrUeELqgKti3+De3ym1DW4hKgd9pvItPbt8qWitU9dkF8KnqFEzUErc1KmRkd4jH+muiL7I0g1CkguARjmthSCc8x29emKZdMNf0y9YOlR2Yw6MggKAg/mCDIhlYQJ+YZgl0uAJABjob7p+U4iDPoK0nxCVFMQO/Aiwvm/QjM2oHf7g1hVWlUAKFadPCkEkMxscAGmWKeO0kDAmQ3pm7+KyLpTcHOceomL3IrKSlXnkgH7CMj8/alvw51CuNx3I/qFWALAyMHNrFS0cwDnU/+jafKluK288j7VjVaFoFIm03jk9JFOaW8IpeswZ/zOaYVLz808C2SpxBInOcay4ssIISmYAgkmJxiSqLk4AM2gGaoaZttxBZMbtwhV5ABgp6EETeZ5vwOvT6dQruK4l6lpFMf2aA2rTUn8xgicwTiCdIaTSuPAqdOcXhSr3Pb/xHQZxTmo1qmIZZFx/mY9OYx60RVcIprLRsIQsLKdrQCRkIpByCt31GQGDFxOl07JhBIIVBJJNhxCybmZgXA6woUorVJUwULO5e+IwNsWMjJ3QTPESOK43HU5JT1ERlWozMKN45RqUzaBci2luDakicappaLQlQCkmNtz8vneDMEk0kDCilSuI4HY/tAo3ZUKhS2sWquziqyNEK5BWUJMEhZJBgTafOVwyhDhBNkiAR0HB4EQRPSvtOygkpeVtEeVUFV+AY759orkfGVOirgLdVDOO21QzSYLAEm2IBaZJEgRpDZ47aUm+DMel02kEce8imVt+FPQkn5iO2cxHTpWTfFdfcdhFNUx22BjgD81SY98Cc86O1omkmTMkk2JAuSTZMff2i1JO65RkJA+9Odpt/UEFiBMxA5BBB9pkDJB8a8c0e87t3726Ta3YzXrPxTUNWTEf+tz7pKfrNcdQ6GtJg9Vx6TNBtuVmDMAZt5IuBIj5RAyNJuMBuUqxnri3T9oE1T0+uL6NqE+eCOIvfpzGD1xUX1AFA7M6Pb2SSTctxkoQwa0nOfE/Yl0i9O4n+ldkJndIVEqAAuIM2EiwANowQ8p5aVJdQRvsAki4GbYxj29qXbjrDsxvwfocfpoam20PeI1+etSFfBkiVAZk247f4qt6JEUlb/wC2on9YJ/8A21d/pvFb8TkmfnRHHNqNvQkUp6r1H+HEYbcPBI5FMHif70cD9T40T4j8TKAW2s9aJptIH1eb9A+v+OvXArHZ1manLGSCZJ5hv/X/AD1yCllwSo4PPf8AzRviWiSl1t9AgfpMdv0m3aR7Cq34e6fSTbUqsqlUEVLzAuv/ACMf5SsAexAPuCB9HjILI5Tb1iZ604jTFWnSU5ifbP0qir06Y2qQLXpqzXkQAcu4YnwTd9JH01S+GPBsJR/1CcG0HJHUA3MeopfTFbWqL0jaqNye1oOIlNvaRXG4ouk/w9QlgRcgGbYJkZEm0e8TGfOqKHWtqQ+IBBACsE4vEwDnre44qD/Suh3xCZObZyZMGDczBi/Wg9/v2RPUJFo9RzIh7YUUoC4BbBhiD8v1IGyyhH9oSbA5MGTOScScWz1uYOLXuUD5fTI5juSM/hSnpNEsxqUFqElSzGmbiWkkkAKq3QTELz7kT8dOhYSNxk7sGMehjn2OeaaOqhtvw5CzulJxH9tzeeDe3Sk3UPhChmwuhntDG4MSeFFt2PlzycHMjQlshCCpSjYSeg+2Rjr6U23rnPE27QR2ziSTm3OMc0vpfB7lZFWn6n8kN/VgIn7SJ86XVp9SCdyYA5JH2E545innNe00opWCI/fHa/BmDTVXFOktHeDMfhtb6lOooAhZAJDLPBHAXggE+abVlpwtOJtYY8yb/VJIN08znFKPaRGocDrZsSJ6xImOmPnRtXcVAXpqVN61CyFcs6qCXZiLltUjLEjgA6p/0uneUFPSlIsJBwMDJHXgfvUPWsadwqUICRdMGYHQnE4kZ9aldlsWDerWChApZULCamO0Wg3WEwTMSPvqhotC4pexIPhk3NMFLQbAjzW4+/E/v6VVdHSq9asiU5phPVRuLQ6yEp/l7mvW2IEMfurrHQ06G3P7SABGZOT1gYgj1oK3AlaXFwROD/278x1gzBogU6Nj12olax+R3clmVlgNZ6hsNuCGGZB9wFD4yFpcbjaO0ccEAA/L3pZ0PJA2gJByB/N8/ekfQuovtmIRzF0x45nj761q3P6sp3/kVt7Rb0pWaYv1RUSaaJTvDKbFCmJBIuAlswTJME/XTGoZZWgp9OfzmvXk+KgJI/zSPZ1LK3qBmDe86VKlOI8KbVvUaIBkAVVr1BDVWu7VAcEqGBVgikAWwLRc1/Jzd74K5o0t6cpbPEe57+1+tA2pbZGz9QtU3umpVawo7ZPRV6gdvZTEAKPAyxA8SYxAFL4PqkadtTj1yRWm31hsF0Yt+d8Uz2tCteadSlUp00IZVqXF6hBxFUsFU4J7CBAiTOQOa8aglSkg9ANtuhINz8iPvRpCvKkbgcx9vz6Uwq7wQXvLOwYIsjvdfmCEs0E94AJ5wDwdLlsoRITaR+m1vN2H5xwPlBIAMenQd+wnjgnJoJUqNTqtTKBkCimSykVLQwcR/MAMEzL2nA4Dq92nUjTKBI4k3BsQbcyPTtzRNVry4pLLq/KSSItsJz6JJ4kwJpFstydpUpVA/qVSPTqUr1kBhJAKkspBCxI+Ya91jfjI3KVJN1Acdz3rT2nZWytKxtTYhXU9bj96oKxb1mqXFBcrWmKbqBapVzJDi4uWBngwSDr1JWnShDnmTIuDKRkTPy5yRyK+0vw91Wm3BPkj9QuCcx/4k8GPelHxJ8T2TS27ZJNz2gAD8qp9QMExjMaVeIeMH3ubn5/PrPSqem0pA8RwenWO5t6jOTepfarptsUlrV0/6XUA01UE1X9M3oEa+r6tuqF9wVtpO8AhLUDHwWi51EmAYkSFIM8GI++HHAZAgiL3j0v68e8V03wvTraY3qMb8pN5HHQznNoODeI/dJ6lOmanqYlBxGCYlYmSMxcYzGhuJDeMHoB8rQPSwqq46NMUrUkqkRMgkdr56iTe/Sk/VOnHtCiQTCkf5fT7aA0VJVa4NEafZfQVtqkDPUeo4+3Q1UVagSqAOFphB/hgf6a/RdOxsZSjoBXLAlad3Uk/OpjqXTagJYhmabmOSSeSTrikEP6ktii6D4ojdtVn8/ai+k0apMiz02a0XEhSIkyRlfEH30DU6caVfhrzEnnrx7fSrw1QcbCNkhVu059uo+lUvRHsqMxJKAWIl0EAekFcFTa5GZVo5BHI0JxCFJQCAFAAg549jeLEcG4rRgoQ3EBItPVIi5HMg+wmImjt3ASpTLsablS2LipVplVJgEjlQwEgGBnVJJD4SoIEpt2PYmAZkTcEwSCTY1zmpWhG9ouhSSeLxeTxH1kdKJX4t2dKnTpr6oVAii9DwOCbScAqpIAMzxyQsvSPqsvGLEWH90WHmUklM2gYiL6D7Sj5Df8AjHqAb3+0QJuuo0K1QqhFX1FYywj1CsKhBmIVQ/bAIwQNOIdAUgKMDB/xM5PUknrxW0aZtZlwlKfLJEmAJ4A9OwMmhd/00vWFWKrteDVRWaanyhbcgrbIkkj5Cfs0wUshRBiAY9B+rqAT07gUmUoClOf2jAi4HBgHm1qH6bt6lVrQaakKoV0Y1VZA95AUMLgDVtuETdkjWNW41ptOHhdSr9T09jPPFulBeWlpsqWkwScRN+OcgdKD6j1ZQ7oadQU0qPTNUZAntmCLb5UkHnLfSBMvEBSz+rbA6bpMX6AYB9aecOpdh1UKJQmAcxGPT2+s0fX3K9socoNwqlSe0jmFGSQSIBkHxr4hL5EEEoJkwSSOQJuBg9DzzREPgNeE2i4BClTcqnF7DaOB1tBppusq1Nu9S1vpsWC8KQp4KtJAIEgZ8nO27BLsDrMC5kjmcx6+gpZOwom5APuO/wDEYEnpS+h0OrVqsGdau3Cy3qgNU4PyED1MMPmYgEeDxop+KO6VQWmU/wDiJI+30wJrLri2grxRBm3+fz0pbQ31Tb/hq5tB7c6X1uoGqIWrNZTpxqBvGaO2SndCpfUssg3FbstgDkQO0nzo5fJASBP56URLKjZXFL9x0KutRQACGMCopuQfVjgiBmCBpUtq3iBmnkOI8MhRx8/8+1UlYUynoEfggBV/mUiSHB/mkkn3kg406NMSY5oOET+elJth0IKzNWcMgMBUJl/ueUH2z9udAb067k0RbyHQEo+vH58q7+J6YC0qiKqAzTKqIEjK4HkqSJ82jWXAUCOtYSyFrjpSbYuA4JiZ94Ohts+IIOKDr0JWNnFWdBxWrFqlYKhFr0yQ0doC+l2gLJZi0yZXkyCPdSlGjbHgixiIz7jm1IrcRp0J2ZjHBmxn2/M1MvVZXZd3UV6lYmmzXDFNQQGB/KWe1gPFqnVrQaFbrCyRAE7R3N/5jtTTe1Kf+O4z/j5Z9e1LeibWpTrqtVSVAvJBlSPDXCe27E5j2nGpjmkXqCfFVtWBzavtYy05CWrTzzany7RajtX9AU6j5tk1ArqQbgQEFzCZjEkEGZ0PTNOMkQq6YnGDwRcWzNjm0XoiNMvwSorkNwINtwJ2jrMfgob4h3qUKb0AD6jrBE4RWa4yPcgwPpnGBqdrH0PBKWiNu6SR2wPnmDFo61U+HaNQX4yxHT+c9PTMVCE5zrbZSBVR5JUKIp1tNJcqQ9pJo/ZM7EBFdyTACqWM8/lHtnRw6ALmpLujM2q36b0Som2bcVWgCnclNRJaVBBcngAEkoBOOQNLq1gW54SB6k8Cdth6/wBxtmvk6EBBKrmDb8z6daddO2BrhaiOzXoSKbKs57ZuPayA8ShIjzJlZ96Wg2WxBI8wmOsEDr13bTbBxSZQR/zFRgi4MxPQ3tP9va4tQXX6tEbVkcVFezsY0ywZlmO6kDBDCDcF86jadxokhNomQTj59+9VFOJdQWwmJxf3FQjdXKjtlZ5n/bVDT7m1hZuP361Kf+DOg+KkwYi3Q5HoaHPUmOddwxrv+LNTCFt+U0XU6+zSp7pEkyREGZkZ8ca43S6Nla1F0kBR49e9M6D4e5pXhqEXMEX6kR2pr0EpfTqOBUpxe6BJXIMAqcCTEtOMk40TWPoU9tTfbCQomVKAnJtybYtE3iqwlbZShUKyQJATce2BibVZ/De1oGkXFxcBVYOSRJAJORaZaRcBwAPfRtI22ST7X/I/O9R/irjtkKjaZIgD/eMgnJvxAfWAM6o8RUgWqI6rSzrw3rSTBmkVQFTcpKsDIIwR+uk3UAgg10GjekXqi6P8YHC7kXZw6hQeIhlAg/fn6HSyFeECk3FuZNvWbf5px7Q+KJaMZt1mJPr+TTigFsWqgKl6ZVXQKKlpYiEEhVOPeATPOmEH+oa3DzFJNoiIkgEjpY9I9ZpDU6dptOwk77eWCUiI80n/AMuIpb07p1RWWi5pfwxapczWmEUi4G5u0lgsSBBP0xt9ZZbUyk7gIkRlR4HpBuLDrS6tSZUspJcA45PHr3/zWXxR1eteEFQOJDUykZki223mSBxrOg8XTpU8UwFZ5zmlPh+k3EhcpPIo16bzZSc06qIFMmPUVlF9xOC/qXEzyDHgarP6VadMhaRIsSnuLzFMKShwXwDx9McdP81Q9Sr0ab3o5YgBVEfIMhipP8wjEYz7iJWjO9RDgwemen0oDbwVO4XP4KSVOiVKoDq1O1pIueCYJHABjIOtuJStUJFN6YlvzcV1skO2p1VdluqFLbTcIW7zA8t/TTek0pSr/lsDj960/qm96do6zaOn8UF1XqJCBkPa3j2PkfbVJ1tCGtoMkc/alH1+JQVPqJai58hlP+Y16NXKQe1YKlJO0196L1BpLEmFBb9fH9dCYcSUEKGa9u0Yo/Y9ZWpFOoodQQYInOQMfqf31hbCNSvakWFERqHN8gxaPaqKnXC06oCpTUUahKoqrmxomBk5/rqc6yEiYwacjF5JqKaoWEA59/rpRbm5QnivFaJsJldN+kdCY7apVU0xVBENWCkHklQX7VY+CQR+8hn/AOqvphpMgHkA/tUxl/8A5Sjbbtj35j/dH7HZEACs15KMCpSmlNbrg6MqqL8okkwvBDHxt5zxUQ4JI53G46pv9IPQinNhUQHBByM4wDN7deIr91PZlgtrNRYtJKXK0fVmM/KIAOCfAEaQ1WnS4NsC5AmAR7xwkG/S3Nqc0T5QshcbQME2SJjBJi5vHrHXFtnt1I/+XB8ywZ2bjmZLNnge31GvG/hzKUrSpZMZOIHBERAmO/XFGf1WpbdU2SBtN4uPY889I5oat0fbFw7U7V4ZVYhZGbhJGBwVnPiM68RokoIKSVCJuR5egJEWN78RcmiO65xGnSorTvKd0C8AmI/9ueLTR+36Dtlj/wCWVyYXFzjMFTEmCQwYnwCCbQCNbVpkFO+SExNiReSDPYG3GOZBpJWueLchQMT09BY4vPtFE9IopQLNSpi4qxFNWJYd0QoLQAQyziTMCRhSqZShUTKbXvPM/Y3jj0rWqcSXdqJWAAf+sykSbwRBmLEWvN5o6u/RSQTVAFT071iC1isF8/lNxBAzMYkaDp9MoPGFD9JVsION5uOLKMSOIkTBpTxwlIcCSYMXNiQIvFzwfUetc/8AUnRi1LsDGQhWRP0XkE4kCATnzphGmQlF8x+qBJE4MROfLzeqPw4NfEGlpfBGyPMDEJIOZkGCk3IwYm1cOVAq+ulpI9RlxALe3OSZ8++uL+KNBOrsDJ6fna9OsrYCE+EoqAsCbTH7RjtXlvW90lViKSCPcZ/Y6rsSlrzfKqanktolRpft9ofbXX/DGt7dcdqX/FcO2uum7NizIwhpIb6Rzrk3yrftFdYktpb3kgJAmTiPz50+2e0hKq0QzG1Z7jHJiEGOL4J/SOdbQtM7iYAGfy8ZOb80Bl5vVuKKUwIybT0kDjJgyfSqvZ0mQKb1UlASB6jR4N7MM29gJgCSc8STT7lmWJInMiL+4ub9ZGByJ2u/pVt/8qoJ/uybcAXMdRi/rS3rW8t+bE8ex/7ScHVpte8TzyOh5rm1srRke/H561J73dTr0qivWmis0rrVdLLXVvTaYihTk40m4oVcZQUiqn4c3e6QKi0alWkxm2w+eSjERn2Mqf66RS6G1KWiDaDmLYmL/Yx7UPV6dl5O1Zg+on/P3GaepuVdzRFOrTIUyKyWQDxhSSQQGHA/bVDT65eoH6UzIJIO7GbQmOsTE8VOfYSzplBcKBUFWscREwbSQeua7OwttdPTZlLWlx6cSKdNFDIBhVYi5oMkgAWgCsh47h4i4AuBEgZ+Vxi+JNSxuJKzBEf5OR3Fq66f0BqiVS9FEs4KBpZhzBLGQB598eDoT/xh+wVeeIwOJ6UN1+GxAMn7fKp/chlJE8e+k1FRO6Ka03hLTexph0HqQqbZ1P8A9Kr2EjBDCSPr3An/ABaf0JStZCjHf85omo//AI5T0I/PvQm/ArCKZ7hyhP8AkfbVbUFIQEkzHNTnVb1TQuyoYNOoZB/odSjqFfpNbWyAnxE4rShtlC1FtHH+R0FKyARRHQFKQvrWbbVRSgYLnx9P/XXqXShIivlNhx8k4FcU1/hhccufl+n1P102y8ECKArc44doph0TqJaVcFkaQwzJnnjOmloVq0ndYRWm1LDgg4p0vQ9uQxDVaQVSxJhlAGSSCA3/AJtR1o8O6L/nW9PubljzGsNhVp1FCOzUwCjKwCsyOGU3LcO3AZZ9iSQeNb1byUNWEkTbqDxUxx0NtkFMzXXU9zUSu4DBKCsvpuApqP2p20yRJJYZOFEGZi3RPhzDzygSi8GSRbrjsLWorUrSlZPFwP36Y9T9aUjqKGu1JyyrTPpipTPeRTc2iT/dlZ5Mk5gaC+622ysi61E+9zb3k1682ptsnbIMn53ufWt+q0mas5Xc+nTAFSkswR2C5ipIIUEOLhJP10LTBZaVvWASm/U8xb3r3ToQ6yhakEk+UxjPXHS1vWt6VWm+zoVQ8V4akCST+IbiwZeOCO4/zKMgxrOheX/Ww5dJg3xeR8oArKvFb1SkJjbaD26A5yMetfv4FqiipdJDMzVaQKs4X8P0gDAkFe0kxBSPnMupWja40kwMAdzcGOBb39q8CApBR054vf6/emtGiqtSBv8AwwaSFikFGLHukWsVEEiSAVETOVl+QbuVkzBNjyb4FvXzdYphLCktpdSoYVKckKm0psRORxa/WqbY7X5Sc1QgBdskkCFqFZjIXM82DJiNJ6jULQuEkhNiYEkiQFJntI2wYuokV8llIQQkST1xO0cdJF+TNC/9WH8UyOAp29O71niADYXJEgA2lFBnENHsdrWR+iSFGwBmTEADtKgYET6U02poKWxt8sAkXSDExfMAmRI496+bvd0txUvqgGmRgQbGsJAD3RMTNkRJzPGo2pZLToU9+sAJi2YkkAEwDNpOKf0bTRACT5eBybCfYEZ/zUV1gBt3XOIYqSfGKaXH99bUCSAe30v/ABSWvZW48plrJIA6fpBJ9Bk0todbprUZaqQn5bRkR4M8yM/fV34Z8UUzukSPtRn/AIMlCEpYNxYk/wB3fsZ+kDiuP+qqSxKgFvmI5MaW+KpSp4hH9xv+fl6nNM6rVJQ2T5E4HX16xxOBVL8EdTQK4CO9VqnaoECLVAJqHCibvc8mNR9QpCEec4mRV1sL0qCFC5v9Py1Vm36QjU1rMtNlDkrd8qAM0tLkyJAaCJwMjADmjdfW2CCUhQuEnjCUwIzyZH1JKbjyFvbXLrmwieBCRGCTN757Vl0TZMq1FrH1RXa8KVJEGQC0yAWGY+w50bUbEoDkgbDEzfNwMZnraJ4pbw1NEj9UqN8DH7xkTSLr3wrt7WZadlUy352+bECmtRQLXJEz2xBkZ0Zta/C3EyB2mYNukyIIPMzahpUlKhYCe/YE5nHT5c0p2nwrtQAKgqVHmJDFZIybVHItBjknHk6I5pXBdSuJgRHpNzPUyPS1OL1C21IgDaoJVIM+U5m1iOh+tdVumbVCq+nTUyHPcSApZlWS5MhnSDJEA5AOD65pUmUgYzeDAAKut+BGSbUBr4g4mVuK3AA2A5xE4m5vBwLTJrTedVg91VBMDJJIJCOvaFkJaeQZk8CBpttDbYUhtMAAkcA5SRYwTnIHBM0tqXG/GUGypQykkXjvxY4Fq0O7NqVKd5Ri9tQBgoCXg3EZAJSbSMziYzhvY+6lH90DmxJE3sPQEfpIMQDXpfStCWQkJhImbndP6rwbi3QY6V3Q6lIDLTFRVYXek5GfTQ1LVYFilzlZGQpiFAGillQaXukKFuozImO3ziZk0HzLSbDJjjkX+mOwozbsr0qe5LqCFqLaVBN0kSHBHgTEfmMQdJpfSHtpFpmfywP3tXjj2x2FjgelK+n+hVqsjoGdh+EjMbGIm4H3MRAODBEExLjiwpQINq01Fya76nULrYSiRgJbaB9gvbqrp2k7CCm3Wvn20RIpMOnsny5+oM6nPTPlNYQW0iFCvrOG/tO0/wA3+/8AvpYmc2oiU7DLZkdKIWmTJ/NYwMZntJUgjkGCJ99e7TQPESLDEz/iv1WlDYFxAtVR9OWP0mY99eEQa9SvcCJiTJP7UM9Jcmo0n2Gf66+EAyo0ULUobWhasf440yBTW1T5HP6nVTT6kdJoCm1tXNOd49VtqBTQlZmqRkwIKyObZyT9BxpT4hvJCgmBTmkcSsnxDfj86/yaT0KLP2g8+2pwCkncRWtS4yEwBRm/6QNt6DVPXZ6gJVkINpESLHIBMEHkY941Z0fxwbCgIkDPFIad5K2ySQADGK+0+nIa/rqTb+GWHpMAWcspNrAQLlBMXCWj7CcbZQsoWggKmOY54zHTpR3nA4A2s2j7HHyNF9Q2Y3AR66KagpW/hkop7pWJu4l4zExwJibpGEtAKb8w3DuIvuHzvf8ATBHSiI0jjLO5BKU74gmTcA8xaPli9ENTFKk7sqpTUEmBaDE2AgsZdoUHifIEa+1D7TCSNxkzt/7CSe0QJM3McZij6BpCyUFG4EggyQUxcyIuFdOn0Tbr4yCgClTlgsXu10SZOI7pP28YxoJfK07UiMfTHT8m0U8n4btJK1SL2AjM/wA/ak276zXrurVH+XKqALRx+UyDwOZ160yJk3Pf8sOwrDykNiEijem7qsGBFarIEA3tgSDAk4EgGBjTgYQRdI+QqG5qlhXlNWGwqVKgHqMapx85yQCCBcsEwRImY/rrKmdglgbSP3zmQJ9O1ZGrJI8Ubh0mDHqO97269a+dfpuaLJbbJBUAQWYHBNRyxi5gSBkwJIydTTvS5uWDJtJvf0gJEAelrcGuk0moYKB/T2gT6DvMX55mc1N9YvClqYUrYGcgktjBuPAiJtH+ehJHjObE5UenPF+bek8CnQ8224pRTdV5zAPX/rj0qcrUi7H6YP386MWDpxCsml3tagDNftsIeWFw0TVAh0g5ii/DHmiiBY16V8G9V27A01ADkYE5+2uV+JNKCtykyBRdSQkyqnh2NVqKuAalKDFMTKwSD28NkHPOuq+GOIDKZMSmx6dP95pfS63SN6pSNuxZP68/XKfTHU1rWoVGCBa4NxVglxW4TPI4xmRkc+NOL1LTaVLWCAPLO2YVjBsYJHYm3Ncqzo3m1DcMWyM5IzOL0s6vt2FNli1ylW2pIIQPVqeml/OJUhh82sodTtC92IlVxcASY+44xTCEEbht/UVRb0JuOov2pP1Xb1X/ALOtYIpq63NDMlxdmqkSuJMtEZjjTDALTgKrWUZgWBiBAziP91lWncSWyoQCnde3lP39aC3KFX7kY0iLhtbASVdyqKCcNLK7WzABkcnRdyPBeRHm6+lzftINZBPmKVbf8C5jvb1iTxQ3xLuKf8WarUjUp+kqXW4LkXDtaBNjBfdeeRqboGi1Z1M2VaY5In5itaNXh6cNqXCpJn/xnHvn6HJrQAnY07HWirerFEvJa1nugnLRBJnjQm2y7q0paTB6zObge+aX1KC5q94TuAAvgY7fahPhvauKNUk2D1BBY2+mQoJYnxIZAB5jXQaUlhxZdVbHqapKWlwJ2Dj8HtTLd7as9MVPVNRCSJgjIweQDzqfrNSw4uECk3FoQ5ChUzX2VWtWWnTBZzwOPqST4AAknxGlg2uKpN6hmMVVdTpMSAanqOqgMwHzN5MfXVtDbvggbqnLQdxUBCTgUqbaOOe37mNIuJVOa0HGxlNA1d0Zg1hH8oW+f0ONYjbk0IgOCUt26zA/iqz4S3tGld6ihcHlV7T80lAbQSqkxMxk8DXjqVKTCDB60BBSFBSxuHSf3pb8RbpWqt6YABYwt5SYxEjDERENBH2jRDevG5F/2mllOuv5qRUjkToJASbinklTgs5P0omnVpnBp/8AmOndM6lKgZoa21J/VTrpzWr6t4oIvLsxgf7k+wydNa1YjcTINHbWgp2xJrAb2i9ctTSwGIPyyfLWjAnm3/U6msrSgec0N0gKBItTTe1TQdWrVwFq1i1E+o9S0AZaGEIADELM328aTbdbcCtom0Hv2nnjsImgB1s71RIsIxf/AB0weaw22+RqYiqptK3AManzSoSW+YkgjugmbjEnTbzZbVC+Ra/IFz29e0CmFOAJgq4PHYe3++1CGjU9VnXcekjRC+klT6SVY208xxk8mCdSn9NqHpU1YXF1KRJ6QBJnic1XRsbYQXEboO2bGFQDE5uL2xjgVPdf6NubWqO/rIubgeAfNn5Rx8sgaVcBaWPE5tMk3vaTfrnPzp7S6ph0Q1aplcHOnW1CtvpURajaDDTiCK5/VIVTvpjjTQqIRerTo7DGvq8pp1zd0fTVWpiq2YgjtkRlplZJUY0hqlo3JGTP4OvH06xVT4W26pSlIVAi/e/TnkR7daiOvMGLOosQUluBHp3WqoaAPmlgTdz++ltAtH9SlJF5gH/qYN4PTp3virqgpDa0rVcyYk+YE8T2ta/zoHa7+jBFsEH+UCPpjn7+dB+K6fUSApzeZz29OPQWHFc78VYU68lTKdg2gR3k372i5vavyLSLuqZZDA9mjmPrP76L8SeS68dnBt36/nSnFfDtQy0nUNmeVJ5A6jrAzyPTFF8I1KIp1adVUK+oH7hxKgAhuVIsIlSCManLnw7CQJt2qvoAl5Bm5sfY/hp9T6vYFVldkLFwAyyvcYae28km6AcwcGJLeg0e9H/CRCRhQNwcpIuLYk4JHWAtqHkaczcpM3jiACk57xEZ7UL0/q6bZavr1TUN5NNFEtGTOB2Ak4Bjz402pp1wBKBY5JxZWLzum2BjvFIF1Ny8oEhRI63Ha4ntepvrPxkzq1NKNqkkXXLJWLVBR6bKMATGfAgaIlhSUQTn9ySc9yfXm9eNOtKMj86HIpbtfjSoigPRp1CPzSVnIJJCjk++Jz76GvxhI3Wxfp0mfuCapJYbdWFkmbck4wM47Vr/APFyNb+EwhicsGwfm8KCTJIkc5nyMu6hWdtxByYtbjFrHNuK2z8N2nzK3CIgj785A5Bzfim9OtScj09ykn5e+05IyVdha8CLomD5gDRkfEGVJWtQKZBBmxjoIBkT3+VK6rTahx1S1oHm/wCosLQLfyYPrXQenUq2+ojVBLFlM23XTDID3SWMAgCc+I01qkqI8HgQZkTaBtnFgASRgCJvWH9OG2EL2lJCYN5EzJVeciBEWPYTRlLaU2tJVqglR3MzE2oiT28sy2EsBMsCSVE6KolLZbFiRMxe5OM2EQLwY6mKSKQWzE3JPTpf698GjdtScKKaH8FFqK47IVstLXG8mWJge6nOg+Iyh0OKyYPt2/wZzMVhZZSvcYIIHr+dqlh1tNtVqg0ZWoqqxVocASe0nBkxIxMDONOurQSFJOJ/P81pgkkwKPo7ynVpsdvUZgOVItZZ4kDGfcEjR2dQ2rA81G1HiIA3pzSWvQdrvsc+33OsLQtRval0rCBJF6UhghtpZc4u/wBv99CI2mE5ryFOjxHj5Rx17Ubtqc3qD2qjAn+ZmEE/tjWSYsOlYCdwC1ckfIfn0r5vjEFs06gE+4YCJ+514FTnBrQaInZ+pP1H+KHoVXpOAe5DxOQRrcFOcV6kNveZPlV04p/tKNN+O0+xyP38acZbChOa9Skkwa7670r1dubPnok1LQZDJHfEeQBcIzAYaV1baF7VJtxTjE6cmBIV+D9x8qVdN27lVtyYGkFJ2Hz4oeo1TShcUf1BatyCrTosFhA7C/07sgMvAnBFw9jrovh2k0TyJyocA0Fryp8s3v6+/wDFCv1l/wCLKkt6dMhCCBJsuz7L3M57YwY1KVq2296y31Atjge/rRNQktJS4DJjE8G/8Ud1OsaQRKNOpXQUSWdp8nyyWiQqjt8gkZkynpi6vzPJMSFH0E897GeIAGKDpy4+0DIT5p2zM4ixPPHTitdrvEekKkPZUc0xcB3MwNyqVWLYYgE8w0nGiqcD+5okEqBgXhNzttgmRxi3s1p3Q0s+IiV2jzHypm5gG8xzae2en6Htq9MMVCmCL0JkFWKntYgnIOSDENnGhFhKgdmQQLd7nqLX7m3rRWte6lRlRIHBAB5j52n3vilG8+EWSoq0nNRWMER3r91kA8HyODoafFQYWM4I5+fPpODexphbiXW/EIIGJOD6HBpj0/4L3VwBNISJBuJH/ae35gJJAmPfIkq9Yhuy+/TAgTnEkD3qWrSBwyDTiltDSd6RcVXprc60wwIHbIHJYgMCQADHE8a+U8HQEnyBXJv0z+naCSOexi9ZTpkJXH64E7ZiQe4yLzFp68Vx1Oh6lBvSks3CGCCASGdWW1hHYwxBgyMwJ74Tp3djvpIBIwCBBkW6TbE8V0OmWl9CITtz3jtzzxaZxU71ja+oxQlgyKAVmVMANIH5eZgY/wAtCUqCdvt98/zxTCFsDUKZKYMkD7gDoYNhg/SpjeG1v0/y0RlZWm9bcZBEVpsKpQn3Gf8AfXjjCnCFJrTb4gGaodmWrU6hYKpZVKm4qzSZHbwZIA8HPnjXyT4bsTBxj9+3WI6xQEush1ZYFwLxbPIGCZA6T3mrHo4qVFhXa1Aqmaha3BKhSQGxJEHwF9gdEaY8ZRMJz0v+dMfep2v1p0ydqANxFjxHoYuOLRfPAC6rs+dWkpCQAMCuYJJuc9akuobWNekTXqFFJkUnroNLLAq1pXFmgiJONJuECugYCovVb0LoCemlasZDZWnGCJgFz9TPbjAkmNL6dkvqVNgLZAJPMT0HN729VNb8Q8E+G3BV+d/T9gafLSA7qdEI1r2+lTsY2xIWwd/tORn2k6e/pmGNyQSClQBJM5n/ALyLwbW4vU9etSppYcMq3Cxxtg3kEX3XzwLZoZ+qgOtOsaq3Akkj04DBSgb5iSrAgswkA+QoJoJAbSHAryniLi0c/tY0m2kqcIB3W68/PkfYCu6FRqZqU6SVS9QC4F1ZYGQ3ao/f2J0Zfwxot+IVSPlXjraVIiMVOda6bUBucEe+paUBa9qOK9Z1rbQhIqk+F+mNT2ikIxNd2ckDhV7FE8cq5/xacYhsqANxTBX4pC19PvXzrG3a2220Hx/ufOnHFykRdRpR3bMCpldoaSl2+aYX/U/trPgQJoDqlLIScVp0UH06p+39f/bSmwxPWmHVDelIwmK03FO6gw8qQR/rr5lveAK+dX4b28Vn0TvIpvxMg/yn/bTrLZKSOaCUpLkpqm2u09IO5E2KWInmBPP10N0hpJU2Z7UylolYvEmlFT4xqq5FKlRpkfmtLv8Au5t/8ukPFDll4/PzNMPtLbTKTP5+c1Q9EoOtFXooLu1MLeFgiWZSZItBXtE5HGvdU+y4nYSLzM/b51OBbUnabn5VlvunX7hqyuVeoQpW26mwCqpVgDLSQYAkyMEEA690oSyQbwkZGQePS3XPpRwlSVJQCIjH5gz7/OghsClX1VRDVeGYub0JZyziF7u1Qy3D74I1p5aVtLZWOTBwTzAnqII/3WFtF1KgpJMTjp+kQe5rLqtGs1d6iVkRahUWsf7NQiqGmCFOCLhByf0Dp0OMtrSFEbU373iO/Hzou1emH9OtuS2OTeTf/PINFM7rtqe3UYWmweoskggtBVAMzPzfWMSTr3QsBrVeOrAx15IAnmZEetBc058cvuyCoBXaLD1I9oxXFbbVgQoNxuCtUrMoR0dUKUyhOZZhzi4mLrjDPiAsrdxum3OYkWyLx1rwbvCJSDN7j1j3pltrpp3IkMhqVCFNqMD2qpLBSFuT2AAOROFlmQUqwDYkz79ZMK73mKMlTi9rZUYSkiMwFXJ5F7W7DFhT6jvBTASoYgimag/8SxXZghAlQCtp4wRAJEgUx4zvkVcAKIyCgKIieJM7hlVjNjWfFJbJWOwODO0CfXMH519VaKVhUBAZ1h6oGBaVI7WkQy9pPi0HxOtOMKUFFWOhk2iCexCoPII+dUNGoagOvNIKlJiUzCiCFYIuSCJOJi04rrq9VaFZ2VTUVVUsJBcBixJQt7GO0mCPaJ1zj7ngvBlZsUi+Ljkxa/WmtHqlKR4gwbR6AAe9eddS6lTfdVnRjbctpKkE2oqnDZGQedMkGApPEf5oHxLTPL3LSImCD6AfxXOyagrs9oYtwHAIUeYH38+2up+E/DmlgqXeeOlKPfE3tQhKVeUjJByrr2EXjqT0FfN102ikkusrEG60cicx4E6iaN/UIfUhpIJmwPr6j71P+H6ouagIfJCIIkdYtwebUX8P1gr0nIapSBZAsKWIKkEBTA4bB5AjR/iQQ2/CxCiAVRJTJkGJk8Cepk9J6UbnGQlCuYTNjaDx2nsKq+h9ctT0npgKqjKXTICrNrDgiMkzdd+mWdT4Z8wgEA/P8vJt72n6/wCHqWdzZlRJtbAJvM9ewFxi0j9W3AMwffVJt1DglBqCtCkHasEHoRFQ3VK4J51tVhWm0FRFA0Om1atREVYLiROMCZYjkDBzGdIPORgSfz8J4FX2NjSdyzAFWHRvhqjQIJIqvdl2hQOICgtEliBMzlYideIaUAVOC8TGRAzwMXvi1sGvNTrypMoMJH1xF+h5jHIrTaU2qH01p2/hsQaqAICGUhKlM8SWHbHymRwRrepIYYSFyUKPpYkixHScfzS2q16ksBLh8sp7qCoiQrPU5qd2tYUnO4qVWFelVeaQKEzJUraeQe+SMAfWJ24UvtFS1SqwiMjj7Vs6dJHhwClSf1Gen3xAtTDrfT0Z1cbhWLoKxuwBSMdxPAwZjnH20H4a0g7wqyUzHtU/QeO1IAFiR3/13ppuNi7iyfTwA7c3OoAULb+T8wJgEnPy6dcc3sIk2HHMSZNNlwxvR9frTndq+4YyqmnEhoEIyyTcSZYsfA4gY5JW0zzejVKjk3xeen2pdxDbG4KH159pFq856nvKqMyrVqKJOEdlE/ZSBrbr6F3QPz1o3w9PiXOBT74Q3L1KO4FRixQ0oLEn5vUB5/7RoulUpB9f2pt7w1rG0Yn9ulMuo9MvChoE4RWgE/YHk+cacW+CnaT5iaUdTMlAmM9qG/gQtNl92A/oTo6UIJCQbxXhZO2aF22wZWlwQhlT9jidbYSlDaicigtguqNa06FPboKrqWlrIHJwSTnwI/rpfWalCFBSBnimGtIVOkA8UfQ6rtyjw1RSabqEdJkspAgoWHJ8xpArU5gZIoy1bbLqV23w/VqMewyGz/noeqbDG1SsGkx8QWgQcGnvr1KVNqFT1Kd3lFuLDIKkYMHzBHHPI06z8KS+A4ggHvWmkInxI/xXey3RpkI7+oRSOLAlVVE2IB6hDEl2IV8KATHE5dY2ShtO5QMkgk37246A9q9T/wAYAb5POO5nPp3rXetUdQtEqhDf/UYEYg/lW7jtIIGOTjU/UofghtJkQZAA9IlVyD9aoaJtKNzyv0iMSSmTtE2AFwIgnGaD3vW0ouFq7d0cQe1wyxjKExK4GPBEczpJr4jqNp3AE342mYI8wM373B4tFNn4cHD4iV5uZvPr195zSyr8WqKgK0QUXIDNLFv5iYIkDAGfMzOtJfeWQXAIEgAcA8A3Pv8AICjq0MsBkrMAR1t09J6zxRW3+Naf5tu/uCHBMn5uQMHJn6mZmdHU68TKQMAXPTmwN/49qRd+HpKdqlzn9u8Wj5knrTDoXXqFUstW2kjSqq7iOS3dKgTmFacce5Ji66pXiK/VbGPln36XtFD1n/M5vchRtPEwAB9rgc8ji1Z0FM7iKUEXmoVJlSgg4yfpPjAzwqw+54uwrVtAPl/+ZHpiJjzE3xYreAgwFJEZJBi0XIP/ALHngd6/dP2yblrkeymwlQB3EAwSSRC90gKZMQfOjjVltA32UbTi9/KBJMx+okfanNKs6Ngq0yQoqgkkzEWAAEEgXkzAJIIpZuerUNqrByoUkrSDEBmUSAfGDBI+ka4/WFWq1KvDTISc/nf5VRbeW7t8SNxuSOpv8+teb9f3dKoS1MEH6atsIUluDVKwR58Uso1CNdXoFqQ3XHatKfE8pojrNN6b+nU+mR8rA8Mv0P8ATI8aiupLLylCxp/4dpW4kfn5/mjemUDJqXMBIMKbST4AYZE+48TpD+oLnmVx7+1+tVHm9Oy3vWm9gOs9J+ZPaq3oWzaTUZQaNQKwQTCu3pwSqqTUCwYUmMz768U9GxtGYzOBF7nreTmtJBU0haBcpEgWA8t4/J6Uy3W1q+lUqQjMsemgtaYJLkoRb8owkHEmSSNPh9klKGgbAFRMg3tnPU3iTAAAFQ3kahYUtSpOUjiJEdrg+vFOtvSRkS6jTpuoRnChVCNEmGAABWXIg+OckaVeQtvaoSrdgG9xcg3MpVZN52kzcAR8STiwjPHIIB5KTc4MR6lJ1xwt9UoWWyZW0eqHsN48koYBkmJPPiq2ChSSP7fe+IOJ7WF+MUBnVutnxWeNsT77gRxfI6Ur39Oq1UALSeirLM1APXDCVukH5Qv8p/szo2ncF0qtuByMRkWwFTjvFL71F0kYVJiwH0t+3Sh6eyekZVnQuFuqFxUM3sLO8Ef2YXubBDKY15qHkrYU06LJuDm3pnbe8YvzXngbpSUdYmAOo5Fz0ntXVfp6vULimvqlnYlpi4jAKEgFSbjzORjEnxLPhBSVfpKQOSZnPUkTBwPtR9Rpw0vwivcAlOODGOsjnp6466lXp0bBU7bybV4ISJuAMwDgCR7gcYUd1qErCEqkg+Yi4OYBJAvJkge8TTzWkS8zZuFgQTMhV7GLQRfteb0zq7lTIJDt3WoCQTaBcqsVtECO0HwIyCNGTsSQOMWgz7Ag9b96nbtohY7xHHW4FjPE4HNLzXdH/iPUZpXikCEIjh2Y5jyCsz5B08zoEPHMJHEya98NIBTmfy35ihNp8M/xDFi6h4DMs/Kp4J/57e40n8RKWVhtN7gUs+XW0gN4J+tcHb1tojPQYxUjvCqVKwGUgupzk8QRnTi0sKbCpxx3+f3r6Vsi5z71JVqtRqt5dzUBm8sS0zINxzg6mnzKtVZDgQxPWrjddfpCkNwADXdcUYNqPwzMeLOGUctMYhiH97okRjn8+vSkvESUAT/NT3QesbhajliaqOSXRzhifKkfIfqMeCCMaTaWoKMGnNSEbEqAwOPt/unnXHFUUhTVhTVSQGibie7gkYAUT9DxOiuIWUlS6U/qQlW6lGzp3VVpeSRoDZcQN6BNC1725AWirimDRrRSqoVUYpo1xJIgiqCxyCilSIAyIGZ+W4rVp3OJI9cDm0W/esty8hO8Rbmx/Dx9an227UzHdV7mek0EXVAGFQNMWCYck4hW8kTQ0rvgMqIwq0TcSbH3AOKLvkSu37joO/T16ClHw70asjiq1MsAxuJOfIYzMg4JnHvpLVKe0agwhUFQoGv1ilEBIhXHQ9o/3R246glKoaK0alKhhKTm4iZlmmrcCpEwsmASYJOPNOhaYDpjkmMgYAHN+ZJwMUceMhmVLkG6gm3pYdD9aJ6pQFahUVkl1BNMqbiCHIiVkEMAAc8/UToOuaU4hLqAQQcHJByIsRFiABwYsap/Dg6geLENqMSSJnOLHnofkK8/q0SrEMIIPB0Jo8GqrplMpoijTB02hINQ9RqFJzR+22s+NMBFR3NQVGqvo71VpvSuLUnEMjZE4gqTlWED3XGRoa9OgqC0iFDBHzg9Z+cxevUatYQUKuI/Iqg2zVDaiunp2kKgCiIBIPcwcsIBLFlH74munT+GFJSrda/bpgpE3gROdx4N1ht6yjBbi0ZI9YtPP80D1HrifwjClbfUX0yVULJIIYk8kAScn299T0NrRcp2gYE/nzqlqAhlqQmCccn59v4qQqbNLVkhJMLj5vrHt9dH00eIC4bcdfWoQ/rNVPgjyCfMeew6k+8ckVxV6TaxXzr9DZ0qQ2BSaWypO6me826VFNCr+Uk038r/ALj3H286U1nw9OqRIsetONahTSvFRzkdf89D+1A0lWmoQuC0kkjj2H+uuJ1GmWwQg5nit6nWHWalCWgdqRzbzHPyAA+dUvwj1o1KdPbopBDFXfx6YyAvm4jtJ8AGMkETde8GWiZhREe/WqykupYShQ4/1+f5ql3XVF9CnRYBKhVlYtAhR29s8lliY8asfCA24hCj0Ez1Fh9cdK1otBqF6grVPhpggDk8W6J+pxN6/bi6vTuaqFphsQLgSPykAGfaIODHB1UZKWD4aU32nygwe5Fxkn9U9DXNPaTUtPqDoPlmScQLzfMi9vlmv1fp1wi4kF6hIAhG9RQWBUSGg3EH/v8AtpHT6hNkwUwBEmSIUU9ExBEEf+vBmiFsblEKz0FjYfQzM5/aK3PxTTpuwdKlQ9pkFQGHIJVixUt80En8pgHginXgkBIFpvjJ6AH0z8qf8FLjSGrAJ3YzKu9rAWFvekW9+L6z3WolO7BtksRJgEsYMDHGc++hlTu3aSPl/um0aNjfvNz9Pzn1oCl17cWemK1SzwoY4+g8gfQGNIHTpbVvFj2/PrVHY2q8CrHabc7WmZF1dpaoQVLnA7A7MML2znmTnA1Q+HaIOJS+EzIBTIsLzYf9iLz06XqLq9W4XvJhJB7GCJB9b/vXS1qdRqwFcl0RhYOKn99XJyBxCgHnkGdH/q3WFDwUWPFhE5ERx1k9akavUrILzSDtUetk9vS9uOBS7pu1qq4lCFcEMCQoYQfLYBESJ8j2nRtI4pQOpT/bR29WlxraBMRcDntT6htbXqVCGDNcAIMhACpV0WSZVeAYHb9NfObVEKzME/ORH+jzavgQVpOU9O3UTzm8WN4tX07umprUPRWD31KisIwMSLBie0ARyfroA0q3nUiT6G38z86WUwHBYkRwev58gKV/D/QqVV1vZULk2rOWAImB5ORjRPiDatMoAcfavH0u7QALCmlDoiVgUWm6lFLKHAjLEcznIYzAgDWtTrjsxcwLfnS9ePbEp8maTbXp8V2VyFVRJYkBQPcniProa2FpZ8QUVxxxxsJAvVKhRKi2Gi1GRJBvLSrBgIJAYNDYgkW/XXhdfeZKbgxEcfknPz4r4IcW1t24Bk9PyR86ld3V9ep6lGkaFRKyqoOTBUkX5iZRiQMCQMxJtfA0oShaHbgCZobDTaWwZkfuP9/mKJ6bWpBgtJqZZ/npI00ioNzG4rFMYmO7iAB4Sdb0qVFTY3JvxcelwD8xTT0pIUtJnvk/nWmdSvTNJiWRqLJBNsFgQDLQqmGCeBEYiMaVWpO3cvEze/XoSOfWZ5msoSpwhCR+0HHzk9YEwBigWoAo6h2T+IWlewkswg2gCfllwCYHYWn31goOoQh2AVHpMDCZJ7XtMzaeCxqmEtLBQrcoEwkg+UdScSRe3MRSzY7CTTG7amNvTQvNwyVJRVZl7pm4QPCEeNfaxawnw2zuCDA+Wf8A1uL/ACvFAc1KwlfhJ/5DAvjrOY+fX1pjW3ieu4FQBVKEIVtVUCqYphBcxFgYKYAxgZOjp0q29Khbg3KJBHXm8m11KP17UBpS0IuDvI2nmRz6A8miOudCXd+bawyptEkNNqvB4EEAz4xMHS2pZWgykSRbOfSw9rciYqixq06fyrNj1Nh6TfMzgY71B06TKYZSsEqZGJHIniRrbKgoAjm/tX2sSCLU/wCkZ05NQDmrTpW2BjX1eV9+J9iECtYCrAySqMqmViQ4PJIPBBIHGDqRqUBC9yTE3N/49e+TFX/gzvkU0TEYAyZm0ngRMWzkXqK6i5oopVVYKCXlGBVixkZ7QZ8WiIAzpYKLioi/p79T7yTxVjcwtaUvJCrC9ynrEmxnuL/KkPU9yWOfmOdYbaVJUqnFvCJ4H58qs0X1Kit/NRR//wAgp/z13mmfnTpJ6CuTUnYCOiiKn+o9Sk/bSeh+JpLQRPEfSggOGTtgHj3x3ilFasZ/XOpHxNJK9w4qt8IS2lUqqq+G/iJaBUJTJYkKMck4A9tc5rNIp0SDV9+CJmvRembyojl6lGoocQ6sLgD4IZZHmCDHv4jQdArUaYlCjKTz0PcdOKg6zTjUAeIDbmOOf5pX1vfGbttWprUVpZAAtwmVU/lYqeThvm9tX2g6pAK0EAjNyL8ibxi0ARegahxKUBLZEpP6SQbRcSesYmOnSkfxv1c7gmnSBFJcXZDPgqZ82kMwhpkGfOjabS7fOvJJMdJIPzsMUhqNWB5WzjmomptY8aZLdYb1hGaErJGgLTFVNM6V0w+GOituHJkqikAv/ePygfXz/wC+ky0HSQcDNU39WNOgACVHAqxZjVey4q7h4c0w6qbGZpMC3BMQQ30yRph2GWUko/QIsTPltkHMAGLgyexPP611ktlSG7JyoEyZImZ5B6W7C1Tr0Ku3DbdaZFYWn1aQEFS1ysGtDQB2z4gjEaOw6NQ3tTG5R/V17fl6L/UMrCXUqlJBhJ64NpInNP8AdKXmpUIdxSKOy/I4T1GJKGB85M4PytGDGgNpDDK1JtBEhXHmE4/+W3EkjoKxodM0pO3dtv8A/wBfN72N+2eOaLXqqGmaisXAiASoi0LBLEFVMwR9REga22tKlBKIm5jn6ESL3M/UVtbLzUhQ6Dte0wY78TSbqfVBSb0/SuUG4FwylieSYMMfF0DEQI1RU68wJ3AqV0v7e1eM7VEoWYI6f5xReyFKt6LKrFA7SGRrcgNbeAVPchjMmeBrzUKLypV5Vbe2Rz3HtgGhrKT5N15/LUV1yGpBahCXOgudyi5BuJFSJC8+SIgwcaVba8QKIIgDoPuMT9c4rR8QqBNvaJ7+p+tJ6/UqIq/2ycWBe50KAWhHemDDFfKzHvquNTpQ2NMQSIiQOe3WibHFAr49QL5m/FNOi7eykwVm9MMStT02VmVgBh7ASwIjtKie6cQJS0tkBI/VcEE8dYOBGYnpF6UAbK1bTfNjNuls+g7TWPW6ULUtqen6qhma2FxKm+qzG24FjasmAZOYJmnAtQQuyQIMYteLdAQL5PFE8wXCQBz34xx+ehoDpPQFosKlYqtKy5auLQSAVIvBE5BAI+kamp+IPNqX/TmwMHjPtSrmreddCG0ypJII9M495NH7Vqb0xn1kJIJeme+IuYgEsggkybeZEaIEpfBDg8xAkjgCT+raBIIwZyAZvVNrVlptSBO8KBmbJGSIAuTET0xQO86odpU9BlL0BBp3fOinNoY4a1gQJ9uRqWyHNMVDM35APINribbuD0qn/Tta1oOTB6+nv39jW1DrG3qN6asUVhH4kIo4FoCt/L25PECCJ063rnFnzpCTO6Z3dZyEgTnmLx2E5pFN6YtlO7z7rWMkRxMgTMWvN8U13GyaO16qsBUWbFcn1GplgFecBe0RnDkkTJotrG5Rdk2mJwLjoMkdhEAXtUYHaPEnI5EY/wAm/AjtWO2pmkiU6hFYGoUphUIlFBYs7kAEAj5ScLJ86wl1zxNxyQJm+YtHpMHknpWtM6/pVnZ5Vkc5APQHmLgx6TIp3tOiUalN1elMswLMgVmMwGQKPFwUVIwBnU99fhNhW6T1NrwTKr9ASQJJiBRt5WozmTbNsDqbq/el/U/h7b7coUq1AzxbTtDhsLOe0jJ54zgeNFa1LwnckQJuTBiYFvML2gG9/egu6dlVwbnEXk/Pjmi6BdZ9MywMFQsmQ1rQPMGZAIOOODrzUPvNwZABweMSJJkybdAZsaJpfh7DyiCsyDcQB9fNY8G1AN12oapN/qBIqWs0IwH4iWlQZEANbOGUzwBpRTqxKlZPHbB9LkW71UGjaQzsAiyr9xHfJBNvrUtunlir1CxeHMMBc0t87Mp7jE5jgeY0/ogtGnOqabBWDtvN0wJIgjk3mTEgGARXqlsr2tlyGyAZGAcQZmIEe+czXVT4diTT7hPPP/PvpJOoOp1ERjpXND4stZKR7T04nvFO+jvYlNm8beiufrf/APxqyXlBZ0yMpJ+Qj+RVpTW5oL6k1Ht05yeJOpOihb0CtfEPiLX6G7UTQ6UWIXzrsHtEFtDrUnzpTuBotNqhDIrBiJDDgj7Tz+muDeRDh2G0459RT/8AT69IClp3IN5SZ+af1fSKft8Q1DtyroHZbbpHIn5s4B95BE5giRr1DBcVuSopPb855H3q3pNT46FJJIUBx+Z6jPSm1Ct65IRQLsk3ioVmbpKdn0uXnjwRo7YccHg7jGO0W9TbN7SbCpXxAsttKWAPEUInnoTOcT6TF7Vh1Dp/JI1dOSa5wmalerUomNeV5U/Wos11okge48mB9yTiBnSjtX9FXomyo0qCCnTVYQXVG7VJNpLNNQSeIETyMWjXmnZLaUrdJG685EcgwcCY9Jkya1rVOohbwhKpKcGYgcEkG95jPalGzqmqy1KbSQGZkp0zSuqdpZXb5GZgCwIIm0+c6oT/AE7SklO5snrgYHUwPT1qepCYSCZHfzR09p6/WjmPpoFrVWmGW+uzywkHL8kAxjGRiJJMtatOyFbgY8pEAKk8/pJEgEiTETk08zpEuNL2p88pIA8u25CgRAGJiJNK991lajDb0DctUhHqwZKsQGCSAflwSR9BA0hq9UvVAZAmYJ54nsDcXnrVPTaLwdzizJz6fnQdKZ7+qlMPChaSqbRizhbUwwYMQT3x75M6rs6VbbCUITuAycKnk+YXBtY24kRUZ7UqcbUlSQoFUgn9Q4IBB/TAE8G9qC/j9uyUHr0P4emptVEFwIMsDaAGVTDZyTJP11PVo3EN+ICZJsTi2bcfW9JPaF3cvw3JMSZtF8SJH2gUXtYRma4emDUIFMMoNNjBuSYLWAEhlEGZEiTRfcdU2Fui6bE28vI9SDFxkGxiYpMaN51rxAmEiADIjda3UWNiBW1PeFqYNCSJkgQLyJlcg9pAExBMxngDQ4l1QWoEpF56EH9PvMybJGYmhO6BaG9y0yAeEzkXMiwi0C034vSyt8MKr0zUIQMAaqu6yhIkgkwPMTAE6A78QddWXm0WTHYG8WqcrUP+dtpJIwIB46UbslCuzK9JgOxTTN4amDIDm5jHzAjxbi4AANqW5qQFkBJOZESMQOJnChI4NUmGvEQpSxtSlN5VBnkbY80xEczc3r7t6jt6hrKoalU9NhzAAuBMflYM0EA4XzGkdFqU6lZSQZ22EgTKjusbWIE9jGJp55nTst7VJUpJE2IEGLSTeM8j0vSvqlaqtUVWWrUpmmKdptFha3sWmLlHGFgzIBJIOnW0J05CikEkHyyTbqfXPHapzVgWjCSTuBHbk3HXrRGz6S1AMa60qYqvKUw5kW3MUIXtttgFZM4EEkaDp9WXVBtCiIOE4+fJGelpVArH9Rp3X/Ks7RAUQnvkTzml/wAbXEUjbKqGW+ZBYkkj9I/edIvJC9Qp5JlKoE+kg/Mz7V0eiCG9zQVJF7iDBuJA9RMW9MCUWnOmA2DWl6jYYp50f4hr7cFQRUQwbaknjAgzI8fsNeeCoGUmPt8v9ZNIv+C6IUKvfhofxNGVe3IT8O2E4eROQ1hMq0xB/UjupKQpx4k2n5A39zbkyelKalannvEUTJi+ScCOgFheB+xdvQqhxVQK2Qx7jIp4imFb8vaGwIJn31tpxnUBaHJP9pSQI3AnzSJEi4zIqcvdp0BSYk/3DvMe3TrX30qVWrSAQBgKljOLrXNpUeDHa2JxjOtLaVO5RmCm3sZv1wfpF5qjpFTpzqnEeVBSPLA9SBBAuUz3JPBr7u9kBumsYK83syyCSLSQDPa8MpJ8gkRgnUFb6yj+mUoylMjtJ75EDB9rGndIlpZmI3AXxJE/T0yRUJ1PZIjtt1ypAL+TccoZ9wAv6MdH8RS9s5j8P0pt7VpRqUNn9Nkn1Vz9vaakt4oXjktM6NptQuSBi9G1LKFAyKf9D9VlvuanS4uGWc/y0h5Pi7gfXjVDQNloFwJk98T3PT0zXMHQJ8fpTXd0PVDUlNhQoGIDOEsDBaYjLMAzF294GmfhKP6d5eu1SpK5gQLzBKjmAdoCR0EnIp/WatvalhsfpvcgfekXVN4yLCNBBuJHuOB9hrnW1FKgBmZ9+PlT2j+GoZCluiVrEHsk/wBvv/cR6A8lxs64qGhXUQHMMPZhyP34+hGu+0er8fTycjNRHWS2VtdMenH+e9Sm4rFK9UHj1HE/ZjriH2N6zGZP3ro9O8PDT6D7U16PuWLMztcFGELsAwPkBTkgx++edfajSuIbSpSbExMTB7gggTwbc3rxzUqecCUxCbmSQfaJx/HqLboO5Sgq1GLVQ6QgQGDHbUUBjAZXAHsRwZOiNrDR3n5Y94sO3+6l6pteqT4SbQeTi1r8gg9zR293iVf7MM0/SP8AkQZ8YPsYd/r0Dj+P8/kGpA+F6k4T15AwY5+kxNIV6MleoFeulIHgZLPyO0xYBIImSTBAHnRHNQpIhCDPeBE4m+e1vXiss6dClSog9ADmPuLHHSqWj0mltqbCmAihrrniLm7RNS24eB3Tg4wDpFh5S3YXmJj+4ACcGQRmFJtMyJiXHNoQegke+OvByMxikW82xgJUWl6Ppd9N3EoIUq6uGlgpUrcTCmSLgTp0ANgQYjp06HIgjjm0waX/AFeZJ3FUSBaTz8/T96x3W/o0qTNUcBbbVpqV7wFIFoXMMDzMZn66G7qUtwGjuNiI4vJ5sPebdbU+NFsc2IMogGcZmU9QR+cioLrHWKm4aSLVHyoOB/ufroCkqX+r/FU9M21pk7U55PWs+hVmTcU2USyuCB7xyMe4kaV1THiIKBzb34+tOFaSglWKud5RVjY1y3n0iUQO6gtPcY+UEAkggRBExGqbh8RBWlB3C17CYGNp/TGMiT5gCa5nUtshKA2CpUSSVeUkYEC4i4Eib3HIC3PQArU6Z3V9FYJQFBVXJhrQYZcmCTIEwCND02odcMFJthKhbuLTE3gmgNalzWJ2ttQtVv8A29O/X50buN41Kk9Z8t8oBYsL2UrAJAlQJxGArRAOMfEPCDJaQAneMXmN3mFxgdepAM4pv4fpgt4bUwE/MESCO3yzmsdlWB2tFgDC0whW2+bSb4UZ7ipnnDHzBBPhwBZUgq/uUZB5JECJubiOls4o2vKm3lDcQlQE3gHpNu+eL8UoobFkq7lF2xrXf+CJQckKSBjJBkG4FRjTCn0I3HaTuFiqx67o/f5Uow6C0nc5t2k/q5+Z/wAQaadG21SnSprUuFpYlGDIV7kwUIhpCkyeIOROfWfDVdCPN/2B3XvFpEGfQgkUHZu3uBBiR5okC0C/HT5Uu6j1Ztvv6jSSJRaig8hUUeR8y5gkcj76hJWCousgZVE4ub84ObGulGnS7pQ2vp+fkU62e6SrJ25YkZ+SwqTiSVPIBi5bsRk8aptahLyPOggkgG6Yi2JiRImCLHjmpb+kSyypCo3EiDf9MfpiCJJGTxzWNQVWK+oXIWlUvvsSqoGPULZCgxK4BIUEgxJeaUwhooYT5ribZ7Qfbk1MbABV4IAxI4npA5Amcx7xRm72g3O3ampAY00K3ENDfMCWXNzdwJsA5i4CQrrW1NJUDci5PNugg2jF5i5jlvRKDbiFHpxYe8n5WvGeK86oL76y0Kc1i7UfS208abCBUFWpVMU6+HarbaqKoW4cMuTIyDAkdwBaJ9z76w6wHEwDB4Pfjr2+VbZ1hSrzY/L16Em7q1Nw3oopoBf7YKCTcoIgmE8gdwMQSfbU0OBDaEOKg2sVEQQeb7v1cDgZqoygblAJ8sAk4CiBYWFwAYsCbdb1pv8AYKiIy1ajVGIKp2s0gySbQItPJ48RmNear4ohDBVIA9Ik9pv7mqDWqd3nTqbR4URICh5OIlRzxbN55pb8SK1OmtSk81VqGrJgmSINw8giVI9jGuX0zynNSp0XCutHbYSSNuBavP8AZ9RlrqhJctc59/f/AJ9tdAllSnU9zP7VH+MaZxsbkmbz+9bbfplEH1KhNXPanC/4vJ+2Bro9D8DtvdPsKY1HxVeoJ8IbQeTn2yB6zRXV+qNRQOT+O4imBxSTgsB4PhfrJ8aP8TfQynwWx/ql9M0p2QnAz3PT9z7Up6R1gU8XRjXPrZ1WqMg1N+I/DlpMpBvQe42zklRLAMRcOIBIGfrozmg8FsPLOQDHt07YronfiiUzvyLdppv0EMq1KR/MPUp/99PLAfenJ/wDTPw98ttlzi0+9gfnFTkahGpe2j8B/g/eiNx0n1dzXIi2+6fEOq1B/RtK6xtXhJfb5n6Eg/UUjrdQ7pzsFB9Q9KnC0wLjj5Rg5JN0SZgD6Sfpovw3Vre87zhCQCNs2nHEWAnM+amPhupLun2+H55/V1Gfnxa0e9EbLqKPcBTZVgkuTLJA4E/MS1vtA/pLu2qd09+uJJHcfU10J3oSp1wAJsbZt0xcmORc1UdEo1TSIdMllUOhnstUAWtytymoTJJJODJ16XktPp23CfN2kenJEBPSs6jTbmyhKpSUm4tkceopy/RV/h6dQpd6QNRWJgsxqByCoxDMX54kYBBGm2HTqXSpVtxTg22lIFsztIAvYm9TmmmCptkm8gDqJmScCxgxB5jg1vWHqMBS7ArGoXbPtyCPYLjMRp1ttJQQ6NxKQkkeU+mTFyeeakLW/wD1PhBMEEDaAM4k4knO7ke1fRt0p0g8MVpqSGtlrcs6qLFhRyFGPA9tI/1LgcKVAJnib5G0nzHdNwo5CrkGmUtJIO29znreQAcGeMH1ryDq9T1qz1AsAkxOSe5jLfUzwIAwAMacS0Yvmtf1gSIFCNSjXpRAr1Gq3qpj8G7UtvEwIUMzE+1pA/WSP/QZ0m4ooWmBJmwxxOYMY6Gqbq0nTqCsGqjq9RCAC6IzK1M1WNQ2kWtFqNZcRHcRfhZHcBqswlTZ8Vs3Foz/AJz2i9rVDgkjzQI6Dj3Md7nmTM1psdjFjXFblUQUJftALXM0hwQwKyFIDHt86xqFOLWQoAEEXSRbjueL2/zptZRBIFpjueCIIKYzxUP1vqr1Wi8sikhBgAe5AAAz7nMROovh+I4pxVyeTn/A7YrqkAIEkQTJPqTJ9+vem3wdv3J9DtKGXAbEEcw3iR7ggc/cmmSpp7cjkXm4MXBjqO3Fr0vrFNtbdQRJQQf8n0zmJAk0/r7yvQDvDWj0wEeQkkzKM6m9gMG2BHIOYeTptHqFDxz5oBsBe/aCOwIn2rl9Y008s77qKibgTGcJNh2x0rXp22Yz+Ick21Cy1GYt3SpTOGb8wBAiImB6sJVLbRITcHuMX4AH/jcnPdljVBvcUYMSJIGf07fbPFz0rzfcZc88nkyefJ99T2WwBXTuObUzRvRuqttnLW3qRDJJF36jgj/f30ZIKFSPz84pR9LepRCuLzXoHUdnTrIs21Kbj8NozNoAa4ZhVFxkGZ5AiHdM+460SlVue17gAmxuR7czUVemdVvAsECSZwLD3JvYASbRX3ZOQtqO1RqKqvqMvpUy4uAQkgzabRyZnxGcSYUNolXBJPv7iZxYADJoemcbbSqUApP9yrkXmU3BBNufsRU98Q/C529roblZmByS5/MGZSMYlSQSJAMC6ANoBB2fnFqPqHFOJJi9rV86Tt509UM5qn2nTJ8a+ryu3pIrRUIQo2KhEKuZF1SOw5gZzPGJ1MOqcQVtiDO4Qc3nAnzAciMYyRXQ6HRpd06HZIImYMTCjFvSBbiDeiqW+270neoxtDEErVqrABgCUYB/pjM4Goi2Ctf/ACNwRyb/AFias/06Et73Lc3M/ftFhUFvd5VuZkLCmSbFcywHiT5MaM2hlKiY/wA+1D0+vZSNqqRFmLEnE6taHTq3b1ClfiWrbeRApn03ewROujPxJtpG2oR8RCbCieobA1KrVGdDPy54AwBkDxridU8t1wqKhJPWr2h+I6ENpbSoiP8Aski/JkSLnvQdbZlWAZrVIwYEHjzxo+jfda/SNx6fvamdchKm0rbIMnOR96d9IpmGLNNps89q4MkeJwB9jpDUqKipRnzG5NyBOCcn1rnvjur8TSstpEJPm6CRKQLWkSSR6Uy3hsZX/BVA6CkZMl5yHNsLel49hjPnVj4c6wW1MrV5FpKZ5BODxg3HpQPhgaABY3KWm5tx2ve8dzOKxqorqbXdLAEYgSUAworUpyBwKiGD9YgG0rGq0oOldhSSSQesm5SriTcoUCQcdTY1f9Nrh4ibGpjq/TKyC8qHQZ9Smbk/Xyv+IDS72mUyTaxrXw7Y2fDm/ex/PSt+i1gwcDm2f2IOpQSRu9J/enfizvhaNSuhT96oOn/ERo0qm2IYl0ZKLL+W4QQ0mRaGJBE8AaydpG/p9R/ND0ji3WtgFh9un5x6VY1w/oYaKblHi0tBBBMRmCRJHn9Tqf8AC/iP9N5Hf0zac5njiiNNIbdTqCJWkGBMTYgTbvY+nQUd/BKqB6VcteCLg4CgAGTZaQ0YENx7jXSvaxLkbhIzO2b8XGDODe9Kl5zU7vHbSALABN75BUTMRJjB5SRUputzUbbVKJrJWvZIqoVIK5vEiBm1VxwCw8aMhkl1BWkjaFWIi9rgG8SZvgmxINSn31JQoFQJxI7yb/Uj1NTzdK+mnhUozSnf7eNeKFqI0vaqnXwh0WsB/EqGAIdYMC8So7J8juNzACVA8khFSZWCmCU3jvEfY1d8ZIQA4JFs4ieYgxMSBkU73FENUphhXNjXU2IDUW7ZN054CwARMnHnR1QVFSAAL4sR0gjge46Wqe+Uur8QoCQf+mBMRAm37nApX8TdVWnt2pq0VamAFcsVFwZiWB4IkATwSNL6lQcUEtq3C8q7dPc5HQXgxVdlgMvEhe5FoMETbkHBSZH5aGp0daSitPaq9G9BreluqLcAuFY/3WNrf0J0B2Wx4g/tv8vw80feHmyk1f8AVNvU7jRkVqY7LFucycqRBFp7myTJ1SS8UIkiQeSQIObe0CB6d6hKS4EBaUWkibxbNzckcycya06aopBFckQlzB5VroLVCTMFgSe6L8tnGR6panWVOxZIttUYgD2MG1sWweD6djULbD23yhQBIgwTgwZgQcgD5TXmFJJMiSJxPOl2kEAA1Q1T0Ct2oaYLdS0ayDVR8AoGqNSao64JC+oyhpamBbactd+X8wY8xpVxtKbkfYYBIuYFoyTAo63/ABE2+0/Qz9qttzTCLc1jAlml0WoEgBlphENxIaO5jAOiNuB8kM3wYnaYkgrBIjaR/wBZkRalVIULFXl6wJ9IggR3OaY1N6qU2qOGZPRLkYIIEBhCgCTBPd/MONKOaNW9ZUQPNaLki5F1EwLgQkDBJmaK24FDfNuSSP1Zx+oyJuf8VK7fbUyVelTNJaslEZwRgqDaYwpLAAZEyAYjTaX1hsqndtiTcWvfF4AzAkXvmgL04eWnb5d+J5PtMT7zHzddP6jRUd9wjkBSf8hMgRIIkSJ16NaiDuEEe/8Av8OK8V8K1SVhECT0Ii2en2vxNKviJi7tUR2FIsi+pTb5CRbZKNmYkjMXQfqg6uVeJm1vznt6+9WNAhDTaWlABV5mZIzixiLZwLXqXpVKb1BSgqFBttMqQJN1rCQxAPOZxoCjuuVT9Ppf5zTam0atvxd5EWgRAi1gcffrWtWmPUp01AZakyT8wgEngx4P7fufQthT6EhOSLm5jn6VM1PwvToaW6VLKgLSRE8WCZz3pdX6bJIQTGu6Vp0NtGKmKb2Jmlx2LKSY48a4bVKT4xSqrXw7VMOo2OVU/CnSTu5uqWWgEU1xUZSJDi4fJHkA+eMSkQEXA+VGGia8UjdbtH3xR+56JVDsm3qU0Qcl6kXN7SwOQIkY+YaI2pspKFoIIPKZ/f608EtNf8aEmcmfN9zU3VJRvUVWuxwJ4gflxaRA9v303q9IWSNhAAHpInMEySb2gQItSrKmFtqZdEIJgj+0cexnB68zT+j1BBbDUjm5ZZSRI8CcHMTzqeA41KUwLzJ/b+a49Pwz4ijehptUXBIBG4A8YkHNs1LdQ6qyVr0YrUUkSP6gg4IPkHB1Ubc1KEwuq3wzRKUiT+fxTnpnURVBej+FVGXpg4P95PofPkfXB10nw7WpfHhr/V96NqmFNWcEpPP7Hv8Aehuo76JNiq5wSAAT+o0TW/DWdu9KRNJPqWW/D3kptaZHbPTtSXbb0CqGbxxrjnWfDls4rqvhpSGIqo6f8S1HqKKlSpSo8F0AJHtgyAJiTBj2Opq9Azvld/XFZ1amgQCaqOrbugqKxeab9rsSalwYRcSJwJJ7InI8nRdKwptY8FuCDIPQjkTY+9fK0gLZKRPebRzggV+2oFSoqAEAAkXHuMqMsjQySIhc4GqrDi1vhSjf0gCxAAixz6kknionxNlprTJQ1wqeehFz78m82tWu96dA41WqBFTdXpK1KgD1Ep0573Y8Achfdj49sk8aA48Ak+H5ldBf3PQDnrgZpjTNpWrcown79vz3q1oUqISKAQpYzQqKw4icGOYPdJIJjOpzSNRvTN5VBhXzsU2tOFABQEiqjtgVXAgwqLXkQFDyybWIwfUUFsaC1ALQqqoEempQZB/Den3Eqp5YGBJ9tM6h3wNodFySAJF7xuBlIk/2p/Ucc0BsKP8AdKcniO1gRHW0Co3/AP0CgBWRVUjtBJtgGAFWwjlQo/ct9Neac+JKojAi4PyMEdu1EcdLSQD3+/f3qeTamONOhAqcrUKJmsBtgXUEEguoIHJBYAx9YnQXEQJqhptVXpqdFYU1pszMYph2RkBQjl/UY5EqI5YAGIwNCbUUIzaLAyPWMHB9Jr7Uuhe3efKCf7ojn9JMSc2Emb1ptelrUQ05up2xK1w91wa6bTd2sxgt5zA5GdSW2ruGIJF/L/AmLxn3iRsbSoqavAnBJnpiwPIm47VAdW6cae5qJBADYlCkiBm1s/8AMYjRtOQtAUD8jNeaxwpO2iaPTpXjTVTKc/DHT1pV6dRhzUFMCBEuCJYkGBMCRnOldWCWjHF/kZ/P3xT2iVC7+lWlLqgqPWtSq4VygURDcmYZsR7YJ0m2ENmbBUiVGxzFyBk2F8Wp7Yl9C0z0uTAESbevObXgV92rKKlKje2asFD9FZsjwAY55IHtppyFAmL3AIyJzf2o7WhVo9Mt8HcYTBH6R5gCQckxIm0Tib1j1bZIzKFuqPRlJJtmWS6SuDDhTEcxnkCWdYoKeShUTciMWO0CZi0g9ldhTIQnULClDqRP0HcDiegyKS9R26tUINyD1WUAQb2C9x7pNrMpfObsgzr1G0JSfQXvz9YFNrSdoBIkpMDFuR8h9KnH3VN0uao5Wk4p06fbKh2ulicAEgyMk+/Gj6PTreKgpMwD2kwbDm8zPFAW8G1FW3adw9NoiD7XEA9PWs+s7Jl/GQP63p0yz9oUSFUypnmYgc/bWnH2FNpCU7QBjP1yfU3pdesDOoU2tW45P517cUR0fZxWrPVd2CMKFOAvzVBMwABhVPAzOnPhyCHQsDAJrOodDyAkdft/n7V11ZFQ0qFF2DVGdarmCy2AFgseSD+nHvo/xL4itxJbGOY+3817o9OlSvFWLDA/f+PnQ29RWRRSZnNkGSpIMSoLLiYifb31zagFAHtH8fxWNbpSh9WoSLLmf/bP/wCWfWatSKTU6S2qWpgKhlewAHJBPyC0mRMESJOCJ9respVIJuDjHE9Y+fJ5qo+hGy2Yt37GKz6rTSxag3CUxcVNwqOJOYY03VrxESTBg4GIqaVfgLUl1qbCJImL43JUIMXjkTNzUvUlLiAQ6UpH/ln8g2wMdzz8WfCa0Fqbmmw9OP7MjIZiAsHyoOY/0xoLoKlSSSZGSTbnPP8AHuAMahS0BCwCJEz0n6nufWJvUO9IB5HaTzb+gJE+c4P+udHY06UMJ1JSFQTAMiTkT1Ag2i8ji1U2hADKSQCBN5z0nE89sUvq7K2qUBFviQAcYMx9dD1epVqv+Q2P701oEJKVR/aoj5fb+KPodPFJw9xuEkBft5J8fppdtamFhUmQeKmfFPiraCrTJRuOCTYD2Fz8xSfqFcltX2/iylwIzSDGjUpG5Rrnb7e46fVoUPI3daEH3E2Sac3pThDdcROIj+uuU1rDbDpQJtHpcT+Wp/SfC9VqmxqPFABm0EmxI6ivx3SpgLddgq3yZ8lB8x/XQmzYlJMD86R8warNaT+lQpzeSQDgbR7iTPuY7VTfD1MBam4pz6W3hipMMSyuQQBKyGJ5nEDgaM2s2Wr6Z5/j0FJvvpdQGhML6gdb49KM3PW6lYHCgHKgDH5IDHk/NkiM+PGiqfW4fDUbT9MfTvIPahtfCtMFJ3CczPUEXHa+D70ZttmHrlWE0rKilSTwppZ/7gwYhsHuIxrCtU2NFui4IUfSFGP/ALYEf9gDJr59lfjndG0pEJ4GI9LnIx7CjWonbotFAAjISBJJU3G4BmyQxgx4M++n2EJUkuenJuDcEiY3A88+1/F/Dxqm3G2TBQRmYIvHJjbe95zAmhOo9ZWhSS1SzLACmFSWJEnnIAPj21pxKiqYEG05V3HYehmlFaRWkZl0A+abE5tHS2ZBBvHSkfX3G6qUq0WzTIKnMFWcGD5GPbX2la8EKR0P0gW9vtSOqV4gQRzOe1C/9PAGnO9JRQ+w6Sr7mijAENUAIIkEAFiCPIIUj9dB1KyhlahwJ+sfvTOjTudAr0WvRVuyMMGAmYW0AiEm0eACIIiOManabTFtYckDbkAZBkRuye4PlOYBqm8FhtxZwkA5PWBaI4mcjF6G6fcadzkMTV7u0flXBXHa0ACfv5M6YdZa3JCJAQk2BN5M3OY69bcCKX0ritRvTafKcTkxGbet+bVMdV3VHeFatNWRqfY8gAMpm2ACYKkHHEE690qVNmCdwVe+Z7nmf4rOsKHEKIyk/f3P7UVsdiNPRUyiihpFYYgMYMfoPPkXTpLWOFIAGbn5ceh57VQ+GNeLqAg4hR+Qt9SK32G5en/aRUVGuUGCZjuloBMgiCZIzJbU3V6huy2NyeomPSP1ZghQG0GxEXBtMtvtoIcVOQIJFiIuIjnF/wB6Z13qV6gL2qpEALN36vg/oI1Ae+NrUdiRANpm9a0jSGwUXIOQcfK9SnxD8RNttzaAXWz01BMAEMrAkwZGGx5xnGjfDlEtq356/nrTfhlsF3MUiO/qy1RnlpNTjFzYwPAAY41RDhMnt98fv86n6N0u6xIVwFH6EAf/AJVN7zeuQtK42hroxEz5jnk86a0ry0gqmqeraSpJmqXp3Uy9P0qpZkAED2jj76a0OhL7m4nNcS40Q4Ug2olNw1OiKky3ZXEjBrVgRTY/SnTAEeT++nUuTrHNOiwTuHsiyvcqx2j0roFthnSBZ5qW3xqLa15JR2efNzEFjPuY1PaHjPFvFC0XxCRBGab9JqVqtUMagEsUEoGEKJIZcAzP/I0PVs/0yglV7Tb7XFU29X4pSylNlTnsJNvlHSn3TS635AvJkYKlbh2kWgiAzgEH8xxOhqWTCT0GDGbfe8cdTRiq6dwsQQL4ix46j5UVujOYGcHzMFzweAC7RzAMaosILqJcMgT6zzcAduL5Ncq7rGlE+AmBPN5Ppgfv2r//2Q==" id="218" name="Google Shape;218;p9"/>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UUExQVFhUXGRoaGBcYGBwbGxsgFhkeGhcaHR4YHCggGBolHRwdITEhJSkrLi4uGiEzODMtNygtLisBCgoKDg0OGxAQGzIlICYyNDcvLCwtLzQsNCwsLS8sNCwsLCwsLCwtNDQvLDIsLy0sLCwsLCwsLC4uLCwsLCwvLP/AABEIALcBEwMBEQACEQEDEQH/xAAbAAACAwEBAQAAAAAAAAAAAAAEBQIDBgEHAP/EAD8QAAIBAgQDBwEGBQMDBAMAAAECEQMhAAQSMQVBUQYTIjJhcYGRQlKhscHwFCNi0eEHcvEzQ4IVU5LCFqKy/8QAGwEAAgMBAQEAAAAAAAAAAAAABAUCAwYBAAf/xAA+EQABAgQEAwYEBQMDBAMBAAABAhEAAwQhEjFBUQVhcRMigZGh8AYyscEUQlLR4SNi8TNykhWCorIkQ1PS/9oADAMBAAIRAxEAPwAWhmECgFJ63jczP6YytSiauYe9lk+zezH0ZMss4LP/AIixcysmVt+O0ctuuBQkgu9xFipS8NjeJNXUiAkfu/7/AMYmsKxY8Xv3rFaJSxZReK3YRvGJyAozHIflr75x2YABADQOpbqPe3959vU406SZqXAflr0Zsv50zAZlXLCG2SYEyCbCL/GM3XJXLGBaQCS9vH3n4CLgxuIOo1pJGF0ySUoCjHDBPegb4oTLKywisiL6NYESL4guUpBZVoqIgmhUkT+7YpmIwloqUItegrb/AFG+OImql/LFbkZRZUzS0gNRhdpPXkMcRIXPJwXO0QwFWUKeN5ymZWpGkQy383x0vvyjDXh1NOSy5LuXB5fz1zeLpSCLiMnXfTq7tok+ZQAwW8gEiVvpn0n1xracmYlKJwNs0uQCQLOxuHva79Xgkp/N/LRSM3fUzotgJYgTAiY/xGL1cOmzm7pwg621s5U2niY6mdLloYZn6e/AQ+yHEyAWdjA5CIIIkEXv1+cZ2u4WEzBJQlid3dxm9rbbRAgKuIJ4jX72kShMkcjyJvYb/wCMB0Uv8PUBM0eY1a1z7vHAljEODUAlddBJBDTMHyxce84v4hOMymV2gAIZmfV7eDePKIzCSgvG2pVbYyCk3hWpF4W8ZrsEOiJ3uY254OopaDMGN25QTIQHvGez3GdQ0sCwZRIWIsZJM8o5Yf0XCllRMqygS2b5ZW2P7wWJWC8Z1qiqYKggky0kESIEDa0yZ9Od8aZGLBexDAgjV7h7NkGz8A72lJJt79+Dc8oO4MQQQH0kxuY2MiDuDhPXqVjClS3AytyYuMmic1ASI2PDmanTAsxA5Wnqb4ydSUTppULA76QumpClPB2Uz4dZB/xgedTKlKwqihcopLQDxTMuZCqCBEzznpaMFUsqUGUpTHRvf2i+TLSGMZbgxJ72D/MJXazaZ8YW+8Rt9cajiACeyxDuX5jE1ntk/wDiCpmY2i/MJqSqjHyIHEmSjSbSSTcQYJ5/GB5KgibLmJ/MSk2sQwuwGhcO128YiCxBEansfmS9JZ/X5ud74zvGZAlVCgIArUgKhnxetoQmY9fywBSy8awIopk4lAR5/X445dnRSQYDGSRz26c8bWXwhHZpRMUAfyiwPj6Q5EtIABhx2dzaMqiDJBkmTz2J/vhRxSnmy1m4YZAW00H7ekUT0qzgbtJQChtCqCRJvc3gwJ+ZxfwqZ2ikicos9tvP7aRZTrOcZQUhJgTBNp5TA2vJHine/oMbJ8KUgPu43On/AG5cyHyVFrlRJMczGlWj+PqpYeAqLSAY8JjDWmk8XXKBlyJRF2JDE3zZoqKpQ+ZZB2xD7piAfGH7RWFnjSdil3aLFfFBESwxar4gRECmOVW6e/0w2oQDhUo5Gw+v1hfUWJAHWO5bKFoO14ljG4MXMBjIuJJ3MWkNJ0+WkFU1Qu+t3F2bNiLC2EFrg2IIfID09f5/cR3KghonTHLp1BHXAnEMKUsU4nt5ZMdtotlB7iGWWogNJIk8uZnCOfUrXLwpBYeQ+0TwwwNSItPthchBWSHaIKEKUzlSGKIe7kzHr68us40CqSQ6RMWMbBn+je9rxAgRpcg4KKRtFtv0xmKpKkzVBWcUKEHUzgQxSYA45oAl5kCV3At69TP4YY8N7Yqwy2uWOWvvzicl4x+czxIViLKpidpVT+EjGy4dRiXUYVZKI6s/7awUtuzJGY0ipqR2LEtzLMYJG/8As/8AH/GCe3VMSFrSGLWCQGfJiL2yv47xADDZJ98xHKDECQdyQSQAwK7qxAkkdMcXTISXYEEOCBmOQ9DkxsefQvFlbcPHFeDEeEEyP/IiPTY46U3fXClujP4sG8H2cdGTczDHIZYC7MQfQkflhFW1ylKwISGO4eLhKtDvI1UUagd9ySSbcpN4wkqEzpisCh4ABr9LRQtDxXw53qstUSSXuZ8oB2idiv1k+4Mq0yqZCpCttsyRm+7+QFtjSsBIaPuP66jMqtAUSBG/W/Lf8Mc4YqTToStYdznt4a/aOyQAIy9QeKDtIi9iRsLmCb7DmBjXSwSCJYuoXGrZ5Z3s9vl3Bi5RsMRy9++cdan4tosSRceWA0QQR5gbRucTQ5SVpPytf+0u3kRq+YGkRcfKfZi3K19LDnyAJnzcpMkj3nA1UhVRKCSRncgNYcg2rhxcgR4AB4dU+JmpS8LRUET6A2JjnjOq4emRUd5LoOXPVn0+8ewh4Y9nabsWVnJVCCCBEyAw9vXfAXFTKQAtCWUoZbXI/wAZdIonqADteH3E8sTTYLMxaN8JaaYkTQVZQJKmDFeM3muzmpgRqEiS3qNgek9fTD+Rxky5ZSWYZDkdefTzg0VAa8UcVVMtRNJT43jVJvHvsZNv+MEUBm1tSJ6/lTla38R5BMxWLQZQ97EiKYFuU3M/I5H/AJwm46rFPJ/x4HX7ZaQLXZwf2vU9w8dP098CcHKRUoxb+/frFFCRjjJ5bMaEpQwWnpU8tLf+5NvE3KN9vjSzpPazJjpdbnqP0tsNXy+7Epcm14I4EO5R6ryqkkhTuRy3vIEHA3EyaqcmSi6gACef8mOTe8QkZwhzea11pDEKY5kW3vJtvjRUdGmXKSmam77DpZhqMnGme1wcJtC0qSQGAm0ggMJM8jI3Ee5GGLJSpQlFmywk5C7aHK+mRttK5SCoOObe/rBCFFEd1Q+UWcBzaXtVlbKL64j+8eBIDYm5QuFTCXDGpKYtR8WS0YzhbOB53cGJ8otDY92PZrGLKKSvtEHDnFqvNomemC00aw6nAYuNuvu14CXUIivM0wwVSJ0ljpI+9pvHMiCOfmHSzKnnHE5bEzB7gXcs7gONbMzHOAloGYun3n7+kQSuCbszEADSil2gCJPIfJxL8LLJCpikJGjqHWwTiPozCO9spKMKQeZb7m3rDDKVwJMkjeWBDAgxBB5jphfxCkPcShi+WE90g6u3LroQLx6WtwXgrLcTEHXPx+eF0/hKkkGU3j7bpyjuJ4llyNqctckCCIncEm0evTrjs3ELzu7k5caagZvybO9oiYdUT3VG99C/kMIlvVVNvzH6mKiHMD5HOv3ihnktEraPEJ8IiYHWeRwdU0srsVFCWCXvfQtc5X2YG45xFSQ2Ufcdpd5VCsxCgCABMlrSeg5fJ6Y9w2YZEgrQAVF89APb+W8elWFoz2eymghSZOwMcrkb78/rjSUdUahClgMn125tt00i2wiOTotqWKJrKzBTo1Bxqkz4iVOxN4iMGCbSB0TVdmWJCioKTb9QABAOTgna0VzVqSkqfLby8dHy8YY0smiPU/n0h332HB/lMg8AaG8UgRJ3nCqbxRH4YyGUooUVJWkBlBXzBlBwHuL7ZNFvYzcSlBBIADc9CX2y8oW5jKmmEFye7Vmb7JLkmQeYJBI/2na0t1TZc1Spkn/TBCU7nClIyzsPmcZkAO7itBPyqz166+vlHaOY6nGfqZYxnsxffPLaGiEHCCox1s2YK/oP7YPl0MvEJlwfu45i3i0BKUQd4+y2dqIpCmJNxA5EAcuRt/fFtRSSqhYVMHTp56j0a4ithDVc5rpkd4S0XkbbyR++WEU2lEmcFGX3Xs2uVj7OcSQnaFWTpK2rUV0BW1atVlgyw0gjcgXtLDGgnzUS5WJTvZsKkgvZmCrnLMXDPHGJUEgZ+z6abRXR7QZZ3VdNRYVqaVWbWdLKQFIYaWhovviuYOJCWuonSwETMJUUpKQ4UDiB3P8AxO0RSiUSEJmBSwGa7EvfIgksI7WpaH0mTBjUY8UEy1j5S0kehGL50xK5ZWmwIsHyFsLnQsxOrku2s5QJI9+/bQ0ylVTpGkfqIxl5gmspYX5ZXgiYhrQ2o8VCeGkF8MFidhJsN9z64FNAqZ355N7Dew+mzZ9LwvmSwc4b5ziyqg1MEZhMHladsLZFCuZMIQCoA6QMiQ5hOePTT0Fl1lN77/F9r74aDhbTe0AOEK5e87ZNnBP4dlvGazVao5Bqfa5kCbmYBP7vjVSZMuSgiVpze4GoGUXADJo3/ZwFVg6YgRHMAbn1xgOIlK1ul+b77CF9Wxh/mKQdYOFSFlCnEL0KKFPGOzPZ+vSY9w8KTOkgEe4B2/xjTS+K005IFUhyNQWPpn76w0RUy1jvZwuzXA8zUvVYmJtHpsI23jDCTxWikBpKG5+/P9jFyZ0oZRAdmzJUlvLvFtvL7jfHVcdLBYbNmfR3fxy9Yl2yWganwkOvh5HS1hBHqD6gYuPEVSJhK/zBxfI2yI9D+0WqmOAkwsq0YJEML/dw8kzpSkAzGJ1OKOEqGRtCMNhK0a54tp1YxNCynKKZkkTM9oKQyJwT2apqQoDXKF6lolLKDtnF6uSoUEjU8MQYOkIzESNp0xPQ+8taWZglKmAMoYQNWKlBLsXDgG1sy+zKKlH9QB7HXkxP1EcNORAHspJg9ACfKeh9pnETOUQDNdQOf6gQASxNyz5GxZgxII6zE4LfTx9/tE6VUlAQzMkx4iRpI3VheGHT8ceXI7NTE2IBCgHcHUZPzdiLvEAoKuAxiLkgwJn0mZ0qeV50xtfHAO6kqy7zPkOumeegzNniWh8ILyYDEM17AcjsBDE8564WcRnTJaTLAw/tew8/GLZaAbgvDX+M0kADCBFN2qStSvecSWlrR9xXNfyysG8DlF8X8LkDt0qf6vaKihi8fcM4qBT8WnUo0qbna8kjlMDF/EOGL7c4HY3UA2u3g5ikoxM2sE0+KGs3hQQsb7wdyL2GA53DhSyx2ii6nyytlpf0jyUYYTcXpGSxsJgDb3PrOHHC5yABKFy1z9uXj6RexaIUK/d0atUNVJVAB4yqKWMAr95omdItPrg3iM6YZQkhaWUQ6QgOzE95TWBIFiSS18miMhAM0Pld7ODrfy8YzmW4eaqirWquNZOkKNTGDuZPX9jDkUtDQS0y50vGsgE3KQl7gBsy2ekUibUVKitCikDIBsgcy/vxhrkmYUqlN21d2ylG6rUB9eWkWvHiteQuNPKkVH9H5FpxB2cMcJHK+ZA7wCchFpWtbY/mBY7HUFt9/b0UCWNpPT9jA8pIKzNJy1f3aGE9QRKEseNoa0aSUwr1mCqHRvvF0NMsYBtEkCfTnhjT0tTUrKKZDkBYL/KFApCWUC5OpHIiFS1Okqe2YOlsxnmz+nSAl43lfCpL2LMSYIZ3nzQA2hQxsCDhur4aq0hkzUE4cIBF8IAv811lgHNgmxBig1dNiPfs/o2T9fUDMQUPCA6PrQ2LAQD6kCQnopM4z/EKFYJlTkYVaPfyNsXMgMOTwXJmZE+mXsPAmfM0MwonYN8Bhq/C/wAYrpsK1SO0+ULTi2bL76uOhzlPBTiKdUlvKI5pZVqQgJsqyAoEeBv1kb335sVVU0VC1zSSbgpvfMYdgNLsB1EQMtPZhKR0O3+POPs1mNdQlbiwnrAgT1OFRllUtMkZAXOnq/W0GyMMp1qz0HW8EUaLtEA7gD/yBM+ggG+2LBLlSgQq2bv/AGgH7hmzezwNMnYj71LfxF2Qzr0SGW+vYnmJ39v3viqso5dSgIXZgCw0cOPFsn+16yArOGPGa6kSwlmINrgRsQY2PTCnhkuYJgSgskPnnfk+m8dShhCRQQGN7XNz6kEj1g/Q40oBICRkot1JZxvqGbcavHCbvqIllUhgCJk3HUkwfn9zgaoClyiQpiB6DJj1Nxzs4ymCEnLONzwdNEuWJEWBmRtyv0/DGFrZnasgAA8mv42gOeMVo0uXzIIBBthKuWQWMLVy7x2rn0XzEY8iQtXyiOJkKOUfZfN06nlIPtj0yTMl/MI4qVMRnH2ZyoI2kHHJcwguI6iYQYRcQRaQ2gG0gSBG1hhnIxzzcu2584YSlFcZtM4zDVNJd7NM2MXxoFUMqWcJCzzGVw8GO1owYbBrRqAqLqBvicsd60RmqGBzDTLMFZZggbjDUd1GAFufXXm38wgmYphK2z9+EQBO+qW+9z2IJvF4JG8CfTEwUqTbuptzFtBYlTZu2bPfOBQQwIvt7y6RdRq0gyrWNSmGsHKqyzb7jmSBy32wTLpVTwRTLC1i+AuknoVBrsz6Z6MaFzCAXDbbPdg4JbxZ4b5Lg9RaruVQ0cwYTx6TqiFY2kTzjrhcuvkoo1Uk6ZhnSlFQBBKcJYlDggZ79Y8W7ZSdAASeYsfTXlCytlWpqe90pUNZxoBBsAiqF+8Ii997xfBSVomSpCJJxYkYnuzkqKnbLDq7M2seQp3WxAO7dB4lny1iulUI/fWSfxOAK5MspxL8PBh0yg2nCiWTF5q+GxuNjhdJDzu8LKGWfjF8xDIscoparq3m3qCbe49enTDtEiXKJYWccs32vo469IAKlaG8fUKRPhi4P08IYnqIBE/O2JqOFPaHK/PK1/F/Fjm0RJctH1GqyqChIDR6AzcfMX9B7TiM6nSpWGam49NSOgyPPePBT3gsZgOscx1O5iJ/fXCebTzJEzGDYnQZB3b3tBEtjaKqCBlqUSfOpAJPMXHtcXNiYAwfOP4iQCjMF2589yxs5ZIcxWR2UwKOX2y3A+sLcgSaYSPHRlHT7USSGHpePj1w2rF9ulFYi4UA/JQABB2ycZODa8UyO4DJUcvpoehHrEmZmBVFIkyxO9hAAjYC/wBSeeAVYlHazbAC53OpJJJ9A0XjCguS8FvUTKLqqEax5Um8qykE9BZgRzB6bsuHcLmVYd8EoC6zaxBdn65kMCHBOg1RUJT3ph8BmemuxGhEI8vQq52pLNpQbkmAoFuZFo5DFnFOPpkp/CcODJ3Fid76DUktuSIjLpVTR29Vlonno/M+UOaXCMsBC0i4G7s2m/O1o+f0vm1own+tMOI6JD//ANP1y2d7F4y3dSANmimpkjlmZ6IbRH8yixuV5lSN/wB73w2pOJFcsSKpeOWTZf5kK0sdNCDpoHYiqlD5pQY6gZHpsr6/SxqoUq6HVTYSJ5qbEMPqDiiqplSJikTB1bLkociL/wAvBslYnSwAbjL9oregQvgp9/SAkAH+ZTH3eepRyMbYt/EyFACscH/9AAQdsYLX0cEO2peBQlaS0v8A4kt5HLwNx0aBxxwJanljqEeczEGdgBgtP/SkpxLnKUNkpw+r/Qjx14UVSywlHxNvR9/pFypxBwCXFJeSswSwAHlkWiBtz9ceRx2kTakpARub6vmzO9wHOR2twyZouuaAdkpfV876xfl81ULd1mlGt/JVGk6yBZS0GQOQkROPKNLVy1LpU9mtF1S7sRqpIBSH3JBfO7AiPfQQFMRooeNiNDcnnygkVAdIayqCW5WUSfQ2GESAJUyas8s3OemYOfO0FqDoDaxTR4oxK95QQUWKKQDNRRqUoWJMkA7A2GoiADGDJtLUyAZwnBUxHeKGs4BD5MVAHvEEqs5JZ4pHZqySQDkp882BGgJOXnFj0z3hE3BMwCo9QJkx6/PTEJ0yXLlOzptmxJ5lrDppkXMWSwVQ3RqophQSCAYIGrVaw+djjPj8OucZjOC1jZtz9xHFpY3jWZKjU7oBoWwAi8fXGanrldqSm99f4hctSMcZjiL95XWmzlk8XOCT9yfcAfONJRp7KlVNSllW0yH6vIu3KDE91DgRxD3RDoNBVk1KJAIckXDEkERPsdsdUPxCTLmHECCxLEgpbUM4L+Bs8e+bum8ei5apqQH0xiJicK2hGsYVtAOcWbYIllrwTKLXhcnZ+iRLIrE7kgXnBp4pUgslZA2Bi41K3tHj6ULAkxO37GNsJDhyY1JqWLAPH1M6WviCf6a7xco9rKLaxazC1788emEAgg31iUnEQQRbSDqRsJ6R9DP6n9jDOUolCQbN9Dv5Dfa7iE9QB2qmfnlnyP8AiHfDK5poarU6KpSBdGclmdj4YAgbRy6iDzwDxM05lESxMKyQl3ASkEPoSXLZHn4jIlKmr7NQsc2OTXuGtGUfO5nMu/dgxMmDCg8jc2vg6g+HkGQmdPWEJNgVZnoPfIRbN4gUL7OQh8NiT+8OeC8SqszZbMCHGt6ZYAwxWCfUFZ2O5EXxRO4cvh05JlqeXNZLou4xAsNi7Ag2Yl3EVGYmeCvBhWlnF/l3De9DA2YbST78xB+nL2x2rsnL1f1GfhboLQfQpxquTEqUm3W31t+uOU0soR3uo9+/KIVSwpVvH394KoZZqio6QT3uhwZGkMBJYrsVKgxM/XBYmCTOSJiSpC0kjDhc4WIIBJ6HENSMxATlT4cxo/mNxm4tpB2ezFCi+aJdmaqQgCMVQCIYwZvEj6Yv4fwCvrKWTLmMmWSVkEArD3AdrOWNgPtHQUoVLmksLAg3uHbaABxzKAoAjBaSlaalyV1EQzsG3Hp+XJwr4Wr1FUxU51rDKJSLIFwEs3eDfNn11FTUUwCUdp+b0AI+8TppTqAdzU1EfeIDEm7OROlUHKJJ6dFNVw2rpg0+X3bDuuoMARe2IqJbIFIckq1giWvEMSSDrbmWA9/5Gr6gbghh7g9RY3B5wcKBLMo45d0nTMeDW5awdLWiaMKvAxGr3daGZmp1VBAqpvbYMOfSd/fBFPNmylGZSqZ2dJuk7uC/U2N3NiYHnSCnuzA4GRFiOh+xt5mOtks2bLm6ZG2qQpjnJIFv7E8sFf8AV5kouaRGLcJffIYv7SchA/YpP/2qH/aH9B7caxRR7LCS+YrrAksRLsAPM2lRcKbMORwLWcS4pXHs8O7JdKUuA7Z5t3ku7i4iaEUsglYBWoankWz/AGhvmT3ad1Tp1ESA2tWJRzBDFhB0QCPCSNzzxXRUeBH4hKkrfM3StGTJbEHBzcA4raMTKbMMyZ39LBhpt56nPQxQtElRGw3vEbzfccvp8GMmcmUpeKyjkSHtyDEen7iU24DRZlGJDgGTTLFSf6QGYfKtBHVb7nEqlISJc4iy7KGh7ykv5h7ZOWs0VA3b3kD94Xoq0qxom1Gt46RP2WO4nkOXwDfDSkBrKdUg3mysv7pe2xZ3HiAzRFRwLChkr/21Hjns+t4pqLUouYkRMi4I+tx8xhaleEBSbp8Dz5iCmE7rDXL8XqNPiOog6WCBiGliDBUkxJGkbg9RiKaWkUpJVLBFwdLEJFri4IxOXu+hilctSQU36e/D6WiEs5YkS3S5jfYNeJ5RboMemkYkpWpk3vZLm2xID8ixzcxIMEuM4jmqPeUmWIYG0feUFkYdCYg+/pjqJppZqJyDYd4PmwLKSTqCPekVtjBSdfYPgWMUNUFQjYCtTPsC6wfgMT9MEVcrsKhQRdsvAhSfMNFssiZT39gi8RQs0sEkg+JZ8jAyQwjkwn1gYnUJZ1Juhbsdwc0vvooZ56FzFKgoMosRn79R5xKhrmSLz+d/84AnSFznK1N7/g+UFCdKQnCgecOeEcRaVRQATuxwrr+Gy0hU1ZLDIDPp76QLMIUHjW0eKhEiqRrgkrIn0+YxmF0RmTHkg4d7tABkYlOmAs9Ry9RU1sFEQB0JAPvbb5wXTTKuStXZhzvuLjp/iLkmYkkAQnplKtRKNBSKYYMxO5I2nDhYmU8lU+oLrIYbAcvebRbdIKlR6DVqClSk7AfljEpSZs1hrCZKTMmRia3aOagcq2nxBWix6H9PnGrRwVQlFAUMVnGvT7w2TIATheH9LO1IHgG33hhEqRJc94+UDKlIfOPIEaVBF4EGNxzBx9Bd0hQ6Q9yUQYqZtR2gAflgdffVaC5ZwJglqMKIEzicyQUoDDOOSqgKWSSzRZTqQb/THUrKF97yjsyUJsoYPP8Ax94aU/FQrqPMU6yToMgAHyqBqJjckD3nxF1y0KJJCVZZJALiw1UbFzkASS5MK5ICZwLfXXpz8oXcMgZaio2YsW9WBIj3iPr74c8VWVTJYB7uBDdMP3NjrbpA9EGQotcP54r++kFZcEVKbkECkHMmR5gAqgm5vJttzwDNIVI7B3dYVZiwS7vmHNgxva4yiarqxNoR5kadB55QEza2tsPT8MDLHaLtkPfvKD5auyl3zPv3nDXJ5JmDESpVVqBiBp0htLTO/wBqB1UYJTMwTEIQAolQSUFwbh3tkBZy9stbgKVjUATnkcw/09RYuIH7SdoVTvadCQjVA56sSLk/P5DGp4HwKTQSE1VWwWlJBOgBVkMzkw1gWprOxICQ80Wts37NGWoZerXaL3Nvc+uF/Ffi1YdNL3UjXUj7fXnHKfhK57zKg7ltP5jQJ2QRP+tUCtzUDUw3kGLCQDBmDEdMZlNZxCpZYJY5KUosQbOMyzsFWs4JtBnZ0SAyEYvIaOIi/ZlBejmAGHWV2BvNwLCbxvhhTcY4tT64hsS/6bMpjqzC7gxUqmpFFwkoO6f48YkeJ1aMU84hK8n5ib7zDDabgnqMHy59DxIsn+jO2PyE5dU8nsD+o2iKkzZIxK7yf1Jz8R4NyuWi+tkwy95TbUsTqHL/AHfdgczAvAJwvq6KZIm4JqcKtNjoGORfID59SlMGSqrui7p9Pev1gJjUU9fwP7vigKmJ5x0plqytEqecJsZ/5s3x+ePCqYjTL018IkKVRygyk0xsbyAzlF2IvHoTva/wbpJlr0JGgSBi13BZtGu7ZG4pnSigscx70/mJcTzYpuKVGnrrn11qhIFhYaiPUWM74jSSZtdMUmWcMtPzLUGLObm5A1AY94Me6zxWpXZpBVdRyT9ydBz2hlwHK6KiUydTAVDUbqzA6j+V72vMbD8cnyzJ/o2QMIR0BcHLM3PizAi9TEIJOevV/bD6wo4xle8ysjzUmBHs/Swm4mBtJJ3GJCqVR1kqpRnr4btkCHDm5yFkwR2XbJXJ3uOo9Is4XmxmaImBUQQQAxJAH2VRLttMna/LD3i9GEqFXIBVKmX6KJyJUtgCSXZNjmbuBqeeVpKj8w+bk2r6vo38R0UQph1I5sCpNvUDfCQJMpSlSyfAsX5HQ+2MGLmmakJV6x939Wr5RSo09gXGupCjeDJmBz9MEy6dLdpUziVG+BAAzbNTAA5PmdTd4HUWLIGWpf0A06nwhlkqIVKcT46oCzckLJZj1JZuXxhfUThOqFAMEoQbaB8h5DM6uTrHBb37/aM/k1LZa3mpOy7GwJ1LJ5cxhrVjFJkTh+ZA80HD9GiyUQmYtHM+pf7wVTopXhtTUqwkCou5CgmGjmIid7ixwNIn1Ek4qVXzEAoN0kkgZEEDNy4axuHjsyWkFpg8QWIH3HLeOtQzC+XOh/Rg2kg7TqXYg8+pB5jBCeKTFAdtSyyNgAFeBBsfuLZCKuyGaVq8Qkj0vF9HMGpd101UcCoomCTs0ibEDkYtYYhWIldn2sgns1AsCzpIuUl2e5d1OTqY7LKnwqz5ZdRyI+73grieaLmALLfVz5A7+mFHDaMhOI/ms2lz+5HR76CLSyIFqVj5GkgE2MyCR+f79cGploSe1QALabA578vDaOC8avsdlQCJI1blSJP9JnlzxkeOVCpmQ7uh+oaB6skJaNL2py7PlnVd9OEnCpqZVWhS8nhdRqCZt4x1Re+UqrDSYnUwGgKQY0kyGA8O0bmb41CVCmWFKBxB8ge84Z3AYg/Nu9mtDQd0uYapxHLINJqXFjGqJ54VmhrpnfEux3Z/tFJRMJdo8kyOYKtb6Y1cpZSbQ4UAoXh2hBhlG03I/vuNsHgIUxH8X95vkDlAhKkuDBSZVjyN0ZwACZCWaI5zA/8AIYiuYlIVcOCkNq6nAsS5vmzxHFcD7+9PvHc1wt1nUptuYI2Go36AESdptiCuymEgHW3O7A88RPd3YkZFrJNSUsR7f6ZRTk6zUmB6fHwf84qHdHZTMjZ9Ons3yygqehNQMaM9R9/YaK8wgo6mgtlqhk6bmk/9j+PuMHU02WtApKhTEfIs5EfpV0N30Jf5SIXHGlRmoH+4DP8A3Aag6j946mVWoJSsrjkNYU7WENBnl7ke+LpnC6pBZSFEbjvA83S9uunjE5dQld0Menv7QbRo0aRBeqlmUgKQ21S/UXRSb/eGJyeFVs7uolML/NYfKdHf5iG8XZo4tRPzFn1J5OPOE3F+0Y0ClRGlAGAA38TE+IjfGnpeHUvCUmdVTMSy11FycKW7oz/zeF02uxPLpw5UPAH7Qo4dkWrVBtJPPGP47x9dWf0oGSR9TufpDDh3DcDzptzqfsI3hofwad2o01CCKjq6MNlITSwJgg3IA5YS8PkInj8QshX6U95Kk594GySXyBfdjFs6f2xGH5M021B/jn4QNQRQAWXUT5UFgOZ2sB+AwTMmTqiaUSy17qa5JtbmdTmc845hCQI6mepMQoWix6ISCf8AadmPscXq4VVIBKZhcZh0qb/ckFx4i0U9oN8/Xpv4RZUpjR/7lEk6lbdSRE/08jI6XwGVCars5wZYFiNbvY+YY/qfnFiVFJdOfoff+IQ5rJ1Mq3fZZiaZMkb6fKdLC4B8Qvzw7ouMqk//ABK8Y5eh1ZyHSc9HwkuA2Wta6bG8ynsdUHI9OurZDODuH8ToZiA38p+dpB5mBvrY7sxI9BhjUcGXgE+iV2ks6WByIAewAFu7hxFrmK5M8TDgFl/pPMuT02givw1lMEbKWY7qoFwC/lmLwOnxhApaCkldmYFwQSTmEg3IBs4F7bvBKJygQ1s28LP7+0VISNJj1EiNr/2n3A5jHTIShShkRmLdL+NurnKOqmlYveK8mpQ1HJZncgswsSd4G9jvH9sSJXKpxTyvlBJY9EgPlcb5B3bWIkJVMxGzgDy2/aL8rmNBVpWRyaJ6QBM/TEV0y6iWsYSwzu2Wuzbx5YSDhfOL+EwxKMG0urKzE7K0eVT5mZwg1Dl15V1sozZBQgup3SkZOPzKUNk4mTe5cgWfmIoUFjTckD31898mj1MpmftKQYIDFYPuMaP4Xq5VbTqopwCkkOlwCOYY+fnvA9eBT1CZ6A6VZjTkft5RszkjWQVKNJVRj/MdqpJDERHigaSQOsTthLVoRw6oNPUTQyUkoAQQ93Ys9wDoxUwGcXrOFQD4iXPhn47bQuLXMMGVTA0mRP8ATMA9N8VIlvhX8uLUjMXu2bPq12LRMlgUtf375Qbw6qXq0xeFgCFMbybzpX11GPQzimbKEmVNU9yFalzYszDEcrZdQ1q1Wy+/29iEPZ1x3tekYhpYSQBK3szKQJEjlvvh5ISZvBUrH/1rvn8pZ3wl2D4jY5Zax6aCKyYi92OR6b/WDFCKZZ1UfekkHppKXJ9VvzwqQChb4VF27oBfy5jJ7bxcuYVo0tq+nMxZSzVMz3T6jJIgGfTVIGmOuJ/hJxXjnyiBZysENuxOZOl3caxV2oIwpUD0IjuaOl3j7qT7q7gfQW+MVyyVUSgf1D1SXPiwicoAzUn2wv8AcxXWrVBIpu6kDwhDuYvqES8tIjkIxYiTTqA7UZ6u2EAkDCMnDOdTkGiLquR6gF9bvl4dYKreKp4QOpAAAk3aIN/ETe2+BjOEqSkzVMWAfazZNa2ed9XiaUO7ZRreDcRAKKFhiBJiBYXF+luuMdW0ayFzCXAJbfOx8d7bwLPluCY1iZtYhiMZ8ylPYQqMpTuIU8R7M0K3iAE9R/jDKl4xVUww4rc4Il1i0d1UZ2r2UYEhdUe4+dx1w+l/EIKXUz9D+8GipQQ8eYtTAdgZ9Pm+HpSAogwwSotDzhzg6dJFojUYFrwTeBPXBkrCpLAEjYZ+A16OOsUTHDkxbxnPOHGUywIIkHr4iGKE8wpBUDoMOZEyRw6kRXVX9SasDC5B7ofCeTpUCWzUfEDPMWvspRbIqLuBth66izbRTS4dWpmRm1FTp4osZgkCN/3zwOrj1ZNDTZCCn9JF/rtz5HaJ/h0gWmL6kAjyi+lVLt3VZQlfdSPLUHpFp9t/U4pXJp6mSqbSuAn5pZ+ZLapOZTyOVskxJE5cpYxeBGR36HUg82yiFDNNSJB2NiDBBgzBm2F2FLdnNunTy3HoRyMGzAJn9RFjHa3AaFczTbuXP2SfCSxaADuDYCL7747KqOIUIenmEp2e/wCQZfKbqLZG2UBrRImn+shzuM/TxJyhbmuyldLkMVhWkGRpYWPtyxYfi2ufAqYQXIYgAuMxlHkcJophGFTuWuTp4x3J9mH1hGGkm4J2IwnqeKmYO0Woq6lz6wfKpKeTLKktY6Rscvww5JG15da9UqdGm8WkGSJUDEOG0S+KLE1E4S0JN8Wp0DZFzbPzygeqqzPRipyQzOMn5bQkqEEg90aRMFlhgS0DUxBJ3M3xoqhVRcT1JUoOxGDLQOkOw53AitGEklILE7b+jxdmVkMJjUhUE7SeRPIHa3XAHCJqUKzYgm4zDhsTZlje+1ntE6pJMTFHvVKusKSqjy2JsI0ki245+HocSUFU609koYw5BS9mYvcDobMQb3ihwfmFjp79vFfBeInQtRrmTTqg6fFp5xuTF9jsb3wVxejTOQmZLDY0hSWexyUNAz89RsIikFihWYJD8x+4v9oYZymcu8RqpOCVUzDDcLBIvJXxHCykmy66VgmliCHIzFw6gz3ZJAHNtY6hRPeFiNmfz0eM12i7PaP5tEkoSV3Egoo1htNhc4v4bxWr4ZOCTYkAsclBVx4t4i8XTqeVXpOixm2nT9oF4X2iemO7qDWkj+W3kMbSOeN0gcO44l2CZrbd4c0n9r7iFn4mdSqwTw+gVsD78Y1mUzdCse83rRpSj/2VEzAtKgGDY4z1fwOvpBMTIOJCmKpiy8x02caGxILjaGEtKJqkiWXSBcjPTzNm6RRxLKnKUC+ZINYyyqpJVyxMEkARAgR0AiMJBXSqmZKp6JyWCVFX5Va/7sRJL6au7RCUrElU02Sl38MgPC3KO5LJFqQqM0UgoJewEkEkRuG1bCIvuMF8VMuhnqlqHeeycyQLBWxH6gSk6scokjEopSLk3/cwLlqi1DqpqwWSVB0knRuwUmNxIBJuPrZ2U4ISZg+YO3eLJJsFYQ9300bUluAi4F/ucrfv9oB/1CyJSrJAWQDAMzIuSeZJvOFXBa1MqrExBLJXs1nybS2kW1CBU8PZ3Zxe3pyi/sfmKJhap8JswgkH6Y+l/EtJPqKYpkpCjo7feBeGzsdNhl/N71hzxjustTPcZapUQH+Wx1FFBuQeY8UGW9RsTPzpEzilbUS6ebhQsgJLYbtYHUfK4LZ6BwGmlKKeUFTVZflGZJL5+kR4RlnaorFRYB2CbQBqsGbxC3rfcYv4k1LKmhSiR3kuQxKjb8osC9sgUv3tI6dEmxtvrzz5PGR4fmSmc1jUCGmRE7/Q+22NH8MSBP4dPkrAKSwvkXB8R1F45W24ilLO4IN403ECoqkLU1tuAaeiFI8JMKFibSTyxnkom4SlSFJKbKUVYgVX+VT3tdmfN3EWNhOFbdAefifttEstmOpLOIFMHYEnzGd45A84xVUS5szDLUWSRcvpsOupF25xxTaZQvrtqOZjZDTpg+qhy3vLScFoD0AmfrUojokJA26R1Fp7bAeZc/cRGoJUVNDOhA1hPOhAjUBzVgBPqOXOKJslhLnnCDdK2te5Spr5lwRcYsiMustJJSHOo+4fPptcaxfknXTrpsHUHxDZh6EG4Pt6+5rq+FlIBN3dlA4knx5bFosFWVjCdNGb/Ebfs9peHemolZDTO529DacYbiSVSv6aJhLFmy97XgGpKvymBu0anWp2pk+IqTJA2kjYTAwTwkpwKGawLAtnyfVvCJSPlbWCuy2YZawQE6GUtEkgQYkaiTB/TFPFpSVSO0LYgWe17OxZg46DNjcRTVpCpZJzEa50E4zQNoWAlo8Mo5PvCnhOqBaR8X9vzx9dKU5qt79em0aDE0XcPy5p1lWZUmAQQRaxHMfEfGKQAUlIuCIsUXS+RjnCAT/E5gA+JiikWsTflGwA32bB/GJwXxISnDSkgDLMDYkHMqyBuHiiSP6ZV+tRPgLD367xp6YkgGBLHmI352/fWw0lEteFJzUWfUElh4DX0IaDJq5kskgsBlsR94tr5U1ab0j50lqZG4K3IHuPxjFSKiZSzBUy/mRnzTz95PEJ0tKwBkFeitCPGO0qv8TR7wz3i+GoPEbjZrKd+pIFvXDTiFLLSpMyUP6cwOnK26dMvXIZQLTzVD5rEFj1Ht7CwgChXakwvEXB6RtYX3wrSvB3FZQWuXjGIQ84RnCrBdTIndmmVSwMlmBbwmSCRffe+CJiROMsEBREzEcQf5sIIFwwIctk7OIHAAUFEZZPkPBxtDTg+ezOay/jNOmUUtTYQGYdSsmD67emAey4dR8SmJEgrlKVh3AOWZ6Ei7iK5ITLQFKLqXps9x6Rm8r2krJmW/ia7kaWUNNlkQLAD02vhpx/4flUhRPppQ7JwSnQENm++d7G4iNMEoEykmNidwTrfJ46cyrFir95EFmAOkSbCSBJ5xHU4HlIV2Pa4SlGQfU8rmwGZPIawS4x4Bc8j+2sGUczAhlm99jhfNoiVPKU1uduuW/O7eNvaYheCKOamXOlVpKWCggX+zbcyfyIxybIEiSpXzFXdc3z0zDML5c2yipKccwIGufTfpCXss00a8kQXBALFQTcbxBN9jvyM40dZLEvh9GVf3XZ7Ek8jpndIzIyIHlnHMmqH6uWw8Y0eUIrZdqVu8pyV0oZgb3nmYm0++MlUBVNVCf+RVi6tenIZXbpEy6V4tDAWVzvdq5IGnu3Xu9IJcuwG++qYAN+fXDlVLLrMMpZZOLGpb3ASksRy1I1cDQP0kpIU5tkAdfdtOcA9pezSw1WjJpjQLghgXUGCDcb4R01RPpjL7SxUCUkGzAkWI6X2g50VaezmgYy9rMwjK5fMvRaASL7jf8Axj6jwPjiK8CnqR32sdFdRu3nGcqJM7hyz2Z7mvL+I3fZnjCKQ1Vp97k4o+IeETamT2dOkA+QHvlDnEmfThKTeHeeyYzzEJUejSbdQBf1ImJx84quGVHDUhVQrtFjqW5Am/0jnepJOFgVb7dIsbglPIqoH85U8SrVCkA9RAsf74pq/iibxPKWJSmbEgkKbJneBKGX20rslHx1jzztRne9dm0hZ6GcWUUsy0gO8aCol9lIEt3gTs9m1UgNO+8Y+zyJiqqiRNSMxkeVvtGW4XUS6ecqWvSPYuz2fpdyxR1Jjab/AEN8fEviuirE1H9SUoJfNreYt6wRVJVMmAtbeMR2l484D0gR3ZMkRz6jFFPJM1SZkwkqFnJ02jQU9MiWkTlfMIx/B5NaQb4+tfDEtKeHrJ1VfwAjP4lTeJWLW3j03OrmHy4qJQpVSiQVIgxIOoXuRG30vjA1glSeIfh5dQUJmK/MXSCxGxZwWfo5a4InqkSVkd4kkZEe2u8JaCNT1VXCqEBJIB06oOkKSeZixmRNul1cvskKlhRJNhkkm+EkgE5XyyLEs4exCe0WEc78gLnaE3ZsaqNckjxOpFwJgNtIv7C/vh1Vyux4fSA2fF/5Fxobtl/7DI0oWVzJkwZYvCwA3+0G0KqrAFTQZsLqLAizEQTfkeZ9IVhE1Mo4UFsnZx0tceLA5db5iwtbqb370iTjxrUG7K6ubeIQYJ6wwF/XE5B7NM2SflYKZmAUFIYtoWUQYrV3lJIzy8L/AHFvGC2rPoARbLB1DfoTY7HCuXToVMUqaq6n7pIyZ7jkB9otUADBOX47WIWmkW8IEA87EekCMUTuE0iCqZMffPzfx9YqMpJ7xjZdmeH90rVqrana5Y9Bt8YyfFKsTliTKDJGQELqqZiIlpger2pkkpTqMvJgrQfUQNsXJ4IQO+tIOxIcesWJowBcx5jkeJKCZBUQVKjeCCDEc/8AGN0pSVoKMvfL6ZdYYhJBBEWKRFiwERKq0xEGBEKY5yYwUao9p2oHezD3AOb5OptAcIHPWIlHDh063/jr9IsXNLCotMKi+UFQSOp1ETJ5n22jFMlfZvdXe+Yub9dPFtdYsMokO4tkNugiypDPpGkUkI1ndqjKAxQdEBgfuBfSkIBqF53wJ5i2NRYZZpGEORkGc0rCj3R4+Og+/wDxGpi3h7HvlP8AVJ/M/HvbrbAQSFFadw3o2gUX6X2IN4KnAiSkDO/vSF3ByKWdq0TGhyVO5G9j4SCRMG2HHDHreCLQzqlkKSO71bvOMwXds8xAk8FNYWB76Xta45nK0XZ3LgyJU+qgwCN18V7GR8YVTU4k4rjYqSxI3bnnmepgummDE2emdnyzy95RXliYiTP72x6lnajMX9bdbtFlVT4DsDb39oYZB2FQBFo65AXvAAqkRAmJUWA3E9b49NlyxLaYFKSASyFEE2N88xnkS9me0BrfCSkt75eghpxXsvUzQFZlRFNyov7xAgj1w14P8WU1NKFGvGZgscX3JL+jxXUpp5mGSpy2vu8AHKUaNI0i603EuwYWYSNMQCQwk+98D8b4v29WMQJRhGFmsS+LFysG2MXoozLAMkDD6vmXL5RDI5Rqmn7rDVJkeEFQTI8sBwbdDznA87FImYC4WGsPmdROh+bJtm/tisqBSGDv7HnpEuPuaeTKCq9Q62DERo0oToGoAatz8k+mFVaJqqmX20pCDgCmAZRKtSNMshltBNKggrVYhrP8wfMW6dYA7OeDKW/7j3BuGC8o5GWlW5FSMa/ji8C5EpJbBLdwdSGz1SQCFC2aTCyjS8oE6knK+eh/cQUhtvp6nYCBN42HxhEAJk3AGUdszfrn4lukGKBSlzlFa+JpUMRc7HkPNG/qAecHlGLlS+zGHEFCzkEEXuBiZmBZ92YMIiVOHyg3IZg06kkarjUumdWhCqoY2An4icDzkoqZRlzCwIbEX7ox4iUi9yR4ux5cULHC46M/g/8AEJ+2nAxReNQYt4rXicJOG1i3BYpKT0LiGJwVlOTh5XjPcLzGloJ264+0cKr/APqFIJh+YWV138RfzjKSCaSpKFG2hO0egdneP0qcam+gJ/xjOfEHA6isDSgPEt/MP6idLqEgSy5h3xXjKZqyBhaJYD9CcYJPwZVUfemzE9A5+oEepKRdMMSiPCM7V7AVK11rICeqn9JxROqE0nzB4nXcRCg2GAKn+n2by9yEqDrTafwYA/TH0DhHxxweZTy5BWUKAA7wYO17hxnuRGapEEzlLVqYP4RlCGgggjkRBwy4lWS1SMctQIOoLg+IjYAhEm0aOv2Po5pYYFHOzrv8jZv3fHyjiPEBIWVJA6Qon10xAwg2jC8R7H1snU8R1rPhqLYfI3VvT6E4+pfDPxBw+vo0yafuqSLoVnzP9wJ1GWoELKKnXMnFasyY2PD+M1v4c09OojYjc+hHM4xXxR8PSfxH4iSrqk5dU/sfDaH6qKWmaFqV1eMFx7tBVqjuyxgWAn12PWPXbAvB+EpqKpEsfmNz9T5CLK+fJpJajKAxHXmbesPezOT05ZxrVGJS1RZRvFEk20kSeYvGNf8AFU9MmZIDEIS/eR8yRhIwtdwqwyP0dfIplS5KBgdRck69WiVGQ+lgxnYBrN0uPs7m3/Gbc4CuQptzsBrp6sBmYuVkxDQJXrh2LAjSGFMEWBuDUI/p8oH+0nni5EvBTpP/AOhe+eEOAT/uOInkE7R1BZZ/t+v8W8XiNMgPri8sJgXJBRlJ6CfKeQHLHZswplpBfD3VDwu4bIu4UXd31y6iXjyZ9ff08DD3gdNVM1JvGkiZmdrbXgfOM7xKeqekCVkHd9t752v4RyakpsI9DrUO8oNTBgspH1GMVLmdlPTMIdjCQKwTQoxh61FgSHpvqFjFMMPg6xI6Wxr0TEKGJC0sd1EHxGE33vfOGySCHB9Yw3DMtphzBM3G5mLfONFTSxjBVk9+kEzVWIEMWBBuSb7hoaJ3DC829vSIwQJ01sWIjK2l9MJ7rDUNrFYQg2b31zvHzZvuqgp5gake6VlABjoeRPL59sHUcqVXvLQAicn8v5FDcDMZZDn/AHCKFKMsgk902fY7K+xGdvEurkDqVUBckEygYpE2AYgajBva0EnC8y1jF2icODC+JgXPIE2cFi9+6GcwQJhRY2f6ZOft/iOUaJWooYAGdtJb6CbNO0yAYJtjiJspRJlkEf72GmZAcjkLnIPEVuUX9R9oR8XeOIMRv3h+1ffqLA+2GfwReVMQcigac9tr5RVXMJ1ObfQZRoeMVQajTVLGQdLKFddQDXgeO5N5NsKZMrAnDgIAJD3MtgSBhLWDNYkHOLR3S1ugP8v6CBe7k+Hf0/dtxyO+ISEYQol8+X7fxpF02Y7A6e94C4nmSuWFakHVu80MxjwkKQUsTqm5m2w98M5UuZT1UtaEiYjBjbUpcFyD8pTuCq93YtAU6cMBdTKdh1dvLTyNjGt/084s9TLGnVM6HIX/AGtePrOEHGuzq6xdbJRhcB7vcWfIaN5RSKSdK78wuTrCP/U3gdX+IR0GpXp7DeUJ1W9iDhh8O01PxGlmrXMwrQWALMXAw3J1LiK/xFQpwhLpGfv28DmnUXJUqKuvnGorOoLWIjUYgxtANrYY0PEZpM+smh5uDulTMyOWhAJVcd6+xgsyESQJcokBwD0v8ufno8MEoo+W/hVLQA1RdWnzloCkzJkEt+xhBXSZsw/jJisUx2Jv/phIOVwC5YB7jyi+nwSZndSwNjcnPlu8J+z1YrTCypGptB5jVAMg7G0Azz+cM6uaqslo7VBBSADspIcg769C29jASRKJSlQIctyvkfGClQLci2oA6urMAJg8jf4xXKkpWUy0H5nAIf8ASS1xd8uhi2bOKg55fYQ1yuUYU6tUq80wSCaYMOR4SC56FthYx8rq+pRLlpShSXWWspQU35gWASRkLku58OSsK5yUHXTlyPg0K+yTiqoSautGOooY8JbUdTbiZI/4xo6yWmnpJNaFoSnAAygCSpNu6CC+9rhtjYdCkqVMQpTKBPqXH1g3ttmlcxTphFFvW3Qch9cYKixlSlzFlRJd+u8O+HSVplHEpzHnucWDjZ/D9T2NdKVoS3/K33hDxmQ8pXn5XhrwkzAFzj6lUEJDm0AcLmZRs+D0yCJBHuMZLi02WpHdUD0MaqYoGWGMb3gybY+R8amM8ZyrVE+M1t8ZunS8RpEPGOz2c0tI3GNFRzpskMhRAOmnlGgkycQYxpOzvH6VWmQPDUXdT0+8Oo/LC3icuaVgn5Tr9oUV1BNlLBN0nI/YwBxjOgyDcHlidF2khaZkssoZEQTSyCGIiXZeklSQu67j0Ox9v7Ye8T45MXLCpmZ+sc4ipcpsWsJv9QuydJ2GYogBx/1V5N/WP6hz6j2u5+AfiJMmoVS1AHf+RWoP6DyOnO13DKE0yqlacRttH3Bc7Sp5R0rU9VtMnYq1r+v+MF/GMipFWiop191wSNlC/Qg7eGRh5NoZsxSUYrN4xmeJ8Vo06enLatbrp2ACz5ojc7jlbFFKmq4vUiUpIDlyXJsC/gAG322j09P4RJUpifypGp0iz+FFOlRRpEJqJg7udWqwMiIv+UHDTiLTKopljupISkDNkBmGpu9tTk7iKpH9NJBudepudmv/AJi2ovi1iLlQ4BlXDEKG5+Mb6hvF8C0swKV2J+Quz/lUzuNQ5+ZORFwzCOLDXGf295eWUaPs5mEphe9MgkhQVB9iOYm+MlxaSqZMV2IuGcgnxfS1o5OStQ7sMM7nKyVjpYqsAraVPvOwAiY/Q4BpqenmSO+HL3uxHTdzk/3EUpQhSLh41XD64qUkqFYLKCfkYz9RK7GaqWDkSIWTElCykHKPGMllNlUCTy62uB19t998fV5cvCgkDIOdbWvfQa7PfSNDMmObmDeGU0aucs4UVBGhtgdQ2cA7rNwsXHK+LygTqBdXTsChwoC4bRSM821JGedopKilRCjo45jbq7eF4C7a01pItCdToxLPEAkxsJsLTthfwniHa8Ql1EsFKXAY3LPd7bFs/KJTZSlUK1q1AbqL/WNH2MBzVHumqsEAnwEKy2gnbp1kYZfHdPT0qhU9n3zZy7Hlm33in8SkSEzksVkZ/wAaQOcplcpMuWNO6rpEsbkMZ8LEGJHoIjbCCdxqZVJHYSsDhs7JsxAZjfMF3d3xQTIpZ0xIfX5idTq/UeUYrKk1swX8wm/yb7bY33wnSGno1zjbFYf9uvmW8IGqVfiK9KZYcI3ja8aLz5lqU7BHuGsihlbkYNoN/wBclJKFFZxMrEp5bWSSo3SXfvXNhhyi24UQUYeT+rN98oU0eIvQdRVQPRYkAzDDUpldQgqDq9oA6YjVUc2ZTrnyVg6KSxYAkaHMOkXFwrrE0qQpQlkYSclZ35hs9oLzlJaaigghVEEn/uXu3tzEwbnBaquZUq7fIEMkA/Kkj5SAo8ntp4RWgMlr+P30J157QPnuLVwqmiglQS7qAp6Cw82lVmQOeC+Gr4bSIKalJZZFgCQkCzkvZychoMg8dmLn3TL73U/+uvnq3QMDnnr5YVe9Zp8LqyEg7FIYeQ73NrfWjiXDqakr2ky8IUl04CG5lSdmNm3e0cStJSkoSADfm+tn/eFLWBmxvP8AaPrb1xQVADGT/nl733ghCSs4U6xap5jc7el5nA0tZmHZIPO496ZeDxKajs7HOLKFHWrKDBWmxuQIPdlkif3Y4vnLXJlfiAHAKdzcKAILOBZjdrERQBiVg3t4HXfOCWyL1uHz3RQ1XWCzADwzeAJ0zJE35350VUyWeIyU0S8ZSMTYWw5EOrVtdH5mIyMMxSkLscJBDfQ+9IePwXuskE/iGJeFczE+gG8QOvLAlfWVfGOJYDJCUouGGQ1JJ1fJmz1ziNFNmCYEzRiKRm0P+zWQo06Hc0lCg3J5serHmcZrjcqemYFLJIGQ0A5DSAKkKRNMyMz2l4TqfSIBPX88F8Ikzp6cSB3RmdIfUFWEoxHKL+AdisqCGqr3zf1+X/4ix+ZxfXz58kf01M2oz84V8Qnqmk6CNfmsqlNAKaKixsoAH0GMqqqn1EzFPWVndRJPmYW0wALCMnxQ74YyBGgpxCL/ANbrUGmnUI9DdT8HDE06JycKw8M/wMmeGmJ/fzg2n2vFYaagCP6eU/Xb2OBzw0yrouPWA1cM7BXcLj1hNxTOYMkSoZ08m0J6Weam4dTDD9x7YMMlK04VZRbPwqSUHKG+Z41rAI58vzwIilwlookUwZ4q4JxxqNdXBsfCw6hv7GD8YlU0gmyiny6x6tkS5sko1zHX3aNLn+NTN8LZNMUkEQuk0TQ94Lw+jXywZo0OCrDnYlT7XFvjBXEuOTyvAbqtCutnTZM8oGY/zHnPCOzLLnWouZIYhW6xdT6St8fVaWrpKHgv46nBIUkFT57EW/SXFusU04mKWaioDgZNpeHfGaJGYZdBBDfZbwEQPEl/BYX9ZOMdSze1phOJDFyD+b5j89rkZD+1rCzlS14g4e++f18rDprCurmFbyABdUSoszC7ETcgdeZ2iLl/1EyxNmqJUod3Fnh/Vye4A2cn8rTQBibbPrt+/k+cfI8hpAkRBEzzmb7C17f28Uplqwg5O/UM2mt3BxdbxLvG+/v39I2HZzgb1b1nfRuUkwbTfkcY7ifE5cru06QDliYPt1ECVM8S/lzh4/aVFJVabFRYERFrczhSjhE1aQpSgCdDAgo1Kuo3jzXLcfyjeE03tLIdZBRwfMNMRI5bAz1xuZ07iNLNSrCEqS4YpN0Kd0nFmL21Zg9hDmVTy57GXMBv9Bl5v1cw7r0cnWo06qppqx4mG5M3nk1xvvgTh/xBX8PqlhIHZqN0NbwOYzyy5REUsxNWVqu2XSHmW4Blczl5qorrEBhZgRy1C4g8sL+Icfny65M6nsoF7hx4iF/EFTFrMkuNx1jPZTgAo1gKTkjkdmHoY3xupXxbJ4lRqTUIAW105pPMP9DluYYUoRKkEEQB287NVkT+IpyyWDjmk2Deqz9PyzfCUyK2vFHLISS7Pla5A3LZDWKKjjBRKwAdGgXsJwtiwdRJU+IHn/g4+ifEFVT0VF+GUWBSwItlr1e/1ziigTLRJVMmFlF4M4maTVKtSnZ9bCrTk+Bl8IETESN43J+cPRTFKlS5c1IBYMtrqSS+J9bHK4sDd7EIYDuqxDd3v0/LFFbIGpRZY8JAht9LL5SYMgfGx9MX0VbJkTOzWbEFKgzOFZtYOQbhjmCGu8dnus88/EXiYzExYaz5hzkCIHob35zgddEQMK1FkixHysNX8mGhsQC7TTM7zgZ6dYsyoVQ7uyLTEqSwJnUCIXSwIPrBAnFc2elMhImIKiprBRSbNcnCQQNRY5RYylTRg0L+HvziOV4llHD0KBqZcPp0RUMBphpJJsQd+hwP+NnqMn8ckTESzmAysDWDhnbzO73jgpDLQ0tQJcklnLZ2fX7wv4sndkgAqAYAsYHKSCfef1OGM5aly8RZyz4chbIZWDswsMo7SkYg484J4ZlTUKqJEnSCLwzAxPKJHO1sQcSJRVZwCWOpFyLbjTV+QjtTNxKJOX26X95wRX4zSy8OAj1jlxTYx4VJJkLO8Wub2GNBR/C82rK+3dCDMBwBRIISB82WZezMICnrlyUvOIxJNme4JHMt0hLmO1BbQurwrsJ5nn9Ma+n4NIkrWtCRiVn02ik8akidiRqIvbj5dlGqy7fqf30xyXwqVJCilN1ZwZJ4nKVNOHIw7y/ao0lhbudug9T/AGxn6v4WlVkx5nya7nly6+XKdUZC1BL5xDJ59ncs7FmYySeeC6rh8qVIEuSkJSkWAyhilCTKASGAjZcHrbY+acZkM8JapEO89UBQXG3XGDCSJhhdJSQrKMTxl4nDinEaKlS8Y3iNW+HUlNofSxhS8Kar4LSIGmzI+GbJsTfHuzAuIrRVWwmB6lbFgRA8yfHKWZiRjqkRGVVsCI+OYx7BHjUvB38cTzwP2QEME1SWDRpezfHilEpP2iR8gYW1lHjmYm0gSfTCoX2gEabgOUGb1VOakKT8SMFo42qhpPwivlL25HMQurZppGl73jDVWzdWrUymtgq1GViTazaSfa2NZwr4fp0U6a+qP9MpCgkG6g2Jj+2eloG/GmqURJRhYXU1wP7dz7vDCpSCMqKIFPwrbpzI5yZkgn6bUVE01K1TVNfSwDGwAZxYNaxbTFaJoZKGTl78f5z3i3hdEBwIsJ35LpBCnnYmB6QLxgDiRSunC1fPk4zLGyufPch7ExJK1JBAy9+/SNzluI08tpWWdWBbVvab+4ExbGIXSTawqUwSRZsveWvnC+ZKVOc5ERCv2bcsTTdNBusrJg33nFsvi6EpCZiDiGd2y5NHBVpAZQvHlfafKL3aVlAVtRVoEAxF42G94Ee2PrNNO/6hQTpc8uUJxJUbkD9L5nJr36s8W1KDJmiYjNwC2oO/TPfnFWRzbBQAbYw82WCp41tNhUgOIccD7QNRLIT4H39DsD+h+OmA6miTNAUMx9IoraaXNIVqPpFuZ46Q4ZTdSCPj9MclUtmiaaNGApXkY2+b7QJVpCw0Ot19GFxhNTyJ1PPExJZaS4PMHOM2jhpSog3hLw+k+UpVK1Py6JPqAZn3A/XH0D4h4lT8XpkS1BlOCOrXHr9IMmCnmFMpYa8Z7Odo8vUh2FQ1PtKsQxJmZ3HLA3D5fEJqU08tGMJsLmwZgDoNbuOcVzkSJB/1ABoGv5a3iK5upAfuqdEctbPrPwh/tOGE6iEsFFTNBVqlCQoeJJA8AS0VpVi+VJbmQPRj6mLv4modu7/8tS/khMfOBk09OSEmYRyKLeA7VvSJKSsBwP8Ay/gwLmMh3hBzFUMqg6aVIEKL7SR+N5jDGSqjpTjQkzF270xgkdEh/IsOmtRTMmDCSydkvfqrM+DaxVWyeXYELSKAbVFJJXoTJhsWHjUycMNQErQdMIH/ABOYPO8SNAJRBT3Vcs/fIxZnS1RaWq7+Vj1NNis/IAwqVJEomSkuAbH+094dLHT93vlF3Xlv1yPrHM/n2T+RQGqqfOReLghJHSJPQkjYYcyF0vD0Cqq7qN0Ic5MRjU9g7kCz4Ws7sMTNmLwycxmo5D9yRp0gSj2RrsNVWEESdZAtMEweh3G4wrq/iSurlYJeJiWCUAs7YgH1JFxe+kSlcPpJReYrErzyD9IuPYtzGgo+86GDRpgzbkQQQeYOEy6+bJaZMCk5MTzfXexDaMdoMEuiWGNhbMbxnK2UZDItjS0HxPWSAUlWMf3XY7vn4ZQBV8DSg4k26R9kazFgtyxMAC5JOwHU433DuKSa6mM2ySn5hoOfTnCA9pTTsKy75Hf+Y9L4T2ZdFDVrHkg3H+49fQY+c8c+OpZUZNAH3Wcv+0a9T5EXjSU1YrCwj7iKkCOXTGLNXNnqxTFEmGUggl4y2dEG2DpZcQ5ll03gX/1GouzmOhMj8cW9ihWkBzAkFwIHqZvVvY4sErDHvxQIbIwFWq4uSmF86dAj1sXBML1z2MVtUJxoKX4arp6AsJAByc6Ho8Kp3FpaSRc+EfIGOGlP8ITMX9dYA/tuX8YFPFSr/TTfntHSrDHZ/wAHLAeTMB6hv3jqOLKBZafKJd6RvhTxD4aqqUFYGNO6fuM/rBtPxdKjhVY84MyubgYzcySQbiNDS1zJYGNh2V473SMJ8zT+EYTV1J2qgdoInU34tlnSNDXdsvSfiAUEOBMi0OwUH6x9cNVcQFdQyuFpJxoywu9gbW5H0hVMVTBfYTDhY3IjM5fOh57gVFQAAu5vH2UXkzepmANrYeGhmplidWICBogC5PIMMCd9cgLl4qC0qsgvz08HuT6DUnI9ozIETI238wMXNxfnz0nA8xQSntFjx2ZizZMxt15ReA7pScvbxr+BcJd6eqtV00lE7AkDmASJX4xkeI18pE4pkS3Wetz0yPLMQHPnBBZIdRh+O1GXXwgkAWAII22scJv+j1a+8zvzgP8ABTFXMeV8Rywd0pOStOmoqVDFyX8qgG8xyO1/n6kuYZFCJcpnmk30CEFvF1edhYZMrTJ2JQfDdtyXA8mJ8oNrZHLvRL0pTuwdRY+YEjRsPNuLb4zU+RNkMrFiCiBlkWvqbbEtDWlrZgmlC055MMrXjHZrNCbYLlSVKyDxCrrEJOcVjOziS6ZSPmDPFSeIhesNctxNtIE7DAS5AcmGcmdLKQ+cej8L4wrZIUWAOqkUPrqBH64SypCk8RRMJsFpLaWIhDW0BmTlLBYExneG8Dp5elrIDVQfKRJW8q5HMagB84+m8X48pU/8FSjChndLCxcEC2d3ye1rxUimTT2SH/vzfle/lcQPUQzLeY7E3I1Wn/cLm+E0sJWsAePQG/gUjMaxcVEJIEWZOiwZYBlmWARAvvf1BH+bYFnzpcyUoqOQLtnbYaM1tLnKJnum2UaHiHBlABpqGkSSLAaRtN7kz9MZyTxBczuzVEAHW5Lna2VoqkTyFXjMNTlRdQVLSGmDqjYqJkRseu+Nak4RYOCBkpjZ+RDEG/MAxYScTnPp/IjjUyCI82ykjYtLM8eg1NHsL4lJmBRVPWAQnTQmwA/25A/2pOseX3UBAzPv3o7QZkUp0xoVyvNtADMepczLX9IvgaYKpZNQUYifzKLdGsQnlkctRFTgAIGQ0967neKK50kFHLCZDQVM6Cg3/pGL5Spk1Cu0S2T3FgFAj1Ja1ukSAHSCOFZjRXC6gGXRKkkFlqaCwUWJLAaYItiz8KqqkTFJGId4EuGSoBTKVm4DlSWsS7FoioOcNgWcP5P7y8YH7WcOLVGcLpXkvQD9zjJUM4JSEu/OHdGUrkhCi53jQ/6ddmUoEZioAaxHhB/7YPT+sjnyFuuOcWnTzKMpBISc211Y8tW3jN8SQlS2GQjZcToSJGMtJUQWMC062LRi+LpE4c05eNFSqeMZxE3w6k5Q9R8kKazYMSIXz1QDVfF6RCubMgd3Jw34TwmZXzChBAAzJ/bWFNbXdklzcmPloE4+g0XAKKlD4cStz+0IJlRUTtWHKGeXyUqDhoZgScIg+noCuUFQw4fwokM0W2/U/pgadVpCgh7wzoOGBWImDMt2fYqahXwiw9Tz+B+9sBzOLSUzhT4u9qNuvX6dYuk8NlmccWn1gev2eeNbKQnKfte3p64ul8UkqmGShQKhmBp158oHVwhM5ar2HtoR5nIMCSot+GB+KcJp+IpDnCvRXLYjXlC5MufSrJQHTrt4R3J5k7Y+Y8QoJlJOVKmi49eYjT8N4h2qRhj0nhmZbOUDlFuAgt6IVj8Ywm4XOlcM4imtm6P5qBH3idfRyZZ7WbcE+phfxDO0JFKmQoQlDTEli62ciAQQYG+2n1w8lz6qtmrmqBUXsWGEId0uSwDOcTkAhtoGLJZ1AgizbbNmSOQ/irLVwHDQTGwm9r3Ity/De+OT5SlSlS0kXNzpbYG/5vXK0ebf28bjhPEVqt3SBe6qLDBfMpIOo+l+cXn64iro106e2mE40mz5EWb0521gGdLwDGTcQlzmVqo7L3NJ4MairSfoY+mGsmpp5ksKM1SX0BDD0+t4KQpKkgu0ZfxNEo2qAJUTIBleYuJN/X2jV9qcITMB7rsXydnF+j8jfcG5UtIU6Ve/ZiNXWUelSALOfG0jTTEzpLbaiYkDp9OS6QVJSuarBKd3/UdkD8zB7gMN9Dxc4oPcuoBhy5n7DMxTS7KJpJevTmJYmYF4AkiNTGYHpONRTcfoqNPZ00lTbsHLZqUXdgCHJ3YCxZarhyJt5yipRI9dh1+0B8X7MPSgsukRI2kjlth3Ir6Di0soBEwD0PI/tFMzheFRmSFME7QhkqYO2Mxxz4dMkmdTB0Zkap/cfTWPUXEVJV2c0333/mNL2c4iBWplj4VYEj/beP0xgquSezVhzjX9t28ooSLkRquP0FzFYZnW1On3ekBSV1sCxKgj0/8A5wfwmZSSKEfiECZNKz8xslLWJDh8mHM3tCRNPOlOjGT/AGjTmdfKF/DMkaj6abKOe4j03834zi+vqhJllU1JI2AZugDAem4iWIJD+zGuq5hAFRxSliTItAQAAgx5pG/OMZBEmYSqZLKu6wv/AHPYja/g8DBKiXDxXk84pBSmJpiQSesTPtfHqmnWlps4sssW5ZfznFhll3OcLcrkqYWWUhl5tzJ+NuUYYT62cpeFCnSrQaDzz5+kXF4S8QbS+s/YdiefhcadQgX0mD7TjSUITOo1S0XLAgakpBdPilRI6dI4t0kE5e/vnyeOZikYgQHUhqcmxO8T91llfm/pORMVLWJ/zA5gWJSXe2+oyDgNo/lAK7o/wfdjyJiCywZlUwF1lTuALn5iY9sR7ssvMV3XAdvAFn531aJXLJAv7/wOcaPJ8PQVspmaiadNLwhjckABZUWWFPlGxjCuYibNm1dPSzCUlgogEAvmA5JIJBuS5vvegoRUycId0l8mZ4Z9qM3RCKRGtjt6Dc/p84p+Gfh6onVau1+RAfqdB9z05xPh6JvaFKjYRVwriHrh1xfhmEG0W1NO0XcY7ZU6aaVQ1G6zCj53PwPnGD/6YVzcWJhFdLwaZMViUcI9YwnEe01VyfCgHsf74bSaCWgZmHiaJEkWJhFmM8SbgfGGCJQGUSNSUhiIArVZxelML504HKAKjzh1wrhU2vmYUWAzOghBW1qZQvntFuWp3GPptFw2RRS8MoX1OphAJkydMCl5bQ7XI+mJmbGhTw/lGoyXBCMujEbgn4k4zFRx6UiqXKJyP2hxRqlpliUR7eGHF8/l8vkafdgu5tbaTdnJ6Dpvt6kYykqeKcSramqlhpaMn2GQA1Ld4/uQCMpc2RPdaThfTTr+8Q4zxKsUy1JXRU/l6yqkND8gWEBR6dcL6KnSaafWY19uS4uGPeCdC7l+VhaJABFUVpycuDyGecdrcXapXGtgaFNRoRkEudRChjeRAkkbdMES6MU8mWmlUpClP2igpzpdGTEkkAWvrrEJQ7MrI/M3gbuR6WgfNd1mUDVv5L1P+lTp+LrY+HwWveMOKDi1Rw8lCWXKSpjMWbnNlM7l2zv5R0OuWiSbvmdvf1tGJ49wl6FQgoyxvONXxCTI4xRdrTkKUPlIa7aP4+cKVo/BzhMlP2ZzOnWNB2D4g61FSn5qhAmdh6+g3x8g4nIQpDryEaeYJU2mxLOV4Y58UKNSpRECvrPeNuW1jX4QATsSCOdsa1XEa3iCUlCFCThGAYS1rEqOViLE2AflCmV+HAeUUgHS2J+ep3iPDKSPVUMwCmBJHUnkPUj6YV1y5kunJlpuCTY5WFn1ya3WLypSQTG0zGe7uihokIoYrUbTztE2Jgifw2xjpVKZ09SZ4xKIdIfTlcXFvWxgES8cw9pfaFeZ4jl3Ytre5++R72nDCVRVctASUj/iD6tBCULAa0ZijkHcHva71YEvLMKa+4F3J6WxsJ06hpmTTynOhXdRPJPyjqQW5G0S75+dXgkAD0v6xMuBIVQQvsI5wF2n0t0mZilSJs9QVNXdVhc7tmAbPYE65AC8TdKQwGUFvRBTXTEOhuBseYYSZHXb8sL0ziiYJUwuhYsTn0NmPjaPXdjH2RzY8hy9TMF9Woklgn2pWRAG40zywfOqFSCaj8QUKcMhLDEMrgF9rnM+JHglRZALJdy9s9976DKFfabszUQAlVCkSIPI+g2xveB/EVJXpaUSSM3B+9jA1ZSprARJDN4ZRjwTSaMIviDgIkj8RIHcOY/T/H0inh1euRM7GYb6HeN9wXODMZbumCv3EPTpnZ2OofqTe2MZQLXSVhMogKmjDjP5QCC+R0DWD7Q4rpEtShOAxE5nbzt73gng1QJ3rnQSiyDGq97g7b89zyxLiaTNMtCSWUejg7jPLyzMCrBIAgGvUUuO9qorNcIWM+LVYclvpiY8xPLDym4bPMnFIlkjQ2uzcwTq5AOVnMRVNQk4SQPGJoXpELqKjrBj1IkXF9xbpgGpkS5gKlJch8+Ra4zFxkWPKLQXLQxqZpgsAyTsT0/U4zsuTLVMxLGECxbf7CL8G0I642/23k9ZBB/piOXPntjUyFS5UwTBZi9tWvtm75kCKlY1pKI7Qps7A+WmoVAzQLKAATPoMVSpC1shAJIGQe58NImVhAO59I5X49QoeSHqBXGogEL3iqCBIuQQYJ/vjTU/w6fnrVhCO73cTOErKhjux0y55wumVkpGrqGiXNwcraHOF1btSXKgsYUW+d/0xo6WjoElXYqSSrNiDHDxlKFOEEA5uDFJ40aryTPIYNk0kqXKeUzG7jI83itHFgucSLco3uT4U9OkC/mIuOnp79cfGviX4jTWzzJpj/TTr+o79Nt89mbir7UiEvFKEThNIXDWmW8ZnMDDNEFz8oX1zghMJ56oAqvgmWgqIAzhTOmNFmTpasfW+FSPw1GhBThLXbfeMuwqJylAvDOllcFqmQzlUdo2uU4QWpI3VQfwxkJ/G0Sp6pR0LRqZVSjCAReGHEs8cxw/u6MKo0U2qmwAEWJ9bD59cfPeFppZnFZ0+uWcKsSgkZkk2boNN25wuqqNcuaSF4VG411hLlc038OlB/8Atl0aIhlbS3yCDN/XDGVTfgqha5RdyFJLkOLtZ2fMENnZ7RNR7XvKzIY9Rb6dM45k8q9SVX7KzNtlWOfp64rnzpVOBiyJb/y6/YGOktc+yYcL2ctLVACVA3Eam+ySNoG8x0E4Uq433mSjW/8AtGo1ucmfmzRT2wdgPf3gfMcJqUgalJtSgeZdwCJYnoD0NzFxywVTcUlzFpRNSygXY5YsgOvSw0N4mJgUWNjC7iVFa1AiPGgkFqxao62Bs3Qn3v6Y1/w7WTaepEpRUUK/tThC7kthYgNuGBytnCdKE2WZJ2sBo25/zGd7KsRWA1aPFBboJvjO/FFKmRUzUAWzA6h/vBXB5hXTEFLkD1Ea7itZRUqqlJ9Gue+gTUkDUJY8jIgA88ESxWqppRnrSlOBLS8WTOzpAdyGvpFCSTmljqLN1z23iXAaFFmJqmwg6YNwDB26TPxhRxWbUS0JEgbh7Z3P8aeEdmKUB3c/4jR8VzqKlahCUwD4VAlmtuZ5kQQfjGepaaatcupDqfMnIF+XPMeMDSUElMzP3pGHYNNtfxEW92H5Y3aJiwkAqSPFvT3zvBhCTkD78IOytYkpTtp1AkRuerX+OnScAKlhKlTfzta4tbIZj3mI4U6wuydQmgrMJ1F5kAyQ7HnvM4PrJSpfZGXpLRa+RTuOj/wY9IwqUoK/Uf8A2MX5fO+ZSN5Jn6z74VdhNmzgQcJGX7bwbNly5csKBePqFcqf5fm6FwgInnPLr9MMwpII7R22SA9tXJG2bW1EBFJzt6/YGD+GIlGlOcrNWQXamupu7BsCDI8MysDmMQTO4rVVkydSBMpSrjFhYszjI3Zi5Z3eIGYJElQlZ5lR1c3AH05QDxLs4tam1agoFKd2meuxvjU8I+KqeapNLOUVTCLhrfYRCqoZc3DKZlnX+YzOVq1snVDDUNJsY9IwBxz4YROQZlJ3knNIuRfTccsxziumrFU/9GqDoNn0PX20a/K5mnUBelZGUq6DenFhYfZAAv7j3yy1rnt2n+qkvf8ANv8AcN+VhbWDFS8DXdOh0/iBKtFSKmsKVMszWJj33ECw9h1jBM+YZhExDhQAAsQQQGDdVAZG7nrHEJAGE5HPn18PKI0ie5oBo1aBMi8SSs3+7HLpfkGXFVJTUzFmxs7N8wSAW1zfVrGwLkwpUqUlI+vv7RcMxFhbGYRT9uvvKvDWZ/SS7RXrLXvG3udzflExaLgz6OUpRISAkAFnJIBbkxtl3i92Nma68utRvaKq+SouJqCo1rEVD0kCHn9MWmsrErMkTigvkGbNie7hyiBkyynFhChzf94mnBsmD/3SJj7P1+hHyp5EStmU9Up1LmB2fI6pffQ909QdC1iZoSGRLSPY/mK+L9mEFEVqRLLCgyIIYjVH/wASDgFU6bJndlN1cgjIpBKX8SDBclcqpUZZSytOnOLf9OOAK+b72oPBR8QB2LnyfS7e4GCKvi1ZJoplPIWQFhj01bYnLoTCfivD0oUFNePWOI5QMsjGBlqUhWFUBSJpSWMefdonRCQzAHpN/pvh/SBa7gRp6NRIfSMVmq6kmD+eHaEKEHzp6CM4V5h8FIEJqhYgNRJxvvhfhAb8XNH+0ff9oyXEqorV2SPH9oYZNNJBxs5hcNFVGgy1hXto1dDISARscJZlUhJYmN1Lp5YALxtaedT+BNFR/N7oqI3kggH43x8iqpZnfEhExX9IrBPRgSH55QpqKOd2pKFMCc4xXC6dbLBqTkGnUAuDJRt0kciYAn15HZ3W0dImo/EUKiyXChd2yJBs6Qc2PV0kxaFLwiXOYkZKH0NvIj9nIyuW75lVYkj2HUT/AH9sBz6lNMjGslvVjn/jZ9CIke65P8RqWqjL0EqaH1FNJZSFvrvFtR8ov0Ixlky1VdSqViDO7EE2bq2vmIGbtFkWZ/t5axm8xVZw1avUhREuRM7xAHmaQbGN9xjTCXKo0pQlBc5JYucsidGs4JIt3TqSkflRb6BohkOIBWVqXeoT5e8WFfoJHM3id5MYsq6GYqWRVS2GThQJD27wzTfewLAxAlC7Av4EeTi/swe4HeyshKqFtNvtKQQdc6rzzHodgaeGqIKAod5CwH5BQ1DEW2BtmGeOpcsDoef2jJdk6OrNiNAAfdz4RHP1wx+NVPVKSHJZIYZuRpHuFjDImqYs5y6xoM9mu8dmFXvNTMQNIAUkxpUbxb0688UfhZcgBIlrQQADjObBnPdGfJTeVuS2YB3Hq2d+j6h403Bsu1Kgz9yFYLIdtJ8rDyg84n5GMlXz0z6oATHSTkHGY1I5t4RTNUFLCMXgPuYQ8ez4r1Nak7CZgG3K31j19Bh9wqiXSSzLX5DV75nyOXS8Xy04EBMJ6/Ee7Ok0yxABkD7wBH4GMM0fhFJeZOKVahtrba5+MdKJhLpS4hhWydRFBcaHOsNEwukkka9j4Yi/KcQBkzWMtlpCUlxqVEJIZ8Q7xIyB+8ULJGz3bVt4Gp2UU7KqpABuAVvqIudXmuPvc4AxZOmmoqQo2LjJh3LDCDYAADwuXDkxYJeCW4v+/vz6xU6jVCtP3SLb+nL2wPULTLDksobfvkeuts84IpkqVdnTr4RbpADA2ExJ5aqSDn6z84IStuywh8z4BR+1+l4FP5njubRTCkGDBcDneQvoNpP9Mc8VyVLEtQRcqcDcJyUepyGjYuUezU509j3rbR4vq5rVVpu8EoDpXZRyUGOSxMeoxAyx+FNMgMnE58BzuMTsem5ePCxxa3v1Z/fOJ1OICoP5yrVJ1szMAGJ+wspGlAN43IwVTT5tKr/46yhINki6Qnop3U7MSbAkaPHMBw4RkzeftukAf+l0NWqn31MzYofe8QI2mPWOUkio4mmoD1cqWs73SdNQSdWD7P8AmYQRJwH+k6X0BtmdC420iT0hbW1WpFwKrys8jpG595wGK6TLL00sBW4dRHQqsOoDjeLxTrV85t4D0AD+Lx8VdzMEz+/37+uBVSVzLzLDP0J+gPgIKTOlyQyLneOpRP4K3rpfykDnP6jBPY9mDbI4S97gOxPR9rA9YHVOxFz/ABf30j5UY0yRqIlkfc6SpAYBuQI+YPziZQEFCwxSoBQBbV7HdlZ6FrsDFQUF93I3Dj3tl/ESpuWYCwLECNh0CibSdgMUK/qkrUC4cnfcnnvFqv6Qzt78olkqYdiqnzawjX3uobaYkCSdgOcRi6sQqnJQm6ktbR7Ep53sG1OYDxXiB7xy5Roex+SaqtanmFWmyMo0wRJIJLGeZBX4GM5x+tkz5cldEk/mKnL7AAHYMfOKJk6dIUGAI0UNf26XiXfJl6z0lixuRzJA/wCMPuF8GXP4aicsXU59WHoHhhhVUyhMV7vFnHO0FXu+7pErI8Tjf2Xp774ydRRyBUkG7eTxGj4fK7THMD7DTx/aPO80DJnfDJGUaCakNaFtfBKYTzzAFZsFSpalqCUi5hPPmAAkxfkUn3x9kkBUuQhKgAQBYZRmaZCZkwt6w4oZbEFTI0Eikj0fsfw7vcuDF1JU/Fx+BGPlfxZxQ0FdhJsoAj6H1EEzagyGQYyef41UyfEKxVZCkrtI2E4EX8PVfEaJNWkOFgGx7zdM4nL4nJnp7CcCE7t94JzGYpu3eU9OirJE9SZYGDdp323HLeUhUxaQFOFpswtcWZtA27vd7ktIIwhsxuMm35wx7N5Eu2umTrUyq28XvO1jcWwp4vWJlp7FYBQcze3TfINyzERnKwpdQsYl2tzCtV8Lu3MnUSt7gLbYbSOQGOcDkrTKdSQNrAHxL+JByv4xp0lMu4aEHaIgJldX/TNQs8qFJhgt1gEDSoEtvE2w+4XhPFki1h3WxYcTKIYqJc4trA20iU21Oo/3Jfo++TfaGdWlqI8SCCCQWAurag1zcG1xMC3LAXaKlKVjSrEXGROYYjLPOxIv3rx6KeK55aVMvNhT7unyLkyGMdLn8PQ4Z8Doyud2s2yQcazoGYgPvYdT61zZnZofXQc9B76wJ2TyhpUXrtqBcFVIVCQDZ28R5A9OY3wrqqgcQ4kqYWYHFhKyg/2gEDRtxlneCOz7CnTI/NmTqNR1c/4htwnJNmKssKjLN3W5+ZsMD8Rq0U0rCggK0Ci9vAX+8VzF9ml/4g3j3E4gUyZAdHk6j5id9Ijfl+mAOG0GNzNTYspLWGWzl+b38zEJKNVcvp1+sZ+oCtNqoBKqVDxvpeQbddUe8RjRBcoTUSppACrDYHMK3ZrE6A+EWlRPMhzzLZ/v4RteHcKD0qbGg5lFMkqDEWJGmxjljHcXnS0VsxCZwIBZ0gkeBKnI5+VopTV4QyZluYP7iPNKHaXMkkU9RBMxEiSNJseoMY2lN8IVS0iYwRbMljvpcb3EXzeJ00xWCXKxWaw0fewzhtRXMVI72nTpliALEOxb+kEATO5HPnic+kk0aSZs/GQ9kgMG3WQ/gxPSIJmqLsnCOZf0/nOLKYUVCgjURKSYDDaRO5kEROBxTTKmXjT+VsQAuNR4MQHY5EbPZ2uEtv78/wB46abKPFqEtuQQDpIi53Ej8scUhK2DDIEDmrpyY7O8cSq9j71iyhkmqq7iJBmJA3sAP/1t1McsDzqyVImJlKuGZ221Pi56M8efCz639+EaKjwWihViVISnqI1CSWuLN6GbG8dcZ5fEqmYlSLgqUwLZAWNxztlzuIHM5RcJDXgKvxDLUwFpoH8NjETqPjBBuD0ubfODJdJWzlFU1WG++1gRoedhe+0TSmYT3jAFau7guxWnT31Gwg9LeI3+yPoL4N/C09KP6jk5Nq7CzPbdzZn7zsDegknCjP3+0KkzpeWogJTBjvqg1M0ckXb8/fDhNIUSxMqjgBuEJ+YjcqPyjYs50TEMRWrCjvHe7eAsT1JAj4vmD/0szVL7hGGkNH3YO/QRjyKXhtQcC0qQTkoqxXP6gQC25B9I8rtkBxhPJh9Rl4vB/Z7jAzKutUlKvdsi1E8LFmbUAY8wBwlrZVRRzvwk3vJK04gbswZ0k5On0izCJsrt6ZIfVw4DBotocOWjlUDwzFzrI8yEggFp8yHpveRth5xGtE2uMmmAwSkgB2Lg4S6NlDU2cONRFISpLIU/V+6Sbk+3b1AVDMFVIG+oEAgRAWLyL3lheAeuKZ8qTMShKhcPuLva2ttTdi2kXJxOSNffhEabyd1W86nBKyTJJgixO/vjqJi1rJKcSsmBYmzBje7W8r3jkxCUpYZe9yNekMeNcd7hKYa1YKO+MzqJUEN9Pzw44FwZE/tamYAJay6R+liQR71Bir8RLkIxTVBQOTW8hCvsk7Z3O6bkeKo3sv8AckD5ww+IOLUvDuELVTLBUGSkA3BNn8A58IBTxOYlZGEgHLpGw41w2Jtj4tTz3hvSVLxgeKppY40EguIf4wZd4Q5o4OQIS1KoAAk43fwpwzGo1UwWFk9d/CMhxSoJPZJ8YPy1MggjljcLINjA1NLUghSc41/DsrrUMOf7OEVVVJkqKVRvKYylSwsaw9yXEzlEIJhWM/IF8fNfjGUmuVKmJzDg+hH3jk2kRVKDaRZxHJ+AZlCjNXjUSR4Ayly1xv4dP/livh/G1TpKaHEUJkhyb3wslg25UDsGc2EAlWFRkpRlqOX18OWjxnloLHhsWMkAQpI+1vY3iQAL88GTahcxWKYLhhifvcgoN3srOcVjdrRwJwm2R09+97w97MZUk66VSHsFUmJLXvIII03jGf41UAASZ0vujMi7N4ggvbpvFc5ScN7gxZ2qpEse7UCnS8JjbUfNA3iZifXFfBFpSGmKda7h9tL5O31Ecpz3e9mbwnailek1J2galIqMwgOzLTA6hdMbWHthxVy5pKZ8s99IJYWAQm4A/uxOQTc2ckkRchQQSFB0mxFyT0Fxn0hcuTz9IBFTvFgaSUD2M6YMbWMf5wcr4gpFEmtk/wBQZnEUEkfqAsecR/CqT/pTUsP1ZhvEZPrEqXBajuKucqf1BN2Itsq+VL+bl0xTVcTn1ssSKdGCUNhZxmHLY1ahLh+t4kiVLkqxqVjXp+kaemfPeGi0mruFRYCiPCobQPdUDMvO9/yA0ydKoZGF7czZR/UyiQlRyLFtBa5iVfmWb+3aGuerpl6fdU9PeEQWXVZlcbhjAPhnbCamkza2b20x8IORb5SDkQOe/hFSAVnEctvCEIRn1MBqfUgdZAJ7w7+gupmNsaOUJcrswoEILgEAliL5DPJiHdi/W8uXAu3095dIYZ5qOW/ilbxl3BRdUokkMY63JJtuMFcL4VWcRl0xm2lJKixACiA4AJz6B8jrZvJPZ4Z4UQNRzy8H/mBP/wA4dbA7Y0Svg2jWSojOBptTSBZi/LZPussjUwQWmXF4CkEiRdCPoR7YScd4lMmVq5Ew91ABY2uXD/3A2ZnYu4vF+FCCJKcgMmvfnkenlAiVmlXUk6l1Kw/qESJAi3SYP4LammCCZCwO6wIfNhbXydnTzz8gpUlxr9/f7wLn6QqUSPtJemZ8QP8AY2H09cSkzZkiqRNk2UG6EHRXS92bO5cGOzEYkEHXbMEZERbSzIqKNcd8gC1CZJjkbsQd4MdBhjxellU81UynYoVdkhLgndgCAWcPuovEZKipgc2vs+raHmXzgvK8QNJHCfa57ggHYg2F+vr0sgn0ZqlImTdLNYF8nGp8B9xE1ITivp9+cD5iuzwx5CIA2FzYDcDeB+OL5EmVKDAsP1Hdmc7Pvfe126bPaDMjlAVNUsGoqFfXTqDWDqJKqrAhrDmB5ueO1s80XdmIKZh+UEAoWG/MxsOaTfQAh4gAZpSlJ+Z2OxHv0YxnM5mmzldaKDTTnyiFG+5AMajzODeA0CSF19XdMsauRa4SHfugfl0sGj1WsBQpZWt1HVtcrsTltnDSoVNVEFkWAoiIA6g7dSP+cD1U6bOmlS/mLk9dB4ZDoOUESkhEkqHIeHvpAiZ2nTYGq0NTJJpkHUWHKdiCefTB0mjFURMQtIlnUqAwjYh3cZAMxN3gRc4SxhU7+N+lvWJ9gcpUfM96iAwS1yAB6wTc/XCH4prpNVULIUyVEAG+QAD+jwRIR2NGrtiRjJ9S7QfxHL5jvalfv6KisQTTPiWJIUQAdtBv/nDSVTcHwJRKVMxIDYgLEgBzdnzydvR6B2ssdliCgMgUl/AgwG1TURqFPUOdMnSfcMJU/h7WmKpSQQUrxDmGUBlkHBttfUjWCEKUkEEM/iOXs+cWNI8R1EzvYAT0UAQJ5mffFa5yZhY4f9obLe7lXU87XjiUYXD+P29+MUHI06lapVrBmUswRFtCrI1WB6WAHLkME8RnzZyEUqF4ZcsJB2KmDkuQLGzk26vFUoAKM0h1HJ9AP3z8Rnpp+BcPXIVe8kRWX+WeemQ36r9MZ+moJnE0TUM/ZljsTcOOVotm9nWI/pi4ziPbTtC7+CmNKjzN9pvboPxOEtJQSpUwl322/mCuF8OQgFSy50GgjzvNYfIgqpDQsrtgpCSSwhHPW0TyKSfXH2DhyFyaKWlaQCBkIyqAmbPUxe8OaGWxYpcPZFLG27B5fWXp9IYfk36YwXxpUGlly6gZE4T9R94NWTIRyif+p/D2p5amyi/egfVGP6Yynw+/G6pVOlQDJxX6gfeBf+pqlF0B+kY3hXGMxSB8BdCuhgbgqdx9Bh7VfB1TLWJklaSpJBDFi4yN7Z84NTxATpYE+SW3Ae+/PyhoucSoddLcwXpnzr1sfMASSI/DAWKdTqTLqElJByOR5g65XD9HiSQhYOBT8/3GkF8JNTUO7JUyBI5DY2O0CN8BVyaXsiZrKPM5/ce+TyU7MoW9+cbXP5GrVoMj+M96PEoUvpjcwAOn44x9NUyJNQFo7vdyL4cW1yT7GsL0TES5jiwbwjLcR4NUpVWVA0IA3SAbLtz5401JxSVOkJVMIGK3VmJt5CC0TErSDvAdEVTAVW8Yc256m1EyNyCCQeRmMNF1stJJUoWId3t3cLEbEEBtgOsdKE++fu+8HZTg1SoNbwiXYmLTbUCFupNht0wtqeLS0HAh1KsOoGRc2Uw55RFUxKTuYvzudp0VNKiJPiUsYJBkRfSCR5vrgSlpJ1UsTp5tYgXY5vbFbTLXrHEpUrvL8oXUsoX1NUOkE1FdjI0t3epSLXJmYHph5KQpQEqmDqYYWYsywk4gTYPvm1gQbWPsHbMct/f1ELeL9p1QMlH7S0ldjGp+7Fjbb2Ft8bCi4DT0Z/GVqhiClEaJGKzAX06k84Dm1iJSghHfmDIjYxlq+YqVSd7mcRq/iuTJGCkQ7WCjl4DPzbpFIoaqqJMwsDdhn+0QGSY8zhAv4or1KJxt0Ag5Hw+gjI+cesjsua9BqaPoYixm09CBuDthTxzjMg1CFz0uEkaXZ7tFlZXKQDhzaM/xECjkhKN3lLVTa6QCTCmY1GDPPnhzxITKjiiDKIMudgKfme/9ptcNzsMogwlScaiwCQwuXYekTz+TZFpkjw1u70m27mSBcwLE8uWA8UubXTKeWbpMy3+1JOwfQM+8Sx2JzZh6j94BaZ0RcBjpn7ok3iAT87zirGhPfN3z6WyvfcZMQBlFzE2Hh/P3gjhVE1gDSIYEjlpN7QZ3Ow36csE1dLMp045vykOFcs3AzFrsU72JzpExCk4hzfwhnkOCZkVgqaO7alqfXDBdUgd2NwSvKwF/TCxXGqLsVirQVsQAU2Vit3VH8wzDly1rgxBaxLwrH6mI6aj9svF4RdtOJ7UhSRFpiBpEbegsMKqRHaLM0qJfcuw0HhDSXLFLIK0l8UDdicuDrckSVKrqEgs3hCtF9JB35Y+kcalpoOEy5OQdJWcyLuSBkWNsJsU2PNFQJXOSuoAdzuxAGx6Xi7NyrSZFyDeT9eeMhNUELSofRvT7aQ9pk9pJUkQwpPSqaRWo94dSqNMK5B1zc2gWgH7u/LFdVSJKFzUKKCEuTmCcSUgNzGanuS5BOYaZkyX3UkcnyGpOumg+8GVK1NHqZQ0DT7tGL1KbjVUGwHlHMgG/XE5NN+CMmslKTNE26e0TZLZ6m7ZFheK5k1VR2gWXSwYHnryyMJigUaVZnRZC6lAIEm06ri53HPfByzKKsUtBQTdgXS+rOARluRyjofU/v5/x1iPfXIvP6/v8cCTJ6QcIz31fPw+ni8GS6ZWEL0+0X0cvMQAPYAD1sMUniK1IV2qjs12fzjkynShQwCJCtpI3OnYAxcQFAPIkkCeWD0hC1FTgJLkqZ+7mXGrbMxOucCKBCWPlBnAsrXr5+mMwVVArVNKmREwAI2GqBHQY7xD4hkyOHzaaik4VME4ib5C5tnhO5uYonpqUoE4KDZEB/qc+rQX24p06LaWPiIkAD9jGG4YVzRiGUNeGT1KTj0jzzNVQdsaKWkiLKuelWULDc423wvwoT5n4mZ8qchuf4jHcUqj/AKScz9IMy9OIIx9AWp4X08opIIzjWZGhqUMOf7OE86cJZIMb2kQhcpMzeH3AKpoVdY6EH5/yBjG/F+Cq4WtJ0KSP+QH0Mdq5CJsvDDXitU5xRT6Nrv6Aj/7Yw3wrUp4ZVqnEZpI9Un7QBLppdOcSw8I89UNF0yqyrBS5K2BHiIJMzINo9jjTzJq+ITZtX+RIGehsGAbVnfLN9I4uYhS+7rpsBn73gNmVlLVEDsAT5Vi3rEkzYC2KjUVRUJaJhCSQPmUbksLOw636RFSU5nT7RF/Cwi0+GxNiVJUjmPLEbXnFaQmZLUf0kPYBwSElwLOCoF+oL2aRsz6/a8H5DiTu6KWOlmGpBadQ3J57ThZO4dLlUxnBsQFibtt6Wt43js0JxEAZQ/zPGKdNqaKPGBoFVhPhNx4drnw+gwik0E6elcxXy54Ra/XOwvzMCiQouTkdB+8VZvjVOmzKqeFBqWb+ObEHdVAiBtvOLZHDZ86UJqlXJY9Ge41J1PRjHRJUQ6jn9IQ5zi9SsBJMFQh5zJEG95JI54f0vDJMhZYOQSRozA7chFyUJSLe3jjZRaaO9WdINWmwEeL+XKEdNzfe5tzwxoZKq+aJMg6JJJcFJSsA4WNybkaZdIk+b6B+RGuR8POMrxnjlSuxVfCvQWHlC7fGNRU1VLwJHZSk4ppcknmSpydbnL10gJHa1qsEosgWfUjaGPCOx7MoqOQFI1Am+oDcWuD74wdVxOpr5pJOIuASbAPlbboIaS5FLRkIZy7HxFi5h1k+H5XwimtSoX1GlUMKP5cd4rg33sDpxA8On4mnzAllYFpAJIJBIIyBDBzcRIV8wlLAAMX82DecG0Mnlq6iquWdQwmNY5WOx6icDrpF061SVqKikkOAGLEjUvHJFbUCWMSx5b32j//Z" id="219" name="Google Shape;219;p9"/>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9"/>
          <p:cNvSpPr/>
          <p:nvPr/>
        </p:nvSpPr>
        <p:spPr>
          <a:xfrm>
            <a:off x="76200" y="6671388"/>
            <a:ext cx="4876800" cy="17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debarb">
  <a:themeElements>
    <a:clrScheme name="sidebarb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