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0" r:id="rId1"/>
  </p:sldMasterIdLst>
  <p:notesMasterIdLst>
    <p:notesMasterId r:id="rId3"/>
  </p:notesMasterIdLst>
  <p:handoutMasterIdLst>
    <p:handoutMasterId r:id="rId4"/>
  </p:handoutMasterIdLst>
  <p:sldIdLst>
    <p:sldId id="951" r:id="rId2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6600"/>
    <a:srgbClr val="FFF4C4"/>
    <a:srgbClr val="FFE1D0"/>
    <a:srgbClr val="00FF00"/>
    <a:srgbClr val="EAD320"/>
    <a:srgbClr val="990033"/>
    <a:srgbClr val="CC0000"/>
    <a:srgbClr val="FFFFE5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07" autoAdjust="0"/>
    <p:restoredTop sz="90918" autoAdjust="0"/>
  </p:normalViewPr>
  <p:slideViewPr>
    <p:cSldViewPr snapToGrid="0" snapToObjects="1">
      <p:cViewPr>
        <p:scale>
          <a:sx n="83" d="100"/>
          <a:sy n="83" d="100"/>
        </p:scale>
        <p:origin x="120" y="1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1704" y="-112"/>
      </p:cViewPr>
      <p:guideLst>
        <p:guide orient="horz" pos="2923"/>
        <p:guide pos="22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F0D2C31F-C683-5A4A-B55D-EBDD7546B284}" type="datetime1">
              <a:rPr lang="en-US"/>
              <a:pPr/>
              <a:t>12/23/24</a:t>
            </a:fld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A52B6155-CBD1-1348-94CD-64B98E35A76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9B029E08-AA32-F841-9850-6BD74B135E76}" type="datetime1">
              <a:rPr lang="en-US"/>
              <a:pPr/>
              <a:t>12/23/24</a:t>
            </a:fld>
            <a:endParaRPr lang="en-US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9830394C-FF05-7F4A-8CA1-FD97CF60A4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49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18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29CD8-AAF7-CD4D-98B5-92505D4E914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205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E061A-3206-4D44-9C5A-1674BE5EB4CE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5255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852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F7522-F9AF-4840-AC93-C82AFB8ED311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097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3F650-96CD-2B45-9CB0-B66A0A0715E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645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A62AD-8B9F-3042-9EC9-EBDCC2F161C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768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61C7-29F4-A242-8EED-DF162EA5855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498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D1987-1499-D342-9BBD-9F50F4C0B810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525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EF287-DEB1-F44A-B131-B827309A09B0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441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9B4CB-47DC-1D47-A2CD-6C9716C11B8D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858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A089D-543D-F14B-9F67-02CE393170D7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758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860" y="203538"/>
            <a:ext cx="78675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" name="Straight Connector 2"/>
          <p:cNvCxnSpPr/>
          <p:nvPr userDrawn="1"/>
        </p:nvCxnSpPr>
        <p:spPr bwMode="auto">
          <a:xfrm flipV="1">
            <a:off x="596672" y="596626"/>
            <a:ext cx="7841976" cy="17047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4"/>
          <p:cNvSpPr txBox="1">
            <a:spLocks noChangeArrowheads="1"/>
          </p:cNvSpPr>
          <p:nvPr userDrawn="1"/>
        </p:nvSpPr>
        <p:spPr bwMode="auto">
          <a:xfrm>
            <a:off x="596672" y="6578262"/>
            <a:ext cx="786152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 to CS, Reichman University, lecture 8-1                                                                                                                           slide </a:t>
            </a:r>
            <a:fld id="{0E022C0D-3723-2343-B86A-05A05703B5CB}" type="slidenum"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9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Arial"/>
          <a:ea typeface="ＭＳ Ｐゴシック" charset="-128"/>
          <a:cs typeface="Arial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charset="2"/>
        <a:defRPr kumimoji="1">
          <a:solidFill>
            <a:srgbClr val="003399"/>
          </a:solidFill>
          <a:latin typeface="+mn-lt"/>
          <a:ea typeface="ＭＳ Ｐゴシック" charset="-128"/>
          <a:cs typeface="ＭＳ Ｐゴシック" charset="-128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charset="2"/>
        <a:buChar char="!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CB3843-79F2-F719-38E6-F7D0134A4D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1"/>
          <a:stretch/>
        </p:blipFill>
        <p:spPr>
          <a:xfrm>
            <a:off x="2000816" y="716780"/>
            <a:ext cx="5159494" cy="60001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14EB8C-2328-1384-5FBE-468476143B9E}"/>
              </a:ext>
            </a:extLst>
          </p:cNvPr>
          <p:cNvSpPr txBox="1"/>
          <p:nvPr/>
        </p:nvSpPr>
        <p:spPr>
          <a:xfrm>
            <a:off x="3782400" y="2433234"/>
            <a:ext cx="1596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curve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695FE5-F40C-381E-7AAB-99B82962C82B}"/>
              </a:ext>
            </a:extLst>
          </p:cNvPr>
          <p:cNvSpPr txBox="1"/>
          <p:nvPr/>
        </p:nvSpPr>
        <p:spPr>
          <a:xfrm rot="3695814">
            <a:off x="2661845" y="3976862"/>
            <a:ext cx="1596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curve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9ECC4D-A99B-BB36-930D-5E68E27C3248}"/>
              </a:ext>
            </a:extLst>
          </p:cNvPr>
          <p:cNvSpPr txBox="1"/>
          <p:nvPr/>
        </p:nvSpPr>
        <p:spPr>
          <a:xfrm rot="18201276">
            <a:off x="4726981" y="4005529"/>
            <a:ext cx="1596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curve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6905B8-08EB-995D-C4B9-D8AA0AF5D4E8}"/>
              </a:ext>
            </a:extLst>
          </p:cNvPr>
          <p:cNvSpPr/>
          <p:nvPr/>
        </p:nvSpPr>
        <p:spPr bwMode="auto">
          <a:xfrm>
            <a:off x="511444" y="6230319"/>
            <a:ext cx="2789695" cy="6276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7A5A1B-3A90-18CD-3CBF-E54DB2F42B9B}"/>
              </a:ext>
            </a:extLst>
          </p:cNvPr>
          <p:cNvSpPr/>
          <p:nvPr/>
        </p:nvSpPr>
        <p:spPr bwMode="auto">
          <a:xfrm>
            <a:off x="5859987" y="6230318"/>
            <a:ext cx="2789695" cy="62768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2595985"/>
      </p:ext>
    </p:extLst>
  </p:cSld>
  <p:clrMapOvr>
    <a:masterClrMapping/>
  </p:clrMapOvr>
</p:sld>
</file>

<file path=ppt/theme/theme1.xml><?xml version="1.0" encoding="utf-8"?>
<a:theme xmlns:a="http://schemas.openxmlformats.org/drawingml/2006/main" name="1_introc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c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introc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c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30996</TotalTime>
  <Words>6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Comic Sans MS</vt:lpstr>
      <vt:lpstr>Monotype Sorts</vt:lpstr>
      <vt:lpstr>Times New Roman</vt:lpstr>
      <vt:lpstr>Wingdings</vt:lpstr>
      <vt:lpstr>1_introcs</vt:lpstr>
      <vt:lpstr>PowerPoint Presentation</vt:lpstr>
    </vt:vector>
  </TitlesOfParts>
  <Manager/>
  <Company>Princeton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 of Two:  Trace</dc:title>
  <dc:subject/>
  <dc:creator>Kevin Wayne</dc:creator>
  <cp:keywords/>
  <dc:description/>
  <cp:lastModifiedBy>Schocken Shimon</cp:lastModifiedBy>
  <cp:revision>947</cp:revision>
  <dcterms:created xsi:type="dcterms:W3CDTF">2010-03-25T13:24:56Z</dcterms:created>
  <dcterms:modified xsi:type="dcterms:W3CDTF">2024-12-24T06:11:54Z</dcterms:modified>
  <cp:category/>
</cp:coreProperties>
</file>