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52" r:id="rId16"/>
    <p:sldId id="362" r:id="rId17"/>
    <p:sldId id="359" r:id="rId18"/>
    <p:sldId id="373" r:id="rId19"/>
    <p:sldId id="374" r:id="rId20"/>
    <p:sldId id="375" r:id="rId21"/>
    <p:sldId id="369" r:id="rId22"/>
    <p:sldId id="376" r:id="rId23"/>
    <p:sldId id="370" r:id="rId24"/>
    <p:sldId id="363" r:id="rId25"/>
    <p:sldId id="371" r:id="rId26"/>
    <p:sldId id="377" r:id="rId27"/>
    <p:sldId id="287" r:id="rId28"/>
    <p:sldId id="348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jHtZd9s21+5f6er1YUsQAEG86+u5IDVYluRBjhPHN1iJkxIDSYAzyF//gVBey3F72nOzg/3sB5Bt
YdhT/ufF/uel+P6l+cWWRdX+58X+8SvvOvOf339vX/j38kv7WyleGt3qP7vfXnT5u/7zT/Hy/fdv
zZdRVPnvUQjQ7y/8S9N9t7/+3/9xq+Xf9epL92VddaKb7vvvzXT63vZF1/6j9f9h/OW7X+bDZL7/
8euL7qtuWS4Xuvr1h2n37Y9fI4R+/eX3t0v8MN58Kd28x0p037/98tB96b63f5n3/Uvb/fFrEMe/
URJCSiiiEUgI/vWX8ftiAST6DVFEaExwRCMa019/qXTT8T9+JeA3iBGBMYwSELkZre4XHCS/URhh
QCmICKAkIq9/mjtdTLmuXv8YP/Rfqr6806Lq2j9+hcD9NubMW347FCdu9ZDGAEYkpjCJEmd/+XJy
f39HB/+nALKpwKjw9xrqI65C+GjrIloZPtMtGOLocUR1tCrnhm69NUwCcLZGTQXP1qJQP6x/N9cv
5cl/NxfQLyLXfJUPpt57kRRFbdKLTu1U78ki3mEyn81/iUF7iKvOXuVobg4XURj6VhWoDPZaXdGa
wk+5KcoDjGmeBYtaT1W4HkdOtlFco08R6b6pqhtvczungPO1Jo3cqHmcnrGps6oD9NOQ2w2msutY
GpIZrQo2s/001WzvR7GhbF+xPG7Si64YgNfDIFM1hfkaETalXQNlvkrGGextAUi9ASgBe6/zuL8N
NAu/GiXk1SRRdZAz14diEZxZkhWhQdk7g1e9iEWjD8qooE390FzRfFQHbyusDdY5t3Kd59OwsXBO
bmTbDJvcsOSGL6PZWps2FOuVAVvdwvYjDevgriu02qqA69SaQd8Mi2CBcoLUU4pNNaZdN+a9SVEZ
lytT53QLu+4G5N18k5sAPQAt2nU0sHzT2AY/8NyMx9y0j3VZslXIQzyclJLtteUZiXF76sOiO7nf
Y7iqhBBnzBuWs5JSIfOdV+M5yk//NMkvVODhCjZa70YLdZ1i0U/7MVFvhcdMROwbg8cGZB5/fOcJ
vJnkcIXAWNw2UPAHxgK8bVEMsgbF/MG2E0iHsbUrGY3dtlYd3AMQ9deGjMNVAmpxg62M11Uy61Nk
E5jhQPFPqiBVOlo67E1Vhysd2SKTYys/+lHxOmrHQJyxy4jAKLqSBY/XoGhEBkiFt5SznmdeH6sB
b/OS5lcDmPrVMPM6DdqRPxCrqqu5Geqr3IbJybRDkw5BKb9xO667mpfPHZvAiqNAHHEXsUMOFVqx
bmIb3SOcloblIIVhiFO36fXGFJG+4RPXNyFp9M20iJqMOLW0MRtvaJKJA3dunCXgHU6T2ryQ3h5r
VjxHshx5ZmgdXC9qVQ0DzzSZg2vY62d3PN0v9Ko2FWru23kH4FzuZ9zBOkUKgb2sCpWvOqW7NRzn
5gye7bIFX2NT8itSYrHWPIizfghkssXBS9CV9qgIgzelpVkiSTF/HIqxSMNa5EmVJnlXpACbKc2x
mu7ojO1ZVGjlZoi3SG6TVNfNvGXIUW1hM4uiaVuQXNxrpqM0mpryRYz5lZW9/YTb5oZU9VYt94gX
7tZje7zcI14t/WVy0d0XeMvmSqSkAfLQDaA88gaRlXtu5qechYe4jeJvXMwPaMbiU5nQcR1iJg96
bsqjoPQHdajmg0Sl/vTmKfyb1wUA+O51oSGNEMUxonHsHqxweX3evC4ElKLnMU++q1gUO0GVLNKI
CnMdmFhfdypyuh++199T3+h/Gb6f206zyoLOojWCc/jY1/mpxpO9LYWQj3rMWNmWGdMTWxfL1+wF
iGfk7rBSHaqiO+NlpDlMvTVZZtigYWvPu0x7nXHBcTTnMPUz/v0z6qo51tVYPUxJo9J20OO9iJrm
wGIuVzjuzJdcDde5hfnHkgZihxJWbvImMV+GfSdy9aUtdbvphE6u4kK1H4Og3JVSpePcPdh8ru6C
uMOnkvfHfCL904Qxv5rjGK0B6fqnaqjLtGxaflviNr9qcgIy0IAypc3EnwfWTlkZhvYwVMn0UKr6
jix4m1i+DsuZ7WqBq09zH2Ye76kkm6mT0ZaVij+D7nacLHliUxVcDX2D1h7OB7TrpBGPOU26fYdm
tWJjLp5hJFf/svuS6P3uIwS6Gw/BBDoPx23Fn3ffLGHSxmEsvkmgoBKZe7pkqOZnFM5xNk6R8xkM
g6d+TtxTrqfnsKBxFuRde5jbCZ54Hnya3IHdgFHL1VQwdWhgqA6laX6MPBYk5Z2q5vzqHe65to9t
m3rexSzj+q6BjfuL/81yHgtbuTW8vycY6bXt+/EQdiU+qCaR61LP+VMXy1uyHG7M8F0do/CTp0Yc
/aAOc/SGqklBvukA3klTgk8xm/QaGMBXDe9yxNMABbOp7pJ+3LkjuRklknm6jMICqTzNe/5j9LP1
PS+wYmOVdjN+5umkBddR06MsqWh4CKb5raAG7CSMm907/MJVzIQHr8ZYHzpbsiuhpqlPL5TLXI9h
Xd1GY2Gv/FRv9Pj7aSUNT4GKxpXVasPmYvrgHk+ZgQQ0T/HUiVR0yfg1N91xVjnPU6m6VIigF2kp
TNph2pyAKJsswNUjkFbeRjyMHl+1mebwUYj6MRpKeQsWbbF5LXIv1YX5/zVvXj7hdZXL5+XuE7z2
art83mK7aK8/Ga4KslNG9KkEgh8Tk6PM4kivSoLyo8f86CKUN+QFymJgf/D+jswtY1f/fJIJ+fkg
u9gJQpS4+CQGiC5Bz88H2XIRRLyBwTchw4dubpL7hEh5bBUbMn+inUvw0lcwuXeujzjWr3ji8PYV
H2YxZrqOpsWFeLFE0Dd8j8OcvBTsi2joiXbF3KfucIMDe92159GChXNbr6WIUUp5Gzrisqm92Qu/
2/zIE93riNIYIreiB8+LJ4BVWT3zcBVo5xTXhTJpNdBqXy9OcalhuOUhFCuvhlVS3HdAnjW9MCDL
TSpsqfcCP89dkSVswvui7trbMRpN1glVvtSYZ5LF9rl0bvL6wojxN4av2yGJdwRClXYgdk7WRTfw
X7wBHP/1W1yC3SjCYUQT+P5bNP2kibuDkm9BXgAcpBjU0doHhhpsiz4KPnhFqasRm+CDEbF+ENOX
oSR71sr8GMeN8wpfVcNC9wPLkZ2tVJDmnubTKnTvDZ7r6ABRkV+1JowOeBnBBfMjj12s2rBge+H5
0SjGE6hmcRgJdTEIiuymq5v2Vs35D+ENuqfWBYX/xTxldo9s5g0GFxanzTIPLKBfxrM9kaqJpv98
UuK/nhTigkOURBThJHIx/c8nJceDCELL4TdcdXnWCgEO/auIW+F2qte7Djnv0ORr2In2+gLVlfti
CjHA9SwwugmEQjeqLVIJeXtEU49uokV4XEhUrOkEUPbO4K2WFi6yjcS662nQ7fQsSHET6kGuRFQ+
1VaAHda4vW1t397CZbTgGsXT1ZmrJFK3qFf7AQ3R4xxpekeI2DejgY9QTcndYqvD5I2tXTSExg9a
F9NaR0G9a0cj934kx+nHqHgdXayXUT4SuVdR22z/+btJ/rL/cRSjBOMkxrE7BPDdLdbFIpSTqtiL
mqoVACTWaT/XLmYJXeASg6Tce7XGDKS4kfNKz85LTr35HVEmnJDsTPcku6zhmRe6X9KrfsnE4Nsi
guVGyG66EQiaKO1Y0d+YvUfmEU43ysPESLbJx9CmhbvmovRid3msPiWkUNsZiOnmbP6xCnBxddo0
JV7rfG2apO9cDNk3ByB1Xa780Is2KNi+zNdeCUfUHN6QL7RpsfAwofugWAtj3HIeOg9ZL9yRJJBt
WFvoY1tV08Y4LyYlLhtx9JgX2MVaNvXDZCQHE07NLuYd/4FdiJx2P1bwGDWYXv/zBgDwLzsAJiSJ
UYyTkLp8IAp/Pp2ccFbIKWy+qa6aW7Qmhm4aPgXHIqnvTGCHndfOEAFsTpuqn1Y5TGhWnPWF7e1S
iel6JM1uqpLgCEuOh+1E9ZtlvMFzRRyhVafHLmWmkZnUc/AZR9VJmwbkqcuQTR1x/+bwzkZV/Twy
k2dFV4UPIZ/tutIBO9YmlLtIVPUuiTk8Kuc1rcEomwdYVjKbWp4/LytyRcJlRcRydUogb7YoMDDt
xrp8QWG4re04PYmhZOs5IOM1KGJ25xlFE483hZQy7fx9tdxPFvXhgfhLa6wnk2KYF5v+1XIh6qgv
VjAfqqwaYXtPrU6L2vIHVFP+EI19tBI0aTcee2V0tlYrYNmpXhIIeObVJmJMrNpF9ZgoSLmpqXP+
iU855K965UL1e0/0WEClXM1AtvfecFmr9JmLKkIpaIPuGtV8XXdJddPn1iVElhGJSn1jcIX3oM7X
73DP8MZlpqdeJuFlZrPMfF3WMzzuaZGw52U99G76z8u2VP+L0wbQu+CfhJiGyIVfLv53GxQm73Z7
TmeJqemCr6pV687lLmAaNEm9Arq3K/9GXN6SZKD2Jnn2gKiMo/o3ZSphvVLz/IPvMT9zFrO9GV7c
RlpWXV6p81o/r3/+UCHJn8RdecqW7X25iIGceIjqu7PPsDgOLgS/IHlSqjsjD6iPMutuoXvVFfiB
BkO+apFG25xR/FDNsdzHdVSn3mqBxQ/LBMTcNvCQy7i6CeOcFm1bbb1vE1DVr9wLoa+8mpd1v4oK
oK/CJZnO2X+tPvN+sfrMu7eGC/ndXKDC6lGXY7mbjf2TTVF5x0NenUWQD99mo8DOQ97YJ8Wwk1Hz
Zwna6q4Io3llaQTdb1Lqqt9ImK+GxXOUQ6uyKZrwbT2F/Z602Kxxy/LnlgRZwzh8mme2yvNab5nt
+crdLfxhqCF/AMquad4Ftx6ywmrnyBq+GrF0V1w/Rmva9dWGB2LIMND0tkY0uSXLyOA8T102pdhd
DFZRdKyDOfO0C+4X6btqeGNwucI5hWHgnA3B0LwfmtplN5Tz5qTRd2EQv3QTsU/ToKsNAXjaxsZM
T6zXt3GfjCfF+b+cA+JqOG8rLMRlxUKEQoQBcWUbGL/LgfUjS5qwnu1X27hMf5hWNqjSGFl8dH7a
vcYlMxnp0J9w4HQ/y3B4cGnb9kqRcsy86sVgPsTVXJ+8Egm3bxAhbONVDip8zCW+91rPquFhEOxP
VdT9PhoCc+Nyq+ic55qmYK3HMdj7HNY5V1UklG/4UKjswoM+i0V7tq4pXgXFtXfCSuo8ZWWKcOX9
Lv2zSidarjpiNq7shY+w0A8+ue+FUeVdPjTmxmvMfQXrApJ4fa4GyCa+8DWYYDY4B/UaSQtXflTG
NvlQT81hXPI0HkeTQte0Y8mHLjHvcTiG7jWUoslGEObsXzw5gJeqmHMZXXXNV83cdxoTFMMwpgmC
yOU3f37Ikzpqu6mN9dd2GpNVxViz68r+RtpJTamtuD3murFHP9Kqandx0964eK7F1568qOXI5JRS
eCrCghypFuWVoZRfd8FYHomc4zWpSvvg/CiaNkKUX0hp96o3rXtfiyQlg4q+kWmSaRXim8jlBI8u
iV+5DFcyubqSe5DqOUySNC6m6q4iKqVk3vYli1I+REp8j1xlc1VNvMzmxdG6iJiL9pAs4oINlUlD
YPOURBSsqXvdu5Me4l3FmqsysvATlFyvJoPwDhcB/NTFyYFF1Jz6YhpPsmN7dwWqj4bcEjKrg/tR
1MGPvEjmZmpTOXR73RbgymMNHVyFKMrD7TlsdoWnD4Vp2fYSaPvY/KL6wNrH3a9cD3lGHJg1w0O3
a00+7S9iHsy0L4vyqiy76ArC3NTpxXrWCXcFq5jNOyxHdDvH46qvyvoIF81DnXt19mFnj15zd8wP
fNCh2EwyHLML5imuhvMM+qndji7H23yVMKzWY2fjHaxiF36ZKf9cwgpmLnc57fVUVp9AI8+4Zkzv
Ji7l2mXm+GeoW5eLigG9RWUV3wPUPcYLjl2CZKOoZdsqIJUrIk18HlNWWzDtBzvGDxXU4rHTG594
Qi3wis8fIZ7wxeKVYqHlwxtaLja1pHz9z74xDF1J+92RcncjiWKSRM5ziOPlyL0pFVg4VoZWM/xa
cndeCAqTgxdBMstNPRVdesEQ76YhjVwi/MypiiI8uJOHX2d57jvV83E4VWlRul+J1N0DD+bpWg7U
JUYXMeEwQ8h5IhcoFm2YTnVUXdWRRmcah7HaxGGbZB6DowIrXNN6E9LEZsa25Q7Ymn6o4yBcx9C4
iu6imhk1V6pLuPM6nSqnytUDtelSr/YJBrdDiI5eU3zWH3J8nuiRMh6umJTkLqfiRYZltS9jl3Tu
kWWpL4FNi//5DgsXTP3Mu2ABdpXrc63t3bweJtMej5FK5yD/3KtSfWyHIViDiLsnZcrZMZ7DYVVg
FX4O53wXgj7+9jNVEff6oIWK62FYCWvHbdJw4iovA79JFlGHLp0bhjzjouA3Ma7LMPVWr4+JvXG+
PtoFTVSEqcfogPlNE6gug3yq1m/m1UFEtkXi+gBqzotbOHfPM6HhRxk7Nw2VLjnm1caMaEsUr9Ze
baNCrGEysu2ZXDCeRcXQ7L2aB/UTwby/jfMGfOSqzRKIv/esd8VEDPHDhGtxNDF48q+Yh1xtbu/C
G3FLNCWHXKETmrSrc3p/HJRzmBrgckkXR/3ilXtrVLuE0jt3PWCh3lkgkms6M3f7dP0kr2uBdtyG
ZSqjxJXcp3YPF5GXpnUFQzeatdLutqOrC+RHnuYZXvUi7Ei7Zwy0W1d1F6nM+2QbMQLXWgvxFGs9
pWKe5qMac/aRTrecDOIpZJjtZ1ZVmVcjWqIVicNy51XdVfuhAuwkG/mZtfEXBSayymNmrynX5WPH
i31TDNOzx8WCRyj8W5y4nPq1COCc+nKojalae9XXRH011BsuZdML1s/dlZnDXdCG8MhCrjfu8Qtd
0dupF0FfVRbiMsU1EltvzV3oO53ZTR3J4yx2zNTwKKms17lF1RrOMDlaF4Wl+TjWn13cOGeCx2w/
uMzko+mZO+yi/oxUgLYyKrpNO4fmcx2ho3Av+0OCOD1Pnxfau+llH6w87lwltMZCHkSdBG/aH6A2
MpUlgde+/cF5AuC2nYH7HlzTxFSRLsOz8xKTPle3pH8UlpEkdTkoFxy4YuPKiqBZD9IVsDyGY+Aq
GOSR9vonWoWf1Ogin5SbgN6j6TS75J7OAK2ClYqg2GDY84eQ1mwx1kvvAxvi239+IQBe8mNvna7I
Jaxci1QcAohj7KLKn18IUgZVPVSDeTYMDVnp/K99OIiqSaEATp7HMcN4PxATZhGPUYa96UzwprNo
sNnKURSpK37W26GsinMi2ixq4vbm2odcTMdmq4O2WPuALB70D6scSn1P3VH1/Qu+n8GP+rZ/bEgv
dhf80gox/tfo+b4n4kKj4fgo5/akoyqdKyUelbRrMpTzUwQKd6ZEGbgMRzM90XG2KXU53htFxzMt
mMlwLG0QZd7hcd5FuGEYiHN9zGMXT+hdReNCfudOvVMvK7t3SpyrGJdFIzscOiiTW2q7G1+XLMV4
DwI1fkINrtdIFt2BBooegnzi6yCQ5VMLmxvRugR/7xPEVd7lJ+be0hSYrr5F2Pm+YxReu1d7eoIt
Lq/aqXH1gkX1tMi1Mh0MGKpUs6l2aW1b3l32cj6Vj4Ox4fV5M8PY2CtYuhjXU7zolo3PY/3Yjzq8
vuAXrl/zfGgCrM/rST2JrJ15k7kgVZ1cJhqsbIvp2lAsT15EpXieSzTtvcZGkNwx9eQVP4cTFu1g
R1vXLOPm/N06tlLhv7hYeOkafHeAYERdVsY1GcElCf0ualFWtSXj2jx3PCqvXRaaHwtE86NtpzJT
LvhY4RZX7cqDf2f2hs7gz22LzN4Hmh297eN8OHlFNU27iljCt14NbA+OIbOnc5CrVPi91iQ/DE2C
ryaARcasxeNK0j5fwdro1dhM8VUt+0/ChT5rLbhr4JlneovRCIjLlsNPSYXktcfiJV0gp8DV4li9
9do8oX7ptXO9TeNg3A2odYvSilF0n/B57X+oMnKZh1DFfO2jZaZ7fu8K2Vms8/HBMxpUuAJOVeid
V2sSJ9fjkujxKoAFSmslxm2B5upgkF11zlu6ic003cx157LqgIfjOu+DLuNJX8Urb2qD8JmaBF1N
NJ+zPM/5lZ6qYZVbC06ctMNqdsmdU66mYWWXkVwwzZLoGHi3nShA3RspXCm94HeYR65ssoh2qS95
3AV9d16bRbh2dWy6T2JF7uZg+Oyvjlbn82YwQbkFzZjv+07GO16x+66w7dG3rHVRpXacNswVK92V
7kVQsnulSHv02oXhW978rNc1PEPkdkqhO/Hp5V70l10EWn7s2Ld3sFfJEPGjS1V55XJl+vvR21j/
7XJZ+lGNjkObNPHN8liZRKoDdLW6axc3umYYicdjCLRrlkkK6/J9XLg/KpYfe46GtOxq/aUuuzta
IPZn3H0dqil2XRDArLXrIPzWduC5imn1OVdxnlUu331tIhdQRwEkxymS5ChJR44Ct3pXAXWfqArO
K75g3lAlDzF3PuAQBksAbnOZVUOUby+pOVsVG02Ho9sF90nO0cvroMjlGZH/HSymDpDbgA9qH4dF
cgx428/p2LjUYo+DxoUiDqTAdXCu6o6ZTTUScS8kxtcmtCLlfRcWWYtwvgpCRTfeOXC3T3Mvp9si
SLa1a2I7XO4/4v4aG+fvldn56hvaU8eTYE2Aa7MchSo+OP4TYKj/2ou4TAfgcv0Y0faahAau68aV
EEjZpp6heyBWXdOoY9n35CZmyGSqJtEuSLR7dBOK98ZFrvtmEV69iKYOtyMs+O4C9bEat3BqxPwR
NG2/deWdtUu+8ZvIVSPvrKtk3yWBjF1INZPtQFDAUp3IYcPrOMy8GS1EYbl0kUfuCpm13CaioCkc
IN3KopmvQVlVh0J1YNODxm0ehFDWYkY+1QS/2BlX342CKaGujS+d8+kqqBv7VQWulyLqW7aaXFI8
TQbdPOiApzSK4vuiTeoHLXuxDnulNt4IRUduWUA33uihHFRB2rmE5M6rQViMe5xjF+CPqjMuT1M8
FhIWx7k21cpg14+7qduwXIvSFf944UqJIYpdxdAPPeiFWsznURhhnZrKlRovHK+66zbeJsgG14rx
iKQWNeKaC/lktaW3rC7p7bCM6kgEWajMtPaGUWl7xZo8SF30QjLFhLtWEjs9RZErnFjyyQwR2+fW
tFnlUjx1ieT8ca7C0G3cSJ68yIPHntXsLnBJ51OHK7sHU/N8scMGJevR2GjlsShsvyTaSucoENdg
ti0m4eqCufnS4TJe0TjSBzGG5AaAaczcTilf/oZh8hBsRoOeoAvPTrnLf0IXZDx6TeL8jbbYnKfh
Ss4LU4NgfdEW2xTH6nvpkrj7Qvfyrnc9c+fzVhcu6W9dJvTsrvvG46od9gy5hj1mypupA8FHnLRZ
08zDBxa0wykE1a4odPARVdgealiAdFxY0oxkK2tu1t5aSN6ueGtcd7FxLQR+6UgXxR3o+jfBwTAO
etsw+eMnkDkst12uZNqqBB7sHJ36ksyF+2ZEsR5iV+kDY9KevHDlshtrNF53rL3FvnGlaV09mIvO
Je+XfpgzWExYb4fIVdJYLt0TFgcuNotUdWfgULlW2GC8lXznkQt8oXKAyztvKEpgF2pIArodjPu/
EVdCh9Ha5cjb1HWXFt9b11wGNPtOykS4CkHXPeKCupZ90M8HawDYkyC1feacxGB1buYpxDWN5+Ex
zElzPeTJGxxZKI961l/LvIQn9/hkYQHpB59p0QnLqBjNyWuSkScwMHbOy0QuCZoNfa2vvXHIO7py
Zedi61UB424rBYlWfrV4aqZrEgUkxQlrNwPQ0qU0qSsVsgYfQuQqKw0BcTqyjn91Z+9+ACp/RNA9
YCYq4SYUuj5OS4XLRdPbtgnEN1LAMnVXcP/A5jzY9nyarlwX0nAq5qRPPUUql21xXSDPxRi4b2Tg
rnktKod/yYGjv3EmSUgISCByDwYE76Ix6Po6c0BN8SyESuOh7u8ADNqT6iJ1bVpVp65rqTt5zJAW
uEu/6Lde9YYZkvezbACupv+l7MuW48a1Zb+IEZwBvrLmuUqz/MKwbIkDCHACCIJff5KU2/J2n7tP
3IdmEFNJLpHAWrkys6tIWvdB2MdiXNAh4iz21dcNSuv85tmpuwIahYow8WR3mC8JD5p1FdjfR8vq
DiIlQx27xO0O9nSZp8xNX0ism2+/Fv+xZv6cwbSv/0f2Otf2qz9KBi7BOQT1D3jQPphsf39fXWt3
meaefnV7wdc8dYrYm+IJZ7rMd3VW4ljPbXnX5qTYzX35FFToJsAA6gDdhlheEc+diuX0xF2PHFlP
kAJVKZLR0Ln8dde7pfvZN/y++/+fp912LYN03Mx1ygCE4DjzAazNafHcTP2CHebC5Nxk/lD80ZxH
vyZ/rZVVT+O/Jn81067FDyqtZGEPDjnSqqou1LAtn4r78wV4vbfgkedtAMBm9+UYiUtIvIXv2s1b
y4wVg6Msb9BpuNuaIYnMqM+QF3heXAx9+JMlcYe/9s+QKSvm5VDsawdbclh3dUyHUrykBlu+lQ3O
Zm6KgTxYFRE34aIYB3be2Ys8/pKXVbfNLAWpwdwsxjEOdWJOuujNkyfeCz6KF10KcfB8Oj3Z+Ggo
DfJlRe1uP48a31pEmWhBGLUHpBP4DeYPs3meruff4LPpRw8V7cVNRaK56/rgzNMsWAVBke8UiHXL
diABShp1cs2LiSPLmvwNL8drTivv3rMLbxfmTrbugqL9RsmbJUn29tfCRDnP//35d8Op2v/n8w+I
KnQJmE+Ba7s+nbkxf+D7o4dd04pC/hQOiEWefIf66y4rQrNOy6XqVXKwQi85ZH1zy9LU38ytuR+V
NdLGX22oaYC8gwa21drnOxMWyPEyv+IL4ionJsnY7bw+GO6aJqyvVagWaVuau7lLVEO/7i0hl3Nz
HvDd6D5sFQiD0yICcc6xy8bHuTVfhsSpIe4CqtKD8rsqXOiWyNiRTaWScTUUoEoiyMwWrS3LYwAy
wvOQg5VAuXkEky7dNQUpFlnfB3Jiw4wL1yd0Ob/En6/8/Crnstr4fntIle3GAY6lTRGN3cVH0evz
UjPfjf0yKP8YyKYp8woyrZgnizp8c7wkhH6mhj6uTxWKUxFrDvL3XTuPzG0UeildUEp+DHUEwvc0
0Rrss7TD6184wNz86stNPILEdJx7KhxHpy/IQLppgypb4scZFdkeChDrKS2Sbz72/svcUvJS+hV9
5G7CbzbJLig7WU+uyoaDbfv5og2U9QSRUr4JAbV2GuzUOwhwxB326uLW4Q+SMTu4twpcmkxXcVQX
zWHu43W0qSQ3m6So+4OVWOpgVaY/RKVL6/irPd99zaHT7LmJtO+cAWR2e2fYfiZxGcCLfZbUjzON
YiZOzHd+ppp4qCIwzU2NZC8FlPw1L6igAOusYkR44PgXJw+CRdgigvKm5nyxZRpchF/fJkbv3rRB
TmLZs+TU9kn817SikSb+VMfZY+IfWNdml/kihpadqbnODaCBgJ2BLD9Vyh13YtTcj+cRkk/FJ98B
bDstjfAwHagsTthxiruhI3FZ6fI6t+qQcdQv8mk3Ku7mCy9R4hqhr0J48U+fX2eI5Wu64KzPTqI1
P7uk9x5ZWNO5VeeF91hY4x8t1Nw+Wx133UfGkj/GeoiiloBe+TKtw3EfZIW9n++kHsbPu7kPOkwv
tnUJgr4qmz0JaL33KidBuY0oUcaf944PnSIvShET1Lx3tDFmN3BVHl2aQI9nmeSsNB9XFkqddxWv
86UvMvkogobEiUbdYujz9wL55I9AOHicBwkFQF7Efp8j6ejaNiYs5SnkHerIG4u+hVn3kYSSvoio
imK/dvhjBZXYMqEQI/33DfVfyl3qgVGF5BGbKjZTDP9Fr2JhkgnddOQxk4kdz0evrlWzKHVR7mf4
erCgVK1tu9zPR+88yvPu16jtlL9Gv9bOo24w7JRb1bf/bf38cfOCzAXDOGhb1xxEM4DXIjMR/6UI
CBUo90iGezf+BLFoEemj7+bdAvmyfqzbpF2kUagffSTtClxHy3Ivvp/XzyPNx/1AqqkiiyaQQntF
U89gk0QzTAmo9I1sTqN0qucgqBaNacqNCmS0SmUWbqH9aTZB74aPagzu5kTQyDGLKQjP94UOgm2X
2s0mlQV5tHrvLodUapsGmb/1hmZvd5V4DSxQ86GUdk6+J9xDFrnBKqrC/ol34dOMcv+eyjvxayrp
E+dzKo2G50rX1hKKSXLyKWTJS6eEdqqo1EFGGWI6ZVJ6clGCPXlS0zeXj3chXso322veSTaEr17N
VRzxZHyGag2SyDDsHwcCEQaPXHVfFsIsGwWQwrZkv6JN5l+EsPo1eKHZOWlrezMoXx5D7ZOtaw3R
PqKE7z2rGnZEa/tAm6bamhBiwCiv8o0aanKui8BahdSMVxesUJQAtboTRVUui5zKh651kcu7Qj9h
4/JixQfnJSdWCdaEtr6RcXzBv6T9gQDgRMaGvAear31VZfsURZtto/HP6X1RXkxlmpuom7eh8JxX
J/XtZZc6zZ51EEI6pY7nfj5IsmnBbVsPKbFfszTYZiXNHrS6DHi5d2Nkim0NqTSUUl2+QFGL/fAb
FWcNU++moWmsQlU/5kmZrt3A8g6yEemJpgFflXaTPjMdPuloVO8WK9ZKBf46rAp3a5DTLCqPqTte
Jd7aU3Z/IOBuY0NM67Vqs/q+4wW2y8zjb0Ezrp26lQdW5eWCsJoeUPgnn5e5GaIahxgkyJbzgEMc
3cbzrc0L3M6TPm+jabknR3Fg+R8fM0+mudQLYlflzrWibjlouz0ndu7uVSjcdQrW4gMIjwIHji/e
vexVj9n4Q+BgXgytsG9uM4qtVfh061upe7UyilevIc1bl7aLeY2g9EO5dvVYc5+tFR69Q+BBmW05
goCwng2Ao1sbx2LB99gN7/M5+pgu3hSlzP2tGu/B/PzV9dWPquT93NKJC1FEmXefn/H/7Js/ZP4J
Q1++cA80gTCnwRJiofRB9U13lpxeXavIHuauMJD7DsXkiz110ajlEFDm9mYeLALKQSdDMWBuRq4B
HhdufGIX3aIb+hXkdWevHOUllJa8l1l+SEsGGMvpy23jBN6qn1AtSKeLuHej7tJ4nrp3VfrHNGXA
tOTRs8eI2daA6XikwVl3G9oehwDctfkyNzkz+PsFgVgCPvKuiVOl1yLfQ5oLvHLusnTwzbMj+atv
DPGigwbQrOZRRBn14b+fJ8AZ/jNApxCMULA8UVrFy+k49l8EnMYTfKwK4T6i/olizBp7bb3XI92E
wN1uzXSQj1G0gWzzV2sa+2pNY/NMOR3rw3/M/Pe6eWY3febvn/B7Xc6sdqNbMcZJn6CckiiN8kp0
tLsenEkamvPcM18MyFIbqyhhRfCfA11YIguYgWJKub2MWrHPWAAi+1RywwtenYM22c6t+eJ3ebDB
RtEunCDTDAxEqhZ9RM0mE85iBG8JGkAVXYjJk33uFbdcFNFl7prvrBzlGpWOFk6MfwaAbrVrwVNz
LqJu5fPRvaZT1Gp4Uy9DZjWgnYjgPnMK+4D4gcWGu28tcN6H3KHvo3Szx9bp9dqIxNk7CQvOvu9l
YAyn3a6udLQCGgX1lgzuSM3re1aLDeNh9RwKXRwDBWxwbg7gK2LXCuS6HUT9bEY3X1jOPqxqdbZK
wZfApFyoTaoQr7kOqnParkanA2W0s6wdQgm56jlEsBszjt8Dt9KxYb1cAZmmj6p27zwUW3/wHiWU
oYIiANSgcFt6qKT/LzOAblZLmTjuBkIeZz3WEkUNl/MTcuB6xWubP+Es+wmdQPLuuq9Kqu5aQlns
bxPSpkid6gDoTRlcdVk5+wJIyQqc++DFrq11NgT8h2OVv2bgt7f3k+hsRUKUr7ra7xYZZwjBJ8ov
IHW1KFvkym4Nkgs4p7lF9eGTIpdkKj3mZjgOdtqkgAjyWFod9KBdEcC5Q7sfqeOfATOztxa64LgH
FfaZ1o1YIChlD6bPnWWCf8y1zCO5FqCOn4KMm+0gQWUxeZ8dkiGothWt6AlwY7kuWlgC4C8GUwYP
BWWT8rBbIwYfT15joARyK2+X2pZ5YQPOgHqIgJkn7WmA2iae+/2kG5deNmDatHENzfDHNJs1QSyn
HcwyAp8mg1/TGIPEm0UfONrZs4+vECYK7WsKu4NVGdLsKIumPZcOSxYpBHpvDpxHUjv8kdt2tRgl
i8CMitx9J9scv6zbPLOKn3nIwh+8LN+FpdsH0jT1/xX6Bn8pC7BVRY7nuw7gNDvwIXf7TyaIHJhD
SlWZR7B1orvWf6KewsYLu4x90EdQDJSseeV5UcehJdWl1413G1wH1hroZyNb9UYvM6iOFl49sN2c
iMzNvAv+bM6jYSUPTV7fopGWx8TJ9Tprh/qubFm7GIB2vHp8vOUzLzeiuzogzUcX1t89U9JnCxLP
BdcO36H48yFlZx8su0PxRtXmW0bEXQfHoPt26s9Axl+mvme+9cemSKqLtgG9zxl9xUZ7rccqXcz5
/owLoMA1nHK3DnZhSXy5CSpbxE3gFRtS9ogsIRxHrZKK9heYTrSzBFu6P5JCpAiQ7EEf53aSVvqY
DoFCVWIo/h6Yp4R1iCXzRBm1w4rT4VH64XVmEs7cQ6jcy+PUZUE0cMtqUsJiguolxJf2iRLZrIg9
JUO2XcMCJB9+yhzKVTcNPght7oqEWi8wFAgWrGid6wixOvZ/B1jc7+V5As7YvBzf3OfyMEj9jzbv
70bPpBflJ3pL8kFcOsgK4ioNxUvb5nJNScg3VtuJl4yEryrx9TVvxvw+gmx27jaRoFuYJ8DiZ1ok
DLI/322To5/Z8jmvtr6X8JeoqsMDqsTtYm4OlrmH2uxSTIZAok3OpAiah1TL8qAdr1/O/alILyDV
NQ+eNEsRjU5sl/XalxIhOCL5I8jjf16++mwi9cqvWi+ep3wNzE0wRfUKCj2yFLozy8Hl5S1qRLRC
uGHjoMz7TV7w5pg2ptoxhIV7DubCwcMLuvUKpeARwp21nfYU9OWRrwwvhruyjJJFTUX3yGSVxIPj
qBc761jMC+N9d5OpBlxX723drQ1Lkiwegw0NwEWNPZPEiqV5GtsVijAJkT9Umt97/SiKjx5kit1c
MRs61AUSxW72VE2raL5PsL/d5jFUdD7HvEkU/3tsrsn9e13E2mzZa+F+qgciPw9BKo2y7czAhDbW
21d1BinipJGWKbHWvi5rUF3xRKr7yE53COPTDwjVdllS5a/AQhxsFAM7l1Hp7W1Y26x54ZJ72qKK
ncOa5b0IF3j7yc/Waex4dIV1R52x2kgEA/shhV1S2iDebNzSvFZNesijUp46m3kbAiQvBvCZfoBy
yoXvfVi1fK1QXH4mitXLhqrx4pHabEfPrXdeovw1s8rsAKeUfF1mnXPwWic/2bIpVyB9sWdPl0/w
AVDvYLmsFfOz74bBt6MOTXaFMAI7TSOybdr23o1kLENa7AZvRH9DyAy5QSk8fcpnmUI41Pow1Sf1
pFeYB8AI+nXnO2aAv0E1xrYJwmuv5WtbR8NLT41ZE+EDa5yIWNLxl7ayogdT6uYIXVO+sKWfv6iq
AF0Nj8d2bkZje1Jdqu/aRMqbrti9O82KKq/ccmlgSjM1Ad4B+bSyHyLQ6ox6Ar6KGmKkL5LUmBuC
SnMOLP832cqofmnBcuoydxFB8m1bZhvUCrxDyQYILlISbfy6w85gl9ayc5R6YOEQxnbb628yrW8F
no40rq0VY6zKYlHUB+P16ZscHQj709x/tMfzZ2BgsR/YqJ8S6XvPtXTGreIiW83NKOrVwrLwpn2O
4p+lRRqe/3ucHv7r7As9DwCxCwa/E9n/Ung7eoREOmysBx0JB9wmz1uYZuwvtuZs3+k2WUMcXD0k
FcIS3+XkZw1eYCrxEn/NNVDx7gw7IyzA9LwWD3WTlXFdeeHXdG7DkWr+6BL6xv3n3Omjg0lN0iXS
XXwKtcWoQKkvy4ME4vveSmc/qIp9k13vL3JZiKvPWndbIe/YppVTXFNopBehVaXfOBTZKYLyeVGv
CQMKCp7GCN6EO+0EdcDzB5IWsTtV5zMYXj0wjeLvtIPMY79bho1/j03rwHIh/4etDChzfydKUJx4
8DCwQw//gYH+n9EH4JvEB52QPHgo7S6ZMqx+LoMkBsWMbUAU6w7U1lAiz7etQjlSTpfPEeGbaDF3
6rJDJXI0dJHyAEzScDzNPJeZDjPf/cWJ+aupdWDgHiFDfwuxFLyBVN8jAO/pPXFcBJ20VwfHashR
srBfdbDWeIRVSRpPWdA7r48wYwh+zou4lWMRKdTa9pDzz4s6luK1zKj3SMoaoX55cd06+6m0XlG3
w1vSpNUiNCDDQN33nchwfIkc2S2gZQnubMMgAmd5eJKFb22hP7R3zGbZKQBdYO2P2tpHmf+UJQDU
SpBsjoDoogP4ocXa4qN+ENDE4azU5j0BvVn6eEDAxwPfoy8eNYuCVR61vxYBCM8/FyFtbX4vMjNT
oIVVV1u6+eeiYvpJU9r0+ZMS19IPdhKiRAIC0Kb3I74SIHbmT6NMv0MT5hy1x4r9WBcRgl2gjF2C
WLYbhnTrTxhk49lVHDQm+sQgYS8VT/nmY10GS22Dv2lZTvhS9x/dxHOXSg7rFnjKlgYFmbobr6iu
qc9eOOEJ7NGgTO869xk2hsl57povczPi5RrAe3H8q9/vXHehuG5Xwtwx5ZlDNhkgogIC6fx093WZ
+1ja11smjtihaI+8zb4XbCIcl0lwdCYJKgnBp3WpCI9uH7qP86hRdnBso/u0Hbqdy5n3zMZojSJd
eG8PJLu1mb4vJxFY5XfR1uEsXFqj660sBT+gqm7FVgN/X85vrUON2EaGqs/mPMrDepc4ZhPU8iOY
UrMBRP01YJwQXWhahXNqwP+8S6qfniHWsYsMOc0Bbuasc2I3p8+Y16WhHIHOu/0S4DTCGQZ3N20X
cE/rMrCrEaohy0yXUKtnx7rI+H0wFn/2j8j6BhHw+2l+oHj06rvH0oDhzyU0tkxlK3/+jXJe7xD6
06X2ensbjgH+ADwbYy4lPUmWVY+WTFdznmmEqncc+PBCM1fdmyGrNzX1ivVcKEwY92LO/OjI8JU9
i+Ja2455Avvs4ZMEA66Xtxw9y14jNiZ7nijrRHuJ9LKQzUsg2TWdsM6+qPchF8GrZkMBoniUX5ok
T3aR1XWbPI38u1KUbkzBVfkp3bXPug8BrcOrqO4ABlcQEf5zY1l/9/w5JMBeKOI/54hGklcb4r65
5ADuy1QjIoBbp8dJdCgZubmTrufRHjLJpjJvlMTCIFdP8OdcQEogz2VO2FEFVQ7vtY68Kt6uulI6
P3il7Dhy2HgrESSBCBjSdZnr6JHL/mGe0fIcCWtePsq6bDaKinznlKq5UxP4Ns8g8B2og96cauxp
Szn5jbTTRdsQ09gZd5bUyQzy+rBAJwm9RalI8ciH/Oy5ZXOdD58KLSyor/NjPI19taSX/tH6vS5J
8CD+99M/ssm/z/+JboPKj4NC3b+9kLzA6qzUHszDGO1by9Fql3NwkqLI75d9VYSHWRgx36UqQQLk
Q+O0LLrEApesT9ZKwPYH4hTo8IFNHBp/oKie2w+MsGgVYqvaGF8W6zARQIUnavFMMi4mjxtZwZ+o
gWAth6nRIcTO+kT86ElQ5l7mlp0OsSeKB5YDtXFCkeyxb7fLVJDgFYrrnwREuVsdddaZjf0QcyjM
ziayGmAQwy2TfQfxn/oZwKn2tQWyBu5Cb54LT+WLvC2vzKT6XBVQoeeUVuc2Ism2cHS3a5GdcuSQ
K6Oa/n5w7fFY5uqbM7r9vWmEuyhkn67DCFWFGmfdzyjsYg/f3ZY5hbVtEvlmWvjAcZ/X+D5Sb6md
qP3u4G0Xbk2efeMnG8iBxSZsanXLwvpUgsr7WnJvOdeVbAlfIqOr7EqK5qatrNgNQx4eEgEtynzB
8QmGYtXAbm3SCU26qv5DuzhvUaHJm+glqxIYbXp2e6DEyAtKYjhKVW5WXjA065Yl/qXF7rTQSUPX
VINREEO1DdcmxcgdTeyLBxrcdweEmbiqKxEnpK6R8Jh1ZdPnLBD9G6V5FTe67VbFqIpN2NrOAjuA
fo7CMI9bP+t/pJDDt2mjs1h5D73wo4+gt25IircS1fmlIVAsGOYupHRkrHlGN8yX0aEaumEbUmuf
jJVYOQYq9rLrYxvs6udRqGHdgxe3rhKFDFzIi1uDv9eBdPimmL5SFFvfUXICZkOiRZpkdA27ILkv
QYuZ1X6Y8I8sUJixh2yhPA5pVtzmS9PYzsFioPBNXcyy2kXOabCqg8o5aWKgP9D1y0DraxOK+gGs
3AenjcoLTJTsx8pynqrUIWe3qLuTCdorhACg9POiQAr3XthKHO08vYug696lhOc+hNiVf7QAQEer
MQv5qw6BGtfKbtdz0zLhhdZID0O312cVyiFOLSFefavIl62tsoMbqRNomhT8Z7iIzQqaLMJdA88m
Vmfphhv9q38eZAAxAddMU+Y23Ma+WaQSyz4xj6iMiEtTFo+ITrqzGQq8SaN29lp3/ZNNsVODGs43
AEl+4tzVN0577zQMZBuUfpYvYKgFQM8HBX0atE2ib/1AyL4e2RtqjJih4ZCwi3L4kn22czjixgaq
yTgZRL+qgSw/IYxRK1DvcaxNzdALo4UdOWon4M+8zqPaLLTsLJgdhZ44fN4SXyFNQsRFF3rqZSkO
KOpai0yfa51Fe9GZa2OK4EK53CD7XPmR97PSDiK8Qr5pP+ivo+T1wq1ou27z17EF0bdApmNU0X1o
/15Toh87lkXHJhmhHW5KyCqYgoikwJYOC79ka+ucxzVe5yu3VH0V0x3xnSvHpn+Yu+bBvur4Rmsv
XcxNkJv42XLaN4aScNWR4KFldr/TXdgu5ibJ0xHIG/teWCJ8gLewvuOqWpRTq66g2MzTXq0Ge7CO
43QBm+zXXcm8ftNn4fevrq9pX3MjKIpR2sBP/72ShN0BLN6PJqnpfmi6YkdVEkESOvBt7jvpSed5
t8laj51RSjRrr/aay0hbsoo4rD20Tq8RTuZtxSt+gB+x3Gd4/bcqr+jRg1Pq2jX2eBkaWa0SkD/u
1MhgPe1r+6Eub20bgHVAR36Dr3Wx7f223RVpJC8mVzlwr7J9dRNxshu86awEt8AR3beiVd4CTD1+
9VB23YJIZW/7WrFFU7mQ2wFF3TkhPk0H1nRk6GZBied8D5FYuHYbvtOa3zuIIRYdUMGr9qwVzEXq
Dx+isgx74Wva4zfUGauugcjVtjXyTPEqbZhL9WYIwJWxCQW2EGbusx10b27Iiw8RnsDShMECXuZr
iNrzK8m8etH0TncHuxe1bkpZHenQHqICNcEktborFEZqITpUAppqWGRVW77bGdKsSCAmCakv1pAX
Vodx9IKTCx7JMou08+JrcwIGQlGojBxs2evODpvveRaMK03tZg+YktyJTr9DW4GNElV7ZMRdeOOd
Kg5ensLJj/fmzKMpfQmCt8KpU8gypNk6mVSbMEWIBIOumwJL90cEmlzsCG7uDPc1GOatvW5Fr54B
T6BAghn5FDjTpuI3V3cVeADd1iZpuSNjFO6csaiO+FuyjbFleIn8JlrmenIrGopoa9zcHEUNOv6Q
R8lD4PvdlbTDnkGZqj0dew3Kvekgy1MOA74NKshyNZO7UnyXy1DnzW6mfikYm4MpQiU8jUD96hSN
FTxNH2y7F3d2UgEylcEhaPty4fm93inlpKuROuIVQox3VF2GaxNB2lF52c982nMDFsV1b9WL3AUO
ayI73PV5bzZDz8Rd6uoIeKXqfoRRCzNP5bxbKFk0dk4eG9sfV47DXqlp62UlvOjKpwsE9jp2Czyo
SWi5VgwgyFmOLalXWdJG13liFIX+hhZ+FH/1wdgL+pYAG8v0KfO0MhjCK/387M8PK0Nnk4LV0Ovx
2VhptqJVLU5WCgAQ+kDEz71XHqMi+kaYF51yD/l11t2Pnpcv3NGFYW0ElXub7ElEnVMNgcpihL82
qCcwxY/Kzt2JvjSXerrkW2G4WCM5zrc1MoWlHyr3GXan3712GD5QnxvBVEaggmy7tUoedzKqVhrY
N7bLMh33VomN2reC24B9ZGsbq1iWTeg8hkVKtgmzBEwaBd5Xp3wBZ6ZcjrRDwGXX5jgmYI9wLyDr
IvQG+AGxak1tQ45Vo1QPJyV1H1SEb+e+r4vT0X+mdNQFrkZA/0I0AkfCrnumne5iQfz8qYep+7Ln
gXdlUYYUFVwI8Lk3hTdCIgBBAvg9MILUbqPjMZcn3XpIAYFQ3XPUmWKIsofd3OdwL4z7UUJUbNFr
4eXkHbUo/F8QFjJJ6V3qIUrOXfu7bVlmD+bpuPctKE3iBN7JuZmgicbSCATZi9Xl5au2MxDWQQea
iMsUAHi2Byu9h92fFy7YQNtVCA59kOUoSKY8P9r1IHb5KPA+1La1bMjoorQXJXeG6Ls0TE/QRqcZ
zIEsACxMbRKnrW7A0yBJthoBHZuEbDxE1ARJbfsYVqY4DcA1AIXI9pHVFT1HzH/A8xM+jAZqHsjB
/1GIk8kt5ksK1iCLWzY9CsCzQHweKJouOcv6x9wIs8xeVUSzJSHteGWwxoo9Rw5QJnjj9bMPbh8b
t6TgXkxT5gFkC/BIseABg55aF2xhBwIB8GQXOESkOSpV/rorvZqtYBsZwOZLdxJ1WMz5vMVOhOeq
tPs1LPNhixfActKyIe3mTpSc5gseg2inoLTy4C1yCtoQBwAvbrKxGF5/bIuIYMnNGQeYo+Cb2QVt
QG5zn6TV3mXduK0K6sJgCsouVYaowg/wPrQFPFUac0bVybvaxgQLL8nSW4bfemOIKbcWUsvGTUeo
0cwEIVzAYF32ge3jmAZzM6pdaHEK/7WHqO+U9T+NV6HQqky9jiiA2zpnZN8lHWKx6c5hsM/57Jzb
80WSM6q8Zt2rXK4Am6JEUUMJqa3yNWEZ+4b/mcDkiGLJJ+z3zkIWSXoPLkq+8os2uYQ2Hoqc/Q9t
59UcubFk4V+ECHjz2pZseqPhaF4Qo5EE7z1+/X7I5iWollnd2NiXClRmVgFstgEyT57znYcrCvBd
DXi/s/hpWaYyDJ4OqtbyyA7Q14ZLHx37lA87ZUj1R6N5jsyGxkbVhnrF5wWGEgHmZNWr02vf1gf6
NzQl2pYz+QAzsdJdNCvGkwxVSEsgd1vdQQvUd1vddh0FG726HtPaPMcNmnZPQc++TQrLO5TxghN3
NPPURmRaPDisX7XQbp6HZtiokOC+mk6/9xJVeVpu1P2u0d4MEKu3JAj889Qqs2wbT0N8yPQyruHa
RQGjhP7/CAVTSi22+OH6cYFywDCc+KxFPDGb45MFk8Z28tL5aHm+e5PUypcwLpLngQ5Js6ub12Ca
6tcCNFJptNp9GSj1q2cM1raHo5pvWKaosPhHrSc147f+vVUAqqJ1y7/PY/tXbZ7jtyCL6+tIDakI
eUHyZtMtszeHJroSLx0RUDeGZgl6BS8yE7DcJsqL6prqM78fwFgwj05P32JY2BubB80bR5kBDPaW
cWUZTbqDRcSmYyppIGwCPUYfuP1TRioB/QpX3ZHXxzup2rEs+HlXEscixRJC3whMdC9rda8PjqVW
dvvz2g7QGb/25PmWYO7wmkMxg4wXb9KT+zOnuTpPgWnxgzWN6kGC8yGlvjmakHcu51WDJN/XHYmx
89px9HcOBe2jBBt9q+/q0PXP3tRuOvgtsurqvDYaKLz1lITkT0jmUNlSYU2OiPFcWY7XP/RQ3x+y
aC5v3eQG9En0qjTbXlOHV0Vz+tesHr/QReXdFWY+XlU9zZuKMQ4PXQsFXdR79A4pkX22tdr3aoZP
7WzqISu4Nyk2+2oJz23MEzNA8/DkDu7wIHvkdZTCeZJHRzcft5mTD9ziRc4O+HR6EwQ0ftP19iMn
OfW9LEN9A8rDesh8K76KRvfUtnP22FnJT52aBG/0I+sndC1gvPbG4K1O2vZArn06iBfwQLOlRuid
xFuY9UvWFP1jELnGl+57U2XBlR4W6q4crBrGELveNfStHpuYIieaFtAgeSXqIPvYcv5zmC6HppZV
+vZTwKdDM9PKQzKRPgisZ58mzC82f96LZwLjHb3gi8G77clPi5PMFGswH+JgepZZPOcwYObDD5nV
/NG0b0cV5dYq/DLXcAe5IzU62TVuZ+Pgg0zZxbZiPEy++j6YyrWjDMHDauaGvzylfvCTBK321Oy0
fThRKb5wFEGsbiqfboE1WELIR/CsA4/Z8HE6v+eB0ao17Sf64Q/R0E4/u7Pt7+YWUPOk5eqdqpPu
Aju9c+F6of+9DrfRooIiA7pK70epYbl8vHN+wx30T8SrfRylRebtx56GkguHBIt36JTgk5dmH+RX
7KEhK0Hu9bxr07ibtJkB7nU0FZNgmeb8BF3Y+xBzq3BKl0GOVscatzou4v5FyLr9DCA+2cj+6zqZ
rjHrmf5FyMVW69q/vcq/Pdt6BWvIxfZNsADzLtwXZ1q3WS/mYps15L97Pf52m38+kyyTq9T6qTp0
YfS8/gliX6d/e4q/DVkdFy/Ef7/V+mdcbLW+YP/V2S6u4L9a+8+vy99u9c9XCr1Dzd2hUWwhCOHW
Llo+hjL8w/yTi1IUq/LUfV91nndmUpx3Oc/PCz4t+8sziFG2+rzq769oPesao1J3nver5/NO/9fz
8zDDo/dgxtydr2c873o+z3rez9b/63nPZ/z8l8jZW3ogrGroD+tZ16u6sK3Tywv92yXi+HTp6xbi
SZd/+YVNHP/C9i9C/vutwNR3uwmFn40ZT819N4bOvgYRv5Vp2C+UAWbegNzBC0bL2qqV6+8Utyn0
Y9og6tfUHneUi1sCxykAEwd45ZYm9fqkF2g27cQd9HvTTL07ML900Impn730pvK4Cyz1Uj/qk+Hs
TIpKW/r+tpQZgF4ucm1nMTfRdRNJN3r2oPSUQ2ucE2W7Cr3pzvvC1bRKwfm+EcNy3KTf/ahRrk0o
n7d5liVHalLko9SseAaVeWVWeXsP2VL+rJB9ubW89lF8ElXxyT14dj3uaAvPnyVMT5ASC0m2nCRE
91VukXJuTdlVAtKyAMNlxtpm3ehfnl13+0fH0n2SqH9xZm+CeUn3fwlygwxc7g53M0isaWPD/XEn
c8Qmw+2Yeu/u1WF+hNimQkgxElIM78tkrQwS533sYlVJeChMmne1ko4Wo46pAsihDGQJISld55+C
Ete9A305HT+tAXn6n/BPVsgVU3c7GuoATR8U7ki/2fe9Fjn3cpSiXdH3eXd3YeeGKNpxf8p76GLB
2Ia3fRLA1vCfPSRChpLHW1ig7P642uQoTJ3+ijbI3y7ssknZuDd1OdsncYrJSYdDpk7DdQXeHswk
dUKEnCxeImeb27V3totT7HK0DsDr7BuZzkKAJ4cuxRS/jt/XyrLGjPxdZNQtmmfZeAAC0G+jeNa9
Dfx6zeOm0kiSIGqk8K4FQk3azh4PsVe0j0Ogto+1Vjonp3dfxbTaod96tbLW5VmDUBky4MgH2wz6
7bSsFNv5HLLTapTzuE4wnc8jDrWcv2ZF3RylTVeO4IF6eu/XvWjdhYTPKzdn3/lYenalexdaWNAO
7c6DlzOkhntSW8NI4TWvsuakVIrNsa+o9R+OW82o1a2E+23djzetptuboOmzXRMb773TidJ5LtkN
uqPXwSgbyDrJ5ovpU8hl57X4g9ilHftTqKH4gyyXRmzoCzYRqhYIp5GzNg0apZvUtW/CBRSBQqT6
LStgB1qEFNaI0NY0SIOHbKtfX4B+kgzw+UGMzqIWSv+rRQJkV3xgg+A0usntgMrRkgHkk/IcUUWF
uBJaPBkgZM/QlWv7M2leKXzSS1xLNewcB9Ri2MN60kAdVzZPC0PBIWrreBdC9R5uQQrmwEGyeDf4
Xv1UDlP9JDZtsXU0dSM5RI72IHNxX+wzqvFD0/nBdW83w22vWv2tN1Ah3sg8hoX+xtXvi64Y893Z
QfIJPMDodL+EiNtQuNd7+JeDcrfu0OXx+14XtnDZz9fvL8y2GilHRR+fug+V0E+/K+8qorU/b8kh
aJ9+Yc4/O5QAb84xMv+08vwjM/iRug0APW3p8IMfV6FimqXR20Bf2DFfxOZkSD+OJhGVW+fi7ofk
vOLCLlOeoPsjyP+vzdC584bEJ11THk3MmRkpd+uQ+8371AzaTQdM5FacYj+v7enG2QZzPe/XZWTV
/V1fVtr2zHZr0nBIG9QAGaBpRBEgYK3aK07zszF1WXBqc2e4zeOcB9Ooqa7jOa2uEyN11efBIneg
jm6+lZh6CUykVWHyQEZ3VN3IQ96LyQ31YsvN6AA9SKOp2dbTbfiKR2e+4mdOe6CZVX+QowwdUH2O
urvVriPddpvpFtxFhHoqoNqNNpbW0eGyafHDuA6k9fhLQH3vIgUS67M7Mj2oKj/OJtHNcsqxUCjJ
cLb1AsI6b277xjyf7ZM9TyvQMejiDbN+PadRdSRPrb54XQZRpeLbv+qI14RdNvzitvmwrWnqf/Q/
YiPDmS9iB+drzWnSCj7lQKME0DWQo6VeQzopD64M+JqGs7uyIzKSIB3ebQWNVcVYIbCyrDgvln2G
cEnqVaG7aRZPDY+ZtpMd7TG8kpDLJcvetNZGsL6zQryFVe1S3XFG+wHMer53G4iG+dfZv9ohfSJa
Un0P7RheD6tJH6o6QfsXMcODRZ/Lq8QKXcsfY9V+tijTAH1Q9FrZOBo/SdIz0KB6QDNMwnSBEasG
vGrilW4D8TouQAfxytqiow6peobp1VuffbYmdfJNvehJka8nA1+Bn1qn4q0WJSrxZgUaSrUJoKnR
YPn1uo3pp80DRCV08CxHq2O1hYsXBId2tGO6FSROhgE25rOD3o1fZyp88zBQRF0XyCkudpJTTLCd
wAjNxhK8njtdLgr0VXNXAWsyHLPc2xNwvMge45/pg0L8SP054AWgWBhBNTx02s+VpQGyKqeXqRjo
z1OSlEp4oP3s5KpD8VP174J0VhFA5A27LJdd8zavr0fyvf9uV3/U4cZQFNSsuHm8tgbXOmp+T2c2
+KwN/GH9baRHwVtYztdBRba/deP5taiK7bgQo9E/V9zrHapBwRJF0yL3zjYaM+L1Er3iT2FL8cqW
dOUNt+KNTPXTlvmUUyhmD7ctfqWkkFJh8AoQ9E73rEI4ft25oX1A68j+oszRvfwOrxEpwM/rMnKs
Q9hYkC6bsFMNm3q2qqPcJ89xZNyYTr69uFemqZI78FlVjRsrfve+28QTNfUnzzTy87M536pT8Lky
iuYlWeQbjTSFRcdsTq06KMP9x5SiaHAnw5w71zRHl3e2gp4dGxVXjeZGzzJ4ADzKBCyezOC20O8q
s70xehMBmGzKxmPWDT1fsiyY+fw/O1nabhf5pWMBFR0iMa16KtvOuZOQSfeHe9udj+sC3Z6TK75B
6aqXBbQyW9sW+vRzzPm8c/JQFkV43sSA3vEhnCh8ylU4wPCRbfetjcTKAGo63YFtGg7msv2suOV2
RBXhRUl3aoyOStE1w8sU1Po2GhC+FdsI4vYWVNSv3sL3KqaqMKEKytQ7ZzENoNMPSW1zF7lMSx76
ng3rq/gk3IzpI/UyWnZa1TdPU+b/DHfIcOMFwXAz+SModDmUga93RUHX4iPgMqr68EiMTP2iDaqN
zKE6i/a6NffnPdeYrIgnf7uuln2tenq/jvMWMi8z51Ud6uB4EWI3Kr+ogfdTaNUoqXSeeXJ7JQI7
OKscyrDOxS+R4nagynqPlLm9Rp5dEkpBYtpqATwjEiR7yNF6SrQJFGP7l2eTSJ5RQ1gHQSaqejM+
OBAM7uJRS/Yy7b0QW2+MD707O5sBDorDhcMf0l9D6i3Xl/ZiPIVlpt3UeZ3ayKmwyei+6FM53Ad6
0AJOypyDx5PlE6T29cav5+FapjIknfusmn18K7MqjrWnzhp3OQJCD8Uy88wgeKIxc11SwcJx13XW
lT81c7T1uhaWAS/7rtH+HW3heJn5iOiQ/cny5cSjGQ6HJsrAKVX1FnjP8FQ7avhCIwC4Sv9FBiO2
WxBEln9KF5vbAFSdZwVxl2VKtb57yAP9VJne+wK9B8JgoSMnJlrRsr0z99DGLvFgb/PbvnB+X+Np
DQTeZSNutgRUfTVtgz6crmQ6t2UHGM2OtjJV3NR4zssvWZK+nw1WpIr0pe1cG2mbgLopDJI27qLS
B5dozF8WBzso1os7sUWFBYh4nZvXBo1ycPUT4C+LJEqmMhiRHYOjKYLdhWOdot1iHkLLBiP4xdBc
dHImI0AqxaXYNMJjbwF83LVDMx+owkNd70bhkxq5m3gqsz95Za2JJI/EpoYbvMh6mvsv10tECDnt
OWI9w8f5xbnuASgYLl9A6B5U/wcrhMMrqRGM3Ng079y5SrunMyOASMAaftRtHJziBWO9kejOjpzt
FBrjowwtrKl3pd9Aa99Oj7lNk0cW+9lRrgmKaSQZrPr2PHMpozWKNW4SeTk+vHJ12V94U1Jin9Z2
y9pheelyNbGuqFUHdDiltN4kZX0CLgi3FADY5zHcptFS8F8shRp7J3vMfxfXOaj2u31audF+XRMM
RbqZ+uB9H3FAZvz/uM967vF/v56un9WtYcFQVqWWcVs0+rGPdeu69Q3ut9K+N26nim249UqN29Q2
4tNICzCqgMatmAbxnmMkvKIpZ6+1Hr0kyxKJlL1lqoyoR+yqAMKnNqmmvRjFfT6jhI80Ie1pvqo3
kRsl79/S5QTOZ1OaxnSFJsYe9bvI3JLUME9RlVlAt/nObwN+8pCYYO7J97v4yeVM7r6s2vbq/b7G
H6NrsnzKPR+Q4MHtUvcwFq0B1/F/bOriQP+OzpxaP9tzmHcQS15CUDD/2utWeS3rxSQLNN4+O94p
0KIs68Ux9Jl7a+uTcoizkX6OobwFK1HdzppV3v7VVBwSMsFqbdczrbX/e6zslEbBd8eGEa22X0rF
ULZyZAJaOR/li61MFcT/Prz/HIccqAIqmGSmm+4vuLFkqgPjVfIIwOxyHycmGeqwDz7JcKdAC1Lf
gLYtC+40J6D5jPqyaWZgnEfTAMAcvxiL2c+65DTxLL2VqVXReg9HkgKAeS7edI0kPFkgCEeXYO7o
z3vM3NM8xk74EtCs9MaQ8LE1uY9B4cLO0Hs7FqXz3Pg22qnrlOaQ6z6A0OSoNN7ZG0BW9hTbpnUL
Rfj4OEOTYk1GdwMJ2vTomwxNpMCCXUX6zulLvrzG2E5uZ/d9gaySwTXS81KZyfrRSuK9A5RmV7pV
Sq6zm46FFhlPJY1W+64kT2ZaFpJ6i81XzHZbFnZzDhHHxAYbmNnyU6lPv3WBpZ1IDRtPkJqe1DhU
77SudaNt8TbRK/bULq6pa5U7zR6vWsPxIoS0s+mUKPrv50iTZi3Q6WaxlXOuF5MGcH3HwGJKMOw3
Yk9br91WSHwcz1utFyNuucDYSc8Xsm5XvGle4lznsR5AmMCDnbE8T7qR0l8B9advS+GRfrMatWkG
dyvPixIO5ptISOvPMesWq2O1rdug9hNvZj6naN2PX0ihvdFQqby2xWQdi84sr9qsTl9h8vtFB/j4
448BY4TgRR2QlhEqoEmlT8aAyEvIANXQNnZ2lX2emstUgsUrwetUvBdrCxt4egvGejt0lnGXJeCB
Rt/9Cr5V80+BBl06TTywfNWlMpGmic07crvGnUQ3Y7tLamO4Kdrf08IyTyEUTzd0kvKvqhR0KukM
LWpIxLCiYz7ekBIS77SEyJEMdUOT1NlzObej1jjZ/Q8kzWz6opc42U7mJJE6WqGrUzwF0LUHSZ/R
Bs1gzFqoXI0VCfuZ35Ftb1W5+3uamtkNaOCS1GeUZTcNiKht4vjaVhY1burto66LuLfKHcW8Q6qX
rvVhogNwUUhfprBGTQ9e6HeIkHvvXkvt66cZaYA7GvDeeOosvnZZPG+0IvLfug44ktYX05tfRdbG
a5v8zXeQHSyKwENFoVE2ikXPbmfQ0UTZwDtpaDGf+7TNOPbPU02oHmCr+TRdvdJX92/XpmkQbZ2B
R/J26f40OuAxRh1p3Ct4zp29sJ1QPgPFPlEzvBmCai+2EcjlvDu7lyVZX2j7etnBpKFr72l6vXdr
pbyCPsXdJ7Tt/qwn8ZeGFoMnta/0hyGr0o3Y86w3d5kKjNxbQL20P3Nrpn3156o98QI0KJVkyc90
tzWbJvD8e7CA83OptE9iD/SsOqS+aZEY4yRR0x46EzhRC8/mW/TNCOPx12EOkCvga+2pL9v5CvWT
6ko1s+CZx0Ew9HZu/xp901v4TyQSerPpyY6hhXm/s4Zvks4nNB13UFik9EB9yM+LkVaDdD9NTnoH
Gs95yCtF2SqBxa/Zx1GQkyoVW/RxtHrPR/FY3HU55FhRYD+F3L1e81407mWgid28t2If1UaUAzcX
DplOsf9Ulpl7LbFrBDzvZMIsMKd9GjxD7pe/aHUa730V2H/R0DgWK2W5tXon/dGO8XY2p/FbgLrY
fq6TzxHNUiL5xwjhiUrjaJtFIWqigULDRw7V5hF2m4xPkaKGD76oioees7NUOMHOkuGhPJw4q8J4
QH+DElk3Hpyh3c5bHOL1UpcPTVrfTUpZ0xSyPNN8WrbsTQ14vGnqu3aR2tV7Er5G5ZXPE8DE68FV
9MM4l8oXMljnCIOmn002QTxkx7RE5dSHtYVvHRHo75SetRuYddtneBSne7jPr4ycy96qxVQcrEkf
dhIrg6Gm36Gw025kVnXRTE9lfwWfe/PIw+W2n2vKkj5ibiKU2zbk4QqD7MjctNNPjp7vpAUaelQe
h5FT2UmXs6s72sa1bfWOBsVtGmq98hL507SHdb+w6ZSBFleG0FbVk2ItA1jzjG8RDsHWmjotBd0v
Gd+NVAoWj4QvPe1/d5gHiEDWtMPS91pN41O0fF9D9mVRw0ktHutpXMh/m/02P6ySnjO4W9T9KrQC
J+dK7JeqnxKSx8Z4k06huZlh4dhJoDjWreQoSJpj/LHVRVjiPiieljXREcoVPd61mbVrWzt/tMqU
B00ziY+13qa7Ro940lRTGuc7FZ1Rs/5lKDPvoPfqjBQB+tSiXS221uvn7aiMzZM4/tamLmvp8KM1
dY2RJWndDNtuGrWdFB5Xguhz2fJTHTNEvejgD8NPUrU8u8/c0X8+Ppc3TQNJujPndFd09qEvup/c
aAf55cbSx/RumPo+3CcKrZ5O/qdpsnQZ5wMZurRvjzL7CG2XXuR6GT7ssqPMxC4RH/FiNxeBpI94
OaWEet/sCgKmcmGtlqEofXvf9PW8WW1ytPBn3umFB42txFguvIT067+va92BpiCJHJIKKa0hcfZF
lXyOWXdsIV47Uo36Fb0E+1RV1v359ZAprFe0RfMCrH8RVbZzmJjc3KEK8LH0PBXPhY2M73c/qKuN
pg/qvmn5ZhN2gbIxfgVQ3z8EQIvBsGob4SBogiq7NU14QiVKFjlBD/vCQmX+50Vtk9y9l0q0SEPp
28xpdyuTCQ0p5Jk3SWmPdzIPkMc59BOlRLEpS8znQLqu93xbOefV4iYnrFFZJP8G9tqAeCj+zaTy
dq3kk/Eow9z2zs4ZmmC/2mra6yghqsEmy1WTx2Kk2odFOEwGstXwrdbkvPPRh8FxEQ4L7cRAjPqb
BHwyd712gM4224pt3YOcHLinxnHOe4jDzjXvTg+41VxO1X2cDxRQephnc7h0cM/xg9Jrf71uXnl8
DEqz483n6VcwKEEJs4i2QmpYPxl6QZ+1Yz40OSr0iEPWT0uAmCRAhtj5bJLQZSFgZeu88I97rdv/
ca+paL96UaydXD3cOLbVPMsQawWK95rfvevatAWkSPrsmdedmrbPfZ95j30WLjkqtGSGAH1VXyX6
PCdxRS0+196jHdpxHgseZS6j1/PJCnXZX2yTOXqPI/vLrCu1tygL38Ykcp7Ggdu9KjHCa5lK6443
Ozd0oTV30sOTxV7wFGs3MpGgEGZ6ehnN12jp+xE70f4x6UFN1RbNYNsO6byd1vDJkRUSQwfy+6nW
rZZTOSRxkd3mYrS2CJ/8mj6/ZQ+VzqvbgdNk3lLZUv38EKghIAtw+o9h1t/XczrdiEmGElanI6LY
OmSOhJF5hEs+Jk61AA8kilOdqtGMHZSEkd2+kkeJRH7i5FAGOBz9Xatp2kYeU8QmjyVytNrWFRc2
2cCk6rdR3aLbhzSAAhmCL+wTaRjNos51raY3Zzox2l3fCcOKqd5blg5FZo+44EGhf/JQLwXSOSmz
A20GyaFaqqmrdwr0H6MGgoaSXrSlT8nZX8DkZSrekpLj2bvC5AVOT5U2PK+9cJy3WrzJzDsZbUOy
W3QRoWn0ZS5h6vI1GP3dXrO++J3+DUGm/EGcXatvIMnTX6us9p4nPTyKOcwQ4jMG+nBHPbK/jIXa
XOdqmezEawWNsg+8mDracgIf7ePzCc5bjs7FCSgmfjpB5DbuASpTUK+0ubS3VphsmZJ2kWlmAeib
NH2bJv0JAk/3tvOnaNdYUfRLRSPHrMN/ihCceRj0wobUokh+GpX6SQIAUDqQXQTGw7oSecDwl0rj
Idjzza/pnFkHxF14W1mw1qdjBj/MglnpF7DLOogtR3gFetv8uNq9qB4OFUBJ8lyIg10slakiYMpl
LX266EV9bDw9xxFvJqsL6nLTLfoUMthFR6JKDusYCFa7DKtbbNMchLt5IBEkjsstzvuUNYVistA7
Q6/t23UYur459SXQpQ97ABrp1hgh2tv955CWw35uPsUUbTQek9b7pQ/G4h6uZP2uVg4ygRoamWeb
2/GzvcqOYheLHLXLmiFp9DvubVZzgKAknHYUWf+w6af9VvsfNg0QxOrzJnKdrU7n1PJMIQ8glu/a
x3FMvolpHS6eP2gU/oroF3jaZSX4Mv0QxSPZ4mW6xjrLblUYfTs/AYn3/DzTV8MOQJN7ExtZRUon
r1+alAY+VZlpRskqBx7hynmdbDrTIaz5HQk79yeN709yeJp/O8d1faMbACHRLzJeeM2HTai06q9K
+yA6X8saq9Lf1/ia4t82QYQ0d1JMe22YtlNW8FRMRvtby/fzpofE5aFueug81ICnrzCbvzUO3A/w
RU7btIHL0RmmYkdFJX4Aejxe2+6kHHWnKZ5czat48qEPy/CgW17Iw6ZoeBz7Rv96sUhrawW2VbN4
amt4D9xJd67NwZsyVCe4gaQ/qHYOiZUbX5J6vE8nN/2RGAmdlNy9PcOvWdNjSkSoqMaXeujvJX/2
VxEfe/xtBE1s7janC3jndslP8FJkjwJ06PYq1a0v1tTUNICFrwKoKELVPo1wbJ1hDllpAPVEDeNg
jLBXdfDtHksj77dFYaK2vSAh4jw6byrr251sOoGWlE0FQ0Fjp3PetNOmbh8jWgK0mNsU1RkeA7XK
b9E24AkEcbLzVETqhTdWw0TuBIaV5XZH7IupjtX8Vrb42EdMCHpunVjReJmh77cBPdJ4BclHcDvb
evLQLEJ6XRjmP7oQxFTred+mWfV3KQ9a5wirVftNCEjHA2l3sJuYBqqPfCp0AM1DUaYaDmTkJsmf
rkYLHmxkLhUeXWQ1RZtqo8P5sPwgB/auGGfSa1OWPWQlXKKia95V8Qig6s+O2lZ4llgcARm184qk
93gXL44gLs1b3YCH+G4kVZUVjdq8vOd3BsPJDiMFatG72/n9pH5vkzeUQrMfZPrUbeRN870GvumW
BnYowt4D8j7a16kCnk+J3ePUdgdLbZ0be/ItZ0e6JDnkECmCMkJjXtyRojs3EX8P9EPoVaa03l2n
Ok3s8pcBs94boP/fuhGmj9UON87eTJPw7S/i7cWuR14BsrGBi6yA3iNNaj6lS05S5qob1BvKxhaC
duQuvFIbN6adtUjGVsZbQ+WlbklCkhy4D+uu3AjLJjwrUFop8B3K1LTNf15UaSbgvHy6I0lVQH+7
DAo8lcAL0c9o5//YFkeMTBmKMAOwJ9XeT7Abl5pb3cbNND2Fy5CP1r4pC9jdl5kMAP7NqOGmc7F4
Wac+dNSKZQalI3wcIPuQRA5uVlM81tnN0Ks/i0kGu/OKa1fV2/PKJqrD67y2fkOip7uB+xMZo25M
esRBi24LEbpFjWkoybcvRvFIpBydw2VuBtlveaqq4GWS8ZZHJm1fzf2wEaylNtB9w305HplLjBzJ
AEsavAXJ7WqGvhcAZ9l17wvqBontalYfEt1BykhpPYfvZEXnletqfz9VgbuLE2N6bfqQPKrlPekq
WK5wLGEPtTXlRpzzoKo0VCK0Ll4X+qcrRKv9rXhdfmru7Mn5Tmfx9GrBBf2CHEBR13W3LWrloRrg
FpPIwqI7u5py9Vr20Ws+Oo01THvx6k03nDT6XWHD5IrAccSPsV6eZFuJAAkJYZ9SPcssyiGi5JGz
upXdyFl1kNhXEzRaNnqjJnp4ltbzGDaH+k8+zawUPCJoolAivRp4I18b0Oje0ZXNV3MdlK8V5Bgb
dUCZreBF80n4BMgFNTs1iMerLsgBXCw5VR6ntW0UhRWseEwzvQiNDWiG5I4fJfhaSpNmG8V0dnEb
a9vUz/4QGDqIAPhVdlDzChXgpQSnLCU4fynNpeSAvH5s78UkTruBwEb1zOEgEeKwO4icZL3Y1k00
qwOjm3X3YlcbZUCSBs0s+vW127qr8qsy9J/8WTGh/hJKqyDTIbLS4Eid/fhHxm855CqLJ2w8DtGC
SQ422sEbMcLdTLgcnkOhrsz3XUdZCnnqnee9hUU7PawpgEkxaQvwI+VKEgfiiBpzRAi7qXd8wRqP
4kj1hpp3ob1BkJGenKLI+eLz9KOZdd592aJrkFkRggr+PG/V2onf2sEtNs6c+d8rt7ofBhLym3H+
VvLAx6tatHSQ9NVviZl9sYYk/9Yp/GvpX55+4nkg24V52jx1fUFCwLS0Ozcc56spcLpTpXoDqrz6
n85cjObnM1vLmZWwvC+ngjxLkX6jaP/5zH2XfInLTN3Gudk/zFF+gMQMNu7ZVI5mMSnfjYH3udcl
OmTYtbuH4t+7pee/P1FH147GEKuPCYRmW6epyq9W070toG3W/w61EZXOOfmuaIr6FvROstP50D8G
qa8c6d+OT1ESN3djG897y5uLVyf0IYwOTe0XhDTeL0PjMhQ/CH7pDJKAF5cxzd6fLiMy3eIPl1Fz
Y3NncJ+87UY+z9WAfAVFiOwVKtjiyWj5WllmpqcygOXLnSm/FxN3W83Oa4zuKFNZHs5glWTaGuN5
OX3dTrNdltIYQI85pMjObEa73gitF7/QsicetQAmtNYLegLWSx8sSRhEkG7EVgfBgvpduK4gOX4B
YZQ92f77ciTBqCdGFtkEs1Nvu9Z8H5rlKAH+bis96NJlZkf9TG4lNUicLh7IeVDt0dRrFZbKneg6
mBrZBUog8y1ssGjqqT/EjLooUjFLlOjUSFQ+T9NtWalP3Lf426gs4cOcBrO+7RcGFRn0tu+5P4YM
OoL+8Xp1II1AtPoRPY31vmj9K+Q6u61B/uxaindpAvcVDBMuZKjgrMUL57V3LYW/TJ+R43Whl7V9
f38GDsxDGG58f3CPRaTVxk703rXFiKaCexRhdxGLlyPx6rC4bdrFW7VgZ7qhRXUdkrCHOTRedWGp
XWaTrb4Kha34ltnqWyLVj8g/rkNg+BxZGrVBIxmwMH+wpn3SwqEkt4Dnu0ExjlGJTshysyilchnO
0WZr0OVLaX4dvEmZ9lPJ3e8Q2lexqRiAFKLpG8CuXZl6ydsU1SWtftiFmzaJPJgsqvRsd6eFYcz1
p2+LfY3XdPM3bt8GvsPIvYwLY7sMbaLTLTJ0Eek2bKs3WOIyp50BO8jTYp5m4X2g8cPVtgOdFpMz
fvU8P9iNRqafpLrjFI/zPDVvF1GDEy+1xVPKE/yTwj+tM2wKF27kmDs3DylwLsKsg9GMT9XEv1TK
Gr3OM5uU10ZDcZ5SUzVeYNnZK/zeoJlidbdKyvOaKNXoqcbtnB7SRLTo2CD7kgNND5v/Ye3KluTU
le0XEQGI8bXmuXpu2y+E7W0j5kGABF9/l5J2V9vb5564EfeFQKmU6KEKSZkr1zpSb5e7hxG0FQ9x
zB2ag8wDpEVPvMAcNCVDHAx4pKxYFLzKoGDV88d6bBrQ7wCo1LCEP1Yg7gdZS7CcFNhnlw0boGkY
Rf6mcby33gzHahpKpr+N1x7U6aPAbu1Ckwa1A63f1fpXETOBuV85zQm/ipg5y02XtyfqnXRmnHqR
HYczB7/5rZe+TdTkvv1x7N+c6buGt1p2kscy8dWy9ELjyYjHf92Nyn6zyfe7P/yMFFruSrRqK8qM
HbkKQLqjP7TAQTyMtRof3aFjx7ofc6ga4sPZgu6b4fTywU4f5uiXv0zBBToNlfTMde35CBCBxOQ4
CW4fR7vzVpCEZwuy3Tr+1kQswW4WNO7WzcrJW3UcCtl/dFh6/hwr7qoLGCS+DItf6VJU+RPqV30g
Hn+Z6A68buESnPL5uiK9TDLWqQBtiheAAu1374QD7J57325mNsbJ7QmFX709wXeB3dKsceHSjnm+
phE3Z88oHmNZ7A0DLJuoXkoXTaHSTQeVT2jJBfa+m8zmYupMr8GL8Gj2gBjoTC9WWvEgEHOCzEID
3VbtQR2FcPYWasjmQSgv7lcC4majNUUXyJF2CyMP689djXSkaxf8WERD/Qo9stnejlApgiCRs26y
tvlcY69qWVX1wMoIbEXFCKSxtg96OCqg4tvwBpKrj7HXv0DkolpBey97lCbCLXRHNqlto7bR3f+P
n1EhvFCa4JpWilvLkE2g29dvNHc7DWP3ybH5eBxNYJbJmuWFtVQSb5SaM+hXrPsJJNghRHgMEORt
WpFaWxK6mHx2ca3KfMgKld0lwv6HzOQVJIG5LR1n/KS9zNDfsgJ4mMpwHrHXLI+Wi5cA8vHuI9kq
zlcKRY73zGXuYwqh5pUP1PWWPGiAMyLcqQVgH8mmBwwe2FvnOEBgxwlAfNkarN38FXDpdh8Nrb3m
OvTlw+527kd7hWPRF+3/N7uccqjPNtGCK95fslIGm8weqnVV8uIZNIZsB13KcMmjrniWvEXRsh/7
CyNEM50iBCVq0GOSs8XA5zMU8kKdWZ1ODxlIyGJsnSR0tlZFXNlPdi+Te+l3cjdkXmAiDOd1hxqL
Zb6QVhztHba1XCGGf6jDqEB3dSxs1R1md8j2QW8GIlRATzVgYZlqdXGSqn/tVp5y5KtpiA6CUypf
UDOue80waUAGVvdClbSGuAJKWahZKCiYxa58RGY6vA9670xm/HXBUBQD5F5nLaYMoIJWQAhmR72+
NX6JnLHbZDnOd7flFtGRfFwkiJBAC+DDMkyr7W3xjdRaF/V+cKA+Tgos6Jwg8zKv1TTQRgw6ARnS
yQG7O86QltwMOstW9Kp7SKZo0/U8vpKpNwPoHfP2H+oj023Qzfb7oE5NzdHq5T/k/38dlPRAi4Ht
AT9aLwLESX11DdMYUI9aSNZ8G9v4aKTYbT6WUVc9lVn009K7rsZvk0WAzeQZdIJsbnq/N6n35oyI
lTjfmjJDxZmVx80qNPaRoyuLFQumO7RiqjMe/tpiflkuZO41D4CE2Eu34PZ9YFvjBrLS7QlEcMNB
CojlhH4grogvs5UBwMTz1EBIY6ya9lvQ8L2wgLddVIBzg58AQqEF+wblHf7Js317mSHdNk85GJr2
0S/fppQTAEu9dN+mREn5KcZnN+mE/GRU9gBqRtyNqMFbQOdAfioFnkl3Utv+6lexCTSxIQhLl6or
+Ia0wSKEVc6eD4qLBsTJa2q2fQuhcChyklIYaYbVhe2f3+0kLeYhgIHFOEuxFzwHJWSDF7hxIqw/
C0h1zDcfu/4XHxOAn8MwJWwT96xf8cmP9kkYjp98yFn3sqpfhFWl5xwM0QsFXY9P5JYkmbEHRzB0
Nh1/UdtDuEszO9pyFCuuUJjsrBNZ439d51O/YlUO3Q9qj53Tg1bEcdYKokLQBfWmNTP9LbBM/0Tu
GO+Jtx6gq+5Kd+/2m4nsk2vN/kRxTyZXA0YU7FhV4z3ZyUSd/9X+x/z4jH/4eX6fn37OkBAd73NL
292EqGrbWIbn4AP56zKAyHa0+2tfZuB9b2SA1EWZfmuZH2VrYNsR/2l7kIzoAbMPm1IIvaQ+VGFS
vKX/PdXN8j7dPDwFpa+nCiiEazUEp3L1p0jUy9AK8g3ZSDuhB/PpRebmgg02eLGxlDIntvZIjZoz
bkwGubNwRdCffbDMPycNe1uA0/rNbYaRabewq/ozWEO85+yX29Spf832uxsNr6IY/2IPn3424WAM
BaZrV7vQpGeNf5+IxLkH2lOifhgf9Mo85R2YLchTOKzbeR4LwJVo41Ci/dspAdUhb8F1Sz6j4XqL
VgBNZyPHMvvoJ4B92f3wBHM1u+cymk6gjbgjb5pWhXhvsTk5ZAp1UD5QK05kFLscOpgvZo2URORH
8ZmaoPrbtkWXPBpQpHssRrYadY1rljMbVU+iWlBzmiy2AxmzOffmigMIo8pyR700JYfgxpmaesox
BycfTVmCXifv4+7sxhFoUYwQwQq+tCluoi+iLQAThxzciWIpfVxP0MRL4g01rYzLo21Cs2hoePkU
I2/06ORzKIUc2gaUz7fhQjTmMvT7tdUxqBTGaXivGpSq2VottJYDaCf8DkDjfgD7w789ZNAdW4Wl
/g8PIKcQFtcpj7/M4eP8vlIJgz489iyFvQYSByEVjzm4Tpp2f0iNDRHpz7a5H6T6INlvWrDAuqVh
bd3GQVbCBqsp8mDNyacmUiZzkxA2hKnh0p1NN0zN+yBC65DXu4la5Po+0EY5wonHKKVO7era59kR
8oP+I6DB/qNv2y8o42rPIIn1IVneBGvEt9WaOjvfCM8jQlad7iRTWeaXys9tsNJidJa46Rol9e2G
hgemsHASbb/No/UgSGlsAe9P7shkBgM2VSB+3tJPoIagP3LoAS+ol+awkYMrTXu4J5OsDVQQST/b
0Y8Ade3m4NqeCQDIr58IpD9Q/TIeyNKZBVSfpm9Rmgx7CsAJEORup6av5wCeTFh3wUJ7T530IUM2
FqLvKb+nDxjPOpR9/D5cFHW94p4N+uYyC/YJ1gFgd4N9FzbFk2un5VOBfRJTmbrGDcNn3LWdpWtz
saNOIKSnHQNRwpIGvA/H+6oAievorwOvSi+MPRJowsYitAKkdwL7DvjuswZJ5Vaq5BtocL96PfR9
QDQS7gsONUY/z60vGEj9NHCsjWDlpgDNlCvDTO29qyH4ltGMO6TFLQ29EPfIC7uLqG7zTQDWAgkZ
pE99ljCwnebIYORaSUpLuWg7kLX2B/vv/sgZnu2w5f0epcsKENYMSAUd+fsjBlj7Sb1kCRIat44P
wcKWIoG+BKtmmeAdPgwVuDRkdA8Vr+jes5BlwfY43A6Qsb0HRwBi/h5Kv2QQnsjDjlLrTvVfp9F1
02Ueck/Th/+IfOmlS1ezA7d6SvKlOWhKt2mh2aef0Aw2grc91LujAUVv+mSH95IHGb+421Oztc0V
Byvsc4KTB7Yt/3ajpWJwoaAdFt1f3Ro9GwGZ3930OWaejez0UKN3xO2hNFs/gFF5yCSAExAm23ZT
lh2hC5YfC8twtiNQCFcuK8DYKyt47COErhvbrT7bCf+ccFn/aFLo3WW+4gumAIFuefWjD5vPo8HL
z0VTppDGyfzH0caXuTZ4foVAxdtTGkt9fIrnJOkaebAW9MdfGma+scZAaVoegdkijpgPZmhDzrQy
f7PRIE3BEcQWJDbCYJ0j9vYIkZjq4CJlA2Ee13kkWyw+ddIZHqSF5SB0ITvcTuDCuvlD+gqQRmFi
l9pa7f18eR26CaKllXPnjso7ML1Z9YDd2FjZmCKNPYkrku0KaNffjbN4PBmZ9kzXzkGJIPinysyT
CZaT243vWbMl/HXzm0+VhuNL0jVfaI9Mu2XaKI8DxOZFZO7JLsPgylkA7EM+fe5jyA7cwrsUBtZ2
x4bYuePFG6o8GOVLHUOpAlIR1ipBnhGSc+l0YZEwl+Tghi9Z1zhLXqJYvRVxvhSTGW+mxHUuBhC3
88UKbX4KhbMeigjhLeogFwm5pWWJL9mGbAPq/1amm8QQpuvFdZCgC+ncTG2qUuDv11QGApBiPGDT
OH4Ce64PiUrXOPS6adubJlT+aw3ymqMbQL2Pa+1oq5j8ZS9A4T/5RgkmrPpHPTLji74JsvrtxgI/
biYgCOJayC6WVm69NEHXrXgvnKu0oC2QtUlxQMIAjA7RFK5rG6oIqRWVy7wG+U6s5elKfdcHQHsD
yIO2aSHplyrTWv9nH3KkS5qC7YRr79tkdMeLr2XZhThusRMdOYeKT3e2MZ1IhixL7fFO99EJk/pa
G58WfTh97/vfxoEPBSz3yvnSQpZhAeIj/shZFGzGABgbCRrDs52GybpvhPVSGf3XolJQM0/Ag4dd
3XfQPbOF0oMM+9cggG/VGQU9KZg1DfNlUmoeBFnVeVBbIaAFuIkRDdkxaVxjmU8yXSLmlB3jSIGk
nXq6KB3fbqlrykwEUNxiOjCFBFqpyyorA4XgiQXhdWiBJacwAoOGUYj2wXDSelnVgn8ZC3n1XdR6
LQb5dRBB9wMlUz954AYvfs7Awxwo55r5ZgbdJ8EP+MvW52xk9lo4gf9op+I1ieLtpPNHdJHVGAJb
w1E3Tu2cIV2cuepgUQbqg897Nw/4eKBWZ0JxvhvDaUuQoEpBp3xoEdGbEUIaPgRKlr/bhAcGChKl
JmfyU+9jCXVE85Hff5zPbbFHD7LuBP4NlKeYvrG6RVgGx3wCSzowNzpIUzoABVauB6oyjY7WFxoU
QdtpfbNNaXixjC8Njt2HJAhrnJJNQ+FvGK/mppKFdx1lkaJyNwkRLgBxUqIv1AEmu2jB3JJvP3hj
t7xqx3w435xdXxN7Z/XjBzcIuSdr5RYtuMBfQRATnkVVu2zRIR6wD1n0Wtt2dBkFzi0rwO83HgMD
2eyCmqtpkSaRgbfLWKyAJ4Kowe39pOy8Bpn1ml5MHdmdsXcuZd4VK6mdqSfKkYFbmAIAwVTMzn+8
/Gj2wmYWyBZRlq7ZDj1NjxjbJeoy6dYk4sNbFxmllTpA9QGboYeQBt4HPz5YFV+Ro5tYKA9itc/2
tiNn2zwDG+tdC5k2hy+KuoDchGU5d0k2NTs36fJ9ydzxOkEIEhpxafNZQe7RN2LjRyCbnVfZ/pfO
L9SSBhVe2uxkboF5JOzHK8OU86DC9M70RnDKbocYkTcPioBruwvTcW1DoW9R6EoFT1cq0KVWzRJB
q/DMHGkBV6OP9uDa4KC/QukBCBnf/HBqAnOJqBvgzRHyWbwPNqtEbqGPBnljpHOuwAyra5HJ5mx7
UKgXduFBfAcUKGbSjocqNO+p5WkT3YG3JN/1ni5P0ENpEuoojTjbmDXgd37Ulm+zhHnerewekdTE
CqJkXTo4aKrMBiHh7VHILeGnAYJmR7OpMd1FaSouAqQK6yCQyZq+UZX+WplJ+QglN/tErTYKu3PZ
9OD9Qx9dwsaUaw+Ii3VahW82VK7eR5URzN9FVNWW53piV/KnryLI48U65rJZ3yaSkbhjkC0+0zwI
DoN+Y/RTBJlAqVJr/isrS34Kmfp37gDxbhGBtZ7swnP9pdVa9rGNS/Vsp3zbjYH1OZcWlKzLdtyS
W4YUem7hYN9Og334T9NOtlEvPAkaLpq2iGR5YAQLbI2e7VA1GK0Ld+o2xEJGzRSx9Q9NrptEWWa2
TbS+9UYSQQmz/BljWXgeoCl0EBl+S2o6HNHyygtQiKB7U1dzRPIauETdNFNgD4Wm6acmUgbJOau7
bG7GozTPcW38mGdCxuOSxuVXasXCdS9DZ7740zQ9d6XorgZ0xKiPW4zftXl4oT4F5OJdOzJwBuCJ
YNRo7rHB2kUgWHlOjMkApmjcUF8x2NaDB8JAGte7ffs4dsmS+uopTp684meNT95WpsC691E5PMqi
zEDLlQ9HT5M7ATbMdqnt1NDSAV/U7IJqmoa57j210jK3gQFMrA01BwsY7jILL9SiQSU26AsECIYj
NWlKP+jv/Sx9GjXtST602YOho7ZlzZ0tNhgD5G54vVeo3b+QC5Iy/AINiv1tQFcIc4tCACAo9CR0
6YtEzJPERTPsGaDLCzBMhEhl194ibUKgmWvHMRa24XKIbIlw5fRTdFfnVXSHasl8l0DeaGGST2Oj
zK6s+wv10oWcx0MZxt7d7JS1eLm0+AzM82YhmJJMN4t3t0G3Z5X6MVYKCtswK90VCq6AIQlj0z66
+OO87wUKmQCtTe0Pq79Kxnzd+wiC1525Tft82HmoFnqMufsPT6fie2mGyBz41XMBurS/OWSt/xyO
VT07YOEddvWIQ5eeIcdh6cEHj8wi8aBpX1pxffZzg73aYjNFRfJaN6q5qCQGTlub+1LybQbg+AbJ
KPZ6G/TWxG49RSRrmqrjvDIqO8R3JOEVyvsgj/Th0kcAvPFhhMovOlq9ttIdZN79Cw48CVPhiiyh
bWOfk1XVNspLqOG5TghZ11ysXWGnz6LAVjDp4u6fCrEqw3acnwJprNof089uh6BGDnw2Tto9jofY
fh+sukWxnR4eQexmHj4FZvuMlMewTnPs9luNhfA0PkK0DpZLv79QyzfBpjB1mVhaowV8h+7tA/nW
G8col2/cCogpPfR9fBiocmOGYDBNQGGNWAAK4Qddo5Iz0KrgC/KIvH0AriicBQbfNr/08on6I3C7
rWwWTkcamOuBHRW3TOqpyZPx4OuyiqYLyour76gZexG+p9FwsiZobYOFA/yMTSVP5EYekxFX264H
Wewe4KN+GbhFg4znaMy1AVGeVovEMuWdNQT1BdgXA2hWpE49WVf4fNZanPTXCBZn4T0IAcFhnjvf
fRGIIy1OfZuEF8igbTuOlX7Z2vGwAZNeu7pt9fQAT+bdkUwSNH0bM2AASSM8KlJPfYnyeg/iHeOH
5VonCJdOnwWYBZY+6v2v4M0ydm5vDjuUlwK1qQf5LuoWU7PZT4pX1ylyykU2lvyc66rULAE8WkIS
aG69213hlmJVyOJQMnAp3khmAAuFro/R+2BXNcsDdeT4eK2r3EGO346g5Nqb47kBQ9pr/7OWVv8a
2yoGRy5Y0cImZK8C/F+b1JJqQ05gbX0bY3uN82p9d+J8J5syue8bxh/tggEYn5ugr2rT5DEXVXvC
G+czdU6c12dQVJ9L5eUnNmb5Csq4EFjUzbDHCrigW7pERopXmO4ZVYYeH8KdWqjHW5NxcL8BEpff
O6PfXHLgRxfdEJqfeKuMVdXY5Z6aGTIWUMeUz5mlj2DA2S44mGE+RWmjgK0wg73Pg/SIqlNvie3Q
os+EeJmKmJ9NYwxBoAsYAIRku5VRBfGh0k3tJrSbGTf8jHglNNHiFskwoLBWoLLhB2q+u1l6NoDF
wI1GoIKp/YbKDjBs1dXX0ENMXUfMU7OVQFr1wUWFZXVCRZy3evdASgIlAKmUS097RB0o5ckDmkTV
17h5m4M8DCjOgYsIHMl4IZkPHZJp66lBDYiqGusBpfTWQy7CTYso5ZU8iiRlQByEaoHoFHh2/dSb
FnjbjHtydhhqssXYAnOFoTSi1XMiHNmunUpOxbL2jI0a3M82NLX2GeiYFp1mhnGnqD5SEyI17Nnt
xVszVmOySVCqvFKN8HZ1CcEwOqt7+K13opLJig7y1EtNOq3fnJ1ORkcEddIFZbU6pwNVcFoOm6QN
DICUi/4gHBYcTaC25uxYFoGSSyHDSgPITqmzdlTJdgQGaJ7pNuDPOREpgirhKuPY9tg5gG68GLK7
MMOKpib/volKmIAhOCo7+HIzDakHSQSnkMu4y/t06fNCrFKjyzZzu44nzVmesP3ctiIsvk1VXmiK
qvCyu1H1OB/qwcDbzfPnKLEFSZ065MmxiGV2wm7n7TIFKcA+f7Z5VQ/Hoj2SnUZ0UchAo2oS1Qy7
+BpsPg0RBIN91FKyyLAXZHN1B/791bIEKGp9owGhO4TRkUYF0o4nxePkju6TEoDJjMm1F4b7RBZm
THvQR/R3QpsGZjaLtO79I3mUyEisWgEltNZoPeyoUCopGnBI0VAOKdkDirHCBTVREmtd/suTfNb0
dwkgLi2y8GGfu6iUnpri2OlLohja/cgLYIam4kh31F05vQI5MVPgbXwfE5M79ZNnPdXg8/nzlvqN
dmjWkNJKtk4eZyvSDd8XujqsxudkZbemPPcA4J/dPM9WuWmzo/KqHyLK+pMl+7dLnDr9iWxeAH49
18mP1Dlpjx5sDYijvbtQj0IFHSidwatWGPe3NNU0+Pxojs1n8V5Z7iDNQCZKU9HF6EBRqb2oRa40
cOLdPHDOaP2a6zb973OR/f2Jt7nsX0+kme2yZEfUYuP1iZdRk6HylhC8wXsTxx37Oe3wWrn1Yjvx
sUm9SIjz3G7PjmvIs7JFtMfSdujsFIgdss23AQAq+9SyDmSjS+nVqGfWF5QZgKT0lXc4QYC3S/jj
swH4fZAar3XXVN9KFrwG+CB8AxX0fAM86XzzW5cZKf8FUhkH3V3qkf9liv93H0iAocoL/N1rt3fd
U6M8Z0FEDwXP+aaFTu3MDsF8KLvUteleOvzKL3bwlEw2e/3boCiw25kd4t+DVFqz15g5yUmWKL7s
C0Pd0aVL/BxamcubZUIg7s5L9IY841r01dRslmVtba0EZ1RPWuOHoXm/NKKmiuYpBwtcHabSQQn9
BB3Tu2sibm2zCESwZHOQoVy0nV+CGrSs1wNq6veRL/KX0Zi2ZWMD1KrtJsvCm13G1ZvdB2PbvgG+
7sWtcIZ8t9/8f7dXDerXKHs1J7509gqUl9BkHudkWQPa2lMftk+3/Fk+2M12cAO1vOXPJFKYiMIm
weaWFOud+HMeO+pIptnOl1WEijLKuU1GlJ04q59uj+7xwtk2DR+Xt2naaPg4NXWMVj5PTROZoHK+
6z17OVmoEBTehMBgDkjKJa89b2m0okAdgIoucw/eUOMedS3PhbaRX2tHUFAEgmRLM8xjaYL3WSTY
fVDQpCd9v2B7Os90M93mbJJsi/XGP1IncGAPqZv3pwFl/CtV+Nhx643MvPPAwlePDlKz2hSAZ3pX
5SOounSTtituGSPXJqPsSDYvAMEBQOFX6pzd9LweUuGbm620f96mNcbg47Q0KDQQzEqlyHCOwjaI
ph3AaE2ddOnep40EjgpjjV2V6gx3X3fY2dF+JoiBg6Am7Weo6QWDRCESUhO3JvWilg3fl+wUxDj1
DKgg3kZq+hp2OBLFvjmcQCiOPR61fW2kO7okUQmJ2Kzd0tAILOtYNvQQat9miCoQ/LOhffjDPs/8
4SFjHiYLPyjlBiGOYa/8+NF2BvOLDyHWMHKT70WfDstWpcEFgr/dCTQeKCccq/Cr1ZzJwYUq8bLy
wSnfqLo+l9ARWVGHt2XQmPoGZedm5TUyOYc8Li58AvYAqa3ku2c/DbU1fWUoSl9Bx7bU2+ZoixQx
Yg8Cwp1Yc8cvhemIRZKx+K4sPedCHTgCoLZCdxgosZs7agP8y5GNOgrVHHyLg1rR1RAoJeQD2WTn
AmU3DuNDg8jghsWGvEY5t69Wa94LvalNkUqiluwMvjHAmA9FYIg8xr5vHxBV2VNRy63QhZpQd3YP
ID+fO8mf7HQZkVo6uIm3+9OupwU7tHGorG73wV/b6QHZZPAjCnLmzj+Go3oX+WNTzj/erd6G3ACJ
LI9TnW9v09rA1J/TQC4bQ6iz5yGho4DJvw4RlmsUmiUPIgsB+62g2KDasFxajlW/+qJFGZ9s8y9B
ABSAlOX3MAN5Uun1P3unXGVZ4UM/9AHJoBSnlFws65BFP5E6A4w7z76p5B/U6DXPTt+Pa45X46kx
y+poIbu6mQIHm0qQDyziIui+MzteGlNe/AQH90vvjs5raCgE9xF5v3iGae4rB6X7Ps5k92kZDEvZ
mdaX0Rn20rPyn6Y/HfoxbL4AtAmBLrAf+r1YcDlMj6ZdptvIabJD44vs6gQ8XlnhIL8ASb8d6yz/
YY78U5+n48sg1YjTp1WeQqt3TvhmV2t/8KtXv0c4ULuybtonfsCPTZu4yzpOe1Bgu+KYBNb02Anr
ETwd7hdoNEPNKXK6E/TD6gfQtH0jO34ZRGWGRp5L0Nbdt4IDSJ0EKyNEcR0IMOOLUZTJubE4DvuM
Dd9ad+2lSfkd4BrIZGkHW3jjFjWUfJ3aWXmH4pfyropQ4IWAQ414vVvcWdBeCxZ1gZ94yq9kQg2X
gcy0DBlfKKPaxUaXbqQGfeBfbdzbQZ4sEDaWB6bXvbkjQrXAFFV31OJeVJ0Lm59vg/IKq/7IE5B4
vk9UImG8wpcp3RgEEcGG+m1i8vG5JRZF0H4nsrdJ83HWWT8eu2JRuprybSZ+m6/kQ5cP7VrF01EA
69pbwQESNgvXA4tHlbPLjFmYII2B4EC6IYxDXNrijAKNF+okk8ets82GN38BhDvSZLF7NNrAXRId
hVO1n6rEsR5sBM1Of7EPTfnRntrdJzcXb/4NAEBLYq/A5+ZTGKX2g4pRTTVHsspoEG/8rkiCnHwP
3KCESaBStQL8C13bgXsicu7wh6meB0gy7TqUcG+6kVmfJrx4497n37CEgT5FZMZp7N3pCpXqAEQZ
KEjWI5HTrZ6VHikqBIZir55HkoMboQiMRjIgKq59CtFx/9dIeqbpA6JII10emJ8EwEfkgJ0eai/i
dRG3zgMQ4ukG/4zwJLMEfMMQr94xwWrkBTiDWnhvQo+agV6V2dl3SBdtxtqfYtQk8jU4uqzvqYPK
QiBm0xd3MuUqtKV9rWRsbIdp6A5e040n5NkhPu5XzUOD1zzK84byM7YRT1EGcO+CP0x9C8aw2q+1
qojzWRhmufzbzzb17F8/W1ybH362xDAgsqtrv6h0iytRLAXj3WEuztJNoOa7A5V9Cdt4QB2J2Ncy
y+QCkVVQyFG4Lmj9Zs0SMAbMRg9p23WguLFAGrvEqbXzNwpiZkuuIvzVySiqBGt07J4mreKl9KXs
TX8jYoid+7XaMuWXBwOQkLP0enWmO7r0aQWGssjzVreOpom+JcKMFkXrqw1LY7YP/Jo/BKMuaRtB
9QvkyQklnvUreYwOs5HfZM+o/pFL6LHHB4VXCbul9T/E+OdbcprgRCkAP03cjVQcx36w0Y0I7rp+
gBqUKF83GlYsmOgWVgdk4ABY0JPnAiLtZNMncotM0Jy6dY0I3ICzRpJ03aXTbkOMWj49/G9uCt/8
bQkoImSs/P65LYotSrmR18M3b2O7fNoWuinzeplCN+Q1KxvzkNkeZMeNyfxsuurHmIbBHRLN6go2
bVSsa39mhd5S9D4yV3raoi+35D+m/tu0FeLGu6lAZTuotcGwuwmAGVsiu5js6WhLzdpM0/188NW9
qNhIPjQRy0z2aWMiE92gujQg4GqcuMPCsgZ3HZaheXIJ7YpFYvA2KM+4e3si1GmOcYc4TT7Z3QlF
JqCXKEBUfYJAZ2Rv4hpF5ZWv5Ib66WL4ydfUq+2tKu0eNSy4JGU8nCvRVCjlz10wyASeWpAxqcSb
D/P6flkLgeyv9qaO3o8V+C+htJDVSN5Ca70/9zICmBD6UsuugkSjzIDmR+oet9h5dRswvnWLAKFJ
tSBjq3voLgBSZl81/vVmry0b1B9zb89WVg2gocLOwMUyfhT0RcNXiJ+7zMF3jm558FizPIXCGeLm
dEGOKpcI6f5qd+AXKsHrT5YPI6k9ZYkFzfIlzXUbAyEhhOL1xS58tnZU7uUX0IN1GxNc4JfaitjZ
7J8tDfeiC5npbuKSLb10LNcJdio+ziBRcJriYkkuGdnGsGyh38Od9W2GNjGfcTrhoOkL+nJhQJXs
EOoL3cWZ25VgUvBgxHkuXJO1m1oH8F3t5foOlM7FuCMfMjlu9Ws0TXlrkw81q6pwneWtx7P8amV5
EJRsJRJGskzeLimikS3q5dHOVdCAcCj+Mdty6iF3t/WrzVAYPykC+SFImSUJVH44yNM7oNlPODt+
jGb+EdykwYEbPxuJ8QIUNDvbBvgBJeMjlOLH9NyMeQnupd64RxGavWw6biPGk8cLMEaW/6g4WwOk
WAL7kUC4xo34jz5tvlWx131qR+TtDY+bD9jwBOCeFCb+j1W2x6I1gAWnRTW/n609LK74Prgl/hap
HE/zrcF642C12FOVWYNKIt1DF08CmTWCFk/hNNglNor2QIfxGcDLe4h1to/BVIcnFAu2S7IbPcgX
q5Y31yxi013oKuxf9AAOrgBkjCr36KC++CmoIKcrzfI5rqZ2ocDId6LLKI3iZOrLzUbNXvZi6eb2
ppoACJelOAsvrp5DoGAfRBAtTbvlwLWsWq/Mn13VVc+IvALeWPcP5BhX+QUoqeBKrTZt/1FlM86T
QK8OtKo5x/dQz1npAy1eRHJPzXxypxWwQM6Wml1QIz2IAPeGmmMSCZzG2mDF9EPBFZrskd1gS+pF
Jt44NBXoLag38Ibk3HXYoVKvqez2ipDBPXVi65osanc0d4VhsAlsy1mLgoz20GFzgFBSkUVnfLai
M939D2VftmSnrm35KzfOcxElQAhxo249rL7PXNk4nX4h0vY2vWhF9/U1mOTeK+3ts0+Uw0EgaUqw
SBBizjnGMLriM/iyu51l5s64sEq/hQN+ABO8meHDMIMy87RHmwCqAAc/wuZW/J3drRv1IBPqdiv+
/w91O+QvQ/1yBrdj/GJHDW7d6X1rPvohRJYNqITkC9q9bUD84axyu+gXEEpIj7cGNwIlfZlnf3ah
8q1ZTiPeirT36wHSBhFJ0wXL4T8PE5Z/nRgdhc5krrwdlSpFVfJ8Ibh5HXWEb7fpJG5dqDib0C51
KYr4Bcqb5d6wo/y+gTSkg1DQSU2MnbQpBgdZIIZfLAfLfq/raC9ONgZEjc7D9AQgN1rXm0onwEr8
1Zd65DGy5XrXOt/qRwbs9phiJqKj3hoG0Ot0oksuSoZYmeuwFeukiLzlfMS/BoaXCsBtcHh3dOxU
K3wll2a8moeizqF+Td0uvJuHSrVZrMPIKGcTz/AuNkiItmCY0AehmT7Me27avu/9po5MesndFA82
+tFG/bV3qxPTMLdRqeFWV4IldBlzPPGgd/MeitYFN1UIJnUq+k7iPWgLEtpdYt2Fk0UJebVd2Djt
khpLLr2HHP6WrOzYee7UaSgFAsQDzxdSRJWu1Z207QtoUsrvxehcDMGK71y7l9DFjkKN9OP65EYp
uJk85u/dqn+mhHRKQw+mXHR4Aub6WxVZUH1WjndAmS/YgA+C1InvQaDHr3EUuxdMSGsq0cYYweac
2s33dggSRPoaZOQVXlkvpfDBYuBmwbFK+fQ9X4rX5q+9JDbf62ivTbl4DcMhXbA8c1/n1mDLTO8x
0Tq5Oo6TXMF7LU51Mx6pCuIQybVBIv6dj7kMqnl9sCSztr2GIGO6JyvaNFW9S+y8O1Opj+LkWqn8
JXcVmDSmkamqr8FZIQwr2N/q2tyuljJmyZZMqCHVGUAXOUA8VEdjhiXkRIOGJ6vbUQNX29ukBwP1
bbzATq29a/bI1zIlTjjOR3nkorlSN/pJyIsooVRafBjdLEHDG8+ncPsJCb4oO7B/XW5Vyq/ue88N
T7cz064fLUzQJAKTigtGtrWo/IVhCPfDryotH2mkFuiqyIQ23ggOkNqszflX0aBu60F0L8v08nZY
1ii5M0rkrd9+aVu1xoHJ7vPtwsFBCt5/ne5vZ9crx7vLg1caa/4ben0xeV2Hu7k4FvwAho1uAtN0
e9eCSIKRZ/1bXDdPVpolTzEkGw8uY8jQneqhZ2cbeXMZsQ5H8qesNw2ojPYyK/izBtEdGTFhmctG
sOoc2Y6xMpw8W2gI8D22vfmpawZ17qaSKLxxg1wRMCeXnvlYib66lyC9amRiPlJVa4LaK8iC6Eh1
fRsUuyzK2XLu4FjBY29ufK1NMHEiRQ/r6jbe0+DgxE0O8IqYCypSBw83iyHM/kpV7QhXYtq31ZYG
B9okO8W2+oMa6XSNyDwihBvczUdv7A7ZZpFY02DSTboL48WF7GnjxfFbnrjmiUo9lodb37Va0Ing
B41GH1yRqbKiRqrKIZG54JXfH6iYjIW9cyM468iETqEDMo6Nj1RhuNB48cqR7egEQOvBDoHu8SmJ
b6ouemGR3V5H7ur7Yuy++53nfYa0+7CGIuCwC3oUQ22sQLqFHM3Y805FlUGBDwjqz+Ap5KDEzZpj
0UZIXbOuc3ULBT5dluALgY9m+f7FDQq13Zynd8vNTxD6OLaqWHxI1LPjGmLipv1g4LSLwH+h+HXA
1Fdd6/ypQJBtp2tI/MBL6z1NBhTaxhrwK6+/GHByfo0dJEAmHf+R2Oldkw7Wq46bAXqglroKO2q3
srT6g1+KBH6KhIE1kPdPyQBlXAWBzm9Td2iU8h8RursZnMG4Rf2Nb6e4NVIGSMKEI4+kAWYLMwH4
LA37T9CoAJcz6m9m3YQ+Tz0XYUQ41GYzAew9mQEd8T7aMJndRovibz4RHUDyeADNN+AdxiIbvmdu
iOxSz3qB7HCJpEQz29V9k3wqW35yCzP8CjxPuiyQHn3RrsXOuTkgtGYP0de/enYpxCioZy4CpG3b
NlsZcYwAUaDST7SnApHMe91v6n5nFzCTYd4s0g9xNkPYwxHMYLsPUb05xuYMj4Yzij2F1+ZWF1Gy
tWOUgJn8FaMjYxolLesd1fdxulAjAruXoi2KrQD9wIuVFTOflUiluU5sWe2RhQRx3jSf+aywlkZ9
3IBA2/KMT5O9hJ8MKDWkKThDDh5lq+is9ZQ7vwyFBx7sMkz+TblbxnrhR9o/eglkR5Aqk+SXbHQQ
cDG7FTUgTphfImgI2qt47FfIofKPNzN/cMLNEKTusudAc3ZI1DjqrG2fws5Sa7CU9Zu5OIKIjYsK
p2S57ZPuzBEErumJGmnTuSAMA6jrSiUarU/M99G42b2PFthGsGm1auDxklayIM4syA+dOmlWFyrV
LK13sZdVSyrSBk5eEHMG9YWXHhI2J4saBGJLPkmJUN1vxpgtpg4/j/G7o9gltF+LFtyT4cCLRyMx
j8TN4EOddJcAa7Xup4cCGn3R5Ivu7kqIdj/ybjwyiL+uMTm6x7AOwmUjR36qk9z+xECXPtPWaZUf
wEJZrAJkzX0mMz8t+clkwVZaeQtQvfhKT0xdQ7iihM/i2jDWHJuglSsWJNFXnZ3z0va+tAloV8dm
jA4sS9Xj1JHaqySHho6FdCE7SsQ+STGOqC3xPYDDJwyb7iuipd2y5V54n0jThJjrCJZROx8hopy8
2zpQZNGQY1QrE8HTFgy94P7gbNXTno1P1U5pCXcB9ubWac8O35ymh4q7BExo2oAUUwfbGgm9W6fh
CMpqzEQNlhHg93fHrYd55lq6CK1PfGnzHyNshlUt4HSlv2UatvEVynKTBte94zHnSwquXYgpdl+s
sWdLncQdtPSCbteI1tgxRDrvOkDCl4jLja9l35+IQ9tTYO+M8u4LK1PIQQJ/YXRx9qQAvQd0G3tB
VUA2FFPykxHr97pbK+0pxup1pyowA3FMlIBoZAc6ZV+k6UmU1dt8xtNPEQXIvsgiC/UOigXxs5cV
pzw3vKcYhE8HzCjTU9gNX6b6lOFtYYUhPwgXVCk/148IZCxysy53mP76Mxb8/Xl0RAd9aJ5vE6uI
FiXr42FBLW4YjYumdMJt3g3QNTOggyC9yak1FW91bpIOO+S2Vdd22tQg1kf0AnVUpIZbXV679ab0
rXZJWW6U74Zv4KvLhb+n/LZbveHG45Yhd3iREk3rTdnKs6srYmv1WmnMHoFhWncqcYx1NO0FYnjf
o7rftSKxFPQ5yJXcxrh7DhKhg009usVzVanvNryM36Oy3sAR130xMz9ZIX9quGgp4dkz83qjUlcs
LTUaC19m5kkSIwI5iqnswCOHdU5woCrauJMXmfYQpoCWazFCiBbJq5vY1UArT4A7SuKiOhAAQP/G
Fmc4cvKLN02/Sluv1tiwXcwdTMmF0Sd7zgy8JcoEGuhtHXCI6Zjxdx9PhbSE81Z4YbwyHSe7eAmT
x3DM63WvlQbWG3hxqHl+53X2Y8jb5kmGUbP1/TzbB5kDpbRpMLIYbSiuR7XzBtd+vPLdUa1cJocd
KAQpR502nlLl2ncda03FDuC9B/FuwG1nK7IM6eJD8zgqH9D+JMr2iGkAYAiFhyuUQd7rSvds+PFe
hWL9O80K38ardmocp1C8q0K2QspiZzzCu4ar0EVBsSLsf4LQ1Q6xXguvMKg8gUixuoZwxsx1VKQG
ZLc3O3tpuCBAaHlrPQMG3h64VUzc1BLuwwrSELeiAIEirqt9ju0AGdJSeMtkYhiHVOsnUVfBo+s0
6akdEn9JjN7iz3qd2+kptyd5Jnjg1+DyTSFKWCzw2JpfwbehkfNvpfeuFgO4XvCHSJ2ofWSyAuHQ
NNUO4bttG4LR2LZ0+BCaIK/WPgJZ+DYcv3AGZZ5eDy+Qi3mvp0QMcGTO9WQ/qthfB8YIjEHTJDve
ReEGQQ7E9eSIeRGxcrDbABSSpOnOTLLmM1mETcS3McT5FlhsZcuZer4xWL/9bZmI5xEvA0rGkd7O
EqCGC0UN9TO6pLr6WKRWePy7PV3/Mur+1vpL35txOw1VSkNvx2A8dAOCrpBCL489PAAbVZn2o0JK
GGSO1fg99++KvvP/sMfyh+1I+axTE1+WQe+fkAVezX10VhhrNQCpRM8bG3i1jY0wh+9pWgPpacHT
TZvUG+0lY283zPQNV12ATGKflRD34UBedyKrIVA86Hck9s0OmgxYm7fZM2c1w33aVeCmyexN6iC5
OErK4gwQvFoj7an8VLnmN4I2GuIbpq3k+60Pi8ZwZfjOqxb4YxJqDRnG5eZW9Oq+3EAeOdykbhCc
nAHQK6d/oez3PG8hTRf6w0Vy2Z0sjQ+ZqPTNtzqZDez+kfXmAtGCEhkieCRyrDDhFubFiWRosqno
TEVqtVtgO6kV34rWM7X+rm8iQkQuMgUCVUNdsEzAuhICtFbZy2OpGZaaU31XCRAGDM1rqWVu/9CJ
Kx+gR7sCw22QXcNgAjDo6ASmbod/U8AQr0Crwe+MAqp/g+Emz0GaV2soSY1nQL7SgygSsR2L3L63
48JZto4IX1tLPWRpzn8A2I/8Rk9/D8s/u7uhRvpGm1gg8se7AvwIHlwxXnZymtZH9kD/iR5/qre4
Elu3qGb1IW+wsntgu49KQRjpJkiUFWGzdXQIMtwRgkS3BrPgEPww7sFgAyaqAln7cK4sSifqjlRs
hvy9SNBDvB0+tg4/F6k1ZoCH/du++YgcnVJlK1DbnpzaVXtvWmAhGxGKbLLMwjOVaTOZ+Pmo9nHi
RicTi0/iM4h194fv5OG96Hr+wMbkQmQItursLdJG4w1ZDdn4B1B6wT3WtrMVVVuDDas+hdW0cv1r
LPBXzFaqLsRGy9pew0OJBOG+Yi+RDW44PNf+VYU1+Lgx+Z+BkUEMym9DOF06+zwiVRziiLX90OR1
s8xN1X+OPfut9dzkD6ts0H2KQzlpiU8llnwXHoRW+8BhEGQL8EwHNbhRugFhktaMzr5pvKWGz+cF
ZZuY2SmPwzdaptEHggTKdSHtNjnQYs3juAcBhi/WxOZFvF6699OzUeFVMTF/UX3Ta0A7pnreyeXN
lOoh05nixeCVCxD2jluAZrIXF/LiypTh18wHDNoFF9slTsPuIgGgRqpBE36NIQ3gMHBvWG7kb3/u
mZjReK8y+0VhZXMGBZM6Y9WrzvgCiXdOb3ySdhQd7TjaBFZWPqZp3N6LxEVCSwdl0B4+l2XlM7aj
VqN1mlMQyC9zKxvE9xrgjyMWR/hqEdyA5CU8ZGRLGxDXbZxOGXdUikpPrP71X//7//6fb/1/B3/k
90gjDXL1X0pn93mkmvp//iXYv/6rmKv33//nX9yTtnQcDg4LxwP7iBAS7d/eHhAEh7X5v8IGfGNQ
I7IeeZ3Xj421ggBB9j1WfgBsWlDCdevxne1NrApA0j80yQAYrtbud4TOET5X31pjNX/HBl2YHIFY
2Sa0wuocp90h1cxJL2IMs60kXjnIpfJFOJTRdlYZTKLmpzJwxJcQiTC3ZUacOPEK0ZgMAiFgJqJN
kPgf68i4zNIVwz1+gDwxsmenjaOy/mxPmz5uqk2OSQ+MTH+2ppX+DDL9bOe0DCt2JxMV8pFkO5tQ
XzKmAaCmwBb/fOm59fdLLwQXuLMcBzFowX++9KDHy42udsVj00XDDkHgAFlT5rjOuFG+VgmCJtNy
ohuBgy4lr+7JQgDzBKg2Q5rY760q5RuHLJQfxunYRLNh9xpixcbBcerwNY0qaxXbSXd2IYl5LAvw
ZAyITX0aQfqMyyu+T6bgn0aO92TKfCiNBOlwosfMrIY7Hcb2gXMLcy4gDe5/uC89+9eLwxm8vrg6
HKkhwhHOzxenk0kpkTqvHudFuigc4PJz/gkRivwKRdn2Cqj+M02HUa2MDU15VJyskK6lrkMBrWIr
9N7gA9Zr4WQKrGmYmEJVQ6zBcZrPlq7O7rRGxEvxQcUsf3GMApJBRQfTIefH2r0Pjby6R6L9BgF7
5zGf2PRLcNuC7iDxj1QHyrBk2xTgf6RW6lBF/caZePnhNYNqbRVx4PbsbAnnVLwfXQXWfl8B8tj7
4Mywu6Ra1j5QhGHzCO165/EXW27e18LaSyh3/LK0J4U5SzveYWok+bmxDYBO6uD0wPKXnUwe/VF1
XvbUTBt4CovKiUEAhkIWiXbRAnp4yLxCPVnarDaGOeZraqXeXZfOvXOQ997N/kZeWGxt8Sb5QC7f
Nu40K5vNhhpKi4X/4Y7g3k93hMOYNPHfgWK2Cxiya0+P04eZCjOLNYBKJnh08IqCfBzrL50JemXC
GUblJ9OrrTdahHGj7U+B4/cXI/SwRDMqSEHGyZlUZWeVWBKPneVhabfyiqJYNJPaW4QkQGjvlDHE
ZZLySJ2ogYr/tm4eLGCJv61riSybwZbpzu1G88i4NI+0x/vELhcqGpBthUAR23EZ72/Nf7OZK3il
t/9h7vl52p8uJgigBGdCehaI6Dzx88VMwoqZacb8B7evB4RiM29hAr9wb0WGh6TvzFy3qadec+as
aa1LFlUVAqXX8Q4MtyCeRRixkMAet8WuRpxhmmeraXb9sAHI6NxqiLfBgKqh8QGnkxnCnRaMalkl
JuhdLZZdTS+JFuRsoQaWGe8NiM5E8BKA1t3gWi3jogCXje+lV4E8l3++Kp77t1vM5i5zXNMC5S7j
9i9XBSsqHqgmFQ8McrlnexLMALVJghS2SeWWOFEDEcervrhGYkxXH6iXcwgaEF0y1YE/D8BYCSp5
olb23QF5cL1oVnUVG+DizuolpQLmDug5IIUcHJ0pYzAOtq4u3JebVS2QneYySDd2k2uo8GOQYkRG
sKOinuo6CYRSONh/qyO7YnI1zcaTHdUNtcRSmxuv1UTvvXCDkT9iGoauiBXEYOoS5Z5aohIaW34F
GS5q/WDt8bqGQC73TqG2pltg+ILbqdjEVj3ulINElame5b3AHAGnIlhT8MUPwn6JZHxHLtra6x+t
CUBSAIiM0C2+lKbS1NYNUFBKG7jlIBEWBgr0zp3p7yHuXVx0E4Fmfmz8o8zcz6nSzQNV5Xh1rVLE
MDZUpAYzBYSKmW//fI9Yzt8eHQ96G54JcQHP4fgKn9o/zEODx/C6G+zyIQzNyeusXuK6ir6qDkmH
fi/YPSI/EdLzkAAMfr3wawFGDMT3/dcCYaUNdFPBkuGK6Onnnl7VMnzADCcvMyJgXMHFIrq4gk8K
dLVUlNG4Dgs9PrahC1aRQG2iSRGvyI38DJpYpJpORXxhNDvpTiw3UzGrQD5aSqffURFAo/chqQgp
5HWEVLO1tHGXEyIo8q16HY2i+QC9BlocK6OqmoFDcFSN+5QD6jZDr50MRBJQAjNn6DXU5vI733Y+
QK+LoK/Xusv0fAg6zgBgDvK+rcR9tSxXX4XlBXdJC/xrDxDPq60tKIUzlp2QoeA+mUG598PCfAWr
SLPBnOpvySyOwX9eINbVNRL5Ti2+IKhe8ObtNqwdjPAAT91p2ELnAVzxxanWfETeKKQbh7INn8C5
zpGfA29d5db7oUZEALACdwn2i+g7lk9qkY2l/5y0o7XyjT69U8gN3em8tfY0ktMgAngbqWNZ8OAV
PcDJ0Mlq/X5pQTQOzmlgk+W0oXqnaoZ17dh6aYrxvY4ayK5HL5sxex5DRluIWNV3MoAHRXGdfQEB
/IGUIZu4OTr96L0iiVEsY3cIgZ+AfKrbVOauj+CwNy3bxhnI7IuM6kPtq2eAGZI7hunwOuDDCJoX
ELh28vYJca4AcnZB/pRnYw2ZgKLdUlGUqd7XLRLHqQgRZvu+rtkm1nZ+hYfdXOUsdR+sMk/vWOlu
zaF3H6iqj/xm5Vv+uLGnOouXNZQ7ZnO/S9XFKtSenLUQDQK7YSr25DAKKUI21TW9i9zolgEQjsWS
BHXbq6HMa1Q5cOrl9d72q/JHayVvdjxKYF5rf4nPdH5fmna95WltIB9oBF0DUJybItL5w+/GSZN9
nxXlFg6Ldl22kMRTUfFQTGgUpEFCJXkCoigjh2hjnSo8UqijjQPhALIVI2YpGZWIyffDZ5nnq3HI
h+c4AUBDlsJErAVf7FjdcgA0crxIJ3JDJy1WABb1h65qKkTgurZLznWcl8vaZN4V/KTh1pZFBMWZ
fDglFrzzSEl0H4WFQIHIQ/kVmKp1mgX8R6C9Y9sgIkPdkQ7gXXkQRlskNI2bf54J7V/fllg1cGYz
vBiEaZqYU36eCOGGKhurN1oIxptwsXY+wksEGQDd1L0XanMHqjB4RKiuhXZU2LRPYyNKCN6AJV+4
hXmNW4X1QFdm33LclUgu4y83C+TwBwhU+9HOnShWiGdFg2QV3z+ttyZSFT0J2NIeJBwhjLsM6jqb
1xE2so+Xmg/JRYeNdU8NDBGQ+3++DOav69LpMjgM64bpnxD0hf3hfeD2PfK8JdOX95x215uQpHjk
GZSPQeIFN4BtjeDLvD30aWCveG+Xv04G1KNIkeRPT39YgM8OkbJ4+c+nzM1f1jmuKU0p8ZeTmDz4
3748gTQ1ITQYxZd5QT/6bgUm9CD6Ap9wOjnlwbaTbEvPZ9s/q+kdX5lIpfp7dQDexrma2Tr6AqmN
m3UdN+7KiUoFjqY1uTkz14ueLQdcLnm6HsIaxMEIeaxUYoYPRlC+70EIga86DZiHCky+Gqa9m52C
RN5/+Byn74ebJ8TBOx2fwRwfFrbwOEP559u5G8Y+qkYn2Q0+oF7O0oYoSztCatvFQhMOJPehGzsI
6k6Ak04n90h6qz7dLHyDj4gPWf2iC3yoNlqAMkR9DymnEATTKd45QIHm4aPDsvLQTa1UpE2AQPAg
+uAUcgatqr/6q85JgBM2za+sO/7zPWBN3oWffy4eXumCJYRbrgtM1s8/F1CLbEAkK9jNGC67WM4e
Gfj2vbMVKAQuwaFSTZtkDGrwgKO+HRQwbSCoXiQCLI6BbkHMx1y4rQPL3g7gcg7xvQDo7ofyrZ0w
YbL6D3cz/kj25A348GMcZuGXeJ5twcPDpfzVi8Wg6pu7UVhvU53wg4Zc+BKZQshg65zgc5R5oMBD
4rl0KyAleR8tqB4ZQO4GXIwIQEcq/OyxPIXYkSMuJmIOzxniomSmckcdgxBuFyrmDmip67hjIHWM
sFrum+KAiNlXJFvFP7LigkUj3kgqsBGR8uXrRDW8hGdQP3A/bTYZK8tTk7buAUHkbttUfLwHNjtY
YSq3XqZx2saPfozj+ziWAaZHgWBiUVzMIMQLBAyS7QWJ9mcZJPnBwtNtTu4hDQaqQJ9H47kC78aF
rKiaioMuxx3Qz29UT1XUSJuhLf2ViWX/cj4CVdbTkLXZtwutVLClug8Hk26z1UNcHz/UZa3KTg0r
V05XQm+SutChHIC/tlZaZR/ryMZwqnzSQGvhsPj7WUOKGt+EknlbrLTKfcDAgpgCOQYVRxP4TJmq
FdB+lnOKCwvu+sT0QZOnjfZI5VzmwbIJzAir22Gd+rWAqtqYDEsQKOONIprs0dWhex65fyd4iNJU
pVPfXNQNc6AV4mSI3wT8aPDsx82ic9gPkGC7mNp5gvUieiIQ5+4bFzLLNIY3DQTidJAWaOdMFjwt
kx1843BAT41UZyd8DddVeD8fKfOGTTYM42oeI8KKNx7jO7faRnUCpripn1VLtTY9013PI+R+ebWh
b3kb1DXHaAWgZ7GlUflY+JcoDQ7SYU6+BBwQihSFP+xSNh+nCXx+gnTLC5nTOD3C+osGRJoHKvqh
5BNqB3md0ynQpgzAp5EK60S9AhkYu6rA34TOiupsC3AExLovZB/xCOQcvhmu6NoMvf/FzuvoJMEN
hzmm3Vgh5w8geuQP9ggqLOhJeOtGOKFa9kaygGJLdiUT5BjYgLBBjTSyrHxtxbzZei3YhOv0Le3S
dNOPPNpzwyo+paOPBYibviEDsl6JJreOUB3tH4y2/WqWfvKGvCgsJVRjXmTgJXdYnYoFNSjR/2hL
17hGfp6cxrpJV3QAeMaPckpnzNvhAqo+0Nj3+FPQQVL/KS88G+yrfbpNi87b1twoPkN6ezmwyt9Y
aQ1oqYcwjtEcu7hE7EHDGbjE7BLvzcRlwFjjksHzyBZFH7Fy6WMS881AXanVFFG7Evjy31IxNDzk
M0F4dR6qwj1cwkdzkZ5mjxDEiDa+BUceFUtVsTtAGnezbdMDnw2pgHzj1/Y3Gs0tXGMLkV1nia9w
89Eyev6Q2Udqm2sUkBAZMt7mU5VGow74ZoHUynTmdorvK5CIADZU46UJf+z7OU8+0RjBui2dh84Z
P9lcvZ9zJ+Qd0onVfM7T7bABt0G+pqOmDjLYR9dFJH06wLSh84a/uZvP65/OmTr1tfG3cw6SCoT9
iLvdNarfdEbibHXl7QvE5oBB0wUSO4wWSwvaHVJdIW0VMZEicp2dRy3SyIFWVClk3WbLBqCO2JEB
VNumvJBpjA4Z1Rs/ki+JHUJImuoY6EXDE+3OtUVrsQVS7XxlJKswwgvATh7jugSeowLLG5Yg6SNw
l+ljmUGRsvOuZICkAXvNAKVaU7FgifWAzmRIXaAAJldd2KkN1dUSwWIdLSGFOuzzNl2+d8O4ddgg
L0eX4N222vSRBU5zN5hie7PIykHjZ+p8R2PpsfHOuCKqXZZFcSQ76loFPeTYWF/vqU71rDsNPH4d
y1HvpV2mK3h24y1veufAEpWdg77CSr1f+arYyySHvBVT2SINi+GPcNykyq1/DOn4DV/Q1ieZI7gQ
V75CTjiI78aa48PSaoJr74NHRrVW9sUyJWLF6ISEWXzpNNZb7Ngg4m/G7IGO3A+5c4jjXuxBDbgt
pAC9kDW6xyYO/7A7q0SY1AC5pZDOOcJbY8OLwASaDpLZQ1J6S+Yj58Go1yUHMUeKLIs3GbALKLSn
8Ce8NrLHRY6RKBBGVv7d0MG3Esqun0XPkiXvBv+xBj/lCjIMDLCP8f3YQPEXh1+OG+lAXoGHAGwu
DLtPyBIGwNlERsFPx4NEN/B8eV1svKEAgznYzzcVOEBWfgoJHdWaWHAPrfkGYN7Cb6361asBtQ/B
Grdj8GV88rg4lNk0auWZSzlC6MjuW/NORQliOdQTvkg/LIdH3zOLgwsx6TV1yNR2tGL5BdCSFAI5
Xb1Hmr58Gj1xT+2jiOHTNcvuEhZwzwPdCL3z6UiZF4Doi7tPeOyafc/CZFNalf/FrzZzR1u2a0uP
+cFk8HBB5O/zfCLIml0YChcuwQfB2UL8ZplPAyJx6ZBHWn0aZTjsLEDBN1mj9WtSDAsyMGzg86Dd
lx1BvlQ+eBLiU3So2gF4u8aq4T5ADsRJgAFzRQ2GU288zJovWtp8K0FVug2T3njJOf7y0zFBcVeu
xlCmCOEi4wcayeV8uXIIqy+Q7xI8CAMKNf4kIkw9qhgZP3AkvTajCLb9WFQ7qJAMn8YcOivThU4y
8CqAADM7i9HwkIIXW4sRr6RnBKueywEKHhHyCXZ5kEA2bA58I/rtgDsB/iyB0OVEBEMNZuA+Gj3E
Oae3aWXEzkMxbWSKtV1px8aaXp+R16JBfgtFX88v1CKLxm0O3p8ldSKrFtm7A5aTZyqJXntQ3ejw
Gs5za4tlrnkAgmrhIivmOeWGcU2C4mj6bfDSuzkuDsCesy+yqkykObGsX1OryIJ0ZSB0tyfnIzJJ
f6SFZBcqTSNayKJ4VtOIoKcDsTr8l06J4/4JFk9D6E0CFHJC7qk8aafF6rQte2vXufrOmhqAdQOI
7EOz0Rc7TPpiPxYxNOyQlyVPvmP9uTuEAio7Y/89ML90PADZt24zOME8O1mGbtgsJd6R29JmPFlC
jnFrtdK+1MCbPIwVC892xu7ejZWBgF+vs9VctuAvBEKzbKB0Mw1WK+iQsviaRl76gNA4HP6h94cW
KdosLbO11dS4zehANc+/6aIx18hEZ2vkO9tg4hLxSxoYYp0ZXg5hGxTLDpTsfpgUJyr2trVDDhpW
UbnvPKqxWOeDSl6CsEIkYxL1wkI6eYFagtxWzH9vjdM+WYGxadhTa8vcN56H1R11NYL1aDMgFtKy
uIfz5ZmOkyleHuiksml8QMZ/f1LUmsH7SCdlgOETi4Wk3PrDyE6U5Tnne05FhQD4wseXzEwWQCYz
jcCHzNDA8OFgn4xcIhO4DTQb0ZjRZORk2bgqm2CNT/ol0pLiR+SBjM82st2TBuhgKrEuxxINbOxU
kqa9t0eWzKW0GE52kHf31OY33h34uuQdlayAPZaglpxLyKp80b1rXqhNBdlXM3SimTWcQWEesRHe
nedDsCpd4NnwT8QNDoLVaqG8AQkh08n5OgdngZnKI7UqvOcXZsYRp6FW6L/jmUqRaasD9ixcL11m
7NyIKtkjNJY/jcKNt4nBzBUVg5Q1Z1n5n10mItzF0CkNBrCNUSNrcKjcrr2Dqo38qU/afKNiuOip
tfPt7FQPmNHmvg14UmT6RKaZAlU5HPVYuE8HDXX3/yg7j+W4kS0NPxEi4M0W5T1JkRSpDaLVLSHh
vX36+ZCl26Xo6bgxs0EgHcoCmXnOb/oNjg8p2Xcu5KHAcAT9n9ZDc00NrAXSJNPW5Nebq1Xh8wso
h9NYgLGYcGzY3isr4dFUNdpTnPXmgdDDhCXccg0VIEhmZB/1IA7jDEYdccT8i+YN2bWKxFVVNKUA
LDqzYdMM7ISWVitq2lMwgTgLsqr4IuswuvpmZTpArKUq8gZM45eN0CQvMGmwFvSi4enL+FEDOhUI
zB1lUY7Qy61IevVF1miCtd5kpclWtokpGZ4Ig9y7yx7DiOF1VxJJkkWXsCfC/f3L7IzfkMppz7K6
VYA18gftj7IYNpUJ0wi6gCzKw1Drr0abphf5St4MvSJi9oKyxBuVB9Va472x5o+SPg3mqG4Mtes3
PGmqbd4WzloO7AtNeRl+3D9tU3nzeoJsDiyPq8yxod+SNN7pYsq/yO5WTmJWV2f919t3Q5M9kPXV
S/CbWsEXhY8frnB2QtnbMYynxFmQ2Yp7fFTJs2R0tiD5xoss3asw3CBtOI47CLW/hqPzbwAdn/oV
SgcHUY7OJjXhOUygYJ/62M3uh6BxF8OF4Oh1BTIzWYPc3Tjmv/oZXjdsOwdjP0+U0XpIQu1CPru9
gATM1smYij+DgwwzP9pVs/+v7XI8U3PG5i8ttmS5nHVFiujUtXDzpTv6oyhFdB5FqEPIzyydoSnS
meX326NVjm2AZa5rTx0PLhmsW2NoP2VK2HYFEm11be9kSphV22XCiOClZRUqewWx8zYN6BWH2eBt
7x5KuvbWd1H77Jle9Zwa6btEwpRx6G6dsvS2HVMnKVl/sqFVQjIudg+drVSps7Ng25IkkShBAf2n
i9TYSkZRrZHCGTfTUCST73j5E7qH8UECpO51EiZlj22zvpu74fkNQKQcUUC3VZcvDSFlMZtAdnOI
M+j+GW+yFYsxDI7xdUiTIdyOIXG6UhlQ09T0Qr2IxNtoZMeejOUwoX7xFGbl90mvk6MsyXq3038N
lXXyoNrKuJ7YtN0sA63jCHHq0+Q0/auVdM2mrUSzHZaiqWjOwY7DaCVbCzP2blVtHmWjrCr7fu0Z
qvYsS/jlIM87ZcUJD/bfr6Zq2yis7WecstsXJbl0ej48a4v9+ZCRQveCVvVlm6yzQwUbq2ggILT0
l3VecmnrTj/3cXZ9DLSnUfVl8R8DjdwiLc4g+GADYYr51yvJAXGWB/tCd930mrNOQHRBI4QVOntF
yfVTHgz2/zpjhb/VnAD0V0v0iEgaUYqFhQA8YKh66yxL3ahYJ4wx/pAleQDyP61inM53RjYg1N27
4UtPPHUZLC8TRK2y3N3Rum8SVLeXK7bCss7DoIgXWwCSSnM8IOd3XX6kGFnrtSlsFwlUvj55iOv6
lBqGcpGlaYBHOw7auyzVztCf68KddymZs3MUChwll0Py95kVed2uTapP2SPVql89ZHFK05VlljG2
hGaLBC0koBnLWt9DLfs6VKl3U5eGbGkoTMCsCMJC0y8G7wbZ+NcI2K4/51KHrmOlh36BKBjabD6b
qF/OevOSLTAFh0f7vikJo8gOsm5YxIAUsLD3QU2hmM+Ot82di22NKzvRI8DSuXmVh8EbsWHDQ3fb
Y6jEhp4G4S5A52lpMeEvjgYhNdlPtgIufO1xZdtLZa3cs7FEsd2TFNbyNDT2fdkgy0urEoR/gvmE
fy/wEsq9Qf/yOAuVSazLpU4JaTUT7/fWR7+xsM6Y3XwXw1B9EpwlHcLPfyXvqr9UZCNlfY0HPWGz
ptyrY1R9CrZJ2Vja733HggcJTrbcS/1jeI5LzakGmv3U6ijWzPg4fWUjgQD6clYvdfJM1slW2W/o
a/HPVtcbfo0t6qBeeYPQd8psQJJrBSJJKPEfAaBsZNWjXp4VdhteOtdsdp6VzK9mGlwUTDr+Wk6A
TA7yBFP4e41T4+R7tyIP+CW6uBNHpdae0oA9RCR/OXnaeDNmPe40ECDhN7WXg2wwZl0cvf+McPmk
1zsVyMG4BYyHMa/1Ymx3g1tpr/yUym5Iw3wti2kD0tgibOPLYjMmbNNYKYR1pHcrQ9G3wxDHYIcY
6oFw9CvuvJPSGtqrvHAdVwRWl6KwubCXE2sPiPCiEzy5TwiMbUqhj1dvIQclIxahqhWue1hPpLKD
1jS+ohiGpGGSlSvNS82vip0TrVXyCp5bZXyty+Zzsoz0KST++fovgxRtUtd5oduXHFttRYkT1krr
MAR1yR2zjuTJMK+Zsey9bdjWNlP0fDeB8SY+zuQri0ZjsrNaJl9ZbPFTXc2ZqJ6nKTWPeuopK2Sg
pg8V0aRV31nZmZBL/xVMWm7imSB7idJUoJt544fnItqL4FN2NnpF9pKD/62XocAFyTVbEA1J+q+m
cpFXKNvu18vK4j9ell5NOhTbShm0NfnD7Po4xAZ6cKV6edRkGvO4DyZrVddWeZYNuIvkV8jv3VlF
2Pcjz7iXmWfecAmz99lUWduEzOdHXzfrdMEsxQ4mBmHZuucYJdjb2GN5fgczMTKo4+QtrdpfI7Ug
u4+UHdK/R1Z6ZtxHSrQTFpPPU9HuI7wq/mjy3Yhg1c8aJ0q/Knv7zUKlY1P0Q3SpKyU51cqobz3L
Lr4QaSG35fTmn93c+XJUUkyfnZijry3B+DWoMnEVJqlVzSJ+Bwk2eYmbQKzCLK2+R4OLygOZsyRg
RlXK5mOOvArNlkbckIvsD25dfLLoz9bVaBKLwngJvafJ/caCE0xtF/1cjE4SWG+feaY5q6Cwoiet
DfS96yb2vjA0kkTg77HpHcZP0y6wsWFu1ZTgs2NC6DTLuwaVVrz2UAhWJR4he80rileVVBV0T29e
laYoX4dpUG8tboncd8Wr7GGN7j6cp/RJVtm116xi1xUH2X8Oe2tXZVq6lq0E8dsr8mjP8qVklSvG
NVY73bMstcLw4BvhYyKvHUW1srXxVEYaljdjh0YBCLb8JvuORVZfs8iC8R0pBmY6UfZK6Orap3nx
zYjASJtI+hxr1wVbO0PqaLTi2xRMqHl2Jn8KvDw+SvW77K5oYJNGl4W9LKLL4BTt8FkYXbXHWa/Z
ymp8TNetGWdwKTL9UOii2siL9op1LLgZX+28hZJnmAcwZMlLUpj49piAuxunx5+q6AOmwoq5mmjy
S9mCMhJTD8krH5KVHdbdHhUvhQTpUv4/Dr5fanm1f72AFuICGrcF6iuLYkMLsx89i7dYQ4ys00rL
l/W5Ns7rMhyMe7c6H3/r1rrp791sFksHlXXyZYqkJThJxL+ipPX8xtHwS2hn86uK826OHvS7qnri
ZtuV8OflIcr6oN95cDM2smhXFnl4AgVnWQyMtz6023dh1OZ1zMKENCYX620LMnGHxGHc+zY5/z9h
s69VPSc4AbDpFGue9800cJPDOlF9Qayl345Jq5wCr+pOkLvdrRGVynM8Ifgm4Hh/s/ruqsvxc4IM
1BDVf5U5FhWj0w4otOI9XAZefnXKqTsgYz3t46Bpb9mkoCqMFck7CaIfWdyLn6G6t3SD91Fp+pub
uiNuNNx7ykIyi+NK28EM6I6tmHFr7XNrE6H9+aouDwp27+N3xW7QsiYmhl9kv08MNdhPSh2u20Y3
3vKodfdlRRBCFicgZftESeJ7EZNTY697TXIvDiF3aYb12VotYvMtVUey5UaeM79SbK14pGgX984O
6ep9hZHivdWuw3bvEBG6jxWFwzovFVgNLmNLm+xJM2nYPy7vCnpPhm2c0t9bMwsiaeeqqFAurZ5X
RvtQU6Z7a+oFyi7sNfXeOqdxsCPFDhljuXLtkAjBEty4t1oaTs+WjuC4vJSIVGOntuioyiJzm7ab
uwbZgmVsPg7zTrcCTFOW19V6fdxh3wZVa2oOjVu2+2DK3/AeGkcflmVzkQd+3l9nsXFzmnk8/7OH
7CagvPok8tKdLDYlJsO5sDBNWuwjM1N3L97cgjMqgxuTr+EgjmJH2ypE/FRWyn7yEBbxdycCWSpL
stFW0J/ssmEbL+MfXeOUWFQakwt71MmzVldf9RxL08e1G5xZT66wjk0UMOPJbkEM57ZCK2ctL6xl
PHz8CPZ4Bsv69HixoMB+pFKKp4QN+W+vD4WjQeQojzey7+PFHD05WG5Tnh/1XahkR7Sr3+UrP64d
5bq7IjCm3a/hfAkcDaroYrciD0qE04rwcMmeFlbZf6rTVFitL8s6Vhl/n1qk0tBvQXLAULK1CsDi
fD+VXdsyVXzR4scnW/7L5do02ulBSGpheclpuY4dduyKZNmcFBeJEU/faLHL2gwdXG/QvEMV8i+X
RdtKHPZNoriolhe+13i4yXptdI1DVassYwFffWgNVDC7Ae4Mytl8y4gGyPok88bDLEbIgfLi2PKQ
IwFXSAyEBa1GKkAeyjb2zvVykMW2taqtGkAUl3VDVZGkJsdf+qqumkSmYucSO61zSdJm3XnGfGIS
NomNLQ124PQbAl/MK0nOOlt2lC1ahG3j0lssYx/18swLtF/DZPE+tg6to1mgufq9SpvdNOnKGUhD
6prZRR4mM0KwajnIM1kXkTBag4OuV/9oQGocAuIyVnaOlX43qWVx/Ee97CGHkiYPtjXL5fsr/tuL
ybFa7X0ngLhE5gj9pkMwbdXFHnFaDuC6fh1KaaCYQis52KG6qWXx0WcwQnWlesqw0xsn9i3NijCU
rsODU2bpbhBh+h4FybOklMxNEPO3aH/v4QFG/+89AqVq19PcIg/roSDqdS3BqzbMz7rqbEwDr91H
lZPGiCM8yo8RtZ50e6OoLtBjsrOsv3d2JtVZ9xmOdlbXtU9ozcNsMXHsGImdeKT7amePLVXhV5PV
Pt0ry7zZAehbhFypK5ZDU6fRhj22upaXuTdoDv4xCWras7rYOC3eTqMyqas0DbrVoy52hePcy4X0
bno0aRpyqr4cKSt/a5flpkEL4x+X+9eO4/IOZIs8yCvamvur7lHkrmNil33cvMIRZptAQFt7ZFxG
vwyn8jLixkhmp6jUUwU3RTUERdnSBY3ercO2hlvJr7yVlXZtL6YgkxGvkxrtU2NoXqpI5VmiR87B
9RLCJUOdPOvuh2yTNSBO471D5HH1qLMtfDyiHDadllj1iwAr8FK8yO7ykBoey3bVde6vIetMocaI
hohmrxfusNcyFQxMlqUXgnHppSH2sReoQFRBoQ38d12OskX2AcvZgsfu0XFeessGuJPatugNJMOy
VD8WVtI3r0GG4a9VYYXnueGXzIrGTy0Ds15bWUseusKULg0BSOTNdJwqSPUsHMMnhDQxaFRgYCZs
nf0hM6e/INqvIKEMoZ92A1gjwwOzZCIokEbdqxKQxOuNGukOB+ltNU3ig7Ksu+AuFRtjnMbXsgFM
Htko62tucrhfCaNTgisBgo8dt1+a5ddgzhBRbcuTYenkcZ0pLckO/acsz+ShiZpibzYGYk9heLH/
PhBag/s+8ljLIlffqW7zKRsf9f/oO4+VWLBt/3qNx1CRuP0RT76NvPajXp496ubSjc4RstnLO/jH
Kz3q5JtJZqSXXVwI/+7q5ma0q+wcoa3Qai4Iw2JU74TGdnSzZlPHM/j97NlzIHIqReu+lrn+VGK/
dFNJpL42nTb7s9Omp37IvNc56Jo1cReH74BWsxnsrcHyf6MvRW/x0p0VIDjySnFfa/jGiD9ko4VU
0EvA7cKa+1wnVokNW8itjvc6x2CRsyUDBZZBluUpMunDEUTrwvsYvbcswOc7HYerLEHl/JLl6nC7
l4RJYMsdn+4l29lnc6E+y5KXECGx0Q3IDecr+HNow0M73+RBBwi7yQNDBaJAXV6ZvxpqEJVYrrju
plWtzobhv7QgquKHPKH2jytU6ATc4lDs8jTCjP7vK0OO9za5AfrSw4QTulNmbtAes59aQDdPZuHE
+8l0YJb1JdCS5WAQFblkWM/rAbsRVqXUdUa4M+p5ZHlKSfaNI1P3azuCro69z1OHaVKsjGc1moZ1
RmTrOyo8lWZ/r1HaW6tJpp8NpXSuU09aTTZUsM3x7VQ/+8GCwzm3PyBkubupaYtjhlkDIoCP0xh4
9pG0bjOv4lAvjq1m4901KsEBSwdizhAqbasuX0UPDJwZvj4Q3CtfMxY4uxor7LVszSAXXuoheycY
nbarbph9t4ual3JJqqIyM/uWg4tjH3qYAsCQwlaky9VjowXz/ZDkw+/F78psZwj9KuGJqBC8lOUs
mAvxW1E2/KMuXfqVbo4FrRyize2GZ4u1r4EDjUKQ8ZgysXGEWsOKjeJnzaphwlRN9b3p7VdvVI3X
pBvNfeKYwTYt++CrAo1gBErzvZqRHM37qb3GamZcRrKdq6oe89sYCbXZhSFMtByUF3oYQ3DQmgSv
yEYPnvTlwK6pug4LkS0m3L8BA8sivRlwjaFRdmOK/kH4Oj7Ka8iDsCNA4OEWWiq4NGHOeJsjZWga
0zejLFHaJJGOK1QX76IeRHjQW+Iao+NwLSqB5msT2EQiKD4axFLMzBbok4EJ06NBsa3qogDcdKoc
5dy8cT6MMEBrWdTOyYZY/HXovttLdYAH1KFbgoNkCSofBHO41+C6ooA1KLij2soZ8rC5GcKMxM/S
IOtkq6WxzUWsnT7AYasVGoS+ks3OzWtBiLuOGX1Xp/SlqSrltQTatW9mU9+mVa585Jaykh0mHLbX
XZWYZzkyyIHqSOsVbEZeMk0lv/vLCqK1Uma7xLjFtqXfiEgO2zBTcBD5u06e1bGoVks4Yzt5Uw+H
kJ1RP40uf0zGyoNVp/rVK15lwSh4QPgZoL/DWDh/OfXUJRvW3enGhMG3foyqlvGhUfZ+MwXOTjbI
txKAfcDCJ0RkfnHFdqDiK10j3ic83299qYU+CX0CzvU87ZyqcTaymxuQIrBNj3l3af1/j7L6qHrr
MF9SDL1/Qpyof4KNgNSHgU8ymaTzo76LchLF8+yyHaSbbEhSVT0TYj3IQbKez4voQzssIS7HuJHt
JsI+uPZX1VI/pKhO7O3QHXB+KGGDfL/mlu9Oo9jr3gNfZ4SiPTQ4Ru1BZhk3q2x+jeYb/QA9/NMI
ux9cLrzcdf6kAqCzSNMICxenKMDQ8yENKBvafrzlaaKu9VQDDNy4l0lDVU0qUsW9vgvVyL3Ikqxf
qmQvbxbB7p741fMCwJ9piy/lpAfPSvYCSBjKy3KYsWRax9UYbWURuOhio1xNuyqeEbZ0u3OjtdPN
mjOELMm6r6BUzQfZGDnjtMWFOd/IVvxux1OW48MjW+sMRa8JHJdslFUwLYDamtNNlqyAGEPQnAO2
N7m+Xvym08VOowdQuk4BpK9k8eFXfTe6keVx6dNUSruSntaq445wo7Xpi+si26krGJmy5J2/KLB6
2EyMb9NSklWqrr8jE5teZP+Gv+wOm3hmnaWHC4zouRcmAXwu5kGmQGQDpJiOjY4eXbHHYgk48vQp
0+dJtVk9mtGFvJS65g0Nz8ja6SxsfZ6bz2Pdl4Ar9WQ1ZRN+e0qPS0D3EbaW95QcbR42zw7c7nSa
yLammbMzia5vXcezt2aRfpRxqQDSt5WVID25Jx17QAg4evYCHu4aHMVvLoFus0WhWdNNA40Lc7zK
M8UCblSVCDjqNj9rrAwZ9u3lInrsrYg/MUsTiiVyxpQ8qAFux01grt1CJ4qbLEjyvTM+T96yIvKQ
9g15fSQwpuJo6PW8etMjWN7IZxy5/0cfGNufBRJ7L6VqhIfQzT69PvxDxKG3CyLN2yeBQmyL7TCz
ZMS/aH6zoind2QuawW3GQ1yXfFb0c9wIm2LT8ifkpJ5KmIhbgexBEoA+r7TXztC+eZru+iqIsLXZ
BUQ7FcevDRJE6gTwZwi7VT9w9xAlyPGcarHtQjNEffI8Fflz8oS+PgsIQCQiNoCeHYin5disyXRs
hqFjXlbT+DQCW/RF0V46wvEhEfu/EitHYrYy2k1YaNW2bJXMH0wApnrar9CVBOgUfWp2N//RVt0O
/8JDM1s3o6zVk9eAbWVy6jdeVOe+Fk0/g+6POkd9mb3vD6Sw+S6aT1QGd7GXf+0zwCR62UHFLV50
0Gr+UGMurytfwzxZWXXFtFK12I8J8480/0D3a2vwzeQepnmj0/xQWSasLfMdNkB1BHLM7gSzF9+M
e0IGijKs9DlPAVhZ3/RInwF8s6b0okKs6PAJmXRT5kywU4bZVFUm18gGWT2H5O2sBI+Cseh2oEX/
UIY8f+2CnxUSujtIaG8K0VHWCfO1HAkgZdEiODWmTB6zs1Y1/Qoek08yV6gyEV4AIjn8SOOwvmqT
gRla+tr1vfZmOMceBOVKCcSrBi9kXaBssB55BhDxNA/Yi1/NeTwWQsWJK8muQ4vnkwZFZjMn/Bgk
evtdBJ70GIUHr2o3jo55YlDUWOSYw3OnRTWLz7baRTaig33fPQH9WJv1NIBCNo9a4Sq+GkUZSLvu
izMXJCynYl53QV4fRTwc6g5sLlJLpGaBryuduh8GOGaFmQN8BdeFbD3Z/sjBQqUkTdR2uMX1uDJE
gX11HWDOuOaIrrJ3bRehnRmpKxsEpEB6YT/P8BhMLIB8Lci1I9tydzV0Ckv3oD4Qw/bNqp1AcajH
2BPww6sq0jfVVDXHLkE4/SZPK3hvqf9b26yrVOSF3e8atTsUJYEu0JGMklfRZPP9AiEeQXGg+9k4
DzvIHjlsZ7P2sXof0dGYm6PwIn1rdepN1cvqCJB85g6LXOxS2B+vmwmQSadPP5irbGgys/fciEVN
npWBz+wXHm0dcYU8XAWlgwdV6v71gp/TZ+yygZucKvJz/btuO19E0Pk6Ob1DCFd148T9n2XDzyO8
+ak0bQR8S7SbycAX+SKS3Xu3Ok0i9IMxXrXFax7N1SbtACLX3Y/MQbMEoK6DbGpZbmYlcm99HRyy
2VW+BAj8BlN00ozuLbfaYotyyWebp8rGCRp+PIQdUf/pL6otelL4JKq1pvjSRP23sDZblAwje5fY
JFTKodsGfZ2veL/JKcvGnRfxhWQlmi16ZvWXquDL0lLxmg3k9fWKrUsgdkmcbWcCyntbNOcsK5D2
SYq3oVRXYvGGwacSmyg808hoJtu2CM51iapEws2oav1TGWgfke4Qqmnqk8p+Y9XNfb+BuWgdFV0R
xOwT85AKRC7qtvoptKLw8aQ21PonKj2xP5ox1uRNimFq+NzmhrZHobcOO2uNAnLhNF/UVLxXphr5
njGy9XWza+TY4bY2BvSFQ7CptZcddI1FQuImH23tzX6XuNPKac5lm/quPdm+8HIM37PS3Rake64d
kMU6bNprbnVEc5EjQUwNHlYrVDQpm+6NmH7si976MIoQRhYhp5tQvf2QonniNsdCmX54DvpXlvdp
DRn2n8ZwyMk8+ZEgXczkPK4mCzhfoXvuijD0uGfnlZJdQ80mzapTPLQ8g93R3GKeofvd4vRppNo7
hO4R7Gp9NifXW8dlj3dGAjlVDPFJHnphxSeyo6c0q22ow3YGjLf/4iYQLIgs+Zmt+F1b/4wN690a
pj9rvSUHFplnwNinEhaiMxFHNG23WqOD8LXBbHTj5OkrsuLWdWS699s6rfdl2GRP2QQOT4m6Z9HN
vtll6SZjUbfWIWYhihXj8KUNYGkze9VpOCtXujAQBHKTfZ254RlbmgC1HyM6zV5mHQJWakcRJdox
HgwYmlE+n4o4GfY5IshnoOHGThNiuvRRFrKYhdYKPKba9gPGiOSatE0ZJ85T1obRJqwvVQetxxQ2
yVQMINHOYEmcV/gcRoj/rhYU5KpNVPLmJpB4Swjr1TY87AJnUb01zb5XbPwG8th9a0nar2rH6lDb
j9AY7oABGROWTEjkq1/nip2TVvXFh1KRE/WSdjyUlmmtobw2fsvj8mO0YPpE8Fo+oBW3gJPBPoBT
xfWvE8YHExjOilC1Pka76/DwFSremhb+GcRFPkIEUXwe68MH8XQ2bEnVf2he0PsZKKkPz0IKyZrd
+iMseESgY1h9QCEbEdVG4i1UjCOGg/oV/UmPgIQTrGUxFrN+zRVYRGP0MbdJuYKXZILpDtttZY5M
sqZ5jGz2xEFo9tcWEddrw2c9jW69BXDGXpkJaF16GVTL1LEurLWJKHlPylwrr23CVzaYq97mXSIx
lCDlPQ5oJCMK04XGEgVFzQdoFLDfEAc9ezS1lQ1kfKuqSoNxSvOH26ekmNEGgeNffCGnM2179ETW
IIXsFW5Yht9rRnqrrMHxJ5EYm4QQsG9Y/U4vEg9P8njYzuW1T6pp3zVxcJ35LEpsn8EsvqVRIJ4I
pHY+mlRMWbWi3pBCR9Evn59sc2LCLuppRSABdB3K3SSm2MmqfdytIDO0W2MxQe3yeAUjPrnZQ1cc
vBmnVaQd8WAp529FV+AzUsy7Cle+zVR674CD1109xBBfuP+DGcTvVLmCj2KDDcFwuJ1Bazv2Jkii
0A9SAq1NjQ6O4HQbx1CGRIDGlzakT7aSXPXl0R2mBK7srKvXHdqhCjpsTNwC4gMBAbRYA2vVeZnj
q1lBIpLpoY0D+2UoPYLqVrZtOqP0h4KgRuGF7jrBAM5vyCxvmqi015Nb90eEOuxLLLSYP90MbqEh
XKaZPFBzltA3p4jPuVEB0jXOE9J0m96a4hPcjmrHwt/ind3QTav2GooZQmmCU8utijhU+afpzB1G
bMLa90jRRFFMCHlytE3bBsWuCEW6MuO3xtaqp3AadZ+I2jee3mSYBzEdc8vvp770oyZUbnbZdNfR
HhU/J11/acQgVmg288FV7xhhvZEXhHmStn4i2g24oQP4U9QoUOYWBtqOpqFMj+aljyitq2rJFXrj
lr/EeG0bso3YKHrHMHBxTM3cC0Luuz5UUr931ZtJQGdj2NPka61ybL3iTQjbOeet8qMe+aFGSzMu
Zlnlm2ZK/moM8Ds1ouI45zwVXR2f034YfSWeHH/EZaBl3kcVgmlFtbMjRt7BZgpwDxI9TOkuCDBd
Q7pDOMoPczSHkxkA3xrLaBV1o7VqBP+TrtSzoyJ6KKAGgdFpLA7u1OMM4hbVGc2xq1qzpTKAihhY
IupYbgCWZUUmMvtUjx6OLiOLJ63umx0k2000KlDWKjHvMyttgFaWr21TPCsqgDcEtpud0zSfmkj1
lVFrJndYys3nmbe5G2HJzeHBDXEtWmKiXR8lG+SgWcGH2rRW2X2UXiSOcJRUslfzt6YxwMqxLFhz
U8ChwGd9NY8j7kOd95kGuem3Tk+sA5mmMUUburFvpErH6wjIEM2iZpu64buDWM1m9HTcTEW6mcfQ
ZjPc8wX1vdjaYaBuhJO+Ywg0ritCZhskV9VNGoEmLJQQoRW9POcjelhNwBSV2abhO0jCbZW4d1Zt
FrcrEUQ7YnDpMUF611Z1+8Qa/4zZZYuMefxkaJqyK7mR/GB6SgFwDFksnhv2s6FFotlwyZsIeCVt
1bBjVWudlT47u9IIx11W2to6BmDjCxc52fgWitFiedP0qwyE5NpykufIEyfbcutNi0QueetM3fbQ
8fazo3owfhE54RkOlaZPsm2H8Pvc2QVyXjFeDOipb4NJ3TSOW/vQldNt4Fk8SQIRblB5+tTQ3dlU
XTN80TLCQhnsm0rXsfryPDxLDYS/qiAe15g/fuGncomxuH8Q/ky3QsHpYjLWTgpGJiQoB1rfqXE0
qRG004MMmM8o3iPiM/BcVwrYQEDtbb3qWVJsKwsF8wolCNDhRftSpVC4DBKBHjn/egRBn47m5Kus
pM0OazCeP9+RWRhOIk6flaCaV72qBRfRGJ+2SR5+7stj3CXikE88rk0FOFdBNqN0Tg67TKinJ7x3
1xoudKuq0lBEKgKocwE4paQ5tnoOyGtM0XQMKz9AYHWnKuxZ+sqq7wdrBgVhFhnWSLb1HHjJvIWj
iRlGAiG1mxV26mMWAwTwqgOWl91xHER/lGePQ2ib3TGLgU7BqWGmdgi3g2/fTXnq7vhxy6ORquXR
Jt61befiOiH2e0QSaT7GGZs2D17SSl7NbUkGdOm4q0gwIkNzInrh+oT6r0Lz6mNS5e+1mxFAyc2h
3s9RxhbZg9XsphOyxN10HIwOLXOnwQvX1rLMtyzUWfTcPPTKYohX7sZpzo/MIjmboDHYWF3xbkeg
Ato+LLg+oZYGn93MLFZKVETspdzgKA8sX1mHRsnVIuy+DRS1Ps5djV7WYO1qHofHWk3ALkYsS/3q
f/g6ryW5cS1dPxEj6M1telMuM6ukVt8wJJUEem/x9PMR2Xunos/MuUEQIJjFogGBtX7TlO9J2v1s
u6K/Xyu1pS5TLB20z+dQ+ii/9NE+XNwo1TpDbflLdbHm435vmqqYOGkKdwrHkys+IDVVDHRbA6l/
VhdkZQMv+WIVojDWrV6nx66TJNzlxhjTi6EFCW72/GMk3xxkKFGCYAbftmG4ZpBaTqB+Hcr2JdUY
LpDQXcfpHOarWA/Dvczqw9jWCCsUuCIm8XHs4CVqTNaAwU7WSZ0BYh7khT35Qdquwq/C8uVabbZG
XLH8Da1V3AGiRCoE+vd7WQQsrUabeA2GVCeADuYpgmO+rjx4bPUPX2Y/iLv4XNkQDbnBdHxWx9Tx
wMIGNY6O6l5V5lSemqVQVVXYiHnwmC+38n/bHWJE/0fv0Qva3TxGBBeLvVGNa8yWv7E46detjSrc
1tVsBEaK9DDUeUBShw6iwv+79BPE0udVEzTgMyOvBnJHMYD4282fEZ4SZAAnQ+uewqyPj5mWI+f+
2mMTuOvj4VKE1VPKOHBCJRuHtCr/jpycIFDeQtPq8ZiV5muLNjzhcM3femmjrQBGk04QibyGdV4w
dst8Z4zi4pEVC/Mbvusfje5b+2EJE+iOk58mgUxk05jn2cDaZg8Rwbv1De9wMPjgJfPyPVA0SOwH
CgGRchiPWummvDr+/BLNCLI5ntYyayLOGCDeUA/ZKdQjdLk7jWkVZKwzl+aIFozmrCRZ55U2AdLy
LXOVBsK+oXhUVFV6Ckr5yc3GnwbQ6tEeC7w1zaTbxKTIzLELXsZIWnuCyhWssXXCEmLjNG35queQ
GgeWUesoq5JVn4ny1UnIOCNkhWh/sYdoLzdkYQJ6IfhsTSjb4nFj+jL9C9R/cw6LxF5jiVxsWk3W
TynCGZZRal8qhtmdNzX+McOX6IJ3JjlpR3Y/pzTae7LDe76zb54XlXtegeIQEkf/UhYhigmJ9r0P
7WqNPO0AYjTKXjSddU8bDNsqi6Pvooo/iCStceC2vw0iuiCI6v3KI+JpfBfMQnNfs5DpSyGSetXo
2LbZrfuDyLxPLIAxytO7/kCw5EpqEI5LX0O0IlqyKUWbHk0U5zdebssDKqZyL0kdbEBpWhupde2W
6eOmrMZkr9dLvCMgIlUQae2i3n0B6I9dYTRcC/gkVlLG30KtcmGCk0wwb2mllwt5Jd7qliuv7ah/
61rjr2LsatTJIUyS7ScPg1dL4icBOkBjsUFzOb1ESZpDbk1nBqltN+fZuc6r8ews0bsZqO9oNfUh
GBrtA+vrbRRYhFRh7G3CPttOIhEfIAV/RBhNPduNqb1buqNhn6GPW7/PQTY6ZbzLmsn/1hC/bgIf
bH0bzmcCn2KT2cgpDWSQDyjyb3yU3L+3wWitvdQzXlkBWMemitt9C/fsFtsdrHcy4b8a5IOdIPls
MCRmPm1Yl6DMqsV7xD4E1hBdrDoktKFFxc+s+oWsQEyONK5WsnGDG2jjcCdiD8JwLfHYkql8JcTw
OZvdUc5Rdxvbzr/0CFvEBXhmjKabPUrgDEcq/51xsieV807JpWWrR/2+W/VUjaquCtX9cfSj7X/9
CbXblaEa5xEr046CyCfsj8XU+L5Zjtgdq7raUt+bIdbppOp/bD72P7qrNlX8q039jmqbja7YWHo1
rVjbZWi/FUXFR3XZ1D2mMIRT/9NqDTYTgmV/pgHZ3eLH9k/9fui9jGbSgJqj7UQa1SdVVMtndrRL
xMdU3W7n/9RRr2YWOSRP5WyKq2PovA5+bq0BEYmraqtyl9E9sce9alOFDjddj8fw6d6Uu+mbYBh7
HNTh3Hi0UfO/t6kdRSsb8juL1vHy4/e2RGtXhjHox0cbK841YvbWa2lnxjb2K7F3KqTGS612XvTK
1l/CPIj59E3d98Y3vuQAkW+mrk0nGUb51sWA6FLOkuWTmFdIvJXfYhAX+wQDyAOJEVjLsBMx2dsY
ZjBshiYjlhIWz245tE92ku19vrFnnDyZIsk0O8Ic26cs+c8Fkq17xF0+iibzXqAf6luNZRfDinCf
x25KmOHrz+nUnRBDyc+490ZY6gDkBkUlt1ZguJie5OjHlfJ75CE7yYUObgT0n4uu0b+ht1ZsotEt
tro03kg39ywxe2Qay3Rat6gb7u2mJNOjI8hkmBDlmHpv0mHQP2pvBDDapQubgkhShj8UFlTC+iup
Pq22b1kpA2jshfNFjna1yeHOXbMYkYJqKn8Qy5/PqqkRZv8SZPlR1VQBUVjsWqjfG9VftXW9+RE4
Q/OkakNcSjJM03PXzQE4tS7alHk6XosoLKDBxuNWE+N4VW1xyWQXcNSLqgW4cp7jOv+FDM0/HeSE
VDVRSTAoy2+oIjd/x6MTXdTPBJWMjzrWhatHh6HH7sHWmuyo2mre26dOC1+Clhz+XG7QSxRvhsx1
TDzTeef5YglPMGyrNuHEl7wgg6qanHIAdZuVP9W4rpriUc5rvTLMvaomc1teZ6Li918osMA2ASop
zKsCuQIHfUuqxDskLeMrki3/Ad3eu7SS+bkRfn20/7sfIf4COKRl7tTvPToORnybyMaxssnHNQpO
5TOSgfbRmhb9nDqeVqpNFUOpl8/dUohEA85pznLRfIKa898dj85GKr1DZepvjya1NWdh+fxo85P8
lx40zH6aOFj5TZs8lyYp4wiz3vvWo83VOkAETXBSPTQyTPduhaizg2YChulMVMeTysYMRc+7D0Eg
aBsyZ9ipqhGVOW4IPbxrz2k/ojBcQD5LrHDpHI9RfkiiCFD1Uh2jvsIxGJwJUk2svSL3wwoy8G2l
TYR5qdok1Q9mC3K/G3v3Yyqa8RBpzNjU3mxq00PXVPNG2HDlh871TmHDpMRNic7pmhEhkpa5795Q
sAQLoi+q5uRGelvyBKoW+6H7btkOKkldflFNZS+YTeSVfFJVEFP2Gg/HbzU6DxtzqoN3Jx40JMFi
besEgf9uMDU66AWTOlUtkXpBf41JjupsMVy8wWA4q50hiI73ryaP9bAeZ4v3qqre9OVH047pbhcE
xZPqiC0xc7q5xxkJ48KVahv58myjFhWqgPV9EFcDJBo+eZP6sKlvk296IeHOJY3TDdBF1pZryoOX
tbvIGzKwnyLeF6iFvIvxUlVNvgs0jKGzcdG9HN0bQQKH5K/Rb0tQWR9aOhCdyvSvvUj5us9F/uEY
08w8n1EO05iMubjlnWUM3Rkd0exj0CaSLUH4BTloLDgmxJ+D3t6rWl2NzbtnHRkd462Ll6UHKujk
mWYAfStFiroIo492IpKV1aSkoNGYB6MQ3joiJ7BE+bz1ANJlG2d2vyOMtcTGfKbz+W3urWJtm7k4
BOYG8VH/zV38YFRhZgfL1l6tovnamxpWPH49v3LSyHCUE/HqjLWLZkGLTEger4VbQTU00RBENav8
3hXDWxjW+jtOhgpxs2rsILzlxLXSmrm6rtVcn9kAXbQUaita5hhuaT+LQmT3JmMK45NmDdekzX5W
rm8dWmwsXiIHfbiZKe45r/O/mHu3P307ehmm3PiFzcYuDVqHxdJrO8sVE/KCHHbXAZdw0lWAuPJX
seCvo6JZCbwxPuykPcYAeX8aOcJw2luGjcnVdMszyrzFrjSI0xZaUmz9MalIesdfmfTV+8GHyBB1
QYQ+fdq92UPZEAhw459N9F0X0t0HrbGg8wt/M+vECIskKjHO9gna6iBjXWleZDIW72OfLOzCLDqp
alajNwpo4gnmvfsW9jN5qH6s4WpY01vc2Au/LGl3oIKTQ1ujEeJoxQG7J0wcMrc5EPRrtvZCK2dl
bl2Z+vPnJTlIEhQbQFDbRCPRT1IrWyVmFxO8cVe2ecF18CokI5DFULsToVni9l2A+tKM6sP0OjRr
8+LisFr7GKRvXLrW3Kl9SJ8G5x4P7dXkfvYMzh925AW3vEKeH4uMj8GxZly0MWFe9k0IwRFrxtV0
qenoLV7rgcj9UhtIFl8LnHhVDT3g6toG6S4KK+ejK2vMdot8r/b1gaNfvLA53GuVXV+6UR5tPdWR
tTAPaZ3Jl3wpOn08y6QzCddQq/p22A2+5qJlZLovk2l4rHnnfEVEB80A1WgtexKHb8w85+fcbNwX
fTTYG86d3NpxPCBYu9TVLlWQwMTmaXhRlftP5XXrkFQtCaPmY3QYh5ywZBthmOY7TQRhCOUwVS2X
P0ASwOXoBfZM1gI4EdWpM+ktfV0e+2h+v1fVHqOphlPspC95Nvxll0l5zIl4vQxD/U+BAqa3xVeu
Xv9rx6gH07PJqTz6dpZnWKt2MuoVAHKkRZZfiTuCQZOZIBhgh+LVSv1pFw2QKY1MF6+8SZAE3EHO
T4uHkWpT/XysgV5V1a/tNxh3RBmW4x/tsm6RL2pcDV1G0TCVC41NNIcRjFOKIukKAMZQLMesIom8
tMU2oydCQAI4h9u9507xUYV19KJqQTCHC7QSR/Jl59gl2l4b3YSFdNG/625hPrv4foAY6QC90KMG
lsri+KYqUUOOCb16+aSqRgeUAzJetlfVai6SYzgGIIeXI5HxzF/lGN//sGpynXkdN5m4qpqTj4RY
RzRRVDXG+33r2ksgejk8cp3qBBfDXalqZnrOWwMFV9XU+XXCPGRu3rypc88XnNfkJBp+mst5L8Ci
2TSqrapWmMvzaBa43ahzc3NkkBKEoJaa+rU4HN6yihAviWVSa45R6GutbpuTS7KAQPJcM1bbZXvQ
XTJDAvPPD28q51UihPcdAPG5YQtPOt6n1pG/iVt8mYmEfqt66CIk5aMbPt986pkarvDorF5AcGSH
qnTDU2fJ6ByGWnwgD1kcSkQ8X808+ZIhz/bZzd7VnvFr9/zqs8hLF8vldDoZFabGfgL6hthP/Hkk
Ed8SwWdhYAg/ecmmIgGJI8SZFOk+meS7KwtrhRwn8I0qc5872ZdyldcGjzdv6pDlr6rQXDd7JRqK
RHb43UPhcT2kMND9sSafJuoBwBXQczh0OhqbPSyWoJvOgOXlsWnrH9hmakfHyOd3p6957KY3Az/4
L/iu/SykvyZBj3J3Fe4iN/pV93n6GicxurWZp+2g6etfKicxmLR2O8M33Y/I3ZMSy75aUo47S4uT
ra9lZ6EFP5mu6ye7iX/ZcfmjnyKb9E7tHQwQo2TZfIyzEBqbmiRDgQnyQxBZ6d8jSaJsdnygSDXJ
So8XO62nYGNGpJdqgADXstwTkU9I+WF63hUJ5i+oE5MlML7WUgQHJyDzCfA929YR8pi2B1hpBAvf
tkP45Pztw/p+GQvjauntCSJ6vSILJXZ6SUTMQe6SwMtEvFdnbt541us0/W3ieGJdys71D3PeI384
AVBu1sQZtYOhkVeD01Tv4M6byIOE1uknUA/9JSMCtkFfyd0UbrH4yMojn0ckNl3xrc795iZNPto0
ma8eiXvA3V5ExJRCs6foaQqSn3OB6eI0op2L1eJvCQ2m6swAN0DRrp0h6i4kb429UzvRSTgFUfm4
8jei0K0vID9/jE5S/bZRwSQX9Cvu+xryd0SwvqwQhxi7fqUjUnfEuW+86qURv9WgVFRNFbXTGTuI
8wTHlh6qCCsTpMsUnEPIKldkVAxgf8kBbMQ2wYvhdTBs/TaTWt0GJrluVXUQUnzJE7Tgl50D6MLb
aEHGntzhSTVZsA/2XuzWm9ZPjVswWB0oTwBES001GZaD4FuXpSd1wPL1OVp8mZm7xIfSCBe1z6q/
zSGQVjuuLqqGJ5XYZn6Ihc6yc2JlQ766O6laYBr9LdYyEAIekvSqzcQj5DgEhQuLhgNUwaRkx6uB
vehygPC1eZvWqQ4agR7MqpO33iT7sOzUlmIaCfxpkAaOqgeh7vEUlqhAPX5S+NkJ8dX0fs55PJbr
OJhvc0K4Y3YM89aGWKMVTXTK8ogvXdklv93ORVeaudPVi9xrNn5WeOK+E9Ncz5YzYU1SWO/VVP2M
UoQm1D5CtPoaccrgAGLUfncN/Ay1IRi3qm9hmeJUY1OzVntHnUwP9uvOPrTf+N5XgGGaOT8FETMI
qGjxVRWIo5TbOg3LbfrfNnOO85WoA8S7XTO+zmIC5RUGaH/b+yyKrZtf9tYtlRqDPpiWo6omWtAf
DQk8RHUxRte68QGbvTy+9y9a0sgTKq0Hdzm8Fs0OuHuIIDrctlrrvasq0qRltGvH6eiJxLt2aKO/
TIkGzdwEgFbaAnY0jjR71ZmIYHRBS441TdgVa1C/7ZYLNG0BNv/ze03/u8y1cAuzH2AUtilXuHQm
Fndtf6+qts5uNo3B90zVMDEt97IGYHevmiFHyXwfAtx4VU2TJUnn9YmOrUctbqptluHJKHgxVK3p
tOHQOU1JD/6oKgZ3fq0Ahzzfm2BB4mg1BivLK+I3z+c179DOcmfTXpHbJVNsjeKqikCP9nppyRdV
m0K/fYkbf1+aWZyuZbtEgZvaW6m9ZcxXPnNMQmdtmuwebVaQ/gp0nY/eULUXI4ZV9svDW3Rq9asq
eI5Q8BjIVj/aQnv8aGJ9ekLRR78OIkyeGsP969EhZZ2C8kbb7h9tPnZl3XT/0XYYEaxARmjtTO78
ZMbJWzcF+QvfwPyFFPppgARxUjWMMl19pTaDLLoand0d/2hThzlt+aPpQrExqjoH5FN4F1X4DVFC
D0IADHXaKl0DpEsuphk3KRzVW5OE1S1MK8JrQRLvVVseF8QqEyDmUVFW67kO9RXPfnhUnW0Lj9YS
lWLLBv5T6dhhZQyzW9HHza2R1bUjUPiM3mtzK1NEbu1IC9c6dFC8Hsaz19sDF4CdEfCpDYlUkFKG
29z0uUle28Q/qp2qCZ8xg+B9GxyNeaxeZns6u000cD9H66O1x+oUTE0PKmgW+XMjqm1RbTV9rDZt
6zUbwxES4FHY7mzN8p6HFIpGMoTpYj+2xcfta2uFJXz44SmshmdnECi2R+Sk4CX8CPtk50QIHqQO
K52SGUBQGfVhit1P6Rcg2JqjPgiYE1oEplsfzE3HHGTdMvsoAvyFzHwlQQmvp1iDSBryNVfZPvAx
sOttMOi6Np5ATHwYjRfvBR8EAtw6kHRAysNgnnWJ1lxnaBbJBdhJvrbPJvML6y4GG9ALm8rSX/I+
O2JGrT3VfQU9dhj9Yz5AgLOsj6QdE5Z/Putk0J75EPk3mTvGaSajTbyjI5holau8mDs4Uyt9wkkX
dWLStzNuAEE1pKtO8o1kMfysDxcjaoO3RYRvhsTgzrUN71FYT3ab6DsNY5RVGX+RUr6TEdrEnVHt
Srfzz0OOGwyBADYfxTyiAO9a9RnRsq8gLCZc6LphV3kRPq6mGb4MxSc/E52QW7FW6D6Pa8+2yNyW
mvGUM1fNnUm/WBm/PNa5PDsIzooIkEiuYbmYmnDy5vTQGmNzavqw2WIfOW5azxNPmd/Ijd6ZX8WE
fwCIqX4rJBQNXVYXB/jHpTbtDy2J60OOWuMTMongSvimbLPW656qsiRKYo7wt2S4FvU8PAEkOPQN
goxdk66LptoH+RQcC2uuNxnzBpZWdrSycNNaN0N/cOoFESh6Y2uPbroDIPwDqabvi5nowSZLvuZq
DWvgcP0adTYieDw3bqsB10u77mxQopMAXAstCVbsvcXX3nJh2+g/6tSc4dXZzXkEaHDUloCH1V7U
jNpYptVMUXiMevIgWYQwS5EiGRGPnf5h5t8HV3vJMni+iKOss+QCevm39K36RP5N50uYNmiu6ae5
rI2rDcPD5rEn3es2Ywr+xqvXVhHFT31Ri5OYmGHkBu/vHOHLk/UVcnvj8vRWOSErb0CTwos/MOpl
gpkSQ3XrptlH7vzDt3X/afLTbk0osIsIhd7BDnirkVtyvaMYIhwhBGQao8C0rGyWSMlXiADFekzi
zzavcMmO7QPf8iEFsYK8VbPjgv5uMixiJsLwZB8w5ehq543AiLlKQJdtwqS9BX4Lx8xvcX/TrfIY
NYyDiWav5Ti066onJtAUb2ia6k9DHBtP3VJ4NoaVHiTMrFhFpgi3dg9SLzJMViia1zP2Ou1WpKm/
BpS1i0vxqZF5QIkhRlGIUMbPwRmrLx2y5ny0D32BjZ3nw2kyBTkQfYKeGjA9fhYtQB55YUXSrcl7
1pX9gq15vsIN4CNL9Ig/7zkLhHozQy5+nQIC7I3Zz2SFxRVhFT6fXQ1CKdR7cPh28jSBvFxhm8Ws
gkVhn+pweOyO4LXMxM4NFvXZevgUfpgjUGYBb/TNDBCDXQA8DPeRxKrRhDC/6g2oTN2vEdJgDOx3
2wbA+RrXI+rsreyi09cITZdbvexBKPcaBiyGriEfiV6MECGJhcq/zfV8nSK3fSLUmK9lPyOKlnev
sJevRJrblYOe/DGYTVCgZugcPdc/aeEQnLQ09E/OgtOpk/576wdPVcwwa7caw1hW1weJwhIWqn+P
AFH3dd//jfeBBSfYFVutSufnEa+iJ4/gcbkQiEVm3jLPP4N/mJllTyFXcPx7YtVOdEMAX0qSrWn1
4aotIVHkSU2gohM2WbfKOdR+Xa6c1O32QNdLQHGBA+iGj8EOMvPJK0hKmSWaW0jH3iqn94nylMYm
TZJ9NXf2fmjq4K8seIfL1Otd+FO6zQbOO9/SYIHIaD9ja1gXTi5O5iTwR6z1dsNKPTgMAM/2DjhQ
cCekpLSQxVsP4d5zSoIeur1hzvgcTM74lo1oFHnUEJNJt50t3otcc8+Poh5L7151mfkf3QaKGDZf
L07I3DEYHXCMfg7Qsw6CXSjCYB0FqK8ZDH1rlswrUxe8iqFtnWWTkDZl9vGZFea2EOl80iXyTQhF
XYxE/HIWhyioOk/oFquHkdUZH+KlWMRz7GIynnS76S7j0M0vXbKM3NSCSnSXJmaqWzfZvhKeHq0z
j9sIJuyodaw/+iFj5uHEX9LMROfQLt8ca3J3UxGz/l6K0H+WQQ8PrTOSbdtfMq9NTxHLg1MWevHG
KiEAwMaOz45rX0xhwd4IJp4o7B5HEFfE95LtqDUXiUElgT0WZ/0icGbkB4UBc5eMNFRhYIm2s3hd
gcD8b6H15IsGtE3LALsMK0JSK6xAakx50BFmwa/BQ/Z8SQRo0tyaIbauGG7BkcAMNIBjLQbQWLMY
Z1acIccSGnlCUPrIg1qeW3t+0yM5Qe0I3c2EKs16XqrIFMzrweZm2ZkP0MyLMnglPdKT0gBdFNjl
GUTGYZxhpABXeunt/qJ1+D8VdpJuTEw05Vph5qKFwO+AP9t641zAKZD+y5QZBlPBPn8NSM2dkrb+
IoEbfeC1Adqw/B6NcfahF7jEBN2nX4Y83CpK4C2hgkaarHQyHigv8I1nVcx8wgBYBdomVL3RAMde
rVKlBtgzBCkwN4V9Uj+Da+V73IjimCcVQ/bUexsMu4GHkFIABFfKdYliWuyVLu+Fu7YZ8p5HA0pv
A1AA/7Vxl7b8PSRHwueEAOshldGXCCk4xEd3M9ZyG8+bILgveCMA2pvU4O6i/5tp62xofrOu6c7d
mO+bqeEzCSow9bC01lNIQh08zqY5etG3sqisr0jIo8g5Xc1UOIds1K6SIMBCb9X3tb0YDyR/6711
SIIpIlu/CRIZHKPYeUlIpa0zE1mlTi8Q/rNAjLtn3zbnJyNL3iedVWpUC2QUIyjDi0lTHaJrk7b8
PaBAX+4KECJv+p1LwhssV+XehSOy+Xc/esYN2K6PNLY2sxCwGaeNBVdfZEO7KTM3eIMF4L3q87sE
wfdmAUZwC9Hu6iT9WjExQL4yBlpZkUxVVZmZOXO+KgegqWn7tPcj5k9WBvzF2RSit9Z1VQ4H2BHl
e2837WGCLbJWVTP1WvDGjYNfqNY+M13m/+l6d2NW4nN2tXlfJpk8I/zxNkjA3rbvpq8CKZdX0RoN
mWGkML3By7ZO49b7Chq4JWBnaCkSczmntzA1/BGpYC8iyViKlSenfMsq+tUizsEovsnz1z4CLPa9
cN8xLeuO+YKZqRZcXQTC4mh7r/GCG22sWT8CjIgWJKkqZjP+omlWuE3+26TaVfd8ee2aUyW4rkEH
nW6VlxmlAnq2Jshpo6nFJtzNOEIenOg9aUEKhLepFdlOQOd1Owtu0TjdECpH3RDPu7uuhsIIKdxQ
brNg8BMPJe9FcEPt6MMMkuT0Y/ZbcQKX5cgtk1XORG2qN9qp4ZId1GYqiSDBwuLfG5sStK/fmSgI
Vdp+XiCFzGXzUzkAtxYtXg/hKtWMJY5AqwCLtSWr8s3Tik2qCxxyP+1hBMW8XLh2+UW19cAnukaq
y62CKqrGSeZzflA9Y6/jyiCLKP45vlt+RPUyIn1euV6ebdRZpmhNk4BF+Gxx9duLVt8rhREvWENy
H49gOH/2y/2b7Ng7FKhRqxywKlJ1/dVmwhKZlBbGd6qa5/U+qjQT/5nlnApwnwLvjIP6k+o0cF6O
4npEnGSot0FVfarjsknAMV9u4/0Oq0aFlypCsi7OQhp9tE2V2e+RWsGTCdDHHfurngZot2Sopzmb
trrZfFd4YFWMwKj7Bn4d8VQkR/J6dDEjqr2MMd5vtyrpfcd5Rbr4e4C5uA3aiDvqIiG669L2pu69
m/qvI3GfnWwshnVnjNHbY+pOeqs8ZR7Lvy5Cs+1x08AOm0CoW7FRt0vdDbVV4fGZrtSmegqcyAzJ
K/eroByKE76OAegztbkUEBF4NrR9jdc7Y8uYSoAIwJyxGsYI9I9NdbSHIwVIZN8qTvdNmQ2godz4
oP7e1LbEqNtN0qVf5WSe1JW7XyWopavSyeaNutbqqqRdyfq/MxBfWTAA6p6oI9SWars/DqquCivD
MaTtIyCaiD6O/VXd+PujqS7N42lQexoin6saDPtGXQp1kubQcH06UZprIujMcp36R7fYhiB3eb++
duENEuCVtcuZDfDU3Yy66GDaRrtCQnTuzPlqLkOH+mznievtpZAggbHjW+nQOVHCbdETctKi/H/+
8B/noDaxvYLsbkbmvef97qEmg0PpYJkbNQSo73uP3PjBBZA1XTO4vPeLe4dT/PHW/AGq+PcVtEjj
lTGsSdnurKgw5Dbxo7+1Pte3jyvMIHgyPR9K92Nw0Ye3HBPLnTqXIaxfM1fqOzQaB7lu8+ipG00N
mMcyDi2vtTpSbf2fbUFfSYQDonSjnoQhyXZMYVi6LA+COSHtZMOxfjw+Swe3lnSwzfWIBNtBPcFT
74yHuXBYltTbwhsxPvIXcOX/+XfdMjuGEVjhoLCAKyyAlMezJ5Nn31wAjFbpNou8DcPbMiyrJ0lV
H20l0Z9lRHJM6W1Drx7BrGRvntAYI1V/VTze1j8e0fum2i/rYDwErb1WT8L9EGwF9tqXriVBoMZC
FuztHoXu4+MNfzzLqk1VxfIU6sOwawHp7SMv3ql9tnrYVY/H8f9+BFVd3TW1dT9G1e+b/9qvqv9q
uz+2Ve26/ww92MqR4M/so4Art8qAx5QZILfBBeG8fDjMAKKpMFmozuYOHwry9MwL1B0fXRNjUO+1
kN3FY27A+vDJJGIh9RKP7fRSAEoZm/7sLFhVOVWXYvT7nW1LphKtqW90URK7GRCYWZHg3SnewVws
dpG2HJuNiKtXD/Pix41Xf1VV76/To64aH4/Jvw4px6w7DNgPqodRFc0yXKstM4W+ZCdwntTVVz9S
gmecwazw2A0htPq1ektgtdOqNv9oHX3rr8JBREmtW2Zcg7eQ6r65iksRccH6RMuOxMGhhiQLvmFK
zY94AO6OjMlWXWNVqNueLNMThHJZI8/Zj2I2T0Fi5TtdTufUrhAoC/qDGmQMRu0Ozm6Feu4mKsX9
C2B1n5Dy86P6QXXn1RYjfbewYdx4/JRj8IZZnH/HLIepewvxPNsV6ol4DAa6oXtHjnucn9lNxmaY
Id4/rmKVe4yk6fKZyf3c2YQOdCFFKoEX8Be4ZIuZeID8qOpCbg3KiYUuymQ427uOmZpsgdet97Pv
HWeAOeRz99Aj0SiO3XWOY9h9dnVfRcWGKMm5mcZ9EIZL/dJYqbVTv6/OK3Tj6diZr9Iqup1uWxd1
Vx+3Vm0Vff8zseZ4NZUlSv9QyP9ZoD0GDk19+1X9PrFjeVrhSMPyAYz/1sjdAnZ+V4zPCLLbB6Bp
9Umxdsa4r088C7+rKM/v91fdiccY87gxfKB/ZdAz7TloNg4EaWQxPAuHk5KXwGcE36AQuK24ZOrO
qMda6MQeHeDBYYlvyH8Hc9XhMaI/7uT9gV7G+8dFeOxVW6rL//+nmKtNsJeeH0O9OhlVvc/FH3W1
dW+UMbYfTGgRZlATXa13Dzoei6qL+rP3KZfaxGGTV+2+SV77H1j9/UOpzvOPWcb92Krw18ACnkgI
Yo/Bh17NX0mOELpWr4kskYNZi9n+G60V4snRkB7KNor0rep+3wyXL2gMGKQX2X0ep55UNaN7FI+2
WeakHAyUIg1gYsskTP07j+KOklT1P+ay97Ov5AQT53kq0XUb2G6Bp+9cslRyjV5vSRLqh69OxG5O
pm/qRzUtU5M6taWK+08v00JVJRGE5rWAAPLorLo8qmrrUTxu46Pt8Tf+dWxcfPQIdTCGMWaqgbMH
CFAcVF29eVzxlGX8sv9+8rIyylWsjfof00h1C+9Pnvz+P4yd13KkyrZFv4gIvHkt71XV8nohequ7
8d7z9XeQtfdBR7FPxH0hSANVQkBlrlxzTA+h/V7crgEkXZKmp/+B3zQgN8Sd8u+74uj7q4qknGpn
5/HquxTEQykyT+G+aUKEwEO0zg3zHFA0iM3cTxQ797NTynR///bTnXwXe8zPzH08c7+ZRa2jpg3r
J/957sTevZfY/V4WB93P+qXX9w/4fpSksLBRm0/KCGpWvFfm0YM49t/q5i6i9T7OFrvzRvw/5qLY
E8f9z7N+mc6I3qLjt4/6t7pvZ/32Sd70wsdormx8FH3TI46HM2sVxXifq4oHXmwIpSDOREbE5H0K
s82buW5M8ARFfkefotbYvXcSr1tx8rnrlxax6+oeGUIswd/vaPGwiOdkfljmh+p/1s2HiedO9Pu3
uv/vqdwxncT9WUi2X7+ycWhjWDuNhcUP17y5z2Tn8pdYxb91/1Z3n09Mp71/gjjPtz73T+gi56RI
3R+5cfyleDWIOajYm3+jxTtkLoq9eUA2d/5W960o+rktwID2UylBIkSZiZCPh5O1d4a34ha+74pa
UR4JZTOtTopkozrZ4/x6J5kK2fhclsZJRi7K4s3PWMgjomQkhn0PHbmeUY9L8Xog+g+StYIM/Ldc
7f7SMGViCOLtkuUjIkzgb6t/e93Ot4IlJv1zn/k2mOu+3S6iKFp7r4oJWdgovTp51FeNpcbjUsx/
IxIMCBdF/ZNXd8Hm/sSLizJv7q/VuSwu1/8siob50RVFj0DK369vUf52BlE3JhG5E0rEYzS/7O8D
63u7+P/MR1Z4lTB5S/YGgRFtipB8mTnO3cSxYiMGBnNR7H3rJ16ic92XP1y0fDukcwppPWpnsgKv
JVIKXANEDyLlmkImx/TDleOIVz+KV5ebREmyE1cmj9o02Y2ytagSy9iJh33+j96f/S/BzC9Dhbmr
2BP/3iBriejdO92DXKkF9EQLAzApKqzsbnRylmOguSjDRTyi9ziluAP6UQ2rN/Eg/x3VKmVvjXU2
SycVi4NpmuwjEMGoxBGtiU1ZsVq5mMuu4Unwz3xjkU/cYWs0MCDjhTxHPgxV8ba66h6FZttgASCQ
YdeIqyr+L2WClEktsqc8RGci9OTq9A8ea6A79T2e+e3yi4v65V90n7rer7qYs4jd+2MesDg5Ovqw
FldZfOy8EV9gLooL+63uPqsTLd/FnHNP0Tz/Sarvq0sTa70FNoZYxXmp+9JkYb/VAAGuVRSzFJGe
ASDN9vhM0mqorJ1pFpieqdVxSPNUowjvptJ7DJRkq0znkKMyOedeWS9Er7FJ+p005vpKbhOS9Lou
W1QBj7rYOImtL02HBE+FnKJTHNkbOfCNdA0yCMNlZvZropJkDQ/WvlK96gFNFmvNQGMRnicW7kWh
fIrd/mnKaP/hgYH9gf6mXEGN66FyUBR1CcCjJGJ5ouyhQIRmEf8IHQuyoN6chxAWgkXawkZlbX/r
GO54jYvqE73jrtWV/KVPdVy1YvcjzRmSl/jAH1xPJlM8qZ5aZzR+OkTrWdl1PRYclBo6TtctvKos
X8uRnF6m5PmzKsfmEqIO6VUB2C45m2wBdELJY2oU8JtkeVWACIYMlZPHjRFjcemnFkJJmAl0OAr4
kbKtMjO/jENUXMSe2CRZZsE9S1PAwgThjSz0VnkBfsgdunedxbNtLU8ov0QuNOxIIHGspgDwwnaZ
uYVZCPVaRvCpuRiJyhAMV3WSkRPk1B3z4SqzD2RqsLzmEGyvoX4N7RBcu2mD0CW4unL0AVZT2ouq
PMGkG+4iVK4M8JlmsFpjedcKGvZVZiX0GkuKshz63mMGQUNoOqRWxSbXMsVSFA/ZxdB1zUWJGudh
nDZlQtqeyb2Fupoec4OvJvFSyS1c0TpWZ/QBs7m+V+HCuL+HKBgv9xLZHJB/Le65+fgiMJwHKDPB
svDrBdxTbW0phr4ahiqF8UYyfaYp+sG0SHUmrVVZqaYa1Qus4MFg4ACeO35+KpDanappMxe5P7dR
Rgy1A21kok3L1UM66rG2VHRNOYhNNnj/VGZtIS0HB5W748cEm4EaPLUuCaO22bfvUZe+aSylkxeO
3J9nS0fPTGYi2QpZASWmHX+z3Pnqp5H6PlQR2QoAcZ68PiHtGg7Ww6iwlmwMkXEs7LQ9qG1Y7+I4
zC78CxQk/7X8o+olbq4k1s+y1j6VUIPOdhA9dGZRIX2Vyh9hy8KRBexxLYqigaXQZ/Dr6brsFy3G
HYth6h4qMaZ8Iblc03GsYFNlSchueWesvhxspB9WPOpHcaqy0pWL5fg7xGE4dSZg0Tb84BSr+RvU
XvTH98foft5SG+uHqqnXqQzWZulisdx6ySNGhSNB+6xirmzqR4QW1Q+05+2F0PFelDDarX9gWocY
KumBNU09RJ2l5d8Piuwn2YbHhWsgidrIfohYTLsSCroT/LT2VHaElfMY2olosCBZ7MFgRmSzcSlU
Xaq3wDaVpSiKy5PE8vRTZZETNl0fs+9JdCmmgV64Nfs/9z8njlJ3a2YlmrPp+kGdJiMvGRz86bln
+k6HnCJ2xabwRhTuc1ncbX0NQvJLpWgWLQ3ijlX3QOIMGXhetyCvC0uFvOClpJZvZen5u9bsPBjv
fvGR5xvRHnZ+uYlVqE3FKFkErCUbt3DigfvKC7xTM226CO6JrbnbLw1tG2Mn8+K5ZrhGwhAe8z7B
w3DaiD1RpzPLxrLBhKgWKkGF3+D/6CgOufeej256zAH/P4fEdkd+haxsv5+mbjIgt7f+kstEA5ff
vp3oLT5kyHK1OsX1pKNg2VE3ahSwECnPwbRJAUycRXFwXYiFgdshXpdDgutTcy5DLl/MncQeDnpH
fvga1pE5OLSJqvh54eCJMUjSwXoxSMWHLCVavx0qiuKDa6ijOwsQ+P1Q8WlfjkhUfd3kJGh8b5i+
1ZCHiB1vY2a+xdiTkrk02vGxHor4aPcBCScK5M0mYZ1RZrViHWW+8ijnfney1fKv1Ffkx87M5EfV
Ly8NL9gLa9MoXYAO8uvXavC/rLJWjyapJS92wqlYzMnPMTSDl6CQXtEjew+iUc+9s5uF5lW0kSm8
jhHU/Uinnn35EnWK/qS4QfasRHvRhd+c5FGuKuSXF7+Mh1PrKfG5nzbA/dRuoUclu2Y1Lnhnk403
FUUfhKYs5Lj2bznqcC+1iV2iXIpfEqeEo61o9VIUtbbqdhquqatcNyDiL0yjaX9gYwW6yOjVdYCg
8qVqsUWQ0ettJ33lC6lg+cpMXH3XY5l5zc3+iRSa5t3If452Zb8akl0fkjwAnWSqzXs1kkghW0Z6
BaIDS9dv/3iWWb+TsqWuxhAXcbNynxSSz2DY1h35nuyFfr0esYZFL/xPFbLIvxu/1amGRVZsMp7y
zinX+LXlEOas7CmRDPNQxc0Ac7vNnlQU0z+wfl+IRok0ticyMF5R8spnUWW6FesLdpdvRbGHJrFX
nCFaimIZ2vp1ZJVOlMQZm04+y7DeVBTRR28YyUvIDF87lrBikEWXLhQ2Mz0TdA+bFbl4YD1By64L
t7MOoqWtXWetK53BfYfbyejy5gEYE7y0ctEu0fgEB1G0AtkkTSFoj6JoYkSED6TqnkRxlIafNr/5
F1Ea2uTK+zq9aiH5PW7v7fygk25xUsvnwEVG7LvYVXVpcSXRZw12or3lTv0chbV8JFmhu6lqzaMS
QpUvIvskOoh6uIibXCqTi6gSGx3KUWAiYCgbFcPVDPfYxPRuonuIHO2a6reqyjZ2YxcYFpZrMOb5
0Rys7Bg0iOUmWHB+lGQ2VVPYYGblYRU6LdBxM6gefMXCCnwwniCExe+yUThruJn5ThTR6JBSr2Yv
ud6DpNRacgmmbko7uAuYfmTVpD3uynJNongRv5NFnWyR41sblbWPd9PQjqktGY+6n1jnPDJIsJi6
1YP8eyBbcs9Pm3JmWKfgRsSePW1GJXaXRPAq8nf/qZu7iD1Dqn8Xraps/+14tSYBpjHDh7Ifq0sv
FaRLZzboO7K6dH6Jfqey+6z3nflSWT18oFTNTomvmZCNi5iMuG58bQv7Jrr2WnwqA815K6tUXtll
aJzj3MGApSyhpcCFfUaO9CkBv1qH2dImbegk5zxUdh/+bBQSxAzNrh4cvfEOkmlF2yD25UeoKuVC
nN4a3+TcqT4b1o1II9JDOIyDtiNmm0PdzY2bY8Ic53G3AFsq6SJKygwyLoyqU8479WTm/qp11fBQ
Aif/u+HeRzTncy06EpKfwfiv5NGTw5Vo98l7PImzhZZNpVkgJywsfX8vimbVUaJ+w6Md3Ht6inoz
9MjYymaHdns+hWHpR5P08oPlG9I6VjIVW6rO2hnk++7xuqlOiqZbGzNKhuuAj8uqreXqmadRJvXH
tj4YO99g80h/KufJ7iKGpH1mbG6PZp3pn2gSgUXqvOe5+3hok8hCpOKN67Ioykuo1uVO14ruENi1
gbuvm2NL0FjwsUhW5cWHMlPNwWK5rfseev1zFOjSb4lMy/sHJakCKi4zfg1x99OXJOtNMasE2rEy
PvombHCGKN4DEmp7m0xQcVly42Mbh8aWcED8YCMFIse5Moif8SIz3dF/5wX8gfhQ+qV6+CCTncQI
m0F45Nn67wQystq0Tx7WHFX9o23IWYZTXD05NXPCpi2UB/I2GtJzcFhCd2WtCK657k5VNTyoemtC
GsgxbnFKkxzFnmWVLAGCQDg3EVgX/Gt+KFbnPKWx86YMoXTWW8fhGoDvLf24PIhio0GeS62w2ath
C5hKYVy2b3JS3bLKdp49BOmLovPlc1vk7nNQju+q4akXURqnDHBLNR5EV0exjoFiuFdR8ltvW8d5
/EPPVPfZHVlLzIzqMdcs69nd9m5ivYf8VG7rXq63Vt15H5m6LbvS/MjJyMIypyh3nddlb9jcLVsj
sH8wjzxh8pBdSlcCnu8h3mhaX1nc66aGIGPFGWfdScnSb4EdDTxEgNe0QPst7A4NYGq+5TXPc4dK
K7VVYTbGpsNS8NJMG26MYVXhjbwSRdHAgm12qUbctrCsPpLsxCd7TUF2A4ajC2J32UWbNiYo3qMt
aefUKsYfRAHemjwYPoZgSvSo0XPAgQK5F6tv4dgNH30ZGMt+qg+m+v/ub4Ncmvu7tst5SE9bVp4N
8O2f88/1/+v8/91ffK5adCi3HX2tp0a47Jiw3/JuKG+qpatbc6oDl1HeREPK5PdeJ7oAiqxu+VT3
7Vh+OcFZSc42VPlNFBtjUls6RSVvuDOSv+tk7KOdVN/M3URjHzrOoizRG3j5g5TUBoJJNF+9Unbe
2uJZX7VwbFZJr2QPYtPr/L+y9kVdKFWxVv1IPnkFQjxeUqIAoV0+1dNGFE1NQnR/LyfFqmW6Buvx
n1ZRPxfFEaIOtt0xDUhom6vuZ5rLMS+9sbcfci7Xzxb7D4hkznuEnombKk/3jouWVO2tH4PZOj81
AHREC53uwbBtDEcjeCtZLAesvqImRni8r3Jpo6nO+AqRods2nFUAT1+QZe3FZ/gJ6XxtURtnnLCd
i9soLHRN58a84kHlqj2TN2LgOqBpG7Wq+4Na+jC7J8Md4ahzN9cx/AxxLpMv0SA2LazutU2SFUr0
1trrsZ4D16ndW2JF0g1AdLNSdw42YtE4wnTRYMcAIbf0BUMQdDFhX26lImm3TP7A4mt/Cr3+ADHS
vQYhTvBRU7cPQdUqOzmsk73bx/rF91Q8MaR8fIn9+A9Jh8kfDvaxgz9Iug4dC+vfG34yW61vvEuR
VdUtmzaazPDQz8AlTh00dZIiVaRsGHV+UWJ08SCT5XXnZM1F9BfdMHhaYxo5YIAGnCaaPNlJmcdL
to1uHrAOfNWq+Ap0CIMIA2M0rZH7DT5o5cXwmmhbIK05RwmiCq3Xx5Nlk1mMOt48WkkX7DNQxkdH
D4w9YY/s4Axjd0iKvt9LcpAfEy3D2Mdtg1NUuSCeOss+RfmA12tJkCRoIncT1rWMA4Ncbmwn6xG6
Al0GANVeWZ/I13FoNTcX2hPcYHIHeeOQDVS07ePYYPWDuXP/FBjgkRt90TY+QSkvk58r1qCXfi9r
L71tw/KGe/qK90y7KIKhP7v4UIGgTuNVMfgBJCz4cfw2Ifhw4/GvqLLXLn5kb6xeV3BtgklrPwaP
5JL+CUx5/EuKtL8I/CIvNzwC5Z6tbpKaH2e307ftdAY7xL+DPLAci4eeCZU5AOkkxeSvjLxEtdF/
OuQaMAVMuiNs1P5aYqQ+0fhHoGvl2TGGBhQyTwAzo3yXVAogGeB9/SWE1sKgvN+luhQ8uZJjXSwF
Na0wgvf1Fsmd4Xa7Nu6GN91k7qQo3pOd8aQoQ5qBDZD7t4AEwLWXd+1OHKWG0b7UOuWQWkq3IpaY
HVAEhUxVp8xgw8GQw60X9yp9AIgouoi9L5Xm1CIqv7fM3ftE8An5gPk8oq4obHRoLOAtExwDL0Ze
Y+VYS81Lg4HloXflBHwFlySBt03cskPpMRUh2jnroc7wuZyKqj4gWtKNbC+KblwqC9SJ4QKTB0Ry
psWkYNqoqY/fU64P+bF3ogIHC/bEZu4j9kQdTuP0rlRSlLqUbKz/x3EjwKgcgfp/nVsUv3y0hY/A
npHQ4kvdfIj4/D7Ix0MSv1WD7z/xznUXWWgZe9VFW9Gm2qPsWO5W63xpOab8my0nC69mke1ESRyk
a85j3STO2TCkHeii8eI0FZLCOq1f294qFlpneT9rT3pCUOT80hVlk9q8DuCALz0lVQM6AOVtkvAP
wYwH6CDhX0VQhvzsVPXbZHe/jIwmPxPnPspA3M8IBYpzqhT+BpzpuIh0uTjPDaKVAdbf/XQsebLa
WsrNCykyODdPZxCHiI5zsTV7a2F1JWuW//mQb6eW+gi9kOq+xOSoAsycPmQ+gSjGnbxj8Ss8rOxO
sk5N72FAhHUoji9S6yMhUa2rDsnxGpvT21fJyDDQffteh9IXS6XY3lmECs6WjHFJKIP6vxenOpy6
u3MwbUQdKZjKGl80VkGm1rlB9BN1RSknG73DFUAUa1NL1wFYmFUTDoT3i/KvAOGCk8nlu+INyN/a
fHixcibt5VC5j+mYtitSxdqb2oTQMK0+ebA1oCohELfzYLTdLiOrFoJjQM4+tlV7I3Zggkxv8c6S
g0say8UmYa57lWHtEjEgeh0bpURgPUue+Xb+kpi3/RqZEFCMUdc/8BR9c6vY/MwN9yATyPQg4aBr
isqIofRzltcm+D6CDCxoNH/6wTm5aZp9alX4U9KJUvO2JIGerCHDaHHD0kEtGCA9kzHpnt2yq2Ca
M4EQrb3l50c/QQooWlMsPE9uO1YL0RrGfoLnJUw50TrUZnwpJf0jms7Eikf6EJfFo2gLdZuYE6Al
xuTBQ17L0iXESYh9zxiDB7EnNnLivY+qXOznKrGHG6q/CvHxuR81t8pWYm1DFqIWos6qfHCTdoXu
FDjocu43f47cJedKz8yDO6r0HUNcqVAiPfaRk7NE5LJ4osTK0bEb5Sijo0KzHijbeAQVIxrEpreh
Bi2lqU8pSUOxmY9RXOkzH3PIdv85zZcuhhWiIRMnn8/WYtOxbK0hX93PK5rdOOQjvvQcTUlaYoel
rzTTQQg2nV7qSiSCKFi/HCga7h8pvqCfyO7G0fWXe50mvsH84YMTcQu6ViPvK79e/evfNPf++7zK
r8SD23D/DtNVEHtfvuz05e7fSbTcP7TJk4cQsCtS8a1R2/Ixm7qJDq5eEuYRu6JFbAZx+cWubjeg
G7q/HFaEzlLTbRhtYKfWV+cqCopliYGFFyA186r0p5FVAww9chpbeW/67ri1nOY3abnDKgasKAef
rRphHamb+FE48MGcrtn7cf2rTFxnw5jpaIMwDQo1WCnmMKFsnU9TwiI7bBZSyYsc0KwODt92iDFW
uFvZZfTCPHOHCO9Zr1pn0fLYwfUYnkq3ILm4eVa8npMh84OIHV1auTpZIfrLgqwnAjrrmOhWpqs/
/aw7Sax6DhmWiAMIhnxa8MskFh0i9L47dMRMU53oGEjKrawj6SqHTHlz/IyuhXvUGYtgLzdVdX2L
TCqOzvc6BROXxZh1yX4+yiOSt0pKkEv4pkpX0YAG7Wc9orgq6hYp5/hYFY9VrHfXjoFQbZWw0FOm
5N1IygjwspAv4j1LOSYrOORge1A0FmSHul/0SE11h3xDI760So8D2LQZYvdWduj4k+xoeZ1B1j+b
jGjxEo1Zv1EzWGOiLoXAsB1xWSNg+k9dMzKQAGmqbgtc9DLbcB+SaQOOwsmt4lqb4JriGi5Ozxjm
Ok6bINbynT1Yw0IUeYNo1xAaBYKh6l4111em/hoYtXYQVbZUqHDJ+hG70Cpbizqx0VRXZZkIZqPo
8qUBYp42VPcPFtWGmrG+O2TpXnywqHP9bmE6tbaqh5IV6+lLisYgktOjYQIgnKoMwuoXy5JWneeH
tyxfZwiCr7WiBDfWzP/0QeHuO0U7AyKPTz1mVVexsUdY/2CtjM1cFw9tiokbZP5IlkIJSaOr4Xnd
HCIjMq4E+437sU1grsfMxf3IrytctGwmbW6Mx9Bo5Pb2XsYhqdiUWawvyfOl3c8N9TgNnsPKfhgd
RgftWLBWVDT61XEi6cEIjt5U0ILw701vlO8NUcvDoMfTtBC9D+5/JGbM/foIylE88uoVJ7LkzMS7
IrhieNdc8mxY3e+oMQ88co3rBVTk6iErE++mEyS7qWH2mLtefxTdxIYhmbrAFijfiaLoq0BZXxkF
mePiKFGHoiJGkhCdmcP1S0f2nGucas4VLvd40LTmw3NLKCFTvWolLU5S4cINbZT/ohsEzD0r9/5Z
9GDkd5UDRTsGI/dfNgT1TvIc84pY1LriIFasFd/Gy6AfratoUGrgnnLO4owoigaAKfqliBkw4rwh
QY71a5aSNW3ZBrx/o9Y4zX19YqeYmVXWNlaLcGMPZEyAs/RvOWqIFfYs0VqzIKMtrbpwN5qjQQ6H
33ID9Rzc9LpCG6pFxA964qG2FmMqNHmZiA1jlxG3LNw81bFntJF72OFJmIW4E6nPBTz8995UhK/3
mtZ4+eGt4ZB/N1mruJhDH8Qeds0J69eHelIJNVMKo9gTm04kSk4bJrUkTopK0LXN1lFZ8e5DgC/Z
8OTfE6+mPG+ZYXf5JqsjYZaaWewkfJg3jJGROohyIlQPrZ686pPwqJmUNOX0FfAmQnlkCv2RUQB2
gwZJUADu7kFs1KLuRwyOyom/8Z9dNXY+g0iFgVGlYB9Fc9uOKETFbgh2BuR/FLLMATifRTsoe/cr
Zg9YkERwRkLbZAlRXMV7M7CX4xSV2cI+we4AhRnyBX0tDZqExK75PTT6LxdaRJwV2x77r5WhPHr4
Oh6ypn2zuKzHADuwTa3oH/6gO+t+yqqNOE3mHHnjJGvx985XW+yJ/wBrWP5a97hWEi5pR7lRV2Xk
6bsao7aDqWX53mSSEBVhuZDkZtvp5nPMX20YPQp9RB0y/2FuAaVkTG4DpB8lYxWWiJgnUVo6ZVxb
0z9L7CVAG9YFWBB+d1vlUEG28AqThS4th8QXxf3py4VBosx1M50KhKKlLCUpcYn3E3ArfONTT3xp
rRmnrCv7Q+Wb3X2j6UF/cNXpyiXDR6KoxQHJb3Fw0gLouNhNbadV1mJXWK+KPbGJLLcg28mBhjHl
zmeTHUuuFQh0GHT8642VO1a6DxJAAJNGdPozxUb8wXOxSTTIMgq+me6kYRqnHEVxOTKhORW79UjA
K02sYTX/Z8R9OhfFnqN02Fsh4OXlncEJZKNNaX/zxmh0f9voxjGacu/FfSA2wVTsWOLYjEF1ElW5
a2Du4NmMRoStQSscDUyp5f/bZtmPWKlK3Ee1FA3YpBq771qN2u0jIF+I5LmmEx+i0LExEBtRDAMo
xEog/SkZUnZHjCHrxVhZLa4oUtgfLTtbadh01Vk/LLwEa10ff+qVbBfMYlTZ3RL7+eXE/ZOST2Bd
xiP4xmYYziGlH1g6X6tJi240OidZ4S9glLFQOub+ySQX5uy5zZL19mrRDcklUfiJSJ3CWDlQVo9y
US95ZeQsoRNZzItmD25gmtqO8g31vbobOxyETBtPWuu1Lut0o7MIQxZ70+LFUnmboMaIUk8XUpuw
PkKa4IofXF4a4YOuKuZyUAZp7Uo1tjCtuoH9D55ufNb0eJ/mOfE7LImCSn8vugLPwiHegF8K1gZC
v6xuTr5Xygt+HFEm+1m2qhBk+M0J8Cv5JCFLupLM0qsXElRBS7UEyhZsumLyiK41snAJUbA4vRxz
tcPf2K5WOYiKyibW2PZ/KosLY7cOVikcP7bOyRuicBlgsOWmoQzXFIvSQCFc3cqAb7UQOj6mmUX7
J3RRZMtkUi370bC3LqwbKa93tepzEeDQBbrJldZ9tOJVp5MX07049hS6xAiS8Vj1y+Kne3q3KArs
GMvcp9FWkwaEwBL5/k0nbRlRjEvWHz8YPPtre0C/n0tmBJuINB17ZOypo82xwaORvskf7qXOsIvs
Ww8CaceKp3wimRb3DBsHBjnlH52j0kUz33gAg23PlvHaanSYU6iefOlP7eItU/bn6Q5SQ7M+x/74
26BxmVb8UBZMsiXLvWRq81kk0JFUHtGl0rWYNQ0d642+hWOOHOorAqKnLKpwwDXRiaHgXsWEEzQd
UfgYyfHSrCekCKzlRa/Wry6/Fysorwt8mfEHTVjCsfkss3ACmBBjuyQrZ4DoZZybQtokXuXeBojr
Y2H/lce46nmy93NopU1tMxHslHY1DQBbU/OP5MptDMf/JcFhXWQ93sRKP745BQELApCK9NvCIhGu
kRbsNYVInhPKN4gL9lIb4pXrt0+DYm8wwiV9xCcVS9JlVluZIUnRZ1QozWYs+mY1+HG+kewXX0rT
hREm7rqMU+IzbboxTCk7jT4n7Goig4GiPHh9WIOmHPaN/JOZv790BqtdN+VjFWHVWuLXRTx/bTr5
u1K34FkAJNkapsd1+0JGrgbsKPSXuHgmC0aDynKEv7pwMExd1EOfLELL3xm6JC9akF1mqL8AEit0
kiTBfMWMjwp5lYa4r9gQQ2Wl2SmaZ9A2vHpO+9P1ihKoU/YrHN9GNQK+FvufJOcmq0p9xkLxuSVf
klUXaKnd0QGZOq1t1H1jr4i19UNjETIjCdh01T+Eb0CYmO9hZ1yynkX72DnpKt0SpTtrMqN/3unh
usV1uM6rkzs2GMimwxZ7XhN32dTfDX/hnE28+ilKmw+lwVBeroerHjLyb8YJ15sRCMQanYU+nTd0
CmSyIWcYsKHHPbEsswYgWPiz5SItyhxTYEmT9nnPIMvXlWJZb7n28iq2CPhjKXDU8k2ZGO4Nb8N6
zdJOuOwL69nsk5WWNrwIJDC0cfyGx328UhwWvKuyDhZVlbySL4rIsWYO3UcBfklkb5olRsKTTyyZ
0f26kuIXYP430Gn2onptTQh0RRChu+/2dqD+yqToVxKon1WhYRZYQuaXmUMR4d6mXTNs7ITFgkAh
l92OySPyB+9NIQraJ8D+uiF7lMPiUkyBqnSYFmJ/a5WF9ULHF/ZJla1afQH3rlz3kjnJnfOH1g8X
QWYSLZkSdQuv32cKPwoJOUIm8D5YL7w1TW8ZKvsyCR4sEjEWeZxdkij7k2jWvijMn1XAxKvXr74d
JytdjnckqhAPcmv8WjoXXb3dHWrczDxQ1auCDPR1o4UQebo2WpkSbvSqVA8LyUj7latJnzZkI99t
SUQPtLWOqZRaW+Z26MsnbN5Yhk70LVGArTESyfTT57SXNzqu3hvbN8kfJmclMLjNpOzNkbPw0C49
354YYj9azYc2Hr8MYx2v4M88+eX4mfXmq5oNt9ZcqolZbEyvP4+gOSMT8lyF/6RimucMjLWdVXAG
M5UVNb3aR65Lmra57QJpZQd43b8PQf7hePGTmTen3iSnUe5e/DreVeTgRD33RFhXG5BsoGnakw84
kIQ2wGhlbKyinBm4VK60kucTqrwR74oq6wjiDjDj4EMDDcC7wjM+hrr/wJs6WVix9FzZgGzqQH2v
kuizA6enFf07+rLfpO2SF6ttxzbYN3ryNCAjX8Zy9iNvgJcHcJjaiIxqrsejjonYNmMZgJw/jdhR
NW5ZgASmVu29prnhaYSHoE18vKut35VegabgFxaPbazeUx3kLwDlhaR3WF7KKdim+KTW6S0CzbNQ
xs5Y646z7U1n/55UAPqgDe2z3qjh7Uckyw+kR/j4aOLGfsQUI7ugGyaFzwKbrvJE5i6RHaLCtfEp
J/Upkru3hi/F1O81IAkD0mf84pTSkTffI8ll+aJpLC69d1Fwps8MdVuH3a7P3E21q7p0U3FZeEkw
82ftsF+wthcw/u9AAVv5JSBKtavxU5MrjMV65xRlsD4bLWI9Jd10AU9vZ7u/4xgL5Yj8tLQvX82m
PqlOfW3seImfwy2vvQ8jYd6IhAzrhi5+t9DUwyfN2iVLM7g86Fh/jtwbrAiAjU8ZNpRKx4imX9ua
TIJxs9WZZ+wdZstZcsF6tGQcEMjEqnhcmlezJqg8xna/gMPzEId9tSgsiICyTsKRlnhPmRn/zuu+
XCR13K0Kp8ExEtFh6cv7VnZ+WBqDyMGHnJ167VGrGGXnjfvR1Dx3Y6NuTGDeVtWeNaJ3kFOiFYg7
U4pZDS1cUKLkToHcfYVBSKKTRwhNI3ZYthoX2eIyYnky8kJXklWjWg6Cf9tetGGXrJLHKoER1UaS
vFE1mA1VGfzAAL52YdvzA8dI8ub8kvumOSmAyJiNGTvbrZ8k/f/oOq/lVrWtWz8RVaRBuBVCOTin
G8qetslhkOHp/w/Nvdeqs6vOjctCCNkSDHpvvYUJ2023+zBbnMYnJYb30n3UjbsJeyxFm5iMYjd1
1xkQQc2AI4MYvy5UhYuHIkyaiSdDEIFOVXMQ63SXz72zJ2Ty1Y4x7+EO3vXVt9ZSG08Dl2eJv04S
n0ylJGFuwEMx4XSR8YPG8rNGnQSrifyeOZanMC5/CRmNVqbWMVYynoPGIaik+NJwrnPmGpWERiJY
EDvkcxbnLpRHi2IxbItL7zI0JF8Eq6szAqIXau0Xh6GFJ8IlK0If/0yCDiB1+vHiuNxqrGmdOt2S
MMjd3CJAKmnwUZWvqS65OgbPqmf1Kvp8pBjP0pXpUINZGbyNMP7twbPboygXhywx4vc2Ds+iHHxN
FyOFFaEZsY23g9XdKcNY7WMlvTNCCnIyaQtdFFsDZErKeaCgjfotIm2jsfI1gNCzFYVf+FvhnZrC
2Ys0yRXASaP8Avp9xmW6DyxjJBm4ZVp5yStszLC4N1cZbNvdLMJ63eCI6Q6Jl8ziXHcu3NTuRygH
opZPMcGsBSA0ho9w79LKR8p4l/SmuVEL+Y7JwqErZhyfy8Wi+UOaBFeProZYv4yeK9OmEoID5QAS
rKQaUneWMTaTUNALZwtpSRANaQ9eYiHusSZUIeIz6bCA7IeJzHZL35jG9KSr1kkmXIERn3BqEirB
VPJH2EG/zloch3M/0qxtbI0f83iAOfOcwUhdkQsi/VzjcyJK/IISA9rITL9uoVVqpwWCF68KznwL
t83DPeRNb46KtrEIPFq5Qnk0S3PTY3C7LFLlCh9UpFATBOrt4i5H+kfKwqYYR6wD3/vI+NItZdoE
eo9ZMhJSHA1pT7MMezsqQuFy9pcK2gEKE2ITI/Qr1PhtHOGRlBq/htUWK2sE7he4JrFuAiEK7AV1
9T52VB1XOXudknK6UlzOElvonwAuP2QoV8c+ZWqtM7ifiCpKde0Bw758DVUGAaWhrdW0FMsL/BiM
eK3rDPaddGsKfGm1cdzZWu9QBySVh9Vcg3tK+5ZoEjvq9qjEnG1lba6arHpOsgI5knXAGHM9l9TP
Q+uS6gtIsbKyaDuQOI5r53yxoLBX5vekuX+qfE7WENkqTtPu3i6Gd7sZ/uAkupunybN07aMcY4Fb
8oBFL+KLYKwF/iRD4TEHUSvzsU/t+65xkGUk+bl3OgYoUmWQ7b4noiXRPjeegvahM1WsuvEQJUGM
xB3VDtZjVJwzYZ5MzeLSDVvynJhj1Kp9reg6+rIY1lGs3hE48qz3pGK6XbEJo+khCkQPF9C+Z6BC
gEsS4Nk8vznug2MpkET0xYsvb0evbRMKbApM7OvCdaKX6wkXW2LOV33dMW+ItkpVnIvsGds8l2Fn
sOOc9OoqMvwx0ejEeo1d9bjwFd0yPOfQhBh2AvrBXSAb3O3gnBS2P0j1TckyRi2dvg1GPPfGgDC8
DBs0aXde2Ld/Ign1Xhh76oumyCgwBnslqCrpvoarmu6ppAWuwxkpVbHraWVv8TbkIWSu4gVwcwtp
aJ7jJN+THb1FzCmnqcs9pccbMHH1aW9Pr6UZZ36gbzOTgXSBDhUNauhb5MCUZveWFuGCUNP5Bwnf
mmvVHjcEZiW1BtJKXp2yTRCRTlb6PI7cvQWp3ptqoOTorZYxYcN4OCIk2rVdPJS/q4CMjDSqLm0Y
bQyCRDbuNB6rVP/KFAS7UYLz++I3JNs/MJKeGYiXGwWOykpyxfuuYtMbulxKw9Bcimnj4gI8TcDt
8LnkOkhD3NlKZIESJULGVCtp0P5lAVhIHH+XQXZSbQVT86QiWSgQjJ7iZhdhsLGCtGSv6lL/Hgxs
p7JnzbKLbVhqH7am7Ox5BD9xYfMY1XdZYnWKX/c3fjOfVNTDRurRZcZyGGffNPVIg8WFYL7WERGu
dyN3Uy5FBIfFJ5QYqN/9L/mWl8AlYjlmjdIIOs97+8XVxuNUY0aCzxxZ8kZ97Wvzs+DLwhLlPk5d
fasskctRNZ0yoeL6HhfdJo7p01Rq/6oaXrhGoYFAql+WQ8uvw2nL65iCdyHGt9GeWKHnVNOVNQlY
2xeEpMFqkAHsoW93fJWO8Qq2/WTnHdUmxFQxwzgjuhrpxDFLXdpUlqjAoODl2oRkC9Yra+g176ql
f0gNLlUOZwLA9qHkw1sVg3GvZCmQoWm89cwttXDo16T/LH4qbniKhPkUztZOyyjQzZBQPlYnKgCc
9uhhHR3vVtkZEI1xEgawunOj8L76YeENmPwMKCvHqL/PTDo1q0ZPkwzEopjqW1QT1DDpJXlQwxMG
pNkGDtddYvcnxgoI/ZTsYmZhu6YJPA2Lc+tkPGqfYeF82l3z0qicmKl4IfviUbeKtRmSU0gEMC7g
BMlOh6bmakHWBUN81xjqW9eKL8XuwZVhujUG2XWJChiTcP+359hAMdHvZXdJJT7gLADQ4BbzZu09
WJpXRwlPM06FWGqfUt2aAe6aP5UcN9JWXjIiiVd2ZAzeUFJ4qwI2Q8DZQhXTFaWLVNxUV8LMDmXQ
fhUmEoqomzGlhP5Ud492Zh6N3Go8XemoqQro9yoG1WOiKGtzyeftXM1HCk4UfVL+ifJoh3HFoY6j
jZqK78ipwalqpoAkqRKlGG/1qbqkFoGitcz2VU9kaqdWPqzwz1RroIvqJHSL2E9SBs9JC/8tKDAO
Fj5/wrGLrnZcQBIeToWi4e9kadEK0WMwGA9Bi4QiCH7nQnnSiRIarTJ6UtIPPBMLMeueEqqwsQb9
MuE9tjZa7Y/dtXvdjR/Lgck6CsDvNlg+7Cj7mLT+NS3QVZO2gPtVyf8cD5cpHc5lAj0vCD8pIT4J
Vo1WdtlvRDV9dNWiy1O5kSu5CyNwLvEe12HbUZsvSOW4ZYoXrY0JaFaNdQLgddCE6MMVJFKkTXHK
M+KUSvGQO4PJBF15n8PhpEospN3irLOEm7azbcvS8fIBk7ui9eMhfouz2vR+paj+CCP7CqoKrqVe
3ue4NbZ2zuJi1aQtiRZ7vONcDH5AfjwsJ7TaWnVEZ/SoKz3kdJS/qCx204AtYUQ2aJKogHpd0XM2
wjmfTWOtMlPFgytEC1IMnuq185iQlBinmzm0jygoPy1TfmTzfO3x+WKsZp25Ql6tFLc2pVu7RQkH
0wm3ep149tBBOFZIi0rmC+KlA66181YKwxfYG3D/0cijzDxH5+rqZ7XfkemAiz408NHpMFnnn6oM
92G0AW9s8JSVQUXHWVycjeylM9M1Aap3ddS+RT0j8OUUnCcipiCWqJvQ4kRBP3GZs2ALIv4W2O0F
5PYaYJRPl4AOLZOaTwrRMTPzxzbS3/PRMmn0Ispa9FSOi8uT2XJjLOLHG1UgVAFlAI+rHd3YI6Ha
b1Wb/KH7fUIF2u6xzSdTeQ7W6F7eRHWqq+Cd8gA+RkSJEgDUnxQGObVG2Eo3idR3cn0HywhYL5kM
SgYZkg+pnEq7Ui70mq9jDrY7d/aGvOxiXQproKcf3U0+Y0Uzm1m6K+pzUSoMCDiA76TKH/re1YQW
wowDZzfOCrrJHMtKQrLC0QkPfTzQNOKcwGxf8apEEFs8ie3U5NpByZhgSZQITCJsGjUnUpFnaNtp
cuUeeVy8qicymEbNyB+UqcE03k6b7e3h323Y0Cdcl00WrG0kHBjxVzr3qpawcTsvyTJY0p/GN8eM
MeMmwMKyx8mT7rQvbSTpiJw+LHBkzYR/ahudsuP/2cwahWpnBiB9mNjT2rzMWd1seyr0euAe1tcA
kHH7SL7wZ9dmi7KLu8+sDHtT692tHfzaZHZ6U6Z9wiPjXtNAd0tUMyTnOHtXOgxVS4PS3hq0n6Bw
uGiosPMg+DISs/OAiJw1tgGma2DirBb8TxbLkiMP8bCUbJFyjGw4fIH9J3L1P30DfXtiEQ66YI8T
MwbpIFatq7+6KabfYlNNylkubxcvExjDgj414HzvOi/452F7WJAsMRdePyWnWbUe8upaJWa/SrLh
sQiZPmeOs68rE0jTvqY6anLb+a5HgYl/KO8mkd0ny+jAVXJgw7E+mmo4eE1tcEW4pMCjKjuQj1Gs
ZShHZvjtmuJ64LI29kVvEqgj6N52RhiZmE3A7FAtHAk0u8ITNTVsHBrD2k9Eda2T/m3Ml6DFMem3
gZH/DvHcnFucNkLgbVXQKRuhyw12MpgPGIbvRupbPNlnN/zVG4OZbE0emkPDWcVOwfKYPObDS2DE
uAs59GhRaIQrJNarscXLYSxHz3ETemdbDCtmqtskVrXX1GW1xjuW7haIZczJh9Lio9mBvli9eaHH
frLU/LXJncxXajOGaBG+4TGChN3Rt6iZVA+iB8vgQjq0iR0COQSk6rwF9vR7HbG6znesL9PWWSEY
UqTpliBTXqUfDWZhG9WxPmeU/PkAVBn0DFewUEHizsR9aEd6OIXcJafIHC+1LA1FU/+kZRgCqgaW
L31ZQasCsBLVd5pIvF+KYZdN4MxaJty9bu7bvO1WU8hgqpkBn2w7/ewA+bjblMqqgPTQZGW0D5N+
KaD1d4HEZQVaGWJ3MtZ3ap4zWNHFV7mMnoIPCcLiaalC7dqeGjBLaLL1IUQa2FGM3AcWZ2VRAnZ2
KrqT/tKjr/PgqFS+Wwhc0ifGHtaSWNNJEL947gbmZZwwOCOk2zrCpYLybjXWaXcvyUxfN8QbLYb8
R3D5cyikl3XgNiOOGtoArEktVe2TXuL4wR0hkmbgyS5Wz+2gbnJqytVko5yOZxLLTfXqVqaxNdVO
bnCI3M8ysVdWWviRTmDLHHJzCEOzOQ7g7akDwT1JxxergGSqts9Mzfj+ixnqD4hsEDfJISuB1elb
8alNLKJX+g1eDLhIyCI+tTbzU1kD2lfGqCCKxQ8yc3N/bg1uxkPzhkWPX4il/iyRxs39XqSspFlc
vhTWbOxsvYTNbJbTwWyWmVANnYb4DTh8dlpT12bkiaPd8M2I00IZTATYDUAgFxptliVe8qzOPVsr
Ag/LlQIuJ6rXKvGIbCswgFouyWs28hbpxCVsZLXwTNNc8hTkSZjJa2vx2QZaa+2SOIXAxGWPzOel
tviPpeAt0ROBxIQWyxojGcvpX4UrIBan+Qmrz/EYlvcqEApnVLEK+Fb8KG2w+25q2j3eW6umDUEj
PVNnqiybWY9vOVXpJWG/M2nciRfOiVjtzGLLsNjAI2bj9ucyIrwFreynapntQ64Hfp9Mr8aA6rK3
++cmQOsJDajeFgTRsES31zGe2Un5NUkJAtYJvyrD6ta20x1CZqgAh66OMUo4AZtb1Tf+zXxEU3LX
q51C+LSDAqZ3iN0oECbICj6tDkKnEzbSkbBZcCaLALs1LiRU/9XZnFqWm7HQ9xiVlDNlheCcMyvt
ewzFp6r/9uP8jfUM4RYYhQt5NzeWijNOAA4dfGK+xatN3dqoGQoKRoa41zSITMA9lKG/DMyYLVJ8
kqj3m0h5d2vT8TutJnAtTsszkz/bz2aHdDyTmQ5jL0/VqHTocxD3UrHS124x9jE9PDHSNbftfWIE
08EKVGYbtD5mASXHDstxo+AFDw/5sVUydVM7d3hcUBiq00s/aru5UUGFx/q57ZmIWEPr6WHReOPg
ahSK2cxfH56jpn3PLEZkxq/ex3cO3T5NMHfFvh+hGtEOdCMD6MhVqNl3Nbrxa0geiVISZk2403po
lO+67N+NkFyvLDinHdxKs/seHAD9KgGCh1351AIKkPfm4vtbWIAfxnMf0B4muDf4CHQ+lUW9FtnT
cbSJLsiT5F4xK9zzxcQpN1flqoSKstZ6ej578cRvquJHNYavtlepWKxhp7H2bBfT7aHMvuBukF6J
+ynzXjpj3a4f+I8SzqooAX4R2TbCAhey4TpVkl2uEuhcB8adbNzkUDac24Zch3zIq6lyoQcyBNek
K/yoHYZL5fgG7Nm1M5qkbXSf01ReucMmVMHGyqyQz9VlAQ+k2kzJItht6TsIbYMgP1ffCSIrWoXk
UVfdwIsk0GtUipjfAE6ysOyuhYUyV/kD1j58KOGO6auKtZN56RvGbPNY/LHtxZvFpDWqG4h1Pd+K
ps7b0J2ba7z8EKBvOUzaw22TlUmijEAeqtTiv22WCJpg3OXQH+Hk6qylBKs7iouLf91P60qyDgeV
9pR0ccJ5oL422EusNV23vdDYOZYl1ubsvoZxZKJyA9Mum3zw64BGJh/QQSSreizlXo7NU29X81ZP
jNjv6+wyQhljdsx0zqgzueXiIdjY6VJ8hEdmtUziKOFYY1HpY1MBOuwbddNd+sp5yAo+0GLOVnml
1ZfWbSsyvDcON32nwpOlZbyB69i1DiZAfmDGNhq/hk7DRdxmLJ902othwSysmo9K4uSCootSKPfd
2r7mTMTW1Ww2HkWrHyAd7Bmx4pmzBG0MP0k9rQOrb4kvPKR1N24w/oa5GFzcOTyHFr0Kbdkm1avI
G5QUPEYbDhr5AxQ54w9LLuZRtnOnGfW97FJgGCt8ySbmnyb3pRAH6VqZfkfyg5PA0C6xMPp1W+Th
RslIRpCa82sLOJp5+zK2fbAysUH27En17GZifTbmb3N0drVBTHbya1ucoHOe/ZEj2lrVbqn9FEKM
iik8Dkb1XKeQKVpOLr15QsdxdGsYPmEQ+UFc4+LR6SvbNf8sihMKcdxJGlc3vEC3TzrM64z5i9+H
1t6F8nNAqPisLTHjYaUwbS/5AGzzu8kQW6IjKgFfN2PgYGqTZE+uxZxat8kowgvkYJXTtTeYHggz
eI/uYKCwqnjBMPudDnW/r89Tl2ZbaBn7qQ+uxIUgfQGLSLURqo7NMcNpes0L8VPP49k0uytVKrbF
0TEN2IOzU4EQ1GxSs+PsXqoz5ihXK4lMytkmBzkxdlK0e20kBz0fH5Vp1s4dXCAdHvCmjHd5TYnb
usaPnhrdqrCaV6VsZ3CulJsBn5uOMlNCeqqd6NgySwNz+9TNtj1phMUmkTNtlLZ1181ceq4ZcbbE
9xnODF7IWl/WW2yV9nAmuZWnqo6+v/rILOLEgtEgcVr5CUX3mZrpV1tHM2e/vh0k34sZE15I3vrG
mpuP0ACETJJFTp8wQTPIeNJLJ/RMLMpAGJjYCj7mvu43EJ9YYQ9Jmzzz/T/YX3VVu+sQvACYFtC/
cdWVMtBWifBnbMaHRrd/qqx9dabmkSlE4OmJgk++TXCWi6OUDGgHTG1h7zBHVUgNtkwo2UQeOKsu
nyUtv8rU2Q6MI0ZpX1owOJ4s4Ikt06yiRZ5Pp5atid3Z96OF+cNhMqatzRVUhOU2Z+EOLOXN6OJf
zM0KkGc5bksVWhvy96j+KezmlZwp0OiivEpzowXcOVnTcVd2d7nZ435cfOmpAzd99DsnhlKnmhW5
DOhOqyV+Rpkg2AXat63/MNB0/Gh2zyOUtHWhYY0A9TqWKpxeNzqMYtZWSRydq1IhtdLITxZqtbSQ
+badhOpDmxNUF4PXFdZWG8YQt7FKEsEiH3QOjMMal39qHmqa0hBFJ+mOEcJrV7as8NupSn6iUi6m
U+3eKBT+b1I5TQsUh/KWJmzJQJuGF22O3CPIhjc2ZI87Itb80S6eoqq+MzqCILCp5s+I10MO19UB
LUfvLc5WSiskGZd78aQSXGWkJzz17qF/Y/o3VkysRoYYI+FOMKe2slUqf6iu7axqxyLvN0OhhGuZ
UpRVza4sNOpWMOG4iPn2xsJ3ovkc5yxAQSQLX63aQ+gQ3B6qxC7AONJcpfHdTEGu3L9lY+3XfUMJ
0IZ3ikbRPxTld8hATyaEUbqhEq+VSf+0Wnk11XaXu9nktxr1btamFniQgVgow5ElGO7a0PiqzGNo
sGqSE2gzDvt14TiUpkDm3rs/ZKR8An6Z0nlhgrIdiYFD03I0aEqjkDJiDPUrgpVrNKjXeOhge2j7
KszyjQY8YOXW3ai7C5WHcrSSBClOcF2rWn9txvgJhiXlKD5Uou0RahTWpZiNx8BIHkzWlI1jd9u0
nrdupR0C7uSIRb2uZEBGNKWfJKCRJHYmcb3S5WisoVHyyAkpdip4MU0Oao6WOy6j7dRrG7ttqUoA
G10yC1aVkp3Msf4Okv47bZhVJPNKkw+Z7DouGiR/QfmmR9Z3PIqfri/x69fXhppVW8zvmZdNGCtI
unYr+gKSZWBfFTXgmXI1yvkpEvZLYo87VTf2MqJUVVr9hP0Ocg8Tjk7HDVE0Trc6/Wqm4ku14oaB
NUTvmhshucOqw1ddYBuYfpmGSQ5bugfUvbdskLisLV/nwF3X02xuo1Z7dslhldJ9j7qFER9HJ2WA
SAHRjhSIfDyJnNzTUgfgzp1nFRe3LiivGB71MK/6R9mDxbQhYtjSts4Ixwi0C6qHHCHDyp2nU9G5
63gWpCixCxOTk4FPCmNWZyOc+sEQ+WfdkFWmqDZe+xDS1P7JNYGXDRdZgXAeh1ajYBNrllwm0Hgk
QMM1n1MCOpGbYC8mjPqzULu1AktVkho6xvrV0mwyQ/ENTMDcuyrYLbc85gKvc5GKlRkVaNOR+gRS
3EujuYh6dDxmjbTdhNatFGncZZ3V+AWcnsGB+Ti2R71jGhwyTqmVPzg5EPUItroaahwk4aXqNl/t
wLw8yzT6UnsPBM/aGGsV97V522ndS64CgeGKtCjStwrC7sa1KEooFAfUKssYED+pGNsJNZwAB6h+
g+ZDOtqmq81TZ9v4oVQkQ6as2Rha2CWAZteeh8psz1oZd2cAiJmx3qDsoI8Mq0apxn3emNVDYirp
A2318vttQ9mgf8SniNumFeAFGUSh5tVCbbb/eZodlbH3iTWU19sm6ADMIYT5/u9BkiFMWMed0Rdz
Uz2Aw8gH6GKPlYp5x22TQbzrRbrq7u8Oy14ZAaYb/tpo/e+BANJR6Q+6sr/tB9l6vB8l8fXLUW8/
0JbsIgSVjK35y27bGqtpPRh2AhuX/27LYsfTMPW53vbAu2uC7ZIAaIt0uJpj/58f9Hb3jlkMh//Z
blIbYKUzMND67/6atHCxME/MSfXLv5szotUuIQyj20Fv27NyInoqEnf0IptKl8FdQqbnkwwgTpXV
0B5uDy23TJcMuNmPx6R7cuswO+oSLLEIh447R+vck4HgZchvWq+wx/OgsvjeXjrVbuOFkPX2t4dJ
5iZbhA3m+u+Bw2A4kVUIaLa8bZ3hOpdqf3e9vZXjVq9MXczz7Z2GmMjGOXBCAAl2HzqZ72inFe/2
MEZ5eh5c/TmXCn+Hql4NqTWPt+NovBIoo5an24FEAalPFm6wuT3bJsKb4PSiqsnK+9sPkcl6k9Zc
WlhlRZHXWSVeF0PeeLenYTSX97xhvKvJYGYVX/bJ4zmCdcVQ69/jpM000g8UW0AKfdO2RnwFYo82
5TBmd4zgF+ZAVd1jUWevyzDuH1IsNdcNrgqPUy0tL0B980TtVXvhYGUvLegb150YXqMZPzs7E/Zb
MYpilSld+WHW1Q+hssgl6+LV6ZP8z1gVyAYT47uYIbJnTvnbjlQUOTMVJhyl16sVC8es3gUjFc2q
PoFWQcnNcaExrQT6AdHElDs9e8/lNmIW8sMg4mi0s/zOavvehuH/FQ/Ju1NE9adKT0D11rjvOrPb
VZpk0yauQqJRXE3eEyaPr2ZmswQtgcu3bWFaIamcFYqfXsr72xNaqNksEkHl3x7enqhjwKEkzBTK
HQ71d78qHH0Litn69rBdDlDauuP3o4Oj3j/vQdZzCX2aOZoYZBl5c22rG8XQcCFe9rkd32UmuB2l
6P/+qbcniibotkXDTOu2y+34o6LC8+8j5v2lhM+GIn039ylxkYxAr6QF5btOioRI0Co6c5kpfquM
ySMmBrFXa6L9yDPlootqCJkR389OEP3KXHxC8HZfB0t3iEBukc0Odgaq4sqjUpTG0dYHZ0Pz2nP9
5zpzcaN/G4L+TZRYuUTCRz3AFzSn831hV9b7aOmlF4bD/OBqcblxrRy7nbzpD7D7nS2pzcGVWNNm
bchUfYFRmGCYFN1JNX0oZl2/GFWO0YJhDYwmmAV2aSQvnDgMisIyvaS0TlsDr4VzmprZtpO4pGQF
A648HaZzKox2axSwCgqT4X9navlZ6yZ9i7NNeNZc3dpyodinNEUIULLgcpUdCkgn2wpp/84QSXRP
NUJJp9nWnzA74Cthfbf04aumDaeH266xmBVQmf/uOvbN/+xqIHN+UMn43vatYPXt0kfYU8mJ7LPt
EOBtitsycMZtG4DntpfVEPkDcaHrqlaZ+gXDfa43JCsnwezr8Tzc334QL2t7BnYSm9tDbdlP61Hi
hkYlthVLG8HdCVg2rj7hXo/l+Pd1UQKo7OhBfWAI/j2T5odRFUg/XP+7tnKxvUGnRDfo7EpSVOBY
DoiB0SXcG7gKryHtjP5t21A6wT3VPRx9HDeZCbHfbZs9GOthwp7p9miIgvyCRdnu9uh2IPRp7i4h
PQ86M8e4/RCmCAhu5hr6dxt8zppRrqXvu3/2Y/6x1rG2u942Va5TYOlW78qaCPUxy9q1qg+wKwBQ
2o2SmHx3xEFGPmpE9JjKnIJl6c3V5rYAEWDZCDaZen8fN7LGgA8c9++et4cY5wM1LT/+PcTtiVKE
7dVipI7ntIMNzNBctWBSdzfgvlAy/ghOzP/PxlBY6k7RgPhvL7ztePtxewIdKuPg5cXzXEEfT11r
Hy4NqIxq49KD/1zDXEJrwTXwA9SwYcgjyju9wqhCzOhxyo6Bo2EXP4VeuvdxiPDGleDpt+257T5i
96E+uku5KyWyGCXq2L8oj2WFK5SYSJsOpkL6t+1dREc0dNUrUxwbc6KReNWE0WUuiJzVokE5NjZn
0+r2azuRXFqMPVbmQjneNtVJyrO3x39/vW399/neRbiW5crv/2y/PfyfbUJ3tH0uU39wwFDJvZqO
kT7954eqNvdxx/86m/DF88gWb1qC+ECt0uqDod23MCvrU7GLl1bT2r1pGebW0ZLId3MD1w884F/M
UmN8hsKj0B3W01DDl6nO4lcSLwk1ZsGElaH4jTEdHVy2gikx1rDCWf+K8TJJmf9MFaaeXaO/haJR
YZCWDh37oByG152u9diKqozuV+pghLsgL2itW6Rdjp5/Vq72Tj658oBhdnksdGwGY3uGkDB2G5lX
2WuvMkSblEzbKEi4PqzA4wC53732dVgdNFlnGxWB2L7swvzFmaY9YGTxqQ1GieopCI551CcPgRn+
3t5u1h2+QTmWV7vM+0sQMmUYlxcsfwcMSmZaCdzAwgrNLXaSXwmWpOfbD6MYu7M0O+i1wsHiQKFL
lxAkz4Yem+Pqtg9azuVXaNpo4Mzjfx7+c4jb7nlVveZ5Vu7+PXRmQAs2lb71O4k0YBznPb4t7uX2
qEgRoNk9tve3h0kNiwV66n5wmovNQLDdNyAgsMPU2CulUr9OPXPVpDDluz0zt47HrPkss/wVmsfw
h4jmc0c9+tP0FpKsIiTBvpxXpYNMYKXQyC9wtBuib8lHGDJOaC5y+xydeItOeTGXK22Jw5yuVauY
aOnt7eG/T6SZkpODDM+yB+6+xi9KT4y4gSH1ybEi6W6aCorvMFrNPjK6w+3R7cdtF7Hsd3soF3WR
OYTgZa19H4+qsi8cdF05KnW69B4TBR3x1Tpenr7tUyuB6mUZmGgtBPtwW/1DS68c/r5E1zKv1kNx
/bsz39NFI1lC1MK+RzDEQf55j7+vH4K85sziPRooBcexaoeN18LDfgjTvHgIlpYjVmu4Ov9sc5qu
XadAYFB3sIRDuaLf1arjnKSe1Ce0LK/0xOJJRVaF35h1VzU2lrIJfHKbE/F0e1Lgar+GB1Lt1Aqe
YNsb1baw4btmrRE+x0Fp+1WPOYKejOiokHcSntMjdRtz62nOYNm4Zaj8bJivBT9FT0lq1K14yjmW
D0E2PY3CiNZVkiEgginwCJrpjxzrzhCGeJzrAODU1ukwEdnRm2Pqbphtsro9axtMOqfWDk6M5zEY
jePsUjVWfbFhrDFCr+MvaeeHukjES21UNpqKEDuQOY9fKwUAYdnB/n9fySy1AVR3oi/4In9fabFi
edXU6HfMlkDcbZk9DRkKJQw84/skCPCN0tqSEUlmb4fJ0o8J9wjoMHnHRDspT6xv7XbKVfti8vn4
dpoa92VG/F2sKv/H2Jktx41lWfZXwuK5kXUx45ZV1IPPM52zqBcYQ6IwzzO+vhdAZVBSZGe2WRjC
MbmccDhwcc7ea9sP/YQsgse7KArD2VaNOw6LZMpgaOxBPdPqjClcQt2aFqUo+M/5NHnfri6NjGwL
5fse85p6GEhI7gyXCELM7fS41ygSmztLb/z73IJZEQB6W8+z84QNDNtq7hjZTy4gwEMfG8zL2EA1
KAdSAen2rmwMkmlb72ilcXnu/C5ZR0lcP2lB+GX+qlX9W2B2/teQc5Vi+kDQxbSPA6roaEz7xDY1
hTI0qqdRn9oHnftmpO/7pDJWF5qTfN+nsNClRHF6xFIlj2o9yCMtT/pbnUZDoghTbxNxbyhJw2ZV
Oq/69SWDYH2lNMEm7oukIaTAwMdHqu6i4q+H8kyO+uABYViYwmGaTgs+JnUcEACM6vVhxEi7bnoS
16ug109ZqkXrwAyVZ0zyNx1n4VczaK9G1enP+BZS2uLV3zZ1k+ZmHroafn/NZfB901/e1RgFGetZ
EVFGfNXKVH8Ubpk/eO0PM0H7qraW9r5GlT+s+XWfXObdtipdRChj0ZIsXomeeyyOfxqiwljPLyMV
IEAwTXIZQph0bgTcrmMZTc9r88sUBq1CpurPS+d5yPDlYdQpWctBOaSmd8QyYmxjWsUHuvLKYV6O
8Z3i6bxQTXoHLvK0NU0/mS7mrRpLbczdvEE1L51fzpPCMemV2U24yCFnfN9+XjOo3udGlv5x4Dp/
9fhp7OKewpyaFOnVTdX0Or9iFPpU00w9fCzvXU/dOTqN+3nXn7dFbfp92xp27wLGQQN22PHO88QE
9Ml5lBhru0hgl9QN3u/55cc21UC749dt5tWWMIG1tATLBMgMvQcF+PsxTWtBfXp6qSkovuZX86Ty
uHchT/IXH8tazRmK88d8ZI3RJkzgmM07Y3GE1PTL+1CupElTVRaXK4ce2Q/vwcDJXqZDL9DX5Hi1
wPW1MrgCMkivnvDTaxEPNh5xV1/JQUt+XLGrWwB+H0tzXbdXdFr11bzjPAGtnF6rXTltOS+oOvRh
FkOOLT6NhKSZ55F245kwhGIxz2JlyraVDmlpntUMLKMKXs3TPBtYwYobpPaQS027RonxMC/uAtit
tUGGXDikw3Ol0urlEcLez2sVU9yQpDneEpRt3Ffp+P7WMjaaYxc2OTwldqLjMazhCvE8On0sNYYm
mJmKfunIVXrWXJJJ/v5pjenTMgzzN3SS+uePTzu/ZcSnTSoAzQUu/e1MQk+4XWzqzEMXPcHS3+no
E0/9Y7aofJxoEgnNvHZeMfYxV/Z5PhbpS6zG6W6eG5LiyKUSi0+srmXIWBdbYBBcYbv1q4p69rqv
7AEpk58sXUAFl4yhENFJrkn7oQSfNW/9vqOt+2inC2fK9QiuplIFV/RmHo8W3W1E/sUJgPyxUXrn
WWj884PscR1JeS3a6LGaFqcSn00Z0U6vm8h57ms9XFKID07z2toKycQYoidPRT1dG0Ts9J3iPJeY
xjZpGfabeS9N6yhHNmF4kUosn8bwNP+TjtKKE6RXOoDTP+WGIY3cMlW28+wQDS8jubMwrKr8ofLc
9fxPypremDqSfN20sfZk4BqLAudcxzodDyEwFxNkdSYp2z53hUnvJVQtF12ocT8MsQFu6K/VvYKG
4WOXcRwHLqIg9k1urbqJ68Rv7z2/ae8JWqJ0GCMOdT1mQd4QINMNrx9bqI372IV6fJ63J/Wk2uot
Rst5tpzecOriTu8179OVibmEKSK3Uje3dTOUN32K354BAFL7UuHXKoBkNrrlffVvG7/NvpLhlKAT
9KasAQO37Vg7GP278NG0qj+lrqRfI1dD/mIVn3TNLNY1ZMIT1UjrnI9qQQaStD+HSrGaNy0c+nxa
J5y7MSYbbhABdxKz7O7GXLaL+d+zMCnGrVW8ujlSRaXoGYwpkXmsMFWus8BynhEOnOdN61B7aR2B
B1GzVD4UFZ35b8jcrljaPEf982+IeIZ6/xuyhDHV/DeUuIYeg7T4E/luu3GLyNjEIhp3iAOSlQbY
43GebcsoXWm+0B6Nuvq+dpSe/sOsiLRiR9Mo2eB2pk+iK+GTICd9JQZRXhDDd/tCjaod2GQ4okoQ
r2y4eZ+GoX1GAm18c6pjFSvjW11wmQBCHmIoZ+9RuuWlop6ZNQAXOj197ZLC38LLSsDfxV1+ojJH
ZNT06pfZBsgzMcNGveQ5gK2LohtwRxAD7daJdYlVfe32SnCibeQsY+qu63l54WhogTA6pyfdzNZZ
3REZ4TXsocuA4BfZO+9v0O112yBVS53i9WxbnAwDLeg0V4QeKp6sHN5XtqWvrsuyhUgwrZg3mdfK
VsuONBCg6Ic0qCCBbeLSM88G9c2zNU3mWT/urONIuOQ8Ny+ft1AT+kc0fWzI1GmI9X3at8vIOPLN
ZOOTerOcAew4XR9zQP/3gYdgslLRWcwgdHusHi3pRPe00/335XlsLxtVqz5D28Bt3n6FNs49DPnL
rZcb7s4DHbR1/Di9jzqaHLUi2q96J5YAoJtXAbVpBcZRvYBOJQGtiYNNXyjVUynUR6+MOpA6BGUN
qXw2QzJUQtWOTk1edGSA6APU/sG78oyBGTv1brGVdyddq61bc5oYGrpFM7sdwsCaiGLNGQnmEf8f
WsvSiMq9NjKs+Ni+qapgI2oe2eZl826tjwp/CJpkO8/OK0RQvoGtNw8fm9koqewqS24wb1q3ceFW
N06rLD82gCzD0Cwcvny8TaXbxbYeMfXNO80rmiboV1Hsu1gueKN5mVqnPWHXQbKfZ9vMtTZpkKOG
EGTjSM98dnikO3YSEcA8Ww2Dv4ZUI3bzrB1ljzXtritmKvceh/qmqhvzOR88DGzyTu1D40zrAgS/
J74hwxLbsMx5pJmXzZMgSKsTnitsy2wrxkzfuGOZ7+s2fUELjPVcutpKFU541w2peTW0PxtqCxhn
iKvYgzHD8jqtzMosuhNGIFaC7tB6Xva+ws1f9EFTj/McKEXzKtM/583nJYGpij2D1h/fJ4wzgSqi
Vtal3bYYSevqxcND9f4ePFwg1y7GF8wvzrKUdKZDWv/qdAEK4L3ef8y57vvcfK3qoVx8rGt/mvtr
v/ki99eW8370nLp7raNXPV0A/9ry/d+b1k3AnX+xn+w91I9et/e6ITrjbIzOZuTeNcnQ7sCxROeP
5fOr92VFT8OsQ9nA5h+L05Ir/WKer8b2S+whzCef4ewmZnaeX82TqhhgqmhxQ4DYP1e4qgj6H+YN
O9hlwksOYUcO5fvbfLxDWynDWg0ndt/0/vNkfi8GBe3i99/+63//50v/395bds3iwcvS33ArXjN4
WtUfv1vq77/l74v3X//43UbdKC1pOJouBCZSU7VY/+X1Lkg9tlb/Typq3w37XH4RoWZan3u3x68w
PXq1q7KoxaOJrvtxwIDG6/lhjbqY7G80K8IpjvTixZ2GzP40jE6mATU2swdJ6e8QzWPtVGtbbjDI
a+dN5omTFM4yLdH7Fgsl6CQDFUIC4o0XRsalHE39fZKM6sXg0nqgN8yxhpZkXFDl51tF9ZrFx3bz
CnpuBGhmAcjkPKAoaqa7InW6s5km/Xl+pf/1atoCckrKMA7dqc+jydnV1H0dNNltHiCldY3hhzmZ
ir3py2Hz74+8KX898rahW5bhSFN3bE13nJ+PfGAO6Pi8wP5aEuN6trQku3SNiC+kW0yvcW9X9Dem
JcXaHEgmQ7bRgw6ZJt8Xh6UEG1hU7lmhublKDGECvOmrWxnYJQgFlvWuZSInFa2Pq++f83lTfini
siF9xn8qkOvfBHTDn4T2FEd186hjmrqL0HLPS52mDs+qi8Vwno1Vmiq9rgDPn/Yx8R6svbgqMe83
5hNai3g52ml8nNemWfTD+/f5D++v6GLfNSVGS1cl9dR1a2AdVXum+vzvD7TU/3agLVVwntuGo2L5
MoyfD3TjpA4DVi99oyLSwYvh+M1H2EskB9UEZYGxD1refIw/VncZWNQqTQ/v2/lVg1MYjujBN8by
RFkHP2zECZdYQ0No5rSwdSb98PzSdY3ppa193yo3rbe2YNxVeLncw6zS161Tj691vRgq6uEjATEb
kWjNvkkM58F01eu8PuEph4q5luPkdK1LCd54WbXO+OpW0UNPjfmBa8AvbxgjP7gTUkdouOxjuKWj
2V9b2/ZPTZef5zkggcP1+/L2Ss4zBL42T91Fq0N+ROair1zjYxN2rY30fVdNMcrVyPhkl4WoPHzQ
ISDsg/5OuMXD0KsqAW8ttSSnnv4WT/lk2+uhMcWLgP6/Qyxkvc9aQ3BJ8bDe6w4hQUFmJgSmsve/
etdp91KHhTCfGv/10+Wvmi+HX7J8KAPPr3+Z/d/tW3Z5Td6q/5n2+murn/f534cs4b9/u8k5+FJm
FUqCX7f66X35179/utVr/frTzDqtg3q4bd7K4e6tauL6n5fxacv/35W/vc3v8jDkb3/8/go/izIr
4azBl/r376umy76Gx5MbwV83iulf+L56OhZ//H556357ycroX+z09lrVf/yOIPUfjgkq33YM1eZB
3TZ//617e18l/2FbOEgtgy+T/2msSiGg+X/8bpj/EKrpmLSfbFUnMUH7/bcKs860SvwDRpJuSlUX
jikxov3+zwPw/T72/s396/ua+vN9zQQgT1vNNnXdpN6EUFn8/KPnFlZgZfCy/SC8+KYVcX3nTn51
hMwd+trVqAKZHogvIunqG+gDrAFx57yfXz+dXj/eXdXp0vJxd33/FI5kEGU7HAv112t8WwkFXJ+a
7km9KjYQ+u9bCYq+HVQaqFgmhqQ8l5jEWkRpFpxZTEj1t6HP/a1vkkcPOq78Dzd8zf77RzKEgb+A
S6ImdeeXA1Mqumbnjkj3mMtbrIBcyEUzqrRy7K9JHYpr3DeUhCsUDbr3p2HaGcJYy4KGgwXSVO7c
lN9zA6Jtq5umyxskWJslDe9UgKLFjN1tcxRISzQy3tqBJrrK7HKHMnrXaap7UIg6++HM/BdDmHmI
8stBNoXN2eZwQjmq8cuNtFDA8sMsS/dCjgJbYa+irM3KdR64Sz2Xxo6ucbCtol7bqbmxjXB2VvrS
yur85PTpQ4B65oY+7LOLiWT9Hz4bp/qvJwAcPEenCTL9SKbz/cfhVV3VYUkPOdnXXkcPy1p1KEr3
6FmHrcd4DFuAny0HvXgxZVMfYlNLKEMU+9jy+6XuRuNNotwQwf0fP9ffTkxL5Uc4tZ4tKfiifhn2
hULpc60q5c6AZVKnCDxEg6VLGUokDempRtVOH1KuRzUNt5rXPeVJl6E2xzE3oucGlen/hxPTnL6m
n75G2xQTIsiUSB8kON6fD9VQYbvx3J6Beah2G5O0g6NVJuj0HOUs46C8n9Q3mu7dFl0cPqTTbcQk
WGkktXmTlG2/EG7eX1LUKouMjt2q7WOD3pK3x5IpnontWuC1K880ZUZMwAoC5Mh4sLjlnKxWHIyp
76OG5Vntb0LHNPe9At8HdOq4CnplPTg9N2yXsKDJ6I+/B5xpRu8LgO2izKu9qWcvfl1rix6w+iIO
1R3Jy4zhSmVD+2C4oAGjV/4tCAttLXx8eL2dtyvb4NmzBi2+tmSJxg9C2KJL4XUMmvPw789Ejfvo
3w+wSkNc5XcvpNB+HQeliXS8EEPsTusaANTTGNNzj+gB8WSFerkPC8ABEbk/V54CSGU3xuNIRtU1
ZGyvNFTokRRE6PsVgqXa8q0ETLwBFUBqN+40H6B6PxA6ELmje/Rxc+dFGGwBpUiOr7YyLaNbWYBi
X9yaJ1ffkcu416pthifm0GnGNXK0Bzn47d6vbHFRUKtd5leR9LxDbTXXVpLepvuDRd1T9W/mSeyT
ouQ62b7LVHeNWvFoV+kdX2Nzieu+31W1qT60Rjrc+u5Nv7ApFtaJuqWepj6MiOmjqvRvMJPhIR+E
subkGfGqr5CSxejTE/w+Ag2iqubekhSJYuPzuLXPUT8Yxhida5lHZ+zBQ6Olq75XvbNGluZmHJt4
zw1uJawm3PDjDpZAD6KdP1TGiejpVXiK1Kw+WQ6fHs4BVv6gImbJ826T8HlQqmbHrQ1rvDoOx7Rs
1QukXw1A7sWyxdUxC2XV5qWDiSyVp84vyj0BS/YhFrRy1CxX99zYQzCkCZkMxpAdVafBjQYl+9TA
KgpryrqKb/QU53L0MIRkkAH2mrbtIy5UhzR4viPQU+Wy8MFc2V1Vb3RdvPAIRM5hgd6+70zzFNbQ
sRLl4uV1ilclJrwnAehX2MGtXTvHpE70k69Gwa2rtMGtCKW/yERx0Uv4NYpSqPcNsbhcmcHZWT3+
E83yTrBBqNQ56XDpIC2uNGPoFw3Zx5odorv2DNyjVoDyRIcz2uT156D20lPVq2TbyKbChA19LTL7
w2A73VIfuMtjuUnWTmtokz8zRP3PpBoEcOTOv0SjTRCKCvGK6Dkus05/R+xyesDyE9z0PDFsgLHl
S5grAdalMt4jnRuvWQrhyiVbMAjCYF8MzWtfFsO1SRTG2HXyJKPoODa1vgNRq98ZolAoJBiMN5jT
DfGQjj0HWc3kzYCjwMoreTDjcd940r6ZJ1Djgr10Yn8xz44ydd5XRCZ/R41/fD0vo2YFlGrM+22i
ZSMZ5byBLmmzmU5qoDUCypfYol3mXuXdltOEqGS857BeFvMsJT5W6D7Or9LazosMtBIeMsRDpSeA
S6TjbzUt8kB3+PbWg+a45AKjQApkIkLzAKN7vIhpC98RzS52aneh52e70q3rPKk1DuhgDF/muaR0
RmiPAdkDKtdm4qUXbeDH9/OkJwjV4dFxM9lFFkg7ehgqIQ5duwb4QVn+MPZFfpUxynuzl/W9B8qL
G+x4Agp2CBtdkj4mEPh3VXevAzlUM+8pB5++w5wx7Bq4pAAFK8oETR4uhKwUMr2jBjMawtHeLfIX
B1N2YH3tgih4rAdOYoHOArv5E2ZYiboksfdI6YJFU5CJWoAwjLNGXkssNrb22Un09opTl8yHp4Ym
EqWLre375c4ity2FQ7kDXVcuXAkJv5HxkdwuSOOhXCsQL8ymi4mCok1RdTUKhcQ8NXhAwRaW5RbF
KeoEGzzhgHh5ISmab+MkgnbeYbxsQ6TjIg++aVzaNnTDsdHWsInjjutEqTnWUt2ORMYsfT2d4l3c
Wz9OPtfIJTYGF99dAuU0LRsHkCxaYcXFiyDaZEsV11hiKHoMa+iBXLqKq+WnCN67B0r01rrzJo6J
6bvQ7fHnYvDH+kgHOfYDmB/T0aS5pKCrQrBnYorBwUUOSPhsNk19FbW1Covce78+AfrUHwbO5bL6
5Ai0ydypLgk6z6MMJFZhp7+3rS7YNuax5zlkO8YsZegOakvv80PX9Z+NykC+FFSXRuuw03VcJCzH
mZy1clnlXYKfb9z5jlNAfvaXUNrSFy8e7y2YB6fAq+Q6BXiG3blaCNzcayED5QD00Yd1D9BRTY58
f1dS2Lpj7dlXfLj9IhKuvS6GCLO8b++wbRKFoGIiYyi8TYnYWhgOFQL+tGEzJiiz+8DLFoqfAnNS
1D+FkpaMV5t1jvkQK1eTHcNWD9mq9k+9rh5r38Ej4K11NaU/0bTHNEOMMY47eGjGqtNIk3UC6DV6
kF9GShwbHsjirQ1/YWMo/mHsBhSn7XOQQW5xevdB6Ah2I2HeR96wws5J975WlSev8ZwVJDZAf60N
8c4br05xW5oh7qsq8DZ23pNg2Wh4VWqHG2s7Hp2+jPb+0E83AjW+EYljHWSMky0MlxhgiQFA233I
nYQR+GQWG/JMnvxpHJAom742ywNiP/MwVnTlhZcCwhJORgY0jIad3uTngvSji5BvfqcTE+LqnxjU
mPvILN+CMCMTSlj6Xqnljdro9sEcxnKdWolJDQoILpaz/s4yRux3tsHt2KkLEAWRvRVUDq9lA921
TS3jlVDg/CWw/acWxu0BNAOkciMPVg2CmaWl6voeLVV5aNxDaVFxdCqUWNCPo70orAsKeJuomUVa
ZcCciT+EIH1VCR3bKnKV53m2L2Q+wJTKwCuHYYht2i3384dXao+02kaeM9p5B1EAtKa0ByBq4nbI
BOqqhwzdlw9o70suA3CN9RqrAqNlAOdB+FLQQ4ISUy0M/jLC/mqcXX61qCCcHXu/J0k9bGAZMkYt
Gsy5Ui9IXWvLXV+hjVDyfdbmLeaRt9KEMdVlToexpPyWj46+IKF53MOmIfqt2FN+VjaOl5W7ONP1
Aze1dG3w5S2lWuGP8PBQ+pENLraa4qFdZAFtjndn4E+IgiTBGZ8pZDhzNk3vUbtuSoKQWmw5g/b4
LU28ZiH2fqBVax0WitdFVC69mnuPJ+Wmi61Tgi7YxUB+oqQWr8bSjFZNZa85TbRVXS+D0HqLjWC8
+jVaddvea7VE5h/CXjUG59AgRQO57ITbgFrFoqUvX8k2fmi6VaMUDlmbZXHsupWd+fpD2ZC67YEV
6Jvs2R27fFMH8kFrkBPD0Fg1+CfAjBf6gusG+QMWDdpmEN9KEySeO9jhXdnAAq4G/bVtCasd1STf
qApYHV9pO+SpLXisgH8nNvnpIgDg1lSHF6uyGZvqSbhT/B4txzTbNG2PepFv3IL8SzFLubSI/+6b
BAiiItctAuEzppPumFtmCxrPcs8MU7WVrUXJJ9V3r0oXtm+6Xe2pPZyheZFWYMBYK5PUOmrUoo+y
apq1aLVDz2PcvCToaGY6WjwsilGP1mEcAKmY1+TzXk1+xBRqLIzE9pdxGnSnsvHyVSMw6IPt7I6W
jQEm8HlMwlLPrOJ+lSQPbLouJ2rZTD7Ds1COrRd4WAN5NU8QE/irTgBrMz1oWjBsDeUoQ2C2WovZ
d9quCqJDX9TKth/lN7smfw1ZLhG7IRk0iqW9T9KYb69oC3cVtDZxEjx+getfhCtTZOSgj8GLwCG7
UcRF5ZHu1iiufWxZVwWCYZfhfBSxZu4KKji42Yf8bl4GRBjnUdkiWMx1haG0At5l8EEsRv4STBn4
kmkOgyjmcBxHi3nW25mpV284jcFDWUkwtUcn9E+p3wJZ12+HKMAEGZfgKcaBDgbVlj1dVh9Eltpf
RFefGuEV95iLAYfpd7YKbCwbMHsZBh+nLNXihBD6ESu4DQYDwrOBe8oQubcRnq/ekUoi7nxLXRow
Oa9ujbU06wRPYJqHVwaPoUYYm+iARWm5veNxIzs5XH+XwGuyhakoNyoW9sMwCnHoxmykHTnN2znA
Q9vIi5VDsTfkAemoDA4QnCTG804R7WAo3p3eODQA9N455n7fHVoGdk3Xj4d5QuZuA4P6r3mfBiq/
tx6TCceZW+ZgvQVqNawtdYfjFXIvRs84b9qDzY/oyLgczgwxr0SlyBV7hEfosCXyz+KiuaOHLcX8
pAhoWLENmp1xw75PLWjuAdQqBBYnrYk/lZn1p1sK76jE5U7I0OLd0BlkBF2Pg3crOqQ4Y3ApSx5H
au2BEd4uVJtLH/BRBxXPX5yAFe70+FRzF3DMjt7X0H8uAA4vURs/K8KAAy/w04fBg4X3e1FiVWGM
1roWEel0pvgJyi8kdr7ao73rnPZRSf1m2Y4viYCVaqUgKj1MhZjc2zrMtmkPWNt3PM5SQg7UqtuF
Rn3L4OTZn+4wZPBth2xTCa1Y5QWa/3DvxXut9K9Rarlb2PVAMHH6qqkHzKiDRESb4ARofN/Z1aoq
2oOoxGvW3DHOh+1ZDLT4e0Y1amljRNRd/FZtv2sNI9rGrYLq0OI3VQAHC0RWLoXTvBmKDX7OjF57
VJQLYTukC1h4MkjZdRmhO15s7Sm1LYc2XoXUlA40uybCMpPEJCrCh0Eayrdq5O8Mm2pb6NZepVGz
Ngzz1gp6uahLUItwVRdKmjuwnIjYbp1kEekQLPJQ24WWcqcAiSa8oUUFDKcG6iuD+Km8k0BLiBw6
WpLwHcsBalr1cmUNo1yY+BgWGbgXIJz+MiBkHHiJ+s3lUBNnnq5Ghfu2ojIQqKPiNXrRwzy5ggAs
oANPnhQqyGk+1l+5cNxwGUIypWvyBqqoCXzVLnZ6kn3rTGg2bggEQ+2l+eRZ+kUSpZ6RjkwF1CLY
OYb3IqSvI/fIP5VNEB+CnEdgQ7rJ0gcYftIK5Dc4DW4jexp9peXnIM3yZ76SMziTp7JoEeWUxStw
fjRnVjFuqw6/PDgMdxmQPo9rQr/joT06GrbaL5xYp2CG/O2C4mxFmALglwh7b1UrT2TgUWLgqR2S
gLPOc25fjpuXK00F6eWWrr+rY4Bmo7iT4wX9CuJFG/dmEFAxBGWRNAAGDMu2eSi3tG0LojzP3OTU
xjnCoeZRqLU4YUXJV5zCFc9CBQdRA61X1OUxLw0SrUmGXaooV/YS70tK4WiB3WIK20J0WJLZQjHz
Ro9V++pToE4V6wonAfWAeM0FkiqgmsYRj+2wA8UJpS0Q26h1bsVonUdXC8hDVpHIqDT7kKyZm6jD
+YHInaLyToGtsKJKXdxkRXBvw61ScNqe+NaAwICDOyLItTGFU1IOs2RlN6N1NHCILPZ2HxUbtbUn
zgr3DU/RHuVEjGagAIvd61ZRxaePjfDWsYBuZGG6oUX1ZEu9W8F2Bg04NAWFauyoI9FYK7WLblVF
ct3qyRmDkW9CFAYvQ6JFBQ54CbfOWehecdNm1SVSiI3yQdoH0cCYNhCuy2NRseuqQiO1xXVwFu87
xL1QSEeiYfJeP6hNxn0zsTPCXcdHx3Tyw1S6Hpfzy0oNCO6qXH0R1Plnp4ndRS8eslRuFLRgRK5U
jnrIk1g7+DnPlLltrOLiT0IG/kTh7ACmnYAxrWY6h3mevv+i9wN/bwU5gWlTahq0newwz84TIk7A
Kv8/V7s5mcQfW3e2rDbEBd4jBduqwOqL1nqxI5BYxI5o1tpSjE0ypNGuhZy3K6cNqEwdxgxuQAGh
s4Txvqp9uzjME2zJ6mb4ivRhrwtwnEp9cuMm2KOyZuh10+R0a5qgvU3d/BTJ0DmkCXCWOE9eh6SH
4qJXDqd9oxxG7aZKJKlHo+JgfUDIq1p+ByclHO/cIpmcJiNYjM67tbdl5Sb3gd0+4lHRt8Q6kFZo
EvvWg6/oy1I7DipyzG0uO/u+KWmryBYZap9kD9IdsofRJgzOI2yg7fZKZkWHTneGiz8Excq04Ssh
X10AuFQ5NDEJjL7YefBI+OIaKhlDukd8rVDRrhNtofRKcnB00lulZ9zjUCSKLDrIbPzKlw0OpFXM
vdGhQ3W0kD5/PnzSwNJfOn/Ut7G0ch4UMZ+P3I3LKuMJcDBWbeZQ1o2prDSTEckMq7OTZemxaNKt
5ExeKSKVbAX6BCkxhMtqrTlj9MlKkvKIn4zLZVCleH/G4oQl4qKrmfKE7bLb2IwR9nHttbdSkURH
mGP9pY/8rT3W23asjXsa29mWn0AKx9xPn7J00puHymvjUr1DE9Be+sSPL9yieVCS7TpnMD7lTDzy
1LXM7N54aT3/Fuap/ZbA5mprAqC5xtzELgE2qYcOsBTDrjAq688k1R0evbD52CjZdnHj38mehk4L
NnrJA/XkZq+ivaZgTbUTY9w1LhjrMeXSMeixzr2F5BVJYRLKQLgVMHkocRDtmOIGq/3GungkeVAP
zNQVISnKyS4ByAyVNMjeib/pRbXjgdLaWwV2BM9ObyK1VR8oth08CgqMUeRwNHmCG/TMvy+R462n
ObugHdcktX2paQyD+cRIXBpNvTYGADg8I4D04inYI/ZoGTptBiWyXlqYDlcNI/Pb3jsPoWmfQ8Je
YRNaX0qnGvbm57Sv60tDVklP4kZgCu2Y6zkHRqrGvsMtBXG3RXNckjIHF+ikxihDbNFDVDWyPdfM
c6uGza2WWHjOGBIbRCplVHyvoQAGqfncpNQeKyrWnabiZlx5wln1zvi1KhJAiS5+fYXi6oK+Vbqx
BA3cskT7X+Kws/ugOutO1K3CruEpYUSmGg3lrmmGF9+HCdN3JYrIqSyFOGdL28i6U8VroUM4SuHM
b9va+WTh5lz5RAsc4mDEhwWXrNHQhJOmQNfTG5+CoUh3Gno2vq1hDzKAZ6CIBLkUdOPCJpxuIUlF
3AJEGzcqJxiXCBLgQrkcI6rDVcb2vl4+y5qcORCOi2IQzbGN6xNlTvPUI6NokpuUDJlbfwSdh0Wy
PitIMRODW1rZVf3WHF4G2V1kKsXJi+q1yeE9DEH6CRZid2wt6xgSZwevv3v2ICNdwY6ebB+Ugt5h
3hU9LZtosCCDYn2JEKpEo4cVmNK2Z9OxMTpcRSOAjyPKqDvsvlTSza+F3sPu1KCReQqD7dAYsKmm
05M6ubuF4jA+xiza6fbWskwPBWn9RXSDfxwVE6Bp22e7FhN1HWyTrG/OftES0exRSVNG5OmOudWH
cuJn58T+TZUDIqCslVsT6Sg9BFt2l+7bCMBsQHbWbog4HFjZL0Hi2C//l73zSI4cydb1Vu4GUObQ
wDS0YASZVCkmsJTQWmP193NnVpKV3V1lbW/yBnfi5gAiEAHh6pxfNE8znbIddLezMSCHNaQP4WTE
V0gfxjnt9I1TW2I7zT4Kp1EFbk9b6z6rSFgWzkHDOTGaWXhGBPTGvhf7pWX5T6i4ek9vzyxcJDtI
QMWnbjnOcXzqcRVFnJJcM5Ok1lkJMFa3cchMyCXzdBe1dIfgRrWbpNE4qRHejTbBgKlZLp4V6Ie+
7dOdziJkG5KVWCOHgdanBjkrKr3+3Jf+0whTeF8bTbDWJUnKtdD0tzH206vORqOtB5heAto7T0Hy
fTAzZ1dlCSDY/j5G+BvpfymTzwjrFkuxj1DgI5Jt6RAiUOtA+WBeR+TnZ9zT3umJY8IrHar1KMRw
dbBVqtABDJLOulnCyj36U/lsQWC+sVsE2+bC8LcZbJn1nLchL6GWvvM4xSb2pmVlmEmwF5iNLuF6
mJCfZf1/brsIT0p/ds6IyWBTSeAINbluzwq3vtg4yJ7wKNwr+l8cOc8it3rsJM1nUhWY3hTIe+0m
ObXQcSdfY7pJfMng7TO8Cu/CebQQOR7jLaMDUNg+TAmcoLk9MPSerBiL4spKh70Vz6jKxQgaySI2
6JGbsD8HIzNCVHAQHiItdYodks1VrD+OkP72QSJVteozkdQcuaxCX7ej9iML6pr8RFA9mpY33Gpo
GtveR2HP9mOrNdBCCfp3Y/oRAHF3cTO9ubH74OCOumCJmAQn7shCnC5+7ObKvuI7RD7P69JNQODs
nGdWfo5CZGaLJsThT6+L84QaMmvK6aLBCFlHAnBWZjv9tDHC+Du6qNmux9bh5IjMO/rdM4oVZA4w
pVg7qIujE8zATrjVoNpgr32K06pCSZmVrSPJcvzB6VS0ZAVQHdN30xAS9HOT2cLFIByOICtXDX4V
zaHqW7w+BrjTJViKlR0zvixGECKp11UjijuoHyUZifih6J4MMx4PaDShUzoWpJjwwx4v8JwXny45
bd3bRoogdLJQ3U5GCwaHkh7c6ZakJXP1ukNzwZVpamvS24sN6DS0YfJCP4VuDahnnvX0NpI1N9a+
p/DLEcYbncOY6eRG/WEDM519QXFB1rm9sZJs7zGNPTfOZG+rJc2OUZKzUogisqwuK1DffCqajGHS
EmKrSYopsHfnMnZTchhzcUmn7oQwW372xzQ61oDxD/R7SAv6ukMwNm/3cLs/R64ZskLO/YdeR3q5
a8THwFzQgBkdRN4W/a5vWfhDn63AoODt0MZ1sbcaAOyVyD6NuhFt0tHHxgkKLVlzLEqQG2a+f3KF
GT5KCHY8TvM5tBGqixK3XwHy+TpHVrOfAzyvtMgAhO82HyeB27eDFW3DlBRHpTBAmiVBFsyW0slE
t/G0QaWz1L+kmHgscU72gElo4RH9w1IEjbHZILKzH6DPQOFv/cdE8nOibj0yd0WGmnjCkBsnHX2h
WwD4t4TotynanZ+nQXy3w/4rAsjlIYAo+lgRnia08BhXZnwYO4JL6n1Qb0Ygqr3FlGMLr6ZEcyMP
jrjM087DmDe+TZ+sBstnj3DGvi2s5l3BynSOUG4XJiZqNaEy8lCfBkgOa51xY0UyvrlBD+CRBDhO
lwX5nIG1247IFss+0p3rPm7vB4h1RywaUX+cFuiCTTk9F779XUMoHBndTOyZZxpPS8+sFYGYZa86
YbMkq4SF3rJHZOzrCCzlgsSlQGyuxquoILPZJIbka7n2BXPjZ0x7u8dC+NYlMo3ntH7nkP9/ADsd
IyelE6EuYn0fJT4wAR/zdGusKkFYgKraRtLlZ22ZsdNWmzh5A7OKYwxmbNw3O7ikR5Ce7rJO+6w+
qaIoxvd6k2abCQiGJZ3Le7cicy8y8Wc1Ja19RLuGYHN5UoUtV2q+XHapmujhm+PkQACcJp+8mKZ7
NsFkwiV486KhKOsFdMVV2JiJDUQhOyoza2VerQrfw+Bg5dSQm2txbM3+W9rl6PghNpMCufjT613V
9LR06MOd94lrR3hNEzQ7vVQnWVVW1bVLbxS1NkyookCNgkHrtMhCbb4WthuBBE/J1SpLbHUCdcKX
U0mHbFVrLPhMCD8fUHVupD97FmztaXxWB1O1T50gxXMtW6m/8NsJ0wpwFmDGZ+V0XTojD0JLop/O
1yWB01MYIfU2AsrYIMWDvybyu0B4WeSTuytPqva6GUQaE1W8PH7bn0gj+9/2vW6+ft8kzYMa368z
ZyHmIOQHe6b2nCGSxcuTU9uaVvEk4jY88fILEpexdQqsxjplY+SY687OAWT46X4cPZ/Q4YP6gGZ9
8Y22Ok7uVLUYdmFxrs6LjghvhKoGv8zPVU2PvHYrku6r+rDapQpPfkzVcFFs97NbHl9Pp/a/nLOc
CPxZFfg5/Je7ExE8NNpa52dNbaoDfcwKPEvxdo6rB5/k57GrIiK4g5NhYkWzyuq8PTEvWhmhmR3V
Y0a/RT7bX+9Elu4G2ahUS5rivj6pYpA1y5HE/CWWBKBxOtVVMZ0MwvME9dh8LdS+PFpYGSLXmuAs
jsZjlsNdkxcSJji+q2J2m3Ab4pYLXAS3QT9BrkriBZBPgAZugv6UuKYImfq0QeRCsrnR41j5Yt56
ubs3fRvElveIKnezIt28T3JpLYvUSF7XgIOjJ70o7s2UEOw4bZHMYXYahTh4hDqwg3nPBM04Qz7H
oRlL85kV3orU4VOGJmNuJN4OGYJvns96h0T4k1Pyg3knM4u0aSS63nuzeRwKmKcFmoT71jQveDyx
VKoB6oU16CN7ejZq+7YzkvAmtMJdhHYTAsnBTZA60cnlD65gls/tF2Jx5MpJjGLhdkyrgCfDCUER
oKOO8nIXEP2fa6TLiNxFWZYDakkd6b14CSwLPcIe7Vlyw32HiZqT3ArXP1tzG6yJ1g1SEDXp543d
9u+trLkjYraHnaqLUN9Es/e1st93aJauy86HFZx+pbfGJXTkesJ4n2geeK16/rpgcKjBvj4ZJGY9
TFxWYWU/GaP7WRN70ebI2rjdV68jzwKzFHNtnXwBGH2cQmcyOJHBYoFhPLawEsMsaB33qbVCQmXb
EwPCoD7+VMeYS449ChG6MR1LwBYJmZshZ20ZBHexRz4xnJnKF1awcivMyny0UDFYIZtDQMbzjN1I
ANVCeU3iURaWbjpmcJn3kCFHr5vcuZaV2CnAGwvWbCLzCtGuijLy52jxlM7eQJloZeZM8asGZ4wB
V+juWpS44pR4y1h+X+E34mExaiKgt+yyFv1opl8kApEet0x9HwC2WU113ZOxIippGPHFb8yHucNA
MXC6HiJCek+I6sK1t5jmxNJmiHWVG0tRIB+VYHvBNN4pnmmdP/Ru0y3ESRNU2+QE/2iFvFy6bhyC
xSKHYUbS97feOr34wgKipckaOsyEEJoA88MSA0QgiRBDq/dzZ+IhWsZf4grCKZjoDQjJYLvYuN+Y
uX4/u/Y3rBk2qCJUKVZLTcc97hs0pQMjx3y1yIN9M1kHrBSmtQC5sxMaMu9d1E1PML2M3aRB2WKW
bOyLqBAwp8rhkISTv7aiznqcEN3PR1GcIU2ABshz+3EpdFg6KYZQctmgdiG/tWr6Ub9HTxBLp8mG
8A7DDqNR+5IvEP3dBMZzYhEuWELDPYb25D4iqliTQUecjbwigE47eJxAFx99Fomrsi5ooGaMKxzM
L+A+lrEJuAI0OIt3llMsDxFKymWDdYQ2B8x4BK+ND8YPXAt4JZM0GpGJdnicpjlBOR5echsOj6ro
UNmYWvGAAEwccKakNr/hZeezxgpws0OTcZMIrI+T5XsWx+jnIBx6F5uatxrznVnhe5jkGU597iKb
iRajRurCrEF5hMSsN9jDuV5scgQd5na5e292pns/6fFuzpbhTvTGQ100XyOR+xyaiVXPZnGLHALa
KUIfj56emvQaDWCbUp82Ora8WyxZcVZszavOyg6vyu4M8Psz8x20JQgjEvfDyxIP9fHGTZ7zKvGY
/Y/NNkCHDqOrR4AeaD4P47jSPZ+pU8W0MBOX2vGsC06DaHUawBUncA07/EodWjLymkSxM8L+7hpm
io5tpvWuHgaySw76c4SrcLjV3pvT4FzMzruZwF0dFjSkNuhqThuYEtWmiTGwAYyHeFjffZ8z4wFk
RfTQEZ6Pgi5/csbzvLT+g41/PNKm73N9Hm8Cf64uiabfK9RN3RCVjEtxCpfmMDj8/N8ji3XJGPgL
cBurXds1bdgcuiOM36kWy2Ak8M1w9Ep1Lz2MA0nvLg/w14ncJw/Q4gNGR82mWeadLcEdk9PF//AX
jH9he3ieR4cqdJiqJALN3+DsfhB1fQKg/5BrwJ2C3rh1Q3oAbYziDQPZx8xgfg4goNr55RBdcf5e
+0aur7VKWlbXJt7NBA7PEmwqBj2/HbzwsSO5DLt2FFeJAlXRqL+/cYZEtP924zxXCNgT4PDhYcrj
b7iXsBlQqygnbpyPRVpm694xHAJ0svDdBbxg7e3BKzfToB8HZ44gM+fpR/xxdCv9Ajf1Jmgt//O0
rXQv+uIY4rkkmEPwx/4OQMW26L+YAhONuWtxxFjlcbyc/uH//wu5gbvuG7AIPN/hMn7njs5tAmdG
d5BWCzEh0TCU3sRdy0XYiMgCqD6CyijWQJ6G3ZK5HwYnpnuwLui1ddvSKK0t2P6b0ftipwl6oo73
wZcRkDqpPtLy7mClIj1eldhv5RGiEIl1tbqsX6uL+K8oYP8v7K6/kMb+E5fs/0MKGEKvOgyM/0wB
e5C0rP/ZfE7L7vNbGtjPL/6kgfnOH6hr6A4SfLBIeBM4508amC6sPxj54b5gwgzPUXJMXmlgPkt6
z/U9Q4eDbPLm/0kDM/6Au2U4LoQZehOdb/03NDDT/a13YrFMIF/g9+MgtMpLKvlQbxqZL9oC+Fmt
nYnlBZsqQmC38Dwsygx8OieSNS28fWB8YE/tYF7jMX1KpvbDkmt32Ry466RGCjCRei2D4+6MYYlW
MvK8nTML87RwvAv7DR65C3zJ6hQ0HrZxIlgxHJHyQp1+V0YhJtqMJgABsJX3wQuU+X3r9B/MpYUE
BOWj6YtrNBX7uvbwNknLlSgX+2g2OrOmHhEJ3f8oGvfB98unZFmuozV99aoiBOnW76CyIzs2nzxM
aPy0QCpO76Um5QX9KRPeQXpfdvEXvCPD9XIoKlYjtWjvUxuolFHHiNv1ABE6u1w3SbbNUIm90YdV
1cbxxstHMrpa8YMJN0pO0xlV3aIatvAm7vopw8wuA2U2ec0mAPAQ8eEY5Niqs6ynHsD72KfPmgtx
u0AafmUHyEyN7Tu81cpV2iPx7IfG10W3MPQe0Uyujfs6S0+eYz90EtVsVuAbwUlvvEb71NnDI04z
nzG4BGG/aefkCMWDLB0MqVVaLlttapjPOzDZRuaMeEDbPd4CiKbC7nMumuuibDA9i2S4DGXdY9OR
X+ycy025C6AiEfYvhjuyIOUa3b4Cs5nokIoj5t33iEMc8MBBqrxPb5bExkZvxCRDM+LP9RwNK22O
SUl66bcyu0tROyTs9QB0dOdwjl2KksaKMEoDXpcpp0lyNBzQm8YO9oo3cr6O7elLk6c3SGKBrskQ
5/AXVNfvK+ermAg8Vtl46rgJc1VO9/NUHABopFv/i5fGZ63C/gpd7Ed7AgTJszYCgBljjJuawBPZ
m2qJVmdZp6XJttFRuIqy6Kk3R9TZm+6SVkZ1rtzhsfSsljVVf9AXm5Wvy9rYbkGL8jCJweBVPCf6
+zzDbMEx23oVeumNU9bJTm/WlTW9a6MiO9htdDUHkDqmGzjIUhQfcq/6kEbpvCrEs+Wm70mmZet0
AEhluPozrKKv83BB6+xi5NglpV6G1gpzf90hnjlPu6orsZp17kFOsxKyMLavRlb9YoP2Y48xYnDn
2O3VID6shfFGj+37xcXisC5RrycEYWPGuxUYzZhleu6AKa+ZP6ZMsv4sWgct9rLgEnNpHtFKeOuc
jfMHohAtawyg7N33PkV7NPWw7QBaQXq3zp+qikdkDA6SreFaX7BjMUnDdNEArMWNik2FLzZBnndZ
N1gHcrJ4TQvmxUOTbIoZC/QmOmIYU+waUQjCP+QmRpmlULXXfdBjiLFhTuAVJ1X0FgErVWtlTXbG
28nyPvw8mBDxqfFcyVa99VrXlsre5AAJfh57c7pcWopVottUhsXSaez0Ay/my1bacJu2epzMG9PA
HMdAQYCnk7usIuyOFU0bDSevj7+6AmuYqhc1WbpwIVaQRdhgRcQmA/8QJaWOiyaIMCT3SoxNFsI2
qgYO6G6eU333ukvtTxrjGk+xu3v9fCy/pD42M5ZsFvTmwbMQoDQ8QpqVuezzxUXxMjYImah9Qh5Q
H1FFgT3PMRSoa/Kl12+qTxGY5FuEiAo6N/2k9r2cCXAUR9QOAkEsWAdAvw1vtz2UD21vB7u0iC0y
RNp5nvfVmCafsVlxMwMKUuiZH8fyKVgApfp17O1rBDXvdEIZK9IISNQOA+rh2NyPQ/k4znNz6Y3I
ODh6cXWWoCQ0VYcQCosY+c51MRgrIwqXzyhc3sfpxjeWFFNFDZfonHzaVCfXJQ+sm2keHvNYK7fF
UIJIdkkoYb3pnRoXAShwnk+tp41r1xQwZSr4L0mFXV6cbFm/nvvlw6SjOegRLjkFy4fGNFe9jaMy
q+TVouHEMk1Jdy3T9pgaAijP0n5G1Q3kVGG2h3wuv1iTGa86u44OEcIETzFGbDmJp0MXQxOpNC8/
EkP5CFHqO4DH9t4RARLSYP9NlI8BePashfsYpE5xB4YI+xgMS987U7rN5+g+T6Jgp6F5uq0iIJ0w
Az8MXYQxeFh76C4y4LZ6v4m+9dXUXI3oXcPbtRtzYCIAZ9uTXgBimIuetFVIgg0zBJpxNa6GMA+P
1oRqlWMEZ0u2s0TG/3AxJ6evtj3wX+bgH6fRE9gtSLCOKpY4uB0Gd9wxmwC6A+EI/4SuxXLLQ6t4
VQ02vjkqBuu6TNyz5ORMAD7WqQy8Ln3sgGDFhVaBoVShgE6JL1/G123knY191c94q5XGsjamhhC3
LDo6YMLdvKHNyWlnYpMtaTxNg5WoQs3I1p+aXzW173UTCe9nDWDpVsiQuSkj6HPB6L6acbuOmSvg
Co9vZazpxlodxX4P2WjDnNZ5h/g6zAjCNsUMTkqmGlTxAiFTVYUj80z7vcMiczvLeKnNrMCwhuKo
1yFoLFnEusmD+bWJ8DaqfQAOsJQFu7iatL49vVQjnZyH2sbkc8DlvPpqhVgjc70v6QjeSG5DFhQZ
SsQzHK9x8dYK31XOo4erPULY6rkuuewcWR/Td1a5s68df6eeMhA6bL6M6jDIXMTrU4YjQLRdFqqm
DmRz+t3GoBX8zoQ/y6j/LNSL8Lqpakvdz+uuIlutnrsmw9yqiOVroPZVKokSNE64y536ST37F0yc
quoq/RJq7YegaG2ca0V1FPGXVka+AxFYmxR7eWxo5G2Vt0wVHQZVcPOJlr7uU/c7TFpdpqwOgQyC
vxaa4Ba/bqqa2rc4H+sSiXWvGxs8wSRwTr1uqpbmDWCRABQ4WHXyG7+K13dQ7VNvnptZR0HD2g+a
yDNc+rxbbCUXfJno7lSRhQbPRRvSbKW2UbrE+TKuv0M9LU8vz+6ljaosjKrGRUfXls6b1wfn4hlC
Iu9XS319hmYP7XV0+4N6NoNqsy8t96WOf/lXNzHarXowr49IPbHf9rkFyNA6kzbWMnP2Bqao8Ixq
Wx1BnzTY1pF41mXS7aXxNi13QG23iUu7g7GQH5n2reIiq2mGssmopkS28GftdR8GIXu3Naw9+NDm
JJGaKXFk2wUI1OojycMG/II69vIBua8MiYgPGMVvfEF/KLSoJY38Z+23fVpTh0gJA6fA+HmRY2MX
73AhD0FyLg1kPNwnVcdBPOSkagXcuO3iN5/UIyTXUL15ojkJ9J9PFOt159Am2ksTVE2ybKNIbEM0
L5iupd4WVgwILt2jO33pZ6/+WCcvTdJ0XLD3QCfWqkk6LX4GeptFW/WInXxkyqe+VJn6uyJBR1w9
6KLGAm6lWqsqApWMbOqAlxfI8ppQUHHyVRZTPek325haaxsrg/g74xz2E6b6ilUVamc+QE1JO4LB
v7pnW+Za1aaqqUI9erUvQFEgKGrkcWX3qbrLLFiA3b6pApX9CJQMX9W0xRlaDjK57GpIPJX5wVOX
MJmTvDB1zAibZas+MenMjw6qqg4xD/v5XbUZGsKd14ajfRnIkkdfoOHn+1DmCYF/lydVey3+3b5C
Q/Vu9fqZMJe35t+dYmKtss2X6Ic6Taa+h60d2EQz3r/52r/77m/70mhxNosUVYjlf1VHReZ+dkd7
3KqtcgKt2JbVRm+6b/gQgGgudJqPFcqEnSyGltv9ug8fTRqbIbSdaAx3P43ZOdeQIDQBYWXYwPON
EEVugEfyNOrL/+406sCb7/gIiUNNukFpGC3axnyvR9KVR/72y+lePjtUMBWgR4gzOZkUGDDHVeGo
v6qODhi/QjjwgaXJtH07MvJXuhALo1s9HlunmrcDGoDEc/W0A+Hotqc48pgWFMVe5cNVZnxSg3tl
EmlfdaWenpYHlZB+zU+HkcOfCYP8QyMse6syruh+BDuvGm9qmaMOKiRJQIYGxc2sgYijkylO3a9C
bXqq51U7Ez8HYQo1faMSqi/FS/Jcjr4Vovpc/Ny9szzR7UYAAblVNVuVuRey/3DlsKA2MWhgREiK
J89FG3FmgbexZM8zQFritgUndS1ql7ogVYD7cPZDnu073yaw2sqBK5KzBALU6RZfLYCEcggM5dxC
Y2BgqSfHQJFk6bqfCmBxXkzfF8lZyiwHVlVruzw6YV6zyA7UzlBDwJsX9wjIrK0sVE3HyAIOcn/o
ZNc7yY+qWgMDqIEpRVqfjjuWXXs6GryCuuyx1fYIxfswGwLnP6LUh1j2D65E6OeGbdFLBh+6YRlB
Fkh4xiK7m5easJEj00ipmIu+BezZnJBSbk6qVnNhZDb6S1LbkbE1LiC1aEDywlXh9FG/KQJcA6Hp
dqe8EFy3kBOKkrW8QP4B2IIHZXajMu1jpO0iIoDwDMZQbBVGBAOXu9rGNlu9OCpzbysMwEuavzMY
kK3gpvZDIuk2UHcUMYixqWovB+rCEPO+6CH+yjm4goGoGs9Iohh+7US+Ttv0TU22W17Ea5F7iQtU
09297rLlG4QyRIh7BBYVlUU0mvzcO3U2BQJRtdcCLTS+oLfvUSvzcG3gBzI1dqmqM+HDDH9cwjkH
+9BZLMbOwRD2hwhXa1vOwVVRq1fNjsDEZvhAphoPWB3A2ZvFQYdwsHw06m3z/BxlaLWNlDzVCD4+
D9f8bAwgsPJwZjIgXz5VxMQIBQTU8AfBvnprEObk1IaPKGuNAoXEIPgSfoDeT8pi/9d2HtbjIa28
TdCk4ylJuvGE+VQEsa+OYlhhci+mEvw5u/gKKwe2tT8PpzCgUJv/si/BHdof0SoZbwZDGscO+XiF
JmutWmPLvIZAEawkP7UCOO9jvO4c7QGtuuQEOt/dRYbjrD2/LPYuCVUQeHm9m8USbxvhLQjZ38+i
cA+WX22yqn6o2gVC0gTvwQqCQxuTFuxM56Ohz9HNWEck9hZx1/d6eZOFhypA8bqakgu8XPM86bhz
Ji4NIkTLTp+7bYztGUCxO59o7rMXI3qUonYHxsa9T6ZaRmE6czUIlGhSApVTMgSHJljepcEcH+rW
7c7ViMK1iXD2iG+BVo42vhRiAl+nYWTB8mNukxryIuIZ2miKlY8M0NFqsysWuRqgphaEHzhZkFBO
f+z6/oDlC3y/2ravobvcJHGvEQqe34+mb2IyOc7rwh3Nla5N5c6wBeKUxnhLZKs+N4lZk0em1qf1
dzKDw86uW1CtiJAzyc3NdapN0SYkzrleKn0GrdEM68Ku4ZyFrr3WECbEZBrwMjAKAp+sxneAF5bM
8gHUWeRysig8FE1zXQb3lu5sfMRE2MNPGdSF7mI0ahVi3IfZmN+mM2hUo5FhkLDd2Imo1407oXgT
9jeGV4j1AIlzY1pGsib5TjrO8y5m0RQ7t9Zz8peQTJJ1RqjwnV1pj5lvdnvPjbd6RyA1N8EPxuXZ
9I2RdDSA4gyJbqunwIY535iTv7WC4Vupgw+e9bUHbXuDqfKjUvwM0PE8WPb8NAkj2uKk0a2m3kOV
IFq8bdL3n0ootau+kCY1RNbnRHxxWoK4xfANnKS+qhZBhN8/LFO8rE2nv4ByAd+O7+WuMQWR4Cy5
rx292Zt1hHh1a0LNsSfxroUp1YwFfHVRGJsc1Yydx0ixTtHNGjqQshmu4gNB8PVUz/be1oytpRn9
BloknEQxm7s0R8slnEMUmpj671CxGY/Vgr+05B0tY/xtyA4dypImU9ibRUu+C7gFOEYT4xR6gdY9
9NnWzcuLaWLN09f8cGWbgKJmPbpOGroETuzaBKMhOXY9yQyQ9N87W843TUyNUxaY6BWUmx5pJAIS
IaN5Bx3EmPJ9bHbdISzAeSDhtTHLDDQBvimwUvzNJA2cixYdcQE8VnPSm9rrDpjnwltP6y/VRLKk
1M3uJfH7f9m7x78XcLS5w3+XvFt/zuIfZVPEf0ndvXzrZ+ZO160/oPfpLjYLlszdkRj7M3NnWH8g
FQuzEQNIy7Bdknp/Zu4MBBw9w0fT0HA90xCIrf7M3JnGH7ZpepYLCMgzXWQP/5vMnfFXeVyp2uhA
n3dIgpv0O4Ylk89v8nbdYpZYRfcwU+kUt3opSApM1s0gEDwKq2h4ogkXx96KvU0d22AqGhupmS6u
9uDSH4YARc9cZF/DvLwZJj/aBWZxjZ1oU0cbeLnFbS58Dajj/CnWvGofNdlwnNAKbP3qacQn9xY1
8enW7zxn9+ZB3L2k999qQtq/Zf3lhVnCN0h7wnTycAD464WRrKtSH+eDa2iY+R7r5rXRWV8Xq7EP
UDKKmxI+G4iVPtkXeGyt+771bppx0q9VZH0n+Il19DTclk41XTDZKtBM0XC5JilxadIKgn/T37kx
ST3fGgnoTSFUdHzdL4EXfBvSMT6Iqbgv3V5/pJdA28xoh22QVMM59opu74jiR1eiL9Gg1LeaMRPS
ClYc4VAkZ9RzE4g0yKZNbuvuCeKHW2fS8UWNxrtA07xNGwzmUz8BjkOMNzpHWxsD9GMxe9oDayvz
UFio0YRhE//DPXV+E7VU95SUMWgEH5KTZ/wmamkh5eI5/txdwwWrxaGPSNMMVr8NOzd8HEKxtiup
esZU4mzGWowfe/KpK8dvnhW2+9ivjXPbIYYWpILgLopoXdn1yMoQf6/xN5PGXYmTpfc6IiHcaJi+
PoSRJrA/hGR6TkPmEFOuhuIcTsQ0LA9bsBFzccBt42NaNhC9nORhwtAAkGMKqjCLKmStflIbon1t
YwNGo9OZWXjZLSHkjehRAdjUuisdU0f90WRtWfjIqURO/jyH9obIEblOu4ouaMndzkOPUkOcYlO/
dFhD2vd4gCyHJEKQzOiutd3XN6aZPcS5w5zvV4ENDoQxdO9fQBX/Wff0Xxuva5mgLA3XoQ2bCvny
pvG6LAxGrcraa2F/gStXnj3SSty6BOahJKAl0LLPg2U7l2mwYgzfo62DqVRtQDarm4QFoH3toWHc
xKjLmZG297uNXzN3+/u2CALhLQBHuIAPCCkxh6CPofgNG2AL5OEr7MyRMNPaE/7UFyUlZEcjUkCz
4//Dzxm/SVyq3/MFgRbLA42AVulfm37F+7/UTVRe4bkiYajp3+uOHKmmGdjZNrp1nTsSkUTa/Yea
BrWCsbrBd6Q8+4LAf2+Je5Bwsx8+d6bIj2LEWq52vySktDOyLc9g1KG7NEGFqqIoti0RiQtCHg0W
1zLRLQLn8g/3T/7hNwgmLoi2ZtiGZVqOI0eTv14QyI4YYe0cO1DL/ORmMGlcyIqrydMbuqsQyQQn
FQSvoZwg9qbdIPWcnZsFxGTi1Pcx0iSbQUTbTudLTHX2Y1vpd6pILf+7XoB6NGOaIMzodDOiD3qe
lqJbtxF2hH1Dzw6ybwfDbdyNkC6ToB5PtdeQWM8HnZC4SV4vrq1d27jZVbgk4YIlcd/7OX7IUXSa
9QBiTNK7SKujUbLJu3XoLy1dQNXuwooUQoD4zkWDgq93vtgSD5rgHCB0hEbjj64ViCk0TI7QgbE2
xOv1G8+Tk8dZ2rU4WXsOsGlYVVZXXP/+vv+ulSrvuyuHR9PxDYuBRLa/N+2LZbRdoL6rXWYSHgFk
LF2zx3ee3XxgmU7HOyTGemxQd0In7BuwvOQ7MFeQcOX4uU5d7ONTy7mNUNc7pqM27DvDDe6TGeRw
LD+L6h0C7/O3vk+vVmoeJ8NJPiWlhw+fN0e3KQIueGblGGcjWbdRglqWzrrJr+4tOJybrEFRbR4W
d22gjJggHXuDTXO/IdSqHZlAPowGrjYzXuoH5uPDeqlFccDBqt4VFihbgsVbMlrjYVqA94JTza4h
erSIt34c0qm6zcyqAVTwrpF2VF5rdxeh/4Nur+G7//Jqm5ZJj+D4zHUsRhWpKv/mFjuNF4uGdTn6
SkEMDy/Tz77X62fRTgIYBLydDMjaQR1QxeThxL4Giq+fG+DA9e71O3qgfa2Wqnmz681HbDdhwapO
/nq2QULKB3eu4DzL86rDQYYq7kv15ZOsP7U1QjfWhjfFRKCFf6lBuT5qyC+9+aI68PKT6g9GuUD6
0rKeX/aZ6h+8/vjspzwMHOng7EQIXPy7a3r99M/z6t8In8ynl/8gv6Fqv13Wy39SR15+tK/y2wS+
XjP0e7vzxBncwM+vwkPx0HuT2+qIKmZ1+1XVosmm9TVijN/Dg1+A6kJJM4NzDPvvYG/isu0hmdP1
DT7qvQlUF/w9+349Mo99Huzlx5J16W7unmZt/DGUln4E8nGTWMsPMaFQOMxQNNPoczZ1yyZKpy9V
LqR4I9Ci0YXeO03n3hfVU9C716Q10lXWOuF+aYr3BnDbXWkvl6IX27jRw30Pa5ABH1kkPRt2uKNs
TYMMThSQsK+6BgW0mmkCjlVXwxhRhJ7ejRrDedgkoKqMVTciGTwGcbxeOpC1qZRD9awMT1YoG56Y
HsaCbrTHWor1HIrdIvnO7GxZ19pibvP4ZKHw3I6G8771ICLE3+pkuA6pm1xAZOOP4nW71Gnu9MH4
X67Oa7lVbeu6T0QVOdwqB0uy5ewbyl5rHzITmJP49H8D7zrnr++GkmRZlrCYYYzeW59Jo0TE0S0D
+FfCgnPxmHlUJwC6hpsSP9eereM9tlomJBddp9992TnwywZ9LR55Wlr+2rGkva9tggsIxl51IsCO
6pMKVLgkvWuYWrKsgpFSu1uZxMEKcvrHRGLNyrdOmeVdo0jGZw1+LVG5+FwgYx+g8G0lYQEPTh3V
PJx9ZKGOEYxgGiMf/kKtezbtpt0I17ynUXMJMI+CUy7uU2RzgmWFuVPGoIxOWhm+hGT9baIB+IPe
b8u2++MNw4ZQ4myv0IZDEqqtm2V/Zapah6Ky9vh0NfCZQHTAQQK/LPc+DJ+z0BkZjQ3zZXJsqoNW
u2eoRu6JGfucYaDctDGKrhSBHKI8zoPHfy8d/mDzuBdeqc3wte1ImP2homhCI0w/jl4tN9rAF6z0
ScYI1UPRCqz/HTjqmI25DfCliRTgJIfpPa4famfcu2MXHtsa+iKRYJxp+L6o3VJzRdw9DtA2ZXVT
MBRn3qtR5/SMzahcofJC00U5zwSI6k3C4+TrqOU789h4moldQaNOaw7/8frslA9vtpP+dUW7E0PT
bR07vWOwaB58xzsJPRvXAu/+ru5bSm7dj0VaRK5hO0PVr5jnV11mPJR19tzpKz+tJCHCZbYy+hHj
cE5HGtgljNUB09ytr+x1FWNmqmT32BDzCLOle5108Rxblbluhetuo6aCAWe2W5Em6KvofV68KNh1
tR2dgtDA7Fm+WF21R8BD9pXAzdpCnMAomUNMHEoHhSJDK9Llv5Pd+SuzUv2WFtJUYVeoSmojNcQQ
cBmUrnu4Cta0qhoNBeToXhGaNjvXC7AAxCZ1TgBtvTHuytT76bToxoCVn3yZvY2thmUOCOShNK3T
SMb51sn0UxFByMe/wUXqRk/QVwnZbdNtHH4XLhh+i8XGLiLLjN26OunECPluNF67Fy/Nbxbh8joD
4mrsS3xNSA5X0m97fCIpGFvAwEVrNxho5AvJ4WpnTMaD5gmAAx6X8lBWh4n15WwFf2WxRbA6fAE3
SndlLh4MXcKnN+tPvkP4YVDHHqxsFhgVEFrrnmyAqXY+NZ/zNzjoD2HFmJhJILlQxdZXQ0bUNLh9
D0TaSrT2s8kKFR5UWR46HVSFqQGiTQOfdj4cRd5hudES78x26MehpijmM5047rS1fe1NSyxGPzd6
7zx7z1ZsWIPaQnSG4TZJL0MN2LkjepsBEqqYiNkojaN9dohWXGE920wpvKXcT7adOcpHqeMEauxj
S4Y3/wCrgUlBBmEVthlFRKwIE7q9AdoaxrHsK+vgM3AiJV3jda7eY7TBQ9b6q8azp1UzZM0GD8aV
8Cxiv83jEKIUTCtXbvtpwEnmPuFW8rfWyKZRFcG5GSus2QE0HR3PKtmW1t5GmguMBRTire988wzD
yQuU85xAbo0YD9dxk0VrrFNoc5sCr2XOClRh8WJfdAjRuewN5wvuA0S7WfhaUuxEQO/BAwTrEx+p
7fvrMQyyjUymZ7P2BB9uqGeG2rDrrG8usG4P5eg1Y+Bcj40E/2HW+5hVNboyZK+9bWyGLNoXeYqR
BZbe2OD5Qhiccg6qNxK+74iXJ/rTBT17ARU7SNGXWu5HUw/XmKGzKia8dWa787xqVws7hjvj+LAh
MVX2GflddgLNMYVEgA9pJLQKGqGe4CxFdb5pLevZ0PKYAo5gBEBAsRmxT7ca5cvaIKqx0GpvF6jg
jJ3S2VOYePTS4Rkm7UGI+KJ34T9tmf1j4K8nwmpACjpRsjaGD52g3JUR61x3NmLjpIodXN+ky6uo
mTEngr0VrVWnfAf2yiDNlxzRRAekjl1T7NTHuHiQQbNjgMHAbv/pk+AwjqHxYaJa2Qa6DWwlCrQr
QFgd4ynPWA7L3QyEwE0nzuEcOlO3XX5t/n2DE/PHj/jb3TRpdzW0w6HqiNiOsih9SZT+n+U1JBZt
xAnte818urML3Tz12Atvo5aX62l+jdJ/ot+pftw0SzbCmau8SsiHvLXCjRU02mcHiHd5LW/Cy4Z+
xX8y6Ssc2YoVewrHkIfxrK0mL/8G/d78xRdzdhOpPjSbYCbf1MQDZZf+oumYkgK9Lb6wL+2Wp3Lq
0Zyie35O425k99ZDBp6m5gmoG4rI5dW6S0rA0R/TQ4KYE0J204ljOvmgUXcGpZbXsAo+nPmZeptd
utCLP8YWOBT0Avo8rcIbmTFlVHYwfk1RTjvHrf8OXi1WY1u3zyx5zgO7ZgKkuuDQdYbxpMN9Wi1P
0+13kD72zyg1fW0lZXMbo8GgXadqvJJN8uaZ/tvyTGeyr2kRm+8IOIdtAhMKSYCMrqAYNBs2W9Bp
X2VBAAbN3r9woJsVFOL0OWgabW+Oo3nwaHU92bVJntT8WWx8fuh55c8giJhpJj++tZ4IUHGEaKz1
RrGD91+WE2Tk9SPTVf2eO9Lach305zqrm6vj9elGEBzwLVA2L08l3pzILiGce5WF+cEVdndAO1nf
czxwv6cbDsDKj/3wG9wOyHJDs6+B5WZnTcu1be0L5y0M4ufl1UA/3/t0LhvUur9tSFc/F3zvrg1Y
f5Zqrf2t8uDfE4l+dAVHprvTxpYHP4qrg9Er/U7ft/v9w32HKbf1A/grvIYjwfa0xkgCqF7bVzUO
NNb1Qvzp7Xdtys1v8ob1Td01+oPIhbqaVAd/n1CCh7VsqHIY3zaa1oQPnabF15H3uA5xVfwJBPvL
3vgpXLyLtt2Ly2j3FsJ+I94sf6JYD+gp/uguPlCA9NMldD1JBKNbbADBej84dH/fCjhoBn4vuPiq
SS5G1cpNIXzmZNQmD2F3WJ7Fks+hjxlXVzFo1sPyBB0i3PdIFM78ftxQ6qRLJ/o1y231EEiH1LYJ
lWzXUfebPzM+8G6O4wyvY2WkD3rtgZRQjv+F+fH3GdQhmrVPLt6NwdM5x6OJOFeM6ksO8vdTOwEy
STadxo2WChTywKu2MSPeZ8y3cvkrsokQt1pl/Bj5IHeKeWiaN/efbiJ4Ku+DhFxCEoNQ4lSwQPbl
+FtHO48/y7HdLZ8ltHwwDsI9JJhl2BvQGe2SEkS9k4wf6WDvl9dRBCSsas/NnpyxQdzCnLtz0WR+
dFF5XF4HFPCcqdlgD4Ahcxr9qSbQhcuL5cFpeUYW4WtMuCSeprqyj2ahDzvSxHDleOJNGMRtQCP9
TvwMxpw+JmdUBubdqfU/vZYN31w8MJ1x7N58QCYXPaak4c2/oJv5A3VJ5zXHG3LQXTY2YWz2X4Y8
L79oOumwpf+anZjP862lQw91Md4vPyT9Ah7oWLnX3vHVdahIJFteNc2me9/r7UvaSPfo1Lm9FVky
frs9ixs3+lZDU+xaPQZekOv1q0mBb3n7OFKWHAqL7M9wuBl54sAm42123YCpxcueW0zzpwRI4XZ5
vKR5l0vVf1ajYHVSpurQD475Nnn2YXmLwhojyFujQf5GYj065J39vqKbwTgdvNx/AoxtnruRsXp5
STcMNliU4w9/UMa+nAXd5A5lHzoGiOUluyEeN2CSKRzAsHpSI2EjgcsmTfNl8FiVBjG9sjYe8QRZ
D5PqtfXy2cmoOlLmmcDtOezPjMHbpZhfPyudpX07To+0Oehh2mG2HarGPCWpXTy3vvb5+65Mvmj4
Vfqbnjj2xdfoCyw/kPF0zSDbvXZwyI4qyNjjDm32rUC4zf/5duqdLdHyzjHORbQSZkiN2BT337Mj
EUQCg5CM5aF3dWKJG2E+343RvvYURp89o89Pg5WT2Dz/A3PtbDLRf4GhotVqlXxlBuG++k3C9pSf
a4ZGZ3n+irVRH96Wr92I4e3LBN5nxn+Gjqk7MjIEGER14cM2PlQISVpUxH+qNq+OTep+aUaKMdVy
6gteMJYmpdXtXWKKLlXmOjvfGydGwo5Ztb0HuiOOqWcpbMxsVvHw7XsdtWMTtFA84EHeiG+5j6qx
LyKQW92vgn3JDpYp5geFoPZoJjY8ot4lTVtiwgoGd4QNoH15PjoQGJ8GOztfvAo/AEjfw24Na+s0
dP6hKdkDLinhHrK0dWS35ho24daYzO5Zy+0vyhiHnGSkNwwL0dqccz2JuTB3scc1Kp1q2MZd054m
hTQhrL3q9xDBkYDwEGTzPw0G8KJfXG4ODnqgFrlLM+vw/Vms+L/H/+/zlicvB2umjfzebe14H5XT
efm15QWWx6euQUS63PzfgwzjAazH2Ra7WGQWHw2SU/R+uLM7TVIuAGt44bUIAwHVsO2y8o0QAeov
CTugWFPTXvjqLYk/CjpcLIiLfNO46Ohliyitng9Zq7PWrfA2QCLtT0Yo+1OvEk6urpHKAkXQ5xTt
cvfbU/p41MieIRicYM3JFhWCPsytdB5TAmtunt26v0/oRhR+mDRRaM2H5VZ21ilOHawBOzgBx9iv
kJrp/4hFaBnPOsnlMAakHzi47+jGmLugh52Bgmib1N0HHn6ykhI2ALjZpCf7re3Ut8KzHrwIrfZy
erjKgHRmfQrvCwaIq7FhSOvudflwVEdRpxWrQq/mkiOEMWX/ZIpX1dip7EoveTU6NJTwO170FOiS
zPgF1OScq0XJmCrjIQHyuVseW35aSpboLpzguB2B5aCej72mXpWlt2GhgEjNAl0w2zSsNNiIil2c
WFxPEzE//NP2LMdeJLqIlSW1x7gIO1zG3dVGjAjPCjMirilQDvKE/VOeqhGFn4iYeEVJSs7stDyF
WNY2VK+c1fJ3fl/daVChL/eLxEBjM6CYi211NML0IGkZEvTTltuIoYoWiw6cga71xnUoOaRJrq2c
ySNSosPO06nmqbXLFjwejdS0zYe9Kb0HaAF4tJIM5wVdaBoiVaDtpqZ/S2ASeqL2DwLb/InNoq2c
5BTrqPyMGRFF5hlFyC5x144/AM+Y23pVJRh/U3PcGrHlnrQh/NNL+Tf1wEoDicENV1tXDBnVvhEQ
TvEPbEx4R4t6eoHRLgrr5davGLvR+hLQBf4Llbk4SBvrbUoC9xLm5Fe13qM2AyInM2d9mFb+seVX
L7LvunUOtXTX1Br7dNzo2xTIB5iZpN2HxAHK1iWPLTTdtdll494xOiBKHcB1LZkgmU/dm3La6axS
Kz8jvanu01hnm2TEzQmU2dqlFizNEerdmiakh/wwtE5da1incECmMw6sLQYwzh5TA4BAzYJNL8qb
3zo7YhzCc5Sxsq7qBAbzS2T34WMmAC9beS62jp5Pd62kysjfqU5NS802Q896MjADU1+Z6eK9YRx+
Uch2cBlV5e0W71a2gITaWuR7aWXnRea+HIoB5ZnUDbaz5oO/4JJmAlD830OmGeW6F8S16p72JyJ+
iOglMi6smsBE0b65sbYlv5BmAwWR/+n3ve7LAU29GwfzMbaQlXo4RSokkUgT2ejg/nczrmskeX2c
cYLAo+x7SzwUajRP/zsIF43AhGkBypz4CeMimCVV5Tp2gTnP2sjFhzF0Oc6witAGtFXtaTlQcmpR
1r6hnB/wUaMiVSq9YWZwdliJ1Wl5qPzvrS5I0WHAylrcKTlUEbTHs9B28aiYozU7k4aPKDPiPdWa
x4I8J65EsibyNkwpBy+QwuV7jn2sYTTUZsGiowGqiiaYHH42np1ieMhSCIi6GbI48phG6zxofw/L
XQgSHt7E+Sc65XNX9OTHzZ9kORSW5mzI75mLXaQbTfOhirp8W5QINQ09ttblJK6i00G4McrHs1xy
OfjYqn5vhf+9xYvhgMbwt8lS9JfKNfrTcsuGkv//3V1+oFfepkjd6hDVyHyXgzUbCjKcpxEqut3i
iFoOxcyxWuw6/3vMzzQ66zHUSG1RmlrYqSAczjECoKMZDl5xQ0+0QK1x5c8i6MU+RaaZWDtFPaw1
2xuOU8dOEo7e2Qj8HJZ/ERUbum6URiFgnE29pwxNC9TcTT1Q0G6iUGPrT6EqLdYSlTgTCRSv1Mh4
Ec09WE2Bes2buVHKuVoOLqt1tG4JEM/5lLRFFlDED6hS/sqt0SdnDddQyHZd1w4Ql9vdkGTfeuuk
Zwebaj0aJP3MEvRl2GpntbmgZkgjJHykvIbBm5DHbRSjiXVs4FwIXUK6AXjRxESkBYlL0TGTkrjL
WWFeeFxqZqkX/94PYCNFIRF+Zg+WXaeqtraRVSLHh53XlCAEQ+bi2OTL3ppz2KMXlTt4rC+LCWac
PUvLcLDc+j+PRS5fxEDVdFz5XrRKBNsKtcElnYp0S+YefjGBiZ9eYYAN2Z8Do3wfoEA07L1CV3R3
2YxBznjJSujz+pD6t8E1d+2cJE0PBoxJYJOtk2F9LsKwP/a1hhAvNC4tDDNKwBGPW9HB9abswULF
c0KDvEuGuP4KCvOS0GJ9KUD6n32AspvsOXaC4V7KKbiWaAyEpXXQ3WkIWphSmY0CnSQgA2xbEo23
vq5GsjPAsoY+4ZIrZFCkmZk9bZq8i6nFmqAFHLEvQH89Fn0GzV6YhdrERURJOZ23Kx40VMPrn0wq
vNvBr/VNl/f9k+c4bKNQqh5id9yZk0bUPDkdI1SVx9Cvy7UZ0LppgIl5FF8+jACpZlHPo3U6kGOR
ddmDgU5sZYDF3rlmnj14VTTRnfHNTVdEwUvepX8b0kMvyz1q8SwBBYNKnpKcI3EIvQ+lvR41z/hq
bUytlm2gvjCL5H2w6+3yuFd1dBHM2Di6Vta8NQWsIZE696AXn80YmZsgs6gp1co9mCMCGHNyXiqy
Jd9t+vxHgLM5sO1Svgtc+JshKmkKzT/1M3T4Tj7zEIJyJxGGk29kxNpRF6xxvW5s3j0XJ4QfBD+1
DWDWRWuOhDTb67qKKeXskqIf7uqauSmg1flgSTzsJkvYY1rPCIJKGN9KaxAPgKWK2rBlY8DCQzo5
oYa029l7vNVK89+sUSYQXbMLjZR2C4XIfIzmW2MCriZOIDs3dsml46jsJDN7JGeuAeTtuON6nEbM
G2OnONWyJpM8Hcmt05G5VVOI5YMRKG9HAtFixzzIMv+naFodeW5VvQVdRm8jkRTbAGijW0V05vt2
t2PdoFY6c+VPFz0HWXeIKkt/G/zkJKHDr1M3ql88c8iP5dCRnuM8U0/WrzhzHd6EV6wwipCMbssJ
2d+gLthgh60L/5Hw1oypMFDyqamLFjG5CP+xwFZupURKtDVke+ybunpraHDg6Mhv9pTOEGfr6gbl
nc6U+ULYk3qBiwlGFyrGSM5PM7TyBuX92fXAwSlLlQ/LlZ64vnVOUESPtLpGfof/GlNdec/JNbpY
ZnNZ7hkeoj1w53RuvJr4gSgmHXiKbweNkNt3b8j3zSSKnz6gzhZ2aXTt8uGzHiqyM22ay4ZjgQ/z
HfPJmQ9TNz04KXX0AscAOxaP8a/mSxakuXpE+7RukVbgTmn6TRK645PlTBXhl3TbQgtMsUAsUo40
tCFOuPy50vowKVau4kFfe5UR//iSpcRMz27K9hPdlbsZpHRwF0REGQSULdza/4rmUgKlyuqBBlG7
9ooAgnXm6LQ+xvGPn7tbf4qnzyAgSz7JUXxjrW83lS7kjhgb9QxHlBEUFuOfAQSEX3nuP1paD9mO
zK1oz/LMP4lKbRnI4k8EkLhs/bg49a0ePLUjiU3O8G4EkfVaO3pCA5GJwIx189UJ63/vLj+lw0mT
1GGpKPDwP7sDg/Mw2h+2Jad9HUZIVua7dTN8dI2B4s7s/yMdfbp2cQTsI4BSjBjg7KcBC1ybCrDj
FtmNqmWxdpuIXmkyUjehvKu7fwIYVCskHvGLHdIIoEsywpDwvftk6HMbRtQr25r6l3LvOJH9H111
P4Jm8ns5oyUQ7xS3PGKVRGYiyLQmoY8zZulHnzQ7tInpq50Mn3omCEIbMv/blP5T7ZuYbF1Bayac
PcPiQPGHACKZeSunchiWBWEyrQMEJEPhT66q676ARozwYg/RXvMmcxN5ZGOBMOtvSW58YhadjvYk
1cWevI0BQeWtYmQvUvu1A337XHDNl5atbolG8hRBUsaRL5HNf8MX2ECyOUaNHOzRdp1z1alnUecv
Rm2pbWpNX+QCxhaRFOxrpEruUpPGpmk77RBNVffO73xkjU2ecs2F0dAqXteYyUhloL41BhVbNEhG
7xMEzpUt15m03A+LDn9RHodaN27I2Pd5RHxvTYQnBdP4YFFKOlBmStaO29uHsoPsx/wqtpoirS42
qctYYS5vdIXZMHbmsLazELJVaXrPzYifQorSPeUZOOgloFdlbXSkejTtrdy5pJkef8ZRmkEX0X5i
rB67Lh3Yu0ajthkZkf/I4a899HNKplVdLA0F/RIGLNP2DSJ4uCKQlBzeVn4RkUM6dlSBQ5jrm67f
ON/+5yAqGJpzADJM6fwcEHx8L5k8QYHJnJUvTPlp8r7JZtpoMaAP13XNLXk50ZEwXgi1JBfu5URh
zhe1OnYOyRdpE7A7U36+py3CJKZH8NIGRV0hAQ5K90tc7Bb4gmNrlxSR9pZ+cXWvGguAhhKQ/n//
g8rMN1ZkvriFHDbQZeW3TNIdamRt7/RxfvTFfFZ067nOEuuoZzmkGkxGR8OQGwsY8T2eBu1qqG6/
3HPcDgBgTuIIqCckIFMZA0MlVchLrL/ZJP42jkE6DP/9bSQT6JjS++6RxE7En6h67ZVxfVWKRgYo
9lc5ILwwsAh9Bt1rGacjic3+iKBSahdLh80+jnKWEulnWZA2/3toxN7T2n/oZDz2aYiwULNYWoAv
OWtifMjBP70m2uidNeRzMJ/T4DZmbXDjqsSRqwwhV2i2/hkwFq7TmNQQ2lTpc14cm0ZC8Rhd7xTp
2jNAUr6FUlIhdc3pKsrsUjpsxSQ+z/WEKwbgUA6IJa7N1bKZlkWrzmFuHvseRGBuaAhgkuSxLZA9
DG4grwxRnvCveQ/7vZo/Ifon7QK07bGo+23avxaEFF0oXvhXqbyCfUXnvDVxvCdoZCLny6iONI2r
zVRLsU1KfhcOSHDi5V4zvX9P2FS9mQMMqLAvt0so7Nx5/E7iutzYaU8glRxZoRU0EPg0+QXCLzQd
6gsnrR/V3qnKP1R4bwog7VOfRf4uozy2qWRK/rOPIczpyXVUrjyVdi3fXJ1aelTE62LOzO4kfAQz
qYenbHR+dLAP8xa+f0JiX5xtlvbrMDYSjFJyrzoKvJkVvkbWgLoIHeufcF5RagNgFt/cisReC//J
smoyaruu+/GZWFxQXlvqRVhNRyN5nLq5fx9qGxia7asWpttCioSpLqSiNBt+LMa/XVxm6YMjrWfb
o8viJtp0M7UEOi8i7EMUDOEup/dBC19+Fz1NoLYp/kONhq6a4RWg8lgtmW5yr32ySomWAnfkd/hu
LAbsyXXys10QSdpakXfU9FwcpG8YnHuCsQFC9NMqMQEN27G9qTyRvzs4Ps+Ken2pMuZ8VwU/OpMF
wdfFc+WlN5j4OpZbN7glJtasisTG8yiS6FwYkbsn9be5ESlIqlr3WYg6onlb5OfBM/YyUMxhSfTh
RF7PGw5RfWsbktwkIbHWNtdxnKxqqysfzdRp17wF+k8GWyE+Nm/Keo0UEPasjJ4qwo23vPV8SwHL
uBd1qt+5gBu4TIrOqA3EabSbh0UqDnuo2WqJzDbu1BmMK3G4jyu92zN/IItqzeZsLYljCbO8aMZj
hAB/z4ojXEGOy7d6mTdEhYnm3BBxe2avfNVcNFmh6l+HJr/UWWsdWZuUm9I2KfOlsUVcyzy7yc9Y
1enj0Dr1Wc80MpDN7OpnuWKGs+MLlS9S63I9Jtgo39uFkmcjCY+GXmiPYTThsOq4lHOqYe8wwjGr
tW8q2sHfKq7KtwguqicMgE78uDxUZAZy2sKE+5uP18rMXqJE9146XRnIS4P3Lmncp6R+74b9QOnk
niaCArALmpbwFbklC2NL3O549oyDimesOtlMndWU+0hjqVM4e5N2xZfl0vFNhfPluG19TytG+zmK
5UcnSsgSUfScjR6QGIWNJkq+0rYLdrXjlgcVqeFdoUtKS+i3RWHnR02z5TPE+01O++PgBxFpKUBe
Kf0VVo3apXzmbFCUalRMuiAVofFHEZ1d6NbXEBkRSg38n/0UDJhVs4exY50jGp/sYJwV3wpZcadn
JCUQk3du4wGAbceZSMd2eMd4MgHfjlIaTN7wzpoFIWXY3FsCNEwI0k/sIcpNXzbB1hVuc3AoYMy1
g+iyHJKBxGynNOB2RWrd2Mp7WQ4Zpd3RhDSbFMN7XyCGqtOIoFmSpaPIJT261/RTGLf5RYZMx3aJ
AsYYVHbIVayfsrDHGVjI6otK1aOywg/N0Q7sxTuWVgwFacv21W99vKNf5shwl7bEZtiuT9oj7RwE
KbmGbKvL92OBG1Oj7fOiJho1ATuBrtZWzFLGleBcgj80m716UrxoQSbOOtXaNEK6rdjQBJk2npJW
9mviHqqzqWVsVCIdDXlvW0eFaK9UhnEZJdtMkXs1axPshIhsHb6T7NuAJjy1rq0uaRc8RC5Jd2Yr
EJnBX/3UELV4YEneVVVj+abwHUgutKyzTnaWsLr26VEBIQnuvlTrII++pOUFb63wqlPOcgSNqAjf
psEpd29s8kvcLXl5Q2Cy7Tyzf4j3hi6iWxTX2asD3xWven+pzbkbWEjjRmqKd6z98sNoYuOGjuVc
qqQmdNgtX70SFyzYLBoydbRNxqGiWJEmP8N4Uum+983wpe7H/gXOFtuQ7C99LDKXnEg+sQMu6O8F
4WYICZkpCkEw6ZDWF6+n8arL3kKb1dKC0JWHD9JLDpkYmxWDB3ZNFRC2OB/wmFIcs4YzzqACVGOT
HlgDGedhGCifCYf2cK87L7FSt6i0i+/AJNyiNhGkNNEzvDOCotpMfJZVRAPHc/6xaLMTPAXUwHJY
xTvBvi799FQ4wrhQptIvBa2WC3I8deob7UERqVxSlvr0OoS1tYqTs4jCd0VN+EAHj3If23dqzo9J
g40JKu5LqMz2aYY2O0VJl551aKE3+nerEauXa/SMW0NH3EbX9Oj4HiWjurDeSLdLdslIIl+TOeYb
ZFCGuNHLn3uyrUPhy78QFl69CplO1yYT21cJtIvSBjl5dJLN8EEanf9ceNUlJnSKopVzGgRFsrEZ
D4nDSLei6MHqTY+sHX5w60bgSMSeQL7DAbFvy0MxCUzbkrjrg1MJaobMmjku9C3TagaZqaeqiczy
YTSdPzYlrbVotfeinoZT2Nb9Y2JHw6PhEK0bYAGkc9MiIqKbnJJxs88HPX9jx3fFqlRDaG6x2QW6
t1IILw903y0qH5H7kJr1zUMCoXwzuvTYte6KegaORu3Va9Vuko69w5qW7izN8i5um5BCY1Z31+Fi
Iq1rY2oEfZhBTlNkpDhZUlQ9EGIZ7PE2mhstF69A3rj4puKxxpmyhTDMGOsbr26S1IcoylgwGAIt
wwgHI2sRIzZJuBUk5l4we/97SIImOGUlkCXGqeq7KEigWg6aVIgh8AVScgnyDXJsygiifkbsbzx5
rcgOegKapCLmFcsz+1AEEAmr9sG3n8aU3kGjntL5UIMk0GwUSF7tbhRd1Y1hnONezz4N0AdrQny6
rTtOxglysEGp20pRcWopmps2WpGOXR7oRRvb3K+ddTNU5i1piGLE7acOnUbZcOw1WP3j4G0bKqkY
eEijLPvY3xlJ/dy6nn+mpO2fZ6TOBmBxvdVc2IpTJgGXa4DLZfpiz+NuZCT+Hp5B84I0hI28VOaa
tL6/hYvMxB7jaVP1A5GZOWINlwiqAyr1OS4FFUz5TbIjKXndIgYd21ufcGGG+qvVteoSZkivAJxq
R82I7uOkeddBtO7LqLjeE4xiv/vqLsZNT0eaGjUaONV8BTXhwIPLHtQJrXS33EUgAn0TsuxAiWCl
izKGLGXYt8oaa+SlE1EMTvVhSWU99v3fvjfax0lGWBkEaqCWEuxlBuRlpP5gpxpzdqcBwc6oSxw7
Dt9Te+gAN+v60UzaRy40Ovmm3m3CFr2o24Te3pi/qjFBk/R0oCZ0tdyGRNatoOLZ52E5DFeqPsRs
0loVqxg5D3AGQvgyU7+ChFAb7PFvhUlqK0Jj69Otp0MxWe5T7WIcEOIohOX+hfSPrrhNhzuBuvDl
RXDoEx25rcjSV9qBwTWZ5eS+1ZychrW1bwf2vQwDlNrU9DCyn0jPjJuUoIQwRQtpVe0eLA89frP8
m9QRW55EXvO0t4mVi7ujQUHl5LXdyrLN4I5uOl0bWWwflruIvbqNhzX3cfKNh6Eq0ax1DZwFn2vF
0vQLamaxpVIKLH+ECC/0Tr/kvcmInjIlGlYkn4f2s4AZezc9KZ8FS2QtMj9LV9dfE5dTEWnlv7eW
x7TOb1ZTYe09pSGfxHT1bOXBhTJK9zmNlLiqsUPYBIH1/7F3JsuNK2t3fRfP8Qe6TAADT0iwF0n1
3QQhlVTo+y6Bp/cCz29f+0Y4bM8dJ0JHUqlUlAgiM/e399oFtQlyFZbcMgw8SIRRe0aI4fSJMPpk
jY16iut2REZPCQBIDMv9mDdX0dLLm2SztZ7bQbzYLmbNCVTnOz8Sg7E4Kb/6zn1pwvAh5qW+i8SM
vqh39/1M/IQxC8f2LpDzWkTK/V5Ssmbi4NCmtuyQ6Xie9ALzDmpc8Gy3eKfNSB6dKFMXCyLqLorb
JTlQZgdCts3R1I3gmG4zC/A+7WGF73Z98NWJBG98Jd8Hqie3ZSd/Rgfl1+gznC8mBqw607VHJORq
rc8FXWud/hYynDwVM99i5DR+kB32hNLTwgfun9jtU2J8EL0oT4LNu8pqFT3d3mgT7djh7DlHc8xr
f3a82R8rJ767vYl7Bhx1ZH3dFNwIn6WhhaBS+/7X5BZ5qMP7jrvXHupGv0/QX5mnQz+kmoSosaZt
SiZt2KsNUpBxDQdjNvIdTqx6VQc5Q92hG5hnpRoHPBthu3O6nZ5o6E+2JnaS2ddeIPuu04YxXh15
HIGYTO7dbzJo3kOHwLVuKbveMQ6AXteW1roUCMqGdRKLPFzbo7m6RQ//P3Hh/0BcMGCIk+T/3/PS
Yb/jsPz6n1Hp//l3/hO44Or/QTUB0ydHNw3bta1/odJd8R+SWhmCwWDPpWMsFPX/BC5YcA/aBcX+
X/+Lpf+HJRxbeoK9lCFc8/+Jr4CX+X8N79IJ5kn+o1rHsKE8yH8jLHhmWbhsxzJKNqvfMmGhnvuV
Ptd/PSHBV5l0KXrpS5zXdxTP7aYoitHrCZpn83IwYPzEYG8TupRj5oo5VRYQKiIuHO5HLUFXpdQz
aDyiqa0XET4zHtxeu1DAZ3G/onS5cq2/zaRX8GGc31nWR11q3imxhnibRcxcS3j/GgNav7WR5gxl
QHFyNNDJqHVWmrSbLM+qzSgYzMw02Wys3r3k5vtosHUQWbLol+RdSnFfaczz+pQbirRaGlQnd9vg
QV7xN4e1SJakbGAdsiEHT5iaP4WitjSZLb9NcQCDEG9SkxYc+9NopoJvOBv8qdyCjPnCO3uP2WnA
5FQccy8/TPPYrdOkd1HO3evQtfRzS2ftLD76aQTB6whjF9t27SdR9DTkw0MdcDqHiQRNIHaZAIAJ
Z/+3wdlLz05r43KtBfdZJolJWvNwq5e+G5Y47aksZqT2cfDzlvs61n6ElcrOOdWMsB/CfqSTOnrg
ePhrZ7SQsgmIhbVL83BrFvMuVsZ2TOyC4Ww1cjgqmLatQDg/pEgeYq4PdU4ZNb+re1j0r27kJfh2
YYD2M8iIsBw2TcdMZNQR0Gsqp/sGh5cjKSHJl/xOp2hCMd0faFCXJtX+mkPgdxpRsWRnmRHNeuKP
ZwZ7itDeipAmJcqHwl78SZ1wZM9VXSd+rGBu7tknvwW5fcfwcx13QeizjaD8cYnh1UrSatI/zNrE
mTl3H8fO5uQJQQ0x1rLvzK7/QcRCJ+rfMI+w0Z9tGN3uXrZWS2OjiT5n39mQZTd1xWZtanaw3H+7
bMKRGdlcCukj550fYgU72yZQVOecsqYlapIfuwJfoFKYtSbTDE8jkUnXNWgsZoS/dQew+HUYnkiA
P4nAWNv69McSv4x9TV9FOoOgmWF0SBltGvBbz9IFs2l057ayqwNzAxPJLjtXqOAcqgNjm9O3yzxW
eij+02OCpWMbt0F07vXkYKdT/5S1LJppvefGkj+M9aljd3bqYvVMl2e21xCZrVbr1mAjgoPwgve5
ow3WnQT1SO02q5lUuYlmn1xTnQdORetYy6E5tYQHSZ5tUJ1p/Ixj8pmRedK1PkBG0Y51ECH59z16
R8/lOwXtc+v20SGK6skvejzXZJHCYpN2tUuJguJ2IcszPr9PmCDegX3/S6Isg+mj3DZWciRoBghL
w3lbcu0qQ1K5yAY4Gjymy0NzV3T2tG0DtUaZgq1r29cydZu1M46gMFl7gyDWNgF3qW3vtA8D/sS9
8aNNlXfoCKj4hol2QlaC0ly4rN6USnSB5Yeu1L1bJOPWmDCt8QX7EO/AXpPuTmQctvB6oenCYKGS
emSQk9bVuqCh5dmK+NV40Xes4SSpVP2kJje9sqWjoNDLYG+L6sExBsq0lNXigUtPYyc0trBBTYTw
PcX9eREV3RGSE6AXi7tGhH/ajqZajnevYxPLPcakehXBcFrVwB9I/g3eGu+B6bvt6G4X9Wwij7Dq
h3pcdeFSFWNWH1nviK2t2f0pIzveMHWZ1R97zuNnoVJ/NhqOL+OQr5TR6XtbYdLgTEs6OHfuRg1I
h5w1fp4wRbxcDm2noa7ybT7/YNtrNrUhh001eHS4DKDaFOZeIK/NHpMyZxcdKlsqXzvbwsfEjWao
zQkyXLpVXdQ8lqFxoONKbXTAICtvlAyBpHOCuE1StCL8KXEYA+N4sVqg35SoAeRU5amc2oMdxZ8s
oJxR5+AxHqkWYyD+oNe4R2bgQCmVxXej3SKCz7FEwSvy164ovhxdnRNlj1djMfG4XvAnTzT+fVRW
t2iiM6NqLSnQp9q52khB0AO9/MVsqX9qNGvbFjEqsK1IKbcxyg4qNG7Xq8tlYEqY1nhZ17SiGHsR
D5NP64G5aUHzbzF4nFwV0sobBN1WqxnexhH5SdO8nxL3GE06YNcBQw0UGRCsrfqI2GVfYL28DhNK
DWVKNGqWk08HVbQWDKP8ztQexUxJPB0IV8OrH5nSU6cm2/HdNhkI2Y3zOJQCZ3THQzUiKBSWM6LT
uc18sIgDvpSafu/WuTox/E0JP9f5rmKjWyZzRDR2UO8gac4saO3ebKz4OFX3QJqzzZTaBsnmoD3J
nt+ISRVhOgftzqX370rggboMSO1tig09KDlRia/e7OND7mab3uoaOJkNYkBh6D7ckhz1abzrOThf
A4KtJtLzhm6PHvt4+c1aI98IOrxM5jPnGHWi0KzY0DX9hDrOJMdt3tI5+zMgwuFuDhyfa4nSxHkr
xwWM7wL2RLxudOenBYyFYCrfSZwQ1a2Sy0hM/zgeZTdz/LC8CbCRlt6FNBeW1TSfYOJbJGUeCwaw
tJp4pErQPSxPJTvPQMJ0WYyzHBiGm1DkihHsyK0aElw0XXTidD5Zb+1Z5wWNmtF9JI6Tbm2QFlhs
UypJaEnkF8uZwZ6F8L0Mb1M4R9raweKIoXKSG+Zcnp/LJjr2CZ1gaXeYQFSdmUTuZKntAq6qQzOz
Bg5aFl9klu3rgXpeRN+qZDkxXUcuh292Jwxi6BZOy+pDX4Sjm3o06fWXm9BBH2xVBSZ3MMFECV60
VU6kWtqYzsyGnIMetMl6YrS1bcqc34zHQHvGR7HLjOQz1Shqn4HFsi5halZuL9eV56QbK43gjRLL
1oKZuyUBvx0/Q/QWNq999LftPievK33da4dd49TPocMBO+lOXmQ1G4WJHpsUGwmMU+GmSed2jSrR
7SsZYpLId0w+3UNRhGzkFIi9gK2IrrcXCAzg4ielHZngnA27muEOds0pLZ0vJur9GpWM53iZG9fJ
U9xkpyBMdbK9Uh3MkEvTwbS+kVX2y3bIgxVa276eurgc6GRjsGOwaM7mW2MWuJ4t6jE5yPXbruOl
QoNe06AMdZU4wDQ86mAz/5pLRNDZM3GM3qmINHYyx9NQDTN7rBIbUBAMGruvQVF8SyyJiEa/MoOx
2vYmXcZp0f6hizXcW5Wo9iYe5RHjR0yot+7FiJJwcQ05nfQgdx+WS6ZKM/Gghke8ffmmnokla+Qw
NtT51ZsgmIiiZKxTNA3QbI97HvH8sbckM3p2t1vO9GfSk9xBVbAbaadbM1nUdsCl48UmirJQFPdN
gV3VbR90p2vvc7Mprx1xc2zuYtFqnvHhPKcSLDgR53Y9GzVTnMhRlAdY+EY8wFdl1jGQcBBJOh7b
TmKlXrdocVwC1TcZgfTE+LlkgMKXCSBzGzvCbFKY5tWTnzlADx/scLZ3csx9UYsjuKzuptz8EEs5
UjdGxToZqDDBlEUvdOgyZmORHnpyGm5Q2ATUWQqUnh8NOG60ouEjnJzPYcJnWuXpbp6Ta9hlDA5Q
LkTTW2sPDwhbFw0TZhF7j2kxfMmyPUBwT9b9FJypCPqllH5f16+M2L6dRidH2+9604Sf434HY/kb
dYpG9A9wJ9cpnvbzwHHjtfEEyb+vgbiSFnaA261DLLwze9OrptuHgLKcIeiuSqF7k4cMHeZPHQNE
i01ED3jAtfJ1M7XbKRp35EjWtdbutLnZdlq36+T8KlS70srE9HUrKlY6VEZjnve2JR6tpXHEdZxv
bA6+G3Z3aOxPfCG2+YHWT7N6cHP5zErbkW/5Hdh4Q4hs3yBZbpseORxI1ymtx53ZEWeizD5cFb1x
rvxK1K/LF5lV+uIKb68m0LnJ+Ihp5s7NGfIVtvFUGs2pXewx5CWQOGtWWss7ZZN8KCcg1aPzt6fc
MgzRYtJqC42ctmfU5kHvtxUw/Hq2t25TPSEhvo3NQ+hVO67YZwQ4EKNbzXA3M5H12rJ/pX1PgI4J
Ff9gTR2JQfk8ITQgUSFOYeYviY1Sb6f75d/lQL1KDZKgDmu8Ro6utLHpaNV6MIrtSG36xlUS7MlY
5SvHohLMXaYFEpGtpuA7Lc/SywG/jL4kj0gBN1IlCVvwV1SKxPupM32OHgcsBATm9BJogu1BtJHw
NigJt9vuT2kj95J7K1LvdVDmpiuMD4xx72PT3ik8zkb91TbDCzW2bfroAJW6LFUvk1B/sLkfZvcT
EtRbENFWVuXP5H4fi7T9bG3FgFit4ny+ixqa1FW0r9ry25r0+8E0z7JhwwJQw5VEkk1neiqU+yyn
wlokyHd8b2c5WfvE6A/58EQmAJW4urKhZ0iMQ3m0pnVlLOy57FlAHo2uVcPiOgfVVsutydeapZu+
OHAiy1Axl16OsgLnULm8GhI0yuZeM/P7NuBKqUy2hzp2ps4RNSY075qj3sKNKPF6ctI72SHxGnp4
xaittMeBgKGWm/d1bx4lztaQWwRjhzMyOZWHN1L1Y5uDFAAL+YRE+uzO+Z3TxkjN/TYhmCZ6cRmL
7mjP1VWvp2tj4mDJSm3fufWlxkZJYQMw1NiXmrhDGngbhMM4lVL2URRcOdYxb+OPPtUfMHE6k5H7
jqR1WtiPUuvf23Q4cRNaD0P7q2PttbXi7MkYrohiKB/dUf22J0Cw0o38c3IsZjgukLT6N1XPjcHE
BrpN25q0G710ertrRjZ6C9/WdQHQ1r5lGfeeDF8Aux9iJ/G93DuWhBunwVixd9uSb+Q3wJqa5fl9
o9x9aNl+WKRkpO3pY4iS2y2zyOxtm7UfxN8fpRt9Ufgkg3yP5+JPGcYbIuxPedmeprH81i2xBTbt
N0P77Jo7bC1Xzw23MNMwy3HcyvODa8cPuHSWA+MLj/WvIYIHQlOf0LA8V306Xf0acoObU7lBr31u
MvnDvBtorem+DLn9ohvtj9dp32E3HQsIszDqfNBAd4lR+nL8gxsD6RN9dblYQpF8lEn11bls3iL7
kncg4PPonXrbooWlY+nNrhlsnHvhmewcXkHMpGr0kM3FMnbN24fScsOVMf01R15yTq2/FQp9KhXL
DphuYIeoJhp3jpOv1byLYjNRVOJ9hOnNPW2NlnzBErSpso9eS77IA/m4cp76Mtoknn432SVmWK/Y
9Qx6NJ0zuuifuGFgqNKw0xGGxHB41KS6lymmijwiEVTv9W6iUNraWomx5LCfkiQ6JEQ8Q3M647I8
R1JtRH+vqGOiPbAiHQ6Xa9+a2nJb3DtDvYmYI/lKa0+a/elcEBqvrsluBHFsYPUZaTqPX+O6clcE
UHHQ9NEPCN9tPdjXOGXcyoHXx01ORTe7pTob9oYLktLu00dQGPeYErq18Eyc7uoHBshrxQhlFwJ6
XaXYOVAlHqai4e6Was8Ny+YqyKvz1JjHWre2peG8gtAB1F/lO8bb22aKDqUhL52Hi6d+SIXVrtqq
+Ggx4TtJw6Ftvp9te2XiQKYr9HH0EJ2sehvL5s1T5UNtNTXCF0bE3KazOWvAH00xhodx3IfEQkoG
CxPt4T3qhJ4gEapq7HZM7D6NUj4Y6XoujEsRZ1fIVQep6TujG6/FoF1zka8no90YKUcjBcI9fcGP
+8LI4jQ5w13PAHLChJW0xTsut+ckN57sCtNoPZ2rGVfFGOD9sOoEglLCkagUG/JmkAPY6NUBIVGO
gbbcE+9eySTwTVnukHN8+uIs07mr8+49snZKNZzB7EdhjfeNU7xH+VWLi1Nis+Jy+tMxu0zQWxsS
Yb31bmQ922T71HKNWLrEaUNHZdS860PyTLCnsXch94hBOWekxwvDTF72ZfvasT1v4vYTihDs/5Sd
1kicQfjFIB9Eg1N1+V6FPt1FqBTFhB0eiOQDbu3cwTMZAnOybhe+M4Z7Nk48KxlNhsL+1TnRkpD5
25rOsWgtH48lVPrpDWfSw8BP17NQGMVJmcPG1etfqtpbKKYwWMT81tTFWRFSyGYatq3hXkpSqPWN
S61otyZa7ChFJlLf1X35Mcjh1TO7zxyUeleLHW0Yu77c2HH1aFa4qkj8mKzHzbmYfjI7/BtjHO30
7CtwjJhIm01nmtU/BilHYVz6sR8QSFn2iGsjsegu56snTlFyCTvjxLligXoqxuDBINzjJgkJEuDw
7LDKp655wksssPrhe6Dd3ekLBj3tPrWpP6SWukXJXjFpTVaiH2d6MpEnG4BJfCIsoR8gqAARFP05
MEZ94xWj8DmgPyX2ZyvGKydXNkywuQiDP2TzwfGKp7Kl6y0daGQbLPw0JUCrMNzgsbrqmvzoTHKe
iuHRZOU/aTsdVf8b1sVyA3/NBmn7VgbFq54yAn80FCoD3bTuZwb5CQz5AF2hX4oNG071vhN6vi3N
S2/Tbd0N5X3ZDueSa/mYCQ7oqcIjC9btaIuRhGCsn1Gd2dVhIRlruXdm1O0SP0BJ9welbu7frCvQ
wDqSHB7Em56S+7uZ+6fEA7USRbu1rci7B+6Kbudxq2tnyghqjvDbFPb6yhOBueon6huUMR04Aaxc
qrk9GoyyDh8V81MKu5rNCIRkI9pw30us65DOnjkRfM+RnW7rNmkO/YBkHmbW2mlAdVluFJ9hYZKN
re3nRHr3gYEjDq/TPdbua0veDLq79lp7GVbuMHyeNXWPNe01EE7F0562vqV6zcfnZ++TKlU7sqIU
sJoG++YFupYkpOIwhEqjcdcUnb72aeb5+uS8mWRTt3GhDg3rVoNJnbgi2x+OejF7OXCtobax60fG
fP26qZLON2HarEK4pnlImrjBs8BUBS9rXhEPGFw8PjVB7J7gADJ7d1kFFR5ML6oPzUJfLrM/DBm+
mvECK3/d285LU/WQmkihFw5PIcULuqlpa5s72pTuLMhbd55DQbRcZjghnYVQnQCJ6HW6ps4A9HOZ
fEUV48cp7w/CsKBbOZV9SDODcrUcY1VWu36o6dSt43XGd7cw6HGAeS2glSAJPsXI9pSmnhhqaiN2
Ef31veJSslLbXJVysNlD4TITuPPMQeYnUaZPFCT9LlynKvParSd5eI3sWNTkfdSov7nrsty94cHi
BFDO68x60RIb/C0FKrHAKL1cyXin21XnMuqdDLuEGYiRl5zcSoXUsRD5BulFJQXExVUDU4JkSwvO
LPI5qUYq34xZc58k1jPpn9doIjpw3wDedqriWhV0hBhcsmIQJL6D8WMyXFByO+nme5lFNZ3uS8eJ
fZjL7LfXUXjnhPEugb5JLOW3qnitRszLmpgOvWmfaLr9Zok76+Ok1gauxpXdjO0qbJtzaZhswf8Y
OyiwuA+q79xsfSAatY+wzGWB6zAN2kfO17R8ddlr7yzSYWXMKy/ycLRYPxnEGX4/0VIbaW2odo3F
PnOpQM4dX4erbGPO7ngKiIztcw+qGUMHW9N2o8JSag8fAaguzP2ruUoPhDIO5P1eSP2gx2nGgSWb
sGEdX0Zwn3TidnuzK9kmqB+OVYyu+uxL4vdJy5FRUWbkK4yaH7CUDpQ1QPM1FvzQj76Abab6KUys
b6I/5yRI2WsVigZcsU/d8ZWIzKZ3nA3q0Is+svp4zR+tfLMGOzoErLwtBvC1zSsZSVpbMVrPt1yN
+DXQZQUhSk4XdZpg3LG3SWDJVWJq306oH9ukehTkCBFBVtGgLgy53iRqIU5q9RtFzQMJ1Wx0H5mh
+DW4VF1rqAObm6dQZc9m3l+NIGDnET2UfXYSIMnuxk4/oDAPnBLjmkU8LzYmzlFKl49TSSlUKpsD
4vSP7II9ZtQjpyQ6KQsSdmPHK8E810P2FbK/xxUrMLyPOzXUW1yZfDPjoOT4m8n0QwTdu66LKxER
fAJ59gT3h2Tfz1T8hlAfRcG+0e6Q0x1xcnLjrHlyY1r4Qq05xIfXXxoDICeRvD0+6i/Dpm25nRx9
RTbfr+hBAlbgPgHmhFRYfVmKo5anz+xjMi66WS0X5zkcBwopmhYutaF2eVX9anFznJgpNrN5scvo
Ie4cAhTeC92xu1lkKe5GuqH1kc1IA9xLy+9dzW6IKXWvkE9ZjrFpv4S5uiYOPiB6cvdyxl7Wq/I3
K+qDoYr7oQBdYWCjjexw5XRUUaIqgmLGUora20b+LXV9e3MLZv/rw1vs+N8+928f/ttfu/2Nf75B
3O7SyWL0lLtsReUT7hhjq8/8Cpsa0kewxPnJv9NlxKyAEfP8WJDrh2zpFkdzeXN7719v/i8+pxie
UA+ELOKMcXrolh4uDGgSpxbPxr9q9m5tibcPPcfpDs780izc+FMSmlQY3Vq3XOWEvohyc0W+NQMf
uvRP3trubJW7NGcvj/yfKsrbu3NngLF0aXS6kVq8pery9ubWcvnPe23AxRpIOps83CpVfXBFz+O9
Pcx/3r11Jt4+rghpIthhxKoafJfg044KcuixXyqybm9un7u9d/sDxyVrz+3yv//xrdrQydJszXox
rkvbhbF3++OqeMWv1jHRJCJ/y8l3tsnCBhZ9daufZJwKnep/lFP+63NwBLWD1xPjGOgtGH8yGhoP
EoJtFNBu7YbIcYDNv2fGNxfLAW8quogOoTEktbKnV52jKOIbMDuWY0r6XHP8TTt35JTKGyI+h6wt
61NlTJPvedoG5rvAoFsEfq5oLU9TIziEbnEd4mo6Nva0Nxqdm+s0XFIMjhtHOAq3p/OhBJ12IYsg
p+VVqcQb0JfsOHAISGZRXpwcnyXtDdNmLr10F8qDlqV/dQrPLEyYR68fp4ur5kc3AeFq2kF3isoQ
rGj93UCC3A9FkHK2XiXtWFzauuovnV173FHliSkD6MjG2ZRiODj1EKxVa/DPmGXJy40ns8zzZIvz
EwpS6LBUuVp7Kafcx8yco3yY+kEb9QdrNNrLIJqzUeIamUt5qMy5PLAPX73IIMvOOtyJsOisy2Ba
Fuz7kFe/hQNXk9fZqv46eRpv+Cv9JRepjwH53MSx3HFh38edcg+OYQV3AGzYAVk+PMlPw0NGcSvz
tzW7/LwAjZKZ4UuP59rh/4mrAtQCkNpGiqV1iChGGr32a1TQQ/FAF1etnYvrTLNKjzVzaObBd1EX
EwIGm07yrAh8nmuLYvEN7e3FJXKc/KJrz0yX1FnMwCSjKmOkgtxWzAtz02jGFedz55yhSJ/RSA9h
XDyaYe0gZdVEy/aeq/8lMA40Jmhph4LhXZhz6KPkdf7EwsRWNZ+xVXOUQAfIN0bFcTPKp4uhGAgX
3nQXL4+E2ZPGdI7tjaE7BRXQbr/DOsqz0iss9hUISDP0sks6mO+sd/oeme6ZDchGX55EJko4TRio
5Mzk+KqI2mQqi6S1uX3unz++/YnI6SZRfckv5jSTBq/gH+Rj/mZ57k8v57syr9m7JuWTTUQnsZtL
gPUv0YIXBQBIU1+ytn71PnmesMumFDxzjj6NyoB3GearzjZeSysl3+xVnzj9kW9mVNka+No89Kc8
s3xb0+9Ex07RkONdyQBmrznrus4oA4/v2oJ9XoIROQJBEVsgzJwQfJNOC3DpDG92ae4H6kt8uHfV
qgvajRcB85AB+1RH8x7rMFPrcmlOKdyBCYoxPHusVZpyH0YAB4gNUO+NtkLQohSQvgJVsgXrxOsY
jGd3Sj9GzWabysFTl+29kWOdMWgn3jPaZltCXVUg6mg1Jq29ElYFa+lM3RV+C3/wTGYpafxUxQGk
E2SrwalpeCpSGNte9Wes2YQ5uf7ZV9UuJyi9GWno8+Emuy6xDXgefwVnOxipdr4VoXoM4K2COqbL
i+jCWrJ3MOQ9lXXO2hPxFn6EOo0pVckqH957aT3a8+MccdlETXjfayD0Eg/PRqYCMF/pqhpgOsXk
JivtoucdeMzRRl2B5Qtp+C2omLyaUcFsN4UAIOavIODllA7No2vYmzF5FHSclc2z1wEHSCC7QTvy
tcm6q2sj3/RCPmBqP1Rd8sc27kdc0IjkzCxgbX1Sl7FNS5gPk8PRr1e/RVV6h4YJyb2mIgcTJiM1
3TRPRrm1FqP0HC5pO855eECS6zzrtg/flEqzaaeEeacn7ChbE8q7uVUFMN6WYNhYgjk3lMsTyiHH
ig0uynLGmkHbZhSP5zIE3B52ftzqBWVlab1BoCD6lNe/Tmh/O04gYIqhXfYWmmTiPYFJUPtILLWZ
hQBlH34NkWG+9QLBRdBt7TjhIe6V5WP7fDO0S83+jJ7tcWs39U9WY44vh2NZRX8NbNorB5P3qsnu
PTZngzlwMg7xihG9wNqsY7znAK1F8IobVuConY/LVrK19NMEGQiZAvajbHoKHxRKRDy1X4nbodRX
BdeN4FgG2XUV/ritLE4OnC2OfCoH7G6VV4WcsDInd+/Iud5z2i0em7Z6wTH1PdjJb9L/WLYQ28Gc
AgJ3BLsqzig5v6wcyJpZmNj1OPEzD1AvpBUnP6ONBO2s67Zfuij6bY283EmSQFPtleuuU1cjUv2m
lgwfqa6s/DS1xJ34ijRr3gpOlDzd1yo0xEcg6E2J5quMc/NQUNSwScBkFkzoV01ETQdtiby2O7RC
abJtRvSIpipkotmTi++ozo6sysMGZPc8HqzMOWBMQCb1Q8bRc6OZeMgLOjU2jTNtPK39Yw5LOC6b
nzXYVNyRIvozi4ugHXkX6sZTJNgzm3mh1nh7wBj2NT1ONvu3rPhVWjqu2mTiOMydDUlXnhOBRacM
7qAQXcjn4XzzMpSxtrGZneH9EpG7cczmkyZDbyer5gFZ1ttbLlkmhlJkHB6zlIy+xaQC9HD4yMx6
jzLkUiSohVzRlX5Ioop0zNTne6JB3cYVuLrBrObrVo1Hy+r/4rp/zcdi4HvLo5DmHa2cyWvWXyO7
/QnV8FzjPWCj1vjDSGamCcjbJsE9KguU97BGfe6mNXcbEN3sjVdBaHwTlh1XubGcFmr5W6IAQ1hy
FiZKt1W696N3eDKHHghwmup/glrjR3CqvV3YACg6PI55hjwRcKSOZU0Iv6A3js1SQ2xqAyYgOGnh
L7kq7HVuavkMxsxTzLq7xXcPCjvS3HPk6u55yjTfGG3SgXMApTOPyakIZ2JUbGl73Wl7MBK0iHZ0
GB6dAq2m4kkED2tiTDom4XBBfcl2oseno48NBd51+p31vXa0W2qjW7AP/kBLcLHNZdL4TsejT7WY
WqwyBC5RvilQqad/PrN8em6WU0D0bIHQWBc63RMB5rCTbGqWKkCVakup6ds/H+I52TU2EShSyvZ2
QWu40bL5m0ImFml0ur0nEZH3g0g208KlijMPC+ft3blBcM4zaE1WYbwWs9MxOeRLbm8cIkOUTvTv
fEQr3xjh0dCzUxtijYiW95YGEfzyFmlXk6xUURz0ai5OVduWfqw1AMGCmaN9JwkGmo6sNmY/2StH
MBcGsPk55VHBbasuTtzcT1HhJBueoLuKn/7ULG9qLSD8LLS326dSAMVrnCXFuu4EXZxjm9NjqomN
bCnucMN2azpme7q9GcZAX4NihSLp9XsyDJrvNJK7V5HoBM2hHWXIIH6mzKWlLFkV1CqGPOP4ATVs
WAVfAO+Jqqw5rE4ZpcknvCU1lGKAEE2Qf1PppbF0pfs+di99oxgu5gqvSJ3Yfqqn7Qm7o+7ToUkn
At2+vtBx4sWUR5yssIx5jAkVc4rrARfpaeR4smQy6nUCqT8zFIKJBIVZ2VN1QluoiFv3ODoqc2dY
FjGaeSnyHCq99lEXAEaEfX2Cx+fuyi68g35Xn+ikbU4FiY210YbL3SVkEHL7JGwZn0sKETz2Ck7u
TrNxC7jYzhSdUtdG27n9gzGKWy2OpbLK07D8EkLFwKBv4zO58v7QxEAtlseeID8BKOK9LmZt7ekB
RRdorkWQxw/NsKSG/ht757HkuLJl2X/pOZ45pAODnlCLCDK0msBCJbQGHOLre4F5341b2VVlVvOa
hJEMEpRwcc7ea9efRiCmvUfPNzUiCEdK7tsCcq+o+mNoQbyoStYz2tSd24wXEInhxaAFvyKT6aok
HXIxCeXM0/Zb5VABayo7QZHCcm40nHc+6M3U45qlrV2uXHdToBMKMMcugZdCNhqCle4HDab/fkAq
AZumFtHGurXu/J61HrDLbRQ6b6ZqnuIMIbQmmk1WIrlU5OQShkHBXMbxr/+1Q+CHBTX03wdQ0oC2
8Av813aIh+/hvfmnGeKvR/xlhvDMf9nCdV28B7ZB0pLkYP130/7f/6PpwvkXw5ghhUtOj+vOvoV/
myGcf1mkJ3ouuxgSKHWbQLe/zBGG/S/XtG18FQIkjusJ53/ijrAt+4/8J103bIsEFmmAzXJmo9d/
zH8SLeaDqiDjxYprhWpc3VcKqwMbFZJamcfJW4KA4pd3WQDqyJvGq7zzVtFEvuvIXYyUTF5/Rut5
7sZ26zvTzt5r5K20i+WOFIVNKNhgWHMz2wtvS9u971v9qi7sVR1ONlilkOCXyXpM8CsuE2E0V7ZZ
v3PCrzQLQfBInzoyzo4u5zXrQZ/pQF3p72o33ciuecYUZS+sEMxUiVfXr2waqs3JRitA8buH6uMN
0UKrzJu0w7UI4w37c7KxEY4bXRusgglNnfYJtijYILpn5VYzvdBJMST64x61WEpBdz1JBpAQ+Uak
l2s3IfxB754yQe9NZ+Fj0iDXtOih8ZyQmihUfvSNi6liidpHg0HxAHVJl21cv3mrXJ250Lqi0kvt
wQj3juTzWJo9TEW2UQw1+NXTKjsWvcYLMOinliowrrNsFEcZM5HP16yhMq4vl/TawdSB+xl3o36a
Rj7nvIi8bQH7nHdhNVfC1odjQ3rFahwwdRiOp51zuwhufAqlN0WlbfOin66oIMRrIL1kH8Afv8GM
PK1dYnl+X2UlV90wFSakWGxMAx9KZEfWg1RoO9h0stXLVAic3n8O/Fw7Cy9A9RdEDOSoBc6XP7U7
aufSKO6V+ZF5g9z5TN7GAgLWdMqCoiMP3Nji7OA2UWNf9fmWwfbHFnuQEnkRtq8V9m8z2MSGPi8T
JE0vft5o7xL3qs+lvKpHexFqQ4koapBXMOnqVcpxVtFM5qPQE50izHHZ2GEEbENWKbUwaHH1OSIU
oV07s8mgGaNwOwYRDQhpt/d5bVu3ujgpbx9aev0otII/4o28HP/+csUgd53GurqRyGD0PnZQgbgL
oq+iFwFj5WgKheHVaeIXdAPlahS2s44b8wVKxfjgm+0Tixb1EePJWwwIBW6V4+sH1hiApn3RLwda
K8eR3zTLXu27cuhZuEN5UuyCFyoFJyVEQGU27+wHwzFPnhO3J0cQ7IjL+n6Ay/OFHHof9CU24yKH
AaI54WvRc4qn3rZOrAxXxOAgtE7iN50U7wVmapekaLtcB0KGm6afDRm5mvZpTK+h4nu+nfxcYflx
7Td3CvalSvwPZZAPqJEkO4ARaWQx7ULo+Bu3MZuXuW+e+o5xtuljLFhvIgzQCP/0xj54SpjDN2VW
WMjSSHzMEtNdKzsQm8t/vZ4lRMc+PLbwtCRlNz7LRn9mS1ncsEql0F8TX+P6NiT9plFf2buml/4d
PRRzCVnxmGbKOzVDFgFgdTws7ZF7xS41Wlp5Uz6EDmFsMU+dNsSXV/GkHly/bg5YPR9pRcHpSYP3
TKPJAW1huimAAGDVRzZoZJSlXE62Y1Wa8jC48EHT1BvuC60f7hF47lD+pcu+yQlBm2/vQ0WLORr1
9eUesqm9HRokMqPCjPi7bLxNaqT+ttX213kUHX5u4ruk6CmiY+Q4UGKHvHwWJYG6k1vgq5yvkstB
0SKkikE9/Vj3CuSNnpz9Imlu7alLHkdgOU7SvzmVO133VZg/wB48RXkTQLPk2hD04JFD8uWxzy8H
DMQPjEDRkvpbcDVGiXiGfrKCtmU/jEPf3dS292SD+ZXCSe/o3aW3LWH3eY/OnPKuvaa5kl1TGUuv
tQRdqNnFGzcwHEosgxlhtX6wDLM/EIqD45Wywn1pOaxrUr/6Dr1tR2bblaokeget9AhsT/LrHM7r
me9PAzWnwq0c/XwnvOIpsLTmXsv17NgxXa4IMCw3skSlWDrmORAq+sKudHax0H6yA9GdPQzT8Zmk
E/vQeUCoLldXhYIUVHcVkWCNJV9SflWgrJJni7b9UZKSg/0kc196IjOXgp/XIupLcy2doHjp1kz5
CFSm3j+mEQJhvWx/KY3zyXD0c9ln6snRTG0jIkiatfJtOAu4G6xA829zKKF0j/GR+a2UK1dVNF/H
BvU78rATgIsCX2KWo/et/Z1DytyTZJ+3zGQboYLPT35Reud+6rJlGMjgcKFvSRu4RZiOL4bv1Rus
thEouqK7dTHCRJYI76seKZLtw961iyK9MuL2KqlcdWMlpcZpHnfPta1tYOnkB9R/0ePQgAmzZN7s
yyqKHhFaJ+tI8I4u/yVCQQJYucqzaR8EBNIsHFlPN7B0binod8fft81XsRwU7DjEk0/O1bU7/7lc
6nNeT69sslEHlIaDNNTxcilJYfEmE9C2LPQHzFnMvtSyyIolm2LlRvS7I8MoV3Eyw9m9rLpJ2VLK
BL2eEDSSVVcuUwtFCU0lpkEnPUQ5C2+cY+li4kPg9+PuzCDz8DsBfPaqV9PR+30SBaDwBCrRIkIo
GDOx9zarnFr6VyVaRKJa45NxKJP6JtPa7FZjlGWTBZxac771iQWRxaSwzcTEXtxo2PQkJZ3GSNyT
aojbPvb1Hdp4ZyXd2tsUSbmHtvUaeNlWD5SxHlTS7/CSfDAII/uqNO8ML4SKedE9VzKJr5U1vNO+
QPdewpK0mR+62XlZjveRSgmLVajfzLblaSlMS8tqD6b8lGP8MFEwxg22RACsLxpwHTqFfC5Uv/wI
X2NXE1PjQBxpWv1GQ+KwMA31ZQ7jnuYpigF0Rqix0bMWVowvO5bW0raaF6IHaQ13ECtEamykg2Sz
j0oA70AoSkq6QQNvkrP1SaP0seCs8WyTjXyQrclceDIr41PPgKlJcdIElrfOenXLcNvr7i19A7oC
af8tO4mkB0LpkqbIY9A1T/DHtw2NOZRTSDnK8TspQS3ZeP06oEzAjT4VcoulhziapYakPYNARaza
AZRRGN4S09wt7I3oBYHgyn/DOt8s8i+MBPyYW9xGddlg06TEJWp92xokuPYjslVyi5YqCj4NcDYL
kdm3FNfaKv2M4vplsshkSxXwhZpiW5Rd+XqK0w+F9WTrz0Ur7n2Z3BUdWWyZw/kkfvXOou/HJ0Ji
aP1QMQvsnW9oh0C1Z3/SDvUoV/ya1hPrv0ndDPjyyPuFoheiGDa1d6Q3tyIgtjTpVrHm7Eb4Ewkj
MRKaAWErKMZCK7HYdFRVwzkoDIpBEWBqwiWRy/7BAGZLEgRZQmZcrTj7oaK6zqfTRyF9Pk7JOt5X
hk2hOKYs0Wec2aZzVVGSCqzqsZB0Oz3mekB0ZXWuAovw9bC5Yv2UbBnVJJxwtFjDych7D4Bb36DX
ghqHE9MTPlFsnjwTQL8wcU7kMvePRsWledkdocdZZxDVOj8/pZ56xRtxLKb8M29FuW208UFwPq7a
uo/5GM1dZkzwCyp/YVeciLTpl2zEIBN5440+9oKXn+TL1vWJJ+brqcPufkwIDRLomHJX1AQJldRY
an3DTz1cdKjHV1MgnkRhnpK5wzR4ZrSuUOlOFaaPBgRI27gBiSHxevIMjC6NemoyE7Unx9Ep2lJq
Opmd3+MwQtc2ht+VxTliatWnKqN+0XSYj5xHmhtvxGZ/xO4XM8CNX+O0MEtkHBX5Ao37y83GD6Rq
uHuRqoo8qynRdzcJGjrmSRzO2viuTPcJxc+3Qi4xRtWVVX43GKlRuNCazMO93czgChB/oR3d4mzA
PWCX72hGiyuJ0kc6IzoF5iK6s2/wS70F88DWtYddEYagj9WL3qtn3Mp3jeOcyF+5TQ2C7AoT5WsG
YNXtkM41B4uUP5ZGCJzq8CvUUXzNP0BkPvCFIdiqLkaqXDpn/JLHbkJgZEPrwhgGQwlA0g2uOk7K
GltYOtkd0g2uaf0NSTLEKVtvIGtvAuZfRwN1WQxTsVFNN/vZMIaZIX7FaHmJPsxulPLLbUcS8xRQ
tamz7AyCnCEr3NQ1LCqtIyK0Qh1Z4i6gKYr3YvruMOnTj6qODQQ8LDHkFPhLFg2UbyYn2Zl9dG5S
A1uPrm7cES54Wr/5lJIKTSIeUnpF9kMDFze67ioaNG2r44gii1O3KrEbq1lwXbyDRu32liS3Ihea
TTi3R7webijArQarJfbHustn4E1DeG0BchnJb72Rtf8QFfWvZIQi0CkcMma68QF7fgZ38b3bmfcg
mKOHpDCf8VzRyGhKbUXpkaZ5k21mIy5qAX5SudcNO1gwZ6tqn/XQSq/6mt6KH40J/Bt8aauKrdzO
0/rrZkYOaulDZMKSM+zSWqGmspadOrPzQ3OPBYrFF9iPyiNmdwy9je5Q3azglmxpHaKztJynsKUP
Y9PyR0wQb5RH0pjw5THhWztqvNMZJDKaKliXIj1rGoC4ynbPfe82AICzjRN7MYuW2qPKRxSxy9C/
NOl3O7Xs9uwT9zamkPVEgBgNOFgocWEc6oxdPIEqX3pLcaxMNXfVe8jEStNCNZCNgCbb6qVBZtjS
QMFk0t4nGYTnyXfe6cYDUioY+95szbCoQ8MkbV32zQ5fPuRGxHNFJG/D0d+wrcWXVLt3DnQfbKvg
vwykevhBjIVWw6Zp3XNj57ejzwAvweM0HSgiJDIgmbRjz/TqZh5qW7S6i7wctccG8ZymQFnVXvRi
p2m6qXHBkW/8KxwBP3VtlO9KfHtrlJxsrEl+bebsnXqO4qFmiWjo5/rlRtNznhNjkuvL7X2Wlwen
Gf//+13+HYvowG6s2l4eWhPjVEQUI/445OWfwmdFaA3i6nLIy019pVYDUJbF5DLR+maQH4Uc4RZl
EIXQdjemjWu4OMUjhaS8/w4zFrPtKF4oeFxHe3waDcK6dl807dlq671L2YfuiMJ85bzgMv5Iyulb
xuN3ZdaIZOi8NZ65N/v+e0pQwZKC+cAkdgSBSsgAcu6MtYJt0NufLON7HGm9wO6rS/26GIk5Ul+A
1+UmTZkFlK1fVaWzsqI8h4UGn0O2M7bDBcf3kzuk/s4imlLfXai+AivUyW7X9bPHjqCiyx/4dRml
XPuxSgaNKNboPQthTdEC2qneqtiuykU6EGVCc8ijQ+j1C2FRZb+E81Sw6ZmuXSJ6LtcvOT1lt0va
9LawdbFtUJ1SsCpmdSniTpr4h8RJc5qrrM4mI3tOAV9sJonQCXAmVoowfsMeTIA8zGGCk0wy3Oc/
xt+XCBKwWEoFnMRDlhB+YCT7sS+RYswUXkrqDf4daX8ZDjU4cd8awVPaB8cGXHUb6deeXX+Gjf8o
574vEktjOJF+2M/8NVOsDQ0JmN5tVTxdm3pP3ohlXAUawfaUpo1OEFOuwHFU7GdWacimh98GmxQQ
HsbRL5BBNyWsCoutvoxuVWmqw9jNapR162lvFe2LRS/zUzR4X+Xo7gFDLOYlgm2znK39lfTgNOoI
AfP60Fa3Q9Bdl3lFzA5kOwJ8daG9tT5iTDdhiQ8KAFtL1YVv+iSuzarlXJpoOpQdomFCKyk2YCLP
QYaFeM8AeJhdf/IGg5omDt0p3UyNdVSkFsM0SbTyyoL3geQpW3RQQ0fXOBt+fE5mfeMQdw7t8X6r
2FAvSDrnbUp+wXmVPiC+IeQyPdjsotz0gXxfNoaGT6scNIIWs78gbs04W7LuN4LgU9/VEFbHPoHv
ZQpRdo9AR19YCIgSEim8VDu4o0s3qe3mVich3mip1eAVp5KBHyczFRIXIzsc90VaqnLf2BnhEyWU
7+6qyvzHonTESljJOa5IVi/K82jlLp2619H3SUbDjMrUdCjim87GhNk2pVyGdogwFpzd1LXbLEc1
mTQxXuDs2YcNM+gwNtIopMIaRg8lzRhEHYBe2AWw4OCn33SLEr8By33QMNh7ageVbmONjyHJ20tL
1cFKq15Dyg4o+ND6zDrK5tMqJBlc6BPiKP6Mi8ydaSlUJsd+ZfTXVpK+DT68LRMR4yoP6rXVlzuC
LcElz3TXwg+/xtHsTpHF6hGzNZwAf5m63nOc2PXC70g/jBRbGVTlVt6/VCletzb97p3mWbfwNSXT
Z+tVkIq1pNjYhmRkIIAkm+5Toyb+QnSz5hwpndAe3TkyzgI+G44d8uvOPgpCYtKIWHSBB2OAPTre
qqDU9nr7YlnNTmufkTYfzBDgT1ftRWrdxTkuLSH1U6930TKtombpKvsX3IZrTQdzWMVnFFYLVuiQ
dRt9QegNxpTq1KTqm9CA1yC+MXVCVwvw1XmZZTOzzNz0DiOabbcb1YdXnvKD164sPnUnAaKgXQ1W
B7jgyeVENBWrEBcCR+liF/EG1NYsRRy9ua8a8WzNSTVDfo+nbdWkPXN0cpyqdNnU8j7DnGC1xXsC
9mshIkgNhYk2HDj8awiJcltO1ocfA1WULkBAUJ4PGLfvs6n8hS5ka4BnKrUKs357mwrGHAmSriHr
pMg/pmj48BkUdD37hWnruu1K0ILybYTn22FzYZxaNVZeLMuC2r/Si2zT45OSCbRTNLTGK/T8eOdN
0wMkxvt0ViFba86ux0L0hGq7b6WPiaWJ8Fr1nYcAhaqZOww7b3wkLt3dBHiB83mp6pf5r9miLAxk
4aZvPtZMAV2gny1vKhbgYvDl5Rs4h5sxYisYQ6Rk6ttQbbulZ4ow/tNgCgMbuOQX/Grqp47VG57V
UzH1+3YIbrEG3DkWi7KJSnFH2cPGXtInN1bR97wV7Ty02YEg1njhWdeRjsI5MuV9FTsxduo9PqgV
FV+X6rT+2gvvLiR2M3AjYz0bu0VgTIu+wuOF6jRaFmSkgRqOqYeMc99z7QQseKZiuJ0/YtLBHrzU
K5fgYljKQ8FtQ8TpE9HZJZCknLcQvsYgnvEx5CvcQ9gbiV43Bv26d7iS69O6xqe0cLLJ3hOHfuNG
n6qxx2srCr2FbWsvaZS+mni/2Vp55HQmT3UQp4v+sc8LnYdF58uJ1Kb89MtfLD4esxlHiEZ9FbeC
PZp7U6G6w2LnUW3XDGMpsStSO9MWoxiepcObMjDDLDUMWVSkmCaT6drQ2Rc5Cc4Qg2OpRWryi2FG
J0ycbtc27AQ5YbOOMryJev0jlS6DvFfdBDr4W4M0wbHA75EafIB1TAV73m4Xo4JYGehXDv1u+Ire
iW9/r/IcrNgcv6ENIlwQc0WgNG8wcO3dyNyxdKRTr3z70a6ctwGdG72NRz+kwKH6X6xxn7r03u5U
AXDWXfm9U6z4bSG+MfuRGFPsZE3kaqtuCAPWkeOBGAEGhST5ZfeOWFdgdJJhvAtgKizSTuE/71Cl
94bxkblIHchvjEfbv7a77rFHHZiRZnyaMAntwKwkxP0djXQiEM5ho+31SCG70abkyrq0ofgkXHwF
SGCRfkzYpTZhiu6QGR0hlqG/TjqI9/hppAWzyBKfOsM8QlbNqzZAHzBRb7k9fiJCtK7clHUomD9j
trTVi6Gw8Wli5h185lY15NTdDctkd2aPzD8IIonDpe21cTrEiDUeShoiIFQpaQdU2txsVbYhHLIw
uJFa6EAMa+fSa+IeWrCpfUo8VxyFjzg8EW3W9QYNzvMkxq3Zt59d5VqLwZqIjLWDs0w9En6pkrbm
fVsNz6XpnVRALyOttBcqtrbIu8UQFvku0yhROmHEPMuEFkXjRxQCuZhwGbHN+zUR2gBaH9g1fb7l
OMCnbCUTQU8sH/V1ZMnRB2V7ySk0UUxvQd4br2CCmLLT6GtwIUhkki8Oatd6wtEf6PJu4TSt2oQG
Bh6rWxctL0CFYHpVTVV58rq1nhXBlWbDb/H4ievYhzAgYVSDYbytLGVvWt37ZHnzGEzschvSh4iJ
V6xJxl9D2H5mtbVpI8na1YtAdukOG0hcIrkJyqftnnSP/VPXnDET8fUekaJW5P/1Z4KTzFVHVDL7
FG+R1skjYVwUo1YsljrrJJ1qOCoUqss0KPSrEPXXIg788EmUqESrPpjxYfgL0C1bkwM6FGm19NV1
PljRyiLHlwYeEr6p2TA8jysbTyxdGzZYDS41bXgQSUnaDWOeV7BBS8IRs2H5bhm0k8Jg32YDRSz1
jeBiS18FRyeOkl7PHoc+GTcRUBvwEfHGBu+ZJ2JaF/p4GovmO9cqe6PBhbCo8+vlk97Sl3ZAe1H0
iz7K49Bk6uAqsdVKaKLx2YGazsrE/QasRf2fvl5OuVojYh7nm0ULuidaYYQ7VWX1QqnMIQ1ALOIy
wJ1mYNMZ+MSJz3nPuxG8Srv2dMAtrQn+jY79umnkLRvah9Dv37EXS+zO7hrcLNAMYb7WmRy3ftsF
SzXUb01KfQvrS7wKB9D4ekfw0aifbRqFNirEZegy8placq0Rm0VWskVRPV4ndFPWhs+UzpIdvLL0
aOLUDkvQ1N2VE1E5nY2wUGnES4MutcSh7CQWmw79mC90ZxU7ur5STfxV0TJb9nn8IFO2zcZMXa5z
jZGdIiDPbNARWEGJjmbX95vth6Q8myyM8b2uPelGS72engAv+Iw9uN96l/QmJ3fHVSeGz05ykw1D
AS5bvHSHQ0DnZUVhjFsJBQMNspYhMoMQZZDX7Mqa6BbfcdulrterMcMzVBq4mSi5340N6PNRR5pe
VnkLcog0dZC8s6iAxaT97Evz1oJ5tfQjqoSu7q48mb9CGVh63VMX45YNCw/HkfL1IzpZPQcpbxnY
busHWRoSUZ0YD9kE9B5yQ0Rb3zn5KWcynSfoFFKzybC1xMY3lblB0k5l36lH5h/9G8JiimWPidaz
IRcVDNl4xLN0n4w4m/um32UpIKvUcvCrMcXFeb1nLY1ri2ZP3IfXmkm3IUqHfZR49OhSsQ9Skpwm
l2WIY1lLaUzLwWv8rdYhLo5hm+cNSwSrHkD9dQUTTFsTN8aGfGq0l6KWh6jyYfSWq6aCuh+UwxJQ
OQl2tauvrTE2DipV7cJPJsYiUpw3Yzt+GIgnrlNYy3TP0pXI7pCYTctKk9d+l6DTRZVM0wifbZxc
5X5073c9Cw+XVzai9a4sIgZo1e6iMIENMVcX6u6OfeymEwCi9JhOrcol5pG82E7RoTHyG/woA6tX
l7REN73rVeA9k2tIDadAM/VFdW49tZgtwD7piPoWltecfQMSsharaMvzvYeqZNRUBF3DNl8OVokI
W+UfOOJWRRMDDwwlY6xGeNM4O9KC+GTnxI424g4Z7F7JHMhgizdjsApk+w7rTd+xHCJ/O4pt8hP9
T76zuyxhVI/dtc4cBZOHMBbDp+lAxaenHxlI/QOcICq9UjtXSX3EkvHojoKeu58mZzDidp1uSt7S
LgBIvWdbgngVfPBEEAIldrkHqABHzZqWschuxm66MiUwcJo7C9E25AwmtDrMYaEbUjE7VNFSqjag
ucSOqZbTekrCe9PNofQHAIHSqBS3UCBoJWrmI7rmOxWSZdFVoLBR+j9GsP8m4rEWFk3HvdLLYon3
bz1R89+IhjBEP59uUu1kaW2+5Xd3bSbaCVEByo+hPhlkzCDQ7GACeFF1sCftvQrjR/eFgv4x1Z56
a9ybBdu9PrBJ1/CYesS32auBRUH6RGLkpRZEx6F7J6v+4JC2BuuEFAyFEtFL+CYnc2Dl6mYOBAON
9qDZPysD3+yQm5txKivELZDRx/JWEWm4CAN0hwmOAATzjksdyT2FHsl8zSxZN/LwOqtTedISeQzg
5m+AN1Fa614j1EPbcfY+isynUHEttPCV6iA7kbYOlo6xTIzORant5kvgZCRFJNYJ5eay7yDjuDjO
M9JPMprL2rJyVLNqDSrZTLdHRZNuWTbqwyksgpctUoZMoq47NtV6rn/pjYswU87gBlO468zrrrOt
66tVj93Q1/KGPe+FmqG2XgoBhwiksYvYUlGUr8ycRKekzFfs6byll1j+Wk8YsW1CYWtF4dt2POZn
AFwnM09xHgXZcSh1eOpdJZZITXaWbH4FekyZK/llkWCyKvlGXIXLxqmiQ4ckhnlgA3v0Y4xAAtjQ
zfQYoiXeaDdSj20RgwugbEl49IEQtseRd2MoAGvRe2u35TpFh0JumbEKHZlvrDxP1wWowfWk+vlr
iu9aM3Pwj1x5ut7d+MCicr41tvvZfWJhzS+nMN2qQgbLtki+jNkQIpziwfeHHbKJ1472+6Ihmpee
cPNO+s2OlbSQk9ylAQnDsih+0ah6mtSGoZznp2qLMLx7kvpw3Yyuv0Fijv1FZWKZI0XvIszBo2kw
chpHzxBfvkN418Dan/Wt+6CcbahMBw1ofzOO1YkYBge4SbhDWNOtfYq45CUbzdZNmi+wEwmbT1bA
qZDVbVdZx0gCmMpaWABS8w+pbty3xAXQVaFRKDBEA7unMVVvKFbw3bQhBScD5llTAmth8rSoaCyj
IXtzXEmg2zwtueHAuO8dYubxZZfG2zJTmIPmsLOB/WTp4K8gf+SbVhwWaBPhVYDfRVGny0dwoAHZ
1M5AZ7un2YVqycJlyw+OQzMyYAna1kdHVlQ6LO9eC1Mb8UXzhbSLTVQKtsZwiMMaTZPM2sYJOY+1
bRGx2NT1p0lowDoG69CUxb4WXnLnXrkP+oAiu4Gt2xexQ70zuHfMb4eMtBuIj7dBV7VYnVb+EA6n
gVwo1L40S/Chmb0NE8OZxqWorv0pAwTRNvXWNUus9W6AldppkW03xbPtCvHiNPZdbdofhZ28BJnu
b614FBtGNSXvbAqsW9NL4iPSKBhBEwvOIm/taydjgExQSlNmqleCMJJlAOFwKJ+TZhr2fkn4sbCr
DzAUFbHn5pJQ0pu2NEErGywxi46CT1lrNQziEq4KSIEWieTYlAFyfSC/WnryRy3Z62ocz7qMr9Kg
rQ8+cuG9M4kzhYMDMYgg7UlorxiMBYjVHeYzaM0RcI6WCj1p9WSjBn3DArtvrooo9r/CjBbbUJVr
PHlbDQPjFjVySd6Xtu6qoV9RHNkOtg+0OmDOMvkZuCo+jaNzT4IoJqu02Hs90ush0O8jelG7QeQo
n1viW21H3+b4iBWNfaB13rUmDX8lBv1Rp0JoE7O8SXyhLZO81w+G6RLaR9lxrK10M2Y2zcOESCUd
C7WFNVG3upbzvYScM1ezPRE96dNsj3bb94bkjwuBIXdg/I41FTI/bAnbxkCjA1DZsxEGrZB7zR4d
iGAoeUuRVCwxi2gQfQiIKiPaQFwamcPETVNlBIL2wM7w+iu70s96p9Z99uELO3lK/fQ2Ss0PmzDP
tsw0irGqoCpNGoaHS6+/IztkVtS2IAwvu19t5UuoUXX7rFWAhSMnJy48JPi7MOxtxbwsyvrLCTIW
pp7E9A8qum8NZkqF9wKYKNhlwB8klYR5+NzjxN8kJtK+zPO3w7zj/IrcNj9ZUfRakj2whQB9JAME
BHOTHDJ+1NhsrAMccnoqFWvrvgAvUK/xAoNRDKY3LIWbQdJ2JZZsLQq6GFH74ht1tPaS9rUxah/8
Fl0TVsjffV2SkggRcum1eA69iKJdlbNAxpabrKXcZBq/16nvGkS3DSNXzYs1cm8ZRFE9ZwTShpDH
ksFGzqQjVYlnwep+JZV6EMFMYZrLxBau+lVXtA9Z5LWbtnFGak62ucIvRYw3g5OKk9kDAgIxbsLH
3IB9ZBQW2lnDVMuaNEji3hj50JJU68Ac3+s2+wXxpUQoJW+KWoC18CbS3Ok7LBGuPCURS8B+yp+6
ns/NMnHqpbI4KQGXCoTLgP22fxAKdEe1ygi8B8DiIkOAXLSkRbUPPdwHamOFx4uVXNj2X/Zy6imI
NWe3+X9/m8HuHW7M33cc5yP8PKRkKbR0qrDNj3qcV8vLHS/3KSsHod3lOnV8F6TZ38/oJ6S4sEbi
FURjyL8uD/jHxZ/j//6PzWBjuPv/8lX8fpG/n5H5rpnW/7wlsHyyLSoLaoRTkxl2Oczl2X+/kMuz
EZlRZFiX/v35lFrCEuJy1wpyVv378/t98MutP0e5XBJyqDkf+JHuPfUG8qQ7uAQS7vNsMPatPhQM
M9jmL5d8tA+/L/3c5kJSRtX1931iRFZU1f6+5+US7rXi8HNb46fLwY+t3eX230e4/Pf3g3+e6+dx
fxzGJloDoGigL3WHOvqa8A0So8YAgPO/X2xlaHQgLsf6x8UC5q9Y/xwtr3M494P9mGQ9W3OVCLDu
nSB2ltT4y594nHL6D/z547afq5dLGPGvZJJ7mz9uvzz+ctvlID9XJ1ah7H1ywJrzk/384+fJfm67
3CWlkEUFfr73H8e63PbHYS5XvRYouN7Y4ZIKyPbneL/f7uX65VB5V8ZAH/7ju/59p//ssJfHJJN3
8Jqu3DpEwhyanGWZbmmK3RdXpR/RRpv//HFVDC1e8D/+3YtNPLmb2JsrLqL+60GXR17+/HGbKAhy
NQdir36e4Y+n+XnsH0/1n91P93xe08+x0BdWh/owXW6+PMAivjT9/c5+DvCP///xJJerf/5b87Jy
N8bd/6PsvHZkZ84s+yoNXU/M0ASDZKPVF+mzKjPL2xuiLL0P2qefxSOhBQmNQQ8gHOicP7MqDU3E
t/dee/vffgT/+LH/eB3/7Y/588B/ecyff4twkG0H1/7p4m5hJcFfiEwktFUxaKQPM7cbfRvqId79
7XIx2M/CabNgPkdW9fTnalAywruKEuqVJFWhEXdwpg/51kpTwUiRLZuyxXITg7Bp0gZP6mCP+ttc
T9iQrp3l/zGtayRbbKJ/vZk6e97zxUoZnRle/mgEjXHwI2BES3S0ixk5Ln2CBIqREYFU4l4Id1XQ
37RmCSdhyR53rJnbfLqdqv5bBsEGqoSHKU2z90CHZQYI+D6Dn2Esac3CMoJ9bhrffjY+mpWf7qIa
U0Q+lpiLGmiGZhBvrZxVEjhTqkgjyjSMkvRMFZ2IaeZnYHXrqITwNEz5JTfxAiBiw+JWBYYAlsKo
6NVWpjq4q+ruOILtgrwyG3fSU9ZhHnhliu3q6L6wNGFro1MTCzsLHYvyk11Ms0JDDFP0+YIETtMN
+EsmNsmNtEwFanCil0AQMV7mMYRaMPrPTzbFmNTbA0HIq3Xcyrd6qK/Kcsp2LKDircO9nRXKKQpR
pJKIsRs79nLTFscp6qjKBBIVJIwBBXXomzAxV4aNChBoGe+Gms/O0fYByFv0GKIhzhXQOxF47aZi
Y956003aj79kafOz1/tvaOrIo0uNI3Xh65jW0j/ZSsKD4x7t7GTB9cf0lLBvaaIXcNdJwFbVMFgR
jLPj7Wnic0WlDxoKAJYfj4ITeH+DZJxetUu9xjg8s5Ycdy1Y3HVGpZobExRHtMcXyHMVo+S9Labp
3hKE2LtBsDIHVeMG6Xvbw1RDvs8PQJRSjAhLv8ZsDnupsx2VKgxhJW88xNcIK+pupM7u4LW86HHG
80klgoDQzRdd7ezI9ddokBSIh56BbMC5pC129pH41QGMjWY8L0eQlShNgev8g4Sd0eSIPFDLdy3c
4FJa3VedQ0W3OP3W2ADh6k1Y5aIIRpw0CIwGpGuQKYZNQzZEtmTLM+xbtkzFfk6BuSk9IYrkaIs4
X16COMXMD+QDz1qPexC0q8fvggJCSAVUPZi0HkBM5+CjE7s8bIO7yaRrrfY+SSDLVWiEH1MvdtoT
Yj1QUzqY9pl5QkQClyiXH32LxflKORhz7XF+9euJGKU8mOIHwCDmk9iOj7ZJt6CfGHc0e3lrmzKV
IOofQZqRT/NPncfquxRMXgE6gGlMv9La7HZzzcKYwSMUYO85WlbQDkRaUlIACGVfMAsR5WnmlF4P
GtJhbJo3lGXqbY762hkfTi1Z9gDb3HbNQ5vWT5jps7XPpFL51Zupe1CEErS3rZdGs+fSCOy1bBMm
4wGAUfzw7DfMkYB5WAbYp5A7Ejc6OFIsdTnmvYIFB4m4lsTWIJtkuzavjU2RQAnywMwbZncwbQyX
WTa9hH7/EUCgQjUuv5P5dbZSanpwhxpxhHZvPXl19NSTPqCyk1rZ4doH/qR6/0OPnbdhXDUCvCP4
z4JcBdZvkeGnNtRbMjgXfJkvPQWN0uJhuTmA7sR/p2eZbAEorHTVngL8IYympn0aUZ0TU1x+mD5V
T8Nj9pgW3bvZFehCerqVidgMHZlBxSSRkATXbokQVgNvMouOAWszbEKOiXVTdrjjkg9giPh/Koww
xCyO1UIiJqZVrzV7REjjmeuS92nLa9oAmxyQL24UvR0CP1kvErIalxg5YfWCLhA8eK9D2IH/oqoV
Yx/jiLbNXypYgGuAmESvU2q002HeqMZgIAMHwMBlv21F9qwS664fl+H0S69QfWvy+KrFEBFb36VI
v/PY+mprmykH0IXOIBPcUQlQDB3LtTxI19A4HAQ3VK1oCl9NXAowS0CwTuWDkUBxBk2cF9Op6hh0
tgysrIEXHFk76gYkA1w4kaNQzDVhWqNbreJyIWO6IfvWcDzC6I74RopUVTv8IoxHtYL7ah4bVHW3
dQkPZeUlTxls2e6xrhU19dW2HOVt5GX5RhoL5tStQaFqvemGAP+HN1xplPVQFXJTc9elBCPB1z5Q
Y6UE2g3mvgl/QzFuAlt8eTUCX0BRsx3bKAMDHiVX7VG9H6U5U/4HX6GUFnVJwzmNiqdiNHbSzDCi
R9hDpjp7i2GrlKJ89Y0yuerXYURRa1Xf4wF+zJ3seaLoZyOb9jFq5q9yVLAo8dUsxcuKDppwPM/e
xqVLnmg5VlZTqXMJ0N8rW5TUElFGyfaYBjhUoC5RaUm6BKfaG6r9ux9mj6rqTqMiXm8MGFxpEZPZ
WzpyTCSaAH/H2sDuTxHU1Gwi52Y0DLXSyroFJ7CxG85P8CQOTRaLka/P0PriQWGxLykrCp33SY/v
YYsm6GZYQj1YmzpG8c3Tr8GNn+x6fAOACCISAElo7+c+PnYyf0RfXTr+yvuKVGkXA+vtU7CDfB4P
csaQUs5xD7zRBtdL4JUS1I/Wa49hRyyH6ea28HKsH9r9aWU703CIcN4t1egFEAHutJxLcCXrwig2
wZIR0sVdCqITStHgbAlFQVzyj295C7O4RtaE2IVHHXT+mhZwqjBj7s3CArtM10sfYGiXrnVYfNR1
FRSryk2vtfNl5ASPjOG140XBYHiJK2AFxpQ9+40AA9E/xE1A/r9z+ejDi1mxTHCsPQT+w1gGu/YA
zGvX8rFwkcAqERO5Wg3IhO/RhDDYudUl9hb3gm63RjupzeifUui2WQfmClGIkApn7+AFP1k2XpXp
4Cw0gxdcISfL17eUUgMgGO4qHb5TCIwM4i9VDEP25vqQq2bCnmsIWtS2SmbDM8dGKg1alxjG1A2k
1BJ4kGcbJ07JvewmSAIkk8v8QjYAtw1hIDIznC7dC0UtVJplQOTbsLzJwLusSPnwacqFu5SHj6XK
fuC+Y3zT2YD1unuKGcQfKFE49hh6XFILZAzwnRdhf411K1rhYXwnBkOtWGftVF7vXCC3duOfNcB6
gDN46bOYzBfSug2/E+X+JU9xp3ohUEl7dhjy23zIAPlocSNBAOok33SWC7SBDDtzFpTV/AE/dcUx
h5kJD/UKqEt8r+kQCZR+5AbHSvIOEsrYdSdz0utWl87BC/SjkBO7Ob97x/O7mibQKObQvTetvwt7
D1UjpnTSxzIHXHQLTQOIfVmDfhCcPCzCajyBsKtqrp8GhtQckOfcezA2sxeXRX3FHbzrK3zgrI2n
gdMTeleRxHSflfs+HG5GP+FwqeN7k8vPpu0414KAlgyyE2Fc/oLUZzxuIpen9lPQehcMJ5/miCtl
bkCamoSEgtjbIfeeO9AwisViyJCt98MLS5BV0jhnK06fWWs/e8oGphuCJ52t8YupFIhybyFv+txq
1LQQej7CimpSV92JMGE8rmqs23CIqmGtGma3Tp+jNil4kpDy3bVamJ5h/NvvfKkBx5rNCt1drMxx
eHLKYWtaMI6mXHBvddkHq+6WGCpir0hvbWbjaK6fjMSKPTLbTV3PqJhz1O/x5dot+jZw9CccRJ/s
lCGRpzW2VxPF3+WgodIusD7iMj1S9Im7LNIwPi55RQ0WzTZyleUsRGcHgE4Lk98nlAOy79x0/mMu
uh+kHduXp3gMtlje6ZDDYEnUaAsx8TbppcREUr8BpbvqCshcNsOZvnqvJRSf0cc0BtjxqZJYRscq
ePIGDLS1EbLuJJSPV5YAuIeXwwAhgDkFeWU+9AqoVuF8JB0ddj3taTJUFhjm6dEyCC8lnIERn3Aq
43CxnP04GEo2maZOi+o1U+EEGd9pxkb3ecpcztI8H+ptbvI5yUFewjE/T0SZl00ScOCppeTNeREw
BiQxMuyq/SswF2HulDEiA8DnlaXc9aB0losUtFvDIwc6PdOFNXtDsK3SlAubsK/tqKXKACqsEtMu
sPoHYwq2kwZoO4VZto7BGK4dn6O/FJO/ZWEScobATGOND8IEq1Vq/1J8Qy0ScGxE7T/XTcDVDoR7
y7iLcdevotrdpD7avfA5SlzH+nA87ydGXyIqWB5tazj0k+WjPJj3teNjnTJ9TMU20bm0pFfAoZw9
piEIA9Zh9FKEcQsyEqZI1+w91gEUYZo+Fh7MHa+JuTCa9bXAoFiXmP7arHpKsuIcGeqqp0p8Llk/
D9pHgzct2OHZEvlLNquShi9GAa+V/J6wJFX5nGwQrMiJtd2dWwxvbjt8xbk+zIjayjLf8Xc6m2rB
vVMKtArGhljfPCAIcPBU8qFP3bsOMXQ1Jfm5J7Ek0ChX8LvfEkiXa/xPFL/fd9JACGXrvoKTRNuE
G2wQlc6ZI0/SRPlMQ71V80hQw3ApoI6ue8ASmwhVwJfDk9WLJ8Pvil0YTfck3PoNaIO7nI7mvk8C
ykbmV8+/95i1YzLJ3VWBjrzWOmGBzQJTgZ7eJFZJu7dzhW1s1TfdXrsR/iFSz9lTTQL0ykiCA8ck
1OzI3o4JQFjsdjzUojdMWIrJ81UbEro0aW4HQD1v/Y7saeFuh9p4FVl25TWdtQ/GaV+Owa7sM0Iv
tdthqdJfUd1uJsc+sr4gE84CY1iqjVryMfVwY6RHVtLOUSzOkz6mVqjsFb9GbVnvC3If/mtR23jw
PKi8bvQa6Wg7geMi10LZUOJbmK6ml1LG2Taw9hkYklXRFxSCkGpRCdKe7F7TAoU9QO3cBAnfmk8P
DTcE4PWNSYTTPfCwZDFfqRS2Indvp8TQWg0sOXoF8dGDU4gIUGAS8q9k+V0Fbggmq7roMNrZKRhA
H9xPlVqfgCAOQZR0bNrwI9f6Kx6mpxQX207QzrGqOeOhoLnsDSH4kc1sL8W0W5Bl0xRThNdqaM1p
iBRaBuG6DrYy6yugogphIGAWEsffZZCdDBdPE1sw2pcDB+5R3B6isdQA71sXip31PdiEOrInE+16
j/Ht3cXN4s4j8xN6VVOKOEs0oJ1bZt9JRtR36IddbUWXOcSoWvPHul30e2O+AQF3cOnQ6N45FS8k
lT9iK9hZDjVdWXUJfHJecPDOtFNt89599s0RaJXAyVGziy/t5qZvJL4y1D8X9Sr1LRqXGIVH1XTK
MF1usxh4XYyBUSE2r6pqeOYcxQ1iwlzjcqi2TTjted4qnzugc1R8mJnxRAaVCjDUv2dp4R0Z6uBO
R9/++FJ79gv+mUc3pwqUfm1qYKp63dJmucLUgSMJLyV1WDYLXs5NPLtlva8btbPfDGWR/7Cfx7wT
fKAULPLhMRS07+DAThst7dce7ocJrHkz49Xim/HDExGCx3BWB3PxvckwalkKr1gBQBtjD0tIkXxX
R+2ULkk99tatH4V31Q8X3iDEzFfbpzHq78BuhSvVWPh2Bho7pPEaNa0Fxam8ONnwOOJT2E1RfJvQ
p2H7+MjoFb9IZNgNm8DTQMx7nOwH8wMr9YdLcrk1ODBT55mK0AdLQdkN43Pkz/tUE0HJpqu24WyB
8oVp5ADc8LXTzqdwsYTwvo6EqmhUMRjGJNz/3Tm2V4bVH+vuAsKUUlWsuTKmR0ubb8GyefVEeJpB
6ddmCT1W0e/Qt19VPS5eARh4APCZkA6Ifyy8DcjzecDRwiqmK0oKBw3SVA4Kchnoz0L2d1UEedNL
qHNougc3k9eYLNo1IgVrKqz2HoolL0yIjcyTHxYAJqKMpVcyKb+iPILQmV41ZIuN1PmOvIY5VdNU
G5mZ4W6M99ZUXVKVjuumzo5VP5InMaptXTofqdleNRZKLETPbZKSv020/RkFxV0TO1tewnUX3cAW
v7TzcCoE9JtUYd2IwV8M9n2gBemM4HcuxKO1ZNZI7DyK9L3H4+DM1lqERsWay8LbmVPQrM0vt9NH
y48fIOKER1qAvnWwfNhR9j6Z/UtaEFUpbJLGLYhgLx4uUwo5M4kfiFB8sIT4MBabs1v2O6ea4JiG
A9Ud3MhF7qfraC7leob2Rv/0n0nluB+5ZG7sidGsEVtXuNaZJkTvPpGgRVM9wbm7xgV9n3sDFDpD
vM3hcDLoZYz84mxxCQeKstdlicVgoN4Zw2I8xK9x1sj1b+1UX46dfQZVFbCAL++gQa+wsHFxUaRj
AsIfqr6ei4EyPXYFTPSy1Kyu7Sx/wAy5Klw8JAXul2kgwhSZwUuS4Ip1Osgv8+Bex7O0kakx04sy
3Ku6GNbGWs8j/Do3Tndz6F5nZfGhZP2OdfymzwNvG3Occoa8kHZwt5Qw+UV5jjsv3FuUZ7pDF24p
vl7byXwRAZzxrJ/3tWNvnQ7SD7c8sXWytbcwSnFR9genx2G++KlHj4jd8qYq278fXYY3YJrYlbOi
4yguzjaFATSkRFl520TU0vR4X5dDcJ5qaymMIJGhOFCY5V+I++2ZiL8Grr4wub0J2sBgl2ANXJ3M
rZOA1pP5g46st3xUko1exLJ2qPaeP1Nlr7kxFvED7gXuwwZDGYbH1YHd2IOe8tcF/cru93HwNAxz
8iB2MVMXXWevTnVqquCN5UF3jCKWKAGD+pPw5LbBR0Uzn5OCYrIOjZCM9ZLJZslQh6d8EqfShVbL
XvNlzJntzp27a6q42OC0GNjTY8QhUMNkXGbpoaA9phQIBPwAGFbii33vaur6RxkH3mGcxaViV34M
85Qhphde9UBhdSmanT21Yl0lmO4roINTm5tXIsPLXM91iBLhslHzImOfB+Z+gk53dISHHX/yAe+a
dn4vphZPDWSO/Z+//u3flnouzkvkm42bxSle4MriXqUdtvF5uc8iujaK8ZUurjPCT7eDSj0R9pyO
pZunJA7cd8Uc2SRAvXLtThx4P7vZZKHayYBJnwm+ulXPc9a0e8iK62bgHtY3DCBj/VCN5UenQUDF
irvPLIYjDGR/7wa/rjsBe8mQhmrmxnNb99glcRG0ZFNEB+K9pEhppQbzhzQwJw0r7DwIPu1Egs1R
jNChKkmfiHxkYMEC33hh9UkR4LJkiwSmTSizgfsV+RbhF7lKJi7CQRccKco+GZKJlfatFz+9dFgR
yAif6+XXxYsCYyuzxiD6PvjesychYnjFgUoQbOpTcpoNdZ9XN1UChgFnzUMBapUcBY7zSjLSdG/I
MK4a1/tuRuCZMoTk5WR3ySId+AKa7Dw219IIB1IQNmeETwFBZ+irrsf3CAaVVuwJyxpGN05r+1j0
8sc3HHZv8FPwiddpxCRUBR3NMFXLkWW7K2sieAdC6qZJ+tcxb1kOjVQfBHb+O8Rze9ap3oeMtw2H
nbId+txg4av6pKq2fmS8xpN79sNfXFDJtQGenIuoxJHjFVwek4d8eA5sYik93deYM7HHlkS/R01D
yljizPAT9s4utjwYMvskNsyXFPKul2ogdSkjFmhQzt6MrymOgazSg6f1qAo08heqD7KtaAgY9CYI
Cli4uOSsfbxY4RIcmXyJIZt26qSZHDKkwqfJ2JPg7wwYl+/YqkR9NQt1GZ003eMM4lnWNf1Hemd4
6mMmkJgPjCqDHnGlD3lWuzDe9MgeTtgQloqMUh2lzG0w949mBsnRsGuSxZB+VjYDK6f6TpP6tqFX
6ZBRXYOXicyIJY861x3WHYSpdmb4RDPvR8eQj7tNKQibMjHLyugYUuTHApp+UUX+lWlluOfRza2R
41kaLOxti/QUvNdMWAguCdau+kRwgNAggcowg6bHYuQuAPMCZI5hZ2cIf99ferEgaPKuovDJaVjz
I3uofvCOXc3EL547+pTAqO18O0xhcDQbzHMLeD/t7uocEah1Wr6aobxmLn8OHbgKHXObMcOOPDDW
ZC1VHZOeCA27qX0EXn6N+GqcNbI7iVIuYi6w2HiOz4U0bvxK2ntpdPWun4Dw1wkBjbTYRktP5xxy
cwhD2V4PzNtTj0hDko7PqiAHaugnVDO+/2IGNsdENojb5CorGauzb80Jvqrrxu4pErOb9VAX8QnY
vruqG4b2lT2K64ajGAYYsECN3ZMNxKvvU+zsLOvPUjvXc390Uq6klA48F2q2D2TOaFMC1H8l20UT
agyx6syc3JZL2S1oZWdVdozVZMRhIQZpXaM3AnbmBW0n5TznGbEx1yyCtQfL3YIS4QwVuVlO0bby
llPyJqPnhvwJp7CdUfstpbRx0dUn8rUvWvHZBqZWUPZSPDSc9pt8fG4U77h2+JVWSsCMGiEua0gy
yutfHN8xsYLnJ4+h5HVY3hmMUDiiELr5Vmjta6E8gkTYBvxus5p2ds0l1FxWWaB5yRR6OMGhD9Oo
DuvEELkAsCuLPWKxHTkFbeFn6CM9v6/+MJTU97kVbPtkegHHcKp6t4eakJT4KYlWFBMS0QxAYIxn
HiR+ZS74BJzws7JVt6EZ4CpEQ2Vw6Fs+LXQTY3NVfVsLn5l0wm2/JHW9wHvOot47kFPqt2FdAczH
g7qx6vrQwfQtOJKdgNQUJxJkluosaW9AaSyso2uR7GRZ4XDMycr8HkPnw7B++3H+7or6zq+SrePU
t3OrqOCJCZa3wQfePZ4tLUWg+zGALLUZ6fDdZqx4lBj6y4DGrMhPJVG/bSPx5jfSw6rQGGuud1gK
pHAplPO+olSi6SB7rXHGstaYWYtMrFjZ1+6tkmtlPk7phtv2MbFpSlZEcVYUYBFo7ljMhuW4E5XY
Z1X8oEVGhaF3a0nBwtCYnvsRQFVrMBUemyfdo4iogdxdSH38OND8rcZs5tWH56jVbxmo6Nb+tfr4
1mO3zyaYu2Lfjy/SYjvQkVdbRb5gzX5oSie6CUtSCaWNbMBaZWjx85b9G/AIPN3BOe1oOpbd9+Ax
0KcRngLfUDxqhgKllQFvtwrF8MN+okiYaWum8y1ekA+x9NNE7gQ5LJaUEiV3QlZAaBzoNu5MzXDp
M782e/Z8UOMY/i8Nx/bwqXuDFYsaDibXnn1alLA+s08S5QHPJVwiPHbGltvc847ounPIFTWVk+0j
G4znXG9SkRxyap6Qau3buvWTqxJf8ppWzZAPmXJI/5rjiP69mqxNpIfhUhHNkg1GlhF0VtR9TFN5
wx2WztPCXhEqiWGiFvhAaMJNyvZEsoypv59Ut8ZcfSctXhAdJQ+W4QfrqGb0GpUOhL6awQkBuu6m
UOs4F1/M2od3ER5QX7GxC3npW2S2eSy+XBc+qAvTOW3aC52YfCumMe9DqHY38fKHw/QtF7579eef
yKl89Q6ThypVvNvWewRcMB5yDOJAxmnZI9K48yjsZX/cT5uq5jocVOZj0sUJx4Hx0lbRsDEty12H
9sFTZMbk7L+EcQRUpmGmXbb5AJmajUw+zKyFVs1Y0ow5to+9W817iwDStgemNKbUIHGRI2HdZPWe
k4cUsUdESXtkf02UOJZwXGMVLnt2Xmm5tZu2u/SVd58VfKDFTF61MhsKOnW1SmOQlDwfA7ygWXpd
D8lNE0wM+Rkzkij8HDoTJqmLLJ905rOtahd3x3tVF8E+GglYl6DLGvcmRxHbEGHHToxzPqjErkdi
NTPRbkqgZQmhrUD1RMPLq7Tpxl2e18DDggtQsnOo2KuwLcMHW8GLFSnzGBM/tF9VLHLGHy65wNhc
79a0m7u6o+Y3VpA4JvRPyX0ppDi+EWQzg/6Woi/zEju0ZOgiD3ciA/9Wm96v6/RkD/UzzYkU2zYs
N9wJh207cX22529Jk25jQ2dNfl3FATrn2Vc9QtIw3KUZWeD6X3Dsg109NSlmCs3BZbWPI5hwv8Hh
Q05zi8/8yUzhGri+/JJ9Q07eNkHL+Za9DmgAtcJqlaG/bPtQHX0sP1dVMj6ZMxG+sBKo7SUfgCu/
4Qbsu0isSYpkuzHwks2QZI8QIpZaB5L82Mjx4E03vY164MjgLbrFgcJVZR0M87az9Eb0zRnwWLbH
lnGc+uCmahGIXWYRqTli1XH5mcSgXvLC+Wnm8SzBG7BKpQUJgHjAIzg6BYagdpdKclp0x4zsVwhv
JhGR7rQlsNnbh9rRRxNiUpePD2KazXOHF8iqHG4D8QEuhcPi3f6xUhucMawIUeqZOVfKzYDPzarX
OSWVXGmja42Wxsztw5Jan/B/crX3pp3Q2t+0cJR9GXG0xHdZCZcv5FpfNvtWmkfVZ9zKASRvM7N6
z1RMtG4krmSJn9DpPlKZfmqIyhz91n6o+V5kPKxh4qQ7NbfgahlCAojf0l2NgmaT57NKkCCSFBsT
BhRbh4+5x7OM8Ykr7FWikye+/3v3syEvuQmZFzCmZejf+ga5Q7ZVTvgztuN9a7k/VaZfvKl9QIWA
QprQzyBcje5MuqwO2A5Ic3HvoKMKMtdKgjcyIp+mk3ymZUQYqM5uYF9XtflpBgOYpQKf2KJmFZqi
THZqwMKK6thT2dRTv2ZPe5czqMC9l3PhDpR4tbv4t7FIYsOyHvcloOYhID3f/BRu++JXIdPooryp
5c4MuHNyTafGyz/ksj+PACXIzg6IJ9QmxljqDFntQhaqdeVmW2eJuXDx+XatHwRNbxvN/nnEkrYp
TPmV5eEdYeHoCobQ1ejMfwLl5wpAGAv3/KSWgpiizvd6cowttjmH1QXExkLtzWEMT5RYUHvX1vfk
wLaGU3L6p/KqYVMa6loQlAc9kPu15gpPkCz5oXkALHyhj3YheN/gFKViisPylk2YCrdiGohARP41
kw2qrKDBe05sbke3eIyq5tamA3UE6sDLiDcDOdqNx7R83TDzUwBzVzVy+TqeYOi5dnpKVH1HlRhZ
3bFCsRoRMcY8YViV7WstAJRUN3o2TKjN/Y7UBHi1lEVZ1R5K+lbJroSbuIC8o+kDpN/hHMOvphSi
LrZGpa9CLznSN4BRHceRCYBxC7/mJWazmI3kXfqWJQBNzcJk0Q8A4jtE0KsTwAp+KGJadawPpesb
aWjKHLNpq03Wu5kmHcK6WlCRUsLaHm51aH9W8jq0uWqO8eAih/36eBxKCl2I7vg/7qSp8YFG4D2j
oOzHIkQrSa9tNqVRyDJiDK0bNxlvogFL9dDh9jCPVZjlO5PxgMrV7WgRhmM81eyr2riCKwParLFe
2hHezVJVRI8U3qE+WfuFuhSz/RDYyb3kmrLz3G6fNvPer8yrgDu59JJ1VyKQKZBJScI0kghcQkTC
qqnQwUbJ37yQxU6FL4YeCfYr+TEuQVX35s6lbQYJZWAHPWIBENlJjs13kPTfaYtWQbOqWd9ndddx
0kxEYcpXfPff8ej8dH25DSCd20ZG8a4Y0csmQIY1u3YVfTKSRbAnQMbwTNxQF/QYOe5z4o4Hw7KP
hDLrjdDWKR7EgpfFo9NxQ3RasranX7zU29qouGG0zbr35c6pucMawyeW9dss/ZT2AjhIjwx174iE
WXx/5csc+JsG9AFRJ/PJLxvcSP5b1GFtR+k8CTAJtOwBCqSK4uTk3gNZKwbcufdkNDRaB+XNH5T/
//ka/z38KW/LbArLov3P/+DvX2U1NXEY6X/5638+ljn/+4/lOf/1mH9+xn+e468G5/2v/n8+av9T
Xj7yn/ZfH/RPP5nf/vdXt/nQH//0l+2fvoK77qeZ7n/aLtN/XgXvY3nk//Q//tvP/6T1wJR0yPz5
qP72SS2/4e/PXN7CX/9yBDcBRv6fig/+/qS/Fx947lJhYNt/Kgqsf7Qe+CaFCMpRNBd4yqd1k2qD
v7ceSGv5T/w7sqrLK5Duf7Ue2Op/+wqvHk9RlBUg+fx/tR54pv2Xf6v+9nUfv//6F0dSueDavkMq
XLqO7fr8qurr4z4uwvavfzH/V6ximWQmPCvZPbXof+SNe6S+dk7WrxNWsnWfS0yrDKJw5DQMYg3a
A7waCV+m8bcaq9+Zq+DBiRqIMlPcbEPqW4bYv53aPr/yshaQtYYxg3w7VZINs9VSGxSz5WSkT1et
8wxW1TO/CMy7D2PtnChiZl7quJTAtbPHMlOaK8s0glunQ4eHm7cHcreM7CGXNs3E/GeG+mG3Gcyd
V0Jh9XHAC1T1FnOT1NgWTcY9JnnxJ9/CbwLyLcvw/7iOJP9EcbhoGP4RugtRmh3n1CbZs0f069qw
j9jZqQ0LDyTOsIop/IiDukI5x3VRFM0tDVAEh2z/5LrzMQ80pXJDFq0TG3E2HAe6ajrrpA2oppoZ
KfAx1ucB0UdnWuqlSIWmftK8kPNmfD5Sg1TYzI7tCiNV5+DTjZB1Znp1vDaoL3/+0Mo6enU9bVNj
Kabl08isYTd1JsTb3FfrXiQU+CW22HtFY65lLO6l75DC5/e1DVsJxxyuq6ZhEjUN29pkWkDTcrl1
K0pWpL949zsmrFTC8gZn85DK6acZJoKB9gAYXgAYyUpCIuMN6eEJ2A9gMDcdb5usJ/48iPXYl3pd
98Jet4nEAI3Uz0bVv5o3bRCH28aS7pZt/mOOtp6KsbiGK4aXpkkyfK6UattDGRDWuIGjZjWF/TQb
bbfNyyzeSofhTJnDqtNYGLOMXi8MyC8QbYCaMycpQ5Ajwn01oE2kQyvvGCkQCpQaLyBZzFtlBYuS
470HTjTsCm6NVpdVFEqhdddljsMlTjo8OsO4VqrKNtYk2jOZ0ZW2lbUpWC/ohUCCKJafilFlf/uD
t8ZQK3vo44zWDTwf1IoDMK5u2KO/BQE7oDHI1461VMp7Ex7LoDrktRcfvJhuZjti81hYHZfnnnG/
2xrexmEV39JjRv9TfQ4N8571HQnmWbNOxz5vW/GZlrRdG9omAyOMSFoMj7U7hRfAKUeREvDP7NL7
TMnw0Kt2oi+iBeWB5yjy8RrE7saurSOe6eRHedGZ9dwnNCkH5ctkk1z0/Q2+vVtRm9SlwcfbzAb7
AG2An+8UXYXGeAn/L1fntZw62qXhK1KVUOZUGQEGjLG3faIytrdyjujq55H7n+mZqdpNG4xB4Qsr
vGHStkFJWI47UerMA6JJI+1Co8CISqC/QV8zPFZz7lOQwC+LZoEtb+nGLgqe8MjCYOgKDBfs7Lir
C0pYybig4NMDk8B2xc0o5x2MDZiegs6H1aiV+0AqCgF+jDvhfMKUWBbpS20zVAN7wd3SXnCWVgTZ
UhtvKe6s3E5gxLECHg4aBbZOy1uVAiJUUMBbNbrO4pS6VBpwU8EdxKogxGwIg8wI4TQPq5cAH7gG
SQUMv91wRltFQYUJbfdTTPZgQze8gXqhJQLbE3tzTlFLWnpxk61Jcm3rm+kuydUryIONWTS9D0MW
Fp1SDaaGGD6yJU1HP619kovLjItlXNOlV5XSmjL6VA2iwujP3Nv4XVe02f3RCuS7Jum7FFDFoACk
nPu+pJa5Yre65s/DWFInN0bQ1AsafImCJH9YxbMJhEVx44HCWxkvZ7HM/zbRdG00omOF0jsuN+j+
hkS9c5DIw7zPGlSuBzm+5zNSSzEZFBWGXVTPSGD009+2jJMV/vTV51TaakD5rLxzMLBq2rKsaoDw
UatcktIbtnRLyyI9A9THCjDGmiMKr5gb/0UNg79SHis5AEL7UrXnclk8YUKvfvsSG1QTY3V52yrA
RmqaYY9W8hvG24MShlZ3N6xgPlAYPtMog/6hUdnRBKIhpHe2pGPDRxE+EhJrwOMrIEsewavAxWer
kkJy2AhyP2aHSrzACxiDHrp7EeGf09bf5U88EYfF4F+lh/ik9Wh957O8TwuDzvK8iwsJZ2y0BNNY
JVHIR8phtRh5uhhDrgDMIYX5B5KqwESjx3ediLt6erw/aoD2aDP/iYBAo46evM3i5gntHRouf2pA
wk7TRhLqfAiqF4kIuzfRwRmQLydVuqcVBh4hwkaewBE1om65LuX4F8AIzNrUksPwom5EBQd2AfD7
32pBRrSnI+bTWq1O2y7SHS1fgs0U62Zl/JHwfKVBGnGJK3Xros9FiykG1rR9ogVrgCBLxpPwKJ0R
tvViKNghpmkLihVV7H5wEgnzijExPpMkOY6bglo9CDObteUmtN1VmthZw7T/UdR2b7SpgIWy4GJh
corUIGxWgzVSI0J4NdzHwuJPJXKWkoRARD6Ke1Da/I75gcTviIQPB5n8TTr1UxlAA8eJcmskBMSy
qkO/Y5R2XTEilfqHbuQzxpjKcYiRYKfBEYCivbL0GB2f3mlNZk/sG30+78vtckMVHtWX+eGAgT5t
J+NTFTCkEAn5ZeXHYAdypTxzJsxTFKRtEukBPUsW7Dp7wFSXNjuseZBGlTcfhBHVbkgB2qbcM+Jo
pwSobNN4eS/CsX7i8OigyA/UkNg48Ms76LKI0tDGIOZf13CYDjdqDRt7AlEWFd9M1WUnxMAgtwrd
XW7xo5AIZRrd27ZT6c+rId8g7NVtivHbWP5Mcr6D2DOYQwLqO9TEP12oPour8F5UK1SvLmEja/ay
6vwNhUqdkygqgjm6H3QqqYumw56gQq5iwh6fSDGoakUiKuUUg6V08zMUbKW1tjGHrSVvYqdOYhYe
OC9xU9ylbX7qVfkothQLehXE/us8olqfALzWJUdVGLKD8RJmfh+rN1D+mjNAMSk13St72B1i72bE
H3ROjnoLV3ZqP5cHIJJmPm/R+Nw00VEyqm+p0XZd8wikfoOWK/mgWr9tHgbCKQwxsREeZoP0Efj6
Wlxib4SZ5i3E6fukNO7l8LePu8FDOqjEqhgloyivvmZI8dmXPNA2o9uFy7aOXF147CL1W9MlCWU9
/SfJn+ppxIVhGWlOpLCMaCq+p4YckhVyxXBdral9+xOsZdRty/MDyCw8O/0jAT1a/jZbhv4YUQqj
WkbXn6tUWTrStbG8WN2qetEoKLjcly3Kudpy0dvoDvbwBgQwMNa4UmzkoPxW5OisUk2l4V24TZyc
ZmAEnFPrRjobaSop8DeEXcUKXgmUjITYTYo/Qp2dlwWuYBk6guFX1KI3IOzCDgrNtOwhiF71FEsC
mlC3fvNAfrBgaUEx6GV4kF4a2i6bUhCZ89tS4N1AcBr6xmwAK4C1MNM15JBVSkb91ttsU3hzW/Cl
TQacJyETMOtKI741aJeWIGDCePOWt/REwxEZQuqiNIm9XpE+0E04ppFw12PjWd2AVS03GvVLrHOj
RYV0qOzGGm5AVxn+kl2lTMBUTFNfNsAirClFL2nsjlKXotGUc/tHrfVLpdyhbE9tLQGnSPHS1GT2
waJOJ6cTc8DlXeQxZAAYUEWjhZm2wSDAC46bCRjw74+qgZObMuOIQrOgDQxgyv/5ze9z/Gxi2xhw
R/l99+/D7y8krj2wlPXT/n34/c2/T3UpdsPNI/H/3+v/6+t/3/x7YP/vPRlaKrI0lF42lD3covWL
2GG7//zIut/95zh/f9WoG9+QEZHMuzBQq+Fa6VkNrY9T+n3YbMX//PTva0hs/e/XBgQKAvSLVHSN
gM8an8Xvd/y+S/m/b/3nNeQziFNJk/E97ZSsCkAYVcFSDNQ3kzBeNfUgfv6++Pue3we17atg1uja
dtpLBdsV0Zv/8/f/PoXP80ADXgelTJERNMf/vHFTadQmuULVKuQwr8oJcTMTJYNksn9f08eZqlne
y1Y2I57TPboLyNlmtXmu0SIuZpTUfn8chOhc9vA5Bg9vhINw7JQndisQ/OQTKYpbSMBYBKU0L3sz
oEA1v08X+YqSzwlT7Mka90QuUOVuUNkwOn1b3ohIJfSBvkqT1JHVwl6C5GUDtRnUlHHQwPJqgU4W
ZCVm8pOetk8015a34TjX+iV/Mc4yIj1fMsL9FSos9MDMwqLHA92xtuvJHX6Yv+QqA60BusAfbW8l
+0qjeuwnn9SNxcIRCw/tp02AiSs/9l+lamUPE+MUegbViDI0+q9oUCaDLd+7Y4gAjtV58htLCYhS
F/lR2pxm+Fq/ZHtor9ijQHdZdYlyW7g2ZjqwpR1zz+jdzYuiYI8Opmm2FRrbIx521jk/GeeF1aIx
M68f0C2CNUcyG5/ADzxHvVs9IzfW5gce1UO5NrAXxNqkPyuKDTdB42HOwpHHjQ580+x+wNYv2uAa
fMw478h7tCDxCi/HCEzwtxZaTDBd2JLLNgvWkqBBgunLkkxqHaC5bkLypLT4gpeN8jI/p+JN+Dx3
lduH9uJjZyPv82vxwQKdn+Hi+LCWr+W1ucQWqmIuNXJSs8gHzUOQa2KL+Ll1/+jb0wOf2gj9dsFc
NafcAiCfFvRgvCKaJ5ILCGWEHqIndl3Y6SdCRT7Wxn+UU+18kZhGB7hIk/34QyVa+MjN7BBhBn15
g258whT5ADVoDjBZXFVXbNJDE9jJuZlMCM/2ObPoEa/t0vWxSm2UZM/ht7EDIWT3vvIevhg7ILue
dk6O2k77Lu/8H6nkH8hdu/ye3DaNF34Lg9u/KanNUA3PiNOYi0n4xQWQ/W3HuIoBjQYr8MT+Ec/l
G9q8Z3ZFAADaTnBoAZKM2slH+P61vRln44yPEFAfxNQVatrBtrIzBFbVM0UkwBG6SxE/N+GB0Xg3
I6e6NT8ZPGsLKKwt2x/V0yl6/qOa88Zuc2tPf2Rzwhkyh/mk+tqMehWS5ejCA1m2N9Zsob7obZ4f
cDxv4UF9+pGfn5NxJ1g/KKO195o2N2pPp8SBH6rj63R7QfRGtTd73JdIaZl4lzn28vdWButhspVR
zekma+tkKBY1tJIu5Yl6+qFGVdxc/Ow2wVrcJ6w43rJPZq5UdcztGW6Hu6tuPcUkNPTt/36VgoYb
BQUGfj21lOehYga4jZzauDuYUbAsdnPjc9MT2O6fAmibBwDbT2DfTTYija8dLpQI+r0qHnUWaj3W
8sVg+zqmh9nFoxt0u5k8Dcf21F97mSXkcTKOs8IYf038Ga5C7P4ou9ZvZHSo7aS3deefkfKTWd7W
yslRQQHY7dsXMCQf9McLNR/2b/hZHQr+FlTs3n7gh3wUnkIbab0ZrB9LENOZm8ko2yO0GAXrxex+
dht+Pd0yJ4PrUZ7ga4TRTqfGEaCIJwbqFzXx2cp2ywWoZ+gDogWNPje75Ck+g1Dd0gE/zmb0QZEk
tZa3xMF1zs0+EicLgOskAXlOdSFg4spVHu2NsbigeWDq95QoxRGPC1DRvVtpLqrzxdNHVZ+ly/AX
MjNXpRVcMOONjx2pVjgYLidP1dZqPrun5PlBW5LZa0/th/QNAlTcvBLpUspqRifxqE8u9gYzDCYy
nu3zchA2tCQ/x28VAdT+2PSugkOo+bHY4mIZfxPxlMrmHUo/dFvFFp7Uxs1uMGjemgEeLa+Ah1bL
3YIG6Hqd4xOt2cpaG1s/ldfSB8b79D79lOpukRzkcFnCEgds/pHBUnlcFScKaD3iCfBnuEzeqJ+4
Osu+sTCLVcz2DrMX9SeqRQCH0WYkjTfWkR4/Dsr4Xh033KLOSv9kcAFVDx8dal4BsxB/rNnMlwNz
JHHE8ln2O2+4behZBYpx6CVHeE6p12zcGOFOcJ8w2z0AbzO3nu6+TXi17hhX+c5mueohWvM+tyMW
hwnY+EfLOqzylGvQeLQI2ejd+f4gUhVB/NiUf1igrfXeU6qpPotgMWd/Y6rit2yTLC3aMXYBSa1j
D6KygNUsVPn1tieEeKn0TOEyf/kAcFh9IiV/XZhRzxyi+NNeOeH1pI8sPXO4Q0iQ+bZLDTPcdS4u
j8sT+oDmP/9F0265g63YR47b3WYcOmDC2dRZn8DkWhgUnqtbdUOpKFb8cAL8aCKAMKFAlzkziqlf
4jCYxs+inACFNV7qcgQ4424hpjUOgD6EbiEpgYEUPNxdplvxw87AMvI20FMCUDxxPFZ9YpyzvYUB
LAQHYyifYZV+G3819MIkUk32KJch1DFXGo8NymUn5QRns7ggieqCokX04S79FIHOcp5vv/QCuxUr
pD6XT2Z67bfuop6SYKewEbku+udqF/AYaI1nF/TErRVzpT+lkdOLMEIvyy75UQcN6CYceP2JJrA5
iq/xC6ygdQw8ZS8k3vf+Da5LgGGlTbM7CuR985HajcXiyZqBpotkqXd9Py2wx0w32g+fWoCU9G75
E32GH8Ke5tkeuIZNAcCwcJswcdHtwBGRj5t4e3xG+4RAhwqIFerO78JkszihzOKi/5y/nmGwmBTo
6Jq12/GJm9PdjI3HJbRw9uImYtnM+ab2yzpMG2+kamTWe0M28S1jdezcmVY03n6fYP4W1jq4by4i
kzBPYHOd673AWkjSAJkRmbzwdak+EHkk4OFRLPxHcVbGfI/EgI2uZJbbWngYAYnJ7qbwdeghhldP
15jSbxK3kEt2EbdWS3eqsk8Td/OMAqr14xmaJfh7W/RQZz0IV4Bcj9YFXgMZeeMu3HLZjQCRfbSn
GGWlc+3rjhe6VLPs0EWFwmKUP8twjczKmS4zfI9T1Nxz3Sq+GuGlzZGs+JbJJiUZGitkUTGAwy1g
64sswmaog6UBDPGaLtWTZjGWC9/4XKm4M5hhwe/1z9xgcAw7vOZA9obLi1LnjriDx8l2RZlq1q+U
ONXwUOLi4iB8IpRf0kuL3poGI8qFbWIhqkPt+wh5b/xQbCoJIPUClp2Nn7vlKbUXxUczkOmyXwik
NxBdWdqY/gN3rriUBvfWJVxpboCJG8Szox2BKhPvxMoTAwYPhh+UJm50mVGDrVk4bEJQAup6ZPF4
7hRbfW60A/V47E7BRkWj87XswQPB2TAgZWb2RvXGDrMkZ5Fu2DISWWcOCpM5YKKLBOrdwpyl9mtX
+VF+BNS/Le1n8mSDMOK9PjHP9bfM6XdiZ447KiaSYQE7oOhPdcUsnjdQiiYrRkMbmZg+oFSStVSg
TRyAcLjXMGnCkbBzE1YxZjwIYUu74j5LvCNNe5VeBJWgyknLncRsleZgVk6UVJb82Cau8Bym8HEt
mhUf+p9QsQ3laQa6Qgn4W9jY/1wP1r6cLSVzFI7ZY09AN5SrjfEYice+S3f1ldCF8qM47ZDTpP1X
j5a83kuH6T9kr1mQpi7z+YHyLefSmC8K5pzRAZkPydKOjwBMx+DUC5Tk87wH2Ap4ZOv2aHnm+1j8
EZQD6CcMXD8S0RI2DlK8OHwCI0uQhGCfXv6kyMM+tefHDQr3JLnoOYyo8WYe4DYQrOKtS3CEAUaJ
UClB2k7WjnJ3fQiv4fyOaiP8dRYXQEHFRy+aRIQgetn4YD9CpLWk5wVkrLl1MZzLG4cA44GpJbYu
wbIvvIoxr54oNOrBwC4AKdZL7YKk7hiuV2/VdrrlVyF7oakTQNo3pp1679gJpjOMN9yBQFKShA02
idnGH2u/LS4aEJjal8OXPHVXq4bKKoGbrOGLzGoGzxdaZVfd2y28tXyvk23J52FzIpxhf+wRrems
6cf4mWbkn0D+2Sn0Sx0ZF5SFV2XMlxgrgVhwoVaiYgA9TOHSnGjSRqOX6qxtMNmACLplBuIO7eR9
E9ngVebhL3nCxDp7pRaCARClRgkEk2zKqjWpFL8RCYDI5OWZG24dKDVlRyTv4MFQRt5pHX7+9oQo
comgaGFhhaV+1fFzuit1H6r3JqjTA5CKNQhjH1FtOj2PS9S4eXygHI2xYT0dMniVYYcY0+MZ3CAS
KqsInqWJI7wwk39pjoEysTY3YLkTDaJ3pQVZxr7cZOci8x6rYxa9ZNol+5h1UPk09HMrukBO2LJx
QK+V+/ShUNu614iPksv8sCtJqvWzeldVqDv74ll1NJpfByViLyeIneuAyvfjh8VGRPwT1ybZZZum
dSzmnpL4D+Jl4YY3ROFCNNUwCXtrN04Rf4dIqf2wJc2oAe2S+YWDZs2BTSPXQUQthK2IgIm1bskv
s2CPL2wP7E9mf2LeGIFMC9s9AVomfm2oh7vEHf218KlfWY3ZPEWf2Wd/+Kh3lflRfyMe+/a1kIm9
wzfuv2uFFdzckJQmnwkL0+PITXjTiWkYoq+UBfBzPJPL+smxuKQ1uD0wb6DwzOhTuCLVPl81LtKn
bI+nGRP2L8IuHAbZxvTDS+3ioZhnLKjwZu7jG2sp7JdLwtgDPA1bwetGUiO6SXSRiVJ5LE/FMQs4
IbO/qv5aPPDw6lo3Xqru91RwWW7I9LKgPJW1Pz3P32iaE9IkcHMj0cdwVqUYwahGZaD7QOgJWFVY
uVuJugf2WQvtBZvVlQtKVYJnk9krOwzMM/q559hupuO6kcxX5hbfRObuNTeWseoyeEy4jONrIstg
zTqUVyYvMzJ36ZVTL2BNn1mDTInwafIRnKIJvkOkByVnwXr8JE79jWItWrq6Ax2+CJpsTWSt5q94
22DO5vMt8BTGM3pA2TcibcVPciku+r7ydESCTe34ezzReEq/RGc5oAe9ps0E+XXt56cQuDKOqnrQ
SS4nBaeGjytsI31Cu35NidaG6XCTCai2b+kfcnLd3SDX64PBa0zhniGM/aUjCHuRHCIdFsjSNVgz
KavOZ4ZWfyJT3bwRXsKoepdFW6Fc4J7EHXdc99oTtRK0xqk8YXHQIHCLzoKFJTzm2psvCkdJh1Yy
gDSXjn6O5RThJ6lFpdARNpMP7b2rXWYN4seSYGZHgiZ1+/Kjj27kSLd5cknaR9kBy228V97GNjy9
2pFmiJkjZ6dWOyXF342J00zi9hN6HlTSCYBXWEjaOxgjxFD8XgS3Aq7LVq0e0DzUzeF5ekIQSdqF
bWwSzSryuQp98V2j9qGdQS92PwygHeqBiSVBV7NYsgZLWnajnX22Bwir9YuKqsBXWIPUsAqAC9Ad
3O0ZwaaHYkEUMUGuH9Ahfmu+VG86TC/xPnxrbxMbJkkn3KMOMKoZX6yot66t/laJ9qayPucgbU3K
iWbh2tXDHgkhbPiAmc1m37Rm9hn+Ha/V9lAxvGqfMleWXCeY7JrNTKy0l2Rr6z1Ve9gdf6ZP9jO+
5qPwVGKh/v2t/lugvaBSbyJnU4S/dUdT1co+8usLWHsAlBeikeFDY7sGzyrtIdPyl2Xlg7igzIgE
BZpUVvfzgH9nMWchXEAmQ0Nr722fic33hUOGSV/UHqhhSu/Se+pyI8XsKXp6TDsUdB7SHluKdDkA
FZFckgm25/JKLFB8SA/vRacbxkhtLCogFDCo9LBOm7jQY8xIsQMcuJe7ud0hHOLxqijt0W5L5p1A
Q6M7YiyDPU966DJgnX6h3+rQmZQzzt/1GzXfWgcNY87EoUa3L14NqC7tM3f9CG6yHnBV5VRP23b1
7rpjU8oVg6YG6rrm3fpBfPyhQldiR6kfQqTqljv/qMhsgeCs/3uSw30hw7dEO1O/zN1eW+NQLTmP
puzXlf+SNZYRfyMANgp7vgPPmcEL/5YnRv0XtZEtCt9+N+4MHRS/zYJ2IMdf6yNQ6vwQyDoLa2jz
Qd2zHu4NlfuFXrwZvlOnI4QvqXkQ8ZItUbCsAyG0dlxoqB3NLewpn1v9W4+Xt7VW3Hz1bfvclM9Y
ee5D1dLeIXySeD0x7jFCyDyIhGRvbyPLz4JsOcr9b+mJTMMoP8Vp1c+0EBOqBnvOj6yofA3la7I2
JnPMqk74m7itn7qALpET2U6vfNid5DKDzwwVCdrKb0FX2qupVZBtmvOb8MQ2hE4lKwyIExo/BFFo
NEZAigmlpOwpyfCfcGd/vSAfHBFWYXpIIww5yzWLZkcEHYY3aWY4vysg2p1mfCVXr68FWY2WPs13
rtb4RqzFsgbfM4VKw+hj0SMuDd+HW/xF6kJcTC2XBTJxWZZ0X0r3JBb7n7y2w/dEuRJiphT96Al1
9B/vrG7zn2LjoZSwh+a1YExLal0/SJQpajC1noja810XHR/wAGDHsEu/bSJzvm9oYltyTWkm3LiZ
tyO1B1MLVgSOtT2i2c1MuwCpANyeviDZlGSOgH+y4QhPXOQEQwpqhYqJLsBwnG6K8wiaxiSudplk
8r2/giU7UPBoqNYQgBrvRPc46/Ij1X9SIUKKDTUrYgSNe/CKnjwyjewDwFhkHwnSAdSUibLI33zr
ElFlmkXJXQmmyVFDajCEJSAj0tEcqSr9TOobmqIgraIg3f0RrtREWTIQJwwoKXFY3CAF2vBPRDnn
r8Km2DygVUH3QjDAnFI8IDkGSt1cr4AkKXx/TEf5rTxlDnvbO5dNTN9C4izyb4MKDdTz2hbE+2wa
78lHFu1YGjgazKbufBLLikrCLprs8NNwAuo+v2gktejTuUZ1kO/w/iQWuI/4OmF/uo7A7DXEQ4uz
P6bZSVfhPYDBurJqSVwZcour7I/X4pVOsvo4NBaydQxC3l9Hh5pBfUeqbXud90xkitUgwZ6MIyXO
VRKPzQdaRis5XBDWroIQC+q5hqIUQBgHoxBQ++mWlpInZq9q+1bAqK5dmqHkr9kL76Ww0xBcZA4i
Jtx37saIoj1W05SESKtxVtHPMRFf4/B3E971NobjvBs9IC5T6/FR23IXURzFa4lrsCu37xXKpaBj
sBSnwpQE1Npn7QOlai3ya6ivrDDyvkCJiaWfYxZCu2y9R+TnrYfC7Tp4kjXzYMkmtQb8AkSCUVnS
+3W4D4ol9ifMPDiiWLAFdgKGypXABNo3FkiADDl6jpVP5gd5w3imns7dbSiQNuu14Xx7+cYXspJx
PWqWlPmF32La3ql2KTlUE/mZlKu6ibOlwJFCx0AZfRrrFdM7/q7nby7qML3z53zPmq7YXOie9BwZ
uD2XlTPivGrCnZE7Ygsy3sKERJFJC4xfL8Br1n6OPp7ZC7niXC9F8LlGKb7TCIKRX5kcjG4AaaDY
Q15ccxcpUX4wOvlMbb6w74WCX4l/OOucYmOTvVL25wmHT2W9X8MR5HRyibo1KyU7Hyn1pmbDXU+T
FKVaRwn3jHMlGwwR/2fCEpVhdLnYEgdNQQMSFzOejjfQlho4vd0jty85jK2WkDlEJdbiGLlFrAoM
pVBlhbsI3TW3aVF+bFFwddOvGM3X97HyRTiflO2PRuTjP8PxUyehVAmXYh20hqNt/jBWeErJVVLX
z/7nm/mGbb/jEHBhoqahoOZNf9wmPalls2WgwkujGJuQ+1sksnwqWmpcfr6ejb+8PpaAy8rf0xlf
bygUisbh3NPE5jZyOgx62eGomET8hrdwOya0PmgNr6fN2cIw4tDyDurzegk4RviwnP+CJgrehYLF
H3G8DIL1JtXANu0SZJu53kByUFOI1/aN+EBaNSDZiHL2HqIkCi2WgWLtcfrgi8crXQKBjMnlezkd
/i3dlQ/UKPOoT9we6sIZWbOiXHX1xKxQoVDWbiGj0Lgb6AqoogkBlZMF/8ZN5MPWiQHtkMmg2kND
s+5F3yvkP4bLjWWC8B28kdvOGXKaiskZ4XEDlUTyUe9t0B8qLg0wybV/AAyU6Nce16mMfJiPRPQS
ujNd3a29edHyPcUTIaOYcGXM8+UhqGcBKKfz0M9IaKNBW+lnzmdiKBEPoqN04Dbw3i0arYxFWMCU
n3ECJTkF+krFnXCHsQqs8zb9qK0HbpSrzFHwPm7Dxgi4DQslBbSa9CMGgFv5xh/EeJ9vD/TrGB/c
yhnL88JrULugDWhAjSDgDhCu5XMgB+6ndfbppH0cFYe9HGhsMC1g+fXDnkGGvuQzDdKotda5mFpI
JgLxnLnGTtwQtoDS8WixQWhBFxFnp/hTLD2Ojnmsxg6R4zy4XeqIWyj3UHXK3fOyRY3Y3w6XsX9P
gYl10F7zXaEcgbSJkotwQScdez5+cR+lV4k7WuNbGQEnCHLQwdFTf+Mec5hj+MLc07srTzndFcFV
W2A4iMvDja+PZivApWXc0uZaL2y0R8ON9YHkCYTjUu9+L79ZOFRwYLUyJo3mpsy7f64wa6nQ4xxO
RRValE0ujBHPBD3odd6BdePMUBDnljAXuT5qh/g6wtR0naz2rLxSw+Nq4DFRZT6EFUYhmAJdsrGl
4YKVaBXgxS6ts4mutRw7YHXQj6Soua5APG/xjyGRKp2a44YCzlQsA67pRiHQWAcHE7JD58p0qcl9
c37cV4ZlSN9OWeuTU77f3ptLyDmRODEYk4ALS5q32l6QcBFl6YCLLIxGcbpB8w8iaoiIADihoC1u
y7Ln69dBMFLKhCSNT6FF9VzFS4gqJ1mZSedCKp0ZJZKWkhpilg9z2jaWx+qJ0Cr1frBAzwnyeOie
7eMvUKrY5zFeBSS8EMPYPTQ3LT/IHhhkJLjkwApZWzW9ZFtLmQ8iMoyN8CaC8fyddobiauN6pSHi
sJJR5Ssu7JmEFnIHFM6GwC6WO6QyugZEhbNecA11J+xRLPU1JndgLQfeRYcR9JSNcEr42I/yBUh/
80KdDSTH1thvEPTZlFSILjrSOkyDdf4g6GyAL7SRrMrPuCVUGJAbNre6afZtQ1JhY2DIlJyewleu
qCgdQXalVO4lDF+wqaJeDXHM19DD6vzWuK/jWr5wLym0ijREaXtiYNdTqAf0IuCL1zvYzwC4pJLL
ClRSJgXOhb0Z1+3xMALWYUnasvqT4jdPOvh+TF626NvhbOmriodhXRY5LM+VgrT2ehZj5JFACwTq
TNBV6cTSPkh3m3S3jZGeAwDuRiKTx+lTDyoFMw1EJpy3Csb6F4gVljHlpwmELWKKz0XldFxTwpvt
H7291B1GrbilWPGwA1ku0z8lSDluBXwW9+2yl6MnOntIkI4xxgW2Ov4Ze2TVcCa0hNiJE2IEK1/F
kCikP7OYMq6ZixgJK5+UEfB3lr268RmY3AqGLIh/SlIITiEiB2qfWh9Blm4yRcroxmZkQEkV1ibe
ZOz5FUv7GnPEu+4i3HluxHjWosj8onEK9Y67xk6ODY9gBEIGA9sqHutZ8E7ojetTzUbMtwUYiXw7
YGsdrU9/jaSZ9wLYz3cqIny9jn+ots4eOk7s2znbqVVJjEaa/mi+scCyZ6ONKe1YSQAoLxAy0Y+g
GKRemJaA08PutWGh79x6DCQ+anH6xOn6LwY8PZBQvjB1+4TFzmZAxenzzAkBdmBWwOFe8NkWvU0f
wC3BM4AbBgZm2MvYK04+Kp0QwRFurIULd2fKnXrcK4tPIYfLLZSXkIiLheV3MWKy1uf8nTHDlOLI
WImWcb3ZvInBzGLEysEtikRPRPsM2f61EHVkW2J/5G0sl90ngBAWKPY7Qd3x9sGbyJtXRSsLlzkC
sAo/Kmj1ybE1wBkTm9uRaBE28GV8K3sfxTKecg0Jzpgt4kyOeqaDo24p269NBm4rf1VEEHPAjB+3
GzY7KDnpjOqF8iqAJVPva7zHRxGCZB5LSL508DsACKcZ1eGR0Y+CkDggeelTT8vlz2cwAbRkiMQ4
e/2LRf5MbZRknXx13b5BnlD+BFmUW+oKM+g7UH87kBYUk9mcWypMIRF5a/UCMv3GvEXQplOU0tyK
LB7qFqucqMGZBwuPmYu5Phfakm7RqGKAnpcssIjddsHQ4n2JmzgRkjY9LQamdgZ2N4EKWTGS09Eu
MpCcOColXq0pl9WzLNgMlYwQ7AYYWQqIqlSKHYS1j7SHRlH0DynIoCeHWDbuxCmm0S1Aakm0FkHO
NpuCELO3IBrCCAl3SWImTTI+3iKL+LylcNZq0P0fbXaqE01wYewubjcpt0lD1TsKMbZGnpCVC2VD
Z4xfGsUgkYqkit0qrAJ9Ub/bIvqcQjaZWmZ3jpfCG3QnJa6JIqPcZYCmTeRVc+x7N9fZQOJSW//y
989DdBLcMDNOvy+1GXoWW1m8/v6uKLKHP1O5KVdaUCnNPTammOFMTcIlG8ZDIoGpzP7nQYoQ8CIP
5sU+1gGDSrWB4gUTt1XqJoA9/N8PcuepasVWMj0awg3x+d83pFr6ZTywYZWxUQl+HxCUgO767/Pf
n0bETTdFWeweaFzQ91BBMf7+iA46PwpVnXplueyFBmSnkCHAMEOChf2kM0cS8P4IneOB83u0hgAi
tG0yVBd/f/x98Z8/XP8aZCe/+ffFGkevsSUH6ztqPQhpocy7HsTvQ7remez3cH5//H1RrZu3rUgn
cZZhK0WF2JBXstPV64X9fZjWp//vtd9f/L4mDbGPtFTiIR51KPR845arY7e+YMs3IcKIbCwE5Kx5
bUUJ3+wmxjGc/oYU4ckhjrCbJQ2UOb4WqaGhmqdXXifUt4nKDCpEWIGv5W10AKZy/tthyUbmF95x
10PZf8SeJdzikdCoNEYWMG0pJTQELgEQjGV0winBG2Sc2tABBbwf4wyY10ZKSN7BbMKa4NEgFZ89
BsOEjn6uezbkEZHmoczR8dUepET5UzuvbEID9ZxuNBZ/Oxv3oru2KgVBtd2ULyKtkIR0XUyKycUs
JPVUqaYRQpEECZXLQ9qcG/GBeY8C8LWZVpY54ckDzKGntkjCbSFokRJQn6vQIIrz1EkUtrRqHJ47
cJU1VSsjQ3MGzaqdOu7EZCPThEOZOJzhrRcGudZWHX2kKahD1YqzhdznFPPqUP5wuxIbhHYoAezp
hyzatGTkzfc8oDfRRYRBGtU2DKjpjwkZ3Xo2of9i70y240a27vwqXp7jLgQQgQCmZLbMZCe24gSL
EkX0PRBont5f6l77V1Ey5X/uQakkqopJdIE45+z9bbyH+pypQrwSKVWhxVRmyetu0/gFJ9X4q9HQ
Hw1sF7AtipBCUGEUVfJY2f0ePX1CkDViR+rnSutkLxY0SPC7oBi4NBKzkDHR8GIqTlrbjJLO66Mb
UDuUE7tNgLrspKYV8AGETC/4AwekmQbFv3sWu/FzM4cWhWUcAbyv5Dav0m8BHSCCUNVucoFs1Dmb
x7hkADPQrIIk1FEgUTIky4imLY2wNA0gXBrnzjlVXVghCL2g2YZIppAa5RHxvMHIU2MsvbXj8WtF
pvDKsjJEgZZ/hFGormzeXXqIL8opWtjYI/as4+yr7tmN2upbkAbqGA284Mh6iCGkRE/CozJExzzs
LWeGAGqmVWOX5SFwDUYJmyh1rapVLk7be0Ip19FY5uCU38dqNMcOwv1l6dS3hBKikGLQiwVlOQit
nhvHRUpgrG09JBUPEJk4/jZ3ouh2LK871wueCLAxi1oHo+sfiqncp0nV74danWVhXR2U1V5qrcZd
1vQvXqQIUhkbtCo8vOeNBYxaEKKUJ3MC0cEHKD2QZKISbejm6LeyXkayBfC2pVK+NRbbuahwN73H
fsQyZQlvVCNmKAhHgn4GTFCoPbEzq3SZC5RKI+a9dPiaJRZToIVI2FTw/p3lm470uBtbjH3YPq5c
kzkXbrZckL/N7n8OX5ULvc2CY9qZCM7EfdFoqOUigEnZHPHT9Ad8K4c8FO+AIDHQ1DTOWPKZNSBI
gmumlEi3pGUT3ozzqBDNhb186T3Ms13XOhcl4ghsfntiHlGxOTNFUp3m523udRc4pIZzO1RvdlEV
26LytqHIeRO03cPYli8j3GnXDGK7uPnV6U7HqRvYMDly56jj+Zuf1cnKSWIAE1jeRiwqjei2E/tv
GewsV+zGpMbS7GG1KQO0Hu0yJgfyIWn/mGS1hJi9R6rik2gRGYhucMA2Su+tgf2Wcip740SaYFbD
i0WHYPuHuDnHNLwXtrXsR7ecb2UM2rZWB26R4lseOpd+iXi9rwDdFNRxAzY3b2SyBuzqikynr7Kb
dtLvrcOSINOwTgbJelqijet3D7NNNrtru8eGS0PLEfV3FAfn8+D+UCP1DY4rMKQBuyIBEHtivjtG
KYUQWdXXSrpPbSDI3yTPcN8mLnvCikZUO/fUhJiwvDpDb9aaUxqMh24wZopsbTDCuqsKItC53Xh3
M/7XizmS4zYJSfecnbK8WNjIeHl1HJLavR2a9D4UQbNhMc72TvpAiLt91Yf1MYgW9+Awz/KyxLnv
Z8NQBylW11riMOqXaQ7eCBBKdsWYvM8ENSBRjx+qVYTldF/5L1aymGNQV5chkJxtiukY94D9mp8k
EnbIPAte09Gua4IrRAw8z1DnMcmA1HkprIVl0weTTQB3vBZF/chdel43Vk0Ab095bkb2zYHK1wls
3fM+UneSTN18Ud4aS+mPdAqPaQfOIo6LnAwxtp2EF/fHnGo3zxi7NITNrvxMeIchNADJnG4f4dBh
8HBqkeAdjto0uUyyZkNWwXunBf4A8T3EpI4JdBzhNifZWnnOU19EI5RYNW1HU3ugC4E3q5lXrQQI
B7rvPNet3BR2/igMYOaom28tHTEUc82yLvxiBUWpxPgYkFIykcTesLQMkrC10XaGo1MXN+O4fIU2
ft0WHT0C0FhwnM1RJnW0hZ9h6EGPd5Ku4XUKCyUX1dZyIIkUfaRX2lMlrc4ZiYvl4ox2wr0zmZzS
wmJ3pzAkdR5NhaZ38nvsP9fjPB0tkwEe94K1XgpcEGzom7qB/4pZ8kykdFBSq3wr0wrAnVqzf5ev
oY33mZv9SykFrXLt7xN26DtS0mDhx8ORgIMvAhtyVMIcsmyAn7JeWVWX7mrTPQSeYGm36CoKj2Jr
gY4E+48mjA86uPHoU7VOtPdsWppZqdW+J9g82GQTxaEwSE36GKVp1dOb8xueGVsQz6IJ4llSc4nr
ccrKd4z78Fw89Vovz01rfGJqQViWhuP3cLwsS5BczvG1rwq0DcPXWU6IWWeqAecwL+mhb9rp2FoE
GMXxW6Q8NuZk2BId9mVU6NGzoGs2JyxLMsvwLmCyZFfJcKI4+5dRZL5HnQ631t5V9a6pGd06/UQb
YKn2YDJBCYniELeFvAUj+V30Zts6bDcanyZ46y/PSYgQA5J0VM8zj/GL7rq1jJZ+rYRh3CygZloL
kRPT5ewCUxlqRqh+6m5GETAg1BQ5lOFEtVDwZrELSrWKsUrqr20S7Edn+MoL5wvJFxk8PogS9Xbk
OV3XYaiOdZAfJrFA+y5PPSa7upuCpNqn6ODmfOIgHQy+igY9aSCMBzsX/7NHxAscysRZwHcPzSVg
Atr6xHEHdAj8mMxxMdXXLnjKI2z6g5ow4mQxULAxJWppdrJvfhWmxzYcUAel2RbAHC3XSUF4GO1q
N+pVDFo1rNRBTFa30bN4cr3sGhapdyny9hHbOu9JH/VmiiHdgQe/nmaae3MZ3BA8mx4ARaBqcki3
gfC+Ce2xXnnilo5ZnxdgkvqmABNASAOBbXTAibsavVqt86i7SI1pHjtki5ua+Tp0hy8A32hfyJpL
lrOhMzZT+kaUtIZbWWLeq+76dKAcVhjucHTtk8Fx9iQtkd9lJ7shBUHG5pvOme7gwg5Vve2wYSMH
5o8wa4H1Z+qFAIF0Fcv2MGIypmkpXlrZXBeVG6CAWvrz08PjZfOa4pGTqzx50uSyJbWKTelN84ZQ
HoUfm20EyPl9PrQgEemDEHT7UrH3XbuF/aNoiW+Y7JG8qrGND0mz0wEPae2QkTG63OAh49p8BJMU
moIoharA78YyWY44LVwfr2zY3cMa8i8bQ2e3cqpdRUQaAUw5QC0lDlO4XNm2ETsHOMSOetodl9Ou
AOk6xL3NBENwkyMIo6C+EFmb3Q5JkG7jgeF6drJFVpUG6QwK8GiT7SMK49E1S8LzQE17b8R+5OuB
og8awkUOqp33FQxHEthAlC0u2xMS4OFJ4YSOHn0Ft2nJSrxjlXiOnnONBT9lU7/y9JIdiUNiUzeW
vPOI7byadXbyCzA+CVX+YNv0RTwpxE3tY4aVbG3gLhfLeup8nPIuLAipidS0KG3qcCkB7VYHfIw/
mlknF0TIJ3ROupfBq/dkV3e0HHLgyxWoKBDOZ4HuyouWNloZcbC2H133Lhe3W1if7YXCUNn0q30b
GdmMNsNKbbWBg/RsWcnMq9cE7FnSdg9o6TmiiqDllKD675f+YsH/0vVXlmOiS99Orx05WveUuy7v
zu9LS0w87FzjJXRsfGaNg/WlKvU+LCkU9MBU0yYtHjYnU/RSX1EMrcrM/T5msYeuGVhzKouSscOC
fqt/NuH0SNtBUT75rHIKcphuGwwUQX38mZsKn3qfUdxf6LplbWnii45Jv9USkpo1wELznMuJpZng
iqI8gwt1qkJtQ1nuIpyMmBkObJ1LorlH4eI+EWOx10Xv3sjR7A3tEROF5C/MZLTJoGmuuD9ZTlN3
WaXKZu30e7bbnvXm4Cw4+CJ5nhJeq3bM08jdwgPNFhb70FRuWlFtOmSvnWAZnT0SJOpI+vwH7dfK
Hd11P7cv9njiFyYJjyicRxUvzyKxH+KUUeFiGMv7wUh8R86oP5znhQF18xInQOfdKWJIida8q5H/
xw3TDxC5lF1FdjUl7p2lR7O1SZlk7kFCw7eRKFQywWqkGhbxeT3UzHUb3+bL/LgsMxYyAI3bgTSy
suseyG/eWXkU3eXqqTPm+5QCMQbIY5/VtDlW/Lj1mUPv1umA2E4F7hAUJKKa0Cv4F8bPLuP2SLLm
S7uAZCjc4KChDZB9BDO4SM2XLijMLTFvP9wRG4mvcIUQI6POOp1ldyrJn73xsa4q9bbIuzLJbmHO
NnvCoBgDpdNp6MwkqAtot2bycuKFtKYb9W6awOz6gFke3BrDm34hka5R8MCJiDzxW16t5ZSG441r
M+M9A4qp1yJ7YsEymyENUUqWrO+1Sb4nVf5W66ihqwtVW4TDsURLaXir6sV/CzpbrL0TGiTpl0eA
2mK6Ahq8DgpOEtyKatu4IToA8kAT50a0ZqezgpoG3HfJCn4+iOloDMR0J3LZ8MeXS1EZegma0UW9
7CboGsRqztgOBsARibcvnFPP5WRMHFuaGHNf0xAfiOMaFzZTTn2Nx5fRRcOzGzfyuQyCH25hVZt0
6L6VHlfcScJ6Oy/etZsLOtKp3nQWuyJNbVf7WGmkhRsQOjEWfQTjk4QEEuDb4qrz+Mh41U0arUdG
iOZkYocF+xTvkM0hKWf1W8KYsu+LdxWOEQp5PKgtAmZWmjCwX60COZGIlnk958yRE4ZxlvSY0rTf
SoELitCeuWuqfSsrlldJKRea+GnouufJEA+Rq5uAGLqzbLAIISIkCO0iUCXLYsdMxM55wPew8u62
z9p4E4+kBv9/0Nv/E+hN2K7zGeiNGWmbvL3+z//Q307wNPHv/+d/c97sf9mu8D3bVewZfgG9AYDz
XMdTQSAcAStLw4D7D+jNFf+ybdcPMMDYnq2kF/wf0Jsj/6UcGim+b3ugQoDP/ndAb478gHmDQEfp
K4UCSOa5tuBYf8W8ReNkLzDHhx29zX7VFG2C+wPSTFc31/1kxMrL43gLODk7JkCyzwenOQnushXc
ZVkv8cEZhiurR59JBUpgrmrLo2JW3eQIlUn96va9MJfs2+DpEma3DWCJr3453/9BEP4PcpZuqqTs
gc9xLn4l1Snbkb4DwM6xfc0JduDy/XoITRMtgVkmUMJcqvNuSDaZhfXLCtnHlI5DGgsuMABEb7qy
8r98trD/9OGBDydPS4h83ocPb5mOkP+o+m3bxBvfsOLl7kK2B6wFR6AjDaPr2quRQTfMeF1Kmc+P
/Y+fz2ULaEFxj0kXWOCvB78IepizlD079e7GlUypxChQ9JaYrHRknbcklLFjpU8M8ojUnH8vC/+G
Gv7h3IsP98/Pk+9y9JLb23GV/+H4J9PDFVacfHUKjEtb8yWCCnXmzkqc2RKrqeuepr0+gEjj5+fj
PMsz0mzpr5eF22GJwOH6+Sn580/kSn16uARv0n+ekX6Kw9Ct+35rVayvIp3iNSTa5vj5pwgezg93
nXJ4XCg8JQQvX3/4mC7y3c404YADGJ3r7Ffpup289LHGPJJ5fQT+ogyvFl7ovsNufRit8UZDx6KH
0TjH2pWYzCfPw+8n/e3nP9vpnP+CbuSaKILHCS10hcMtKU9n6Bd0o2oMzSPRD+gS3nQY0QO34u+S
Kmeew/tEEl3hhXg/Pv/Q30+7ctAAOApypBSsWv/80DDO6Aa71bBlL41dPQzy89rGn/b5p/zprDvS
CQJfA6ZU7unvfzk02+9AEWUZhxZN/mrxOYy2YpOZu0Raf/5RfzqLv37UhwvskffSRCoftv6cUCDS
C46G9K0+zXJdLQk8daFkxPPl55/qnriaHy+er31Pub4XcAN/WJDnOCM7euSBdrRNjoXVl7ugsA99
olHv1HR2THAdp/NwWdfjfa/JEJ8bAz6evkFt6WxlcgKhRtQIdBCcXUZNxs/tbIzHusuEkiyQKTs2
Ci+NGQKDPhgudOQCXKM3G87MVaBwvXeCsFDc2K1P8yfKFGSv2UmOKK6i/lYM1otsVLL7y5GfTuiH
I3dBmtqCHCDt/Hbb+l3kOVXPg0sUcrYRU3Lr9ugy4oijssia69mTNaOx1toE9x1x7lRL881YGr2a
JmXWXnmXE0JIakYApApORO1X48qd0cVECQwDw83iGAMZpF2wk6jqytfLrkZ12JAKLxbHPSpHppdT
R4RmiWbIH+1d+Dx70M6clNabkz59fshC/P7uUhQCwj0tVop/PjyqaZADllY5gdSNLtYDU5axSX9M
FUztbnxYUvJmlsHH16bUtCtnToel3uegu7J7IFdLah2j6q3M+Ldtf3USr1q1tfgah4tYJy41MnEk
sMMULcXe20R0nO+DAbutjffKjx8K6PdkqfCeJCMaiRerWW9AwciQ+sbui0MRdHRQLf5OYridDKnF
Vf3Qk1qcURKWJ9+jqy+dHtAPHBk5HdIlgg4Wa+csGZuLcTC3DPoefINHJEDhWwwJEqE721YPvsrv
2lSpXeBZ9blHdn1vyMaoyos8K/FbkeSxWXRN991BdDJICBbnrY+73++nzeJHD26a3AzaYBgCo5+Y
FDbM+H2u0YARDTojeWvo6Q1nuc4uHP9Gr2avsFCNDffSJhtztPrriGFH1sliM9UPYPYoCiUyL+I/
LyTxl3ha+uxsVliDcmN9ERXC/Sr4HrfqO2X4jZL3XtUpYI7qxRHevVzksy6IP7KCaV8QoX4WatdD
98k3ac3AJMA3lM1tsiVJD2WYYMBbtv11Hs9/uat+X7h8pdi1shQDGNb6wwoyMcQa1MhzNMh+UxdM
csmhPhc4EaHzwauBTBUS/PCX9f+Pn6p46ypb6dOL4J8rMyR7Q8YbqVWW/di54+1Q5e9DS9LTYj20
MiNhynv+y9Pz+97LV3TPtAhEEHjS+fDK6aLAlFY+sPeShpoV1e88pXetRaZ5+0o3FfOQfbB70pJr
tdx8/uG/P7i+8p3T9jxg7Ox6Hx7caKD3NYK13Vq6eoZovknJGdhL2LaI6ZwLuOvaerNG5vWff674
wGXm5c4HS9rIju/C0Px4dQs7tIp+5DyD3rsKeMJoOxbo2aJ5QumVvBbUDOfKYJ7J4+UK4iOBFmX+
6pnHVA3ibz/N7299fhpfCN9RWmj2Hf+86sxSF+HVATPFiV2QfVo2ojpbB1HH1MQnYiYfO3HV0XQ6
i2R1nYUhkF7EEEU8Et3ulFuFZuvzM+T86dKwHxbKF4pADfnhtmiaSi4JPYSt4zo+ADFrjWhJbExi
HutofjfdiNwXGiwNEAe6c5g/FW71ZdahTZSX+JpN2Hl2newvYh+gYMZcnUj6GmpAj17Nju5FilY4
sfUVWxGzRf8V9mFx2SzxeyzDCdIR3/rzQ/q5rfnnq9FXgdanitANqNU+7EUiaVlWGKMR0rR3t8jy
ouFK6LBYlwYZSS4y2kYpFiLjypNZespIKEJ0nqvTg19QrXW29+osbF08Q05R1qEIr/FlBV2A3Bx3
75jnG1uhSsyi0N0PEvCPU+l15MULKqGZJSw4EtsMt7bigCO5RxbWYRfLdxHnqKKb8ZfdlxS/7QY4
5EAIAOmuZDk7/f0vOz1CRYNi9sduayD090yRYzgjOrbm3dIIYBoNWvVY7uORDLqhLPFKxu9pYqF/
ZcNvBswdbM9nqsAJ5mXDqJFzA03GzIBz0+q5mJoBFzLFbB97mz7/ZvnjQ0uO2EVeig5n12n/46Fv
rVtkouoUC+fU7rlnMiiAtHfq8Kc0b35dugK2ciZbnLCdu3Ls7m6svLfPb4Cfu77fboBfzsaH52yk
uy2R6nQQCkTGZHKG57PQ0SbscVzVtIfXrAuon+nTe+KUpuB0aPY1qM20/zfy//9a8qk/rfRswHlJ
swoJ/XHp82cjx1kNJ/W5NttR+vOBKOOnATiA14j5mChD2F0ykKgYRSwIubgupgofVlDvA5nvFn7w
Y1jh0VR10FOqzjRFEUu3C+S54rTHSWnATcCGlcM3SZrqtReD2QcRrKqwoXPKybjn2963/oCXT4en
8G0i1oRPjF3hJ++Ia2a4MM51n6twowrvuajpLfsBQyh3QduUnaRxrr2PydVlC8PkWNk+ANyAWRnJ
TK4MX4WuHrwh5d1eM77tm6eB7A8X6uYxaWBSt9GbL9L84vPr/Ht5Q5/IFhK+v/JsWhr/vOmV4+ss
TFlOUX69RmFfoe6047NqYU//+Sf9YZH0qBNlQKHMdz2FGfz6eHV55pVthRikjsr3tCZ9RzNSbSqs
0qgPYpSsZUG0myzl/ecf/IctL8dIRIETSOlp+2Ph3ITRUBP9zfJcqvVgIMoA9JX7rO++O64GXeWT
eOoMJ1EQcSUqQjNTzFTy8CIDUDqA1MnplGpIsLJO6HfiNl1XzB9Pqcaf/6h/uNE9G2mBdl02FxS2
/zxHfZQ0TpjaHUpsckXGBqBk+mrs/GayFBLkBClD9bdm1s9Ny4cnnY6fE5C/QGvO+/hGRUhHNkrC
0yXMcGWfrPnI5lC1rU6A3shnwsasuN5Ygbujy/DFCf09sT5mNQa0jN1K3kxu26/imOyDlgAcLPzz
fQLfv7f+tgX6vV7jQjIF5b1PwWt/3H4lQ29UbFiTRr/qV3atEYGjMDljnImbKk7fP78af7xjKZH8
QNBuo9P3z6vhBWkWFcMEjLK8JHmBkCo+1SE1hsUZnB3373mwEHhm/e2G/b0i9z1Bl5TblQsiffnP
D047QQy9rLuTaOxpnOWt0FSHYYySP57aa8oVAhypP7MJA7AX9eFZCgouPikiRwTO5z4S4XPXxjXv
ZxD+vPovr8o/tKL4ATXFo83D7KuPq8Y4DwoYK/HBjiVfWVWwccg+3SCQuqRu/BEn7I6N9Dceoxtf
z3e1jFahxI6tWweZapqjW+MUfn655J+uFztkrhTVrS8/3sh9ZELHLW2cpkOUbuwCR4QF3yInQWSF
1ElfdT0WkjRhaB0x71+xcdzXDk1EJLnFzQwx1VHJnTtNP4Y0Hu8GEd3GYdddRagYLRfAnR9fLaw0
xyZoBgBbqtwiVbSvSt4LQSouex+6fxLEweVS85ooDVu4xAY8HXuBeeqay7KmQkgmOjz7ru9f80k9
L0Ne7S031Y/ER78tDaxBI+LtWMbTZS54rbntUh+rmpE5e4DPT9gfzpcfeJ7HYqzZS4sP93ds+cms
Sg8WWQQKYIFDNsjFrMdyiLHmq/skHm49q31Px782sf+w1wp46+jA1sImQubDQpekgnZ/q5st2ZUa
HvEgd4gkw60TuoxdK0/sx7a9MKYYL/KQ/qbrNuoint3/fk1FLUUcqHeaRvz2ZqjRd/a1LxsyqCE0
yoJUj8y2SWw/0bJj8Tr5pSCIvjymEk3352f/D410UnNcurkUMZpe/oen3FnCCNo8H05orQIAGW8B
jn9L64gY8YgRZmIF5Xm0LOTsRps6buK/PMV/WGV+Bv5IT3hCquDD5WenVJKRppptPiwnC9neDdGP
dnBB08JZ/VSxf37ElEJ/qCXZU9pBoAPtu6zj/1zZ/Ax5ZbRAfCW8IPhWORq5Z917NxNNm03St3d5
aaALT01wf5LEcxuGb66GqqmnEGzjFAY3qfVapna8HooZ53+SxOfZCKac1MFjJ4CGkbwJl0hj0sm1
az34YXdOzJQ6Y5+cHa1s0o8dLaYODeOdE+dP3WxmUhjb9LUnmh05bX7b5QWsb7fCPunZlL2EPTyU
fT2uk7oAJ4HQ7ymT8pvxYrUenankSR8Qi4nTN5IifM00UGWsq45tf6GbY2G9YxupR/WYBFm6p/0F
gS4h9riqpHWjbNPeLkQ3nA0jVr2pbx76d5JTYHBNxnvy3cdhISTF0NdvR+CCQ3KvqSBuq1FZl2ML
R7guSmpuPw6DL6km/TOK5kM8JDDYZ/HYlYIB9ewGz2QolJgXkL30jpTXZZA/spMZ9m0aLWhX7YOq
ByjNffBCEZRd1mJKyeBkpswbsnycZpwKbTSsiAYNNoHo56+oM9k999OrrJByDmzJV/2CajCzcyQX
81DdpYn+7sT18t3OBPS8/GtfJEhcHSLkZ403apgASM3AbuNhzFFKFBUpO3UCHEoy2U4QshAKmC/t
ioRUnE+imLx1AtBG5253sVQoUBm5PfVWOmzF6U8/v6Tjxce0LAsUETq54s2eXPVV1V/MtEl+fkn4
tbrofQdKQzIeSQ4cjyT0mn//7ufXQvT5nWnDbTL5mzRzwTXNgPt+/u6/fhkLAH71SE/OV3WxmRMc
+MapkstwnJPLSCKFQPoBZAMZ4IGoUhDThGSiKtLty+RVVC9LCIYvGoeLn78j4jpf5zkstIwo8mur
apfrn2DtsLn++RUmf/N1kqdy5y/Zrmq9Y1/CnfqvX5oTbJa9ypUusDaoLpsIZaY4J0FuYo9by4cp
c2NYisV27IFw9WOILzSjpLoIUMjNXIFNrHVEoKUK7yS8CzGX4smKq+rQ4T53LbbJdl1bX/paWF+I
h701ue4vq7S0bkRL7zhI+m04YcNUkQrvozgDb9+h/v35R7xC8nJekAF10x77QQHPV2fjDdsE4p3I
UurTZLgBg6jt9OB0cYgv/aRNsaYcGj+MOYG5DICCl97KyqS3NJgMGsEEH/zs0X738F+6dgKSZiF1
uydkjIzWNN/WVa3XfemEj17aEUYoe6Tti7/tvGl5nCXa2DQyy2Vphcujg2DEQmt/W9ht+1i85Kcv
yi7O99NQ8jDUAPAoXx6iMJjvPDAWrRbNQzNjVemyqKRH7qYgGwdGdJTE116XuNc/f8fWFTMBKah+
B8Ri7NkjpbPbHnWz6I1ushc399WF9gGKF3HucX/DyOrD6spMEJYYr7VbBf284FgeTj1KcGK+PotV
ZNCTu+LOLsoMvNoNWkSyGxcOOzBh8GDi0sM27uutm/HBJhlwsouxviSyEaoXnpfOOYh2xFBOp/62
N2Z4iSb5bIbxIJayvPZGx72qOu6TyvGnldUW/WV3QhR4dfwWe0DHHBkpehB2A29WFWvTIcdKodjf
Ad+/nf3J+1qkSBI7U4NZQvr5rKZHhbPo0U3k2q0tGsdlarYhiVRf8Zw0zuy9MP+dNlO79LvOirJn
5TFoP33dc9nlEv6znJuJZdX1q+7BkxaMaqS3uwHvYt0u6WM5Jy8sJPlL6Yb859ld6pDzQ56T9whD
wI2S4nEaxgFY1Ulu9ljLRtz7xMVf+8X0EA1t+KASlLlpb33/+adcJmTZdydGTIjYdiwtrga911te
MlDEPaTDp1/mXiLGjRd5yBmB4td22p1bDv1qobm0qx0xPwShJ0ljrl3mbdX8kEsFo0aDohkRFjdV
2t0NxP5eBjL50namu+tPv4hTQMBU+fjko6w/r4yi7VwG48VYOsyoTn9Mhz69I/4D9pENlqM128af
9I6QrOfJLYEtj5jTLhxgppYE0RdlybcOnA78TJTUZLiMPtx2T1OPK7DnnbpiLAfNasr8rd/0jClG
+BUseN5RWX69VqjXV1MSzdeYwWa4lvzOxGxkKkKy1GKdMJ0u87ypw2xS1PG1lz8GTRRtCqMCWmOR
c7CNKw7oVE8+D41RyfKcC0/w7g2aAAfaXOiDS38tq+MrTWzOIRJZfZB1YeNiSYPteIpjyYioZ0Tb
3ToJmlZ3kvrQOH59KDzJXaqX+Prny66S/G2cjhT6ob3A2eAXxdxAZAEm366NjsgNMTQLNL5h+Lok
/cGLyTNPmx+VZb57IVQHeD4jB3AITLcf8hhyqi8CcBcT4qk+Ogg7ilaqJL2sRGLrzMuupYw4UxLw
uwm2rotcK8u+ZBkWsSGfN9ECEnLGU1tPZ2j55brsJD8F+z6DsrfSxI44C8NXFNVd3D0hMTsLnfYt
xTzAe5wC5nzq5VeTeF9sa85XtL9u2c6vyglJis7wvs5GkQDLHtIq5NEf+idn7m+W8TRVrq9zHZ3e
ukyWQomSRJ8pnT2RULWTi/ruEG0ou2Q7ORehIQI5s95Lk1zNjv+29BNoP7fCCBWyadU+NrIcBaPd
1+eMQmEcYulb6wGLsDUTERITwy6q5XGYvZvGA/Uk8npPyOqe0NpbUDoS9meS1+N+SnERp5PYuOWy
7RJrPaP8zSJvpXJGjnr+QcV5i0p3JOGoxXdWy1OyxOxy2tiyKg6rJsVrbxMS0Zvx6NUgehucf6n6
kkoA1kMn7TNhQnYFin5tWNirLvG/+wKWXpKQZbvk/W0ZhF+8GYW1Nc1i26XsTCwSLGgy6vORblxT
+dd5ChpmWcb+vAyKfY/st3A9IhBKC8Th9JosGEeqRazsltTW1BUvZW1f0SqBLuFvS5sopoXaM+iW
t3hMLIZ/zp5EcMTHPUMV7ACQbdsWaZ6FAD+zU/LaNRDY2r2xWwtMtMrTcyPwUjvPzuATSobwxyhu
1azIURtmKblzcXM1aqvEU44TklGVOQvxhayiyuGmp44o2zrZdMYJDrPHkiD1D6KvYKD77rtVYov2
VQWdYAmuMrPc2h3Go0FA/sanvJaOBTeF+JpdFhLCQeMfV3vcRGcmsQa0vgwtvOVSx2a4mOI4OV/c
CEhTdXRE8tAv+BEU5GM6ge8lreQI5Xo3FD/8NH13OwC240JA8sDO4kwbIvgKrrE03aNn3JdG1AgM
WvS6X+R1YjGMjgLDWgdMZLIDsNaoXX2/thEw4Dqo0/4QAIjM8MLa45BfmjACReK9ouKIkGuqbNN6
pFI0g+G1Kzx8eqMPU6w/uqnMV6k9PSthWVssfNdtbWBaM/kEoj4eCASeNrXRKEMTyBxEW7mRvey7
Zvhe8gJM6zm5RVt8bVK4g8P/YuzMetvm0i39Vxp1zzokN0fgVF1oni07jp3khsjgcJ42uclN/vp+
qFRXnSo0Gg18ECx5iD6JIt9hrWeluICrtgHChjnn/PiqS3Gbx6E6Dh2XHi2d/TjHzbnRoj6nPm0u
c0bXappzETgGUpDkHFYgrlvTl9swDatNbTIzDrIKA2lMzBluFlQGXYyVyGUE/3hQZaI9k9Z8EXoM
9uxuWqgfkolig+vZDPP2bNPfEE00NvZemerqL/9g60zN2fd8zp6WdvmU4m5F/YvtBOH047kn+Ct3
ws9+shrAthfr9OzRu6+qtIM7LPEb8jrDYTLz7uy25Lu05SL7kCSvkdp2q/McroQ0tl1U/hjiptr6
cQ7jZFD1mSCw5pxnLBfCihBEIzLUOXH96VBP7j5h2V5qezyWQcwsh2smEZGZSTK0B43L64xNEKrD
1CAbGccIQIdvAy5YbtgL7vzODg/ScFH6lzjxetdBolZijSLYEQeODIjrco13aUTjrlvuPR6iBb+k
FUkxsyzPad1W57lMqnOg52+BS7EkFMIyBlENwluvJRFkRoedLa9y25GUhhe7OvP0AMxHfOb7UmC8
5cKfAFruY1mc8+Ura0z2s5v0h7xSX4IB0iz3SB5dburZJ9mhst6qgkRLU7pQ5JfHsyLkVPn4ctHX
M6bzD201xUDJ8uT8+CpMQF8ADZgjzMedY42HFKOLL1uHoCDZvidNp3d/7hoJTiEOKSxPwp1RUtDl
EYBUGGl2ftxMhpuedf1e1HH55+GgdwIolhlulLkpqh1QhI5eA9dXibx/MfH/sGhM4W9lwIXVUHAe
H24iD/UJU+i1TZdUWDLPK3Nk48l1zfI5fAhHMg4W7/iqKVMU9XRwW3t0fHzZBkwnM7gWTKyu+AMJ
oAzNZoed0OZDniPY6HwSyZKPObCiM0M+rIS5BHmGF9hrzZ2L/WOlREAwXzhDSwnAZbB7MFp6VYJ5
f47KGNfgBUAImOGvye53Okg0ISIpRxMRA7g4EzAXRgucqGTqTT/Cl3Pq1BgvlsQn7/EoOegBivdp
rk6PR9XyU6RuZkCHGFUYk7WdTTM5PB4XSWXxoVh+2/QUUVmIXvjxx83jzz++MkdAQFmYw19bvvvn
3/lz+/jV2gDkUypDrv88+Pip5vF0H1/+uS99D/l6BoTjn89NP57849t/nok7Fe+uPft/ntK/fjCJ
Em+rtfNe20NKzb084dxwD52ruUzH5MY/mBSPr4qFTvGvu4+vHo/9x88h5Sh2aN4/Px5/3IzxEn78
r9/1486FHZ9A+eZvzmkx45Gqf3R9RascRNCNQ9/ZPO7+62bOaKTxR/FuP77knK5OTqhdsjLFqbao
xZO2w9U/ttFG1u1lMA3nioYS/s3sdru8z8q9LiGcNBqkirnsAnUGixdxHC5Eq1/r2HLXaen95ELU
rExOzhD0k6MoK6j1sRL3frI6UH2VvnoBnXjDkrssGc7ILrT2TgPCYkRgZefjR2Fqcz8nEBU8PCLw
IwzFtjc1fwS0Lk8Jow767E+l/5WKLdlITuSrtpzx75YC957DucfLi49O9zfp2s8IVpB96rTYREn0
jmEQNbI3Gztz9r+FPhl+5q7W7Y9Ix8Upmlq19W28dH3Ufy4yWjolyeXAQ4Tfm7hnib3LDN1PVY+4
qCKzhtbqPk9il4bwr7o4inAy2XuMgJdCEu8SKHNah6j9hEe2cQ7GWmBEfEprguOHiqR5H8RNWbQ/
4AwP4LudCPaxENRP8V3U+m5n5Lg77rYsYXly/fwYBgsmf0/jEWBgGzrnlM0tXQU4jUijsKCxY1jE
jIWJmKRC6mlKjWFr1XVwKUXzVasnRYBMlLfjXsZBQARmEN79of4xVFmyzYP2VxOrV6MnwVrhIlyn
lT7HWfK9zCCVSp93dpElKmdjy0Ruy1YBjK7CcyzRJqTURlY1Ggdlf3i4tQ/J8DlBvvUSW5QzTRpd
DPQpZ2s6TkONGkmYlzAkCYoYQ8Bjqia/tgWVoNLU4vJ8y5pftRPrbUcLvLNcQkdzt8b0TDbtajAH
EhdiCWgsX1D1UG8toJl2J4HCmhZOX0PGhy6aP9A45jffIUvOkVAQBg3Lwx3GZ4HwLC2bdwO2xdl3
FEFtmaLacVoyo9Lm4A6OeZzy9MDo6c3gKZxdRh/QOAbWgFGgt7NTOLvaJ4Gxs5vvdLfDhh1OvY99
e3iClm4qSr4KdyJ8hh48u/YJhWK9iSC9ZaNY+jSENb07IzBSj5gO8I30lYZm2qesiVYZe9lzNDyj
YwqpTKgNkBqcPel9HuwA9v20mowCiYu5yVRpHGcE9cCQKqCIXtVcqpQUpqpsqINzRrYR+m7cpAWq
KHKLM48r/CzSjcikvPTMhwCNFCunxHbTuBgugzH4oq2mOJFSXSv51Eb7LJIYDF37pmImDJ1erDpm
fTMt1B+Da3HqTxIoItNQ7jy3C/doX8NNkjvfxgJffOeAOSPGz7wpFri0FVh803ehEZemFaDLrKZx
SmqKVBlXxbpo4ZljoWH6kULvrMFFzFM17etG3V27kNuEPxIy5zoqBevaBCSjUqw8U1XTQQb2rbBZ
C+cmzJYYr+06IoPzUJjfFw1YY0iKEV4d+jom+sX8u2KVbNTpV6g8v9WonZOy8CVSyRPO5yHXKudm
F7thyceI3w/1ErhkJT8T4gp15bZbSu56k6QhEMaRKIFCwKdtK+ScrmQnzdzvgs4p2DQItrl0OtHO
kXo6yLqeoQek+Sayx19pShIDZ0CEMIMCOdZqBfc9a3fTSCqRnEvvaNDNWSi+z8Q9PsVeW5+tgQJM
mPabY5QRXvxQAExQLiUQrLaJzNdWZdjTwyz51GvxK3KvNem3GXscY3DFMgnO7vg0wythw+tyhkJi
4djePD5Fo2hJGtHku8WSJi4cSnaU/t4TE7JMCuVru9yQ5wcj4OQvhKreh7JttBKzaZNf/9zYnBt7
Ef6O2oQCiyUEJEgCJeg3maXu/Ta51BUyFTfN1j7rQJ8VIMPBtqJtzdW5Qzh/pqHUGztgf1HGEU4z
UZFyUHKmWqpJe+/K+BhKJit2WqJHMCDo9viwICkdvKkydjJtj32kyOmrvjsWMVmNaFLW5Biu37qh
8nYFIixGW9FaJQGBcDX4u3pJojcm0LZeOB4cU32fKqIP/Wjgb5VQQEM8yaFlb3l0GzSQ8xq14CO7
MF2bkGDOqcDdTiD3zkvj7udYDj/tBVVGcvKqMsnXkBp/dOVNHzUoh8kTwDnJPGaKsNLSaC6onCE6
u9ndsokboJdZKaSbJJgI1DUS87wdO7ssrd7nPrsmEUuNeCyzPbscg8MNo0ep6kPM1GuH8kpOr13E
WbZIenfLuvkrw0YX+F6Idof0XUPDoZy9UJ6rHAOfTQawzTlK8cnEor0XnB6fWl4+OAKUqeOuUQRP
4YZa6OIWlr3sMyNvzEcggSvxFM5BiLLWLxip47v1m/E2xqC/TEQW23EhS5lBMZ3CAjSbofQ96c49
JLDa7oOnnAowLgz5LEXzM81DDjpnyK86777kbQbyj+HLrlbDzmVqBmQ4iDcpDuqtJFYe1rh1TUD/
nOs4XUPOyc8+y/RtwUl7E8fOvBvlcBoSguMnJvVg6BS875CLixhesMein4NLxSWW6mFoUms7fcXS
Ub4MLJA2WQ75xq+A2tSMvHY15O+BUM2LRiN+HOL812jBqxMWcF4+Eyx4CvGjKEJ77wCy2QhmXQdL
wp/q/ZEsvU4emctMR1fJ/NxJfz30TQRjf55RRekfhhuSz9Vn4UWHYbwr0FSixrJZtkFjW/no/m6M
AsxLXrRrS0XZvXXoYaPJfrLCGg6roers/mymEC1z1quH2M2GhLPtAujztH3AuSXvInoZpCg/NQWs
R0BgdzQK1Se08TkYeoBRlvoqVdS8ulmmrjpJv/Jxa1/7QFHWu2SAhNFve8jKL6ka2rPZGJBbl7so
4wgg9ez8JAYyFJKCGUOLc3zUo/XbSAvIKD0BfwCeWtf/Ui6AHkSATEkgcYmp1k/YzyX2BiKADUZJ
bpRlB9tux41vjfOT4GVeubiyj9Dy1HriD+1DgJlTm3xzNRCALBieGy+BOBk3t1435WtaqAMjKGIq
g+J374JbFUrGO6c0f+f9U4aI/9KOPxhIdNc8w6bVF0grkyo8ZaUCdqSEvc1SfTStTvHpMrFvGGo4
ZyyzRhQw+xJRD7stys4HRywcRpYkNC8VVm1yAoAeRpQpLgfuybR/poHautOwBArFC6E0osGN+m+2
gIxvl/XNtRgX4jXXR7eD2JNV2GwxK+XTvDOaxLsPmbvHhesdWdoehn58cR23v03AjbiCwJRuatBB
ccnVNYILhHYv2QvTDC9FSw07Vl+knWgqpJTd3gNfbP/we1Mcw0xctWCMILTYeqMCYzWp4VSwbyLS
LaGJD5xLqeMPrHUMRH0fwng2g6OpRqJda+/YJ2m1i4uekCjlqbUfO1xwo6lgnqAJDat3/hBBw5Nj
xhicXNDUcp/T1HVXZkS0BxnQzs6umIgYrMAQmkxbL3XE2hw7dZhlER2R8hznpLA3RVAgq+JMMUpv
JxhVbdzabAiWdqeVF01vSWu5Z4FjAfosUuZEl3DFAoJKdZc2BKBB+vUYKdeoW2AnlhnEG4jAMXrH
p5DxOKlP3QQMdaUtsztyRtJIP7yBwceQvAROsjKXEAU3/LCcCEu+YDLciSWZLqXoGzOw3XTZ6waA
DRQ4LqNm6Rhb21FXKwfCWarWJFAgIT2NhhW5K7nL2k2/2YxYj04QfovHaLjC/bWSjMxNjVmkUOA1
WbSXFBc+E5WG7o6OVh5MxNpCt9VlnE4Ip2n8MgKu/AQOpUjTPSJMFOceCSsgZoDx+tNurEJI8vk9
y1r/JoklQHyiP5sk9mXSeLc0WxlfPmdTG+0MoX9O1IoXgBcQaAnkCDJ4pDlynD1vTHSQzjukEgLM
08j45o2/Ir/y3q3sZzOVMPZcPV2cAMCvrGb2cHHERT1PrkmFA8Zyqs9lpYky7nPrZRhfm9zGAIEs
AXx1kN/KnjMJo/x9juDkuUwU46Ei9a5DcXMDerkYhharcAIlK5hBzxEVzO+pkP5tQUVYg4t41ROo
RgOD47dhvDC4kVz55YybaLnpHFKNpT9DVlZdeAvNZ9Zel3IyD7EE1Czn+bVJ+uzCimJ6kQ443hlw
5qAy1k+u86Xt5uD5ccPY7pDl9kdTC5Z3JvAoR/q43rsJM1A8vc5Rpq9cD4YXZyDKz06+jYyJmVoP
bGgSVGm+EXbXWUUwo7UhN6iBeFlF9VwLwByGr0ZGw4od+wwPAnIDoLdmJF7AmxqmcpG826D/3V2I
dnHrVGLa+p5Z7VRSZheRdNs+D+ZzxaAYNogpQKAw8zSNgXWOy7q5JVvHmqLxOUc3MrKkbDNNiqjK
9SmMEW+nzfiRtoDAhJ6dLWgffXJpWOuUOMIhabHVlrG1UYkd7yyIU6N1zou4+VS5YEBQS2FaukzA
LiZRJTvpAjewU5f6PQIP1htRfEmD6g6zBxQoCwYmoNPaE80Xlu+cRZwq3eksKzde2k9Pop76NfuR
DNREpLaVgheeTCyDLPcHWlTj6CZNsNdWekJvAEpmuTEk1OBG88I0dVo+l1O99RDevAKxKoHdYMbP
1YLdSIOvVRR/AGsN7oWAjEvXdERMVa+mSIyUjFWzBSVXbqZREBcgbTbHrRcf4U9pIgPaeO/Pqj24
zUjIiMfkbpqAnRjJsuNP2T0TRpZF3b6H6rZt0+DL3M3XQsG7nsUoz9pPG5Yi1ReMsT2HRJhCdrN+
TI5J/TsV46mnJ95nVtBuMq98tmclb+WQEhwZ1edpgtY7lcKFsylgE4855AnStVEPJe9TZ5Bb0Bcg
cAwEfFGQUQplo79qmEg8ufH30P7d+oN4D+sRXZ9XkFiBP1Q7OvvKXL1ZE7rUjg58h9z0OHtj+BsT
0SIZIK4uKcfX0srkFdrS7JbpXnm9two4jx6xwDAd2Of9kB7w2L9WSUKqC/iO9eiTLOr2gbdL814d
s7xFuhKa7U2dzdL/CJSNeLON3I3tTq+OVzpH1ZOAZ3aIFWxEyGVV8Y72PX1HgE5AIXhDatMDVzYI
1QDj8MtzUOHWLMfpHhvow91E+iqUF/YTCN8xg/QxmMgIaCaGBR/JOl1R3pMb2CPCY64FoZt5RUsg
n6o2eWp9b6NtZ9lU+gZrv74J90Vjk7Qe1ofGmWqEBomCrecO+yKaiRcjSkk3iN7zhrQOeOvwpjyn
dn6P5hH/yCpn0u9GqbgbljWconYJroCZVzC4sjXzHy9SV1kaX3Wpf8Y2s5BSxWpdzZNeNZCRjrUx
Efrhh9cGUuzFqqHDoqYqWWiyRG0tcKvChkHHMcxHFy6aLuVO6C9ZTaJn5p/avuR877Qb6bUtl3qS
vZ0wI/yQciolGK4eK32AyQM0LLKRXDKSoZZAX9eMELbY5pZ1RvRCBn9TkQw5M+OnSUXP00y0cjq4
FXKeTo2Z7/No8s8g+i2rQztudNXGrxh+2W7YH4wwtVd9XYl9JKOSbUjRn2q3/8U83NwHAtowRmmS
JVmyFXn9nTWZRy4KqUzawFpDFbSN7YRIWM88l25OMqdQ0UvLcGnS7GsV7oWzMZDIpKv+pc3hgag8
Rg6hDOdTX333bac4IYMlTbicrE2bNO5BLX090I7V0KfiMGHvJX0C14LLKBzPbcYYvaVyLP33xICD
1ZVNtW/NBHpnA7uojB6Am/rMm6XxNYD6QOYhniBfnbDfQcBxoI1wnuUwxEa2wgjlrJOkExcHVc6x
HMt76Pf1paoyJj+dlDffp+b0en3hJEzWX5SHT0XKHCRltpZmLanrXf9KBQUYqyJJzE+6owjsbOPg
5Wf5SfZ0L8P9bJbIKQBZt7W/McpW3pQ/v1psypaJlH+ybEKyHEX8mR3wwo3NRPu/AOr6yHptc7BK
nOFOzuTlmG7G72q0LThSNWEagvFesnWgLW7tlvItrq0fSdEXbDmqXx1N+143VbQ26o8q7xLC0eFg
+272a3SXUZcdF4T0EFwQjPXGxkW4c4Loh21XT1H2mNsyyJ5s9mRdgvlXcVSHhukdrSohUS1k/1LW
BQTsvjHOnZtRyGItXM9x5XCeLT/Y89JklZQvcDK5bg8MiwIjY7DQ6KvovzHDWGcUIu/+eJx66Z9y
izAuy4XsLYOWrWhStlsM/NCsxHfpZ+YuNZOc3EmvR8hvwaoZ1LGtMkWDzqmEOvK5in5bvqyfTced
UEMEcls1Wbb3Yj6ZgIVWzBxDGmoEqiG2kRiyMiLJ8JiD6YUVm57jfnpuQO3Gsm3gN5I3knngtkEf
hUwSkGGNwO3imnogLRgGTbnzM7IY0Tg5cQAz/FAoqsPKczUA4yEUJzcwfhQYiU08rTtGjlwPhik4
a8H/nqOJ/nGqtt+UkSM3MSvHp3CC2rwwgJjQwiBtI7H3WbaAvyITPiCLYrLqY2B4MLIY++0G56s5
GcG51X2IgXVMj75zqxmyAGzPtWE8xxZIrdEOOQJsQmnGQr4LPxpPGPuIhJ9NEoVYP2nHY6Ev2gYV
CRypxOlJh1huitH91TBbY/aXtjuGF+mRncw9ChrnkkiCpYLB/FlI59mNzOSWTG2ws5L06g8jIdHp
QNpnHgwwQul/cJzxBncRKKnQOzBvSd8hRd3mUelVwRAsa5b1WB+/AscbKZiK7GSD6m7zroCmHctj
pd1nUflw51tOWnPest5bc8lIYjhe6Dx+9pRrSgbvUSEpzkdB6E7ukLMVGpo6QHzO/OpQqu67XXf5
a8NIaM+6DIXHINpbqeQrRdV01CbRX3NVvFXUSFPSCzBfoMMwgm8jP6dNaxLi1NORCICcgekUYLBv
o2mV9HZykiZXUQWAbme0JJqnXU4rAIWIPJbs1AI0uCCZ2y1C9i2g4uC5S2r4R7oxd9MUfvMRrq1N
L8Y4rvEeYN1S66ImmNQm/lZPMbQqerE+Y/yWg0Vg0EC4vBT0NHNNuMNscR30m30Zs4uZcpBkjMb8
qxfm+64OaXXwl/MeRy+3IirI+QiVvXVaPuVdYzOhSaroWpr6YGonPBXU0scBVDLecZDZvl3ckqEw
Djre8Tzoy43sZar9Cr3NlNxCLINJhn/CjiGXluwpWUHpjjw7h1bZuGZ1B/zfhEolrLk59hWplQEW
r01gRivsIEBMtfel4LNyLy1S2ewuOVYoqJ7KxrjBnxuOysu7WxjHoA+apLiOfC4Toa2TW9aITXQE
CAEtXJLfkt5R665wwbxGDW/P0Nt7WRWcrSozWz9O/FCE0WsYTbGqexiJXDtu6USpaLbNvY6zJ2Ez
9J2dYVNAJF5oguSBc1wC5G7MQ5OrK1P5lrwm6X2KPJYTibQ/1RU1SjQiPhpyNkNDSvZf1lT31O+2
Q906XwMGLWusQDwl/B3bqi3FmwmDbPjom955bYXZ34Osf6069FP0w4Rbibh4c4vko/a84aMmqtlz
p3A1S/SwrkErnM7TZTA8cexsTYao7eznUDdfuQxWaBDtbJt7gO+UkEzH1eTfkhxNSRTXxHwMpAZZ
bXE0WKVH0Ha7NHxJypmDyKQ7n2oBXW7AIYiSU9x6yfUjynr3aWjInUgAEdSM8p7a5WYyId7mndR3
R4828wHT+TyjGl8l4xs+uXDpccFqjMV9agRhj5o8zmaJhcz8FuqqiaDImfR9DK34Jk0TiF/9UkV0
viDg/bPLnHMTYGZgfJ9ARTYr0oti5RNu2LnHtpMpJgC8bXND3Q9MUmQUtejgahgKPU2dPRr4eOP8
m+VaT7iTSQcJGSfbEpEbp/tvvgWIWxjwt9MaPGSfyiXIHOQ6XVJ3cPA6fcrL+XfD8Z0GQ/XqhEoc
WvroVc5nGTCu+TRqTj+Zn6NZnYnKAdRbX0u5CFucQLFanaNzKRu2LHN6wdCY32zrAu13OfhEiYAk
fO6LuH4avZpYhIGjDscQsGIo6dfBqbqb3RVHs60/Cddg/Iwz5xhISUHTA+j3qbisMBafgSO/MOzv
T0OQbBwsAqupjqNPaITfnDEYVyaww3PrRcWz3fGBh+dJaolImZAxzbuGGTS+wcagqxO7vLCjpcdq
hkMZWtNOZb39XOuHKdjdtKrwLtqLu5syzavFOWPTKSjRxXIVMQpGt16corxD2zSywHILwLMFetKX
2KjN5xD8orfHbFX8zBlPrT1tdvduuNd9UVwKzAU0nrn1BWEiBm6LxPeZNcM7/eIwXqPGCb6KrK/Z
/nBRBJWXUB36bJfAAjKzVN8rTVY6u0znVFrdNzoC82xLrglhKrYmdnB/nOpzj56cd4WTUw678z5q
8VoH1HqOlTAhWW4CFlQgN9RzxvX7jg3i2RKQhWGEnJysQ0WUWel5IChg3bf4jTqXeJMoHjlquYl7
+m1jHkkZU2o/DLl1bEM3ewFavPHMdutzXgRyOBCdyQDjAOdxZCRTnkYDW2ATivhNpoxd47KLLrzr
FQ7GlgG0k1ffiohCBFhH+lxWyt53bEff2G0j03tmsuc5+ZNdIrgr+1MT+M1bqZbuGboATEED29DV
ic3PEQvN37VouQT67t1TTPqGzuSvRoG4sRV6zkeKoaCPYPBBidrUqrzV85BSP9Gi13ljXk1m/QQX
q089AmVe1yp9T1rGO22AX2yc5M6xJkFHa61ditChHJprkxdyU6LKZA8VchLO3OguS+97EHv1PvGG
T7YRP8kEwa3KK72PPHJG84h/RjrFszsFhAZFQ80meMyYkxTRoSoA/wzONDyPuEtGfAdfyE0Z9wBC
ny3chixKiOvhM4nLIzri/tt5ne39UvgUvGib18ymHjeZa/k3J3bMKzSmTbwx2Ad9KZxWnr2CA97K
K/NLLweFSC0JzmJE3qe6xN8XxlBeSdpAu+26pKhycDPszd8QU5HVBJB41c+xf2y6mJTmMWx+TKyI
ptQySccGfdAEoXuyxaxo5Dz0nR2relGKnwFSoc8dIxyqAbdd+34g0VSM+mWavPps9NGHZhz0kkbk
kjUVQoXwMa+q0JhWDbjlx/jKk115Cabfvm9oGJsCZSdQGWsN4Y78w35xHaSZ+OzOY7KEiItTFw3i
c2uZ/7jrNVzvoMVNO1kM6mDWyMKLSpOZMk6YBcr4GzT59HPRvIRNWL8NdhS/jGJEc5Flz+GYGE+A
D/ZNEr0y1ZkunQgT5HnEA+dVlLxZj12E0s1pIL43xPf5mhTzpQ9dn3FKPr3mYG0NTGZnWSDCoM0R
wN+xRMWhbL/MESsszAXNCW8mIGTJzCFEzQZYQAHpVrTQLiLsapGXz67U+64cA/wlRXVzJ3yQlWCT
OyE13w6ABXdsd1FUQhS92XX5m1FDsG9tEwWDPYojFTkfCYqNlS5Z8EeTwWmGSndt9nreqZBeltp6
unoU/OumHgfqO8M6hJbTPw0zLS+0fPttYvfQq0C98MR+TxIi+Yw8ZKvyZDxUyNBWss+jC7Jv2Mde
yII1kt4TOFKyRUh5U9F5iCl4y0795u1kQBh3HQeSEruqzJdLsSXudLrOnbYS8OjknkvD1dtek4fq
vE9umb+2sSFfqd/ilWkUyd5tqI8gDpOcOvdoyjWDsn7y35Uw1WcktkucfTk9s9qxbgT+kM3uZ1cs
HC4byOmb9Hrr+rgxBotlDx5I5hc8xprsIIGq7oOUkLpQFifUetZL5J5SpfLnpovEOSoJkGst2hrP
F6+z9akPDfvd+ll06gbZPX5LDDt+gijyrr2QSBjXr/G3JeOTkt34VAbzBQdsFJ5A3mSEQjI32FUT
JeqM8ZU1cWXuulZ2D6LB2cxnrsoC1q7bpPZdOcX3LER7qbNGvKOTIv8z+tQPdCSZZ8W7mtCPa9JV
T74zGE80DIiAkoEZz5zJsxUbp67hnQea8u7Nljo4A1nJuT98pbOwjhjHxJmRHbEs2iIKSeOZkcVc
bUN0oAxOcsfTtKqJv7XjqCUqzAY+Psm3hKk44XfV98Kxk8+zunt9UpJ4Cn987tTH0PQvU2MFG+3U
4xIJchpq4QKPiz/HYWueVdk7gMVJweQ6EexH2xn+GC7/699AFt3f/5v7P2vWU2mc9P9x9+/7j/r2
vfzo/nv5rX/+1L//zt+vsAnrDtHT//OnXuuS//7zR/7t7/Kv/+PZbb733//tzvbBIn1WH3J6+ehU
0T+eQ/xRLz/5//vNfyBIX6fm429/+f6rTKsNvGWZ/uz/J50UKqCF+fS//ue/8I/fXF6Lv/3l9jH+
r9OH7D6m/8uv/QNq6ou/hiZkBBgOQrAd9iFZjB9d/7e/GL77V9flcUpy24LI+U+oqWP9VeBT92EF
hbYP1QWLbVerPvnbX0TwV1h3vmnyHRN6IObn//P07n/gCH/eOV6Qf9z/n0BQNPeLW/fPDy4AVrAW
RGT5AIDApPJNK/gPBpDdUnYI5UpKcibnEKyvM94A9m56gVQCKu3iFKG0FP22LZNXQ3pQwNOyPHVE
GZK/077GYf+iYsBwWZ/ll6pbdGkjVKUcNw6R8+QRZmQB7Sj5rVWgvG8Oco5zlJo3WWumkdMsTpHL
LAmfK0WS1+zFl2ws5ZnsUYA55eLfWmhopBSUO0eFXCjtKSOrREyf2u+Rlf2AvZc9d9g4t07n36py
xhYp8ze7hlkzGmF7LrqB+hTNy7rIDDKKRsPZq6K5B2zTb8FQvAbNfEV31u0lhOxjTFq4YZpvLHCM
bZIjG0n09DutUIhxgmm5vNiNJq7dcE69g66tVawSYl0+DWlI6mnl/DTG7FsrwpqA1GC4txkJeG1f
H/uCjoEFwKym/ETRzrLZRltzRSLKCE5kV9Z9ZPSZkmanYxmR6xp3Zh0bsI6r12xG0dE66NFcIVeR
086bMEb5KePx86RkeaDyCSIy++yRv9x4Bfih5cifUiDUdW2eBiP+EjcQ7zsZvkr4sKvEf63bbEJP
n17KpItOJJYbKGP2XsNgmUEN4ZdEOjQ10Q8Zia7USQT1jSSHIQtbZxbmchjq5N4AAx/CkId5ETdy
IEGriEFttJ39zUnJXTRFtVZTdgANzRcIKFZdz0o6YGhYE4ja+7rc+Q1/vIjycyG8rz1EXLxH63rs
65faTHndykGQAjP0W0QdqOFM1srLb4yeb2yziFVgkAG9CzMeg6LTbXq3u/f9tOxjkcxQpTx0cfRj
Ma62N9MgJrdNmDfyPDEVcH4NncOs5rcqYSTgzuREZnjkZmw7n6jmV2MaXa3Z92gM+ss4gml3JhtX
jxuhqbcGiCuk9dm53hrar/a4gDAVlJ9ZkbyEko14Rt9LlOppCkKsF4NFbzXy0Wg46IgMQ4OWkrYZ
HfKZ+FJaDLx4b7bmUKP23XMM64XnTvu9+t/Mndly20qbZZ8IHRgSCeCWJDhKombJukFYsp2YkZiH
p68FnYo+f53+K7rrri+skC2LEkkMmd/ee22zW/xzV6RdqJb6xFB+m04BfbY0Gu6BNZJ6xSroWZQZ
VS1KBM24cnSM65xk7+VyJRHhXZjhEUXu8juM84x8W49mWwvPYoClvSbbExL4/JTyXUPteuqNN9cC
RMGbupxFb/CmSmLiTerfTB0vUrbE732bGmfaFVacr5In4YB4LTBbxoQXX2sv22OLlocJPAE91gyF
ZA3eorKaJwIe3Y0fmZSLUftsIXc/2MQgisYaDrLoHioW8Af6YwbK2lrmWEWHTEeTziaWhFEwYyFX
0DzvTMw86dauoso5oAMyN+fgWTM4ZK4NPB/HptA3BmpzPMSAzpwp2LL8Y+/P2EZXwdEh2gvC6cPq
XPxNXEiSJn9izQbRoCFCpe7nAluS9sv2yXdwCeFu2VrekIdRP1d7n7d0Z3KrltTdUYRtcrC4/LfO
Ht19ZsjgEIFcWabxOVeEa4jHE2zKGR8Si+Gy2CKdWUN50EI/TB4B1alEJB2K/DNhn0/pafqrUhk1
w6p+XuemG2IB3XYxeXvThjo33gXaqVtaTxvk6j3WwcFYFyd/lL/SfkbeZ3iDx5kx2eJ9t5EH+c3c
MYrTXoylyBue8hy1KXc0zn6E7l1e+a+GpM8Ky8TCgj0cR+N3ZmYvQNn9nWUMOMeRmMhHAyf2Dqqu
fvvsUXVUUl9lGnRoJZ/GRJGCjPNjl2n7JFvqL+0q+2xaA0wFpqMhcXamZwwc0NRAu5oTqLGza0UW
j5I42lqZOVU7t/f3WTJdsBEQZ1v/E+NSakPK8qgWSFg+OWuqt5kgor7v3DGlAPk44ED4sB2b3ULc
I7DPuBOJojz71AHsR2e+CRwOhbIKjRP7vY5rHLkQoB79bWYFdz7q8ZrGQbqpdIRvjhaQKmHLmVct
NLhE/cafeuz79aKa/FLxcKs0gT3DMIedYdEr4NPDVBrFjD8Rk047Maod8Jpkiki8MJihlZW6y0zg
17JEiJaJ/yfxDPtGElUAWC9/tNqUN7VFP3rOHgctLTKpZ6gPIOta4gQOrE2ZWzdRshBwcwas+nZX
39szFcols1lyVQ8Z+sbVG4zkhhDOgZoJx2Sa2u2CxXuYUNiBOQzGja9qZiQ0nzSt9lgmN1RfGvVB
KCN6YOx3FzhpfXERZigh8H9NhnNWhh3dzl08HcCg/lns1L2JCp5EaeegX5OalExbNmeG8ien4/Qs
bSI/VD84Ye3jGK2mH6aihAGS63oYHIu4Iw6aRkSpymwr1vtWT2NikLZ3TAO70Ij4f3PNtc470xTF
eY8zPZb9aodiXBHFn9zthy0SCPWYxfA0NVCnmHMO2aI2/oCyu9Cruu+biRxslTwGgEopU73tZ0UM
OhA84SR+YbsQ74uO/jhlkqj5PhkXOg5ZecMTGaNwqtAVXR+WXUY3rxhoikypiZWT9YNGv+Ag84Bo
Lr03QfNqtwaZy8AEewzRqGq41Jg8LEdxBmFqwmFtLkdLRl8Mvs1NOWMickaKU8qR8DnkGRjGqHcF
ItfRGZLHzvB30umfsBYehKQ6GMtCtxWB+3Ox/WduQ/SidAhDAAAT+himKfThfmy6bBh2WW1Ql1CO
dui31h9uzAIMw13az/huZX9XpNZxbp18Q6OpjZLa/HCcjgODqy0zc6AkGUU+PsUMaIWf9Nq8VaR8
byKWheutDENId7aTaWNoFkjuiHI/cTensgx3qYlRlVDF2Vp9xUSRdtEc4A2CoZGkPwgS1mG5Rma7
Pn4ORHvnzEm8HwPsJIIXd4tQXVFKYszUgYo3beB+Y7aDo8Cnz2jyr4Tr8ThYtL3EWPfieNtykWNt
AqaCC0MYB3YfktbFhiEFLfPxbMIj43VOpcJooWVFN5jkDe0p1jRl7YQYvHBTJ1S85lVSXZna0iaO
0vc4+92Xv4gnSbDgHj1y37QpJdvlU9XNdOPYSXvJUNsuIxS4oHdvKu7NBffGx3IhSuCgBcLyz50D
xqbEpBmjSLzknsx+T6HtwhUVV7JosKbJaHxuAFreZLXzK43K5SmrbuapNcnUn1Myks/fH0advswA
TUjJ0tYkplJuueEOx0jVeQjgaSGcHZkH3dCMlmDwcCWP1AldPhhYt9yKLvJKrk2SDrXYui6Zbmic
GkxIuWlDveCWWN2RI185U3Edxu7kPZvK9k6ZoFgZrwqGqKXzmLXb7m1XLz/k5AahVc4kI9GgHlkr
I00V7rPpzu5zlGV7E0Tkw1//tFaU0d1UYpDRG6KD4jlTnBxtXQ1HRCdizWNtH2bDmEMnh8Pdx930
YhmcvlYepXu34CnEk/iiQ4tI/Miba3cGz+Kr1QHulMmmQMtEq1NaJndBYZ9h56SDt9xk7TlZRgpH
J2hrI3n6HmxUMtQZbu+T71HZbfC+beiNj/1Hy6I5U8jhJc9zjwF5M28dbe0nWzxQy3TF+4WCuhhn
TYCHVnOLGIsrqX0bu2cnIKKF6/1VTom31gnIEmw4RjHEml5TrVomr8Bnm6OwRxwKBJqP3OISej1z
2tMr6200m42IRyBDNjuAqK/eZYZMajjcSuLBPq4S1kINpGqmTdpjogkuZVEjblrBCQvBy4hd/JBJ
xUuANIRDo5C8QhbLhWPZ2P0dG46HUvX7wvK46QVEZXpudthqyWX5Q5jqnlKghNbyVCBbd4P3TGw2
348JNuilq+qDWygc+8EM6cL6hJdO3bWgP516ggpHo7j0nDcdXdkbtQ6WCPCTvw2wfW7nZUmxI6cs
ECtkXi6swGUSRJ9J+tt5gjORjqBTzWn4lX5Q0lI8sBZhJs3B7GOqcZ1nykEIAmFY2HXrCmXAh9/Y
3nNZBPW1XqDjxu4ni/MuFEsAtR9JPgvGzzbTzgOXmwumSnhLzPO20gd9gsqEVcfbT5Zk6O3YzpEq
wA6vD/tKL/sDc7el4JtTQNbZk5naB8xPJ9h9UOECAhzK8X+7knPDZDdZtJO9a2t99A2fFNb4MCVm
cZxsTt0JRkDszBvxrlxxC7wDRquEPN7hMrfoVqJF1CSBWqZPbmy9+5p3hP5wGQ7M4x1fCYpt1G25
gOOJhvwpqoYbo4k+fMlmJZnap6GMml07d78U991l9PxtV5Sa2Jr97tdsUDMtVbhMmuxbHGdHSL8f
sx7YxU52T3af7ixXqHtpdP0uQGvf+l0maQhmF0GrmnlD4lnz7FS7qW2g7vRqUj5qeKfW31Pz5DzW
rE24DdrUnfusZVXyR6tqb7cLBA/Kgzb1SqCMf3kApA5djj5L9Gc6plIMR4/feIeLZ9hGTEDRKgDU
bCdYHY1g9OXSTRyOwVhsAbu8ZMrHhZ81p2khSZxkY3BpJritfUx8nJvE8wAQJzKdfOcHnnWkLA6p
L9AkqIlqWEV3HStkV1ITMontO0Em4ZhV6kotuIHVv7uNzB7cgpy9nRAg0bvAK64jvUc1A3wOlOon
y4OvzKOsEIpsjGXBm6rl6C36YnrtMziSkZpmn0yxMDSx3J7WRJco2iKMV5gBxgEllOBIzeUisWPu
+EXBbY7QzjalkSvNLC6SLfZpQ7XZttQJTXNZ0YcwOgs8MZ13u9j2bUvH643bfEqv7y4i7m+d2j8n
KTnP0pbxXWn3Y8jqsD4FCdeHvl78E5AYyEn0nGy9iCU1NppjZbPKy7pbCaIh5n504oiEGgu0JTI8
0MaWPPVWRDDNwroyG5pztA9eLOHUOxZYvxGyPxdjyk5r88LW5ozdxQOrsLFLKKhKh5xwq/ns1l9+
I2B+LD0ui7reSayILBL45ahVPlStbA5kqLaIkBtBId1GLfD48byfSVDQlTs69j6LuZWrnlWjiAQz
VdHeKxvtom7wQyYHjQyyNUho7SU95f7j3LeSHJBHOSicWwqfp02MP2jTVyBLhqXtNqQ06a1XDd6v
UIMLoO39kmdcylmFWSZjQip4bGhdw0izj2CDl5ORI6ujWKeU8M5a6xZfpPVw187TgY3rK3euPxQe
55sgCx5qR9KwgBSVtpzcUFsZUY3MqaDwHXFcOGFHtgYgh3gqGmohPcGSfDFji7astzw2zUPfTQfL
YoLW0GHRmMtvYcPNTGTyEbEAL40Si+My/xy6qt26Djf2B+SjD2ie3cYvgd04a5OO20JVchbxRQnW
BstIEzp4NuiY+8SNCHTJn4wdlVjEqaopDx2QSkvH0pCtX1hhFdkP/dX1kPOaCtVrSo8WS6FdKtou
LCz3ntYgzvZMAHSq01ewCby8LA02fZlFZzcjDlx5H4tnNj+ya0lvAL7xBsFI9t1+Mb7ijrFUqz4s
hwcIWOcfSqQyYE4qDJzl/tuHOKCuLmvwTdqSzYFC3PKp/sOLP1L0Nwc4ZVyxZ0fZbq2FRZPTmtsR
a1Oo8vRzidky2yajmJlKplLigirwb6/zNcZoOnqeXQx+c1KAA2AXl9a9vzOcu4ib2WFRc79zu10u
eJ2/txJ+S893zooxrl+6ZuU5VV5ARTIcgOVhtBnbGLjisZf4XPvAt7fAT1RKbxGrieYgMN3qdd2v
UxDkSx1d2J65+6jj9K3XPgMGVCb2jU3BqIaae70aTkk6cOsPoWVaG1nIAdCmoHqCDo5uNM8iZo9c
2hX8DHoH8yfDct9pTqrIs7ElLuucWZi9U+uoch6aGKyNUkRj5VPQZYCIRox7Kq+toxL18+x76tKn
xT15am7bMU6lCvfkLtHRNWfjdDtUM5yeSH2NOVCrqM2fRD/nFxtdr5PjTY/J8aZBaN92bLxDpiQL
tCWGLkEWz4+Fk7z19cCzZKtBwujS4kG9VBI051zV4763+nMUaZJyBRRioaenZCF7xjECGqm8UbBn
6K5wL99j+f+RgvHvZYf/omb8v+kX/50U8v+jgiFsh4H+f69gXOOk+i/axV/f8Hchm2uhEEAs9rhn
0RHwv7ULX/wv3/JsvippdwA6DxHzPyvZUC8Cz7VlwJHMucq3/at64QRkun3hUNjj4d7/n6gX4h9U
TuGBvUcjcT3L8S26zf5BIo1Gg30KM5RTGbPp9MV8jYKp3QwuE+BCuZ9OT+Gq/+kP1iMaNdblgMjx
0PrvNU2zezjGA9tpMjCNwHmmAHhQv7Fj6LHscSve51Xhbq1xgmjiUX9T4vZ3g+ZBW7La6MHHcjMW
NiEX8JEO/lSVxMFpSe8wk63ceQaqrvkjIzYZeqXvb9rnsjrk8xIfC3Kj26W1z+TW7P8LGtf+Ny/J
2rTh8qrYjvw/SpGC3m9ouA0EXa9ecFR24mxJbd7lOiGfDRhI0vPG4E4z1FicO1PFR+T2DwPKOj11
xa6ZeaZY6rNtH0CASRVV6mtAnL2rnVVy7w8k0RUFJTMAmdO/HHn/Tozi7fuHGEVRB1KUWJHuFDsJ
5x943Si2cy17MsGRit7xCzOidEiJTKzSC4x99FFa13J8KwFWbmddg6zxyEGDDnirUmPEDKQY96mc
AfCINc/DkCRH4HqUr0o4GNiz2Ci23BGK+nPQ2kNJMmpyC/SvKhYN2LQvTg4MoUiXg2UvD4lVM0o0
mt942lvgAt2lxvNNdGW6zIN6E/Zym41i2MST/24P6sXTnWAoaJ3MhYHAgKaVpclF+vcqZnzR6r4H
RZG9LDf5QDLBgKBVkFYGErPIrYFBUGikBAKYGXBYcxGfTbzUjLqHrxnCSu1DD+P7tiOd4YbVhC2K
/saSQ7CR3S+bzD0LbHCqaTSjYIEJwMN1pHn+rR4ZbFiAnjDupBtpvKJFye1gG1+kigw0oM69xkQx
PdujM3sIKHqNIKSq3iR+ydHC3rPmWCa0KORzacMXaKaChTIPYlSqhg0hHijj/VIRO3x7hNeTAgkI
ZusnPo4JHyQ6lvjpxyfLx4oU1d194voXYWrEe3Ksm6xgilL4hBTTHwvRxYDZ+KZqhMCkP88b+vhu
a7E4ezPGXuQu9oGw7088Iv5WuqyrFrBn/dC801vAe0mgZ1uvY7C6svuN8Nku4jsJFhzqXVnu3FTC
Ych950qFExFde+dE+PAgizxkBrN9PzvmjR0GKSntxVr7jKZz4XWfEdZfenZBjyyCPXL5kz5cDFwd
3eCROZT0KS/k3+BYznr+UQwvzTBTnFWXr1QOfjRd++nldZiK/t3zSQEPHZb8NHmw40ZvrCS5Nhlz
UOK6b7LWPxby3wIncefN8DSMJVQ+6xMRXbBp41wwxbuHVjRVNiF/cHUV29Nkplk+a1YMiaUOnrYK
jp8+Q/XzCZCJGXNrvV+gMhAAus5Df4ihDsesVUDQgl8ZT23WfHn2gxMMZxTWl9Zi7qBM6m8tN6x7
NtOwQTFWcq6MfFjmDYUmnGkVG+LZ+4hn/DhG3J9c9p9wM2hDMMWbn3nPeZachbHcpDo2w3giOhan
ysTyIrdwkBFMq8dUtj8ru/0R5wOTZ5rbOZNI5/cfnQ+CsuXHeRJrnX9sLYt4WBBZOFhSTPxkF0v5
vFQ0eXj5Z+v7fwi4fDQE2HHU/DQIx25twB9IIynKX3CfDO57yvtppYTlIwqtKMzumhrTZH2uB3Xv
ue4XbHS9KcVPMY/NwbOICJfRI915t2kAP84EfL0x3MdcNGEniKhadkB4IGK2sBQDhmvrN+N2Cj7j
CVSkyF8IxuyZy7E7kF7EOcQMmDLahuk1+67WpLrMqx5R4vY09fEYoJy4asxQMHLnWoE/ZZW54ZEZ
Pfn3yZQ9pHIdyhtH7QWAuoix0C6iQi8fuFwHYTW2d+h87HRVJbZOZZ/aiERXE6+y6qftFjdou0+M
WdEE5+lF56wZKc1GSx7N+79+Ls3dO/yFe6YDCCzpT2oKduv5PbdVCt8vvjSQyKI8Cp3UDFeL9gKy
YKgR6pdh+o1cgRqOR29jODrsrPtIWw/rF9LAe8+w5Mop+LS76FHJnHEfS+AESxeo8Q9/cqhsuETZ
yWvJ1Uf18L6cZnOONrUV1Fx6D1W+AKxkthPXPaKvQQm8qeWhsqOW0qGmYODp1vtexs/R6FpH8tEn
2+aSGXeSISPeHkuMV0Atp7Kz3hw3FGmT7zLPuwMd+oZT6ZIlLhF5LmEMfNm1/jS9MtkxFL5ZVgG7
xNda9ux+0hhVtWz1RpO83vSd94wmzUDTiqnsXKBk4yjbAq73mbdSFq+dVyeJj+yyxnAq7XHvCOea
6+Y1iqd76QHKV6X3auGtT7P2F0nimkGy8wsvIMZgIH0lnzQRTA0clM33l+agftQiuMFPzT3QJ5IQ
Ox/2RFgfphmKoNrFwZJzCUHKYL7ITp48FN15zKuX4c/k4FVNVhmt+JTmZJ6nJoWyJuVNMIK+UAzB
97ig9N6e3avqhAznojhVef88GRWGAnPm+sK9Z0ZqdzPriwgTi30MYl6Gt8FzXFqhKPdJI/unNqK3
Zp1VYMrbgN4kMa9MRCxJJNO8LbwERdB2V68vNuGehX8QzOJW29lhnP2n1IXv5MMh8DG790UQ7z5S
nfycKb7vpev8dFmIpB0ZVgZ3mCEm5NmkK8MMTyeGm4KRK4eiBtFO9eV4NB3FBkVzZRmzY5x0zb0A
AhSbXbHxkmikktfprjG+cmAjgb6VZUKRZEuxgW8+19RKb3gOE3kxBKO2hVNqEWMxqfFyUX6xbP9O
TI14YGHMnZ02RLI9KIaynaIcr+iwpvvuMyUp6maITt6U42gtvHtTjLzZYvy1JE7HjG0+2LP9Ejdt
eRCY27m41FsyYc8j5AqGYGe7G+5QtESszxJSFmxMfluuWwD8fuZSLgeXQ+J2D2jzdoz6t8UnNF9V
hdygLY6deKK2Yed1Wfdjfem6KFVcwE1yTO67qvtfi8FJXMTm++iNG9coyRsK7424FCwvCRGys8K2
st6BKOm9JzALivzXUDKx1Ky2u8RFe8FpAzrknqa1D8ENcbsI4LtR+SJBeW+HHDoMtTmvvlp2o0OO
RNLPPstHwx6vKexjRnvPLD/PgEeeozhxN64AbBIt62wbApIim6vcl+9nx+1xi697U+RwDNYfS+vc
3s6CJz+Vv9uUeekMLl9jkR54huRPwzEDPR7dybm+GkHDLy7GXQwBJcqpK298Ys1BkN/3w+cyFHq1
NWMFag+BKYEu6NHDJEHouJi9UzdJ9PWRAXUlqzOXeuo+w7rULyNgeeKr/Rkh5DgZ2LsdvMMbBsfV
thwRBLCfnZkc1luRGOnRkKx8gqbaazSqvb8kIYDg7lIF433u2SCMKlzFdWm3O207Z6uJE5TfHM1q
0DeZyJ+tjjxVunr9MoFjuEstAtbEfeplPCwJvhOgWBswUPkupqIsJTcGEY0CoY75ZJSZT7g2yzIp
w8hND32lOP2t8cS6pD8GZfA7UWAQS3iviD688NmIPwjqtr0j4QFxTePZL6LmjnIS85FGMW6EKnmo
C5zdWWAgypSC7DgRqy0x/03ennBVMW9hctNGjbPTlLTsphXFYdI0UuQEcWvPuEDH7HbzQLVVqQRt
2lTFeUX9FFMfw6Cczu2BPoUedtSBoHxPESe1F3JhFJhHq80gsQlToCQWO8omWT2NDebi9YPpJ/r8
91+/P7NmCeRyJOyzfnE0oHAZZVnvvr/41zc49yRnJ1ZG5r8+xPfXZnMZ4GYY93Uv9LkazWAHYoR7
u3OI1QILqidQsh2SGIa8rlIsKGpmrcwB8/3BXn/m9wN9/5WQz32ZpsO+XiGF09DA3fv+NDMj9hck
vkHB/ZhctziXMV0XpTsCe0opUdS2dSoagxJpz6tB/oMX85pAbNjAqTO3jyePWWaf0mUsXDC53w+/
Psz3Z98/QuFLzDbfj52vpEbGoRQIRFyYlEGwjmAC9YRWYfJ+1eNNQkniaQAxAmOg2WAPKoE7meYl
CjAqASVd7lIEMK71LiY+oz36iVjoDW3iawOS6wqd0tobs+dxHWhLJNra2iqrTe+AJOUhsaFmp1UQ
cFYuT+PETWGKOvvRUyrfNWlPXAcfM8iJeggVtWo7IamXsQzhPrhQes82xKMdAy57O3uD3nqF5QBY
gDZS4WmsIr9m3U7+us1S88qAOZRD9cF6pDoJBQMsiZvXDomRVWIZ1jnWe/Kqt2bHdNJA9bL8AmEZ
SXhvWBpTj8XPByWpbsbB/cF84WtpluxUFKxS2yY698Y+b5Ggk8LVeD60eIyt9BzMsMNcdw0AtVwf
Ss2toiuIxLexm38s3JD8lOhwjkYDypXrLKocxgnVPBRCNBfbaryQQPaTsOzpdlzYTAGSblHRS+si
GXXEslFXa6KDmcKwE3t8ccL4yNQuYCKpOGVYapSfQ3cD/z04gxavdq1RlJfSYiWW1qp9UXOCrccI
WF16BK4jsn7vtCo8MEgHwJKl075KBvUM7viPU3P9Hlu9taamOwVj5JznYfxRZ9SoeqO33HKIEPiy
4ZCOI9NIaQ+sMT3/MkrDu1BYs8Zh5k4zPMnLd6YwbPd0MF/RXu+zDEw6Nv5PF539pCvxmU9efIFF
nYWTbOud7pL0DgpkcmeQxthEamp2RD3OILDnZ0Ma1i5b+1jc3H6kOtF/VqTdT8bQY8iA2cWunuaW
uXG2EEvwhw8pK9Yy9e0bvX4YTHE/jy62+sDKQnfp7JfEk/eZHotj0k+3LdLIfRBEd2Nq5UdIj+1F
TeNL7uXVmXV5tCzevb8r4WE8NhaafpLLY4xWFrM1IcJRik3auNZ51OI9ARjIm5gNewxj/imeFOwi
qUCXBdxVzfo9YjWC6xQQELHq4JQPVSiIkd3pFRYqCuolmdVvE9e5V3AmjgapEbZIeXfMCbpsxmer
ZfCwCEk8IVZX22b0jLu1OkyDOieiLGFGRL+6IdOP1oSBl4bowxxTBbBYLi+YtfyAAIJySHnrZFYn
hv0XZzCri8uR27Ryb5jOS5EM5zh2nZM3TjCL4/ItWqzs0Sv7nRU1Ld4ItqBmkey0xwExLI7Bck5d
FFMZD30tw6xSRiMJBOYlvpyAwZM+r9wFarnI3KO5sI+3XO2imiLi2UZsXCJx6QYfBmaj1Vb1/e80
7+JrP/k/IuKUQ8BKZlqagx7nBjsfXRM1CGC6yXbYO52TFbd7PcQ9zrqFxdFK9Vya5MNJqgFNU4UG
HqGmKBXAHX0X4XQLk7JDucoJJeITdErjon0kA8spUuTm18XMKZZJC1q1qDlkWsroBUMrAwUC4jN6
3QrLw0JWNg9uUtwnLGkgSfliOsi5JQHZO/oQE0u9UNl5ZT2d7qum9E+RcViyPriapmb2j7ELE9R8
F2ULzoac8lKzsIND0gXUusmRq0xDqN40IzyasnwBzP/eDZZ527zVeIqf+6nfZUw57qO4A2vBgrEw
3UdTreBJlcPwF1ZYA9HIPFbnSEANi+wx26Hs2+HkAp9vJ/+XKoqZbDtAsymHG+suexv7yG5NdmtF
+4ItxcscFN1xcAe2R0zgpjwNjnoVWFG2bprspbFTQuHRSkMYo/Oape+gdle6Pi95e7Gr1nxgZrmh
aQTfmAbuwq6gDoKzt374/ixJbnTNLRkKMgG5Zv10oouEiRp3x9g4qyE9jnAuj2mg5zAymSUZiDHu
NjfomJkdUKKFoY0zwsef0rBmAEGGDVGMZLplBn2YZDO6kUWWA8Lj+imMAoeJQp2fkTB9HCzR1c5z
Z7fg82P9wbm2ovzGKcMeG7CBx5tbhIRWZvpjxC72MKuxw8B1uv7T94e5DV6x9ub7rIPyshGJvZwR
7Yf//DSr6uRkwpU0C9c8z+uH789s0MXsA1c96Pvv3ZzDZE0BRmQ55GvRdNX5+7OSfTgrfJFVZzkp
h/0O2JH1v/SJ8rfVlEqCcSxc6DXQZzuVAEzxy//1b9H30uXvL0vu/SHS9AeXedqSs8D7l+/9foDv
D39/wz/+apppATy4Se1to9iD/v0ttcd6VuGG++cDklHgW77/41+fWmuzkhsDE//7u//lP33/IyiE
gfgntN1/PoPvL//j96MBQ7MFjmFtry8EfJu1XGrC7r6+JP/uO/7dv/39oNbEmZt05l6vq0UuhCTQ
8NCEUZU48C6kG2/aKk7xD/LlWvi87AjEbGCbx0R55klWsmNTxwcvSvozw1Po0d9/p1OuO08twiZW
oCoEgcjmTRYFFQIDych6Np7g7T3LoKhokuEI4Lz6Chj54KLA14UR1arOyBp8QTVs8KNmwrBs5yiD
yxlKSn0wnCKeiUhgaSZvBTgkgcZL9cTHVC50HY2/4qIa93a8lSq67W19LgvarVhYcIOcaVfICBBv
OIqAtbJOd4cXEgrJpsn0U5J4f6DGXgO33iknuK8s9VNWsDetAQ5wKv80/a4dkntoquZm6hNvh3WL
Zgr1PgDj2CAVUMnsfMrWmNaBDwVOjfGzRzSVi6cwfa4o9OkLChQufU3IMSYwuPWUz0/v5lunMv4Q
h4VEaz2Vo3hJs/E5rmeIeZTcfysIJZH3TZ6PX87oUjLBzkja+q0Rv/2JSa7rD9eCaL5dnAZzjTCA
yFvbQn/TmLFCBy6Yp4nZqYNtqQ/KlxKGXluNq5qszwWjEokTAFj0I+861n9pj4rcVy49OOWTkZWX
EYG4K2BM1N6mdMXVdntkdTj2DNPz+nWY3UcXPsWmEviHE+NX6wuT9o3katcTLMjlJauG6QizLSbb
UN10TXvURnPOWbtR1ZKddRcpktvzo1ZyuBuiP14FWier8cDFq70jglfbSue2VjhnEtmx7swd+rtx
RsNWiwGHsRsI8pcJIxKpAMT4Cz0eRBwzGKIBc4igXoiack3aipTlvzLqx65+mbN5/GOzNUVIy3zn
YzbGPVyGEzDMu9odj8EQ3HYlQYPOWZfnd6afPkNuBi1RBU/etEvnW2BuW/i8t7XvHmUy74LuYxgJ
S1aj8TUG9Q1Fk1j9lXjV6au207cpihuGsL1z8HV6Mfq2CIMRvzZDhEfK4aOdL/Vn5RT8ypR4D1xI
Dk7qeNuZ/Op+rKW75+iBwWjDE1rLsXYRYtIqecEtQoSg8nwVqt3pG8kEhN/ai4qFvFo3MrKqIsoi
fjUGXtLFJp3cHp2cyo3YKJEcsOuDdOcFhPzE/Alvwpad+tlHtJ8fAyMxt3rxf3l9fhWeoK8WrNA2
qgsOxujBppQWulamtowUn31HwpFzo5ekgilmtq9sysBXsYApBt47YYIfBe14nzg8YT1RKBE1CzCP
/DcOwyzOnqo8+OOPOG+HSp+DDMOBs2RcDwL7ozUduRHttCPtT8yAierWpmUCO12NrUVgI2J+b79V
ecNQsvAYBOUJikQr+4051RpeLni+TEOVQ3+aBD3reqmJ6/K6BVRgzYF56qcEdjVT04WXQJeGu5tI
snOT29vruaZlwablrF3rbv0TpXjZc5auDDidMOtWVK7bPHPAc6WR2D8hsWBSxsPRVIzscOYwnF64
OVZlwkKI5BpQPXLMKVSbGCd4gRMtGXWPeiMJudnqrkAq4G6GzywyaRvBP03qdgdCB0OM4s6djyWD
4h8t4x5c61m8X3x8fObUTDu6WQLk2zFs/Ox97SAMnaKBrNfUT1Hu0bog8mvWLoybjPdi8hCoRs4r
oq6A6D7sCgJPvb6QVjqgf7nFHbsVVK3oiRz7B/zKr4Z5CO+G9UGop4GIGxXU5C7T7w4dsqGIKQkq
8AGlT9ZfvayCNGpXTZwKtp0PDqgZ6WKVBdYOLyOiMFKmBe+TJb2VLWCP3IK2iBHrFxmNHV40sQm+
7eMdvck+LfB1AzRzCsi21xE7ZsF+cHJAP7M/2baued8ZxhgOsv6y67g9pPaswto8tQhpBLU5BP+D
vTNpbptpu/NfSWUdvNUAGkBj8W1IcAJJUaJGa4OyZRvzPOPX54LefFPVl0qyz+JR2X4kWyIBdPe5
z7mOIZn5yb+D4jRcW2eLGO20CvbdekcW/amgjsMzejo+iIFjp9PoWUzA5ZZfzaqnw62liQep8HxV
LjTEwSUmb2pQM+0j+KHqFBjzV80d1CA7A2x7GzAEElyOfwTT30kDwIjJ1WvL5mHUGe9qSN9AKReB
dCrsvyRwEdwqRgcoMtsuK46RtRRHTk5w3jjMTKWvSsy8tBvsJRosPTjWj1hnapykX2ZmZDtAFiiC
SUU0PhyflkZ9pTxDK816ddIV/c3dYOjGTYNkv+t1+bNr+3jD/d1s8Xw+jNjLvUIz421Q2Dfs1Njg
itbdqKnzuNt59W1MR2wRkvr7rZAvDNZg/rlNzoNq5oIIBLk8V7srbstNXkHJ6ggTlcRYDpMJRLTT
jpn2p4HQjm7AZKe3cE3rOXT+fKrf0uwGoGPx5mWkkDPc0u1lXPu+njYTPYMpLdqiqKFlz+Dqehgw
Mw++hE1STQscj4Tw+D3w//+unP9jrtjWcdL87105D2XTRf9t+7MpM0bJ/8mfQy6YL/3XbLH1D9qi
bUcq20IUxjbxH/05pqHbUghd2jhjVivF//LnmPY/LFYpU1FEaxp8GV/1r+li8x98qk7lPGZ1sTp+
/l/8OZiA1l7c/5Qu1jEUYfmxbEPpwnRWu8rXz3tchO2//Hf9fzjpVOdN1ibHWIAntqfq1VJzcBDJ
AI/NgK1CSe5TmIxsKiFGQWfVPbMS5r3okeFB7vSQnbinWT3vFdAQAvFGsY+xjQLXxWIxLix5UCRV
WA1gTMI9u6vkudRogMriEYRNX1XvZnNFZtimsVg+gx4TAP2D9QPCFL1NC4tPmLTIxdzmT9T3sTBz
3H12Us7LoQ3qQQ9MdhEggjtu7DMzPfdsD12/12uC0EaEsa+amASXcwt4zAWVq3SN79zOzhIWwHGZ
gvww6PP4IZrGC3DD/YhVhXi94t4pITkkuV2+zzNn7zpyCNYhIkG26JlKY+RHEaiufbd0r22Os7Vc
j9uVquwNBKHotUAYza3skOVLfm6n8mFenuYgkqdB1T9pMmYaSChSrycSYrGlLom9RIcGbXIc8bB0
+oOJWc+toglAbeTVDJovbn7h0T2fW7qfAl6sN9E1pHCASyXu8gKlxNxpFhZy25Z/tFEBgOKfE+3S
egRXMRev1MyaSFJEAqFYxnsP/G7nGM+jAzkplPm+gNa912RbHrTykrS9+ybOyZPAVf8Y9tNHMObj
PmdCxtgxGaGIg8pHChxhPLQjo1BXL6ArDDqUqeFeNIMOsC2ZOBCBtHD5EQz7oqnMArpR77qSARn2
TVTsThl+6yCM9rJJ3gI2DjIGX6cpLA2y1ldw6G/uo/qYJrk80nUgbkS5KaUpzRd4NUGzg9+FfN3e
GC0a7HqD6sQ00d3QYTMdKqODMcmbs+9cCgjFPOxtVzSnbALuFyboQEU+Y5DAdUoakl2RVlkRFVra
X/SOX5Um5uMc1uaTWNWLAIHKKNyL1bvVaeIvZbyBEboTduibLJykqOrMwyyr7bUAmbSzVbH9RhSZ
Fe0KNEGAjTazz8YU6aVaPzhLx2Ad8CvELkzracZ1j7/IbU0OgBwMHfe+MHO6qngyrhi0EHsybBOx
TJ5TaNkxV5avAoKfYzIzIABqH0MVtGtlP00mBh3oT/y2xWTe5A1U8qrIdq6IsdDW7bipVqxXgnTk
5RqASxytvP0sfFR6OF60kFDryvmtmA3NY7FnJBcvNXUm63s64qiGcXMw2IIz2QH27fTVTq/gPL6M
U9Gfpyb6ZQYdLPN6wTpuU22okoyiOVq6MLwfiLs2x3m5E5k713XlPDoiZ3Klrz/+zGiAoXTDrI4g
fSdVdyA05+5wecUe3gtamvQqpc0xVed4TN9FJJtHtzSe7TD148A0r0aoQJVA/M3GCLoAW40B48VH
XupMyNtiCwbUunLvvFuMfnlykTfRs+VpmYz5hN+Si5uqsiKooj3VsNEOBvc63wts7OCgapMkAoQt
GD2LOVNekKXcaJLHBIRL2xuzyXiAJl5fE0DySVN8SonXvoSE4Isau8sr2GA8KnF/LQ2cbyBn1Mnt
kx2KbUd5GccqQKpvxVQQE5WUxjO63rbjNPhicT+U28UkUR3acK38hx4AgLIpRqmVVv4AGrSZhbPv
a7O6hpiqHmx3mu60MuTbzKmii7OqqmSpSDngIGWDYwG31PL+1jE7fpKp4ATbFTc1Ok8Lg4htU65Z
zfWQWrPZy1Xt/BqHCP+WdQo54YUjO2xFVc6OBkF2h6e5DSjw1NOYSZTTem2ONRtiZ0wvTxRvYoPh
alJpv6ykHJ+xIdzKzNrLiP2MjW8SFEUDchoe8MVuSEPN/buYefLrf4QTGbeKq38XCdgULeMJTEcQ
AkMoecTrFyps+waOyCADn4TgVtbOT/IT7hstacGDbHS/Sc0R1HAwHvtEW0sIAN3YucYsCZ8A+YNk
nztielwiVX4m1ihvDj3vszABw9n9K10Z5A4ZmesOUF6OB3vR9X+T2O3ZmaKBpyhIF4s6Q9gUS3zM
Uzmfa44gWaw/Y9vQzgpm/ZBm6xT9qxqCGwAp9ZponEKc/ozbMeF8Z0c+KShovlFvbA2LlzbPHVba
BRKtEeV+CDIuXcb5E6vZ52zzmUOeRwRoa/cU4i9AvphBNsRdfKQJlP0me9MnVzvhavkdlpH7Voe1
dWRw/Bgrdq59qqLnZE4NvDHxfQI/dyga/isS7YptxcvJNmNkcoezbI3oGNfFR4CNh667vPSrNBq2
g1roNqOW9zAEFfwuhMSDHRnHlj6clz7raeNqmTjZeunelDkcBViVvdPgD7UGiwYrLCAbYNNUci32
uHOgSZ/QHEdPRVKHVlCEDxBC5BVv66ehCxigtvE66uVEukZ/XGIKrBvsqnfyIzIcx71NONiHxUsf
DRbcw8qg8oxMcz2yi3+Nef6Z96n+NutnTIHuG6jwOxujn0sRcUpF9t3JlCHb4BJd6kTfXpZaQxNU
PyP8Zn6JZl+1vsbMyMMHiJTg0tRjSP38z4XEmZNTpBSrYsIZHDoZmNOWNbHvCQZmeYe6A6x2F8kW
eHGW4c0yfhq1sIC5Cf2UgT++GCmSB4cLRiKSlLtssdU1Hepbo0flSxkny86lXQqJbI0nlGQVKawv
zw1skhMhER1s8+yLIFNHbndwd+OXnd2/2YZoPLjpVuJ8Q9nLHeY8XpMBnhlEeqbwrt9aY+M75i3s
pbiDXZnaKjxL5rbNXJanKgUg3pfamXLsBXSsjXu6rdqn1g3OLg+gCxPIfhuRMzm0DJ4uQxH5VCR2
W0zLDva/7E+91OwKMLht+xErAld2FbbTPRREWlrNeml0Whc6W2wLgjZ71YUHzSm7S558ZqYoYN3N
vxthlUzeAngmHKxIQibXaSHCz9Gt4vuhJP0wixLiHE0XB95nYuZh/gmNXe0NmnqrEXXdTg3xEGdc
+2XVcL6cJ7HnnTZ3KvzBibbl0Vj20N87LTyNC4VHC3LaUKr+Ntg9m8dkvJDLIMY2Ivm2jSU9qWro
BIMRXWyr/EOUPaASTycIQ26zlbI4tePaGaNp72MZNWdZP3eOVj4nOJjZRqR0gGwX/c54St+Lul57
JvriY6h35DDDSVuINadf9KSZJ4nZpJaVc8WlzbQurJoD/uNo47g/CuuuRfjniGP9tMifUUJ/FKom
XaQn7ZPOqHHqOuesqA0kDKVfKCHCH1Scs2H+a5JYuiBGInOGC4uCgyXdjSmRSWCXnTu9ohwMzmCh
VxG7taR7BHIwTXJkRpT0j+xZczogJjKdDtxtiUP0GJkpwxEtmjfUcVPE4dhvuYGcqaWLOOaMDlci
JirGILpzCvZ4MGm3kAgPRyi9r5Ij+QGV7MXRmvjY1SI+WMl4i9i7gTlaTkXVU13Rcc93fEe2ob0k
vW8EqvlwCHmyDaqGpL5VstiZSAAu0INTWvl6n5RHkcrAA5YpfMvwy3WHXSdYXdjIEPVsqgIFaJju
uazeIiTCtLeqkxpy1s5quad6sRFxNF/LmDascJpg0ILKMXGTt5M0T9rk7lxbwarR2IQ3Y4lfHG/K
PsqK30XBkhugK1xSSGibeMZTwAhSPmASIko44Q3j1IU8p5mY4iKNYii1lNtkXVHadHjPm0SevjdD
fL8b7O1qN3TVcxv3lAQEvXGj43YbjIt7cbAC0eFGRxf+BPRa4myxHgNjj7Inao8T/Cqjn9lK9+yU
NkAtBdMfW0uDb4FqnULiiv7elGEymy5JFJa8JAb+ThqVzmLMP5MSR16jFdmFcrT6NBQCSj3c94tF
CKzgTLRzHSR8ZdfzzjVc89jTR7Gx8QXgX+CfmjLruTFJatgliTHUDArf52AHw7Ec7yae9IfG4fS0
/s8YRirfFupQXs2HIoAg4Vr5PXQ17l0exyBmulMZuiWRKqTDms32nvY2fGpGnbGrdE8ao+BtH7On
1lYvAQ1nBLq5KmtNxofINI5Op64YR/FhMs73dDHs1KyKXdl/DgY7LItzADBfgTF8+uuoSnmty5qa
demXJHIDR6caNk5FKAD/lrbFNA3RpDWxzzGvPuBraJj8gf+rNQjY7nDCZUTItO2Mh7LSyVqXdRQc
TQ0aAitm7WVh8pGkUCyCFib992OAtw4x9y2x6+XWLgYz9kU1p65O0cDChBPUOB7tRqd0Ds3UHYvi
Ra+KD7dhB1wOxEvYMHrGxLM+ABN6ltP0nAt7OJSdUJQvmLSLs13pJg4sIqscoNvxywILm641nG/W
qi9jq8RP+1zZbb81Kmz6gJVBQTV2w246wIOt0YySJfO7S1z2IejgEGT4kzx3vSwbg1nSaA4+qelr
NVfvRHBsLr+CgorCjM9wvH+0+YAVC7fgmcwkAZYWt9q4BLyhEJF6F81xcO3YS/ul3Q/KvsL8ov12
xNleB6Wzz+wE3v6UniGZ1Ce9tn7rIDF2E75wQiOQBIv4G4dNBXNSY3ylOzPlTfK+D9yxmtHzu/x5
nqnAGwf9b8n+ZTckjAKhlX/NFvYXusjoiZB0vHD43DIz5ofLa3XsselexMitFudkS0fAk/umdjBc
pkyjUuy2XhnlNFzRN0nv3Oo8qoojs5TIi/EfI8gbbOx0G6hNXF41afq2w26FZiuBF7on8dpaXzHo
pADA7M4YQ+ALQdcc7YOrtzBjUpb7juf2HtLYT5DTX9RedZw7jwtm+msF9Xxb0v1xrQOMaNTAHUll
m17vmNMdf5LNeziP57lqOZZ3PISrdu3JXYLrFAyfnFz5hHVmv6juHQKRjZfN6h6bksnceGAV724B
6xFGWDwjdcXrgmh16E0PUpN7WUZ80x1wC9xUmOdFg/NLEMkF8rf8UXDScKtN9G1XHMKSWV3wDOov
dmibtNss2SF2qhpW9bhh9SjuUdCcTMvoblkGV3/owuhgK0YMKm9B8j6Qs5AXY3SyU1wE2DWcggEs
EU4SXfOyFg2y+JGfpII2oBNGkxkmCnCjOPML/UFQ1qER6OnyKHiLdBozRZXuQ5DruEfY7ZTFWuu7
XBY3P8RpRRUqtTCH3gVAV2Wh2EHRJGgzKwz7Jl1M+roETo0hLoGbvNoNbRQw9aZhTo/L3ACp6uYz
dsrtQrfNi42dtzW7rRO51pVzB22WhXrsJnGvMm3Vc97SiU2XsBWx75AGb4XBdedGeua5SVq/r4Ba
nSEvy+VyoAAG2neLhh83Bvl9jpl5EY0nbVFPet7qj6X6XNt7ejGWj8RP9nrbEUhYcvqBWQ5Oummu
o/azXArtSFfouM0Ne9qnFSKVIzUq6qksmPUrtXbRFUn/I+u09q1WC4JB8YuhQ/wss/gjSIb8TM7o
83vFwvqwCdoCU5xeF/ty0V4HhJhFt5vnKOX5YjbmNTUWsYn6bjjwkIND1dBTWT2ZYZe9RfQKecT+
RxPbR9ngRYOXd8DOZNzI7MMBYup+KLnIu/1IfoZ5PI7GtaxoAVXBQQSitMZFzVoNnJufFj4SzciF
jCltG7uDGTn1idSdM7HfC0d9Po4BsBUoXmpTJwZakx7+ZZI9P2YYxAR+yfvEFtAgQ2v11Y+EgDS2
XrQjMw33asrQpiTOqyL5m8hGXAFe7Kw8qjcSifeEFZNJzkQRYddSwGDvIJSrUz2BfqALsg3qA0wL
eAfxkp7jCRgfWeFuH061cy2oTTxCZ3rGe8z336TiNOTNkXhhcRgiN0BETOi1mKlzoAXCOFQZY8MQ
DM2WWjb5q8dTX8tTZY3th84sQ+qomgwAlxucR4IPScAWv3U8VWou0OjfzDoODKzmbdPSlBMJ90ek
8Wop9BkAPUgBIavbY5vrd7GkDCkZ5z6ysxkf60+Fqxx2TUNXjonfhbKlC9XL1j2KIi9pxXs0dOZn
qH0EgdZT8mn5rm4HJ9sg75yozOeHGW84L08IuaS04bQds5jnPKu45mmahhiTiyctwaxRxc7ABGk4
JdmImkss7LkAuOIuNNi2VjXthoBrtlzFWnNs71bcIGYCkmRPC951SQzKKCn0IAdSvLXp02TPa1W2
/bWW6IBhdIqblCVq5PgSh6lzk+MpREO/uKzLhj4GR6udQMLCpGDzjRFqsbU1ADJB1VMqQG/sUbHw
cpL9ynp/Ckh6YP8DdReG2jHW2FsXEK72RPPpnB5GOr4wVexhrDHgXhWLATYDzEcnP2hxKTcI+itU
Ucv3ddOk+4oCbCyc9AmXaOVOHj1C2biXJqdxIC8PWMmGt9llp8z6/DBK9TVQQPacJrr7TC5lG05o
E0o+4vOct7quuavkDP4zX33ROMo1FWDqtjoM16K4jmH63kL393lcUq2EzvCEPoJJCXLxuEw5vCeb
whEGWGU5m8ciHT2NAYE/62s1PdaVTVznBzUaPwxU803S2zuYsfG77QBkSZu32voaBpA+31xFaBV/
bfqskSyRP1TIzjma3JNjp7WPB+3BXh3hSHfZUzKVzzaoowO7r+mUzfKBrU54CkUaHd2IkFA0lO0l
yOifyAivMbQ37BMMGTwDPW0U9NSiBTcrwCVpCHqSaXcK9kesFYnBLKItWgKoDEHHCtLFMOuPFCzk
e6UVP5VGPnehvjI2Sp8Vh9YsjUeysfq3usmZ13wibi7WI5ue6Dp0xkMSOg+OqFt/gNzfUynXJsjG
aXbXlhVC5RJ5Wz+I31OMNJin89HAIe0T2ngWSCj7Lgg+cdJoO1nymOwh9bG5B2/WoLhqfJJWJMJX
fXSccyW2TT1C7xwwUQ/K3I+y6X2nlauPEVpy22ol6CHAOR3Ll7PaUSkKMjYxxnDKEvtbH7KrniK1
x846IxsRZDTL0e/DcPSnDnWblw3tFjua00SPHCs84N7awcwlYWXX2ovEfmhpATmMS/2EdZMDb1Zm
wEFDcH7r95kO9sLPa3HGpv1oK0xef7d8dfrymkho9JAKPDCs05EtNQ/X0iDjTXrFw2Mbbb86Htq+
TUOZnzAkPeQzSNp6af3vDyHb9bTErjXXiIPjmJL0CXfAjII9LI73ssl+VyUTXlhdF4jmnV+AaPFN
K8N70xNbCtc5OABOdJqi86IurekJdw7jVH9RTscqSgmGll6Sxv2xBB9REuS+sTjyWILAtTSn9Z31
Q5iSfAmjmehqUZAj0BRGnhx/p/x2Aa4fkHy7jcv8xdPcefClVaYHOPqX1Egaf54MWsWi8VcXuc0+
NNJnh33Qlu0eyLp5nUtIPPFCEUzLRw4NAydCXeedLtJ7MTcBHJ0C83ssNnZv+6iD5X7geveXPL/M
5PgObHVNoqF+Me9SDlmbyUjHXQxEfA/I5FdYZ79p2zp0lfOyJNmfADaeKIeQ4Q2DDFZJm2vlNGtR
6+tmiOk/Em8BmAvfkASI5mH+tCJEygqC+jhkB6rOH/GmQt+uxs2iDB3hJtf8WUz9agvHRDzzRtTF
K7xF6fVCUCpuy95XFJVQo7wPS+var8kHWybghdvgXI6wKvSkWg7oE1w8Yfg2yMF4hYGrb6LUOVo8
BE4OUZ99WJUB5qH51aWj0PuekSx4D85msf5bDxc9nsWDpvr0B+woL9HYfVhOCzxMt14ibTL2Au6O
L4r5zRgneydicF2TWu1PKjykGphM4p3yY7aNiNOjH+qB9EwaMzYoVjPeIcYnnGVAaMnI7bgIwKno
1kQ5QRmaG1AjEOJrf1w/zIDL9xw17/+8LnEA8wQ1XdzP9quMhyvBq5fc/W119E5Ed22O8C319U+H
VBDKhdtvCgwLCs8wlPX07yRmT7rd7NkaJgmNmNQGOsMJWVjbgFSChpMGHXMdaR7p0DJ8jS+ODEA6
suU9ttc6chbjLY5rNkVclFjZ6UfZ2z3n9i+2KS6xK7dtdS/W5GXM5B3FcZthKPY16f5URvUp4oGb
tzjjXIeX8jy1j0s4fUoXc6DmUKOE3PChFdV7+6Wih1y3e1CSF9GSeRv69VBtvDaifZaO7Wsjssw8
3CtC1rmBiZAlAccFnRl97wmdCFqdu69pE+0CTb1GfKrvRPpuNJP0aLkEeaagGo/jom3z6SGsa/PE
dKP3cxLW/mwXEpGuZyLUs+NdUMjq+hAVKNoMmbd2FxMgI5vHcbDWZ0L2c/mkUliVBpOk3LOM3AUE
jdcOPwo+phDtLiLUHYf31KhRIwpSXPRpPEjaxyE0D3P8HCI/sX0JJaUQ9HMA5fUic2B0DBZtlTSE
7wAwg6BE3W4//U4sBoCQW6POw1KDZKAV/PRR6FWzmZ+aRR6jxnIPIQci3e7Go0kkvY9CedTXZ08W
skaJRPp9XU2oaIZ2dDBBhka2t6G5HAeCH5uKsM+Oa+13HsE4MMKFPXNujBzykb7QB7DHJhwqXfca
287Hau30pqC+KR4Yfl8pPKsTed6wCcUKSm79LJh/MJngiJFglrHmkHuDWhXiXESh21KsybNR+m5V
5/tlFkQuJd18uY6G14tDaJb+YkUBZm621dMakLKn6Z1mimFvqvmtWr8sCFsWvJp3p9We2CH0KMzB
TfD8+V7uvj/QntH7Mk6KXWKpx1pE58nAdWsEJWUOEkM7ZM3n2rJ4xAbEO6sy0j3Q0zuedTVnFYNz
YTb4JRPq9butA153smPc2kV+w7VQE7Bj01f2IaYc/goCXTQ23KpuSQ92yo2elvNPRRAsjJmjdUXD
oXldpdfv/PtXY/ZziIk2OODptlCXPxhgkmAv8rfpyYTPYPPCVlVb72c2vhXbGeRZFWyNosX61Wwr
sBZJ7txZr3C6dfXdLWmC5lC6+JboGQLoOrim3Lm6k064MxneDSf/2Yf462itxPOcsf3NDUNyQjZ/
uevuxIL1xOOZ6jaNJhvX09ie+vR8KD9whuLUQHCS9Hwcen18syzWDB7ncECDFD3eTbGlrqmHvKrl
LlOKBhiq0b0MHAA7HYxukTZQV6ZTnyotYJbomABODt/rNgJWf9Lan6bQXiQtrQBkw50yg3MY2sda
l/cWH87BaR3i2l26oJYxRXCG+da3GTU0yX4SNsNJ0uag0N7mIQm5vJuHtJvOJorQWcJ4mc1G3qnY
qplIBDyK7enCO9lhBBhfwmG8sbOlMhm2t7KaZpe7NrV/cfEX/A5qwgrmFfRyO0v2rriT6h4vGI1q
11FWx+49Fb1xWloci8VIgYwdElGT4g+8zBUDgWmYJx1txANi3hgEzw1HwE2q2uaGIkp2nCNLq46B
AdjEzarJBwx3yEjRbZxVmDOdMtxTD5JoJEKj6InnRICsiIxhMdnGqa5XOk9GGkdO/crCbVPyS50D
ipcGsccyF5DNbO3QUCh3gJKSHUOdsCuKndwa0BH73BInodo9jiDkglz9gL6RnoTOJsYBAMFI5NzE
UFMLHDd9PN66EBMAG5Os6X8GSfGLcA1bDjXPW0vvQdg2zJ/Hof4sbOMTeEVmdtZZVISKRPKr0LGw
ELnBLaC08TStTaQc2Nttwcl6W9ARog330hjJs886q+QmccWwl3hmd6yPBY7lSWMxcAA5L+abO8r5
qPe/ha7BnjCCk1nhhSFhULgA0ejqzrzOSZuDDqx3E9bJi8PA9tjO/TEdAvJd1p+gDOCryPBkcZbc
NjbYbrf825RB9uEWyCttfjLaKP10D7Wb4WhnB3kEkC/3i2n9cavW3iUtdPYOXh0u0HMckQm2l0kR
LaUNGaT2jh8g3AsbgUzS+4q4TIO749AZ4xKOkZOgFlfab1wElJYgCAH+MTgfYQwIE7iTTOYDN79R
jBMeje4uBqw7WlNs55QWgnhlvaE6i/CnyYZ1Had80SFIWITf0FwLzTicD1mneOAGPVKjgHKvUVrK
dX9yySQxIdIDXs4xRGl6brDKnrBgzRTIgvyFF/gYOgSxUgNsoP4b+d56VL2Tc5S6dotO2jesgCfG
yHV9i+ieZTedA7aV27bXhuGBB1RyVGVlbTlKf+T9qcrE76AZ0SbMKTnErosnSZQQ4q3iECAM8bRi
l0L/VrZcFeyxwHWGnbPM52lqVmT+TE6oAfspcW2ZEtuYIamPawKgMcpetp3ldEfDdP4M12U3xeh/
TQ4peZZS35Z2wrB88aadYIBGlbH8NJoX0zEbMIx4FOIpoTvWoRBYw/2xE61NwgiRq6R21E6LJ8wV
lLHSjsVAGQsDKdJUaixH6Q7xkROURUUUUxmO8T1Dx24mjkF7LSkCeSaWx2kNhw5cxMTJwrMtyg9n
sr3chrrAU9CpwSezp444dZCfo/SLcjTJsKlN81/u2OBqXr8xq3Lp7prni1EE8hi3NVyfyPit0IPp
mKFMqNiFUfqyZnbPM8Zss9Y43w1gkWqNTTLLnINlBjtYg5UaRHRCtqMI6zunPBZpQRaMEM9OlzCd
434+yQwfUNPqO4JqmygnlxsDfc0RCjwzHn45jfW8dKCnkfm9qkpOwc1WZo5oytgI3RGSV38SULtJ
0TXEmeE8zSI9koQlf0l4NwlGpodkbzNptvsp5bUL9fGuNaELQ5haqtTyGYxm2zqoDonU9ENAltma
KCLAZ5l6oUNbddjqX4x+ARJW0DHbBJ79YkyPYi1An+6ccBrfipctHpOYpO7ySc8pVlz4Rohe04dd
XkO3pd++Ir06gtBUoyP2fcx9DpTjB+affJ3R4e3O3DODYO1AW+lO8SX7TE13UP49O70JG9L6t4y2
kPu6BKoqcTl1ZeYgBZ0SU6ue7Lx4TLLO9Znf2B7goL+liAgrFPYV7j/09Z5xBGdVYFcRC29agkoI
IeCQ8Q6CTh577Hl5NtBrrPSNKYeaKKzcVnU1ekIrGTQzt/DChfUXIYUgQ74LtfBHYzwRilxeqxzC
IfCCka31aBj6Pk7Kats6rEVWLtB6Hdzsk3Av+MZMj5n4tFsLvYfC/iiymQaQtsfoMj2HecLh3iJm
NLXxGn1br4bWYQoP89wCodxQ0bojTfbS2/q7YnwEehh9BZuo0suIe+41w4e4x6LBMZ3rAxOZ2T6Z
kYrOjKmuI8ZDiLR2vHcNfa1VfI9cohvwW/ZJOAHpktQu5lZ0XFX8DgTxjj4tc5uw/1+0xlt0Jkb5
PJY8H6J0hy/rsa6yW+AQedV1LhslmwBzX63t6zz282aMHppq/pE8TL3EOs7tOlfFa9XVTHkH9zMG
pb6PINvkUQZGddFXGTI/ZwtHi4KI32Z1g1GHzeHND2EvVfW5YxQfG6zLLqMw9vPxG605CRsPrOxZ
iM4prM4fi/VOnNhD8+yjsyxed+g1AczuXNmvynG6lcJKRG3dXX9/+OdvwbZvbPhenhWT/tLmGsor
YMiRWCRQhVVT+P6g/9uv/m//LEfF2HQcPBc3Iw2pEG7hGBf+kAhnK+gW5HHR63vVqGfBkTAtgxm3
UUevB20qSdKN/vevon/71fdv/6s/+/6Uf/+K/+pTpJw4LMQWsTMJ28mMawNmK3iCCODXLtRpQxEl
hZrzHCyeRrNPGi3JroiaVznK32EfNjfK/sZdYBNdlrU6FwquRmWLYi+xI9O0In/LAZtpRySOvRIe
ospXxoAgSE4i6DvUwnFILlx5Bx6xxn5ae8vokJtuIyC6LsqlV9BQt8FRyqQSmQOoK2tTTx81/58W
4n6Pj2XbL0fEtuDzUwf9fZXZX56Z07YUPOb6drZ2dt0dLOlSYK//DBOz90h7hR5IF0vTE56SRKJH
zoSI77pfBsYPxaPjFNhU1puflRE8zmHgHByO8OsQW+vHX0Zl61Q20V/cMQS1HXQhagB5eW40HZpo
hnRSDAOOIsNWG2PdUdqB9tbnf0Xr5s+j/qPT5z+Iq5G3iOAVKo6NqD4fzLYDn0Haf9NP+GqWxpAU
fh/Sqpf0lnCyH6fy9zInV/YuLIOknvBDo0vTWLebVfbAdmGnOBFtIt2hs0Xv73kAEke74yIioGtY
r2Nj0/MQx3wGGQ/DiL9aBIoN+SLieC4pYaNRL4VGdX03wjPWe8oVOC/fzCX/ofrxecrZOAgrZseT
uxmeHojmMgzPimKRQ7wslm+aNY1svbJ8WaqXjOYV9ryc6Caaole5iPTUNKv91DQPVIFqfu06PRlV
e2Qw/Lu2uHE7QucUFJiaTzQXIYuubkg5Ttecy+lmMKsmYLUD55ux0HhxnkabuXShUUz50zL3z5Gr
WsbrxuA10O4JxUyO/53/UTNUytYCCpIwboEp+FiPbnb4n+ydx3bcSBamX6XP7FEH3syZmUV6wyST
RqSoDY4svPd4+vkiUqWk2FXVM/teCIoAAj6JiLj3NwgZ21wdsXRB5/ZqaHGep+/d0EuPE9yiNskG
1JSZ48EUS8gftD6K82AlvIJnoQWZfjSd+YWJ4mJuPcjBmD1i/VIfyjIB8z3i9CzuX6vvDOSqV2hM
3ZItJ5I52cy8sxcnSc7WaJzjAdxb+Gz6oIBctVSBJRBYJij9gE48YADCT/JAnnVj2NyTMgjdDlvZ
tMQM+rC2d+A2JnwaiMUi/I1T0uT6h1bRt9noDbsq7PsdLMqtYakTSSudrHohRL74nN3GeXzAVIzz
9sT0p4UTOIgZWj48c4UfDuNhMK7M/hPssv3+FVu0u85EOyFzB1jGJcO3FN2CODq5lvbSjla+NDz/
c1NqN0ZsI3buvOIc/nEU3rTRWOycwX81/NAnix13j70Q7kD/+dCFGbMaUmamYQJ5TmFxdf5HrerU
jWPEBPej6TUpy4mMP/GoPlaStR/7xcJVQ/WxsKrvauZs6zCJHzqADAsVDd54SLdoHUUPeUhmq5vT
Z8d1vJOSMl5n+rB2yEiRmnbjuyyJd6qCAaJSmOEpbm1vP6J6tfUyoi6DeVOMnrLropqMI+QfH6ID
GO/wTsNkcW99tvUUq7f5cw6+aKqch5FQTkDGsQTUsWmm8D4VsygogGh8zeAWXDIP5B3jFQm1Jzcl
zpF2sYP5A1mHovS+xLAPQHN1+VpzEfDTxc+vtQjVe42QrEC6aEl6+RjqWHMFCdEtlRHp0mecsfUx
Rw4Dm7xVGb/EJdYk3hDnK9gUiAo4Lb1YNiE5lQ863z/NRlU9AAfc2WQdpnGdQl5ZouviMaWxAj7/
9LJhP7z2XjQejG4cLguvnIn468QNyqg+5VrfbzUyEa4BKCitYLXN8QGxGpU0QnnfaxbSXyQ05KIr
AahYqqKCG/Sfx2REc8JF99Gxom5t9OO3TC2cpesBda66+ciQqcBGo8U8ZGXqAQ4HDBRhTgwICpJq
sTuVsJNYzAVK91ZLZrETwj6aHj3PJW2zBrXn2Na7o44RzJzV3/QoyQmusg8IACZW4puGKuEPLAHb
5RCZz1AmFxE/jZ1XGeQ8+/rkgm96LUsyeCVAM4y4X2qRwS7cJFmpQ/INuFS4791Svesb0O9OZxIM
jFC8N1fZ7EdnQMbtEhUsLKedxNwMjd3Qa47kAVS8SUoXcRDCceFxVn5MxOuZSZhHpIbsO68lpZ3P
Wv3dxU0O0QQs98xBo1cxPg4diWLkMBDRGdzoLjGrG+LnKVrisFXhnZ4wVN7XXl48+I71BRm6RzS1
51elKI6eM4zfMyM6eefBmsPXOiOnPStWRAanBJ3sxvgwBMWzHqIYPFvDpo+J4E9QBuaQJKqnl9FH
vfNeYYrX36bmxUF7O83Vs1DIY7Y0oEaUGz98BzBqjF8fxH43Xvu9ztwwB7BlwEVZaWEQEvP2vyez
CY4aHdVwAgYYFHN+mhwgorU2w4EWEHCvqN1PCHK1ZXNuEeqwK0G4rYNk37juxs2qD8SoSFzhBb3t
MH4DGffZis/mGIVPea0RRo+sVURSn78MvmxOFX/W0zo4Wj5oyrY1ug2j7HJvBYBKkqJ4LMDIlb7a
gC9uVKaz1cMAbNT0jB5pMRd5PPK9T2UIMZGR7cLKH+ypa298FLyqCZ54HGk+WAGAXVNVBjBgNEhR
vEc7dMp9gJVEr0/fPSO9yYN4WyCZ+wP26N6tgXwzeceAd+BBIXto3XWupu35FHaYHdXxI5wv5rlw
mr5bwU6b8d2aGeGunGDujkFowZjptHNtAdUWIkSjg4yh3iETXAzVqQ/RbuoQHt8mekgImHDbybXV
exTQdODLTX4KqoTsakwwta9Vl296p702+hxtokR3Do5IU8hFxpzwkLwMYVue8gQx0KyO7LVbEl29
VAnkb9FrxyqGscpkzsPZbcOP4QTHK3PJ8HSl/hC7vrVCX1WIW0blGrUtQRPxlGUSIrSkWA7fuxG5
oRF1zsS3233rNGgvzclNYIlnXhK5MRPNvKkS5YPV6d6aOEC+bsMfqHCLLnJ6Jh3UM0dFZrM3QUtb
pINxplR4PaAcmzIB5JrOB8Sm/NsePICRDoconJKz+zjYCRAiK0dQsOgASHhjuqxziN4DcEzIGwyJ
dZNYUglppuBjvEM2yl3DcE6Xb3iOf6EBbQm70XeEQQs+ow5tUHcgD75TgO5CP42EutPO1htIPHOj
n/pWPUR6693zuDY4Z0YHJO9yeMljvbZNnBxcXN0Xcw4phaEUYPZ0ilIQLfFz37gMcLNUR8olghk7
WFm2dG3MCobS+EmFMtJQX+IEjhZJ2eyw7onRsYoYOyep/dSmHs6eXqcdjQQcfqHpKoEEFZu8FmyL
XvqvaW4Mp8ar4r3eGXelPwen68LN8maXBt1ToFXktUzGST0IOHVybNQMu6Zcl6r20CFl+x8eo4l3
7PvH6Boa+S7TcQ0e5Ttl9CGEEDHrbYDhpvMN2UvttatjtAINhI0h3dhEOPro4/yxnBowPw5yNoTx
jQfQjhZwkBSpJzM1Hsi/NneOic4PAIKNjcgzrDA1fOQPFzJO5zypU6PsE69egC8JzmMS2yuefbMu
bPtrqtUYL2lReK9DQwRyEX5K6xRMESo2zxpidSuzwCeET7SzBP7p3zpat3fHCRHJEZyaDk/PbKo9
zhFgAYjFPLsm+fN//rkJAfv3z8kzXIaAaBPZpuMI/uobfio0Zx9dFjPYYV2EJAFaTzZeruVQcLuQ
2xlKWrGg9rfHXgXKGiJswW9gOxhdtCc8fOvnHmbuZCgcPMF3ksAWW221swKMsTLyjctvFl7pd+66
GufpQzZGSHhm48pPwDIqfvaqIPz3qAzmEQzPP98b5/3Lm0OH37WBC2vmO2vfHMOqLu9nYO92mu6B
lxI+3QyFEX0KS/QYzaCo+FPiRZC9MjdG1YyLUomULy7GNIj4Mgiu03Jnxla6zl2SreRPexzrOvVD
7VnDyqkzQt38rBbNjE8toasGz3cnfVNKrPDW0Y32duriHNJ90n7t+UTa6pS/2K2P8OUW8M94gJWL
zXjR5KsgUJ1Xv8z2mUk2Lh/VZ7WNXyO9jz4wuum2qAy6O9Pp9IcUIDiqMT1AzGGygagrL0R97Eeo
EniTxJG5rplzIIGN2lZF3mQ3pfbeNlYatLSjHp5rF5PzKtDcRzq9A9By/NCrNLwpPRx1mMzyQfDh
UtYxbsVNlb/0jd1/70l2+Wb7qegm1FRsoKC69dD24BgSx6rQKUNntSSWvy2xzjq4TKjxhIRImlXA
+Zyutz9WY3Gn1bP1nU/rjuinf7Rt1OvsyMc7q3ODp9g3U7QDLPsWmh2MCyXbQbqM6CeIQYYb+u0a
SxUoKsOmmcvmFdobwPFmz98u/N3Ba2/0GJaL2dMdDXX5MXdsXNkAKYDFMg9xaGW71qinrdUCxexj
XYjEtsY6ZZgR+oX2+s+/QuPfv0SW42iWY3i6qjpYRvz+F0aCJ1IMOLk7j4DpTgjpGIQ2EQF7SXv9
HDmod5tBba8JJurHVEsKQn5JsANCz4zfxYO0FjnHSNW/ZBZxXpPc3dZRyZOrk0Wmd5pWswe9Q29g
CnQCVT8jh+K0TSaMU9dWU7trA82DJZr2rwDbAG0QHV2a2XxSWyF64w7WLiNX+R9uW/RTv/djoClg
vdmG6RiaKuwx3n5YFKtS5k53wt3sFHcIiel3+HPiGZ0q0W1gdccsR50/D/KnQveAyfdq98SM5k4Z
0Eqb6qY7NyYcS1TByP5YwUnxU1sEKw1gMnCWyx70d5D1IAcFEHIeP2uw/xaGAgMwiOMP/BGVK4+c
WFI3t7YRHvTC2hGOTjbpiF527VTWKtUza1NZ24b812omnfUfHoFm//urR5HAtDwbvgfRR6zKf3sG
Tq+WMIKxuev1ssdwK3BPXW2QL9M/2k7b3s+BHR6qIPrqmGA3zKh8GSJ/VTvBuLEdlYAc4oevaXKH
kN1jOiWgmDPdeMqcwEQZNyXuizGshf70i4f8BzCFcz/0X6pRVXd6NcFzU0z12YidFYgU/tKaGL7K
VNwJOWZIZgcrLNLnnMTb3RzVL0rQRsvIT+JDo9Tdo+fgUpOXTx0RoVWVjcLwtTinpTrc1aSQb8Zg
+uSqTQ/MNNs0JTLEkWU/N1Ns3bW6ad7xvfyYmpGKSaHGz7SN2gfwQ2icx82tXuHv3AYZ9JBBOXWw
ipYz0j3raJjLu4ZUzaqd9JPElvDN3jcpU/5exTbAQt33AX2cB7cri2NX1Q+G0WLDDCDqIWMyWHoz
iGPwkltyrUelKOGctHm0dTsLNgUuad3sHVu1IlUwqBGfPPfe0rpkq9i4D4RtYK4HBUAqNMWgNEGg
O6V7o1uNAmgJ+MsIvmxD/OObg6DPGjY1fn0YNC2HLvXPaabdEXFIt9iA1esSoaFtkwf1OmL6vlaR
UsUMywF8pynJJtKT/KxG3Q7IKfC9iHm5PxPstrQA4clwiI9guhuMKgiaW6Hrr7VK07cmJh51+szg
ivFfSkRPCSE+N18srSTyNU9Aueb+VXWMZjuHgFBgRjL26yA4ljlKCn3MvKGewx9ou57BbZ40IFt3
Q0Zw1IRh6gLMWVRMu8512nlr27GMNQq0BBUnxKbQhAUL6IC2mCL1CZ55cZ+GKBoNNnuGvs1YfXaf
QYotDId5HwhT+ybrJhI8pa98+OcvCxYC//5pwYrDtDXX1EzbM98NkUNNITDUO8qWbOq4FCTCO7wY
/SWIbrz4ZvNbzyT6IS9RIJu0BrsSx8wPQ6h96nMnQD2BwJ2CtOWp8Lzx3Ch6uO88urUs9J4sz412
NZIFm95Bxtow7Jc2x6G3nLKTVVjNHbanQPeqvsH/NW1vPV9ZepZbMME7j2ESnkW6754BKdwKTXcQ
zgT165Ocd1U93rp9K+TQe/bDW2CBTXpKL2QkiJMCfuitoVsNUKVPlpmRNi80nCW94jNpcyLVbnHq
wrAE3c/vMbI051ZP22pp2FGzCZEXXEwa1O1sal+yQXfOQxKtDdhmgqe3ycID9t3NV2dq9vivLAFa
nnX9C+GLfqcUZMuLeIOg03TrMMKlJxkQxEeHYj3b8Wrgg7zGrLoBKWlb5KUwbjHs4NzmMZAbpmCk
5qY9uhfWSvLgLQcxcsJ6qV/Ou4yIDcaYg/cMjfaE/ibqFOZ9PoO5YuBtHELLgw7YOtUO+jxKxQFe
cSY07MWMN+tdkjM0B5h0Aw5zqaFZKWCuaH+CjBmgJh3tPFA3wNgFqE0gIQBXg3exnmKYN0S+3GzV
+2Ax4wS7Qs9NqtsIPMiMbMXaDCDjgZKMgzj76iUAA7wYB+Da14+6A1dR/mL/K/PzH2R+HNugx/t7
lZ9lkRb152+/+W9d9vkp76Op+h8qyj0eOjy2ZqCg80veR1O9P1TQeg4aErplgLD8Je9jan+oGtZP
7Kl6qsvI/yrvY/+BY5aOAwVeJobDQf5/5H24jN+/RKrruESPPc9xdYN80vsvkZqFperjhos9O26V
TiDQpg0oTeTZf5Yu68oRiDY5F4K3gyzLVv+2DblveLITQMg328XxZFUumIFXB90Nhk0weOc26cyZ
IEV6H/ZOu8lFdjJpQoaUZHn4ogUABOXKaJrzg1yQMmDzpVGdx8kMXI1tshUEsJ+trusuLa91Wbou
RgXRs7ojXtxBCriuf3fWwSR4/2bzXx3vcmW4hwP39EYyPb+uCw/lFxSTvLWStntUlPtt42OyDr67
PqimneCDCN4WoKlYKxeO3fxWTwrr55YZC1JNsYK93Fs2TnsNdeQnWb42vB7s2vLSXJz2zQn+avO7
dUFeuJsmsU8hxPDOVkuMabjUVBxJlgjCn2Aw2Ei0k34ejaQiOCqKchH/KskqKolshsH4c3NngD+e
SRRcXuX1Lb57qbKay/fvBjoqaLYDOdUuAffUQpJ1Ej+12HQJcY1OtBbs5JTIAz/lIiO5W2sl5AfR
UK6Tpct+8ietW4qx0aB8y9/pJNfJzZmmHSsjTLaylg7AtckyIsErz3ltpw8mElbOsJEbLn8c4opk
9XJQUSV5xCgK3g3JAMZOdI5XTGokKEtd+lnyDrC4x3hI4r0TSUYQoG9ZJWaEfZpiYBKuAah1ijSs
iYhSbJE0xtIrQCObWE/L/BUgISl7uegaMPUq7wy8bRftHAS45froVws18bd6XquQw0Ek+TitH2JP
hB2udaMumGva+as+1qjgioVt8UxlCZwEeEOxkFU8T19mLG5wT6GFG6Ac6eXmjpAMf0y+orJ0o7An
h+nsVOFr0ItESADrmmz0tWhE96MFLR7v1moFK52tkluRyaKrZYyO8HjZW9nZFhSTylJP8sby2eMU
suiCokkXaUZPjIIjSoa6o2d3CjK0Thzbu9gUY+Lr5Tsa0w60NwBViN9uKR5HC0viIKtywXTnZzXB
aMBtBCVGwMlbp8RaS59NWHboTZYwLEw8VKfmXj6FWKDgZUmeTe2UaTeazjLW6hE9bZJW8QzQPsyn
CkcFh3yQKZJYQVRRhC2bCPqwRfqSCLeLZBewrFJZTHFDOuJyXdoMMhgwBbRWndyYvCj5TuDiiniy
foG9yzd0fVeCBwGsAy0QPvJJmj2XjP83l6pE7k9xgdaPD92sgQ+URT5sKvGTI1Xz7I1VAJNoJlEN
AwlNKFguYpss4Xaw1s003fHG64OChdNBlryxBA+oVE19QNJAQMy7b247gOWTJB4jUUj91SILKOv5
HD9qblJC1TFLWKVgoBey6MdwO2XJFTRerw5uJK5dItyTNkDg1hZoGQlID5BYXtiDiKR5wUc0KJqD
pKrI0rXqMsxCGj78IVd1HdofPQSPsOj4SUgWj5tm/sYI5hNKRqg+C2JPGKDjEtmICCTuS2mmfO9/
3aybmx03+6s+qhFwwFEpV9c7vNymEYKvlwymstX0vZrdBAk3eL1LWZX3W5rA1M2+34yYRm6jVMP+
D/jKUt65vF1HQVAI1IhYyhUFk1XgH/ouFsCiDqDRoiO8u37ze5U/GCGSuiInkSwM5MPYWf4Fi4XX
KXBRDW17XWWa2W0FS3mj1wpfYIMu/roI5jRCcA2gnXwrhYuJbAX8SjIXhgbFa8l7ktVYYp5kHWA1
lMG5jyGSiAGB5PjIBZkeob9X9Zs0aqKl3SO3A96mXDniN2+P/nDIHMJQcdYPS0Q7xoNc5+fTJwRj
4o3eWfFRLuw0wRCwwBxlEMgdY4bUCHi9PkhsoCw5bsCPNE/qcV87j9owEZvKMQgrBKmszFC6W9Dv
NQcJkO9HdMM9FQJPoGr035KuJX/gl7pZAcXIcaUGe03wsaz5U5OvX/IN5GKeXFZWOLIvYIigNj0L
JxpJ95NssVYR2up4uXltEdHj8fjkj1uWrtW2tnGFVoduTZAFnPasHeQiCLQXq496qKH8sTOv/7lw
Irhq13WySlrTI3IvtsiGcvO1KtcZMWx7HS8eWTPpoYkAiENfinLtm+Nciq6G43rLd8+eegUQaQVm
NRMRXL4MejNa6BHeF7rdr7rOQT5HS4xVz9x8WVjITA+QulY6eUXBFeDTIIdMWi4QwGJlI4tyOx+V
Oz9jnqqmNeZJoj/BK4sJWKBwlbIoV8pFKTbLksKomU5DUMqu+8hqf290VnQ5iNwk18oDwVHjmHDV
IbY1dsnQRNQjcZDrkULMwBd6ZIHjYoASXDYXcjwjW4ZykCv2gbuYH2QVLA8v4VqXDa/Vy+ZMjptl
S7lTKv9irseU7a/Vy+Z3Z4uv+1heXGzbDln9Xxf05iovDS/HcCrohIHv4g2Q0OkXo+j08AUskVKj
7utmTxC+BYgj1slF96skq7NLlykby9J1X1ntkC/CcgFeIK3MAJmoS1G1bJRGZGPFFN2tLF7WXo9z
PRU9ooqNLlg9uVWe73p6Wbo2fnPE67HeXeK7Xa7txogvBTEYXYA0NcHSlYv5V+ld1ZgysCzjYCFJ
QWNd9G34eID5/LUwrazG5mv6JlepXUT3DpflbZN3Vdnwb9eB8UYcskvUhWxnyPHC9XRyv8tZ/nJ7
11soYNuV+fOKf92ovHZ5F438SMni5a5EG7m5NoSbxPVWr20IHlr7vtp55WDsBtBG8gnKhXx4g9Ly
yh0smzdKYj+WJVGwPu36FcQ4BnlZ35/CIEMYSYzSJAjWkUM+Wb8uLitJjWPeVmE19b6RIUZ1l0PK
g8i63P2yUtYRdBzXGuolg9AXDKGqoB2mKkxk0UlrU5gxqmK166qGuuNCm1ibVm0AtSgdZ2kaCvFk
2e2NAA0etbFZOVPV7HpBbeg04HyqGECbYizZybHkLEfaIe61Szh+EZEytQCM6sGRm1XzIEthlVmX
EmxQZ8tUfxcKsnAjxk+eHFXFuV0uPUOvMbcOUK5XjprO95+AGD3OKEimYQ47ZgGbpgKzzEKutJVG
WfZ6g8yAoz3ognOcotWC3W3oHtSxnbYSPDkKBGVnFnhmtQAeg7I9xGLWIktZ3+zjmDFDrebqoRWL
AZOwA+B88IeF9UUCoiQ+6rqQ61AwbFeGhnb7gKcM9IsK7rOAWurNHC5TnDmWWhV/RMjbRQlRdMeu
6I7lopmtfl8ULyqfYD4R4klYghkuH4wsyYXckJYBXuK9D48hs4FVyIWehugUuhtffhtb+WWeRfhh
EB/GWBblWjWPbicTKNmE1/LBszWPuUbE/QY1BNl3jSUGW+4mt8iSkKwweBlF3bZvFtnvVblVrovQ
vIW3S9AS07v+gOlBf7BjM+f9Qq6Q664bZGkUj8obwcklYgYi368sXRe9+A3Idy7XyWqriaDPtX4p
zd19CHR1k1xmC+KAcoPcWe6HK8pta5vaZhZdrgS4MTbMAZD+WSVpQRcZysleI3rfSlrZXZviegM/
QMVj6E2j1EBOKYJQ2DNV9fAObnaYGPYHFzGig6c7oK0LrWTWS1wZ/aAeU1fHKZDbLbsbueiqYemQ
p92hqANUKtAYdMhFlxGHAsqJxZXalZcPeNVPdC7Xb1imqeO67BHxJS+BGRCskEGoH0icoSbmaddq
N5sEgq91WZJtZGtZBbKV7v4brM1Jr03/IVjraQbwiL8P1iIdhUHn1/ZfxY9/Ebjtsi/Rb8Lsl/3/
1GUnzqp6NuJhLrpMrqYTOB2+N+3//h9IHP+haY7rOSrJE+A5bwK3hkt01kS2DRqs68I9f6PL7v7h
qnxb2WhboM3Y9H/+19fxfwbfi/Ml69y8q/8LhfQznmItOuvi9L8np1XVIjysWbpJZNkQd/42OQ1k
L9GEMiXKGKT5cBkJfljzEQ2OjdrATANrqppAdV1kh7XvFhbcTf/YqQK1/A11NCbwUBuYqsDZ2Q3D
eSh3anTXVh81XD/b6PzmMf+8+N8u1v2rqyWejUQUj0f3tHf5rsKy7dJ1cQ3Hg+6gAdaAXlueVQf4
ho84glfeNOj/BQCILQdgmvrg8GEo59vJ7XeV0n7RM7p6U9/NmYoOU7I2U/8UEZAcDBtLexMhD0y+
UOXusNLx7hzjO/lcLOvJ3vl3HKZipJCQXgvy8iwOB3V+CeZYtkjqYWNWxVfRpk/cRVvGK3E6phq7
AVSXOpOs4lQtALXSuHH7Tq4STcQhq1Lbiitwy2EjDjVYjHLdbq2WX03O/+dFVWa+EtckLlBeMFPg
QoXmAVtStIk4XIBhhD/YK7+kbQGLFVCWHulLUa4oN4MP4QCDDaQEmoC8pqveiTZhZq9ra1uF7Mpm
E5IwvMtFJZoGrIux06xylKjuzGQE45Ytq55/dbcWe5uRtyMl9gn1bwwnOEaEZFAVMnRHF6JiX8jY
aEVtK64KAsVJHE6Pj13f7EwDw1OqSTTcV7TG6TFZitMOrfpDd3H0SbqlYd5ZzdEsGJY1uwSxOZ9z
yOvi5BWC2n/eqjifsIlCsGLbMjLN+53YZBr0wPw/ItrxpYlhFVTdWt4AxzEBEvtKBPcWm2FOLE4u
7sFUkGPIEzQtOReP0BdltjUFBOoCOawnlUubjPzZhF+r47W10FO8lnUUCjKDgAiRhwChbptyX5xj
/cm3sxWC6Eu1PSArv7AZ3ImqaNxoI/Jx7m5Sa0Z9TN1xGTTRfu7QAuy6/CjW+5Dv+h4hrvlTxDnE
cVHtBKWakfOFbM4hdMpei8RqB9OXqwJ2sPxzV1dvl1WMh/QQr6OIPpGy2AaSZNGvS5M742iQBtpF
pLWPatpvMnYXVyB2GxBz8F41Q1kntr/rq2nTE4Vd4Jn5OYu1BVodS9N2llkFaL280Zloo6Sz+tyj
YFV3ycOo+E9eoCC+a5SfEryZUs1eeJNx9rP0eShJsUYWyqCuBWjBOUJyP1U1qrhBh1NSgngdBiUM
C1a5C/V1qrZDS2BEd92nJP+oN9jtKZGPmF/swpFWh6+5GayyEJARLEAIvVp4TrGBZQDO7wy0/dDe
MzgWcEPY3zNPED3iDJDef/vQ/5c+VDdUAf/6+0709nv/+dtv3ebPXf5MeGrmH6JfdGxwq6atesBW
f/abEt3408DEJC2qunSfpomFieqIvOifBiYWmyybtS66d67AHL3rGP+po9Qs0/m9q1Rt6PKOrSMl
a3goxVnvMExhi9FEXpcGs0MEMfraWjtMQhfIwqKuEnbpMkJAhlghnL3wc9fNGHwloXWDSBYEeb3+
4BcwPntLQJoUf5u3er0G9FoqEFhbm9BcW8OaK/QaTIYGiguAaegP/Dq7RlsSEce6qCn2eGLvAKej
cTg6H6CdI9MY++rS0/Kz3xTWFgmNOgmaUz8hxFNYzmqGe7rM54g/X5VpEizYXR23j4wcqxs0pXET
C7Rt1fnthgkjf7BD76xjvd+rxAcRfLCKDSPN5hnLwCfL6J7rVC1eDG/YAN279Vy/wUqANJDRY3qm
KjGxcbO6Cx0dMqdVY5IUaF8dxYPxKFRSo8GBO6hDEFEZsihutnC0EI1TvXOPnV1hZBqn9woGVRDP
6lWuqy8dEu6xNh89K90VflC+FkVzjtTpNJco/SH+oGFwPBxcJmKLqA6Qi1ZnRM5fLbwTBcWnWeOC
3qCMpD14QQ9CQ+xhB8jiuTZIQN3NI9xLO1TWQ762ThNz7hEyOFDWHnP0Mw7N5bYt0KEmo4cinAaC
fFNUJg+7/CH03XAdQ4y8xc4siHLEGnJ/45nfbKWMlg0aKmlo2MeBT/NtVCwhTpK8se4Gtc3WeXJH
EBft2XwaUVAafjjNgLN3Vu0U4YkaY4nh5QPRldHBAAK6ZB3jXxrlWKjPvrmxEtRt4GPlSzQeED8t
kD0Z4EymZudB/+T7T6oobwjHI/wMKTFDB8EJoBa3KgqJM1inXtHOZT0kJ2Oq47Vbeyc7hW+qOAlZ
OZJfy57Z4DmIFcQeE3xexLMp5lh5anGV41NKdDYrN5BY+TvAA3cbFDleFQ6GqOcSnQAfw+Yb59HV
QXAG9JdLu/th1b1/Yr75JY9M1NvVvN/osWeDvAwh95bqS2AiGxm4Ay60iX+ccbLblwNBEAWcX9/3
xq3RNMsBO+kjXEviNYPxkpTuhiniLqqt5DhCnk4dzzjGRIewFTPnFbaIE4OT4IMHe30Jq4mfbasi
Zp2p2ByMzTZs9GztayPKV7xFWNbeNowIbfRKMq7sCrSwaqCwN1gqCqO1e+aqd6Cs+ZsfUgtTEJBq
aZK/oJjf3LgFKj6N8QSToHutuvwxDfIPqqoQW+pTa0dOrlnN43FEDelYg+PZT2HtbIYIXtGkDfOz
HUXoggV4W6JzedKGBnYt7izrUuMb4vr9TlMA2YP2uK2jbtj6M/rdiE2/6E5WnDLdLVZl0aPm4sQW
osuhcetm7k1ogi8Vnyshw2PU6yCYlVc11U6t6nbfEZgpbhzVv5ndgq4/JkYaan54JDVHeEcPC6j/
bXGKFFfdAgp+1a0StZwqGtd4PGPL1iCY6Luox9oTqg+zMkKF95AAtonv7yNyVycDmBID1h4Zubrp
4akpPWDcRl+hNMQQDEHqlV8j3ar0Y79QNYvYDuj5VZwNpFR9/7ltTaj+mJoW+MwQP4rMJaZK7qFQ
lW0TNPOZ+2wngyeB68ICzVa0q+LsJkwt+7JI4/iUW/6+cQRalFeu2AjcaYwf7jxj/E7EwHpMggi+
WtyCd5z6Y5ePKzKkBFBV+xMe3+bWDbIj335yQaZfLxXNg8QlUg1yAV+/gcIpZv3Xuizlhk3Sx3dJ
Y162TyI1Iety+7V6aSlXQm7hSHLTm6LcNFr2tGlG7SwPIZvI9e+OCAkbOdJE/+B+1kXAu9OIA3uz
TOeKeO+lqBQUQ1GXJdlILq77JI7I2cvNBM0IF183Xfe5rpN7yw0E2BledgR48a3rEIES5/rrK1Dk
dckGl9PJo7wpXnaTZ7kUDQ+NLytJt9eLf3Po64XJzZctcuWb+rv7lJtHctLL0anr5fW413ZN3T+C
v8437091ucHrrV93kaX3zeXKN3f391d22fPN4eUjgAAj+IK/XltZ9vrKalIh/qLwpOXx5cK0q0Zd
y+O/uQi5Sa6UpdIz0cuxamRPxtfA6vXLDpdWowk7H2mbDGgmMv4A8zmJb53iIofOGEC+xTuy21Rj
eZ8Jd2FnIjsel2kzL8dc6LXJtddNLTiULXoAgDBpfV0vS6jz/zzCdevlKI30K35zRDjIi7gEFjBW
SXUckM1XiVCjMEmEURaViujspT5FzKXCPHJXb1bmuGDtk+Ll0kRukPv54aSh8TXc+Unk8R1QbAKc
QE+R4phmPv3kO1LXO1YiJyVBQrIkcTlGZzRLs03FtB8ts/mW+d24vf6JlvJTUOrYzek6f5F4qQDS
pu/gnTEGxncEM9Gm6b87zXe+5CaahtOnVCkJEmsOwJtZLCaREZULyA/FX1av7eRuvA0Emfp8Scqg
A/JbHkeEpPYmFhSROn7JRRS+rhtyKd4cMn8zhlc/sx8Ln24+stGbkYgViQeRsBVZrUbcO+w2300D
4taGfXBTBEBVT7EPnhOjgTt23VIKucoFjDDGaAUWKYss64OdWQQ8GGKtnoi1qqIkq0jaadveLXC4
sMOjXAwwoJeYGWTLotcQyKUHzo9NapMOEa9UJvjlwpmNhT74DkR/Iurjr0UXKT9KzRI2dyiyLjyf
sC82GOd6aKLjZMwENZQRe3osF+zUhxk4JgsFK9C9aXrOvMSfFjcarKpXPa4yi9aI61WFNN3BgaZ7
UICto54cq0IeA6hCjceFOmg1tMvqVSvtU82IhO6MVxUD70XzaI8dXqqv4RDi9yCS+PDz/L1q4E1B
Zt1TQu2gmUfHhKbpEMVeXcAMAmFxQTnYQNcNo8CtlC/8qPfhIhU5HCTQ9AOqxzo9Fh72sgR5iUEW
oqa9oJ3Ld8AvG00icGyo4QqMh3z+jngJQ+tq+yp9kNAOVSQQL4APPzV2pEGEsjDXIGEB0JtCoGYi
8STrKXxL4RGAEAlheV1kkK3Kd7MdAXEwlZGBv6qIynvZmL1ZBFPowktCzXdQMKRxQJXy5MXv25oQ
u1+q+tTvYoRgrvCoK27q3bqp7dJVOAYz8TO+hh6i9IwZNw2jwP/L3nksOa5sV/RXFJrjBmwCGGgg
EvRkeT9BVFV3w3uPr9dC1n2qVsd7EdJcg0aAbBBFA5N5zt5rw6xZOqFS9/DbY2GHEXwLAKp5VHOh
+pY+SG2JXMiPTBcxXmXzgCdwOabkx5MHXCabNl+/w/I/jn/AvwjhbulLyA8s174X8rk2IVd4cIwX
f1FMSPEZ88f8qLQ6pUqpQJNP0qjrMYs0lSc/tDyE5Nr3Qn4H8iF3E4arsfklxzKWfl9Qcb+Vi++H
U6q+guGEWjepN22E+30tlTdfq4Y5unAJQM5KVuwfApw/HhaNuaVm5WMAQE4q9S3fCymDkg8D3al2
HBZHZzBoqCWD/rNVp5pMWR8k8rII4dDhweH3gjPm4wHPKf50v8ooMTfNcjzJ709K+OSafO77IcG9
x0avtYNvmWLXWWLbJ5hEYfbp3jTY9Ul0QifSNiZFbyCsZRVYRC9M3PPkBzI5pa1CA4ql4mPIGyaB
YE10GNvKRB78IqTTFXMbmzWtHP3a8VGR6L0tEBDjipknnWjQUE1P4CzOQRQ/DEMbbYKmTDdabVJp
XT5AR87KvF7UbrmjQ/dfDo+vU0FRvT7vIZPNdCaHBf3S2YT6BZOyl0dHa1ChHcP0QeoOv37pRWD5
fTDYlREfzft8xK5d+4HqkUKGjyZ9H7XCOLp1bp3sZaEwGSRnNFlbBRq5Vt7V3CE6kk2VB65LngEp
I5Eabvuwe+pKV9kGeO28KjV8MjzDGlyeZp2jDgamdOW0Zt7t7Ka8xYFewxO0Fc7zFHeQBShvqrrO
q1WVzB8HEUdvF/mGRJlkH6rRXiubgxHrxEPkQD6T5WLRmlzKTODPyF6Wx5pfWCsXvK3nis4/5rna
r03NqdauwzAabOnfAh/cpMxUOwVjF1HKen+VZiYYv8a9cWKg4TS4HwaxM5j2rr/2bhY8nYIaBWrJ
3xnmwlhX6hl8Ph7oGgAXaeFaiy5SiMLLGgTK3/KOUCuUbdRq51JTCfiSqo0vJUeMh5AAg4ew41oz
z8Gj76f+Nm6D4tSYH7OpwDBpAhKhYxRQDBsIOacrXPWP+NB0GifQH8HUoy1KyBCRb4zkSuJBEv1c
uMV1TV1go+LLXim/woadhlX/QirLtFkckX4w6FuyalACQxALFsmBXJBjENCoVn+aDbpEB3ze3Kj3
4Pbx9BxJVmqP6bKQa/joW/q+Wgv4uhMHu7+2nTFG9BwCyuRaskES1dJFWDbg7D0k4t3u627bxmhN
ehCheNqcvQqz5+uzhSWRLOqI7qwS3EeaZdFn6DZ6iixe2nGZmeZnEuWeqAXPTLZnirzIZFe2SJ7a
UKSbKaF7btjRBIwmdzyDjG2n5e4gvx18ngyJ0DuTma4U7job0KxLMZlcc5wI0dX3k+6iOlMa0lAU
NdzJ5/Xl0ivXvhdyM/H9WvlY7jWJ8nBXotyWG/+2nVzFTQ6pQYhfX6+VzxFXS0KMmqxz6zNRMxJF
YKx6Q9EGnjmZitdY8T3as/nizlpyB0d93sfDXQwBYmPoOXHc9lJCI2fY8A3aOdTwrQla+pBBdZn0
zZwOjteNC4x9Bn09z8B+RlE+B12+yxxtQ8kCw3PYJas6D/QVHBffC+rxNGRp/emPEDSH0n0rMt9Z
FUDHoMui/TWbDraHSU1SURPAsP2s3M16+KnFu9ExzLfGcNRVGwz+tR0G9cXXFG2dJ9H0btfReR4L
8ahT+9pTYiIPubf6t0Q5yf/Hbj1shDYQuuHX/n2ldY9ixKVqhk2IQsK3rypoC1d5Q5DFUnJ5D/Xi
Ltd99RwQ04YGLoKgMw/WRv4nOFtt7JL3xk3SbTeL8kDiQf5Yh/OV3CvfGod6ZJkXNyqGa4u6MDpO
/lzrKK+4+yGQlbV+tEw/wSFG1we60HxTqCjsRnd+rSBmbfPc6vYV+Vv0JMKD/BAT9sx10UTGGUyy
dsPshxOC8fqNI2ou81MeIS+o/Vt7jrRTN4YT1TU+ykxNYXZF8pIp9Uz6S6vttLQLX4AYevJddVMI
ZhxCz4lUISyYiQPVVX47QUgLpo2Mmz6YtHNuTMHXLidCAPrR0p+mPG73BfivbdK0wyv+m69XhgW2
w7YxDGIW7eS+68c3uUc1hXeVBT4csSkzwKi1w9pc/hRxj1cOkZCPVAYLAuYImNcUEbxbqD+WH9is
OJwikhYP/YA1OUrmO7nDobQynHpOexVOpbgqCif8+gEtJ3/U1bBhWpikoMW75KhZMUEpy1eiNic3
1Ic3UPXtNtENf68TgPs46+lZ7nUO8YbKQ4z4W/9aHnbyhWalflKN1u9MdYpOoQN9Vr79XGN4CWfu
KQJTo2XquAU8Yx5Cu3Bv44ACKw2m/DOHSkR+vf48onTfMlEOjkFcj7fEHkJRXLboAqifQolfFNKO
t+ZUV8eSC9Jto1hEpahZ8QmBE4JsNL10Ue5uQqOaGb9RHdUKsQe8wD1r2U+GmAV/bPjKaEvfxIHh
HDXXb24Inqa0uezHioD1Dkr/mqKm3ii2lTF+yKEQ1EG0llsE2RJC0fuvjWuXm6TMsPCGmnZNmZje
3vJXauIMGvDGb8Gk83P7Ojd6WEDXqh/WX/sQAOCy1nLeUPa76Fe0+JzjV7hKw7n/2mKJ6+nnuXl3
GsuAxmUSgYmp9cryUbPIvzJyDQCH+J4Wzujlo2KcGxGWVzZhlF+7cPu9AG5+lhuoJVBmWHXRpW0B
jXGLoFO+fGCb6Od4sj/6juanK2z8j6D6OAQ1TJV9k36mf7+hQgu90RyMi2EOxSXlb0GqHbQP6ppf
76cii6JTlPDKh3l4Rr3TeZVhph+ZcpJ/SZtLUmC5tV2VcHzOnR+qHoZi/b03n+UGGD+IGwLNewWG
sDyTjyq8NmjVq6Lj5+npZ1O6r38wJKcUSfv5zg5CNA0+nJtszvu7GYXeqtdE9aMhqy0VnfleGRks
x4h9VByfp5z3SKwbACzCd+6+9uaG96VTWE9AchRo4yI52QAYrjiYXI51x393+LHkpokB4ZlsvOrO
Ksx+XyQ+BOKisO4KQUNDbpIXIyRmvX43CebBwrHE9WrmQLwl3Ci9L6tnELs3clPOnodOrdsnSivJ
tuWUOBKtEV7DNDEZ+ZA8Y2BVM5dPbDCpXYlWKLcaCfR7Bk9kZgsDo3xASTpnlP8j46hU3V55w00P
ncNLlSa4Cu3RPLWBM24icg6ezdm8kl+P0J2nXq2jJ7Npqy3BWED3o7y+HlF0rnWzXEZGz3LLufPN
Vddr2i1xcGglJtzdbV+fxq7q7ge7wvG+fN9TkG4K050gfWNm77vWugxqEJ5JuaFH5tvhy9wlF/lZ
3NJ9UfvOeLQhwW9nQGfHRFXVa81GXhlRtvnU+ov8gipmcqtgnutb2GXJAQfRRPR3YN1H/cyccPli
fEHkFu2qNx9YhOfo7nCxdQLrfcDJGwup0IuWaSe5KZW69yjMuU9mQ3Gy/TTbacpYHETuOreElwLd
Lg3zs0OEq7u18gr4xfeGlvSg3NLCKyuGtc0gsv3InNsJWvrnuNDMetdWro1M1Y9lZUK3LfoOAtt0
kfsKUUgoeHcf6C/YJKB0476buXXjGUM6uuwDgBG6Nl97AR3d42MOx9NiC7rOGmK+v/axvCn5sCPx
8spROZi05dIkX7a8Xm5mBMf/743/r3rjltAx4v7r3vjNzzxvprTHnPc/O+RfL/yHssz8S7i6MJGW
IVhzrN865I76l6VBs+e/dYFjWAM58t0w56mlK64bxC0YFkiBfzTM3b+gs+iCuhIZHMJ0zP9Tw5z7
9P9smBNfBK5y8Rbrpq1pgv392+/asjQzGgJVVVxpaXk/xMO88bP43pymAojkGneDuw0U7TpPVbBS
qmD8qZvNNiNYqsmXblllp3clBrEGYNDcDiYqzRbOFzT6TSaQUdlYn1Yi7cdzYTe3g6sTwqTg3hlD
KDpOaK7Dc9YL6Ox+RuGx458R0Fo1IHZDk9262nPuA7/3I6RZhTkt+0rgiBsKQIGwPZpXVWr5N8VH
XPfRoU5o81tol+fBBeUJZhL1GHhzyOux11S0Ps2kc3aMz+gAJsEzjDttlSpWd+zcNFrVg0Ds1LSP
cXgXxXVJDaLfhW3c7wPdfg39jvCAtllPTfALQuKuMTR/E07VOp1KgNkFs6MEj9dKSVO8spAJ7SWf
LOsxI1QCrnkzRvNKzf1lDpjrZC6YdCs7DSJOmAga82NysPX6w5iiX0AMaZ0SNy9sop/nWO1X3QSo
uE+dQ9aHJlVf/cLFC1k7QIFDZHK7Ni7DSEs5Ib8gD7GFGbkLtJb8AQ8WqnMYweqtbberDjM0+k3t
JoiYwwmgObWFQvQXQmjakyY+mIwmZ+pxF0Mx7Iuw6bmPcdNtaoCxuzodoH2LSvf60U62hkT8kDqJ
ph2PKkx/nEp9vO5V00GcZpEEFkfPpg41NRynlnYEnpioDBv6wngzZ7t5EHN56usB5kGJiJ04e4dk
BNqZn74GTGK0IoJBxHXn2tm1ZeoA34nZ8xQQ2RQs28ucpsqBOci1VRT23o5C/coFmz8W5qutZaSS
BuV5LN3ypABcwRmv7RU6xSTyOjuDmLwHoJaw9sYY7MLgnqbZArWc1AfYNzbUX/8RNC3DjcK2Nw36
3s2UGqstIHVa8EkIr1kwTnOCiugCwUggc3Qu7WlRrB17WER6P+q08OrIR7IJ5nOn2dnWypWfFYkK
62SEq45cnvF+YNy1DlgMxT7EM3QUPe7OOV1TFIJjSVxEqkERJLLNbTlOuGMhaVYYVQkzuGF8ONPk
1bsDfs7ai3v7rQ3DZK/CAFmlpSBip2qD9dyqLyNlAjqzOkTksbqodvVjyH1eMjb3rijgEzX+W6YM
50zN7+Gac8Tl0cV06OoPYDLzJCHxCmaUp/XGi1un9w1aF8R90+x1TX2ofYhZ8MeaXTGJS/EezWAq
cMiBr9XvGbFm+yAfbl3F2apatafgp3vNlAW7NPIfgkH56USw75NxQP1gTQct1nd2ldyTTVBtslZt
1qWW/8ooDc2NDfJ59g2OFx/zBB1lLajPTHFyqkkaI8uG69aUNyferHHLt/wRxQPBPRFzYS5Im1S3
Pyq72BWZW10jYX2otfrc1KbhQWGIoYJk7alNHkmwOQ++ujPLmUQPBga3yRv6gx/JMPEmxq7F9OVg
eleJ9AITv+H6DWEYFDJz/Tl+8SuN4bdFMuI6zOeS7CdnXPUobjJhnnyH+B6ormTBJgQkTpX5YQhQ
j1oVggbtUc3ZVGeg/adbS3cfcqEuqvTIIiESDaVqgjQfi1WXwMDBGaCSw4L8DiQPwWzWbW0E/RU4
T1jZFhcjulZk70X7BlAuyk6kh27+mOqNeyiyale6p4SgzBCgLLF/Ie7hHbBHfQ+KzYv8GEKLU71Y
zkDxFfX7rkA3W6nGc5EC+26nLgJ5NYX7wYDpbWlWTbx38oTfkBFTEyGczONhgxcERaq9HlureZpN
LnRD+9DSIl9DlF4ooVwu5iw8Ifrx18LIrkFX3tq9DvluAGcblDZKgemxTIHURNgH7l7m1HDoeBLR
NzuHqW+pJNnWelQTzx5JOZ4MqjqOejTiVD3nhDWbxpHwv/gK6BBlPFpyF+wCTCmsz2q5XAMyZeaC
zdDN7E/FtfACZP5O0RkKMj8haqYlz48aKklow1ERvjfb1g9zCTy1bJjNfqxsaht/p5iJEi+ij7k1
8hXTz+d200Y67B47J+2YaZSh1V7rk65LCaZTP9Q+qjatEe6U2Wy8siQ0qyDemgiNg0LI8cqKycHU
scMExq9K5E+JxQVjql1tZdTRmsiVeAtFTFt1FuhraOAXf07u9IKQhrkl2NKvjXtDj6DzQPSfqqrb
KznnMQORXa8KE5USqWE0W7y5m7YWVuKJwI6iIlW3zEDskN65idsrPDK3uP62ZqZD73E5iIhVAtH3
StRjvRlBR2+R1dHIQY3WqsOE20Zrl1obOlQiAgro9+BY5y2CkpFcif4wO46+pVjIrRgZ1Nr3HNbX
eD9wFopiB+IVDZYf3ALXPeR6uDHD8nZM50MRc8hNOQq+0I/eeir0l4BIk7gj34iEAErrZGyuKmTY
UHmuMjffKw20EENbRFCMzrkvAcZ1h+HT6at4DbZej/33YLIf3QkYt1GhubGy8ajOxSqpps9EcQKv
NQIyogmW1FyTKWjyObj2gQmyWFfWczQ5n1aYaV5XPzUO2TdJe8Mc7zno58mLq+Zaic9cFHxioMF4
iZj0CbzueUySVEe+N60HRRiXKkjEgbQchG19SwO7MjHthwA624mSAQxLRhu7tESm0x+sGtFuoAwC
wG/zMa6cDOge9rjwCBb/rJUVwxEz2OLwJtCyNa6ZID8lU9ZTN3MuQcvB1RrGpSAvbhePOVDuWD8E
OKbqjmpszdVtbRc2qW3No+vi9DSm5Ic+VsDwFVCpef84x0SqxYQYAJGiGTLa+inAEMbBvXFCKMpV
WfK7d4xXoDHi07zLo/Axr6ofSi+2SYZexwWADJ+1Rk32YLoLCR4kOqafjYAjBqOKo89M6i1mebKs
N6VB4S4Dc0tzF4ULadJHlboVhGJMg9zZg02x1JXlYmitjBp9VmySpOWGOyiCc7NKD1Tfx6P0hX8v
5HPSJi6f4wBgyCl6nLeLt0nyD+RCdt5qlVOWRuW0NFNlgzeSzVX5mJMzPVBbX2UVLQ8JOph7quMd
0scVWV7TIS7vM7g3ZEDVRCDqQD2axS0nFxL0Idfkf1gljgD5Qb46jbLBJDuPst04tfmBIIwGFQi1
cdmGlGtyIbdouuqTWD/Y3f/duJRrv3Uvv3enldgiTuWUUJ+tPuZYGMeiv8cq6B6ErSe7UknAUeeW
QbRdZB7lBjYJfbuILupvnWBHGse//sTSJfU7hPsj96y1bInJRlidLeBIuSqf/F788ZzsLf/xnI+3
i2j0ev/H898PHT9C1BtDnS8KLuRhqJB8s9ASpMleEhRKMaAUkI9NEBZpObmb7/a4/FllKxnpLI1z
+TgdiVhktL+Y7sfhKUtSf5PL51Q7KPYNmXjfx4Rc+2OH9dK6lk1saeb/Xsje/bfLP2qsDI5iOq3+
aQP/q5cf+OJZTwrBjJ9Gtmzjy7VEtrjTlvAIQOE/ZNvVTUkvnIeBs1XkNpjvpZ8pihSERwMx2I7J
O/n62YKg4of5WpfffSy4mhcWwhI1p625kh1NqSeRa99AlKG9UPRUD7+hJL5WZUM7JREVpmbCx2qf
5WkkF4ge+RXK5YzKYeF7TsSkRisRss6uWh+lRk+qceRDuYYjsIZ6EVcqOS+suj24O12lrQYpdW+U
xatCz/FURFRKIYrvp6Spb3h63VAZerC0I4B1H4Xt9NYQeZdM83inNWdqx8mdE1k7q/Zfar9OkVIM
0aZiKL1N2qrelraP/WJJ6DHLh7wwrG3iZLe5USKnDPJ4FxYTt0s0fMv1ksmciKZNMS8jD50eqWlh
JAy7BVLopDGuUrLENbJcqK56RpLQwJ5t42jF1CO7VPPcyHDWDdksBw3sMFYaBaER1pBGNMlp6GAI
ab2fXel6wR1SzIxdqB2tECsl8FgmAjeD8pqEBU8ATqa10b/2ek7IVZkSCYOecxOnOiTSYEqOYsh/
cYY/IGsuYe8zL1OUKNx3dIK3WdcR9zUQqdqCsSeXfuULEZDtO9GpQScNWQwDUtBHVzop6p62mJNR
xhTZPtHbajXHTDUlWEE24b5ACX3NrUWufj/5xzbyf2VP7nu7ohGvde2U69pw6RLRHUwrIZKVXJ17
p0NaDxdy0StKM762CCjlw68F05K1mybc5zt0JTHTGXgk9OAOIX6cEvUQNyHXk61PcihvEKRTg1z2
IXvGck02jpN6Hg9ivPn+Px977dLlWdKL2b5apvgqRAz5wm+qgPzP74d5Y00riLKZ10RLfm7ihwCO
kcLLbmmZLrFNcvV7kS4N5kEMZNpTXjWtHOa3PP6XBvtEXOcyBdW+nvv+D7kmF0IKVOkulrsut79w
G/I/CKR+15tY5ULC6SQXZVOaGKu555fL9yW/l7i0iajzzVMZqfyGpjDPpOWQe7f8GvJ3+K0TSzPE
nb66vLJxi/HkGYMgTfdF6SQXU4faQQ/DYN3XM5GIrk2cV8ZHq4k1OA5xSUGbgZO04TMu/9vVL/EE
fzxH6qiz1gfdTT2itj1p582X2y805QHESlKfKhsu68afb4ssig7KTBs2YhBJRfaLMyDVRgumoM8I
1UmVYS8d0qYoAS33Ot27MdjUnBorJjkoj+Q7mOUFsfhvUkM9oC8pcrT68q+PYrK2RYn+XWJxqLwf
nP5tioeOCE8ibUpV38ksLV1E9dZ0nNtv2kAdJ0F7ko/HdCzQLvgu3f0xgM6+tgDgEKEwQc5ZaBPJ
T+khl4u4dc1sT3sUDQ79y+YUxFOxc9X0KM3mctFApaVdzdf9hxUdMA6XKqhd3AG+3O1dUpNuBl55
JfcuXy53/v0X5UP5H//yOeBY7PF7D3Ltezf/bK9yk++3973rmP4kweDUzBobwvz3nuXG9hcu5duZ
L18YYlXYz2CoftuN3ESBlsk1EqqpDHnB0t4fge2LbVkn1/qCYSgmSHIdwzum+CBMlEXAS/EqLPYS
0CCfLObxEVl6CMsTlNi8COAX3lQRECVvQjigpL8cMv8MyDHazhXhnvq2nmMSlIZbLBD1l5k9IkcH
Cwzm9TnPYF3lhUK60nIfLsmJZP6/vB/5JlQ0zoMu8q0D0S0AaLwXCjgqOy9tz3HKjGmBFoFLXkl+
gJFV0SEkhtVeAy+PD2Rm42qctBuNDEI43DOTggVpJfehjjUtlQEw0q7W0mOZQmuL2uxXvaS8/H9j
4X/TWNBcC/vbv+4r/GedvOfNe/Pv//ZT7u7w4z/+/es1f7cUHPcvYWJ8s3XM51zp7G+zuku3QaNx
IKjlW9ZXt+HvloIh/rLIb4WVL/sJxvKqf7QUDACkGltjZLfJECLD4//gwdM1nc/zu11dA5+uqQbV
D01DS2aJP1oKFTF9ZqmTS2IR/LyIR13Y580pjBh2m3Z06PQo2AyCnMV5azfUfDRA/279Sr6xusFr
HO0DMd2T+0FrPQ09MeMuLorKAISJQ0hjBpsN0cGYu3GjG5EAOpl6TnDpVPKhYj3rvdh3sSJ19jOa
5HHn4g8OlwpLkDhwvA1Mb/Z8IdswHrdKpsCU17hw67qBy9o31mVCL5vUgFhtzoA+sGyhV1i1uHVW
mWb0lHjsX0lviPsmGta4uTy9i8NrmhD7tOFspUKBYdWdcNyOqrUjUhvBqDmuhSoIYJ3CGzMnvS1V
N3WSvR3qMnwsy1mcnMqZPGAV+NLpzmZOMd/ExBF6CVVWr7kNxdCeFYfqompnGBARXO+L9DhFAMej
Io5uZgt13+CW60KPR4rh1/jysSxSkNy4akZCvUmqgJn545qm48/csn/6NlFMVV28uJNO12UgMGKY
qYDP1jrkpob2uPdXVxo910PRHUsX2HBYN5eGwFGhEyJox9PTkJFFShXDy7PwGaF8vBlb4qOmbCmW
GS3BB8MvPx2v2xrkeJz4XqUmlFT7EJt9X4p1nTF27CKypAbscZWKnd+lND4vHq9OL8EAaM9+ARua
inuN1c8n6j3a1kJUW9/C9kxKw9Z0e3VXDGCoGZw4FaUN1yEKz6i2iLiz1ZjGVDLqMdhpDOBpvxBS
5tD3oDjrPpRkKq+quq530YCaQ5TxElj0htToDg3mAfHkW+2A/6gyd0bOYNurplVn5EJ1dJhc0PAB
tJ04ISx4Uc3Nav5WKbTEyuCxiXd2PlMezz9jOiNdON5x24EiEu87ZGVMMMe30KG7mwqMo5lJAUHV
roeO4bagEtgK50WtrY5YbVgJxPb9ACL+iMnMd8uHOnXwYAAkBNptv5tj/Er2BmS8jl+3sgqEf/is
gyHJPd9RfLhjir3PAv2SFVj20VD7J9BDCZ6FjZ6Q/w4eJVmNlfmqltHPWa8zT2cytTJKcsAUiKvm
OktTpLlzi6OW9HnebvDe6/CbEv+Gvva4cbPpBQLgXs/EbqJiOVR0bYiYce/srN8byk8ivNQ7UG80
ulNzl+TBPs6bH36Ir5QweFImXf22GZx77jfG5qmInXKLONJedYtoUk2H9dhhBkiMNYGuWuNGnmJD
sq+S+NSbBJcZcVF4fviZaE23IF24fpR46HXjjTCUeNP7gwkGVGy1sgYpldCnwHoKP6AAL4doY+h3
9HEEYKPoKexiLxdYfkdO6FAHYK+ar8T3rsO6PQURvL+SRgO37mKAjntXYM3UIucu5oxrHedsRfqV
X5Mvrlu4OQgep3vVdx7yunqnA7ZTHOWACODWVFyo3gOshi6GB1p1q7HBJTszowrV7FPvqYZNWXZD
rKRD0yl6CJQQtpo+EFIc0zvINZ2MEpd8xx62wZAPvxRjpoafVq8W5A+qwxtDqeOjo6AKTMPwyqzr
g/9aUcdAhRoKdFbQGlqg/tFIP0NrrV8+GmjACKSnBHdkZS1zlEq5N/Wjrds/0jx2tlkcIzLLEAJZ
LVYPkoA2Kplca5eybuanR1Cy7WaEsymrO9wDOMwZ5q4KfI3kRduvQz7djaNBwHCK+rIM8lU8+MYl
dpScT1MTecwBavTjJdCXVNdSjk8KquXA5ZH3I+ATvRZzLaM+mEXj2wDx31OxMGOI/TCjS40AJrEY
kAUEGM02EIuiSbNtTU16x6+GeHCZ5MbX8IrT7ZTQsRZBU3sZJfy9kwQrraH2FUM6DjlV6AMGtIRH
JTq35NIIrj77JMUdnv7A1p2sA6orReDc6CBAV3NKY8xN6K1Vqd2vSyD0CryZUzcEd/oSJtckqFyI
nl6rlteXymVS6ZsZjBOJWURQVmriaGdlu5pEk+5GZH1TMZ4zv7mEsI83pE+WnpPW0RYRu7Jrp2lD
RdrkgA6VNdrAaJ0OYbBtq4yQ4VzlZjau27CBqe8PxhoVKhmGc6x7BcwI3KzpVs90Bf15qu/HvOAW
qzrqxm3z634sX6PIdgimaa/GqgBK24wvSpeqh7F7Udq8WaeOSs56rqxDNaeUQ5rN2tISsYqS6xqz
2YmLARfl3DDWkT7sLB+nXrNEeLmMR8dkF9PBIL9tbL3UsJ6cIniqGHoC+agVfDRZ4GnMdFfEZpZb
Cuw427qrFKnGbkiTwBtkgk+QvJfR8BgX9fw0O0sdDqmtQVqLnmx6YyCmJe72usP30+ZWwDGzx/o8
ruh6XhOvhN/dhYeFacPMaW9DuQ06EWH3NPZ1ziIpI4B0Q0TClvuEGvoxcp1tgMEoEu5ORUux2FfO
dRzxVruAX3a2CM00iOwIuezaPndVkHn8Vd3i20lJI6ieKofbi/AxzJYzG5ZYgtd9kmkrXz/myXSf
5Pq1aHmPChcSOuCEn0W9SZmhrS8YkBY9/HQ7ZeKNah3uvnE4oGF1T1YweGOB5rpWJ/o9nMiFmu60
sgsht4hzNGXtubFolKsFqRp+5AHae6dslcX6KfeXDNbS/OVS0lpp07bA5fEYVuTCBqiSUnhB4wA+
pYtcGoxKeA3sMr1oJzDBnHzWaNBuMvZahBjdYdTkFHyh2LL36uz/dEl1iPGo1BbZ4sRP7sPWwG6W
ZgctIWZZsacb67qbOPASrXoTakItY+AGPShEu3Ix89BeQGrN4Hp1SbTTOeAGxBdcW8yPmhMRv3X3
0isFUoy03ImOrJ35xVbbt6kws7PqOzcFo7dTmk3NdhjN4GQl7psWV+W20m1GQEPyECsKsr7lrt0x
uTw4quqC4YR/6i/2BFrhnpE1L7Ni4Joyy4utjdD6gocq6cOtmv3Uq6ThZmjtCtqb/pC+mwnCu6bk
TponwWLQ52LVRE0Md2w+OKZ7C7JiXFspI8HInJ6nCGu83RDsmc8YXtSKlIxcHUcGOg31v1Y/xLXC
4dHRE/XR0Xp6iITWrcYDKmtY522IvKLwD2gSo3WBPnSpn7oHRoEd9qDDaPCrJ5PCIWrAR+8zOpx9
1CGMniP6nhrV5jDRYXW6+46qHo5zjEyaEb6jrRlImIT5NztX3JfGjV0YE84L0XJEcoCmuf+MqF/M
3QNOcLqMzaBeSLf3w9je9jkpnWagv9AYxZEgrJXjEFImx1yJEmH2cfiqYwzzo39s0AjihCeDK+1Q
TohzadjxYRAL8VCtcBuEjCzqMF9pmtkxXjIiT6XZBzFpQwzutTsAiTHaibdUkVZO8Bn5ZHfhYmSz
ZvJH42b2Kn4EXB+HTjOem65dZAVluY1zP92ohmAoMaAkQVjvDR0i2bSlGuxaOroK6DzZKNzNZARQ
BUx1k8wvKWOXXU9guQdKu7/Ys/2mZdVH5weVR5XtI5o7lJ2kNWmxk+/GhK5VnI6nCb0ehWsL4o7e
/8ITYhOP2xQbG4TWCvcTCqUqXIZtJsNNhpq+Ob72xWBcDb8Go3yfQrGtCgNugACeQU1wRZL1S+Xk
+y5poeXGLbP0qOHi5mwZIjrHCrcFuTJNHZfbZijtgw7hmMlQp3pDON/Z1Th6aVbHW8OmxNaMD0lf
dkiPKzr4OIY2NU4CZh2VS+kOV7ywk7um4PJuKfE9ZE7Li1vUr27LEDzT4/cIyWbOYGW5GwaJ7a6j
1LVXo6Banx/sH44dbCy100g8yTlPai8hauiAHOxUZD/mkMgrq6fBLxznxMxVfZiGA6W2VV3kNAGL
5pOx0hsjvXx0KiY9ZrdBNedZiWpv6qlrNu3Yk9gUaBBZAuLYcEitQ8UCqiKqTS/6Ysth7We4t4h+
4nyLpnMwqYdY68SFIEGxHgb/cxZDsZ2453R2bmzymOZu02xTvAhw8zFsG9uEtApUJka2nsKQwVfa
Xpug05BqOlzi6P0lhXJKOAEPtaFfh52F8iOm6xGGGabe+A3SIC0XpbwYM239jOoqHqy893BznOB1
uLcdGXtK6HYkoiLgAq3xqnYDAq563oMz+JUa6X1fcSkV2n+xdx5bbiPrln6XHjdqAQjYQQ+anklm
JlNpZCZYUkqC9x5P318Eq4o66nNr3TO/EywYEmlIABH/v/e3770oY4roD0RHl/42S/XHsN3p6CL2
VoBE1amYxjTC21IgOg5zcw4APGipTqhULd5CF3hc3Y/lnoBBfcUzdGEWtnKHk2M+DiFjiRAFK9AY
BwqEHm9n8j1CW3sX5V6HDIn3bsDwl+bVFjteuLMC0r+0dk9W57dkRP1GLSBcYQxDuyAYkzDZMSim
RRHtmvDO2nZM5rs5woeMzw4n4UAmFF8x04gM2gotOaphuvFaEDPgvASzVS9Z8zj9SajJQ9RKxkzk
E0dbTWuad59jy/xo6EFH9pf2QS9Kpv3VISP1ZJ2Er0QV8RyNA3JHmLIXiKXN+oNVMZv3lwGurBMQ
qYlCytSrr4YUxjmxTMxsGWUhvN0kFg3brExffJeMvthvDsSsvmg+VbCqmXeE20MrfQFxinQMhVPd
gweKjOhE5Q8xSk4cuu/Vb/MsJCGiq6jS2d+01n6tSI/ctCYy3zzBUoKdTQ6jhLGxI4TK44hHzqjK
eVenzmYg9j1NwwZ11SxWkU3iYwpJeyg/d60WrMtYB8wyfhnjqDyV3AriwvP2uCeevWlaZzpdKytH
6WHG29hxBEOEi97iVR6WjmdeupnIFtj6If6eMnkvwuhj4tX2mTrP/aJBPed5ORk/fa35EmLv8zqS
i5ql3ntUXlYmZjczF5DWjP7sSyUPcbiEB48wgvkdIcx74WqBv0QJIjiG7aVIv4zdnJ3NsSU7bUwe
XH383hc/zdH3N+WIzEXHih7Y6bC2R1xEk4bX20G/vgTjsFk67D7OZBD9LLMrywdklcFTgMY/cqfm
Dn+KZMshu+y9ezD7W2ZvGhpTkyvU8z5kGJoOUEbXeces0qt1pqdzPx5mOnFl1p07y164p1KjaqNi
53r6iznW7tETy0fwwqWWwn1LuLmUgXGf5kQRd4x4nAQ5zzBqPEdDD/ytVz1ghEl5oDJvEllxjzTb
2nfebHA/1d+qwX9tBFea0705tbfshGO+j2XIDjIyZqs+jx4jB5Sn0b1DVcs2w/u8yl/Q6azH2Kdq
MfRcm+hySWkeV0VEWWadZOEzru475mLzfVdTGuqqeeTrpJsfQEl9Sk29/UAuSL5KivHrYu/HNqmO
rhCfHPoy953fPcdL9LIQt8onyg0stiqQuLjg257P+rqqtpP8O6pZDP9xl0BoXLZVgy1RLRAU71E/
W3u1pQzZtVF0exIwL/Ro13OO2TqICh9P9qLtgp4ActVOyvtjm1tYgqVQ4eolV6uohvYdtbd9ZMTc
yVISS6Wb1mssgtvDSawjpx2eImSCcz3+LESbHiPDQbtjRpfWNd+QIiJr8obiIJjeGcMwEy/R2++j
dnEiu/82ZhUOenBGQ2tLRoGPHq13Gkoc47Qi7NtDgwzhBoIw/8+weXdc+n8amayJTT/WM+wt/2lS
73OM4IaZPsrLFfFVOm+1Z90lt1rXx4sI3HtUOowh57TfxGEFqKunCGTETOn0g0Db8wG5JDbidjvo
WfdBs+t3bkXFKhQOkkvQFGP2xRnHB7LJx02JGwNe2IPpnprYeh2Fl+6XuNdXZYSeEIhVXnn5NvJN
/Pj6l5iQD/6IQecbAntz9ohe9T2TlnH1mcfDyYBqWCdJu8qTZSHVwT7DoGREp6XWvqkMf4PJ7SHt
nM9+ZX6q/PwDqh7i46rhvZf2VUwTcZnrkCWMfp/QU161Q2bypee2slRIzZxNypdWv/R+c29AXlqh
KTKozwZAwAzEZXX74M66ONgZMlNty5DsabC1dI/VVaPMOnzKBTplEYTITvMU5V5/zGIy02qxawqk
3Ep749VLsA8zYFKTeLCEeZ5nrd7Zsq03+oKs6T7qNzeVxU1qceMM2FHQrjUxkaEt2zfjlA9b09Pe
K5k/7SzhY8tXiVxYtoI6f21z71s8UDWp2ww+VFb0V2nENYSFXC9uMu1aITZKOIV3HbBsOjZosKnK
4AUVU/1JRcCMi48HWcWxDPTeNi0EGEZB/ObahNIMnfuBWgn9avWrdgpJ7I6Rt49DsQ+H9EtpLU+N
1LrcZBV5KrOPbtsGH5SeONFRXb9qMd/UHIkJ3KMWx5KZEawMf1eHG5X4cw3/GSbH3SGJuA9bM4EN
Ia8/ZptEO3sf1cUo6KIJc2gON7iBEYZ/aUXkzxYpXdc59PL+VPNDMpSHe/UX225Pb0v9H9S2Ipu4
5vzBFv03f0C8EFE+GVs+XRu1PQiZvxJxJsVXZj5GJgS/EZMxcCWW3x3HOO32SrqiflN1F1GbJRB2
0DfMm25CoUZkn2qeVjxi6KLDtFv3zmAd6Ld0hyIot57L7TfqR4aNZv/UtUDcJtUlnXLZoleCG833
i11d+B+U1GaYLaw3xOBIbSoPf9+vDlGyUJZCcjPnEwp4AC1YmhL9BETUOhlNz4xsisat32Ay10Mi
27vGdTa/syqWsGEuk2G87v/OnCG0al1iSaflB49xTXFxrg5yhKHuv2lkdnd+0ULaUh9hRcm/Rltz
S5RRa7dEGR3uyqJP6NqLiB6jiSAh8GBU35RKas0EG7ZinO5exVB9JalBV/AGb155kEA3VZz0d2Us
SDxpCwchHSm2XrwFG3Cs5hrLYGX/UMSTPLMfPCoFO4WUUQvhNuWWVif3Cok5ERWimZUrJmKS/Ia6
UdCG1Lu523QkC7cM1ZlclWtyTPfplMSwcphJwgQwr+lN6opUiiW1FsVac8A+uNGaAtKBirtREiW1
WOQD7713ep6yhlQohNUk7nrnVce6e7zRRNQaEust8p53bbCZCjrxt3r05zNTveXcWsRe2NhV96G+
vE4mUEc7RsuseeJel4s6jna9ZgIGa6M33WZKN3nzn8cMfHx2gibKnUr7nAVw6xa0rWCGKU5SkTg7
HpWuLHawJ/OCAqjbyXTI5pTHwD/j+Ax+jhbEKVFrewvj2V5Ph25ljuFgQS8ggU5EaHcQO+YPgyUO
Q+a3iJIyXOBNyQ0qsKP72qYGYU+kqYJC5K8qqw3Vq2dqC1RwGwZJpvyl9UZ2pDVsDzkDjftoYlqq
DWxq1vLNn0HFJaI/d651GtrikC75Pc4ayheFUdwH88+yN6KzA2phwpqNMDeaMfQ1ycELHR0cA7Pn
cZwtSLCtadxzyzSlQ5VoLo+GAmEjRLfXy6FHV7Y2h2zXMcVauZjG65DU4D6hylnmJy8oPNTxTVBv
qsl+As2X0D3Pv1Qz1R5bzz714Ca3dsWXwRi997jJL3laUnVoh2Tf14yx9XPsVcs2cuIzXqzq1PsY
vc25IjMU/RzTkyikrzmjwsbAlWM0+GvhTqazEt5ibIrgLBkku8jznyjc6hgk5zo75fB8yn7pGIOE
w7qPedR5XbmxZ8hAHtmuDIVYsxIAX4bkkOhZfhKLl10XrkeR07cZnPXujwmpwiYiRDX2SwjWMyIa
A4Y4EgbWarlQa7cDQFzMuynAeYQsMVurAwTJM/rDJL65vU6dRb3YMuK3lvo6AU5Ao2ByOwRTJy2A
VLmKmUY7zFaEx9Qe0fis1d7bohlL9/qmokG6VdrIyo1BMESb3LuiA/vsLfJJQp38Lgx0727SzXQ3
5vqhCdChQReaW76cYw3jY2jggg8BIqXBSNEZ7f0R/GE1c8X4lQATfsfn0hJkSVSEzoPzWHFXxalB
gp5mZRTlR2fthimeyRnofzJOmzZnMGkE49Eyua91WlrubO4CuE8MVN06l3f7Me6yH1RX1qXTfRJE
QK0Ffvi+bPHXM8dNPf/jmEp+qKhW/B8PlFv7hyKIvmcVavbJJX9GjBWtN6yk0sMsa5gA/7Ivxnif
zCN1DCppg9MAPTOz90mv663gX5Y17bvv0vP2uq0/iZfE/2ThlIG7bEGrteZXHtkm5OwOKtZIpats
nl3UgsBSEyonHfPs3M3xyuE/il8A36B86zx7zfQI10j+MWuTXSDgXRei5yHLHc+ObAI44Xd0NuW2
Irkg4LkLskh22KKXIf8S54PHfe1RzBrWJj1/LE2wOFUevAadvNjLrW5lW+6D1dEoJqpDNYMF8jpI
1UOOhTDlwaOsbTQOV31AeANRwCdZlvX4jIWofroa2n7TPTh1chGzZW9Ml0fpgsmWJ8MIMvIx0ya4
W8llKqf9mESf6pkem5+9dDRO+WJxxRDQOBYvjYt2PiCQnsQrvgHcKfekJgMvDcGHiSB5XDgZThMq
SvBySuLnW8iaOn/sqtnqLVAvboqhvSLEFTtjNT/kqUlj/6XtYuhCwrws3AC5goNtwwQXPDl0a33R
7+sg+NwZlCmxdJR1fpzw4ld5/LWiE+Dm0a4s6oespJujXTQTpSJ9EsfPnupgAxQLK01QPJAisjJi
9xhN/vfBLR7qIKGlMMRfEW5spx5FOYAwJ34KPC9dp9jI/bIIsUWJk+YDu5zDVR6VpHtvqEZseg+3
GSW/MgGqTrYdzrkzhUDEdp5+PwbDvh/Rvgl9SxfiTPncMqeH7CcmjkPc8qnazftULfdekW3SMTy1
ZvhGwtiz4ZyJ//veiIdUCveo/z1PMNCY3KTHeoL3OGsOTE5HYMAchHHiaoem+/eiF6F5mj3upXmU
fKkWA2+Y5OWlJO/tECF8NG2i0xMnK6j0RxGd9QhfKbcAeg4113iv7702eepJDZIaSKVcVKShq9RR
bYPNw7lUMuoezY7wE8zWa5SMq360auZw3HnHMBWfI6Rfq4zcdqZC9OHkPJNaBR9mJ/PgGrkwo5Gy
VDUnXJ0tyegknPQa9HPJkMND1ECMQBYZO7BvlKJNLYBTP7X5gnwY6wjZOhIAN3uiQtA3fXMWndjn
nEmMEowNQ3UAVjXvSR2XcoJylVkB2lB1cHpMwP3BE4TLY8jFpEZouT5gqKHUDL89QXqiZO9cK0Vk
Yj6yCKV2C67h1ACKpTk6H7z0IaByWA/FQuBCDqhviOzRpA5GJvs46QUdXXxNoVzkTHnu9C9gp8e7
btGevYK/pNDkI0+9CJQ1PnOnWN+yhpiskV+oMnWmBJfK1GwNqZNvvfCjOXb8OblCt9lyjjVJKX3P
vwYHDKoMLXNFf5pCBnsEFVCKl8mOogUKOVgl85nbdmGQEjeG3f4abXT78YmJfo7GHp1u7i0ybjFP
LW/t1AHQepk/qfapNbXQzPJccukzPvKJ3hS9e5jcaBtky2dhIZSklf5mD0Z84llgUIKjyFQWLk26
EshW0fef9JaQJzHIZiGoPafXSXWVi9AVy2qObZpAcHTgKbEg4P7OCbVpTzCpTvwvCztyt16gJYdO
/YXtQv5CxpCHSgDZCl2oUcYykngXV+I107gtbpGDjpj/ymZTNTr36X7Q+AIw1gYjxXQjlg7Pljsq
q+zMWjKYxs5//h+x3n9PrGf9IyD//zYxn9C/+P/pu/OWvwD5Mvbb0g3LxmbPMND6BZAPOx/hlyNl
cqZHIPjN/i9cycvHAwEU3zUc18ez/5dWz/iDgBpP911BrQkN138i1TMcifv/Vaqn+57tghhA9Idm
DxDAb7j8vHbbdkqd8eyJrN/GaoIlF9OUYkeNzeXOhBu1LmRc1vV6qrlFqIsqUGtyES/Zx6IDwTF2
qU/FW4ZiqYgqtYYQNW/zCKCd5OxJpfJNlnuTAl+VvOqIVqf93jejoz4lyS4s55eoxOUMPp9SoQ5K
qPmkm8vZjDoIbrI4cVsYbYuiWW3nKidusHLc54u7pQIMk0/+CpGap3Ndctu08VWuQkMzgbsj5lcL
nulEyCqlr3VbNTP/PU5xVoWtnEWqw8OwjH++MslBz64xHOD8G3rQomZCB0z9x7w5qw+Y8reJJzHT
at/18FjntNMZ9jLoRYqu0LqdBLHdNskwZF5eaFFyR+5AKnFwxZLaOj1aVsMRJNN1r9rWJP7NQ8ql
E4LS6zL1k/K+/MtvC8ORZYoQXSmoNvlp2As8XiNHPKxwwpGUPLtDgjz5CpO2Q8coKHGwW73g9qqx
Md/skaCRpew7iE71B2XQuZl4bvTsuBdMEH47TLE+QKckEjL+JuNF4bHTTqYEqxeqbVMZf345dDv7
L+cshPzXzh1+m2zGkanef/vpGGX+Oqnaqc5x/Ulq9fZK9ca82lcz37VUS807iAvGdU2zOppjNsQM
JrusqsNqUS/ZF88iZem2S63l8gRqza61+VCUyfUVt/23N9itdDJWe4VVnhSXuf2dqHxDLiuG8/W4
2vlvt385lVqN6zHZpbZ4ub1FrV3P8/sprr/D7+e47k387wJ8zvH3o7+cKZM1I2MwMX7fINO/HP+H
X/6XN/yyevulf3nrvz2uXvn7r/b7K2MHHZ2VCZi2hAcraPft663W/st91+vi98NxJgpUR9xGbue5
YcPBDv0L9lu9pmrLBva3QqtbzeTsTW5pt/fczvPbadUBZ3mK4so+quq16ryoNRUGfdv8bR9+GYZk
iqP7/62ql6pDak0t1Ilu+dJqE+oQd0B1OFenU6u2Guz980+/nVf9GNuKXrSevCK130xpjH9Sq0MS
DVi7W0DT+ujuVbnYkWHUs6qdK5Ou2qkWXmZa1ArUIfUqtffKy3WXmvixOhk3Vqclw0kdYhjuLM9q
VbdxLj3+chrTQb0DiC3dXGvq13NpzGig2UPy2KVxaW9mghnojcaY4advcWN9JhiRWQ1M6SLKzfXU
9N/SjNl60yHpGbLv86ivcwRWtCVbVAQVNZjRi09VVlbbbJK6xmTV53fCDdHEE/Bd8AhCf2iQXNbU
7vaX3/L6Z8wWqp45bqKt8oEqmraqRqvN/3LfFXWrnsNy8Wf9mmfA9R3yQaFOddu8hnH/dur/xmkg
7fV7qcRVpyJPimeOOvV1Ve1Vp6GhjH7tn3+TXI+B+Elfk7L/XH8bYsp3FY2DSj3JVLVdAXvV2o3s
rPb9/prb4dv7bvsq5TS8bf+709L94Pmp3n07xX/2Y9Rpbz/ldhq1D1X55zwFgDtLX6ya2t5Ss9U+
tckT/GIk+rxTr1D7BxVx8cuqOpSo56p6z29nVJu5ekKqw9dXqjctfxsEr8dv29dzRnBSZ82m8WcA
4XBL7YFqqU2H8Us0afkpWvJzCbSZ0QXViamnGNPi3F8JRqQ7tNqb0kt1evyiJxGHsNokqr6lg7Og
z0f5y/O5AwvgTuCgU3+PVeDc+n55GAB0+hW44TT1vggLyUgV36XtF0fzkBdW+RGRmbkuA0QdlvsB
YQ96Ol2Dk9DW79B1UFUywtjG4sFzwuWCoJIS0OTdpY1EQcX1i+7Suo/K9lMWa+8UFeP9bFAULxf7
IRxBGya0WUP7Y+sX/h5piL+1R3dtp9He6mVPQgc9mBUDrf4Z9A6a9KAkZmnEqdxq3doORrwo6S6v
Jlq/UzbuCtc6wAe8kGz3My1G5PpLqVMEcc5MEahljfSq2zT9OmdIoGwvLU4xI/KN51AoNPWPuUin
hzyuzvrcbksG8GBp3OdhLJOjXe/8qIGeXNb+Nve1aWvJzL5hjD+QZKVtHPqnq69DUeabqEeLOWu6
sbOIyDnH4/KpzOKvbreIrYEaqX3uw+pSW7SS6gPd33xbufI+Z0f7pRE4kWfYCWkMgcX2aAHDRMFk
vmAteLKc7FA71D1NszHR6xG9g5TgSzkyq/WY73JbDHDkROLJFN+zwRcEFEfDa4bVwkuj+UPeOeci
RtVuB3Cs0Fr081OYh3cJZfmkmn5WuQGXXTpX7YqsQBsWz86gb7fKopm8ySKKjx3wXoa6zX2B/3ns
uKmCsCl2Fu3avMdS4eW0Ad3af08MwhnN1vTOEoXiO7RFbb/EPeean4foCSVzvq7imBawRc22qrq9
IQFBIe1EsaZqxdgf8doOGo+GzWI8TqP3mcJM8jj01fLUf4KHMvXDHhnaCKRM+6FFh6AuiGeK9LeS
cNs9TVcqldRd20Vc6Kivy4JiJNUrityo+uxJ1r/79VBFC3AtYqVAmtSrwhI7opzbY63Cp2QMVe01
7gYG9UZDzL0JyKoaZWiV8LvPYQq4XcZZiRruap4+DjpBV/NM5JVtnKggDjIIqxIdnqSQYBi4aOup
+q45YbAb/WyX5VJDJgO1OpK1fBK2CpK27D4wdlXF12EbyYQvS0Zy+emlTojosgkUWTstUjcyCXIM
YZWP5j6OCb6Ebu9kzGwsBzG0Fw5cPIvxoZJxYJYMBrNkRFgyfu6W6QnwZbNt44VHpUnVRb5jprq1
ifT5vihRGcnoMY8Mspgsso5MspzrA7VaswlIK2sTKoeM9ldVm3knR0aaEX+wSmXImU/aWV3OxslM
EvqXtKwxZxjvkwxHwzuS4fifq8tUOMd58udDkyGJrjyE9VPWP1VcVXRy8oGnfQlByYjzyxxTULYE
WrR89l4XGdemy+C2Ska4uSrMzbZezJ54t5qct0YQ+LYsd7lKgJtlGJwhY+F6htC1DIqjOZJHkb2f
RHYhPJ5WS2qBGyjt10jrC9yk82EY6bQSMY7Ukyg6pCvttqJbsSTDV6uhQTSNBTGUMsKulGF2ZOIh
Zmq2Nil3vYy7M6VglS/qK41xKEGdsM5BDZoJmKdgMAK/ruB+WklePIw9p+EEMb4OgqrQZFk1KKIT
2s4aRs2y6u1hM9vcEuwGdQqpex9LBOpiBHdZ8ZttKLXd0zpFdDLADdAjGjwLDUJypaZPXQff1U7G
Q8WHuyI748cyBD8wKdyD+zw4yfQcFPWlDSp773U+0oLa3VWGRgSDJggOLbsXmhN8KYJSBXRGe5A3
z5SggTzH/pE4kmLLrXC+jNRXEfxo+wFJ+iqKMtirue2tqtJCDehWO3i9UAbyBZkJ2e719BAI51Pu
J8aanjZ2LRrGZbl83syF+aF2qzeuPlxDTY91zdep6rHV+cGuHC3mo/DJ1+ESnhKz3k8NSHl9LoY1
QQCvMZfpvhdfjdKYKKDQpjCgk60oPD1PZHRt3AGDxdxFxyFBG2pozjkNjRejlw5rfzjr9hc/C4p9
ZUYHvwOohBHHo9WSP4sgX1YoqMK1VqToYnEGOH5nP2NPHAYPpcWjU9faiSy1FVea2NdJPK8IQl7X
Ernd5v6JbA+TjF6i1kPnaVgmYxNXXJNj0BLDUGvmcbIvXt89YNEmb8XluzeiE1uFaLLS7iMuPcqp
QOYDbncA+5EAJuV6JsLB73x/V+I3WtlOlYJkFM2+w1ABwNo6NnjTenNuL7ggtnNiJU+gXrFqNMlq
mWcL8VFEysckdfuuvh5xVpA9kiCt3ZdL5697ROp0R639PARviwNMisSMt9nUF0iQaJzB+qy7Ofja
9PYJSAYxtwj3YWg7P/Im0zbuhJGOK6U4BMwEiNY1n4spNvBCxc02c+m6RzqaioDs1Mk3dtii021i
xOg4HfNz7fWQkRr8mTRqa7rtuneY6W2t8Nh8pqKWH5eBERFukx0i5ddpmHeOkb8Wy4QHG0V3FvIJ
u22GsNFfzrVHHgS84Bew2M2qF4TgkPb+kHolTLXZTtE8kknbeoUH7TLciiJ5bD7oHY0cOso7N8Hm
XXJtuCkiWG4k3aYbvuJw24YozMFHBhfhZiGPG2wqVqrf1QRH4UmFxABP/BD3Mvsvid+AgdKFSLQH
t7e+WcOEzHUJoTBF8puBvMTUMXnOkMUbLdtb8C1LZz4H8j9dGcMDtXMmSxV3Plx6RtWN28JrgG15
8ffKiJP1bDFQaOMM3oBOKEVTVnQ9NV+juw+1Iile4Jtte+7H1NH9XdTSOC0SvImBbfZbaywe+kh3
gIVWtEL18rll5FDXDpS1rrv4IL1W4SDofprVo+2Yb2ajn8pgPzk9ShEoLIiyoRSjo8shDfapceZF
fGziabKNDCZdeI7N4VsF0MrSsb8RFgDS03aJ9gjqs2FGH6wJQcicdDtakt/T6c0Z07vZnH5mGFnW
tauZqyI0ji1dSJKRUxc3HDkDOXKg9fRTzFLXWSNTNl3r1fMjdy10mNmDhyTYw/tRu2gXiyLx4TBq
8TpOi+AInmavN+UZy3CxdXSrPZTDOnORO7iaOPZRRmRHenb5ieulb5I1WsB2Y9VCP9butFtKmtTc
47Y5sPN7p0g+eBaqPpcI4tSgleXxj4uyeJf0WsPIB+1W5DiI35xTXR2KbI6PvtDBRB7x2Bmnzl8K
xvPQTxNoXWaqrX3gF3umDxj0vowIzB5bGAPbOitSwpymDZrE9wLyaAiQlf84HL3Qe5lyrMVttC/b
aj+HFpYIFIeTRVNNK6r7UOgfzDFHJACT0u777yHR4Wu9Ir3VjT5liV+tvCkyz5pVk9Bs9ocon7aL
hMCVUYIc27Uf0uFunhaN2ATjUxNHPv6c2tkmaXXmOchwS0IcvSpZ96Xvr0i8xBIVVWtLtPTPMUEY
Nl7ktpbuYP3L0EG2xnccir5D6lx+yH0v3oNewvZtE60k5Xy62eB5CoBG9nGybPXBfEyc5gJQtNtF
Qjv2qZvcV8nwYMffG898aFDqfxTwEbP4Dl2NoI1OrXtJfsyLKBHhNgyOfDvaevbCdxRupOZaVEwI
7mOIBnvSg3aJPZK2L+1KAOQ4LeKUkcmTYWKWxXH4AAYJx3jXUOnG87BK8GuvhiTYdgbESLwb1arX
0xOY9nDvNsBEw/k+aCJ9V4TZx6hfwn3RgHfsmf+Y1Cteu/JkmRY+zZovmG/0Ng0syh0TXoE2JVN3
jl/0sHRQwIw/TbJYXH8wjghBfzrhK+V4FB7t/HNEffFmR3W/TglPY2A5ie1oAFhPyra/dzaJYfqH
0ApO4MvPVTcsW7/Xw72n3ef+iM6oTe+pHO1iW1h3xoQrPY3rNS35Y0hV+ECN/ishOlg4u0Wmnxyd
KCDawe9/VF6FtARMnh6/D2aKcNxyKNr4MdxFhKZR1n2XTU5SEaaTN9vgNU0k+Q4Phcr13x0E32XS
r7TGv7fdFqUVJD6f3JUWYKHXpG8lYgEkGa9WO8DqZZK8Eu78ghKJT7V/NcKJkwXYUVw9fRjgC3CX
jtf4kNE3J4BJy7fSMr9G5XjWSnc1gwtfz16xqtJ4eSg1jB9pZ0SHwbTMPfjeU6wZTw1ZVRc9AYFc
YSS71MEJazG0Q7VrnIZjM2WSuC73GS602aUc8+PtXaEZRJu8mSI61pxJHRgW8bVb3GlTd8NGRMtz
Wz+3mTVeRmPcd25jor/DRjwu6bCCmJzwi4SvGiAVYuwZxSZ1726HAW/bRB/V4qqiRABwfgqfOrmY
s+AJQaRX5PDXw9G+qAXlyGWdQOfamaX7577CIUF86SMu+b/39QseKBzA5r72tFXp2cFjLhc9X8bK
rS9cFNC4OtgDE+yFyyIXlGZptc/uvFKbyOzFJWncGL99e91129861seY4e+d2uVptXnJqmnZ5COm
LbVPLYQZmMc2xF6qXvLLAfyhguHLbY9tlvTP5xJ4n/zB6kAQjStGYwI/TFNt1C51ME71gt7z/Kx2
Af6JH1xX24xhlDxRKyzddL50hhE/jfX0c4rr4DjCw9DnJDtPk21d1IL0jH5ddo69u+3L5qHYB60A
yqdriEIqyi5nofV3qZ3aF3QK9vW9fezQzgENMEdduy4KL+JDzXAqLHbl7a/bTSnjOcrMWlfqeFTZ
JiOj6ZK03iNshGU7LNgU4rq3Lr6fao92TBgtGyJO/lwwtfoMNmO5m0nh0BiFLO1mKgQPh79fN6UE
DWQLCcrqRK5eOqcwjy8YI/oHVPeb6zdqqdDETWhK/CxvH0tGX5jrvfDJTMrnKgink3qZWjh1aSI7
LKqD2lSvNbyi29g16ZTqXWqfORMuppXpPTFIE+720L9khfAv6GaXOyH6L2HQ+Be1n0zf4dHB/xYk
HiRg9bKgn4+Va0b36hXMAi96jEoHUfeMTC/uDlroO5e6Kt1LVYA3NiIPCcq0uBd1AK5re9QrG/2D
fJ06EKa6BegcCVOSSpW8H3W7NsdiPcQzI7fBPt9eG9W1SzJX6+4zs052mLBCEn+D6KkqbI/kjjnd
CjdAOuR2dbATPtU3vFgxshoWqFi7IzWlAlz3pP8P8ufK6HmZqx//5399/Z7HxSZuCU95737F95j4
3v6R+fPY/AjL4t+85S8ZgeH8YTmOjynVc+x/lRGY1h+2Y9uOqxuOQ/AyHfy/UgScP0yHYwB/TNO1
hc/v8KeMwDL+wNYLQ0h4juUiQvD/Ix0BuQO/6QhgKPMroIpD5GB7uqlz/P3rBxjCLfii/522/ZJi
oo0pwnzxcDPfFfXS3sG0nkhhmw9zFpKJ0b+RxxPcLb5HMGmTvnpT/D0kg2jtxfD4VXv/tqDKAEo0
EefJsY1NNgl5kyrv1KIR6amrSxThygxy1RZ1lbszJu0+kwGbalG6oCwXzO6brmy2/tDUR8cwyi13
4RFvruMwLF0w/ISRu2vTgfTRNk8PvRhOAWEbSaYFl5rUt10n/Dfi3uj624D8A/fi+Pi+xvmiLhmo
Msegsx6MCf4HOs97G4rasRjEtxgwb0X89ym0Rgo52ohtQHUrFukNUGIEtaa0CY45vVV4mjd16TyK
oaj2NkL5dGBoRvefhJEWYMoUvOsRSa5TBvqLqFQG7VK3ZXmgxMchBqgT9LvCGO1TJRf+MIk7kX0F
2AIST0YPNhZVw5C/RkvuqFWSPy0XrRTBq021RhPvZUq7VMaYFHdF6GiHjjL8IMMPUxmDCDG6WhUD
KueRprX6G4BSgd6UMDGVpKj+OJ2fxliJoMVBRS6W2ctIBmNCKeJEfk2/mUvPXJlN6t55fWQzEzMf
Y1Icid2hPYCCzZABj7qMesxV6uOgUz0wUOZuRiZISoQXd84xJOVrX9gk4AEyQbZu9w5xkqPbnEAU
mBs3ZTaahx7Qi9DdYwoyjsInqld+CDdZyG1Trak/ACOPtdWa/qcg8VKv5uBAWipicm+qtk1X9Hdq
MU1WsyU56IfuEtWG0rC9Cx2MAD15PHeOvBjU2m0xacT9MZYO9hbgKUULVAv1B/22qeSGzYLyuTER
iEYQ6ZZ1KinF19UFDCZoDDAihvlZ6VeuypW/5SxqU8HjFrexDh74FvVJl38jFtXm7cug1pZ5qiFx
tMNKXZHqYnQV5zeSihu1U307xsT+JPJYIEKje6j+dbfFbZ+QoatpcqUS0s8pCciQ2EGhsiRV0KPU
omQywhXbA7VFmWSb/r1QykF1nV/lhMw0YgoQxMOa0jlFNRJPldJJ/rL9/9g7j2XXmSw7v0pHz1GB
BBJuoAm95/HXTBDnOiS8Tbin7w+sUv9VpZBCmmuCIK/FIQFk7r3X+hYtPXfqnmn0k2riL9hKJfU4
b5vskwVVn7q+xDZroBzMUzRPKK7mk7McHm8fByvAKCejygB58S0RxOWKcF/1RXqA4Wxv/HFJK7b8
ebEGITb3AQYDIS+mYl+M3bkZwi9+OW51aZm4z7Vx8m37bfLnnE7fI0p2OSkE23BgTuZysz3OUixC
p8fB/u9Xj7dBWzL7akyCJPgSqA+Iug1ba58nMTkd5gY6jaD1Rv4kzXEqRdOItoZdEoEmOZgGKZdB
PcS7WY5f47wJTrGBzFbO73yyQL0jifkGw3V/6jGjnyZu+F2onK9V20XnxpNvfmLnu8cp1su3/QCj
ja6VYybmXnr8Rh8neQ2LA7vYNNSuuIkhecMDPXNHExeRzs9tgMGbrmi1oN5uMGN/dI0h17YxYAPu
L3FEVb6sdGvLCn/FgciOc12JXZ0DXgibV/Az8OFS/WEi6A188DZWEXzmpEcDPM6fgx2+w+wU5+Zl
yONsV9T8iZpNVzSXBFUMtFNI9blWvlfs/XH8Ng7zRozpt0iWwdEeExtjgD+jAJg3mbVcCuN4Rx5c
rFFTfwsnSMKlWCZfWt9iq4x2sKpSwEca/k0ft8Ti4n7roopsx8mNlsDTe6qKS1bNOY+IPr5IJhD0
BnJ0B1ddOhhIqvkcO8ZmTCUi4M66inp89Wl1rQcHM7GZ02UbEm1tJ8365vjjoXaG85wMMNl8Enkp
3UjrS6ePEVbGekpo3fiq+JXaGDtGX/80zAh2dyWYUfl0hskVn9d1j4rcUFsr6N/juQb1nUzQ6v3u
GE1DD329EKsqw0zswn1Bn2WfPQjVpCz63QrPe0S4zbrIc3frhHQJnSpZJZbsiAcvz5TGNpLZmqnP
2Nb7VoPSsNuQSIBYAxwZ7iTAWMjRYaLREkMpQQ/TH2cSYxw2V9rG55wlPoZ4vFjQum17x4YbvEye
/p7EbAKPn950Nt2zxh3eMpyf29k2dl1pY+krOxtTGTJc1+w3gaAdBOIf5kvFP0qg2BPNADJCvGI8
W0Vq3MZJ8ZejX2rKXMIVjWxTh5XeF2H+PlbduKVRI3ailN+JHkDbOBuEIc/1Srld9AR35mx3vrmb
8egZRmPctJuaUDD8dq3znqaDk47EKTXtzpFQlaMc2gzt4atfOdUmh57AKmLWPzIX+M4M8mgV2xos
k0KZ7fv2l4GuFEzrwKRgL6xjCfzLNONfKVkL2GJhABE9etW9tRZTPaHt9lmiR26gvlDfWoAXG3OG
bULOnDgaBfJiOwsW2Jtx5WR+eXJKyCIRmG/tdSvnX6Kwn7w8fIYgek0zPlPXLL93QfvNp4wLx+A6
lDymPO7b1KqhYyXRbVhGVlbmHdhcirXCGQ91XTE4CvWlzQVhkV5o7CZm35YTGaSrVe/plBy1Y5w0
ees7VxoajE+yY+RG7CrUGQgL6qN0g58ZdMEtwb6Yhk3HuM3dVuclOL0JZUAm8nmtBhOIkxpxbk/6
KZgtY9uDIWBnMPyMCrmQlENAfpmTrrujcsWXoTWtTWXIb6NLorCHe8Yd3zuAwJvRkH/SxnOei+at
mdSlCoDOeFGXEiXlThv2pYv2u+d0k/BAXid8Fidl+u0fGsMan6w0eOVEn+IlgKU1hvqa4OiKpwhz
u/s7meyvcxVZyNHNiw2WiD5yT/KjXW1iJW+a7uiudy1mCbk2Vk1u0t0KmXz6WXw27fpPhT4CZj6J
z2VGqy8RRoF2AjRtbtXbpvF+wKi7J0ZAdJ9ZX+NwTrYIPsmZpZUNTOpGGyJe6yJ9toC4NGaWrtu+
e5N0U1uAlThazsrN8efkMEeccjwOac+kQ7Qzl0rsEJExOBse/SA9/Fps6wrHTD+2eJ5mvanucUk7
3HULhEhyEoeFW2an2rj6jv3pON9JsQrPdL4Khr44DIma2HYLjydP06fBYytjyoiZADtvEg57TVKs
Nxufc9HulC6+qihmJz7LeJMpbFpe8EX5OE407pTTDPO5UoM+6Mo8E5rlbQCleigr619o7LsjHwRT
yuReOTQFKqN5mpnzZnTVQXiSVwkoca5YjozYg6Bdj6uhHKeNnUXBqR+BW9gVGDxW7PMkSMmKQ31j
LV1Gt0+NT19FhLGBndHig0XxO7hovtAnlURPJZQ5Zr9NESaFi5NBDTZe54ez+/H+8eovK+7QJut2
MtiSLdaIx+FhWP/rLUtiQbe0+BhlxfY7L0AZ5gArzSEBUbJsoh6HR+jAv70ld8Q5RuOpsNjvYdEQ
m3qeXm1EuLR+4Qw05POcPe0hYwDXim2SrQQNvIwqidq/RbAB9ip6H4vs3WZ2uzOCdtrWKbbfWlTN
TmfqZyTsFl84h3nxUj8OyTiyA/bZBh0IdIHphyfPk6QqWWDPcf1gT34EyhNZ3p0EE+J9rOJLsyQ1
FFP/mUbGRLpyfoyHvt8/frkR0PE8fEm5ibOyrCcmQZCwSWufTrFJComDEJXLC+cHIvdfEzHtW7+Q
mt3gIo7szX/Pve+WXbkVwfagrLs+HMKPw8MwnNPQWgdu4Kwe5mB72UUDCJlM+lLon5m0TuSYePeH
0/6fTPcPleBDlvj4HZGwrSMzhyKCcVoXE6a5vOTZpeCqsjHUw36hfN+m1jyTrSFe4eV8hFnaH1hF
gCWNZnSN+vo6y1y+SWQYie0/GXnJxV0K45548S+tiB5gLuGdp1aXO78yi1XYJcv0j0Oout9z5iLX
cLzpZGCq3IqG+mhWOhg2WS+MvQphRRRsn4T7M0bfsJVTX2EtIUrJWS4RFZf1fhpy9y766RCiQd8W
yv3UpXQudR+eMhVHtyKoKE1hwaxSYjDZtw3E3DXW50jJ5dExfcGxm1evRl2uwZN/obcVvbm+QaJW
FS9uWrAtkO2d9z4kysC14pWQ/R8axOW1EwvFKiPjJV3qRdO25FY6mJqxnTZ3paPmPrjOkilU6n2T
OGeuPJ/nKo9MNxYFd2VJTkLsOuR5G2q8WsFEjlB7Rcd+44tY8LlO8iTFb7tt0pus4T7O9mpA575h
lNpgHs3Qucxuvstbr9y1wUSWQxVPd8IEhp1wQzQYTF3aklFLrmFakpRz7UFWELgE698ZUHtVNaFJ
2hu3pjnnZwMjNv4ofxMWsrkFU9zedDm2O6hErOcjQ2yCe/2dOTS/nYmmQRCFezyZ9dxdiYqeCQiV
T23sl4hYB6Au0CK2ecupOyDPyFwlPirAkcT+fl215nzGa3Vse3g2k4dkxsks6+iW7a/awuGYWGl5
AAe+M3olMSwq2Gxxz10uEEYE3lfPl09Kj+JIPx40n+M8JyMYJ59s6CaIvhvFZD91U93fCMdYF15h
XB3TDveBlr/ibs72pTTlaqLGerZNgHcT0RQ5u5Y92wcGAUV2Lpye/ZxPRm5XbicPF8ZgowwUKU+q
BKXvWtuivufryKVL38XdxZm0vCWWcYYBNx3kmP9E1+FukSdBRPOT5Gb5WbQGvjw+pzXj+55FeuBA
1TxdsGWfTHYU255ki/XcCHFssq+Tn1CelHyvmQPdDwYQaV5DaG1Um7RQ8kw6+QltVEhqpEBi5GZO
zNnE7OALHjP7dp7stZkSjAvSktghClaLpgP29OQLUFnmm2l3IXgAhNCzjMyXmi7NgX+22NaRrlnl
C67MxtsXJfxDvjeMcyMY+rjdqjgML37ITGzK5ckT7XNqjsOlKbzh8nhFiYKL20hMUseaYp9RUQOM
TyrqnmidDVNAHvEMUizKkCq/AK0DBBia0HIDekBGmcCVAK2MQbxfBH/6GiQEe+FEGnbJtA2Tod+a
dYDl3Q1OEl7Za5pq9cL4avWlTh1MeOXPjDRywlSocYwoIZ3xPnaDeTVF/67G0ITH9Y3w3+SpLNWu
7nPz1rsleU4F1tWi+SFM6CUM3rpdEZieWls50QwoTpD7aPZkg8jubRbld79S6S1rf5AhnJEfZzdH
RfDJW4UCAdKtf6wb/oksKX8N4pL1PtSygjF63nQ9rKCmvJnS2Sf9hI2zqbszjplPLxP2JSClb00I
lWTM6PCtZmG1pdehD05p/NKVN+209LK1WbgfaVP2B0cmr7oLmptQTnnUEqvK8oxt5/YF7Z9JNpQz
3ESSU95P6X70wvnUFQ0zq3w6STPjQtBq3nS+eCK5D065QwBa2eZPyib+hUFIG4rmRD7gs+cH4hqX
XIFdyCS/wjoF3WnYIpNo2aelxmrKCIT0vOCdB03GVNU6UgITud5k1ykKxk3nMucPs87bH+egqLeJ
V/kQtqyT5Stg0j7D7Nz0Pb5ZRC1F+RWzJDzRvrvGABfuMNDEPgFuDgLRc1clHoqd4aZoIRUkisoi
GXoe9MvSTR0PmU68n53LRLBlZNSI9hC7oCyHMl6u4XIfFT/kYJrcDj3BdkqcRvGDLcZwSIupPCB3
BkCkiuNMigjQ9LYm3BDqlxFjl6zLQ5B5vxO27e+S3b2uqSKVYbhwtU6qQsk4FdMn5nKHfFNuJbef
xrVs65hlxQrfU4bEzjGJXaaOKYmIbK9hyjQpeT5DF64NE0cbGdF/2hmsUOF2HVtdFQOFA9IYGSCg
wpINthbFW21Hq2meDDAyxJ46o+UjEnPldoxjot0tNrCzy27+4Tqoh8beYYm6PbZiZscwm4gjoibK
9qPLfHejmhLBpGO/1zynZaeLjVNqtJ1VNECQQ8fMUnbpYUxfnGEExzXRjGGzzigTVV1IvLo7O9fZ
ItHICo0NM+F8H2m4Ac2EnHLqX7zO+gCVS4yIAYU30d1JMQGCm9yswKpUR99Jwje8quNGDZ9ymNV5
IFQH7S4wMTMFVtLPYFSigLAfog8nafnsOVWzMQVeQC84F2bZXEVLanvpsfEN+53j99NrZHv7tEWw
RytKriyIeduyDZH9oYG8ZQ57b5Rh6S6gfK1jk5g5MIO6IlPCJBKb8fnwiUrwJUa5vXUYZeGoDjtU
HeHbPAH8jgUxGKlMmKZ5sDKdgMD4eA63qLQVLFTOJI4DqlbrlUrqTw/MBvnLEscGp4IwMOtP0Fm0
TSz7OCCZMScopFGaS9aMEutZR6NDW469rUBKn7U2dkGDWMJmKvjemOZ4J/z77srPLkn0FzzLrGxz
1iDWan/6KRlbK56SNwMV2CEoHOcMu3Vnm7J/rhv0joaDiiUREpRRCtxYVg3tz1a8FCx0EUT5S9Sr
L1MWsEeswZsMBgcvLOtzju677SXhM6wz5pXiiPVwzMqtshRKDp0Zl8hBVp8EbXPIBVJJgSSkWC5Y
u7E2qRxhr1bjVQatAWy9+mrWfoMSH0WMx9mPhodQ3c2J8KVtxog1/MyjqnqfuBHj3uch6wTji1EP
+7kyotckLA5D63CNFcw/BBBGMlj9cu+gR48DYmiHfJCbjNJ2m5uRs+5YaLbkV46MLCSexaG3D0NQ
9KQHkHvFMm9sws62rvHyv7SLjrQQMwspmWMbJuerNE96uuuOeAPpDJp6bNEKMKyhfKhxPScA24tg
W/Cfrv0eEpKK2aGmdXnzo9uYNc6Z/B9YoHWWHbs0exZGPOyCgS8AYobDJN2gBNIBCwAlNohKQx9j
ixRq+FVXGhP7QQbGoa+t9mwPRYdKHOdgr8aEUZAnjiBGf1oOmyLR+90+NJzwRmAszs9aRAd2RTt7
iPhEZtDb8Qx9TSJkOzqlT71WNs2GHmS/8QbDJmPLKPaPD1ogbyClcroZNdRoOzTPXsU+mPKsZyUC
ek7OTO2TCJAD8/SaZ5K81wNItkM8OLS6vhsyqNcQb97MLJkPDwJKEqE+AcS/BGV8AzImeMrCMg9H
SUcx17O1Y69Mg7RNv8p6nPdOPtsX8reDfT3lP7o8RTo7Bd4hAE5HP7JgcmIXl9hlcxHSXt3IsUnO
JdhUYVQGrW8mlsfUq8yjYzJ0KpM7azJ0jy7Mrm4u0dum5a0zO5CzVbyvEMHktRO9hPQ2rwWY0Xj4
GhcxHmQsHys3tOut9Dv3lGGMprNnvDhJ4p0fB7/pybMwEB6ZtszvDonUOzkg4IQfBIYz95cgB8+7
WmAZrvzYvo6NO2wQ7AM6OIbLu85LvhHq3Jwp6nsa+DwLBtuF9WiA3NBmeSPI4KWKxuacxF0P8dXq
tl46bvEaDS/FchjxDIB/ewFXRk90TJp7LT+QB+mzdMp6Q/GAIM3rUBDWpUMvKqnPcyySI6DuYVNk
4slSxvhqwj5aDLgQJcbZ3gsprFXGF7eGvOMdDZ3469iUu8phYNmTC0DqInvXgGfXusZfcUrz+T62
3L9lOSLMrOODxZd6g5SxNvIpvgaRJuhZCUwtif45IA55hku8CViSX3vyMVVm3oyoFDdq3uOMUu5S
o9eV8NHPRXaUpdMuESLZrqk8E/CrvtMgrM9DhEi4i2R6dgu2jQ6N22wK9BXpYG3YLAaUpsROp5sC
Qs6xynkI55nRXYORioWO05PfcRHZfZOyzbzopqivHq3DGCLFJqvst8GxzlVT+3tyJeIjbM18hR+b
4UkdpPd06u+zF/WnjHZgm8L4kIs9I88RrsaIJQeJfyPBl9WKSaKVSoPVxMMTmTUjns5CYCxKEL+O
W/Y8PwLu6979EyfNb/yA9T4o/B9q8k5D2+e3skOTikQcr0e42Eqa+dbYqPvnwAaxSXN6VTEf3k/j
CHg3W3RrlE3YuO2l4QZnPDYqiLtwD5UV6Y/caS4a2d3R9pg3z5OH1pGMpiXZQp0d+I+mr1Fll/An
UF0k58rXb1UY+BcauG+RYC1B4s2sFwrf1tXeES0XuPXqSOCYfaTm5uLQVG8TnrvcobcrZqSv2soN
qkf/uRtpTw04lFaGYUgiKxEtFZqOUi3a33Y0lucCj2EEk+wQJ8UWFSpGAd1+KdzymzmV3RoB96fW
7Gz9McFwyM+h/drZ27P3ZVAFF3AcZYdB6Hfl93qLhcRg7Hafww8XyM+uN+qZRyACZBUwufUYPJ3g
1b5V6VlIc/wqHdadoZGYwB2NG/1/ckIew7+/5n6PV49fi0L9puqi2NHNpdmbL70kQjk0w9xyq9Ee
n0ol17OP953hU7ExAp3xJABP/DCuisLMF80sGoTH+wQfEEOr6PgAdEzBQJPVBXImBsX2XUowIV2A
YUyiO/bN6DnSQQRTFFTvY3j8QBawhxoOolEQymOkCWb+mdtkFI4maTDNndTcbB8xOj4NS6fMXAjZ
eFUCchEWSgiuu01tE+QMW3w4PQ4qS25hB53IoFVzaieY9HLk4s6ZYp3DtKFSdqxnbhbI3m794cyD
Rc0SE2VPLVOekwzoIUP/fAMAgjaGK6rqPHGHeCqdjhl8F5rQM+rQhZ7iLZiUYGblteZgRooVvAtg
1asI79sqsFn+wgfkQUVyTQlCTPPykzwOD5ZBtjT5/vo1w7YwmU/l+7/NoUObXVJKNeKM4T/4KI9X
ZVWMf8el/PUb3kLdIfnRXlEesgteOImPV/5/v3q8VcsHVlrW29zVN1VjzMdXl5HKgcFvgu95GpZD
QGLjKrMNgjdko2HLcHBYvY4zacb+Ahyc4XAsqHNeVhmTz8fh8Xa22IwmoLZXMh8vvZ9O5zaaTfYB
fBjLuc1LT5N+/iLDSB8ihZSnM111hsZMK9jwJnZD3ecrbIbmVzGBS1BL09QwOaSPfil7EFiUhNJq
iEe7hsnyKbeQ7z9epcsr7F3Oru1Q+C+/ySBxxJT20S0/CX69fxxweKrN0GeoexfOzkMpE7k4h8qp
oPsGDHJ26x+9T9OscHHtPPBHfx16u7xoSzT7XoEvJUBgSVtZOsIMB8U2QHl2IMaZNiKdzHiUT9JP
xe7/Y2b+bzAzlhABuq3/fSjcNf5JN/XzXyVif/9L/5CI+dbf2CHQ+5QB1aYFM/w//2P43Xb/4z+N
wPybJPotQGrrgJsh6OsviZj/NwF7xqKlbbtkcgrO4i+JGH1u06bVx3jF9T3n/0kitvwn/0yasXyb
vE9pe670TSlRsv2rQqwejZE9eSvORiheKWlL8kN657QE65ZD8GNEonIyFxuql3XmtrTi+d7UkzoH
s7g93mlRci1nAfrhRj7nKv9al/NwfrxzRsy7BrDrnaiinzI3fxdW+1yy3F1UgQV2FhUkMxJQ6NC5
Wz2p/EzsOtYTvLErg/YtmXC5ONh1URNQ1H+rstQ9e25PfdJGd6sp7PcwoT1sjCbKHc8fj6ioSdyl
IUuu/QtBxPHOdUNsdri1QcnpPDzTIjo4ymrv0urcG0bR3IqiZ+FovHHk2MMGawl2mQf16Xb1IR/7
YWeDPdhMoyheibZirhb61pZhvDx2KgxpfNvyeWaFWXuh+9SHlvFKysqn7bTm88hTbZERcNL1T7eM
hlcvlxRwSaY3SU5QUW1N3yPTrOh7gahnEtbzRHObHeC3c8eGdJWBjsLLYvavFIOHqPaDi69HhY8W
31LYG/NhKalWdF29mz/1HQ3FFueQSNQFF8m9whvcFEvERmfg+9HjrpJRQY9XexcUUcGrP7trTYDx
vu9xwrRpYt5RywNFbFS+jvs0BZLf9hdMnq+uqcK9JXPY6KBn7kWJaNnL3cvYTQdANj6FC5MtZTtr
jIb+ruSP3xKm3UbUPMXWn2Km5lsHycIRNOx2zU93NCkQntyZr0U5SPUHkx6R17/Moem9QK7YT/RN
GAIw/DWQJG0eLe8gE/uesuOqOuN7xk5923VBfQ4nRgxZ/RHlOCFEPzOPNquXoQ6GteOV5Cv1qX9m
KumsrdGzjj103INvia1P030tJ1M8tcFIcmCf+ETEoYGa7LsW1XD6pwfEU5lNKEb/o8CcWsY0rRFZ
2v9+w9Fjl7SxPNjTDg2Of7vhfNIlYN/PzXlwPQbkWD8w3fYXuxtBMer42ppaHUlVee0UJqUibr8B
82g3CjrmSkR5uP0/n48Fn/R/OSNQWIJ5nyN9N+BJ8K+PAGOR4RuayjCI1HDMKPR3jlMh+KiGF3Qi
8mj2dAjauiVEW7vfc2Eaz/g8zw1j6Tqwmy9lUrvrkFl0l+X+Exh36NR5GH0f5HBxC1joknrX43tb
tTaDpuAnweITTfZgOvc6yTHz+BJfceruiTMLAYw4K93BUwMpQK4AFlMXFCIBKtOu0/xFUuTIXAsA
50YWKYh25ZAu56E87Bw93z1CO3qd41OdvGPd9/6mqO4CkMGZELt4awoqwKSJxptku4AZ8weYXGdj
kiK4R1ZzbeScvEW6u0xCeWcv9HzImn23TVNhH/E+X1NDRFdXkChukcZGy0x117wpXq3J+D4E0fTi
N9QyjfmRWom8lOwmXMuQT3MTMtoTGJGTwd8FQb/pksp6MzEJoWKSyWgeRUQRW1nJQSEkZ5+XyaNU
41EYXn7ohz95aHe4QfGrNC43dyzadW0b5FYE6jYVRBJotPjnKEoueD+CrZ1/y/MuooovHDyWAUbD
XHwGPibRspjdfar1F88dm83UpekxGaDyUnsdDajkK6/qorXq1MbIUR1MDMlkS7KYD17x0KR2/1x4
ettaRMdADjioicYzW7At9HrUf5jhLuOMMipcwpYqXetD4sERFf0vL8D7FCdke3VqXgsRya2Ve9Pa
NLyLcpLy3DfZwYd9dlapv2kR6xyFwwWiO1JIfWHuYSdmbIWRCEul8RZDQ1wDqR82leYfxZU6EFtt
HKCB8tfD6UuvYsQ3U7LrHn27Dpoj5PMAZVxrYaKHQJxh4d/SKq9XUkl5tubpjZ+JejZ8lW4fbBPq
i2sr3Bsx5f4G54G4ZTLmlAAhktpqHjrVxfCwZbxDBhfvhfXR1xPtNu6OtTmFOD0hbDFTIR+vDLqz
ovVe+nZwcUKP+NAk3SWDnTJ1Qu2Bf9WnhRjfG0ECT+e/1wRTHbOA0tG3Q4CjU4zQCm56JdReDDEp
bOGroUkdyZRXXyWCL50H6YsDCdIFX1wEJSyMEdlRYTfgyhf66Iglr6xayKlifPGhtXqkcBMXZUxM
KpJtIcfiCMOc4MPKebVHIe+zxsg928fWtn5iu6nW49L2IMTlzZbeR+kwdzPsYo9YMIYyXZaXiZmE
GAmErMenTKK8mtLiViW0+kLLDLZhEX9YSJvWvVtxOygr3SQJEbGews7WTr1Nlku1KzuKatXmuLr6
uNhLi72Az1C780MwHUWqiOLmoTA2zmvUZM2hNlpjXWbP7EnabSFMuQniOgKgMAYA08r3qJ9+yEoD
x7cjTEaBSSuS+J24IfqQLte+ltn3wJDAn5cnTz0335Xp0+JR2JYcp/noi+C9RSa1EmgG92NBxT4s
nwMI7rPJ0HeTlsUhyWaLaL03T39tAkz6jnjqTCNgCzSi5dERAQio00BYdNvEtQ56MONLqbCUKFjN
+6GSP4lDlzf7Zz5bmLDcfIme3UlH/BninGuxDddOq37FLW6gYLkZizB8Um5zENhvV3ZPx0HHav14
xlWp5GaQbDJaz75UY9+dpy4+ZGMN3EM49UkODbyPITkY+dqt4Kk0Zve9ymmVNb4kOrHGwZz0FtPE
BA/p0tKg4MICLCfMtC5pIwNjmhApjJO/OKHt7bQJoWAenVs3FJj/lztyabyoSZEN4zWnqmVD1bSM
YoGH38q5rJ77JkTeOjcXqAKAUpldb1k4sP7V3e/c8ttbrvVOeNrA902WSyP8v/t7fH9q1gxo6OQO
KGp72OYTVkvODatbbjNud78zqKGODO30xWVsL6uJ5LmILWwZk78QwHLw8lwh/1/Uem7wFma2eyiq
fGdns3epyw2+G0TqCWxZfOcWlPSEdKRZ4fpShgKqQGa3P5vnIh2cHSLQP8PA/ae6dN5IPzbPfWH/
dnkaH1JCsrZSAAlxg8jbOei0NuxKEI+QCYkjAga0raNfaZAWz0h5SJcrafCEMkE+rZ+xlnXngofJ
rclowsV6BkVa4d+kejgSW+ccO/Cjou3ovUddtTMGTN/FjWip5NiiPbGh1baZFW4HiQy0o3Gyc7Ee
GHgFdtK1Ga3TusPqF1yn2GRDlrntpU8WRjdW+sq6FwoVlmotf0P6G7eJls5qtkmYLMiTRHRb3QZT
1Vff9+W6jWhIddLCoMhN2HcditJITmdapBeXZ9rO75GQO3xia7Ofhh3603aTMwE9JBJXU23TQDMM
bkZp1M7RQxiDXox86SIc+4uRDM9GCTbl8W5IDUbVS9+apabYdCyxrxmsBWeezUNNkYwnjkZizmyc
a4w00p5nOZPyI5Ld8Dlq145p7m3fD7/kFTpWNNX5rhvNu2kCCiKSM9jOjv+ZAdbA1B/pRTaMeLQF
5V9E8n1qvtMH7Lbl8oCNl0etjpJqyyAQuCS30lHoCfn9rC6WzzxOopMeWhKno6RNN26tWeIboo6V
euk6/3easW6nliHeWrpKOmDXhFEyYN/S/CKGBeGpJyC/iDdOJzkUafx7jMzuqXedo50SfaVHl5Fj
VL/Tdnb3saQ9Lsew2w81WXv98rXHgxXf5mH8wAxUbXgUmTGWvtwJbl1tHJFa3KWd/olN7JhKEVLA
tSppPz0jLrn1bcpiMIufkZsR2OjXZBaAwecm4ybccKLjdlo+3AkoaIbk5IWlS7qTuBUN0VY8dg9y
bnGKjAYTbZV5RyfIv3lZjfMldp9nOoYvVYPp3x81kpdcY1yHZPOYQsUmYE+R8LCAggo0GpgDMJpm
ZwWR/U6qEEkdwyYOyu4pH1Gn9y6EXlXWBbgcDrowf5VJwh83FAVYE01n1TFl7PNzoknfmPgX1tbc
H3VXA+p+DGEUP8lhrEeH6TkgELya5eXvBWQTe/NLke3i2EHioVmXKya9KJEQXcbsBjdmQUrC1NiS
zMV8PKiZKOPEt6JDH3bIogmxqoau23hVWq2sakxA0BDeOOfZ7zB0g7XR9wN/lEGrGyl5JLUEtbuF
rCrW1bfHVZlH0fTUDwqpiXMPqrp6UnWUA7B2qp3ljD8UFdI66YDIQC+0dsz2QkzzU7XDfvvForoj
/ge9ArvrCk9AKZAnM0LlzDi9rhoIySJIAbl0vmgzkNITAL2b7eHkLY9+RqvFNtIVWCMrZWQyuJSh
JFGMQ8i6ZRN1hgh7A1Ke6ZvCzhkx8wqM/AdIWswEXKMenoPGP06Eim7tlK1527svthEnW9/IzpER
/By1ZZ5kE/+WcfmDElcSIFJ7B2FRN/TATpIlC5EJVwYbZHBhaNmwSx6DDsdfR5bpschxK/Pr7r7p
piXYlYDDwmYSVjNmIorqaPe9uPTa+iEmdjmRDEiLsCwQ7jOpewVZ50Uc2LTCiahAgOUvTg1WXEQI
m5J2PoHJVratlf8cSg/7/xDk+7btw4vz3efJdhsK8WLTiDAEI1gmA9HOLP1j5pTlh1PGRNcTlr6a
G8++j+N3q8u2/0XZme3IbWxd+l36ngDJIIOMBvom57Eqa9BUN4SskjhPwZlP3x/TP9C2ZEhoHCBR
ln1UmUkyYsfea31LPOEGhkXC6G9fjvYDvHgMG8YBo5VeTVZe72LkzGv2CnH65lmj+ZCRBggTl6z0
gsGasLv5GJsU14EMvyxjtpe0tV/IN9t3XZ0Rqjh4F8GXteWAb2/sJIQwS47yygsTa984zg+uSnyq
q9Ta5KWINqE+OrM17MqOMBe7acqjG+U4UJOPQUwso90T/5zI5SlQ2J0ciwVAkbUZpI24uN2kV43j
nS1ouw/toceUfM0Got7LSImDSSLhktpxBdKfnnljXwOstU9uYOf7bm45JGJivJrU3DuGxtkqdG5t
yaQobqApuiiK2Mli5yNV7ks2rXrPRrNXtA/UAOnFh3bLf/g4WSLaRS5ebJNGjuXV2amKaTMxDLHW
3Juc/7Orm+vqPLggfHI1nl3gaVcLnMvf1VxhB0SKJ+E1CzyT4AlODlCZWqZUpDrmpoiRuzfqYkLV
GLBDnO8vc7zVjpM+BpFlbjUcum3XMvr0SvMgIdjsE3t4T22epKGnYLSprQC0Gc9D0ZXnQTf9vlna
bjB8aHzNjDTuzRulvTUHCnwCqMHOuoSeHvgQUY1RRud4ide5/1STGRuQgHpSTiuJbcURhYSivlCh
+QfG149xbCbP9CeLR7fLOaGxEJCCWTJV4M/g6nRfiV9Ibzwr6W00kZWIjsMj3JCdF9rVYw2F6RLA
i7BXmLOpRY0oO1Pqp+fCZ7PTKPHWyMaCk84stR7stvEp0RPSOxOnWpEv9UwD1DpYU2dt7dYI1yWR
SzUqX6cIvgRdm1/aaHmyCrybCDn8U+dyjOi9GuGQto3XIS0+Uel2+zidGDrm9bHkllxnCtnaXfaJ
ZpSUuQxhC+b2/JzSewjFmD4bZcl4TiBVQYNMZ11ZZz+y88dhaXoZpJP1IzHtHR13hnQhQe5j4ZJ+
wnsxYjNiClbNl6kM3y+DE3svZu15L1ENI8ewwI1Fk6vXGmHPnm0cAgD4vtjGn2oyUHJszdrIoIS2
bv1WzhgDYpfY34rc070R5/YNXN5Lz4l9J1yVHLJoscGMpXEEnHi8f+hEpLsyVNiGtH0Vvrau93sF
wMCR0/ATWsjqVlUk4d2bkJUt0/NMK2PjBPZ7IBkQUCeD9wsYywbbySyGG6evVTinzclKRk3AqD9R
L3vJhmYgZXBjXqMaZ4ieL5puwFUb8jnwqNJq1yLO2DB3Vq2cS31t2+/IbEtAhCxLkNVbmnvLrEvn
yV5TepGtFHvnknBxAHWYSlR47ZHg0iWEfmMn4zr1yW0k+6HawF2xqeD5SFY8jitVcqUav3klgGY8
EEjeHhqGuxLR0DrKguFKeGewduw6fjAQ+K1x9A9XYRIwRXomw308Zg6DWFSkffCcdzQjU8fRh4wF
nd3WHPfRbH1nuFydmyHLNlHMMekutw46gTRA5edsBPLr2GSIDuj00GDx4pR2u5+H4cUFmHzuB6Sn
fT7iX1oKEN/QJ7LA8g2oduskoBuuZ7QNJcaadVOY2JZkyXph04lJrM08D98rVTyPHtP6grgwVtSv
oWhKqgfE1DY71E61PuCV8NDQ9Fg5vfCPhkvvx0xI3CLLCcWJcOtDkDx0Tdp8VFn9QVfmtbMG9aHI
rzCwCLC1MAHlhWVdXSPemWiKDmwZ9sqYWEEJx/Zv5IwCeOr9p85T80Z5c3pRM4JGPxbnWlePGjHl
eaybz6KyeL7VgBgf1WUwhs7RdeYTYorXAFzM/SCJXJJzY5d/bn0aOk3D4RY5/AFEFnZmcGz7ZnGT
lrL8Gjfz9zLy9U41n5BIM/OS3hHjzhX7c72bfMqdPAPwnsAA3s+lIckQ76LDzMAM896Wi2ysBdyU
igEdiKD+qYUheXVDPCmxMVB5qq/ucsTDV5EtpfRY9KgQ45yJQrIlnHwTsMufiJZ04RYRvcmRo7bp
NwXctHko1xx5aeYxqmFIGpAzzDIOdgiDpRO72dpzF0AcAFME/eDIhgzxI5XyhwTbcWLJaCVLYb6G
Lq6xpioaOjSlub1ff0q3aRMYs1pLp/pk9C3+Rga6kIL6ZLckZE6J+DjlFGFTji6SLuiFkCFO96F9
mTPGC9MUO9sqa8R1KvydRWDK3lCFw6GCRqYGE4KsoqlALQGfZ698jCaCwmxo+5KeDZXgeGvQAuC3
qfaBZtqfSzA/tqyvDStT0/moheh07qHEhCAbBxdrZYHQJ08O9JKQXw8shBo9JCWBv0IZojd3AZ32
yTruAxqVVSxeJUN5cJQeeiqsq+uw8+p16Nu4zKI9xwSElBrVg5sm+hBPvLkJz5Cp+lMTFHwLIV1M
Kp34tBWWGR5Rpn2GQIu0w5HPBaon+nkhVCLymzNbdSth0N1ryzY8OE3wnhLdy3mYPcvM9WFhrxDF
hX0oKGhzIRzHYZSiftnTsuCQQWf4h1dY9cXIQuOlY7gjy0n93UzpgvozY4/nCsTJdu4zzC0zCpIc
QOoEleuUf5QR3fCQb2klNKWVI8t3oWMMlna/I1iv3RSG4Z3cus03VlQd1GxyGvAK8xCFQUKJZd2m
WqGdWxKUqWYwmzTzitjceC8d+jv03+GQ1RHws2ootoZ8S4dGnJqSdWewveKpH+pdWLknKi9nh5kO
PXifD+t7KwhFI1HFdUwk7teo7Yc3ZHWvJSsH3i3zKQmuAtTMkzmHm84n/1ikteKYaYHmtAkI9lQB
BI7B+KbvQ4op+7WtLHUMnZYcP1TANHpmSW5i9HmknRXTBb137gX3tefU9YNo42fS7tKNmhmNtBxz
VQnpF8W8+tgr/0GnM2eHoGIB1YNxRnyLSWs5mnaCNdxLqLZIeB5Wdjbow8D8Kww/JXEjD54J4MF3
Rjre2MNWpqfiQ+8I5AM9hR/LFz0uGb0AdINfhy6YYww0JSm66AV9BsFLAx4AdxFaeMuLG3vXjGzH
/b1oiWzE3WWDvDTzwrPNrdNa/oyeJGjzXWg1Ce/brwHaxtulJwCYXsn06PKPhrLzi1peCml8lCVc
qFZH4dpCyPVQ1tidI5bqtrWeQLhFm0b88I1WHAqvfxOh9ulmOJyeag+uV0tEUEb+/Jk26S0YHJIn
0qq+NLZE7VeFUP7kG47xel+WVUL3YAyemiH+xP7/V1m36iVl5WJeUnvQGLuSbD8HQFA0Zq9yRnPW
Jj3UsmJpHyl7XzE3XVWCN6q9XnyK5vZbCsV4RVWEfDnBNuDofNxDxSIGkwTt3AccmbdWwz4u862j
p3qTkFb2Opv5qbZBbLQGPrV27Jj/QidbpRXwU0qgQ+811Ra7WLCdMzO4Jh0WcduGCN1h/O6UP782
UIPzRDE2QJuMEMrzb22Sv+lqIJ3PtF9r573xTbnxQs+8zUl9UQPGccBf+S4tYbA5A10wMbcfpFsA
zNFYw3trEGfLLj+YPrezQgnFCodwPBznz2iqm62AilCmki11qBjX5i4Y5dHmKE6Bovocx76dYkmB
eU1fU0AHkGXLOJIp7WVWzi2UfNVEtI+fhjr4EaQzx0G6bhcfAKPJUvq5qOznEF0SQ+0KF/PAxsIl
MvZxFTe33kFFHbsXng7rmsQYbYMAmkdUUNXOsd8BwbQXq4T/PEIYWqPyDHdzSjp2Mk4Tapfos9FO
wODw/2+sDNto1RCr12eephnHKqkAJ+wlKNXdGNTVl6oDqKuCGXHj8m/ZM5eQYazoTnGRYJQ2JcPH
dTVznnBwL6Pxfezg4F+SrtzX7nQLuqg/hkZE1iPU3EROw43nMN7zqK8ZixE17LvdhyD6WhtTi10t
cI5AnFD0J6gOGWFVVwxX9KkVtXxXRA0i6ib55JbvUxQmzNpKmuCBg2wvrqNz2EU1e38+nkdMVKWB
Po7jG01YRoCzJr9S5rNzxRSwy4YgmVZdYvA0IvXZjDonZdhKGdmQxw6GmIKk1s0jTgxxMa0fNoLC
+1g7TajwVdrhEon1iz98IvvnJiEErxqWEYxW/rc+a+l+oxDGmSLal1HW6kwz52ZM8/vQFe1zKBCn
+2qDUR546kzKS28lAL8audG1+FrY5qsMpVq5pkp3QJ3CHHAiqelTOIXrdhSPThPvWsDSe6KTHxO3
e0GJfEw4fGz7Dso0hh/6TcZ7EDbOJjKgP9JJTDagBXbEy15bzrZ8lw0C34NpghofsX/CbbHOnG9I
3DMMChEw5jDcmr03ENjYP3lpgpGiQPs09fm7ZVok3lDuMEoBOoxjDoPLxsrNN6IWiVT3en89JgTN
53HP+MDIcnrisHM5kMRZ9WZUsc0jQ+kCJCCpcOnIob6YeRpco0iq6/2nMDQuaTMo1FgjWXciE/0B
fcfnIfQ/QDHUKxc19VqS1slon5f7T/cXY27MU28bB2IAw4ewyKPD2EbvtRCY+Jusjh6qYDg2ZT8h
UFn+DOBK9IAytN23DvsE09YE77O0tjgQoFEKKvCH+wt8pBApnskmsfxZME/WTrdMSDxnTB7M0Mep
NkXzMQzzWzoWycP/+/P7TxaYM2qCBSzo7YjnpZ3SVT6wHlleHOVzQivr72zkLLE18nBqSEzuRmEQ
O0SOEH8/Fpa+I8GXhjA8A9HTY4HuCgzqzZ4UTw9S+TWxoofewA/j+EW5sVGLbi1F8WvG07yF72xt
TTsYXlJak5c+xhRiqmdJJPZ6ArWL6z9dBy39Pnrxt5xvFsDwQOGcPcQQxkhZlG8DJy9IyvGH0oQP
PsQfxQDrvEtP9JNbhhI4p8OaVk47ib0WhJEammDkkdFKTni3X7Ynr8wZTw/vRfFFyv4rCT3wfrR1
GOo9GjWizb1PmeUyVosaFHPyohBqbznbUbVhXl5FRfjcMEdNXa9bhapOFj0ougZOcfA0OtSoq8lQ
/SpyCUhKza8Fou5V9NZZf3nMizhJOScQ9d62qFHbW32YbwlkeBA29mCnlwiiu8xY2YmbozOxLWKY
D45Tjo+OtsADyy+zlZ0mD+vLbOVIKnzvCS8uI95KP7hzv+PY2vXBSpv01pwADGKvjGMQwLvulk50
5HZPAS1xomGDnlNp92AcxmyMPgm38tCtUB8kFI0G+r+122YXD7fFomH4UvghW3nRsOzWWzaNNa1j
d+U3/J1mtpwKm0NqYNAuyr+y3oWBhe14088Q8IxArhOojQqVpMCHuPKm26igegKpxby1FNKgQ5Ul
wZKolLbNjqkV9XDuZRu7azj6Lp9Ci3cAPh+o80gL7t0XgIybeI7foVNJqOe7TpvRGj49Wb6V922O
a2dVwi7aR/7wjGj8oYRBwey4Xtutba7MdKx3UgdnW3g8BSGHM8efIGKiAKhr99VnTKS8lhZPRGav
F7nfVfqedh5T0wYDRNwIaB9dFWOzkoSwCkz+gLJlVbTkpiIVNnFI8V+/DH1NEHxXQ38H2AmOQHPu
cl4iG8u6JRtzC62VFiiO1tHVn+wSIbSLyZa947vrmQfKduDpJtYWqBGs8DTjox1kaa4ATPNtPtfP
tiaLIZ/dnR8wSBKG96S8gYlC6FX0f1soxWG15Zz5boE56zTdRycosCFH7dZ0W4RX8XfPgY/fxN2G
YaW/8/CrEl0QbjDboM/29J680seGBo+Qo2RKn2NUS803hpJf+F7j6lGMBje45KYqW59yvmVA3xlb
ptbsMSVtlArzVhaCQi8Nrk+AJAItdcFoIG2OUdscOHMWTNlchjDQljm52JBJBnb7MtsNU3JrFpJJ
k7oWrmelNnTQ2HDscoDx1OgXaVM2N+BmE6fd9nHJ3NBpNtgKSuCXCJMytsMBMjyn8mRFHMe4Cb36
Euo43da4l1ObZpOZgQ2Wi6S+2cbIm7YJPmHLSJ9KP3HWAUnp69lQWy9mrDN1IIVCKGpbzEILW048
MA6FbIA0HmYpBhsg7X+1BGDEVk1pT/oHA2GzWBvV+5SAnskrmvazVBZA9Q+lsg9ZTi9FWzrcMHB/
6XDFrPQuL51v5MIzXZm+omz6mrKirTyXQIMIQU3WaLkbsNnXEy0fOhirGuptNywpna95Z0HnL3aB
DdLH8+5enQA7I4040n7XhUUq9FJvOoOL61/2qLMp4k1/SPd99UaoLpzyNvL5epqXaYgxrRUoKUui
MdyYiypNiXcJEPvQfEqS9C/yDkoiMn4UhZ62Kh6ivemr12k8ozz/YrMSbUDPjzt/dJ5N2vUgKbed
43PyjdPP4D6jbVjZ36oy/Njx1JE/7K6SlNx4uFJvkPC/ez38ZpTn4KuPYaW/5LKDOil6Rg3zpdSC
1mlk04zQhHjkrYspoL9ZpAJyjA/iq8m1yIOkXVxkiEYShMiFfEcd8BaW/XCUrY+zT30PXDbcOjNw
Wfr/w6b8Nv7v8Hv5X3K5X8Vp0BD5H6mtSgkSEf8tTqtLFPtJVgWnLk038eR/qmTVrtGMZvBmQrG3
BbmqnSaxuSD9N11SOVPjmnLQ33QenXknlQ1iSRntQ6qj32vnLAIf/y2eBdXouuh6JSJfz1FkRf4T
rwgaN/IiZgknCKviqJf2l1QxURK492nR08/P1FWJLl46Wtm69yEazvE6lwxmyRNt18MccETJFy4M
SlR7ev7DG0Rd/MsblB5vT6E0tE3zJ2lfH5WyawAWnByOeXgUNdVEEe3SmYCFmjeOq2mA1RAwccT0
gr5JroUtyoffv41fNMZ8TZ5pWlxHS/jK+ekaWk7XGCHSwxNqGoYUc7ouY7kpc/etlBSd2XIxK9wt
QZllf5A3Ln/13yLM4/v/+V+u7SNrVj5XxhcmDMcFw/nPK1SHyqtQB8uTWEbSOIvZ52KfPBqFD2z5
xKEEzwRJwt/8/jPby7X/6TdbgOkt7lxTYpb5Cb1pAQEriyx3GUHF9SOyr1OLxVIFDbCBkPCiIWfZ
asbXYvZ/lN4MHsy5TfdqL+9gURA7lIOI3kyqp/9WjFDD5u6cJbq/um75NZcU8Wgd/iRP/Tl5dPnC
BAlGvoc5kFvmZ3kqgeYOlvrWOYlO018x5tOwtGnKBcAAvKy/CWvNpEAfEOg5M1bNAHDFBQGuRgFK
cgKqxGSwy0uYMnM38FnrrpkOqa2fqraCsEL2cafR73nC2DM3RkQ+v+eD3+3h7jBwYDSxIpWquxCc
gVbOg5pUE4zOv7T3jKavFN7W6++v1K93pw+NlbvE9DybIeNPF6osnNrkm5anjr4xjB3FlobXse67
z42gEow1DWDLSz5pIDC73//uX1c3frcHzYAziWsjCf737ZkF9oD6vZEni7wEAieaHSLNblt5wcZb
2qa//22/LlfEyuIOBEurFMvWT79NYu+tUUvKU2wb3weY8Wi8obLQ3U+t/MdYBd9///vsZXn56Rlw
lSNMYuW4regJ/PvjpXVe0/ko3VMaBN42NpI1JfHeapwCu/TS7FhGBHFJ2z80nqtKL/Eegt229GkC
LuPRWnvOUYT40BfpGQFFyboQnKqgeBilC46UBWtuQ/cxbOoTNbT6w/Jh/7qA+tJl+eILI4WXT/Hv
T1DEPS67TDrA1QxvTc+i2CeNvlmdH55GT42AJ43PgkGYVLxdBFXdigA5emyLHHGAKLmqSGPA4UqI
OPiPuZRX36g+2nEVvs4Fie71vP/9l/4ft7OyFaNdvnb2+5+/c2UPsTlD/j7RaqDB7zLtwBJeHFAA
Hq2gBA67GB1ohYe5ef79r7b+Y83jTvakoAENvvjn/dCjecvvzu0T0EPivIp5Wlk+yh18pWdLMM0P
dD9drdavVk7SMutaNLV6NPFte13/h7vdWu6un+4+DDIOac6mK6Urlnf7D/hxb4JRwttonTJZs14t
6qF50fzcuP9IxKo+cCrngaM+NDyj/MOT7f36aONU91wEdfihmYX/dO8vsy7fLCLzVJnmF3qCFcoR
MX12/X0usuc5ZgQt3JwWKOS6VXOHLsBWAYcm37zYPgSZYf2lLe8wg6N87MWJzj3UBaj0ekbNAMkW
ICSDy8fRsW7gozBwB84pVJ11Tvu6P7kueU92b+5bt5D4Ihm5VWhqH+BYbAV9lhWGEXeX15rdb5Jq
G5eZ2iRO/tyL9tDVijy7/X1pcCe7gq6n5MGpUM1aU0gOU2Qj/Woo0xUgMIL4irfEDJ9trPW7RDEo
HKzgAIXD50bZxF44XqBLyv0w1vgXK+NiiX56GwdxMBJUSUYOBs+gcKOovTT9MDMXUww7G05USWeS
qeb3/qXwspc2TG9dE5EAH0GI+P3N+x8btjIxQtmKbY8DxH0x+8ftUmB2jicjcIlvdvwzac57lAZ/
JVHjP/WtSeoaMox0QjOQWBxkGih2BUk43Ri4R3PWDJdpsoY1umK7y/YKm+raR8vIsKTSx652gbkW
xgqHgv2HN+7++sTjqmSVpTxWvvDvd+I/3niY9chWqAFPd5moi8ZkNqYfXRi6f+W5fvPBy2bwxq7p
PAdYnzJm0kV3a5WTcDHYTpHQEKDHIA/lAxlBgN2UFKgHQUUw7BTHNCzpKyYfQ6ZV254p394JYJa1
FbOGhrGWpT6LZACLYRm5AwWLST6xQOHJGqvbvbJqOfdfcoLa4E5UarSJ1IjpITNbPju5eAL2iCdT
f9MBoufNSL7j2mXJPNR08DTQpJ3x5osKUwo8Y8BKTMtmqnvBN/yYBxjYNW6wQ9mi83Lt4cvv74r/
sOsokz2aVcQSPMQ/E9TNuonmHor0KfOB34zRQ+O1QGg89E+RwtMZtvlEI46RYFo64JMxlxN7gCgi
VVW41+kfVnfrly1VCr59x8JCxNrm/Px+6hgCk6Gn+cTlHY5eg6TCWxirpn4gLAXZ/xOBUeXagwZo
j2a1i2aU6oXH4C0mPBNIixX9odL9ddXnLRGjLUxQ+OyWP690MK9IVKB5eLIj4jvnQa7o0TMwZN6Q
RhbtGRt5nSeJA6TfPx0lAYo5+TtnYXli/YfL9Uu9v7wXtMaWCV2fDfunNT/HnVM1gTmdXDiI8BPd
Jd2jhj4xgOvtuGiBbSN9Ze65aaVhbbyO92YM1WOYwsmb6vzGXD/g/9M5m5rTLofJODnP4/z2hzf6
6+4kKSiWQwnmJg4IPx/NMhHFo6y84WRoUKN4J81jHpoX1LGKc1oKyVTgXSnQ/D8GgToYal+XPNoq
zqOLET+LGRPK4LkfolDro+6Ji9Pazy/gga/RbkTo+1wRuLRmuXtoVVu9sELkZyaWGI6Gamt3LMNl
2lSbyUk10SLqS1C0380Z+Wc5CQh0Zpujs6oKBRMFQbibODQXF2F1VAf5DrsyykLZ7AVKfafx3KNb
i3Glp9zbtjbhzhVmobMb0dpGmbZzOt/bd022qMi84kCzAFgBVSrZVwWG/WSeHnmmSXGYhxO9UXKb
pOGvSxiE51EwFr6/VO0EmHUqnf39AFIy0EP9KtrLjFsSd0ghH2E4FBuAN51nf7AmyvkkDT/kdvUl
azjihnG2NZwWfF7g/9AmepBezMDuCn0NI7ddyw5g2n0RTWgank2/f5nq7otZzngjjO2A0uoC+Oi5
sUEAhCNaCs8Jr2H1iYF/gudAqZPU0+F+ko4D/WMEfY81CDh+xU6wLuYQsF0Ws8flUGsdd/xDzfHr
ze9anPTxGytXgAZZSpJ/bARxgUMGNRf4zxS+fqrX9xq6GrY+HuAdsEfmItP//9PvWjz2xFUwpPDE
z/VmG5p2248RnM80bXdG6RDP0qtzYoArSXoZb2Zf7GEm0KVBlZVj5vlbr+B20r/8/qGyfzrgAD+j
1LLZCTGDueYvz1SB9cOqtUtqKNLB2vOLCw8RW7BLwxbZL2hA7gJCp67GAn9e/Bqzx53olp76mKTG
LiL/SBf+cI3j4i8KERrHtrGuEDqORk7tpBjlz9GTYPy3KVFmr+dS79yUhN9xtP+00vs/t5ccPosU
Ugo+i02Oh7tYSf9xPZ2MSaWDaPsUjXW8gQxukX7kmqe8Sehr3/8Zy6J1uv+UFtm6qQiDGxbQXdLi
hF7df/QDJE+rjISBHZSDjwQezqf7C4BTxJpyxASnXbIb+XPXKGkeLvzysAa9b48pA4W2BVuIFL0z
a7EBOWiT6jQddT0zTEmkgGiQGPkqqgi1+J8fTZQpRkjjGee4OCURqRiubH7kajJOcUn4iNuAcNF5
E7jrfAFoiKBHtpSJ/OC46QHMBXPtxAFmilw7IGB+zkcCt9rlxwmzEAMJ8M+83H9SDTzolVmYvOJO
plgV5hOMN8wyOnlpAwe3dFCHB86i2WGUzt72TWQ2Y/RSd2xarGIo5urXnLxdt4blzMiKVLLoQ5SH
7t6rsbMxS0AvbsiYVIzo9e7M/Nt+hV4Qyx2QaXfED9Qt2YFV5tQ3I/5qtRpof14/zE5EAa7jcSew
aa3MpgwPeUA0xIiWxGa48ZxYvfVaRFBL0bJsxyBlVJAxYAWXo88KT9A+Y5VeTzlJJl4uNvSeg13l
kOy7rKPTUN2cJMxWVZj6u8xpowNBy4h88SgwA78WzN6PXazjtekV7kubEp0GryjbcXxhMo9EaCNh
AV1IJOguZDejD5YVknvbmYnOpdfUFv0tCGrzNQlNtQ/RDmtHBS94/tdpzTNkGrVgX2oqYxNB+UHt
51xDUuoe6wTBbJmiwJKDlMe7XYdty4DHzujK0DBMsrbA3j5hl8etdeAeJJC8iBCvioXDNWrOCw3H
aeWGsF6bb3hnD60YrNfBScUKoqiBB5SW/FS6+QWVy6J2ci9uivIsxEexbxG57nFuWSv4p+Fa1Q2z
x0C+Ihiztwnqmn2Z44dMAQe1fmww/wk/0iN6xGpFG8oCAg1N7mjnziHksI9GfQaXHejTFA9kPJG3
Vlufi9z9SHzAZ78B6xl1Eb5SXPFHu9NgXD33QKwwVr6wPEoTi38F23uje/sTwllq5yJztoN24kMT
bQd+adLp8cbbXLUSe/zfHUozRXbo6+eyRqWOkez5bkydFlnuWKtXG33XgiwC4ULpdynG7rG05m5d
GFCD/AF5VZ/Fn1DC1vve5za6u4sDFLY3p2fCZMQy/qajr2Y4y70iGnIPPGhxe2X2ukiiElsrx3Vc
Btyvs/1EwkHxOqARJ1c8ixAn8Y9Z3V0x8listqZEN0J3wesGRC2RGG+ExzIE6ZNml8d+cmhgrivX
KA4CojXzYsyLI4a/rWNMYHqCQDyjF+DXz/qFuC9vY7rmNjHShUvqZ6uEnXftp4w8y6MzyeoFMgMM
cA0LSsUEQouZCWuRLfojrLfEZq4yE8spAoLs4ISlQjQULlvvFCK2NZFA6uhCsyQ6OgmrUGPyQBQC
3CBJRqBmgSFsegZYV2k3NHM86qfBZ8MnOpE3IFDo4Sw4D/sp/V4R73FG20fgexwvyhQMJxnCyosq
njiptBdavdmWBqRa114idn7pEC1plOERWB5VpgzrV+raNUg654mKCcuKaq5F21kPShiQe+pnjDvA
unTHGkNYRLbpietdERo7nPn80UnCPo9Nn7Q3t5huKKjIgsBy1Q9evXOdCE512FiPFQ9TzXF2HSLG
PMX44JcG7nDqa+OS+PiJQ4Zknfm5rGARoR94TW0VsFNO06atwkcExD7U2W9sDExYG+Gf2pxTDyfJ
OrSxbSLmdfYtJos+6BFC3dRoNa+05a2dWUPlJXMjIyQpPOfjiexlD2tJ+zWbCvBwObTksEo7wmb7
4FyW/nNjji5f6VeY0keFT+aUKkRwE+L3XcxYeyWhKa1c3ecf8vRD1xD7jdvqHKMmP/R9dWLKmJwN
ly1OKzfAA1Kha/RIk0N13ozPRhruKgP9h1Wqx7I1vd2oTb0P0uTJKWj1tRUPPhAkZ2OYeNI6FObH
OC/MYzjlH9jyWajQqPJtmzT6VNNhSELftqYmVliQxn6TMQwGBCpXY1gO92lqUqEicvzmXOHBjVed
2ht1xdNsug8qET/SUG4m4htW6AJwSbuju41RTRUh826Es+V5yimX62ADXustqCd7BQ3B3rW+S92c
pY+o7rkMSWVuGkgPTIAHnF8GMdkYBXCLzQ+MJGm0mbPakIVObC+25S2umHwfzIRVZMpKz9q82p0p
Hji2oFWDT/M4aHInAmStaJNssfXp2e/HVm9Kz/ZhE7rdtnSBCSPdIgSk4atvs2lX1ul4dEWN53z5
qxkKx2trobUg3fF5OMaXgVVo67GE+qxBL7UdJmsRdiPiiZvjCvelZqnMCcy9zQQ07oe+JTlXSwwn
fYrFJ+h8AHCmteWbTLau5+KlnJrFMhJf2nhAlTePyVdTfZRwuOPO+yLhbTRuneHXKp1VMg79Cyq1
9V37W6YxY5bI/Zp7ElVhkkVHZZCPGxjONS+caat7feNI+W7H9cHv1Xy0zI1DKcXBaHxHzoH7MG+e
PHjQK7O03IPTeQ9ZGj7Y9Lgf7Wb6MjlVsMnCjBgyUx1sEiXWs0BqG2JPXHfhYO0p0bbwU+WhwTyx
8mhd0ovj1BE5xCJMtBnaBmwarP1jntbWpqydl/tYpmtFepSGlrzv4k2YKDjaXl7aoj47i9h6DAUw
m/RSJo4+2mnHODkIMVr3LfhHNYwHwW+x8mqAG1ju4zAibLmX59nP3us2UQvsbCNo8OzbWd/qUaR8
jGBal8EM8tMKNtF8LiZVPaAvQ1LsVAaEQgacytRqm/J1xEAaaAVBEJgAhCo/urrYJywQ45day40/
C3ejg+Hr3VkOT3zl13m01XNDzHbrr1wFQUYBAr4PQ9qKJPmuTzd1bVmbEWkrwF96RIST2KSfc3N4
5kCaVRVt/Nx6quiOJN03093ViBEcHagj+QUExQQVCecmhnunwHovK6zvw2JhxCGKT1gLBnXRX0iL
xwNZUjcUrcVmSkgPDmQXnDjkoZPHGr22FnprgD1zH9vu1zgQ/5eyM9ttHEu39Ks06p7V5OYMnFMX
kqjZ8hiOcNwQdgycx81hk0/fHxl5MrISjUY1EimQkmxLCmoP/7/Wt8w7e5aLUSk9CT3/EqrR2tMP
BXNdYF5w8fokekn6lOs8+6S9Q8/VzmHRwEmu2IFm9fhcmgQP9Fa0o4k6kYdOvFlhyqOB7VewNH+i
tvdSTEK/5DN6lTHMTnmS27S3hyGYXFLIkZOQiIO9GUCJezX6DuMJAXRL0pkRYMrIz5QFCzbM9oOj
Ja8M4+15pHh0PzMZm8hbT6YXM4B02a2fbf+e0omTIKBM6AgisKTt18jhK9W/+tF5XAEnUeaqh3Ud
imh6n/tmTJCcZzKMI+nWmq4NNL75O62dddSFIJVbQIyX2dpZoJZPiDzkLjK94VHzx5OOr/mu6zWJ
Et6GMmQ72QFy+H2qW+1BK3JMMzPCO5gFCFVk8uEO2XxSY49jlXTq1siY0AqN5BerPqSm9BnuIYrP
9ogZPAlPvmrqp3IGlGBozjJzRsew5m+pIfs8mPK5KYgKN8bwiWoReqg6E/eQKO0FtN9vplQi5iNU
8Cgzdi14m7DmDWRESX2+Fz3ggbYYta+Tmd/jROodzf0ZxinvttXf2Q9ru1Z016SlO9rMVEG7zCDK
pmR9Y3FtENxUYWo5yRrTETl649XEH3p0Gu8DOoDAOXZpOrpkczgV56xqCIUgXhLjBnSnXyJgCZwA
8SjtVMxFG6eZwN4V6afGFkFMFsQjauzqRAoDwM24f/TMwn0f+YL5M7agPpflOUIc+USIHZrP1jkl
0RK2pfoUg3q4zBlstVQRn1Pri9NorAdBKk+bWtbGrkOydpZ1k5ziYnqImrnaW9YcfnFi1DbKATye
Dg/RQIK3nUrzRujBBf8GvpYkFg8EOt77UP73xmjm1wkvtZ/k/otn4nFE3nfXN9alHqf20Za1fBwG
FJFDPVvbZf+wXrcjmvDt2MJwkT3K39411ZMaW+OW9qb/yuzjB/aEHh6jz36qARKQLZftWrdvQa5O
p1ljn8cO+9XyR+uiFToGS12U0Jndz6otbXp0jLZhqm9rH3Vo2RJjuyBl6hZx/JQpC0CTqZ6LDmgB
MT1HJ8fYTdnQe869t3C2AaAY/vMIfuUXV4SvdbuVc8K0vrQLeoHtiasN82IV0kYsAbdIEtjSEtQv
hTM0V6U6FTrgbK8lBsEaBgUOAJJ3z3ogb0wAF3k2H/x8hG6QV9aVqWaCDyEQINXlT0oZfkBXRWxl
W/RbTajppBu4IkJlm/sUkd6dWZl7xDzZpaDZdOrc7ioUITmKJotnQ0gEzMHqY0LCnGX1ofORaii9
0w4t4XGHKtSfS3oAxEbirVrKW7OMv5GxiQcH5ytMY2iyWKwZmoXzQgv+ZSynW6vh6rJYwU2lTHE8
2hhFZYxCvcXracDW1OW2W1hGMrVfkwQPTiNzGYSLqwmrvryvm4FgycjHZ2V4FwaS4YC/miBJil+7
pJfvoutNkGQDoQU5yp3NEC1jWDlpn3Tky4QDUPydyOUj551mmXrLbSwo077Ic4elrQqccETeHtUl
+61S3sauy85GF56LLq8uXpN9RHATiHdQODosumCVST9sRSR16GcDZFsxgZv+NqEEdYOJsy9t2T6a
KQvJMG0/ptiHMbwQQb1kIKS8wPsp6Ls4icp3AFK6yxCRdF0kNgWzCvoqy+HkahcXUkujO9UQdIIJ
wN+0tEqQgIM5cWiy2jGfYYmKakvdAruZGk+92zrHJFS3CMHlUQnx020n+67Qvevk4YuQFp6UZkpH
aN3S3Oma+dVCcRw47CjYNA3zduDzO7rt6+gxNAiTab0fx6cVBMXaSOeL728MyGwrZgKpuXELp4RI
0ri9Axv70qBa3MquXaK5nJANe9IHQ2Tkd5SQw7FS19FWZ489BKF5jJoo6wIUvxlULae9uKm4N0hu
e2J/zuW5GGSL5DZ4xdnLfOseX+4F6LpCdGtFhECzI0r9hpQwsjQ6F1nlpMXNtW3qfpu3zb1R99Nn
UlhhvtQ6KTUSIbqFa80dZnlze/sC9p1/efAQ+9Cuvo4tT1ythzaE+p3qy/sMqxAgftSXDa6KDal7
r01vvgykz2Azmpb4vK2bhmDCYBBtGfk/Ci3Ggwbt/27kb5780X7VKv8ra5VNY3n5AVsty1yKGoe8
LTHQ5OldIwsi79lltuX0q1Ca1455Kl1jLw1ar7PN3KUvVUt/yG+NiFnw9vlzaP4wgHFhD28mllX2
USdU+7MXvkNR/IgUnhnLHcMgFjn+SINtvxKmF2CzNHah7KI9zrZjhDsmm00ZWAPsmNiP73AOfrd6
FnIuhQFwtY1NlhGOIATTuNXES2ZSEjOM3vk+b53yqzab0V0Vl+x2POPFz52NjJw3c7CHe5Hkp1Z3
80vaFE9Ry8bLMi24L6F6HCdLQ4GlZUGXOd5WJrV3SjpxkX00BXI07ffBSOwAjPLJyUrznr3olUu+
cqQ6oQcQOy3BY7yu4CpGVyOhe5GgOuYt+QjagDC6Q4mmpIsOs+7+jA3qUbgyMXr3yALGie+qRLEa
u+xfq5Fhx5fmF8m1vomjqTuZ86BwVmll4OtTwDCR7JNuvIiJFuhgNLdfIMhFQAb8Se3SUDcxOFCV
UKmV78h/NvfhxLU59OiMywo7C0leepE++85ir5QIB1H7QqW2tB36t5rEzbBj5Rw6GGbSO1xj4yYK
5xL0DhaheVY/XAc436ynPhVBFS9ewWVAl9/rNGmPsESwng/zh3aAy4Pjx7+Noh/PzijGrTIJLFzx
XVAFYCcpZPuR6OrzKCjWrqJJGsUkPlG83GQ2QBc7UgfLbanCsq3zyloerJFlt5+znWIKcgb0vCXG
8k03ZIGAjXgeuuy975zkjqV8s2kdsvk81k2nuOoex84Hti1dppRJX4umVPKW+/R2uhqFEe1Muxz2
0Ti8jRYZMmOXl9ssA4A+uS5R0d7IRk8tFpVuRGgTS2JMlhm/7yBJVOQBtuy2GhNfGNckNlSgdiov
xi+OFKfEwvXs6jdMtLqt6lOpaJlNAIeArmyBm6oHJJ7uxm3plOoEqfRkU4QMsr3nyMus648zYN3b
SI7mrm8JcBXjyHeHjai3bHbyLvxoR6gJXttzNTdANjxbVhvdH9OzBfprO3vOIV+aiTrePLZRI3J6
krzon5inGnvQZoaYcQxnjFVG2HzlMcwvol9CaI2rHJubGJVz0iYM4NTSH/xzdb+F2OJQLaqpTuFq
OaUZUa7SAOYsHPlc50I+5W1KFdjqKCVqxUN7c0bberSz6Np61Tfdy72gHqzm4CFOoFABG5uKr/HS
MFWdSroeVVs9kMK0BTaHmy9kQsBgfkLSPD0lOXiLbPIW/UZylz4R/GNfnD43dgwfD64zgQsYm2gr
UoZooPrOlZXoMN1TQ96ZLQyPFNrpI5pVmnSNQzKXM0q+jdl0b+JywzhcExhZN+aj5jHYWkJ6xxDI
DIF/OBrZK9u0IpYrt4EKg9W3PwA/BdBllxGNcGltIeXDaKjHOCiUcIm57ZnXNEG52k+ct3H67sW4
s7Q6ZIspVH7T2+I99MuvvU3RZMpfZCHEJzHMuE3RP4L1qC/CHr6z5493mKYKehZzfM9stbMcUV4l
oJK9iWub2B784sgon1rbDmYGzmcyqJ0p9s42i6Z9rKyPupmSV/QGXzyDiCPXb3/Y1Duj7JNXeua1
7/X4zmJANtCUXUVP+8Cj3HK0y/nHmFQx1gbStVBxW69h+MaO6KWgYvRURZlJ0Fp23/W5TicjIaUi
jjGYjmQ2sqC/jiXldC0Np+e21vn6dJONx7vpN2E4kqA+U5OKnUg+4vF6FSyB7sz6qomEWGOCk8kd
jrOeblDzmtm93DVZ27x5ixUhHGt13zSV/jga5Rf8dPXDVMmfZQ+NTIxks2Sj5n6eJ1LkGJe0WzXh
/cjG2doLtl5H2fspCyhN3iL10ENBqg4u2UymmyIKpsS2hUDCWOUsoAK7a7Jri3r6HCYzBcBJkG8Y
EpY5I5M9oeSk0OXn+iYW5fOYqs9hpal9DEL3GhrjxVxKI840DKy22cwVVTvd0NFNN8FQttOUoqrb
T5+yPrIeholfvLF4aU0zstrNO5rQRCY9x1g2j86g8+VYTqc67J91/2Q5uX6fV/GhcivjUxSPgSv0
4q2lu3IgTrXeEzLUfSKq9cTCfzc4uN03QYhXmesRQg2oSO3dqKe3EejJKynPQeH5XjAUO2IIsmsx
IyPzC/vkdtCn2MV7DrlZcQ98mL+NAyTbLC3pFL8D+LreCQ5P/Pfjx8OwGTb43/mP+TpAa3mAW3Wx
b+LBe8k/O9+pBot6I8fNaGLwh+RC22jXsYIgcmZLyqcd+IzC0AGmI3jj9jp698n4jI69hlXc7lDN
HqxdENyC29sNZ9nm3dsY23CjAhWIvX1uTslD8jC8el/Mn2BvWPXWDmBByjlbPKKcpk8NMbI2rY8g
I8L6Q9GuOuoncugfxgfxIt9I/aEZmeGJIpGp3VK4DiVxLYHW7fvxQC0f9ypKEBwk+i2eimlr1/FL
3Nd7CRANtxSNyr726iMgxOEQpr2FFb/1t6k5aSdvLG+/Emr6+I0oXcUX1QnoW5sfGQuBDctZDTRo
5h6jsrqSAjm+VzUwgF5p1d2E5O6hH/XXOSr3Erz7Zw5SlEmET5ckXH+mkry1WyQImR03eMst67M5
kDY1pyw30/JiYvgoeRHPn9vA2eCxmfYP3bjDkXl+yABXhc8P7iO+yqYenZ0tp+a83jQWoZwNuM9f
p+4SeBDVuH5+hwasuQDr6XqUkbt06IviatBOI5HBuGrxtaByu2+WrHmf5EX65Rz97bSlO3Kc7WGX
LtHyVeFC8oijhluDftle5d7T+sgcOvY2sVsqxEssepiaV5cG4X59cA2jb4aoOi+vYByF9pf769Kl
CIcHpxyN4rzeRGtE5xK//vu+9QiszTLsM2eTQskMyd+UJfN1OIcNydnL67eTmn0lPd1tZNTYcPr6
HMqoOkxd3sqLXov+UIF3m21C0dffKZe09PXob/elDQAno83bLX3ST3PZgP93BUYmGSfdjgkNIpTW
EAafe+VZYuvMy3Q+oGMUDD0ixiFEo1rk+l9v1vsit80p6ZHHvXzq6w39WGqniZ9xqxwF7kZDIkHa
h7MhexvKVktoQLb8oZH2/i/t4P/+N3+N/Nd/cf6tqqeWCm73t9N/vWDXr4r/Wn7mz+f8+0/8C859
W8nqZ/f/fNbhR3V7L37Ivz/p334zf/2PV7d7797/7SRYmfyP/Y92evrBp9atrwKf0PLM//TB//Xj
PyL7W0ik/yIuWf7CHz+5vIX//sd9lr/HVfH+jz/uXdwk4tcP/UH2961/WswOLsYawzdBNaHU+4Ps
j/jsn9ivHddmkBdI9XiorNou/u9/mO7yiGu4jmcgU3MdNDp/kP1N85+YALgMHP7Q8rPe/w/ZXxj6
33Sh3GGSme37Bi/DMPlz/y4foVXilYpN25lI5Ute0TAap/rsuhnbojB+Hdt5W6sZfUum8HFqzxky
IeK+DYLo4H2XBbucCW8LbUQ6q2rKujM6p42eWtbJpyN01vH1kMSC7DQCed2LUzyWyaU3D7VOxLc5
hNTp2u5DNTqLW1mNeMrnrenBRyUU1Y9xyCMh986zWfhnibx2l8ZQQEWFr7127NfaLrJtK9khI75y
zoNU7nk9+n3D5kOJhF4i/RKcD9pxfUhA7sAFuPzQEsRLITSS2OezV39ZMNRT9MdNJGtBiElYLHZk
lJzLaUZ+I+VYCXXvzyevD6w3aBzEeT1af8t6RBGLeAEKF4Zi7izan1iq5q3mkac063nB1oEb3eiL
S8tIebQJ3HYmIc6+1MT51xH80CJz4+00ZwNjl9sRiQUJaSbzySt8nYnT12iVJu6+Cq8kQ6J/lgSv
eWZUXn7foCKhhORkHqW6JeokTAaiVXx8rMJm8Uqb/woSbA5Quzg2Vhsp0kOJAYOecvEgRu+bU2ds
aZt5DKBsf8lBU8LJqhe2YcrU7T6GI1M+45KHz9mDpAS0bdNG7s7ztLfei1HxDPmeRjLCFV/Nx4pk
NIwhWDrBB+0s1Yi7qBPGnWLDT/mrA5fpR46+h6F01OMpO2keDVohQbbWPZ1zNMwmTt27wccGxau5
I3Kb7Z7FWhzcbwgTIu3ERzTOwxYlJXF1qHfvGo1ToyUnyLQr866GSsYOD1NRkrNYq+qdyvzpCpfA
D1pbokTR7PhODC1XJwG5+zH32YRY5hGKU3GzYp8iQNEO9FqoYDPvkXNsI0k+ULTHqAsNljY7S6hi
RJ4eWlcT/zr+dHnxVGVf9TzB5+TNr+tjfk1Wp66hPAoFhJnlCXi4vJNotYPBW7+bvMkkSJNX3cn4
FbDatG+TeL8+Ni9PcMiCnATFy1ifPzlR2gI96ChzZSUOsZG3NToJn4eN+lxo31x8Mft5aozzaMzp
gaDeOxz4fOeltSSUpwCbpSP/7b6xfWtJdk26iOS8jDAODWXvcdKQEkM5ObeQVs+SP55v1sP1zt83
dGrAwtJRYwDstvaS0W0A0z+k3XRZz8Sy/sj0csLK5uKUFHQitQSOX/s429EnldAY4doQF1Z8NM3b
M40BQRnSecgjY2fqiLVQcGn7LBpumEnUubfnmm0MgbFw4WBx0BgnW049ZGv4T+pR7feKr/GypBjF
NByrharSCXIiqmXB8euwdq0drSOiT0OQOttvJOgOZ6tX41ksN2P+btn8y3k+ndRyCf0ppMNnQdKG
xG16XO/y24Z0L4M4qNY0QHqVjD89JOZNsmb/OAgV9ApYQdtkXb5B3tOemfVbjCnpt0zRvItxZp3T
5WaiZfrraL1PeQPJr7l9kIjrKRV79m42sM1TYDnW9KIDNv+sc0P/ndpszqqXHKL1Jc1F9G4krRH8
+iTBhm0qT5GpsHywFK139C3GI2mCzU7Y84LntyiwEPFK28fqtk0ei63ewUQzowrW3xrJpbvoKsyy
JHxdb5yTgws6EfNZIr07dyniPRTLFFeiY1I2B4i98b4gcmw/pN0nc54YjT1P7UVVvjghH3oyNN2m
0Ea51dmdbTVAhQFTJf+MJMDvxoRynJhM+FJyRs3FDpuq8t5OtO+lOdDKJfOyL+2jZmtwmVnHOQUE
hF+H/bI2k8vNejQ2UD9Qd1Ez1PT4gD+rgCLBBTAtK8H1iJSJp05n2xAuS9hkWfA6sAxJo6wGlrT9
Mnmx7sS+mcpN4bJDSpaMK23JvbJK8DlmjoWaoj16wkF8o5DEDrwPrb05owzIiWVvIHkdeypO8s2W
PyKDXIimiIA+zEvKFKxPm29q6btEzRkxyFKPCDwvxZ+9PJPOjrlTNYCJ9dkZO1/YQcTasKMJ3CKt
jx6E56Ntdvt2OjXogNGqjGRnMRwG3jRpO222PoucOBRcYH977+vpgMAr22S0FyZJ2Pn6MUgKLUIP
5+N6tt5oy8dhK+eai+kD3i0K2EUBag2IoWyiKzbV7OtnQVo9RR0IizpXR7ZcoJkNUWCCx9RCcAtY
soNK1wb/PN+Ua1ZHpPh7uWTFeSWbTBuWAxA/sBsOoinqAxTaDI1YU8fqz+wI3YTtT2q06qzr+1rZ
ENh8VgH6ED/rHQNEX0BU9NOxBVng9kedPUxDo/m83syqZQCrUItCBMjjgE5J6tenmBg2oi+qc5HC
fCPd4Jg7zAU1hqt62Vw4y+bi9816n5z7R1oJ3X4d3tYbcxn2fp/qy5BXgHraRCz9d3EVMbfSilm/
/ZFOFgkMBQaC9cbzadsUoWtvbKu7ksLr0akwyo2zJLOtNx1FrIOQNKKWMQgk5p0To3ErSzyrUgz3
bCjmoLP0r+vfXcfb9bX87ZR4He1QOsXeWfYprs92qvNOYVY7fIEaMhrRf3yWNnJadDcAeZYbqeXW
ThZ8IhX99avhNhBfOvtnwforUAsRX1DAnstaHUX5QlGGyk25XJmxFREbNfBdWr+mvozZQRIyXoBR
SbotgdOMziEY8hp2wRAb1Iyit7zJwLIQXuKRf4Bnj4G5MbML2DgoH9NcsrliQ1TMC11yPbSW8/WR
3w8b9Or7nnbMn4+tT12fgBMFfQgwtmWT5o6pfRzpbK5nGDbqcwpZ6Pz79NeRiWDXJIewb5yIlOLl
RyvMUYxYy49Qi60G+hsVuhL2tSbvuBSE6KEo0q/p4M4gkv3TUGveIXKLKUja8kdSQHw3NNM4N3WF
780Ho7aExOWRqM7rUboclah3ET/+eefv5/zf7nMlOUaVFlE1X37X75uiJHvBaPB//nn/335+fcBZ
sh7Xo14hTtA0E7Tq8tWr6yIZ79dD1DulsfUUPBhRkQilGNB7Ve1RZaGxNiuGxT+n0N+n69EwU9vc
rA+v5+s0+/u0MJtdMczTuVMtScuGroJ1yhHL5IN9lLCr9XxcvkcYdklLBum6iQ3SD9cbT1dS5+Lq
vePQEOhk1v11vVGui1KYGXmbO4kko4SszZDUMGZkhmgojj2ZhnMVEuE7ZOFhimTQN0dr4tMAooL8
Yj1UgAfRLWsGtYa/PfSXZyV9OuqBKpgr12eVARm29Wl2GX2CvxUf1tO+0HHXrYd1tsjV1kN2LQ0E
rmWyWksURuwAYFoPJxP9OErQ/ylhCAkzqXbVAE0dMhAaMfYCG2Mgnx6J+vLL/3rP718ZLsWW3/UP
JYVH3xh06v/UYNbH1lOSPAD9/OVw/eu/Xsj6C9fzBOPFtP318tfX8PtX6WlJ18N3uvLiuhMDxJ9v
bH3O71fx62X/fvj3b/8P7qsA/LuN3g57NkInNDOYNQE0k5MpSIwJZG3OR32cQMRaajuTjbBT9PGs
VJ93JJcw6M3la5p4AxaP+jWrzYHFLJAg8gysgxG6DzJT9Re2wj9Zor93btwEpE0CaZu1cl8Jnm5U
YJXhmROgJuNPyi51LE5ZeHbI8bTiflo8v+ZOSmcKcqK6CVPuXswKoFeNUnIDU7jbOMPwMo/eSACM
/hlB/byB/kyv2r1QZbyAAmop+JUI8Je3aSl2AWMPtVZj4nNIZ6aPEjSsT2mUpS3fBXI2UlnG26Gt
8wOkpR+hEyOkht6/jfXhTXQqCRzni5d2dMDqNENNRohE2+5JvfsKQb/ZDPuhUmCOGi+Bv0P72e2d
c8HX5YgW9hxrfG65tBDudj1DX/IWe115i+Pv4/SR+yFyLNIIhlSjuVfGn7uBZBL0aierYUNaVuoc
mSZgwZouPbbhJGrooUX9dyfMd7Xu2wcRUpGAPL+PWnZufdt91lznu42qylkKGAUejZgf3fTZ9JQp
aJDZnmYL0Tc1jmord4J4KeqG+aNPaeJ1KD70fqDu3Bj3U5+/Y+/Y6k2b7cxEf2gmd9pUiSk2HLXb
HD3VPrPIAY6crzMQCXrBvjzhahgQ3VvRKTUV+c8x4Ka24V/W0QoYSZB5c8s/+F73riOJ2YGze5XK
Ty+ZhtCOwkkHervjrRvDAZg6ImFQlKolLj6pY+rwpveecqWf6Sbz+kl/3utx8jIr41PoipAViXY3
OyxAyVg+l+B3kOSSqqqXSK6w4RzHyABw2FoHM6+QZTXWU2J5z16d30afuBxyAFDSGNF9L9ND1yjk
yUJDc4cbMOQjPyQO0uQRlVlU9NcyScPv2iCv/N8AHMYrLMe2AtvIACcteB+4z5tjwgJrQ2pOWlEJ
ta2cxGD93k9aHfswThjdTa/6ME33WICyU6Hlt7rBGSq5Xg2oBFurdg5D0+yMCqWPNU5cnP1s7unc
ddvepxcASsqKrOYsu+5DLIsscB7qNNafNctjWB0qYO81oCo4+TbNN9ZEnX3n0Rzb5EPcbAT11Qus
RfPQDO4T9dV0Qp6YG+GhtLMvjWl/2NJ+Aiajf6llBWQIgPU0QBj0ml7fjvTMD8jkhztdv0uwD2xd
xS7SEguhayiYDkyaaK0ieYduYA/XJzMenaqXD1P5U5+TZ7rtzoWRdaOrmLHvhYAhCJFPYKJPhBta
FLC077NhvCJT3OdxfPSRm2G5JjsLNnV3yHIUYBOSR4Rs8nsYo1cKLf/Zdht5bC59Kq0DnLtq0zg4
R5Ke+BZwQ+PGsUK+bvZ5pqrFMs8LRg27TkFiBU7MajOG/Q8WuaDGlTnuQganqhgkIX4pSHwXuab0
z6TzqH1lp7cmNLrAibKvYPmYA3y1kzH1cYxh6c5tWITCj9yKumz3WUyoTkj6Veuk2dbOj/GoP6NE
x8210E5d2w86ZH2Z7jaPpK6YALRH0gYy+R0pgDyEjFFbnUyMICGuqraQECadvJXpiIrQdPY9HIEK
IVmfUZVyYOR5Qv+eOOJiTyZ5LmPyPo/51kLGirMhQtvB9bUv/eEuFO2r2YLXm2Dx7aeBD1q8DkP+
EzYrGgUCF47VsCltjcu3fqdMwXsadD4dI3vzQ3WcneoFUjatpir73lcuWQYzZvrUohsQW2bxXDhL
sJ+/w0reP+TuVZqFc5BV/jQASNhFloPVJyL2owOJsvcnc1endUfq8FyTJvqODvwrhPGtP4+fuign
6ZeFpZL5s58Mn7SJWbwQWaBkfJk0dV8K52MoQYky1CRuCg3ZMWHRUtlwMQIp/ecYYwQYjeGnZ5TH
DJsMRTkX0NvM5ZfULhg+HAHG8gGVXgzNnV54rHwE2JkVItkt/G2foX+rzVLsfNZHKKCSj8VKmldN
kPYDcsceSyByPFIYk6PHVJUfCGm+y03dC0w/IvovsWBalsb3qQTJnCZfLKspof4h90Gb99HLjrbn
QuQXZKAnsYF2YYh24ivpDwJpw9J3o0JdDeRx99YtkkkQ6lHFtQGedHK3Ttfi6CoQh8xa/GbZd8SI
3lQNow6mGo3OsH+zzOxcsRvet6N96R3HuRklEY96VQKftEgayT1U+vyzpUWn2KL55a6nPLxJpvqx
yQ36vENDB9RCKpmYgUjnz1Wc1psm7ZxgoOu/i1k0bjC6Y5Aas0cH1A00DWoksXq3hKXvEHKyRMtf
23hWrBnFD1E9RLA0tlY1jfBhJ4bCVydD7PRex+kna9beO3LrzirsUTLNQ3Ziu3qbwhJ0SRTfm4OB
MMAoD3Z9D+T/wZtbmOPofveDptAa0LWKugh/M5FL6NybfT+Yn7omhrYeMy9TQHiyNPOTGzJAZkjn
H+uo7A+I903KPNqThW8M7zS8lqGOEKwWCWZxoMUqVegxfP0wd/IhI01DuMlyQczXRAfrUOkUq/kn
K1z3BOiW0cHC1Wa47kUro/gEthpPRJvvw3SLfDQjoRM4YuS6n+qsJaUpfnCTRl6qwfqAy7IxanLo
LfgQSYekToXUAuPUC5y+yDahoZfHpAu/GbF66Wc+Ry1tCIwKSQxnHiPh15fFzm9YwQ7iybBNMADp
DUDfhsRZPMAxsZW1TMEnp8ToDOVHTt74nnQZKMQpydu+hChJ7hdkdZz2giWg6ct7fWoL4hAJLDTd
Q4r6NrKr6Ad7Dqr4SHv8z61WPkF7GDaGhRTQ0+sHPTmPGCrIwcvBakPIRjCAI0KYxOKNT+xyFxJh
tm/h+Nawwyh7xnzZrUiHBDu9sNl7roTMrmOCYztPqJKVitHcv4uXbchcPGGHJDhZH3aGl813k1k/
EmlOhnM3oBjWEM52yDJblI+6i2h2npv60R9wgLSeEcyRiZkmwuBF7MyFkjiG/ozVrcueT/uiuVTg
JHsv/AlTBYTV21NtKh+ixHfv0b6pDgEjw1GzMVnM72knI35aUjEXxk+rL0hbZvCEqDVm2lIFfZ7Q
gUEOMZEiVYnpiUgq9eCaehHoOAN21MAT+ro18vUl0NAiu5SQg6OIKH2VwEsnmf10bUT7PXPSTu/L
b3hZvicaa63cxakXsbQisUNX96Mag2x8KVkSHkRVO4GT96d6xAdXlcZ8NBkaGBB9ZCqdusZZI+5n
D0mhRW13kU+vJg17wDXPHnZb2PKWWYugll+7qQYKlJDkKhKhcIsMHfacBEfNaLTpwXRw+Xc5BFFX
4aQ1rW0nEmdf0blh7vjonaLer0bOBA0TnfzwungNWWjFPxN5h2l1XzC/sowEzlLUT6bzDMPLeCH7
ZzdGo9z7nosoMNvZTfMmBwrnfSdeLcHinuTpR7S+n2tT7ijgPRoe3lKiz7pAGXD+lcS6B7zgqRLa
sFUF7hmdT3yKtY6KT6Rv0ronD5IMXhLeQKZSTEZK5yB91jCP71x1dvs43VpE1nQ0OhFfqG92SebT
4KFYB1bOE0NUMno7v3rusi8I8eGYMG+sEFbpqMmvPUlzO6Oel9wzzEkTfTHcbAXpXlt8Qx1s1vxl
KgDNuEnx3UTkuitwYbEf81DaJhrenkZQtvsh4qKDPhEqTJk4jyBpVa2Ddcil5JvFVX1EMgdqwa3r
IPfJ+8CEjZU23dNbvEMCCn2rssnYhlYTj+a93jNpKQteLrjwHZGL4M2T/mvP2L81kZYd4sx5I7G1
Z8DzghCrJl+m/p3m/EsG6N4i6Vg1+Fk8o42xpAStBL5tTup9KgvenfA/DwV5nLqrb0g9cIhYrNmu
IU/hyh4DCmkX1yN8gxYTJX0KQGh9TlmrLe+S5DQ7vQ9rKO86SLxiOMPvTZIPcgvQA7SmC+PmdUzH
ny36qRSP4N6Jhh/WNN8KEjMCy6lP/JuxbbPKbV60EzFw1SfwX2IzFf7nbDYOtTv86Av1ScTRqYoI
Exnke5jF0ynyWSyXvvOky/Iu1tRLloZorLTuTK7yoaxIXi5naAegB2yPL2SlEAgNproj1vxcYRCn
CPQuZlKa6hEo8FyLCAE1jeaoKOSGOplx7XXiYx0iDC6ddaM1FO0I5Sg38Vx80rOQzykt0bXhcJ9y
ZICsNHYF2ekda1JGYZ9yjd71r3NpVjd2Kf+HvfPYjiQ9t+ur3KV5UOHN4E7CpUM6IBNAYhILNrz3
8fTaiSYpsqlF6Wp8J+gyXVVI9/+fOWcfOQ0Qzy88ZdUcQEppVH+Ouk/2tj9Rv9x/i8FjKPPW1tUr
p8QXlknNr3JlhbOk5oNBLE5ncWoHmoksZwofoJ9yiYamm7BZt8OO1YKlDR4A92c9FAcfKmpoPvLp
GbUqpUsB2D7fUQJZ/CUuEUkeuXYjdaqdcagUaWtgZvkwGo2hH+/J1hAgbbKutuPBYD6yxCBAGSa2
TfkTLTW+7GhGhj9/SAXJSDUS7CC4fwPiUKylqAHvghS2Fl77cLpnmxkHaoQXpVOeGnk4KYVwNqX4
aCW8SnkSMkrNx0/FWlZ1x/1EI1/3yuSQenQNjUACBWYhVkzNbTR3iQ1Egg45Ck+WXEqrKEfBTRdK
BZCR2jVYOQzETmXCzKk2S0CGoW0rpBLbkkz13hPD5vBUMNIDgzeWcFTuhm47mmvZFueyt2NwPQ8p
E4YY+CCn9viu1C3aQYB+iz6xI2uxaY/J8yy9R7J0C/Mkwe+IK6SYuZ071YkHqT1Ipm1kGHPlSd9D
ntZ2FeT+SUUDh5wC25K4Y/oEEBsB4DprxfowZBhC+/4az1qwb0YAToQ8D7L8UfYq6uZ+6KGVMMoj
keJxrgxf6kTRI/D+x2rYTwu1uCW6JfRb0jK8yMioNZVx5hGRK0oiBpPE2XBxcJd+rz1OpXDtxx8r
YuqtS9dRqzEdmOaboF1hC3LLKUNOzWeAdaNbZE+EQZ4TwMC1gIsjiR2WX5uoMg5aJdZQRULpoZgH
/icq1TpRqRzSGDUuqiap5QQRO8PJzfYUCSwF61TleMBrHZGq1YsfOBQa8KJa7VQSJx/fc6SQZFyz
M5coRxtL3N971LtyypYCqeYDyUOaCLXoETbbuij5iYCVGcAU5bdek8dsnuJOJPRkzNzegoktLdaV
sKGfLi9/7poSyFzH4a5tp1MJeI3bOn6ORgsdcmw6cAKozqEkxhFq6lab90b8qWb5SQO9vSFpWbVz
6s5hUQilq5U9huprO0tsifUCmA9eCek5D3rihcqBwxgzhtRFn8IQxn6drie6e6fLqwuXJoLV5WyE
vD1zT7m/TkQREko3QCnVM57AoYbLtYS8W8QI6pMRy+CPK2oz6xGmxK1MMjK4kL8o+qZKdGCVCqFv
DKBtU92nGhIDQh2Jo4pOzONGmyDfk6GxPkVmUbfjhbDASzwsj9MUn8N4xsNQHbo295vmAJDiVvIQ
goG4tfqzimg2RuHUagtvL+EBFyt6m4VgARpTeH82H1wK2lA6Kmn4LgfKdZFRBCpLv+qT+ieJDKwr
dAlD3pm+JlxNa15XpCcOvSXZTTwMdhnwcLVaf1OX4Uzc1FUJIBJTDkbqk7ksl5rUg7V0Y6mgZBSI
dKU4V3C+dDnvmEYFIIb5y+0WNKNi87YYxpue14wQpL0IKRSk8JvS9x9F8TG2AIwLFhy5GFxZI51r
0i5yvfiR+WazpfoJo/Qp08oLprDFYWKZ21JhfFi8n1cEy94KCmx7iTmSknqGSd6V7zBuN01jPBUA
rkw1Y1AwbdS5cDO5etK0ZNe04oshtU+jkSOmZlVcmsHZnJCVouP4IWHubIXPo3q3XgsPUQeWRcw+
K5GtUmMIu0zoccgOhiOGkeo35P4Co7EqV5bqFyE+VUt8S7v2Ow8PStsgZapAoYSduS9BTJV9dAwk
BAuCsjcG7UcjRYD46vuwSiZQcJBLhx0aUyQq7QhyvBFvg+5FUVtEp6/NFAqbvJvPQkAraIgo0GIw
kH9Qg/5b0HeZK2R57195DM0Ax1j82f2TNk8B+vTvBH2H7/E/1u85d0ncgLH9QyX4q+r740/+VdVn
iIjwJFMCyKbL2t8VfYb8l7swT7G0O5HJ+NXS/VXRp2p/gWoiaQxBFEkFTgBC9q+KPlX+i26h40Me
aEhQwkXlv6Lo+8U9/QPPVAXkx990J5qKommK+p/0fKqgT2FtGgTrhu0qjfW9glfe5Fi+1g/ZGlTy
AqHN2FKEUzj1l+5d/Qwv3TPCa87R2YKD49M9GsJLV+36YCXpfBSZCaBSplZdYxvKBZcLIrqm4EeK
TRU8olV1Zb94VxJwoSQxs7hwo6v0Ve8s19gQUZD8X1iWf6bi/fEYwYmBJ1YM/vMnfh8ISCqM3GRB
sxjPvSQ9UsqtalM5JaP62Tf9jyDgHavS+KbF0uM/vCFOfzyT/1H05I/FRdf+5/8glwVF5J+fYZVX
Cmwrxfm/EGMhSk11ErIeMq/WuBN/ysfmqEYO4Th+/hMFBJHb/Y/xpD6WhG3ugNulT4Jv7q0n4l2W
492WfZaavfRQb+X3/LBs0jNAk/bAsmY895VDX3yY3zE6zmTgPEEmovsAevRZPkcPyklcVeZ3qOlI
0K3lOf2madZP6g3mD05ZlB/8mT36SzQUtsCm462+5teBhAz4ZQSjGp6Br2ZhfIL87a6xx1nQPiC5
9sUvMtCVNZude1Cm4XI/A919qtG+O9KuXZlbxc3fyisRKdFncuHh+NNL8YOemePJj/do7HtUCvbw
Hprr8aE/JsQd+Mn3vM7dHlGHR+QcmdY/8o68DgpqOyFGnsyJD+5IcgMxWny0iPcBqWyat8F0c9lr
rvhnaNHIXpYjO7wwurauQbvKkvN8WojK2ROc1ZiX8px+M6qC8Snsy4u2Wh6hgBUv+XjBvlfiVCAF
5WF+Ld7JcyD8Jra1nwR3wR7YFG1VGnpFQhmzHkx/HO/OBuwOFPapauvz64CDR9mTCGNnkleIZ1X0
meUZ5+YNGMZHeQqOXXmQnzBGIEuETRWHkJMc6zFeCQcUC4dwizcoPOk7Vg8zfb8DgaZ6zxA5MWyz
o3PpKj+JF/py7+eNTdM0fgCsSAcf63qCot8JXgnMqMpTfOmiPTbm2TVGpyDvxeu8YresVD/yiHKj
dYCdp92kr2Bfyba+X17JcLPc/Ag5/w3x4p7Quzs6wBUKByFXjkcTBcvKeCDeBUfCvDNfmPEDsiES
O/tuztixpgNtiHoUb/LgaY/hhnoiMmyF8BTZGSXHugw8E9guAG+wqUBAuk7e+03j5EemapVtXsMP
nRDSXSfY8UtwNc+0g7y1K9Ju3F6zlY1+IGl3I3YeGVzGuVVper1qTbngF2Srret19gqFhgH+Ouqd
ZG+drGcCQIj5ZdQxefBB+XTY2fdwIIS738nJJSmd+ghC69hmPtk52JfyGFXRdnylwTPOhJbAj0bg
DGfF694xPbvsLCXPwjDrAehh3n4G7NvbeFrpQOlgxw1AjNjWP9ng3B+g7heesUHpGhLNUNjSuEr2
M3yINc0/PrIDMMx+E+0xdUgkc12VDkKWg3KPWRFUlSH0mKdIX9k18gh5umHfp0G15zViROQhqzly
tE1y7d5md02XdyWsU6C/AXl0NMikR1V6Cd7bH6HdEpJE4NqwmV+q7eSplm2daXGmycaU1myozkjn
I19Wts2j0l+t87DvbnAZMIve5kfxRXRzN1Jt8VE6Qnb+9+cj198/n46mJCOoICxaYnQq/RkviQjH
1EZdrtdteJ86M2XLjRcTJcW//2f+5RC+/zOaJRvws3UIiH8CZzeNMPcoAuu1Jo2X+z9hzRNz5el7
aen45hzN0FJzxf/Pv9kH/g9Hvyz/6+1qStB0AdWDsiQwQryT4P8BtqiEtapPVtuSvp6/KDO6VG0q
kjXArMYudEV4kzSs3Ggsg+o5YXvA6PW9RA3EyrR1BkOAb1fNF+Ygw3oxZT5qGYKeXoNaiD35Ie2n
IwUgw0WzIb5NmbHMiAS7mpPMdkKWGBEuiAzTuj10uD79DMCXVao7UcmSY7Eo9QNLUdNVEoapuo+v
p32Wq15zdGbnNDC9RYpGKXio6x+7PA983uWGEM5r5AjMKMprpxn9U6i18t7Kih2UqOEuOReo9cMK
ulb7MJFcg+SFiywQq5s1lBuo+myFDDzAn+ymoLn3md+QYIUPDrBuDuSp25L3Jq0UcUENwGxIh71j
q9C8BOLE0f43TmUJGHEYz1JqDKc7oNTlZe84DkxGTa1fMwHflmJeO2ZkvchVw0bfWkg2a+Iftvwp
plcWTHEpPqV6oO6RjLLZXfSBgwrfWqkJ29Sc1wzwz3oWp/e1oT8RJ2gDjr3Tf80f+RLhFXISAjFd
3nIISTPU9hqqSlYCC2vTmkimSSx84b6EUhLRQH1t7IEvEY4uYjJODfU4N8pMYKH6MVqTerA6T81k
9PW9QVwbaXVMpbR2k7ZMBcfkpJTCpwWth738ctHk95DvF+lt/tWUKhPeSuc+W+RjMnQM2ZCIdKWu
+QyMn/tYY4DHSBC/IwMRnSLhjoaTGsQfi64/aUv4JFZkrGFDFs1ojSH+JE1f9aQ9LpWgrNRwfoEo
/FxNWFuOeEhzr53aRxbOT0kQXmASfCXmVNsLb+AFVz99z8v9x+roYe81vYV8BhjbisuOQXIBJPEQ
U3U9cCUUaDa1RVccRi2uKrObZUZD7BJZ01GlXREB7wUwaY56N1+a8pboEwGOh4oho2y8ZEDjS1pf
Cw1nfAY45hCXVNLPh6YvTN8zb3VRyC5TRXq5MW9HeHAcfAg+xHQlpMhl9LBvuCj0k2iYISQeqJGH
gVdgDkKqiMXOlr00o56piDIbnyq1utPb+D5SlwxM3CbRqhB7+kf+xkDAuPZtZaFvqL2jRJrLjgbg
FBN8E63XiRgyblA2YAbqvZIRSloDk8KqLgU2wXN4JTY9JM2cAXggvWkDXKeGgHMKr0L7TqL3ZXpa
mAeQVH01wfiAQ9qYgJBUJjdGujCTnFlIc09Osb7LoXPssAyr0O9Q9kdaUuL0JzDcNO6XRtMrD4Fw
N/2HxmFRUFbM40br1ADSJ4rWmRTjjawX8zrJ+zuUSK1I/576XVE3j4AFg5VahiwBwIDhhYYSG7aL
tK04+QiAZbxuDnK4xgy7RVPKNjCYAqciSsxkZrSdy9g37v6U3y+/JpUshi6NjKKLGCmap6CDqVAI
GroiqWUawQrKGyMx3U3qmG4N/R29E0Xr7y/F5ksxIFQp4zzb/f6Khvnnjx8hluYTAWFbKzTHCDGg
olZhw9YQURx1GccnrIFgG/XyN4RBwZdRknontg9M4o7LY8smi5Fgb6OAdtt9eWa+wH4GViVv3pt8
XdbyLam81m322X7aS+/AWtodgBHdcq3TwrQLgPptfuKzXz+wlJh+mhUjTyqEB+Vg3uzyDI9PvDG5
VY/Re/ug+tO+F+3gUH7kO0p20cbvIL/yGiGe2rVP0RpdO8Jig3P+aDDFR5gF4pa1hsoThaAeoAyE
F8c4iCdWFxLlKTQifUs5O7ASJOnY2EhnQtQxDKh2c0NdM8Px4kxQXYMCEa2yrX2YJ/PL3NTf8XCL
FjdNXAT7KjCt8/ADfUZ7HjGNs1+xBYsxNFWPkxLhdbBWxnMJz9EOT6Y9PRsrYyUeWVo1DsxsfNzW
WfnJ3pjKF475sbwhgzZWNWhj+e7AJYsm5cqDH7frkJDSqvjDTp62ZbjNBg5QyyFBE3llo610aTem
Xij787gGyoNtAuK60u4kdQPUa+bT1hFL64j7Br9152ksefDt11i3kUEwa7zX58C29ROZdRMP71xz
Nu1yb0QN7EeCbSBsCblPIDUTDuSS+MlEMnzJulXlMjQ2D6CrsHNBVQC/9SpXK0XCYOowmEeyk2kO
unLtKG/NeMOXPZsRdPRssTTTN0GxudAiqHz5fM2rjvwBBTmzY+oPU48w2Uki5DMe1AiCjZhnn0ue
LarLbwCTSrNrPsr6/vLUdjt5Ysri2s6Olr5Na7QFa714HIfNZN2EA0eYddC0rX4TKm9Y87YAAcRT
bIR2Hj4ZB/ULo5GYerRkIA6aASUKqUvUjObFOICWIJjajHcI4DzhvDwHR/onrNKMgovH7jJhM2Kk
90bp+1o8VJvhi56MTHr1W/Hjg77P33tEFCAFX8ZrzE4AT8yBjw34lRIbARwXp7ziV38iV61AD4KS
z1Y+YJoh9BkAOta8aLSbTn2tQ091tUN61ShVFyZoOz3xrMoL3OZlYH8yriu+f+yBlOt7vAF8Jimh
BA+9DJuxS5M6sO+MelVfWcDN4YaHyV89DKdSei1LpzBteMeh5hI2iJCIJ9GgkTywoNUeJDg/u2Br
0oHCii15pXz+jjrFQmgXYGSf+/Q5XFa57oCQy/qdgLTAix9DaY2xTgOlTyF2sI4zS+jFzqf9tBmI
rLXxbvPOVe1AsOsV2oTUn7bdNt2jGKCyyb5Iak1eRXLTH4K7Fc3WAwfmAKP78qMh3Zxuzo6oTXAo
vN43boszwUICdM3eeC1zZvQfiaeui5bOPFqz0meZm75mq053KAZowEZveo6Boxy7VZA7wkjiFgtC
G4aSLNuQS/GxITsKdW98YLkyANrZW7xraFGZC3jZG+N7FtWT5kRnOvJim6aXYUWVB1ENPQ/iFVuZ
VixvNq0jvaK0X+nXbMUw55bfN5W2tsn2sa9cC+YKnvGwgxe/PI25N52INalP2Zl+5tb5yQZ1BhNx
jrHQrVyLg/uLfW+4xjHH3zu8qivzjcdwptM1i3W0HVbDQtQIjzrL3cWzkIS40zGUHHA9gFeL0hcP
wWNHjjhKAPSnzki+td09tkfhVu+0JxQJ3at5xv7yFm3aXcAghTKBLFbP6mm2nQmaJ3SaFWlLUP58
60P28meu0O5015M8IGA7hIfmc1GQDdFdMRq3jqRGqpRb1+qjd7U9J6x6UQ7xNd2RrYjHE0/L7AUs
JGbkYmsImlW3qcSTflb3xlP5zEKTApNRZRG6hN5jH2i+aA0iBirNRno12u1ypKU7cMMwCqFHjD9Q
ZHQyIgcPNQ6rQYMFkerkuUu0Ic977qqv9Y7VeaV6zatEzDR466N5YJvWSD5EkiFYR8TNSj6vUxCx
2AasfRanh1LdyOzoDXtgogDeas9YZbzLMB/oKqWvtv6gqrDA1XcP6jm6CDihbMk3z/LKeiIKpMYK
A30A3QlyRjQ33n3RuIlklyCr6SHGyeWZ1qE+EO0uqodad1jDkfrYuAiAscy+LJ/54feYU71wm78x
XRlxwr3lIVZc2/LmE3ES25R9yFaRPiLBScxzCF7/baTwynZLs0U5mHQ7s8LXr+85/DH5hekuGC+9
xDtd+LGHemUaXpkgAYUYgerDuqRbvJxe9Cm9CJZLRzDusxsTCOVVOjIAGRRbOmabxa/PUmezUc7P
4Rv3EoeBorxbg9/vh2P5GLe29tn5sDLzF2gepkU2p2PxBMCa4CrjfAxpBUOoV152ne5hUVThDqlA
FndL6XOpSJx2t+SNXVx6ZNc9n6fXIHgC7JFSgG4U3rGJ7LJG6b0FxspbCGEJVA3Q2o/6Wr7drbzP
VfyYnMxqZ2lrbZ3c7oWn4MfvEwRprLgxxkQ73SbHRVkjEhxepHXlq6se7pMdMRBZk+60oT3t9xBs
o2ZVy37/jUOwQ96muWGNV9vub+aTuByCp2JteMGt/+7gdFAFXEBosYpUGpcPSnhgi301UEyeyjMB
rY8VyBEnfcdAUP8ofv+GTDf8mbf5u4ziJHYQoo4LT/uwG0fe0nb2xJ0XnwFSnZAtaPGm28be/Kb2
bn3lVFfITeVvZTZ2QCP0hI+DW0RZm886Y0pwZ0cGSu+KL37zE8Kjx3AzMWdmxDqB7GAx5GVARS4y
08ud9lgxLAEBnJ3zb2WhivXyb40VVHperF0q+YJnFr5iHGBsDqdB39wX07P4pjJuydSPYRFpTtDl
hK8LWpkGgS8k3BJ7OB+9mMZ2VDnpRtlJAURmlEB13NCoe0ZFTBZyiGQlyba6n2nQXwugYvtG+WlJ
Lorc5sRjmrmjBifYhN/UMMURHX98Ju04CEF9O+XW6LwGk2XqVDd8e7xw6jfSZ2yK2BOAcfbXEa0W
EJ7L8DB8GZ/jGwywFBv5B9Hi6KNaF7lx8NPqPqtQG36UuWWWrL1gmObOIiRXWhlb1GBu/pCvUMuh
HwK/eQDndWsqr1BXpeBLhEPvUInBLfMW0SYFXf2Cad078QpHVrhT9/WagR/HS+2Fh+xWbBIw/E77
0VeewVjzUu/KFlG8zU1xNFf1wTR34mr6Hr7NA+9KAd/DZdlH++LTuoTHbk8cg/qBW/MZhBjvgsCu
n6fZRxUtLadZY3NICqcDMLcoYcz606dhrirWFNAMWbvhZM+F1oVeh/bODGVHnWZxt8gqz/NUa+F2
oYuNUC7txjCTdtPvb0hit2cxCv6snRvEzNy2/f13f7/8/n+/P/r9Y8YYcpCnBHhEcA921hRL9R//
N4mc0ENmnMfdesyT6NyKkhtqk+IqpohYlXOmq1vVBf4le4bM81UpSN7yCqBeMuXU8qZjoOQJo4kP
dt4OhBdCfAaudo6taIdhjO/N6pjcqrnoDwI3yGKI8NyLWkXjBKFYHiDiAPjm8NBLP5YB4ISC0QGT
Q3ZvmCgYGpFhlKUx5wyQKHRJd5NSPWLR345P0p1eSLoAjBcm7KJFwd2x2CJ6PpnohJunFng7ZFPz
XY5wHUQC2gEUyUZGkHLYANWTLYBrI/gwd5KBNSrxFMHiRCupqoguoRHGyPpRRAZISzT2yHXBVVjW
ZfdYUx0hb0I1jIGRrSfNGkJXci/Gndpzr1fpwiDFHHdRkrEMhd4yiFKwj1rlprOuhoN2t9+l0QYF
tmqrQvJYYSczK2NncDkFwHQGRXSlhRipuqZCHsvgnMXBG2LfdtuBAsKoQvuccP612Hay1B/vnmfZ
KLEi7OivT10lEo+uAiGe5RyvCy48AAcUFXlHSNBokfwBjQFJmB8N5rY1woegml6BD8qbYRTYk3Wk
HCTvGXb6bWBJ32oFj0sbzMkb5iRZiQHyQAYg0IZQPpg0K0E6kFptVoKdL3cicjA9LuE5LwrtNSdl
VCihSYndrUAA5UgEkCfBpdZ+JAHZmBJmz0OUca/CVGemZv3UhbGT2qmxBQF7jFjwPRBV4dUT8nLZ
FGh9lxehM4d1N8Heq8XoZwk0xkh0Q+Y9oWIconXALK/ul2ttqOa6T4TWqQWT2bc+smEIx5f5/o/d
NSCpNDskAKC0mQBNNwgCcJz6QEIFJ04w/7WRvBYrxtOxYq2WFLRsWkCcaORdv7yMtfAyFNFB5w4d
LOSHzVC+dB3N2O+fzRPtRzQ3qYRxp0K13jJPiw3AuqCFjqj2oAfO4qUT1ddiStd9jQbYEVTK+5pb
Z16sZ07lyO5JwxaJrZeC9qXUxm2U0xBXBSWqUnbXoiZ3uVAVau3R+sCjLcXBh6pTGsdDvzNKCuaK
hEwDd7yl3qxMeoXbiVqNzAqwSSPwsfmhRCkUVrQMcsQKJYHD4cUZ8M4mDzePkcZSqZzp6NKoXpVS
TDNDHodcG2eYGc9CMtI2GQ31tHgD8f2RTNw0ZoG90GIelHcbLYYmIAPfspJBIxbzWusI/xOFIyUT
6ZajNivhcODrzZXZQ8PWrc0YUaFVxEBRJC4AI7xg+YhWhoIylYoH14IjCXAvuaba1gIKGl9gUb9r
KmbiVjJSD0PYRs6UdKW0FfciDBlwLcwthFAhL42sQqzv9f1kRUZz58wGvSsq7NvCvjqaJFrEY3OV
6vk+Jrtr8WGDRlL3aI2QUGpxvMIbTEgP0OlkjFm35Za1RdA5CYwtVxaNcF3NjGB1wa+k8ky6KycY
ATswuihptUZt7SHtX5Iyox7J2MVwhucPVv2smLRoROjcDDTyPFPBfCB3xUlC8zKMycOit24gqyAY
C3FV4s+w0QYBZRWEGXD3LB8r9oCCCCWSdEky6gifSy2QE2o6PSUmsRdSZr3XGZ1rGeXXCRlOPPBa
KZaCzG+C9aGm9aFizNB1wXekq1A2+5fqjvBvZ0jNepYkXnWn3InqtG2HrdnKb9FEIVt1N1HfwaQ6
sNdYV0bNGwCJiTWxuAdYLLY1BX6xJ3aN2Uwe7p3HEmEyYPgniMk4GprVMOps2jro9nnTfFXZ1prF
d0DuXKdFL9gmMlYQyhnDJiO7pYJPOgWfdsgmWQkZjF0CBQ8tznx712drRhhEYd+imyoG5qSKIBM/
zlSkEe69qjk+xkSpAX2OzyIOCy3TADvUrH2n8h54ZT2FTZL7WQ+UD4vImiySTafjnE2Q4JWNUDqJ
mD1OQ3cbqqS26xznQyiHNMvURHkxnEtBeJ+G3psj5UhIxw7pBNptK+TV6NECJbSSJCmYgjH5pLZh
ldD4qZ6T6RKk4oqEIYXFGd5cKyUeprTya0mSqF1UjNWacdhlUXjFGua2GEfSVpNW9ZjBYR1Hpr8D
EWCcZrZOVpnXDcpBWuTnbJj1VayigSbQCgLx8r5o8U4KF2GTiNI5N6lBs666jhOBR73ePU0KE9xg
NM5kEVCLqxzwsrVC5pO6JpJJAoxU3D60VQM28DaoCG9R3CCu1gqZ1xBBWEITtuHEUrFRsmo3mPGT
wON/hqhJiGT6mhrEjBlZRLXIRSYVaL8LaxQ36iDuRAuMhazkjJAThXOqUWM/qmjsjbahwcTWaUMb
KDcJqJ5+ASQmhknsB8UwHFMoBkNikvYEzIaXhGC/ZZR8hb2Ocw+uguVBa6jP72pKzPI4AUIqKwwo
orTOS3OjJl3vmYIk2FGfpgzHdcS7E0nMoK/HaCbLVyaOT+T114PFVyL6MgkRC8Br4TSrXQ6mUE3c
xixo2XOM4qVBlPIo/4z1wBg3A2F6GQRR80xdd+o5oXVo+31LpCSb3chb1GI9m91Tm5vMNbsGQpK5
zgw4ywhsz2POlVst/SaerEPKU+TEgfFQ6YHgYmSJE5ZWWRY/1XPLJ6bVXuSp0hwxzW9pIF7HJppX
pK+xqLNeDJGwCnmYfI14BSfGTrIZQv0V6BJTh0RwNWKMWdIUKMJVw+flHv1Skl+7AcktOkomMfeZ
tQZqYxGEXVQtT9hKVSpdVcMSU/ExztXxAgdYc0JT+urzvtmrSbtijl/ZEWw/fwi6xxCDaWZ86MA3
3bbQt2E+/yRlGPmmTn5KwDNUqqrXT8zXJIGKLVahtejt7OCBQf9Qf0Jn4GbTeUtE4MXdbmp1N/Ul
wkMQyWHcL2ScpGKP5Pluq1FRRyBPHByUqE/EBvQ+CxoAoSaqIDifTEORQCx+nAWWO7HRmEfmGiHw
eMK6UWBI1d4Qp9lGGh8EbUluxbKs4mIgtdgXTGBHcgQUbGkKddvmo7r9/dGffjrBJwMRTOMKXT1m
M+RJSq1tRzP6xy+/v2Y2xHzHYvj2ywr8/VIPfAI4sCQvr6jaAkm+/SbPtXrxqZUiHorUkt0B+pIt
1pCMtGhgwheFNKUSjeydVOhOg+AhqmKmmdG53Tk6Q0hol8rUSQOpyRA3++uXHneYkMNPWiwQY20y
N4UtkyFI/qmi//GlKNCfdDfEpMZW+PuXGHmBumj1JrnjO7L7l/xOFEIt3PmGJj7mgL8lR9GKkxiM
8mrotfQBFIb63yLB/zfqn4yi7B+EAf9C/Tt8fzTvbfrP1L8//tDfqH+o/VD58Wm1NF1ELMDf93fq
n/oXUTM0HeGaRBCmjLDhbxrBOw9QIVYQBSFRwqrCb/1NIyj+VzSBIKj/RPkTTVUTNUlVLAO5hMa3
9s+6hYy4MnEOouGhGNRuQmhSB83+l5Lwv7kLvz/9//y13w+YZcYYUP/9X9OokeCXYdnD45KUPPF/
//0/oBO/f3JQ0REORqzOVb5pMOMH2UiKhUVWnSGPqPw4abqxuUTjc2mW8obILcPD8ssUWZJuuSBv
wElgJOXjuCWz9SXfqobhJxXzCvW97yG0l4SWaNR2io5BFc42c4xhWY1WdQnM6BVyNPJ3GLEdHsiO
uXHe1v1JqzjcmtIMaa7KectVuc8SkLVFs8myRt9bCUO4DmPFthqNDVh4YkIDpklwcDypYVMgzgQO
hPmzYenv41gruJ8YX/XsUaoZlKEmjjCMZeGW62z88s6SNj1I97lXvqSOiIwRzzH/jt0r0MPVCREX
Jte9JZi0UqWKTN80+qNYBoPfxUxs9CWCQ5IQnSe1mtv6RmKioEoJB+mq4llOwnWra/1GFYafUY0o
RMbiKRUxN/a91TOrznJfw69s0mZVSvYc8kJ5BtlqaiC7yFnM9VSQsCStGWNWmgD1AkhuMWTokMjF
KAioWBUzDvTR8geTo1EFco8gK3wwNPPZCrENY6etvaG5FLr+1YUWORoiE5k5Fuley+zURHW04rhb
8mKEloZVKpGesFZrpMZUq9bIz0tl3gayDh1VSFnChzUsx36YiJpnAIVbaTOlwt5MAMnXqXUvzz+H
uJ69ceJ9EEvqW2KlqQuUOnEy/VkcmdUCe9JxpzCO642R+ZpBjdonroBVgHnsIWhEDPETth+VDUJa
WYtD3kma0ECwEMeo/z7oEg++imSmL6XdVOAFJfGzHNjAJNo7GTKgN8S8cmPdQtuZ1g/mcJ/o84HE
gsDt0DOE6OKyOla5pbuFmVCzS3BDYp1UpYkLHhrvzlBydJydQlbniClhxLNBINNzURrVupepDO5w
7Hvk50bPFa+tCWqt68SRF+wnM2P5kJGwnDEyUTSaLmVqtvSsOQqhkb6gL7HzlHi0cl1EvylHhzxE
i0AWwlrSk97hWwVrXhsfWZN/RHXvlmo92INqPCZd9i2KAuB9bdMXd1ulhuNDUN8Lg77CaIlmGOT/
xd55bTeObFv2i3AHvHmlF0lJlFJSpvSCIQtvAiZgvr5nQHWO6lTfvj36vR+KRTIpSiSAMHuvNdd0
JtviCuPTRyrHcGt1d7bEja+lNHowWd8ZEJzNKH/J4myrG+PbnNO6HolfcDKcDnVXvvokhJEUwh7U
sh79WkUsAS5faaZw4DyetOBtNOpfanxd+ZNNMllD2IYsrwMxjIeud9d+yEpDo367L8eQGmeYfLlZ
cc/wqDxd6b7qo2qbDMFac8ETDrECIGzt3iI/s6YXWYYHVp+kqYN++75BP8Vi7XdSTD1uT/OSNkRe
dXQcUmpQiGcg5hu9rx9dc5+GWAe8DFO8HZisuyhSJgF7qcg+jvhA8VaMtPlLn4Jnf51a2UNX9O8p
V5etzTsGAMsxkGxAkesLuDGGfRJIuebktzNTqsV0zRKFXQw4p/yEf6jZJMdoRiTGGhUpZEqJIp2H
PZ/lY46kjSx8vBkT3NYmWr1esMgh3EDkOPK9qPUOXoHQ08seJ429f+TVQOMDh1BL/w1oznBuHLr2
GUjOENVu6vr3VeLnu0ipZwbhQbWjQu3goSRwB14XvDFsZNNWc6hV4zqf7hI5lLehYH0N40QX5do1
02c7kMeipg8QabRwdNpnKfT5NQtewHo+cjV/plM3f9aFg+kesneLHm1r2vZLHVJ97q+BZaeiAZlg
Zwh9SEpZx4VzQcDZG423hnMYgn5AAtpmTnFjNcm9QbFITL4FR4Rw42bW3nrbT+hyYmAzbYAPeZgk
eHd6Ng5+cCnDTSg1xAwVOusOYT0loZHF9YQxjoLaWiL2WsX6zpxjEvF626JoHe7UpTXO/XDOHVg+
WfphFvpV6NjHZjbpBbolyOpK+xSD/MOAxLOp3AW9ca7i6oOi5i2TwbmJfMo9MYMuhVj4NHm3japz
kFJqaoavxIRrWRYNBYe4YH83MFV2XxP0U8B68UPatfVB9rT32K/uOrf7SsduRCfgbzrfs8+JU/8p
iX7LMOwz7SX9hlocZzkIa6qQ/tdMUWlVxs5qyGR01XaSWrWD3ZwShRGAbu1z51ZH23hjgWlbT2Nc
Xce28TaM5j1ZBucuGhDFyqkkH2TXsSlfBWb+ZHQ2KMPMkvuuDBhqk+nih+Wj0EkmC4noWTvUBZCT
oRAJCzD+mJ+mIbzuYE+2BLH44bCxMmfcVt1Iy6r4DJKy3WB9ZO1goqGZ7VOAm3Rb+jSjB0oCYWO9
hiJEAsN7R17/BSqfPq+dnKvOnc/IRu+m4sk3I+PIBOTZlLY8PY+22eR+OfnINs7CESlNuQljZeV2
vHvekryVjEFv0NNLoqs+shmdMyqabJliYOIBxrwiDg5Uj6j/mXtejJpYCOTW3f0AkWhdtc1G1gFO
PVSjJM7AuxW9w/68kjckRbeb2jA+hQTMb+OKHdz6T0ElnX19+RUgtGgHnXQQlnRE/qBopFdwkG07
weCTcJkpb+qNRyJYI3Hq4+un4gfHmPjejS/oNrgMbFGRnJKIpk+SkVXjJFuTPxghnrywjqT7ObK3
Dsp4wliWy22bDIfOH1/DDn+SX7XeTlrDZ8T2BdtiWwKNrmbt2UxJWRtbrz+xViDWOietTDZAT2oD
STQ1aDg8mXgzcrXE87tDqLnZWdMLukb+7dQhocHfG2zwhW89VzM2fWEHGxst8RQVHR79Alo7dIiW
g0UVsCVFxa43+qTUFxZ1Zb6/lB6y+Ox7BgzLInUHGKSzYSyDvTQZ8Y1wqDNDEkKxZWnpvvOK6rrD
5GdgO1v1rs4JNCISkVbx6U1WhveuZyyCB5Z8lBxJMZsT66tiuPIgsSoeMBKYMYSt6zWk9jqoGBzN
5DLSzO0kJpqVmDVJlPW2aYq0Kuf3BoOy/05U9XQdeEo7lPmmswvUqqN+p7UWEllBDb1xDQp7aXxP
5YpkCzLbdhV5XKAR6U+nJWuQHHMkIiAR4Y6rSzqCbfYxp/pbizkuJERmDRxHGVmxgsSzv5163zk2
KZqdifl96zjTo1YnKbojBC5NaD1Alqk3VTUZGENXTig/7DEgSCEmZKKHFyLBXlNxj/fMYVhPkupE
FPK72aEDDrxkWwDA3bu19lAUfn2HkisJnStfKOVE2QDmCvxrUSXUxw0mcvASsDMoxHK4o/7cUstz
U5ytooWCmYsEHx7qmDgfilvoaMPe8RBdTUNcrBvMhjtqb/JBG53bCvNkRkXvYFg2hF6YWlgaFJS0
2sUxrf0u7JKbtHJtCpMmOhQNnaOrFXKt1zQu4gobbhazsrFcmKppidnJcBMymtMInlkmPoEwCWgZ
lqCwxr3eHG4tRzeuTA2WISgdazV6w8RqwbHWxPj+1mhIQr6ZzrbTOzexx4VN/f4wpVN/NSgkVOrn
lLV0agks0m/GIkMn4atlO3TyFTvH+mBWkIm0KLyejJ64KFk7uwEfVQom8MBEcW5U/ltOitqhDee7
KUX4MWaYLAfdO44ezuEM9sCxg2KVSwA9AZXLqzAV+lOhXFIGRHRj6jAMRzHAGm870dGUk26d+nok
XSz0r9FmyN6ozm016xfC5NaWMcXn3nKfu8RRusMwPFArfBDt7J+KWvxysEfOeukdzOK+1f35MoO0
ImK3EJTai5AgWSJ6Kfcjs9ZDbzf4c3okAPOXvqhk2VnsSoJ+zVw3fqsARlZuNIKKgVyqsroth3MU
og+efRanVSlYJ6ibeYj/uvnHc36WvycRK45Q9ySpcZJpMepDlAMLjHd5lnYQ6S6MZwhax+NCTtXz
EkHxz2NZJMmVa6r9g6kjtSgmsaWD+ZXqM9u1hbK73FQLo9eS5ikS1mvSWT0CORtBkqYgzkFQqLs6
6Mnvx514jWpr3lKLE0cj05DXgP8cD4mDQkCFdiz/sNwkcC4xMfeH3h5jeWIgRwOCzs0bC/jxCwC0
sMMUe5LCfsqCklhvtL9jB3r3QjT9uRkUznN5OGnanbCdZte3ypgS4TBZaJ7Leyw3OgM7GxBSadTb
/tzIRiGsZaxtFj7q8m6hpmMWW+7+PBkQVl+Z+rRfcK4LvpW1Vjh9k1ybIJqvcK8XVc7VsKC3vzHb
y92FISyyZITUoN1SNOWD2R2M4q4d3f1I/SBTRbGgp2bZxKSX1xCPaGapml1ZKvC4UIW5KnRo2fVx
v1mAn8uNpj6Oe86EQ88ng4zbhHqwW7i6P7xtGCizsU0QQTFr03WjIr4Ae5d7NZxgmjyj96dnBP/G
u9Knh/Fa92AOJ39eR2EAD10Ruhc4d1bmHODlMRR3/NgIAQ4WyrKFud0Jpzku9+wm6w8YMDa9MTTH
Vt0s9/IG8Ulnjs9SvTQktrAjYzVRxOfl5FvuJXR3OEFH4gCNNM/IJ+Vsi1jrGNvlg3OQ1IlIIyf1
qE0jFFCiKk61nmDVGvFCvo9Tw91H9CeRVnHjSBtaLbXmI+7t46BH8KTUU/OMgBeXK3vg8tFZiN8L
aZXad3U0FPZ7eViS/rcdrf7D8fUOjhme744uNXUZxZUHq/Gvu+rxpPJpsqAw4KEjdAkijdPiB829
PLk8JG4Jg2NTBuW5L9iGLwxufe7PbOLCbx61xpZhG4fFnxgKKtwE9QmWD7R8FtA1FQnAwkqRNU0l
qU9gqpASMEygJzDLcu9SxV0Q0J6GQK8h17g5+HbKUGLeO/aANKGfCLlIq47irLrJuFA2TZXio1sw
q+qGaxrkoro3uR2f5efx8qS+PAkidtgGE3vkf/+cqys+y/K4682i+bPc/fnpubWKq1b/HOuRzyZs
zrvvuzZAC0bxnrWJehJEcrgqGtLs/vZK2UIrhhXHKahulhfKkXmY6g1pODqnhIniqHZcUh7VIz3g
pFnu0d38Q/nZw7/G8w0ZIMZWj8BzDnPtbGqtVFoGmogWy9nvn3DUvX88dHESBy6jyuCzSUVv8q+3
tyyStjIbPcvy3S5fK0AjfG7qq15uYJX+de+/e0lczc5BlozoGLRBNasbqzJCfatFhJt6FDzZZtvF
LWQ2xU6H+KtHEecgLDkUVw5in++7dM6vIeW5u2C8VJMjr/wF7b7EASzBRf5ylzKu2MyCOaGr7rTl
aPbqIP7t7qyQ1T64QC+J5T5YBkmmcIbKKijtA7neyMc4DBbNmm2t6YDXIUX//PnLQ0I7cQmrf1hu
4lo8z0MPZE6xLbWadCDJ4MU5/O/H4TDpe6gp++WTLZlKy72S8XOUMPgoEzfA/PFGLs8vN4Tgoamn
BgVLCol1O1H7U+MLFxBwq+XuqFnVmpp2t/7pSPw0KLC/sQMtkrQ/dviKIApeSbvpGbe5sZj1GZvU
3cHQblAa/fMkVKcj9p2/zkmH+tvOGOzL387v5S4kcDrOg+uvl4e1FSPbNozT3163nNl6Z9wYjgYY
9OcyWV7z8zuEUSvyeB2vl+eSWAG6y5EVLAzUv/7A5UdaF1r6enQ9PAP6MAPIVWTyVNHFwYuVoHG4
94+Hyz9YWeWtlzbD/8c2/N+wDTqO//+pI3P92kz5a/nxH8SG7x/6F7HB+S+dOj9xSzqVZCvQSVT6
qyPjBf+FncmB2uDgDMNV+u+GjBX8l0duk+HRpbHcwLB/oA0kNPk+KAfPdTzb0+mq/D81aPg0/2Ga
DUg7UbwGhrwgMN1/tmcwnqUkCWfzgfY0NGepTPF2e5wQ22aTVqyrEZtallPvFAIlvQTJfMwzD5W1
ABI4uR9BXJztknW/5aXbv32V/43r1VCe1r/zDvjjPK5s3TH5mL79T6JEl8Mt1mZ3Omhtj0DOpnYs
MdY43aD26qxdi+Zpsr29TXiegSZuVbuIDv7nP0IdhX/+EXiKTYummmsbpvkPvy/eSZ31Tzwepk4k
eyDBKHBr6IpEK7KjCx9qLFZFZFHxdT8Rs5f11pE0krTfOqHZlPEIBw2MX5XX4lABFqX7cGMQ+L3k
nVL9kkTe8jdrsZ9/X7P/EZ32d1wEpuT//U+nlmsGvmX7JmfaP2kVAOP8RE5ed3AsD4Buj+0lr7em
ZR1ydiTrdCSlzqcK48UpLSKdQiSiNmqmz4nOp+y0/AJdUGJA54OQ/UR3OsX+7ULj4fcdyMzA8TtA
eTD0h9GMm2MSMGLJ8JkvyaJS150AVOEgjZO7LpBsdyQlu1Fk+0hHjFz0lDIUr/uAngd+xMHw2HkV
Y29udfDHMCVSVKvEx+/8+t60KdeHoG53LrJI1GIDCHBIZwGKQfy9MKnstV9m12PSsPMqBpJQENYZ
cqJ0i/+gmUKJPLa8ApT9K4q0izZiypqhEEOhczkyZbvNMwdNbGIesoYPn4c+LrS8flFUxW6Eo+TJ
Yp8WauKdHWiHwXB0+1hsLEd9k+rVDb59N70s1b1u7sm71PA4ZHVDFKDNBsRA3ll7cEpYIhOs7IKh
zf9EpZcc4pg6dB6C/cL0+AVoMr0aClmgHXRi2OL9SzTYfyp/hvmtTvDQpCSbJyWMqACce5DWL+Su
8t1lJ8+t33PdBhWe+hllpwiFhXPLj0+r2HYkQYRi2JDugHMN8Y0LkGqXpE92D3Au8bRDGExcVRVQ
hBTDRTvXF+HGgdJuxaQku3tc9fkqDOhdtS/wcK3Yv7VtpAqixY02IPcIBvjWNUvVrGPLSxzZp+tp
PqdSyPv6OGpIrv++SjWpf2k0PCmpYt/JXyLfeSBjusJiOPxu3fTFQZlZl3gNg+yl0eXaEhbm7yJ4
6C0EVyJ2SBOgTIgqD3MW2x61Jpqa6DRId5e06bgarfT36GQvy78Q3lys5TDsRsf+NQmOeUAzo58J
tG6RBm0zPJIylg0aUw1D/dA+2iiCN1NqP5FUsRVwx3eylKyeymrjA0nvBN+dV3NZizn+8uroPKb5
owkQwiWzax33TOuuH+BfaZJd5gMcNE2CyrvbfNCmVeMxeDQJqjZ2PDekx6ACxT01GK6gGBdZ2OX1
KwimI/JhqpASNujyCaIE3SDI4F/2MJLFhs4Oy6/DhSmTS6aO+yztr8GVAG2Hs5UODwMxaWuNIssQ
ceiqDApPW+6NmmGp0drsHpl+DLZy1GLvqhwGWrBus6Owhk/aqi+tGJGPYwMLYNSRkcI37KNwRWm4
7St1YkiPJJuZVoQXUdXKGrCv5NE/p3IaKINhTaR2cEuzycdyyOujbT/NBLN4DlFGAhRyoE23cs6f
UsdwjuZgvZkGCkUxTdkuKqrHpsH9Jynz9jgEaC1aV+kwPJWT065rDf9lPEPzILhim4b0PyqLszcJ
ymEDm+uxK2hJJTk/WGBCbrQuR7IVcEh9NsXLMF7pDlY3sNU7ikoU1gf6Gq6Pn19yKnGYvTiiEa4G
PxFMEpioeRtpT7buv/cO/pfc9s+NkOu4Ifmgy3dO0D/1BiMbzV88K+rY1D3nRxXkL9OshxuSVSor
xbRq0p5XUvMhSQNVP6F1QzYHUl/FL7PfmoIpIiPfDz2bchwpUz3Fu016K70BnWrH9GtnXNrLEek7
BuaBHOl51D4pmt83I2PEhF/Zt/mrxzwl5+HgG9B284hPV4Yq+AUD55jz7vGQ7QEybOKSYwQs/auq
l9PU5Tzu+FLqCmslRdGxeqTm9WEDQZuH7AWlU438j1/EKoXPOR4dBAJbwclOnnDy1Pri1kqZXpbT
hLkBlN0Q3aPBgxE/c2nIFs138JoO8bESuF3UKTIPjGa5Hn21FYi8PMbIMEc730CW5CX3CtiH+a58
YV+MZt7IvkydCahumTz6FIm3YcL+l0Z+i0iyWksavy368NWoDqAF5XaLl6gKbhG7kx1BbWVV6JtA
zRVaMW06w3yPLB2fYUKVV537aMcYCOy84jPwOX195B+7fsCD87vNjZFZASeNOjHDick7ibIvLYz1
jRaXWzJHsl01t29dEhIBZzYbIftfy1kEUG7Y2NH8yh7itmn8LbRrzLQmh1OoE5wOIXj4uThPpkF7
TsTZyq2mld9Tpa0azm2oBngv3erFVH2bMQLTLN3nkkMXmAwqhRqiq2beFIVrIP6gGiAgOC//VhcE
3EXivaQyvBYprgAjUSUWsfULhuI5p2sT8J1qnXojKfBoJk+u+s1EE7JFzm4Lq3ypmVZXEvMhtd8H
4IT+yikQnFQ1LI8wYEjWHWbDWk0cgRQw4GfclRHzTirSjaHNt4YNZSdJ0w875DWyFo8t3y2mDKze
SHa3gk4EZsTojOjvxQUb2diZRV+E2Bwoz5tlxkYElW36IAZq0O5ah6OYVwmJxoW1s0PnUfLpNypd
b1kHaCPn/agzTXJMViBZGe/Lmwkt0Dr0UPZb4+9OMKmkmVK+QHTO6v65tr0LeNe1gzVxQqxL44BV
UJp9leODWcFeGEX4oo2cXBNCf8boM8aOastUyzTo7otohMZVM5CZM6nahBLQEeA74Duz9OhVJs1h
+SA4rOkdTjiwmIVmnYW0aPx38BOqQ//XZcF3SqMVKzyah7rly/1eghiJysMqUN8yjtUtp0VHbPVU
u8HWS29rK9y7EL3jmMs8GsQv2c1PuL1HLugssokoxHJckxcAa4yF7Oiwug9gTLjxpm07EFxQJ1Z9
qG0rchRCJ8NLdjMJ7YNNCW6hnEulJ2t8n/vmqVYqROrEv6O84YpUwypJQMh/a76dpqpfgojRTlj8
oHnjkk+wsuKZ8Yzvou11MBhFyOBjIAnQvAGNOesry+FPSMdjPCrHmrpkzQE6Sgo2tMu4ljWAt9hK
p4/Ip6AAogF1MVuRNQsxhxap9hnYFNTB2hyyWRDCpAKZfZqzlFtMg+5yZGtP1ZB/eT5TqxNw/lQJ
HUot+GK/sXPIt0AQoV9NJeLZhjIOJT+cAXdtDJyBlfK0n9U6frTbXQEjutZyNMUTH7KsIlAg01Vr
Mipr9I3AoAOJnexDUPB9AjLmmE0JFLIsuq1cCllmwQlTtsU7YWD3piAfVCRc5pbH95o6vzWWG7Ap
b8z+uVXjbZoap8Rnh2+P/bQHWJLRGlkJ+QW6niWtjVHAgrLBJYgGwexuOxZ6qzCPv3z1+wuJJilD
7K4PwzZ3i0vf5C9pWl5q7S0HTbM2w+C2Spd5tLp0UawfPJhmtpu95H3ub8qKeUhrEIamyi1b6ViZ
e5t+L8BKe9R3kcG5SqkQ503FEjGrXpbTL5B2tVky7eXWncVrAfuYi1LpcjmN1HquGovLsgxKzOd8
QC6xDMap4T8sa5BlEE9bJlcj1e9Cq+PHMsxVeta8mFG4VYey79vHoFHWZ/iIhHD5D+SBXcayfUnR
KyGDkR7CE9hYNVa5mWVGEDE7FzomirDN3pe1r+fSAgrRY/uWdioka/DaFmQI1T1VmCT/0mvOe7Xg
zltSN9je0JNgCenq4THpk6/EyF5i9FpsjIs7EdrrIW3RQh+NqSEMIdxVPTDO0mennaZtvRozBEVq
iTqr4X/OskMk0OUxH7HaQG44esZzKBlgm0Ye4tZ5yYgConPn/sqD7K5M+a5lkr94rT3AY1lb0I7t
lg7y4D/0SUCAFNL8vnNPFKZfltlxBpHLBq6/ofV1FCzB2VCoxHCkKnb+QnIMU4c3f7BA2XhqFZ8X
+FojPrL67OMQn+FRX6RaNwSFzfqz5aKq0i9WiWxDmPccG1LJxAcCYshrsupM5YNFgKBt6BKWwOI/
SpxXs/yEJsRIXLmnMjcv2b7Wss/l3PfcIdknYQKKV70iTzY2a+W17FnFlH37qxDNtVeq+SWbWbQk
f9R6ATXsQ+4r9WbCehhF5qZQ340/zNeJZo5ICeRb1b1klKqJhlHDOACCHhVakCJLwYhyiQz/QIz0
mU5qthF9+WKib8AmRtSMVXv7NgmqXd2+6yCJp8RgsE6/1BYJE6Ea0H4NmHu+z2M1DwvbPqC6/HIK
6A9FVlwQy50H427S4S0QmgnIyuw/WWq+2K6LBwodeuHkXx2R1OAlpu3UqH3uELebJMKezJaPit94
P8SZfTV051ovkuu6zghp50DYlb8TpEwdNE08W4nz2On+axwEN15eXXKX66syWvywbv5ROh5prZy5
u1tibgfWJA/JjGI1w3O3t6809c3oapeS0EDDQbKeB+q10Ppn/EymB0oCm6YbBNlmWVSqGoDRsl1H
OQBbyYi+N51AKlwl5IAKZmIpSJ4yJ/zjVRMtXJruvsbSwnTDR5cJkmA7DflUxiQ5Q3ipaIruBdol
qPrTvk4AsteIQvXQhp1haAGYWuu2zIMvCYeJcmyOb8rJdvAUYH0RzMNV00fhbpQ6MOq+PDNZnyOf
lVg751cmStNt0KAOCwlChI2AI6Ayple94SCp89zz5JWQ2Fh1tw4gVnS/uBir77DMzqvp12ACCBEo
aClmZryrSKtoSNFRn74D+jKLDsVwKfO4AtRd+MYO/f0N/Xwaf/++qVVTTy9HOgCDiUu3jqpks3Sw
9CEiy8BzDuBB4x3yxsel97f8EZhYourw0xDsQ2rZlWegmRmbGsRNckvB3d3pKiNQshCjs4DVLrJo
6mVLCuXSyVpudMPEHwig6+ep75f4S0LtkkG5/JO2FJx1M2EHHArYbyNLQFV5/rn5efHPc1LVpZd+
7PLc8nC59/Pcd8jmz5M/r/k/PvePd8U7TKWKSs1fH69YPqRcuhw/v2f581rPC+lcEse0/MNyQwrk
MUbCRtVQa9rT8uZZF9jF37+U4KMitvXKqsR0NHTQKZarARXRCzvdGo2FBKZRPRxLDmF7WjSZy+PI
c4Gp+uK7KRiErbkfctJGVHysHr/Qy+pwXBHdHPYRNMkWAWEe493oPRt/iet3eDRypDLLk8uNIO14
Y0Wocp3I0o5UwQDmhBnkSGSIxyhPMQGrewynHhHUwDLGzjhgS8NJTMZvpRLltaY2j7HKhw8nkNsT
nAmyj81t24j3jPm3DtlwXEX4gNuxZ/flFVvXKMTWyAuEqHq657otj43OVoRMZEAmbkletTyEsTXj
DsJxldiwybzAfsw1N/joEURO1rFpJrGJVFBYFBI8aNbFliafu7XT5FpWbOWvAkclVehhBh4CFqDK
aTDRr+/AWKD5vSGPhGJKqRFg1ppHrlVAY1nCAgITK/XEhzSTd7Ws8Du15Y3m49MqG9S3erX1ksdI
j45D3mlrK+xTBjR4PK0xhwfL13aTBi3THc6EaxHf7rnvbZhdasuGaOeTG9zJmS1NTrkzi8o1Sd5s
T8PodtQhJvQRaK663SCJPcy9+avHrnciBwcJs1B0B8v/NCf73S89vOiCTAA5FB9Bq+SfonsXxV6O
ciSiAxSK5tT7KukuTtrftDUq6aoYz1GMd3F0GXiFM8CIs0lhJ1+97IaNbCs2pdaAsa3/yI0JbxpO
+a1lhypm0NsKQs8oQkJeyIkLC438anQGa92hRWpyq7odC08wVLMCnCLvQJ8W70BtZIciDcD8EAsO
fDijtgNyy2zi+7FwSYrpM0CPToOTNodqSm8fTmmLxH/wfzkdqrKgmP6YseInSKumT0Cuhg/gcQ4s
fHoRItixmG5koRkHL53gBQtjJ3p8qXZHXIgfPQulMrRbeQpUQlQlrelKoiJuEd/qVG9XoSVfiP8O
qcDIzRD8MhPK0APrY3OQ0E+yAfqN5ZNb5iuOozjUlo9S3WWTWYfdB38B+xUjDPaZVZ+cLNqUkq6g
SMDQUtLwV9q0t/X4mAW6v4liRf+CaVskWAujpHtICZ24yWbvDDu2JIIdHkP1Sj1OX6e2v5WwFa8C
4WG27cJ139bvbA0PUW2+2EyN+4yVWCkIIuxJL2YbQw0xbfhVItlSTgUTEhmnGJj2jaR2zQmEjLNR
MjSR7ExdHhx3xhla2TunhT7UO8aL7+TRiobyrT4gW2o1BPwtErfOGp7cLr5QRnh0Q3/fWwwWbiwu
lRtcF4b3EIaURBofICEpHK02TA9aq7+xcaWk4qanXqt+GzGWk8DrL3WLvTAA1IR4ElpUIv2rMhBv
RGAcjCGIV/MEfIcS6g0+Z1rJA67crgGYE41X7FTeKA29xXN6LQ3rpOWYT5Pyxr2xY2x7TUSfBJgj
k3G990ka0vKKcQasWjlqd22RvRp9TUG2hbDihBRtjBtEj3KFf5fJzMUKhxiPqVnKQyO839Po5bcm
YDRVnSvdub0SlfgsgmKLTojrFdl/VlJFKOZxGxJbtkpJK9vMoXtprLo5EDmym8z4oasLXDQjAr9e
1R4D43aQ8npKh/44M3BbyFPXFL65UHMwbKl/5bfRFjKluUKIk2x7WrmtVAo//oDYISEw0/Vzmaew
j4fpKh01eDNFdhnAZjB2Gv22cuPmdGdJ24HGw+4sdeUujMOL3iFHRhAAInhynxzbeRxhu4XsXsij
22o92B5zeJom5OAO4S3SJXoQGeWqBC2VkJIzXztF+iAqe89Q95DgmpQztb8q/O3R3IP3Yf7uJPVe
4Rw61yKTr1L+Pqz1GjwTFiRZBe0vssSvuoBhTisonA7YQnYw7+lwsEcs6PXFCQL1Wj4AjiCW08MJ
yBYHPCOJDOMdhuh3Cz5iElbgVugZ9AqsoWSnxVqg/c2MZC38fD8I1io2HoN4pDYhwDp3RXDuhfOG
r41uGBVGSut0SjRgI1u6ZDdza17XVf3QucYLKUa39LZcEAhXIWGpAR1CR53SRpTuztLX4nNXWVut
DVEVhMzSxbmrK2bLZyPMt6OnXZK6ucUGdx2L7GHSGDaCqrpOJZYY8y02WQabeD9K3XgaIvPOc8Uu
6jj0VjRR1nJQNSNEAy2R3IytOGHEoQ/QH2wJVYjvvGiAcc/mH2OsL0YenU0yqU2X+oHjUWhHB0p8
XLdJ8uIOlTfyetZqHVMsmMAUhtwMQIAFOWUqO503be7dk1WI04XrMp/BWMTjNm2aJw3FZEE9orTt
J3Vo1Fsl3nAQjGw+lTGzuU79P7YKOa980v8a+Rz67vsovIcWPTMYs3H0HnMORz/WzxPX0DDPwDUf
nTB+c1r3EPiQw3KHjpfyu+feVTS7x1orjoHRb4wsh8NhD9fU4Fe2Da+LEng/dlfa+DJOErQ4pdMc
n1UWRxt7jF6pp9xP91OUs2fUU1xf6IhDGBa5jPbxHNxrBR0KhqVun+eCreqJrOJ5M/DFTzkjWwKj
2y9eyzk6dtXFp6iTtw20RvGipf1MMUl7bRnJupTKku3DspwN4N107q8tzdk31yCLzwPJtqsm1ZFa
i+x+dKZPamK/WapsRF2/N8nJTzkNS6arNfWDqwmxFkbq01gUh5GkHj1oT+TUhTvXyKCxZP7dRIHD
GxBO9t1wwFRobcssJezP8C7EgaBuZCtJUbQ4hx42KN12Ti7lNRUDTowTRqBTh9l9W+Y3rKujzeS2
88YBEyNG8VmP7drt2gC2WuRudOApheacgAsd0rpkNCihMbkgcdDDv7WZeHNbZn10b/1Bz2ixOhSV
IWThCTOocvvxtIkrcOvt8BXLutiXWExaxwyB+aBKz5zoGWgM3zZU3RBh3noMBpJYibosfGcm0g6O
To+FbMXhuNK89NGa2B+JwtwXIwStLC5Bu49sqYomB9ZreSfXoHKcavdUuO+IYkbZDB/GccnxJcyF
Iz8NRyM17icWSarygp3PRk0fsh2MPTiY/XBINf2EJwlQX5i+E5D65ERasu9q+dyXVrSjvjSumrF/
qWigxiOHNLlU1fysj+Ww6krm9HqSEKmLPbp1Go+kiFXVb2lyjgxp8bsPKJxmuFV3ZYKHy6XcxuR6
bU6Q6sOhf57ieEcoC02tCvnxjPBhXSbaY0Sc8qbIxaMmp2uXqKoCC5FneiOwlwZXztCfUhPFvUvU
JDgPvPs6IEkU+cR9bumWwQSZ5VcQUFfZOPS6VpUfw9EJLkPhP0LIc63szZ5ZX7PWc8FdwxJnL5wV
yV06iv0Q2pD/6mfZ3xrd2vGNNzHTeeW/CV0E63UMaXDBmmHnOvKXTvd95deomTpHWeOpiglIU4Vj
U4YFxgUBVf2Yz9xt/vVvyQjAiuU9eU84YOg7+SQpc4Lo/AqXt1fvluBjF7Wxl/FrI7XNv36UNBlG
I8Qi6iUBvauxWH5d5QQH9RaEaELwDYGrgtXg7VjJq4cmtnYreZzni3rfiMhExOfLi0N+Rx/7Homa
MFXUXzVa5dMMziLJHnycRxWFOWpnQQk1gAmpjt1NzX0sFdvlvvo3/quDZgXie2/B71ueZ5FqiH7b
YCm09bcB/jNiWyte/o+H4cCuAjnOvoGoG+CvC/h59ZLa8HbqvrocA35XWgbgYdsD5k27PZn/i73z
2JEk2dLzqxDc+9C1AIZchFapKiNVbBxVlZmutban52dWPUDjNjhD7rlodKWK8IhwMzvn/Mp+YB/C
ehD8vte/5YWV/YKNGo+QJtNTnZrM5hDI8hdGeg74ciwCRjglC2dPwOZK/oZ8vjquT7gMEG9GAkPX
5FsyY29WEhzkk9ctFEn5AgCuIQgfwZJnAmvlw8nrkk+ryZdTYlknXzuP0Tj7iG5L/nXs69gG4Nla
MDHhxy3+EfLtkS9PvoX/8VIDrsqcqeaYmzWIzVyLCg5gjTi9Lfv3jrivVcH3OhCwxSs28t/ydyrw
ft39BcF0a1eMOPjVjjQJ+etJpO/1JCSKEDkI9ia+ScAjcywmFE3s7eS3In6MBOcgf6UmvlIMdCg6
DnRG/ls+FAbcpHBxNQzdl7b9NVV4EPA38neC6j4XD/I35DWV1Rfi0b8uKuKb8gqiiiQvnoqnuJvG
lJ1abNPOUE8nH86dhgMPY7UZuRLLj0Ac0HpQvaRbt6wusGGJqRQrvywfZ5PBYhuhcLBA9Uqi4Mqh
bTbktgH5Wsm3R7FtsarSSTNWQnPrfRzpGsc9VpOSglD36TfHLeoRbtfCaXYiLq5RagZnvdDR0Zbg
HCZwcKpzLzGLRpSG3Cnu79IwnPfQEVCPdYd5Bs0WlZ7sSnIJXcLUDk5rQA9JL02Et3VMRkhgPtEt
/CpGREum5z0oGoTdcKOOxT2HJMMyCYrYzdWuOjJzCw8b6o5M1cTuSsTthxg91tGKymeIqNdQ+LB1
eoO+aZoYN+Snrhqf5H9F0JjbWtLEJBWsgzRkpp3YjTvD60CwOETQp8TfejhiE+f91oKemHZneevD
dgSpYUStJ0y+BRWbY0E3sFrvxRLph1V6/trF1iqnYZhiToj6tjj9cxZRDwmHIbuLrmxjEbVMCDBt
nH7EnMs5LvLAalP8dqOGobFbU3v6kX5V426SFfjNKiFmZtMWxUWTeKUhERgGdvm6tcFjEuuwaKgI
graKicGQuhiGwkuxPPYDZpRpXt1F2AutXAmZ6T0MCuRnv+02wYw6ons0J66//Kr8CrDWyj/gT2x1
DXNV1F0McFvjoBcASJinkAhAWldfv5W1UV4mG2ewsCbgzLJ3guRczneskO2BePKcmTZg2i2sEHSI
Bu9hCVLgop4cGoteR4GT1M6H0mN2UMYMuk14fQiQcDYJ8XYNco7hgKHKMi17y63KnTmP6ARz+1hj
jNQGDCOWKbHWkwQzHbO6qBF+fiwqLlMxrwgJwDyqJqmQdZ0gssOunlk2tlT5ejLgveXVcxRSpKob
3feINBhKd9ui1NzapEHuCjqZxSO6uOwA/eDAdlRY4M6DvOVrzXPpxx08/puLK9N4F41PdRixFc6o
G9GMHkpnme48qiVgFSn8PAWV9irC+XfiS91EkO7UUzcz/As305LtbJYx2vGoPOrU106JhIczlZ6M
iM5PWkHZV3rwGFms0NwkHaws71KRTJsuQlyUcF9MuvuK+J6siInBKYLT3QhzHprAQ4hWbZ8s/KWX
OmtHp6KCEXa1JDNjYo/G2KifNUMxGfal01yLklFzPGF4bC7hybLNfDONR8xbsk3y5oSVj7Vn8OzO
rdiVRlzup/k3FWe1Rb5l7uE0nKXSOpzNd90AnIin/EIf6CB7FdlumMpHK65+g3fHK5g3BAYjmRjC
5nHo4gsa+m8/vwsCSqMmR5q+aEyd5VoIB+5trZhf4LoM6xqPMsAHPNFGmgisKi/YQRiRDLqOYW8V
JS5CktL3B06VgKJiSRUV10ORt+5EcnMn686g3vdyKCL9RHmE2xoWftxKjG3iIMZFSqLHtjsBdeEZ
lebJafAJ3wYuUqBBm4PLUX7cMgqmdShZDfIr3a4eHeH8KGAQAvYA3LCAh9q87wfrlXACsopx1QRy
zMbqMrrNluNgp6dEH1HUZTvSMi+iGhDlVbssfJx1rLZbIrSFgBdXWlRl8kkmkOgyNN7yurp1uYPz
PjwgyfLi6KB6BCwTfcl0iAVcuNxmOeLzsNC/JH6miDliZB/mSc+OBW+CWfFdtITgtPRodowDV3Kh
92CKJPtczCeJTRx9Ak+ym2kUj1bNvVAG8Yc2YW/eAWqbQ0rEyeSxnudt3A/6xgk58Ik+RLaIuHAm
FzOOuo9YjoGcESZPEjvIUiVHBhLK1RDMiEpeYQslnZ7EyjCJx+rXjSBWBlHyCUEMQ+IU6z3UQ3st
clkIA5wIt50O05Ajn2zy4FJo/q52zIudjT8E0DejQ24Qd+RFJPJDskPE00bREu1WdVu/sp7rLmhO
gGybpBrmlWvA9KiwRjliQPNgVc4tdYlWGLpfegqGbAlqgBJhbTLyEQTIKJtobXjeH5gRIfMpDs0W
Ut04beD09Bg/Eqs9+pKnJWGmoaV7sAd/54FJFYBzbdS9ZnOwTx3eudYD0/b67zL1UaRL8tTU/Szr
b216SqojcrlzlkterIT8cnLrhGmcdEnr7CTTM4u9TY/x6jquRwg1XQtpJCpvErFzJcg+Iz/aLkvy
LUFB169fO3N6zoyAYQ39xrhw9zIIxru6dvEmbn+UuKDrGj6ACjsbYImQdvveTuJ9mtmAqhTsswli
NmGjjjZjnv5xV/o/8oItCOf/Qmg2XMOlMbE4eSx45/z8b0lCrclCgwOL+LmGQ7EMChQF+fX9FJup
0nkWkEMPRccY0SZ4IBXBWnEX0oE3qdRA3SU9CqkD5DIOdslValB54v5bPeK/RlRnRFkUBt5RfUUq
trzdMdcwuCPiyN2bce8SCk+Hg7wkzQf6txE4MpAAXoMWgwYU/1Het/+cye38k07+52WTvmvw2gP5
xvzthUPjqgo8//oDbdohZ+OYhXEXeJBHNY5mEuzusvq7WnBaMQ3HWTW+Ya14JDgXVcqCoJODFUC5
UnELLZLmE8ME2IIsfVOE/Gw6WYCJgHwFUuTwchwc3j11ijJgW2cQCsacY40U7eexxQieB4RqkJDK
y1RN3qeZpCKTGJr/xbWXBIeyZBQUNssjVdYH9qrEfbDDFS7G71Arj76OV2IWn+uvJhEPLZk2/8Wb
Zv2LfxO0ccPlhZqW6zsB4O6/vGm+52feqFkdjjuWdOEPrwKM0pMlkcJy5/a5N4HFFJlS0SNAXY6V
zThOHi00LBevwhWldLSXsdTuI1zAFTlGTJReQrB5eO5S0cYRpdqTQD+63EKxTkKdG3/8YbPZ1sto
guMKWiRJboim5CCy9qkfZw7V+NhWuyhmKC1X4H9+z3j/vGcsh00DFYYPk/EfEgSkQRkSp6g76Hpn
YjG3wZaCkNyYY6LAjwNiBv7Bkkyvm8j2O2IvFElPs/gok0KSwCWbPFzCB6cWFwuHEja/g8DiBVff
Y1dDsVQFw9zgzw7ToJKHSmQXN/ScHEtBcC3zgic0GLfAgWD/0c5hgSg5DsQf6pCTkuXa0FbkNV7+
xdRtJ69C2OnDpEpnGB7oez29PKRiUTwkkirRWHb1ESMkuIXybLNRamKLbh9JmPRXfjQS0pgDA1mM
j8i+zfZBC/szuxF7hmPD8pJBTRAe4U/qdAWuqinI8e5ThbKZBht43AzA7GMDE+u/iF/DcPWfG5hn
mYhWLJ3oUtfTZULb39axM2hWnS9Te0iRP29GitV976czlslwdsrp3hUu9vi9x1HaDCfXbcxNO8bf
nMn1ALEZy4CXRd58teRZlU1JUmZxh3eCu9Yq/khLyrcWw/ygBL/6syl1xhHfg1U3NulWM8yf6LE+
vSS6wT3bTV1yNYP828/YOArtmTkLB2prgqHAKstabPu7SkZ2DTdR1DW2DCGfh/tBkieZ2yGzIW2M
k2285NvC017CnqT2oh4mXA2IGhR4CzXEh2SjufHb0jmXxuScHeiuWWYVhxaYJOahcS+f8XoeW75T
Gkfc+TZJ0Tx0zOpwrcgxSaRACClisAkf4M5uahRlDqZQJBf4iDeqm+Tge43LsJMNTzLDFJ3N6mGg
O9an3PHbnBpJFmlum3/nQbTrffYmx6YKVEwq9XOTQg4Psid9jL5LlK5aioGL2X2qgjIq6kdXA8Fs
S/SiSmchiVut51xF2F5kXxzVybtHilVQhS/slDfZmtJF42cjZ0Nx3r9PgfMe6vUmc/B8b8cQ6UjQ
7hlDXhpBxRVo1AiiwkFUVB+SGETFj1VXTJnmZN/2OD81RXE29ZgEzxQOfWJRhYvgcymjV5zFD4qp
2sc/q2j4pZnysWJ6iAA3pxJJhFMUM+2mRhA7d4qIQexwctxqGZ1o0pSX1vWumQaDV7K6ZMWJ6y2e
ArK3hFR+8XPytiISMPU//LZB9h3lyKLTi4E+sm0OCRxS/PuuXsyoQxLo7BjYKcOi2C65XLMrBBF/
OANodn0dDPj80k/Fl60wley2gxi56wbryQ+r91DuQp7gyfW+eU0a810t8Lit441Tzk9xOsIAqCME
MI35WKdzeKpaevyOwUMEopf47ZsfTY94lrDZ0PesnCndE2e39rWWUq6g/DMC2iLD03/MTfWjTqrH
ReomeqDknvY46Dj8dYz08AANrxrD801oGOvWwrZZtd29xuBkNBgFCMp7Q9IfK40/TOdjnJDmGv1k
0q9p6raN47NhtJweYEa55Z9rF4Z/2lvJueVNtsnlY1pRvk+F2DY+QrZsArgGGX8ZsgqDfehpDtar
05Qlj6k5HZfFnw6VibWs7xUkEQhMghCkMbIYsh9VScZorgfO3hbxo0NvedQyNycOBUtw358u0yJ+
Odg2P2OTnWFac9FitGACEUvvvfhxw3bUFjrCACZOCXxP8u42rUc6BG5iDGT7xN6VcUd4nWmR0tkT
Rp8hrBiGfO/2mgP8PxS4B5N6Zlo9naoNcNdLYg8kTaIyOmeriEHIZcn3XuGK1G1nJw5PsMpOVoYb
W6aVKOYTd9POurWaNXFnMjXfS2fRGJ38kahv8yQCwhBKO8ORwHzUBkN5vIp1IbK9sIUOoeu9XpqG
w7uJsAHpvmeT7zoaM4bKNKwTlDTr5HndX/8CNjSysDhppv4kDAyUoK8RsmSZm9i1rm5QiVPQv05N
4jJfgooyLY0jk+X5Zw8YNPTJvoqzGb5io51Nrz1DeZgPTSi0M9JoD4Oqb/UFziPaWf0LRR0gaGtD
sy0Xwot8y4EA6N8JyOsH2/aCc4hp/d4vrbekCbDTiUiDsUSxQVLtAE2R1xB11d1A/3OoJnEfeV56
yFMCPZJ8gG6eNwWR7DJDa0xqLFYc5xyPeK3lnbNXV6muwvI6XobVfVfS5C2syhbyQwKk4mNmE9KG
rqvJIuHFH/dmtMRHN8/BdxrMU/GbwqGFp9Or5Fzqen+oZSKEAXi4tWRaXgdD8OwXr80Avc50omPm
kcpXyyIkNCr4dHM37xGbPdlRTxSE4+89g5FKRt0J0DK/Bqm+E8mymU3z05pSoqoGsz3bTd+e59j4
3UBO3xU4Z+MFLONF/CLaVdIrbB6No2dj5Y93hnueTNvDyBzYkL34OYz8V/zpcWcKdegsIaIjwmuG
kh7SstLztDw5/XJfdiyXODAeSaD0CQIR8Ae1Lj3Mz0ROGuSbnQQXMIioZDAU4oOdo1bHIIpAuKXf
64VLl6zsEBxphzCEpBwLQJR1uhiPpbSlhWCfHtMqhHuMcoEZoYFQn7YwQ2Ry8tmpOXhSIiUa0Z0i
qLyHCVnG2vR6zNWS+D6BIb4xpUaFZixZlZRmZWecFAM461CiVBWS8xjDy7aLGKt78UFJuHBeYAKc
jd+RC18HwhppX7JUk9oM6NWfeey+2IV4UdVFMeKTBk62n0zgvKjv3scItqMP3AeTO7/5pKplYu43
utQzOBWD9tTumfLgx0/tls9zso8RVC1OtZva7NcSRWdFzy7N3F17FNLAdS2LEdHa5Gr38KN26ioV
YVqOiERYPM7xBlLjyYhRp2PuxCLF0GYIgL+6q6qT2oXjY4oKrDigW+Gj3K61ge6MMY3BwHuN6/iT
PD4VhxzxC6z+lr2fV0GKd/pDhEx/iy67TZIarEM7p0xvr6IpbpIPK9nnrgUDHWETUKL0Pq9vCSLI
sMJdUU7NEf9vOPUppV0eqZ6g5lT5pQuZ3fSIEK0MHK7G87LJTylzxRVuqsC9UJ+zBtKZNpC5IZ9Z
iWTwdtJXN8XtH2M6d4+syJwZQZFNe2OYrqJPxmNZkHWUWPFdi8frDgdmpdlSBOG5RUbQ6vSiIzz7
rdegLINI+W3h+rxCPIeezKK/bWbhrxK3OBk9yte0khrUwDzMGmFUOuEyjgCrNB/pbtGGuNPVgblb
5Mm3aHLWKhDUoF2zmYmD66IdaBeix2Go9HqzNZfmkeCLQ7m4CE1w3ZENtCfZxkPnPcCWeJiKztqN
HSyu3muxgZXTNKkHDDR8a9tHPWd+gzEQkgjMaYfq1EmHpNx6zuVAs5bqGi1lHqM3ASmXA0WLdXFM
eFN0+mOH8oX/JxOzysUjEQcgFOOkJts1IVM0MhWt0MoAZJBkROHXGOPEre4IEVvMIikjV6lZ31NE
E1Qlhy1zSH/ijfmbF/T7NGnfkaaRYsKbvPTZtJH+kGgYH/XuWAzQVeyZ6qmMqItcBAPWIDAbKopb
pxEbkGskf/AEkRNC6GF/sMqZQAmnu0rRjs3+wG7bvMnaU80PQptKpHGijazPu6Z9zoCuEclQ+xYM
bdKUtj7WqkvSavj6Td6PfLHuG63HiAMWdNjCdO7a4KpHCaRa8Fs34K0LdFxXk/TeMV0fgjxzycG5
Tk4er6P5TTfgQ5seCwTrPxJxnMSEh8AvGkyfyf/1PhluweefpAisqOQn5H75Y1BtRzcJLr2UoiZS
ihTqFpdmg9OpFlHjIQKPHPYx+tSiuwrNOdPqF90Kv2tNZPAms32FfGczexU1+SQep5JrDRdcYv3Y
I39zrB5y8FZ2H6Quc47LUPTLKHkPZZXKgb11F+8mpuZ2qJbgQy+Kb8NELCDXbW/ET65fHMa+/srC
7IjjHt0vk190vfoxW9rPkcmpJa8Ru4pr7WFemwai5xIDmEMl3UchqhBj9fpYWGR/9q6t02gcJo2l
E4S2s9G0aROPFuJGDEH3Tgxb15rTbzUR8WX4jxZipc8gcGMDuqtva/GyCkfj2c/8nz6++sygtrJe
islu0EcfFxo5qlLSoSq6lY6NQnLIRoZ650w27H/2sogPeqrSWzBnP/0o/ipjF2siv0ZJPRA76oXl
jlC7JaaThyTOdtihm8A8cbYwcumtfV0NNDhSc9dpUBrHBsdnRCuyH5ctibPQXlOT8SQZ1tfwZ5aK
kGmlr08x7MoWBINS4aH6ozrm1I5ikgirniU/BlclnFIKDEPeVM2ivZQkTZTIqdUATs2tTXn+eB2i
lH5CfYOhArxS4oUmCr9CzpntqczW1p+06OQwzAYyezIcFACg9Dk6OkdiwBj5e+SLqK7DNv110u3I
dWhdh7qXyn40NBKl4HQE94Po90VFmJEB9+SYdAZkLNcHxUnyU7LEJUfLy2C7fBjOObWjo2Fjf2eR
oLNLXdzwbIj/iHS1+1G4P/q6DNekZIHxkNqLeuj3InfZjB506tsQ4zSI5/Rr6MncmkVUHux5V0t7
PT1xva1tbcyeT1EpYvVk4SQqgy1y2jknntYoafSLiW5PXYKdsuNOYfNhxzr6dBa3NtsP3VxyurIj
pQXNYoPLIbHa7HEdxUE22duGpC1jMSBgoLoYREAwRq17xOogJEKscVIC0YlkRmegNeo3SD218kEB
nKrJNUd0e5Z3GbQMnJ3pe1tUH1av7aJK3HcTC1WpbkMPvNJpiHK1fg3BfA20bt70NgK1ZC5t0j4m
dIvuZ4UMYtcX3qUuIdAu5Dbvahz0jhXJQVXM7EE3UfqGB2XTsQzacmfar3nkkF08jQhL5MTHiWw0
f51fXphNn7wA7cHMFtou03eVafA/PXxs8SFY5/kjBqmrzKdqqqTEUGmWlfIkFs2RHe0a2M2HgtyW
hbPO75cPgW8sTnVPY0HwC1R4BmNBJlkK5aYJ0g+leEMpykYeD7+8UDzMMl+j8q59M7+Sb7D1Mvc6
heNdWzl7X/avA6MKWGNotqSvQxhp1baQKi8JN7sNYlkuXvWTmi6z5zTyZeIqY+STVBDOyYTtOO/U
yZfW7WM3gB6DZu6kAlGtrsxadnbTnf3ShLqUvRA7zzaZNsdggEMX9qtclndNz/asllwhERkFakig
aBh/ea5RMQHHEzVfXnOb3r3n5rIwZ3X0z3JgXWpavBtdds6gwO1ATo59D66rTj6hujA/i35hSA1V
mXf5DyRtEPYIJcqVmqhBaMRtO88K6VWfIVQLsPqUoXMLmN/W7XHwwCY67wrQxMkia6RKmtINPnI5
+NfHeSbvToLxeEJ9jfb4jmHvE+MwAAcSeTbxIXFZHjUDDHU3aG1CarZcF2qGoAGwAPnwgMwn94vu
/ZA1M6TNbKOQCwVg9c7PkBwUpSUKkDavNEiNjkiJyfOjhUGieI1nDUoDIaEl9TCzR67VZmhIBAqh
I4vkUWSMoJocRwudlMU/Q8yeqkANVWdxieQNWQ/0zrKWHiz8FOhBj1pbPga+1Pay8Ro5m29HzZRE
GowH2N4UQvPBkieeD+UTKXf+KOsxq5o3BdY1Ui+IN4ScfclKy6D0VO9yGttvE3WnPzPwUVJF48UT
2IFGGX7cQ6dxihFnTLVjhMN5saNvifUlMfwUQR7TmO7VYzkS1RXkL0HfbK40/t+lhiR61ryTzye/
VsLiQu7j7PqM7fZ5R/a1nAHNsE7UvHmODAinYBISdYF/5mKxiyldONS7FO1hM/ViJyFMqGZgXj4f
S9E+Im9+72huRRO8IH0AuGCWAaOemNk8fldrqDGMaefNLYIVD0/3atn6PQoT6VEjJXHuXHH7+9Gj
EtL6UoAv1bye9pkzpEDFFOzRllBmyJXpj7nMTtUFfbDaKQYAbWOZtxmF0pziQ2y4rwriEAWmBLX7
vMQvw5ezEEc025w9oXePLudW0lLjqM/O2AHyNmX+bXnlLSmmx4SAKFePiPSiuSHjprHgHiv9pOZT
3Zo1J2fRlZdFmgkUXlbu6nmPvW1R2fQN8mZdEmr7Xk6nZNkCRpZslo6AE6kqlPVcIq0QrAL5q1Qg
KtqIY5EoRQ7Oqm4AtaFPodbUDhZG/Ri3uuQOELLLpJNFzsIC9jk5s/2EoXwN8WOZdjZi56m2D1ZU
fSvCABR7MNOSuHUr6je3ttWIMqZRS8RAgRK5N7QwB/mWsdMR6LzsZDuTSG2t3RWPsUd1LMFvueul
9bCF7V/SHEXWihCoTzmDnAZqSKXg5vx4jfDSwcmB+9rPkAbraH1kGV0z+h3QiZK/d8TbLFmrlxCP
M2PvkmzRKnbhhT8rBKOU9+bsh1fla5Ehs+aMhP2L7XOFJ0BW61jZOuaNUDlAcdZVUjFP9yPxY9YA
zhrci/g53gK0IbWJXjXqNBcyMJoWG7U5LQQh5EbzY8ndho6X5g/n8yWo0ccOzmrUEBJzW6hiBSXU
Y1n66Gjjb/mOymeLrZaOTCo6OpPQezmTLmxzA3qGITIpNSUTZOGQN6nG/DqNqbEp2+JzyJM7WTmJ
jBKN2nZHxBCq4pJ7B1jlVTcYw4RoRAuDTD9TvDUDAlyPQYcrCwnHtA38O8RZ7Rmd1KWnKYSmDP3k
Ch3LOWznHWNxrFupyVzA9D+yeCqbefBonX1muQYOS61Li1fNAitfe5shqaDbjYqNdL5gTAS8IxUO
Rdt/6QAeWLkGa3NkIym+oY4y3A2942AEzFPowGwpuHX6cQOXjNQ3rL1gY4y/XYIf5e2u9kSiiHi6
Id0pPMTVUf3nHpASJZgqM/XYh8rv/PYrJBBDcUntOF77pAKewDTXU6O55C9oW2VZ4CfOjj7qXlkV
GFIUHy9MeSsHsVRBDanWT2x5CDgY85LpSzhEK6KLrL1sDzy0jsT9PGXkVyUtLD7vZWk6PKj9FzVM
UHMMrVsimEDmszLHaPMFtm3WwfZEDzRmbKN+ENNDW94pzknswzd8ERw2rulHu+5KNhc4TIYyq/AH
5Brfi40BUqYhPW0c5zkGAV9hUniYe+6BsuRg14PR2FVkOkqbl8Kr7rSBBD1gyp/+9KVU6mGTQS8J
eM+J/Nz6NKlOnVxilLq+P3IUCHRdwWQ2a0kM6OmIGMPX63xkEVUhY8iYfcgKG47rhLzg4hQbwzqK
yesGfdc9po8j5e481a89W7KcrBTEL3A3Hho6Iy+A9Ad5+Fs10L3oni1reB2n2V6bfD5Zlid75YQW
ApdooLbTYG3maY5pzyHfTjQYnpt9ZXV1XHKdEtAVK9uTVF85qIdd9kHkKMGrbBGgcyNZyjp7HZQt
04OcoSHSSZqtXUPkmnL3nIT6AqXOfiok4yOfxvumNbEHN5N724eD1Qp4cIUkT5F1ppcOq5Lh7Hbk
aIkW1yb+j+lbw5R0owfhRlEueten8yS1xaVIWTcB+3EovjwKW7g5qF5Kryxx6KJO0kWBLT1qDKfF
Baj1eLw5dTasUIhdmYt1KjSCmDy9zRLRnnYhm5Kd5++zQxQamFZnjD8JKVgPCZfstTfLBJAlCY5J
Bic5m+RNOe8kLgBI4/Cgmq19a7a+VQMUPuqGquRNmaskWXOnVeOzPDcbOOgM7glNsWEUqxY+BR3y
DJZ5F+W/q+FNbaFqPyvTG7le2DbUcCnttzxI9mHCfMAdZ3KE2/bOA3vd0ebftNjZGkX9FDdfoz/8
rBtwdT/lM8tNSrYEVt169hBg4hvf2ZKcxEajrEIoxusVbn7MX2+yuyujgJTOiSha69kqXYY80b4R
F5MkV+wBOuY18Jd3dh2cCXHdF0b2S5lyFBo7XCFH02gIVpi8IhcK/WvQU4GFFhWYz3Yup18epgCK
0zGJmJC05B3GoczZxb2bv6mBetboCfcBaUsHZQylmF4TqdsR54AiDkjwL8OCHzg6+4LyRGUUDuHK
brIvZSxEIh7wUmVtOIHfhtT+Srv8RRoYyWNTr0gUCqr2k6CAO0iUnwqug+23X7r6DS9vbqior/F2
kb4NjM8kZ2jsYVt2ILuxXHxtX12RaB4VAGx4IHYMaFZ2EDziBfgQQvfbIspgq43gvPfhs2yf5pny
vsKQCUiSYd7oSQcrqsNCUvwGu7hzyXlbi1L7UsNh05Vy4nlkPDVwk2JvVjl87kYHE75sfTjW0lxn
JBhFB59DVDTsRshva3WTAoyOa2d0SYkyKgnE/xhi2LPy3efmhtcDAFn09YUx4UVylVAvHFTtp3q3
SrtPsEYXPphm7iYOmhEP/VcL8RFitoVBExRdkhTsbN+n7pthsiXDNiV6hxY1NkgJ70wgUuoQq/V/
+PS0p2Ss33rDbzbAO+vA7e/hmkGEl1ZiskubpSUSej+bIMcPOfMdixzrAI3hpxyvV921s+Fcq/aG
JCnUaBJGHQbz07HLcjM4n7kzoyiUdhKys5HT0YQTEJ9iIulmD1kiLVvOjz0pn5VUEBtqSDqS6zDo
d/j0QhWw6M9spznh1sk2Wno/5YJIC6hpJroaWUUrAlzWUWl5IvloHtKWhqKQLzSWFUA/PGgHty3K
bTj7uIQY3ZPy78oEx3Xi7+DN+3SAhNGwR5pbF2p4VxE27Y6htisXhNPKBLIeEG6a7lVOx0XlfZZa
+1M6WsmeEeDjBU3LocmbR+kpUiXORTD0YIhMzTjboKfBM7al76gI0WGyk7Pdsa88FkK/Ku/DXF5+
oF1mXdO3TYaGuJNudDiJFPvQgqbbnRli/lRTFmNm54g7QSPavlTM+RGeJtAAE2sj38JFZDWXPP7w
JZmnqkILAAUSDK2WlZevua5QdUWhlI2nWrlCuuvJHkzNnphRnCyql9wufltyfirfZb8Wd0Xtn7wa
uE64v4upQSYDRVcvvhdpBebZn2YyE0eR3izHzXYx8CbbPWCAy33Ip6ExZAKzaTzqQz5Tu/mBhI8D
HRhP/tikRJtRaawaWVnJt1lVxHKcrvrr2WPRK7ci+dsL7nCwxSmZVQfYY6+A8jg7L3KjkCc4mqOs
x3lvmFNIEnWKKRvBvyh42Qq1rVPQD9M13NAlfzgdG6/WuhTc+NTwTghZavtyfI/X5YM7o1eTLE8x
wLhuG/+HOklGWD7YHemU8uD7aU0lwi364WJYiNv4yQ4jPNvYooa7rBw+5F6jzn4nFPcWxKMtPFF7
2UkrtgE6DllWyXeID8bK0YmKrfE2TMr6va+eF8u5KgcpWfS6lrjlZXBGgSftB0njFlH01t/rXfxR
a9Zn/WTviMwmnqjmA5VVhTpsNB816LLsoESShUOpKgEF877DLGFlj+MxLacjMqkHKPqv3RTMK9T1
13L6ERMZLCUR18Y0LYDElK0ru6n6VittbU1ccNI5L1XbTH+mcYbBMMBxUDaakfX/Myb/rzImfd+C
4vY//te//+GLbn72P//bnz+8/1l8/c//vvnKf04/26+/Gxr/+Zu/+xkHlmW4rqNLO2Poo//hZ+z8
m+fjS+xLx2J+gB3tXwGT+BnDoDMdL7BsJrmW5Jz+FTBp+f+GQtRw2HId07dM/f/Jz9j2/mlo7LiG
4du64Qc+l/cvdr0ZBvSpIVBajhkRwP5IboAxkgQCLwKxJse9pEpEkjRhcZpLM/PR3U6SVGFQQW+K
RnYqHWETjgHvDt76CtGNg1XMUG2WzGvOWDXkq53ukX9cd310JkF+q/sQjmrJ0Zoqsz93BaqVLL4M
HelGGjQxF7eI3undtYLzEz+K1pbW6yTaxT914IF957n3k7MUx6Q218TuOeeMIL5YJz5d+NE2Waqv
DB373u4QSPi8xHWGZ8JYdu/27NxXNS+LwVA75DdbA8oN7WE/z02/WcCecGbyXhdM5xiMhfe47GHp
ht/AtqW434ZtjFNDqJOe6ezDgn6oSvOzHjF5ZDPvYfrH4uwu0b4U9r72kuauNUDfFl9a5CD4H3QB
m61vdnaXPZpRdMMoFUwmIZ488y9hWrQnvFngNyxX8v3gchEcvQIxpdTzgUzt1PMw0mtTth79QwAp
4QUcMM9xnqfJrLcUIBl8A+8jqWmk76zWrbFA6uJtaxtfovSmderV90ZuGutgCdZEyncbNV5uu+QG
MYvpHxO3DF1XhR52vSR9v3UnwoL6elcU2JS5/Y576DubKkzm2cmQCPfPdVRbK9fgs9/pZv9aMMnZ
iBluqiOic+y6DI6iT0fD66oMEdkYsfnUjuaTkw0d832QlWmIR2xEq9XuIc7M+zabADoxiCSInRLl
JEYdgZpRFXdDkjKocKU/Q0xYoSs5YMuZXhJyftp8GhBOVk6zeJvMdSlXU4Y/PJFrseMmXn/XVw2e
X6b5VMKMXUAYQk4IrC7KVTyXzyMsI2KQdH/d9v2abpKg8KzEZCXqjpkfPZl+camWAo+uX21dPNZN
dgK+lkKAEJ5IyoeSLdEtcMMjnoL3tYbFQXbMLesJw6Zb40hbzqp6HrJii0dc/pqN4XpeiYJIMAzy
Y8I89ZbRqnYYJJiO0QF2HA8Qah9mC/iWqAMGLrzyEVM31/nf7J3ZkpzIlrWfiDYcBwduYyLGnEJj
3mCSUmIenfnp+yPrnO5SHesqs//6v5FSqlIGGQHuvvde61sdnmS4InUhxKEYCD80GkqWnrjr7ZzT
ODPWwsPatn1FtHgX4TbmGYcAMyHbGe2DatxjX7co1Y1xOg3UqlGBe0tgGw1kCaHNbci5rM35lKTR
B4QbGAU7mBpMgX6l3ovfxRc9YlivoD+EtoEcKTQ2PfXkbfbufavHRw5918JUAXX8XRlz9wLS+ADf
EtpcG3+SNWCBMWFmuguLojzlo3MMmVxsPKdDhqn8Yzrf51mCmZ4EDsmMzlt8c3PVwi/B+jhhpOry
FXji1xQhRXpVYUbohcw4MIGo4/obf6e0TYIgS02G7PhUf29zJ3xyHmQeE0ojDZBfWXyo17XNSLDZ
ViFNfbws80haFLzElwLG826FRw9MmjjDIKTrzrqUdH3aFvJvVe9sYxUQq+a5mfPpKheIZVZHyFjT
zdE+lmVLs7O2mf2RTSrQAy5D/uI1Pq6LxCSyfNaHcIVouj3NaGZsj/6w+IcQQ1RDcRUm8b2Km2Wf
x+VddzFEjq74la/qn27VAc0IgtzkbBTog8Z7iFgIkDjdOKLaCfRGSuSuEAl/Hh+G+dlCatT9oTmi
FQ5CcuchR0pXXVJhOZ8Wq7wnq2JpWLVLzqpiUqueCc2nOJVInOiGRYdoVT3lq/6pXpVQ2Ax/yFUb
lawqKWvVSwGgp3qcdnE4Q3icPqWrskqtGqsBsRXt2+44I79yVx2WvyqyqlWbla4qLWvVa9UIt9zi
U7vquKxV0WWu2q5qVXkVq95rQfhlrwqw7F0LtqrCHORhmK7iU45grMpGJ+i9cWLRYR2dV10ZgVYg
SVatWYHozFrVZ/UqidOrbi5ZtWkRIjWjRK1GtFVNrwsFW7xq2eJV1Ua8otgaCqVbieStW7VvRlvd
5KqG81ZdHG8FaiCUcvGqmXMRz/mrik6uerp5VdYRc3qrUpPD+6q6i1f9XdKhxHu/ina9lPevmuVX
vOr23v9QdGj5uNH+uMpy1fllq+JPI1pfFYDDuxjwjy9XhaDXfXJWxWCEdLBaNYRGHx/nVVXY2tbz
JIuSZtNmWBWIalUgvn9FcLw826s+sUsdk0jA4RcmWzRtq4rRSr/gwDC50fMgb1b7l2XXG3O2n6JV
AzkjhsxXVWS06iNBd1BoulMwIp1sVg3l+7Hq/0dq/EOkhlTKIwP8/z6Bfk70j2pNF/rzEfRf/+pf
Z1BP/RdZ5RZMcOg+7nrK+58zqG/9l+dxE/i+TWIEh1H+079Tzt3/Mjlggpnnv1iuK7mMf6ecWyRx
0ML0iXiwcBVwhf8+IT/9EUih//LnPycvCPmbw8r2fB/fpTQtW/LthHp3YP3JoGAJM856J1YXUP7A
Y8NuerS7F0eUBAo303zgtBg/OLTna7HIU8kitAUQvE9caeK5Gm9/evv+dXm/Xc565P3fGI0/Lse1
lOnbHLM9Jfi5/+yXAE1n1VZdOBfJCRw+cMzA0PpBMET9aJbf/DrkZAHvEJp7/Tj6Y37++9f/3UH0
r5e38Wn4+Is9z/rLidxP1aJ9y7Uv7RR+rUBO3J0pPMI3KS8jHWd2m67YDXV31Q4t5b9/bfG7V+T9
xblVuFccR5ku7cXff/Y2HuOoz4R9yYrR+VaFcxYo9hRCk8ELt4n1wUijC3AeMnOWMwqeN1Xk56xK
i0uq7S6QDCVQKZiEsY96Of7Dxf2ez/HHxQnqJd/zTOG77xf/p/tkbDLSRIzWJk9Rt/tUN18dTLOH
pgk5BGly4PDuRkzbmfk4axJCUgQ5fKgdhcY9r4z5xCbSkOt4+PvrslcDzV9uGJ4G4VuUUhRG6/P6
5xtmqnJduFNio3UO7SBq4Bbprjbhn/m/zCyLyEZgN7ByY5cuSOx0PoArbApndQ8kQXbUqW0dpR4O
Kidwdp4792CYYY+3PEofTUEcHKilqW/vsBUtWli0LRRW2Muopje6WvATq6+KLM6jn9m0PUEIxklU
varO/2iklv1iZPUTD1l280W5M9nAnkkNP9CIw/Hsz89AQH/p0m6fw4o8iUR78hSn7ldDWZ+JJPCv
f/9uid8tYuunqEweK2Viy1Auuqjf361UxGGP3sa+JFUFATnU9k45ApUabyNzzZC2ygQBKKlgoXll
+6Na87n/Xy+EzCBHCp50Hqi/PGhRKs08nmcb+HM3nnszvhVmKF+WHsiI1d3p5QVOPWssEfaJKL9T
5xnTh79/M/7zzlkhBp7tUOU7a3DP7+9F0tUtaPrevlA3/jKso+2CyQRUfVob53aSHviM/ml5+8/V
ltdUFtM2fmdL+Mvdag6p7XZWbl+kSTY4kqGdoa17FXlPVVgYh9Q3l0vhpA/QK+gqL+7NZKrXNkJ+
QsT8D4+O9Z/rjeIsgh1P0emQSJB+fwO8UIphMUDfVVl35ewmr9Lvbl6+bM00919Mb/7huJjvC3Jf
tnkyDodlKG9wmpYTie0JkSq1uPVdzKxqdhxmJ9jCfJW/SCZnp2pOe9Q+WcjhaMWS6PmQUQ85AioM
j1v/xxHl/3QKW/+5civTZh8z18XTtv56Z4eWsMJQYaIBak/cLuZPEgtQGZAyUQRTircw9L1rbWhj
2ziQJDh59qQhqFdZ1c2LBplCJgwouR4Vhre4Eg1iSxe5xrjaj/KCc894yIHphWZMcVOIYm/22bw3
YFMecpcSGf0yNUaNFCb1dXv8+3v1907RH8+tbUsEt+vtSsP3948qy31FAG7NfZPBT5mMmnGiyeWO
ZV9dmuFLH2HF+vuXfPdW/76yKnYj6TmCwC/8Gn95Pqbaa6vWbeQlcfzppYii+alO2idB7b3xndY/
+IUXB/Hqbnr/xYPJpN6ypiz+YVMWv+89bPS2TeYXPFZOKChC/3olddxVOWIWSt0wI4JbmHcbkEfg
AgbYxlMyBVQ/5qH2SNEuIkPeLK3ZCXUrj56l+8DPo10UtdG9FEP7D5v2X43aXBvGdNqESvFI2zT4
f/9kQHvblhKuf258AC5GDgnQ6daWF+HvCgHK7h0HzrXdTNfSF9H17xECj+u+Eo2MlazGpb0/SOMy
wlTbqCk5OgOqSRzoiH8dFEsVt3EJPuM4jd7e51QGpUj7AEP4h+kMJgtEx2USvXNlCBjBh2zEg5eo
5jh3nr+b7PDZjMCMRQT7lNo5d22N1CD1zGCKmSx467kvi4skKLLp0LRQLjkeMYReEgv0e7UXiH6P
iAzNp/GYiKq6/P19xke43kn/e6c5HH1ptro8uL4pab3+tQ9K+nxqT4W0zxFqLXhv6qO5IJKoGGUf
VFk8SmjsbNoAJVKjY0rBtW8rZg5bTmjM4UJ6Vuc0ZR9poKrtE5KoNuZKQi7knJ1SQ23eS6WkG9MD
x65XRiAnNGwj9w6BTJiJ5HlOV8gkNGRcDqinM8b8+IKHnZg6NAqWey49nYJLGx+aKI22BTUrHzZe
n9iOZoZcxEEsiw1xR6yM65QUH+Jv147t+59JW5I7DYJ/Y7Yri7l2Pe8APmorlzo+Gfkw7EcGmZck
Zq7hJa1/pvwM+xFj0ojqJu8xgY6gfTuLFiDHA26hMbsgQEUoNHtH1o3kWXXSCEhs9RmfQATJhhNm
0JfKc15Y1+Ljeixq8+F1Tqb9nMf6HluMsYaY0bDfoC6plQofMzIgcHfaTx1r6ONodNVuIDFqryDp
nDj/Bw0JJldoC9TwDjntmYQnDsQHM0DUMnT1x2Sl9U1nu+zDbbPg8HcnGF1mgcFPQvtPsXWCf1xv
4B4z+TDBQmyNe450oUy/SEgHC5xw0UOMgr0zoQwYq+0ymp+rIYrQDTnf+q7P6WWjJF2MuaLVHVY0
pHNgEK5pbLpikOcDMdf0y2s84s7wkPRS3bSfBstUDZey1du88907EVNMUlV4aLyuC3xAq+d5mT+m
UPYIx5JHyzHjE8aun+XkQQeL/WYP6aXayCpJDrbANUBTPXoaBgZxZp8cJTjRV3x9j7ZXHoswGV5c
i88cK923qutfVDZk1zAv1eoHKffk2awj7PgD6VTucyxCpNgRB4+iaINxUt0p8Zp8lyAl1EpHL8YQ
/gph9uxHhwYmwgc/mDrkC9rJlxte4Aw42rlirUmg1z10YcFUbfG8L2ONxSwtb006upcQyE7AQRXt
G0EywLIHiSJ8bj/0mBD8tg56I9xKT88vXhEHThVPD4ajtrIgnGipMTErbuuT8LN227loAL36ATF/
uTdzZzlyr0kkxT3nGcFnI33ifGML2GueIfloIuzP73c4OSX7rgi5U32+Ek34y0+AmuOteiPtegFi
t1RPo1c9sJJZoOUWP4gkYbSONuez3yux0/q7waPxMZRfGd69+FliXZeRk4Wkkg7q2MbUVw6ooPLD
2MzNXcsoiOwxfOoU4RGzNlg+CrHz1c+k9DrmoS0uXbLuQfoM1alAIAfIlBzENI3J70sjYuObb7ac
9LHFmnREEfONZh+DFpwFA7PcJ37ANdSpdU8IeL7ZfjhfuqJCeDOMt6gXtHAqSZoLn+qGcNcEtxV3
WJmctUjmT3Z4b62Eu4L2zVt3pUUZv1QWOpwaWy6ZMbJ9BNgF/KkozsifJJCxXz75sLfc0d90Tr/W
dums9ct3cobHc9nPeu9ksgoyzEuJid8K9jAc7tdEoFeqnPhRVTjdozCyCRfzs1sYjbiMXXl2NC84
VS6D64YlEGUVu0KfP/Q2+CDT4NMyoafhKIrhtLpGeq0ag05hB7dyBMTZoopnIah+QOGWm0wjJBGi
fqoz+veDh6yjSsKbFePxspbybk4xdFJfngaUQrEzy33K4IDOqZuTa0BoYjO8tqRw94UO/FK7wA4A
2WGfGre8peqaeOI46/CW+pN+lpgDQ886qA6WHYHtKY8dYJ8WqSbYc0t8KN1jxEQcBzqpT05efGzt
dLoa2H8/Nbb9MzKneeMtc0YZzZUMJY70vIaHU6jR/9RDEXiQIStS6ubDOudC4imN8pi46LfafEFL
3XyeOKFthB3BNOj76VogjI5nIjgbPQRyEkAXYzJF7MLbNTRf8YI584cI0cPaAF7NSYBdHpKK9MAh
agCUgekVNjV1MTknrRvjNHTiqQkJB2rgJ4QaNCCdvnbwRoY+VIkllfHB6jrespYhGVj4pAravnSx
bC8558X7oplTTJONS4DV6RlRXleVQFdB3l3mbHkqu5a3zCoHRk3kUpqp/kBzzL1EBb7CJvNfw0JV
LwwyMEl1JFoy7R/RKkzy82CL4YAffz8ZLE5yydghLP1zmTX0coTNpzIM441BNQSdAZ5lWQUjNcMu
xg0OXjqbuEms5wjd5FY51BII1GIe3czZY2+193WZf3CNKb9KfZ2H1oB92PS7DSSAGXtLTbVYT08a
C1Vro9mLdehca8sgXEcAbDUGiF5R5ARTT56HDXGUBDwXNWjPmqJabzsZ2Jwm05WP1pj1yIT1wQJs
9qXRM/1Xcq+mgvGk5TdfjYZjdjTbC15mMJVMyAizasyQzKaQ5thaXHiwmt7m1IpYIBPzkuGzRIVB
16ixy1/YIHExGY68And87jCCPHqaUQHTvelA+Mp1GLr2mXP4wsv5JBWGziGv2/iCQoZYAtFWZ8M5
1GADzwAi7JOc9465yIOqYsCRpSRazJPmHpe7Oo3zRHUpu50NYSJIFmEeJpju2IdSJiTTdB3aNN13
jM34HHs0NRNGPCRNzPkar702noEofKovyWChzl+GEfN9QPZQevDd2aUeBzWhqm6XC189tlXTbAdQ
UBukt91pVsK8WEP+4PftW2PJ+TWJ1gOYFbTxbNwmbTNRWhMEQpUw8Ml8uBj+Q9pIGn1LXQVTKaHB
drS8LHqpbP5Weuimkjy8mWUxGjLAmwQPwKmoxr2nAVvCRYRiJom2L2SS3uachgNubMPZv79i2sQ9
EtMkAR/8NY/EeE1D39zSyYO9bKXONV6GZMPOCzEsP8uC3NuO1MZTHJfePkQNd8NU0AfIY3yedw+J
ZM6gnG7UHhTHT5gJv+JqGE/as1+HUr3VdUq5i+qyDNNuJ3zze2aECSUJfkBIxU9D0TkH3ALc/5Z/
qFtJCGy7XE05PJSK+Utkd18twz9108WYub8LUf+0HfEqfYuny1IAOaY0EFPC3mH/gGIb7+2h+NJX
WYyMIGGZrlbgqXqZimk6hJ4DWbWMX5W6rM2wKZZx4FbTTJXyayLdkJFT8d1z+8+Ozk6gXg4qmfwd
SYoRhzjnsIzgIFpUuxOP7F5D+t2O9av26gyislj2cwG8pIGmDWMlZNhR7toZnGAYi5vdkIIwpPpm
WN50NLHZ9aI7eB+GEdxlO8lPHr/Pgo9t7OZXZ8qIQo2Z0jMC2eSY8vmsq29mMX/rRXrsZ/HD2Q+C
iS9S3zuRndGu9lLceVgVSFY2EMVui8zHDIyoCWbnm5VjYtVZm+9TPO+bPs82Ex9GZWuO2L7VbLCx
MWVFkTAPMaQN0JYcjDOcfzX6wTI1+FiaZTvOlb2No/J5MJtt4s79XshuH0pD7DyGVSbzyxbjWNwm
2R4g9bWZvGmXpUj29BgBXc0bTr9I0FG17Qi7JVEiqR6q1O723QABDld+O3X3vsYXm2OkOJHSlIQ4
7H2x1YJxkz3mT1E3EMawMJEiBWWzDMguVOTsY2c193b6OMO0Og2EEhmDk+1rAwp6EZFAt9TMYEUK
YhS7wU4kwthT9FVdQpwa0oZt6iPoVstjkz0YMvuKe+wVar53sNWktliyttIpHw23DfoQ3N3gs6BT
qe04I3oHXyc9pkyBTSX5ScV7RMDYoXQIy93Q2p/YGJ44i77ZiyJmMGbnjtwaiyraAttwn9FaJ4Gl
7YNswcqWS/OSMx1FqlvCYffiAyf0zdRlAD0ls9+JVc41j7XR/JwdSgxZQXmCRNqGI+hkWklYXjhW
Rghwq8i6mzGrRVGglCfz6GKnhd4WMrtTVZyXUeOSx4u4QgCDMpIz6xgA+b5OyKyXJYGKGMzy3kV8
mL15sfNznBz2DGm6Bz2nASkOHxIIZ8QgxmwEabgvihhZbxRdTSGbg+wwUwwe/BNmvM9FnT0k3vhC
MHTO+gHI2Db8H4PBUjm0tOkZ+0QHNGfKM6DdK3I5nLsc7QUgQfhxbOWbrIvqInsa5wVCxrZJhh1E
ssnP9iHYPCQOOJGiiu1Hd+Q5i/67LJ+WHOYAyndnt87k8a2MC96dzJGwHQZn3FTV99zAWNaVkT5m
1ls2MET3q8FB3A4OzyBGZy71tULSO3bi62A57ZYU7WvEQZCg1wFqKwGKtlO7rLRT/HkJukY/eKED
/XL0I7ST+tmy+J5GWMfrhZyckJ9Cm6rcDISGGXy7ZUCrV7cPhcLb7bnP5QCkCyAXyDCRnx31FUDw
6oyppseZ2J7UEhuZOlheycpYw1Roe/iJx/ufPVhDVIBtpRy3aVbBaLXPHtUES8X35LWafFxI0/QN
hgZbvc9JGZ4z6AXpbyAddmSN2cRQ4E2ze0LiXSqu6AV4FlznDERbOMcghyJ1JQeF7EThBFnufpai
RQUUDFErjhb8alcN31rnS251b8Q/czzpzusWZqHv2UXavmiZ5FuqHBlUi8C+zyw3NruOEXF2tsf4
6BbRp9Ksf4mI5ZmEAw65PuUwAd+dlz9E7HIhcONt5qsno5vrg8wz+ENJenTVEm0t038Zk3qX63K4
0gId75FfiT21xbK3fLpEcmnavYNSid0nIwzKRKEiRNZsJRokjK2vdDzNc0tuzYFxAeG6Q58fReS5
tLAISewZx+9yLPtb9KuoNsfECiaSSxzfEzelgJeyDJ9FwkF757sHc2gBspqV2nv2lD7wfdKH96/y
qUwf4mhFdcULmNZ//73u8FcZqK5YdaqEisqEP2DxXLz/8f0XipIaOr1ix62lTmG1peSZaQTyQ97E
D7VchSddNcznJhxP3fp37fvfzV38FpdFfESyEj2MlnGMTG2e3SaOHt5/cf7nKyURzU8YpOGceh/l
qL7YuRzQMU80nXKUoac4Mq7MfPijOzbXrHa4hcCm+4I5QZNgGEkIYM8PVd1jiTfy4lgmmGvA4SL/
dgED46eGj1SYr1TFEyroZTyAL99mio9QoJor6jddonTxsrTb6nB4Bvjkl9Q/boW9uzaQyPiCM0xs
isus2b9N5Z75kdDVHdA7zxDc9a11xkM8dAi3GB6ycBIv4SrjzXHa62LHCGMj+mMO2wxAsnuaRo89
ycUBTuwD3/aRpky0TRaqOV/4+WbDlDYjch1+VzvMH3Qjv82JVjvKk1/9gtxV2Q0P0NpjjCWn/ybe
FQ5d6i0tURrpLbgPDZDqxRPDVVsyfuoRaYkkvo12GUwJHVGp1XBdV8oRuRE7d8SxtkwRzgP0oiGi
zZOTUQ0SVoOQP/e9y4QY/erpBrhjXz5C8F0e6iivAjapifRDHp4wTYwXpxfkD8CVo4i2TtqcnEte
LG+zrOI704uba3Xx1fMa49gS5riZZoJEsYeWjm6fzcz1jy1HC9Rhwr0Lh80kRHhNVnJWXLRTPGqH
sIw8yol+KObimGXAS8yxmwIXGu5mrnlE4yY6m4lITxNmRsOAKKS7Jd4M5LAErTVUTyatMiIzq61b
+Brp4bJ3rfFzERvRjvGGc9VleVcNuuSEXMAKSaBu0HeNdRIfPItLLiPLQ+bYjIFqnkpTu3soj+LZ
iV+yNctkDJPo86Bhp9ci/l7V4O8mmm6Ek+zqxpE7w+oGSAHjVzwN+bHIofjkU2Ns3Tlvj5X7MXU7
lvdxWm68Vp6J6tBO7ANIlNp7np5yy64uDgTntmn1I7HTIC4HD6fWzO5qOdMrZhlETSuVvxXFhR89
DuoCG+A0RWfwUmcOqlnQekhxGHioC7bhg0txm9l+dBvnJ2vBXzIRwr1nJAkPvFaEKcAE3DIRHDfa
aecXItXZ8YHpVFH12aoK+FdTDuvTzYyr15R3H0+Qb1SrmJb9v+ty5IMF/ZMIon43+dFnjE7fDM9K
zqryXkAstlcEFx9F7oiLgBy2UfTozvVifDTnuHoRUp4ot71d1Qh7+158WlUTnbpB3egURZCrwesV
JUSiTEZNgKrLvIGsNW9YccVNm3m1YR7rH7Q2l5k4dv7y/f8Z4R3fvHu5cHqzlX6OifdCTopjMGEG
TMOKIwBMek4mZdE9D77dndgKVwNmXjW7vrIdkqcnuQfwTLRjYSOZHHChXmU/0h0po8D1PojaaM92
ShtjqcCBlLimG8qf4ziqD34o/WPTkiruwjpUtEWDegR451nMwLlK5loWXI06pXzOQ2uLGdBd7+OX
eBFfzOlLOob9TuaJ3tqrk8skCcx144rHYDK2ZDESBlhy9GTBMqlD92SPkPuJB1XOLHIWnIQ05GQH
pHlMVbZFB/mWQL7lTtpZdnljnE8ISOJgh7T9Xd8++hRkGIdn7KlNRn6TijEjG8Z8TjHy9DHaRU8b
1tm2enUyo0/10M/n9194jl4WO/1hGx4rqTeR3GfSagEPzRx+pGf//hXBEfTwSbjQ+5K+AZK/qLog
ukLGhnWbB1Yha9MO70ru0dKMsQueoTltOY0h3dbJZRjWoRx1/4hVsq8M2LoCxA0wZhWhg0XLDHKy
pn/iyasqeTZMlmYzgmLhxwLgTAwmyc/zk24pQizCc+eRtL8Ip1Cq3tdX8WFsJicYRP08tkhVyfVs
oOlNj2hF6UkNmxh34r6VCF6rPoGhY7N+aTlS/ffpOZaaM57s9D7ufxaNTTAHmSAGKHsW80XtVOGc
soxudINX2Wkzg5QY/0gXrt5ITBvHzAuSmpJvVnIMCJMANVD7H+vFTZ4Tl7AMJ/rZ2406VzNXPDkk
nAwdqyMlGWimNroJVa66Wb9GrA5gvS5TxLEYdYiwILDDxVvJygmYJZzPcTPZlFX5jUZTtjc7EGkm
rQiQwv4nORgWIYbGfWrNtQOCwT8iOcSlue9FuLyn0X800TGTJNC+DtSSJ1hOwShylqiBmzudw4H4
4X0/EZBFOiNghrxYvUPmdh6zBlELbbDZms+UnZDp0uVJihNiXQ3pIA4iZb/UjLS2ztI3RJ0hLEFB
7nSJv+9TVPApseRBgZtUYM7cpZxJzBncgHAXGpuG/JoIywyMvL11dluc0NiSRleFQVznASMFbxsX
tdpb0w9acwbVGi09xTGU/qIbUe+gRH8zaRIVuUsLt1lbPlPR7eP6m5tZ8UM8PS8xCd5LZj6JqO4C
lDMAfUoPDx1pApUFpaKHl2ZUYw81rmWMLcihsVpi4vBObcqk2MWLWV0G1fOzeTGnupL9plY/G7vo
D/h5nyV1NoUPwBWi+EiWaA8R4kYP5kzohF8L3xz3jfDHLc0B9JLZgiOBdWm71FNCotlumqmr+WYM
UzKr2Tl19TwQsXMQ9XdNM/yofFCXMZD1Qr1E9pDvOit8axWwgkjmewCkaIJJ3krQ82wMn8O1nTNK
a1zqoCR2z2ZT20RxFR9jUdxNbNX7SIVfx4J8wnTAWD21dAlGja4hY9kP2pI5DYSaY27KPRjdT2EU
ffVbkEk1QNptqQgXw1YlAFwSmlFSrcZJxZ4YMkyVhLUa5Nx7JZCqhbpda2k9uHP6qYslE4+sfUnb
/gfMPG7FX2PCaQHoNqkdY30h0MplpQDmRlMk6feL+WVpE1r4CerPPItYhrz5sPhDsjcwh7hRkV0o
4Emm+uHXa4uDifSOGI5t2jYFmVERx/RkSxZLwESYHS+fEGeJ+SpoURyQkX10phJ6rM4/Oaqtdwkn
q03hcGj26ybZJIVqdlmunhfDfp3NQbEeeKS/JeUe33O19y3ZgmvB8TmHOEyUXG9v45eTwoRqW8J/
1Gw75CH3tDzEpbGJ8mD4yho/N29IxHg8PP1mEou6m7ppRPAa1zurF4dM0AQaqcfhr5jbZaCRYZIR
PS4fjaJ69hd8twbCY92N5rmph2aPYnx6GghiWA+SNL9AKSQYEEK62gziphYJmEjvEyX8ZVyz3SjC
wAplZ+mnnEmVn21R1qQ7llVYiqqxz07Scgc1y1cXefTHlESCRxUPj/3gYzrQ4dF3xuwDsBAGqxBM
1HXMWRNCo04Dy2CePEJY2xb2PECno6XhRtWhL04ILeurbgKSEz6C6vim8qo+erOLJb5zH+FwwQtp
Y2CXbXowcwqLwqJ8Ejp/TJbhUgCzvheMDDd52X1Y4IldYrv0rnYfc76yAXH4IRxN28fkwkGpLnRK
y0lSB1tUR0VtcS9iD9CKcf68JsY38LX9XnzMw3Haa1zNZbZ6iezo7izJTxDVtHKqpbwV1fTgoN8O
Zks2e7MufpTLQImRauKjDO8bki1rg9/E/GRFS7jtErmxykwf6wRWYuY1DNynp5ID1zkmAcS2/c/V
OuwIregVPPfngjwZDHbApziVEj7KT1MNQES8gliHbFk0/l233AOtJG9MiSfyyMygdItpxwmwOya1
cRADevyMKCGf9Bsvson5gJLn02pCsF+ZjIKZEg280AcnKt8qt/9hNya+4FDcnEp5V5nAKkFNcmo9
wjsrmUPNrGRgiXzcS4cdmhmSt9Nx7XKaqKNjyT8nRRVwBRRoAmdMD5RD24sAXcx35tHdlvHgMwG2
diA9wshm1dRbU7foD8s1SkTND0W+EvWTkI+H7mXi1Ey4Jvs5EkWgJJUoLmnECy2Beqxuvc3hZw4L
Tls2ntzIbzoOvQSMJf5L3zrmOYwkYUGTp/YIU7e6KW6lM0bBPGdntDrRfjDcgtC9nrEk83ARF0Te
Rmy6YTy7B5lYX8OBTy5GHJFbU43OIDuZrJxbYBhiR0M3c7r8tAzc7cC67amlC8kZmo7gTqf6GDZG
fJY4AtjOmWemUxN/qvHEdKtrpmJyszXRpe6HhYzlxh1mtholTw6IxINlEkYxLMij/EXVFz9OL5nb
ncqh/dK6RUlMG7NBG2L+ltAQjLUzjplRfp+cjKgpbznb+UyF3kTRrtNz0EQNeZQZsYzeZLsbN4kj
yMuZcQ+bwMtwgSYuE0Mb7YhyXfwHP12oM9FU29eqmxToOAu7N2FrGUa/Y10dwH8bjwbebSFbNm/U
M1s7bo9Gj+l/MkaaraO/n5msdVqTrgHke1PFHcdCjSnKXPMpJjxtSHPKvVaENldef0ozCiqDsiiy
GIkb6JQIsFg7OaCSDklB8Rm59t5qM/9MwG76hIjqg4kqbVMl1kM+2sYBkFm5S60mDEQj9uqLNRVi
T3+muNrM140p/UqVjYufYIRD2Dq/SHQW+9RDMigIxUiKiAlIsm4bGiW1P57ZQB+GvAtsytJHRxP9
YAh9tdoWC6CKkND2ePBVexuasDvIar5AYiTzcRHUn4tw6RyQEtGhJYcTCQrgHfrgRjjcFhO8XDg0
H92ZR8WD9liboJ7icKRfbpJGqWMLR3bJbj84ywOGmx16mu5su7x0rYd2s/jesgtnnOll0p/QxRwj
q8O70VhUuAQT0ZBoGT1Qu6YtuYyElJAcFyG7WlXzYOWZoMwtXhZRrBlE7vw0Otgg2HG8vdc3V1QL
3b60lydDlXovqcK2llUjbHC7/2bvvLbjVrIt+yv9AzgDJuAeO72jEWUo6QVDlCh47/H1PSOoo+Th
Vd3qeq+XGAGbYBIJROy911wF4G+R3zaVMe+H2alWjemCsks6pqCWF5zS4VOydlrdvHNLLdlMAQRW
d6KCJBpc4K61tTMFYfd5IpNTDeRMvHx4CCkVfJ/75jlt+N5qIwlOge6vUfBsW214jPn61jrc1VW1
NJskhG06+R9Bjz0ZCEcYF/a8epPXjVo3/HODWqdles0bwQJTpqfaVlQko9uuPMWhWQKglV65qqtW
qqZ24d63rTOu+6ZoEO0Ex6Bu4cKaSXPSFgMolVq+rnQ1vTnVvLskSouu2rMNuM+ijiR77rrMv0ee
FiAssblXB+bFcg5KXpOpXnIN6pMjdTmqq+dFfkR7wAukqE7Xph7mDK7H75XuzDg0dpLvSM/rU82f
d1ps/aEBx70TNsg9zWz3att1B70OHKatlbduScm8XK0RLq2kvfInqiaSPbcfLuDWEob1Tif9hWnk
1z7y88/ydD64+OWcSKu+r1OoWrZcwk71znccQqFySa0aPbwV21C8xyEs5wkawlhL0/IYE2HtCMIv
+b605vgA/1+G8sNvzmL/UIen8p9UCa/ZGwVMCYvoycTgWPMpeVBVdv+V8HyYK6Tg335g7LyJ266J
v3evxTimRcpcfVX/QkR++zz+n5vnKf5e/uGwXxoeQ7f+0nXh2JZvURKLXvy3hsfQ/b902yJ0o1Ol
inKFTX8LydHw6EKnSIfiRmQTsiT5byG58Zdl+objUf7u6iZV6P+Jhocq/n8WUKJW0dHLeNhs24bj
22+r6bGNzBYKBBPGnPE6rB0G3FbVL+QrpkviOQOuF/J3S8a5hg3jMx2PADdR+8BLPm7rbR3Z3wXR
R8ZAl3JsplMbOeNLY4kYtw7KYLdaPn/NDbM+WWTiTn5R84NS3cKDQbVV3T4ompftajF1A6BD0jSz
HcLyVJoTt7tV39d5P+4SzypOqjHaljij6lZMN49xDgxnKE6A73817u+eWtdjmrmdDezjAgZWPBHA
UhWjkZ9Kw3OZrcputyCYK3IiSczRCqbyCw1SrtN1UfV8gwRfMC8HpkTlKZSNlXnUK/5u7F5EaJ3Q
ucuf6/VBqp6ro2ZrDORbPIt56laBzVs+hE/38iBDcM/jzNEGwkpDWT6AeYVdOCDzXYkB07uXrttj
8ZBOD3bVVHynTJpennTqcacWkzgpSOpoPxvN68dzGIN3Wlp32MwEWaazi89sRgR4ZQcQ7qvhR4cD
pNZblGks4KdaP7/pov6uSfRwN1OS5PF85VEuXab7uNtn0/AhiKgqCBr9YHg5el+mZVXU3AJ6sfcz
ISa9SsL7iPIzBKcLlOQXLH+fhyWxKONbkKZbV04Km1EMOytNNWCaC44tI7h7i/KMrC2PxPp+/ZsI
Zn3Mlg5DgpvCFJ/U/4/yv3gHzcZruntRjgzSnI5RztgnuD+LWeDa5DxTtNRunSDuT9zP/Un1/N+9
6zqrGnk7XZfVPtfF63FqHTAvQCh1NmypXqgO1/3+zWneblanDc2I+KzqvmxPz1QINK+u1VYX9+Ya
1OJ/vq6pfGCFxULhuPxWVJM3+q/em3VDlix7zfZ3pbt781EvX8Gbr+nNIik8RN99223UwdFoVPum
DU6Z/KWQcPzVFL8X0zYK+DX+Xlb7NEWSwkmXK9WWl53UJrUs4mWPCitaRyai9z+d9s2668dXM4nK
Px5y3ed6NUVXoyPkpb+5fvif9rt+nBZiRMB4/XJddT30uu76t13Xpa15h64aEYz6TkzHBR5ThLuo
cijsKmkqyjT1bY+85tSYGlnit11TxqrRm9wlPeABE9EZxT5GaFCIDqNDneN6tjeL6lzYAJE5VVt8
fmyM3uSHz0EiDh0oObXPn45T614OVvuoC3k5w3X5evSbdRRrmce00cvjyJCZJ+RXsR2Ztp86B+BJ
7GeQhNRynAEcWr/t2jPDrCyTj9G3m6r+QMXXvpMPdQgTPCzmYqQCKEaE38pn/iC3NOqV8GqnUO2q
tiEmyk/XXdVi7wgg6ql9CzsFRqBsPNurXhqKdnlCG1rT7yhwxLSYDWo/1bNb5IhUrf59iDr4ung9
zRhjHagWKSclwVVAHF/kt5MX9UCVCj3V2KUPU9BbCDFdN3Qtbkcpxe+9NBHhCf26+dO6TvrcUAmO
/0dxmtR7UPZM+RNU69JF/m7UltCYDpUYDArMU3LA4F360+whVzCK+Pbtzi/HqbWauq27xUOum0Vk
Rhk/qKanMGmdVyEYWzkYd+TLTTWxHIGrntpgpFpNzLN81JtpOOpa1J5Ug8gFtH+RmN7W9sPPk/yq
rBb3BIKg2inU63E7edR0CYMEmDvycLJ7Hn8k9F43al1U2k96MRlbAUHxNAHzPg2yIQVn7IuhPbYE
zE+pnAuoXtIFq0GUFTbNnn0aZYMeBFZn75yAcYzAtgeT4LdYHpqgxJM4KbW1+p+r/+8s/8lZsHDD
qJW9unds+RLMzksWxhxvmRTVFOBSgm5sKMqRX5H6YgKBrsMo3H2w6ILKd1+cVA/D1F89JkblNu1L
Wbso5SaIQJhIKREKI0BczaUSxYxKkJpIYDceqNKDObUbcL/L+J4vitmLhXtTU4G1oULAWlABJLIS
AVwYZQYdKX3yGiTZ/VOW9xqVOtoIVtfFEhjirkdYhNJNRnVCjd5QbvNbk8vddaVaVltUUyw+4zy8
ofGYLzETfVm+bn+1kzqJWs4yzdmZZnfz8jkLI0PMfOAbL5r13jPGfDdpHVBT6J/ViQqyXw3eU+uA
CNLByA8OjhZHU25XjSVHXqrXgjBjwCWX1ZHXfTpNZ8ub3a/7NISOqWTXA0iLVXlSDc5GPFNVl7uM
OW8lh7t/3D47IcnA0ks2b/ZRe/9/rFO7vHyKOiSIxx+hH1LP+/tyVO/6pw4TST4x5+B45Rehvq3r
n/tmUf2hqba3l3edfCFdGyrLeXL/XhfKN0ggX19GFxAZnRxuWPlqKdXb7Lqj6k1uxnvtesx188tp
Y1w/Dm9Wuq38Vt98rNrnX65zGMOvrYzMoA58x2y401WDSIlTve2qZaxif+30djPVHvwr//X2Vyd9
u+ur5Zfuq3NP5sSvTiObrU79P7arXRdU2sfW+PHqM/7c/fMnXS86nY0PAKqT3asrUN3rLq9Ooba8
XVYrXx3+sv3V5VjZXrTMuxItNV812e/FvMT0DEOSg9rjuv56ADLxYFstqMF+HxSIzjyZiDYsjN3p
qi195hkvPZBQBTGb/cxQ9aSaaUYLtcgmTQT0M9VVK9XmrKuYDV/3VL0oi4zNnBWS8fN7s9PLybLa
/up0VPy1J3OsKgKIsqu2v3ySWk6a5cNS+dkOQpRvwGnhutThqvfqnNdLum7m3/2ggQPeGfmEbWNj
flK/lesvQi2K0IGC8/K7cIak0rfXvfS8cjdkQiSSlFf8ODRMhyM1AhrlWOfaeEWHVWQBYsedasGr
yDc6rKG6X402yAovtYzDnq2vVdd/bno7xvRYzmcz+ZsRcng2yeHcdTGfoGyfbCDc+1nr21PrRV8Z
7BBBmCFQem3/PPfiR8CLPCvr/YTD88Y23gPBQsTWD59dCmnOVIwYu84QoNQFUlf5tqIw+Gvpn/1O
ZrrkX6em79dGzfBJqVEQH/Ka0foiOes9fqppyABXsXfQeh8dArtpTfWBpvf7UTgfqc6F3DidYWjs
dJ2hF/eO0eTZ1qPsaKGQlojz3XXuqkIRKsKAOodMt0MSwh8H40X0/N+A3b8J2Bl45f5v8br/m317
+pZ/ex2seznkb96O+AtGCSE67DOQi3suYvJfzEcPfCO0A2ghnpRkK+DB37E6m1idC/PR0y3hIEdG
gP93rE7/y4SOAyfHecFIGv9JrM74J4HDFpzGAz5FjYdpAZB8C11IjMoUrSW0Q5d3/g5pBAVBC+zq
eCwP6LJBZheHtmZ4EOImgS8Q6AXMPtPNq+/sT5ydP12GFF0DbMSa+H/gEihWonpIJnfrqqxWc2Z6
5y7A4KbVf/jUi4c1Kau4rbQteV133ZHW20QU9f8brMFbZb/8NnyD4jlhWqiroVD8Uz3vCSNp/cEK
DpRgow/IRCbDeuZRSlEHlxlj+Tl1gntw1p8h6WMHis9hZZDUJKyl7VtrGG7HGNHAv/l2hPgnG0P+
mwjbOjCIiM1iwK7L7+8V7mZKW7s23Ab742EuoJ/15V4k9Z1RRt4ld5mzoaWbNiVQdJw+KUh3Z+p4
MA0h5li3PcC1AeEDBCfGQ314GqrSvwA+bi6uu0+nwKMgtlgOuC7fA+EUl/l3k1Vus4moOdhUszdv
i7GEIe1D8V7qeD7F2vwY1Hl1nnBroJJOK2/CmWedU+rPWu05J/HODh9wkevX/kQa3+koK1xG7Rga
xU8/8Caq9Eh91UGybRGOuHV2ExgZETXditYDibUbPW9/DBMlWwslY/zZxY2eLO+9sgl22vwdEDmT
r6TcTd3WDYlejt3ec7OSUprhHOK25m3LGLM95AjWrsZe0E1+UIl5L5IRIRsayT0JbaDCdTafC3P8
EFCOufP63tm2/lkH+p6YZnFBJ+OAP4AfAvPAc7zxUsZpcmzwHHAGgs7p7Imd6UKvy45eZOCBymWl
0JhrPT9qFRZKVuQ/d/IfUkQTlraPue3MzGixqV3CAVxxEm5wiMkoA2Ju5SGUiztvzzM82Ndz/Fzg
li5r/UBv1j+BwtyXfnhfWxZ2l8CWp6F+l7xH2PM0urBT2wG+XVL6m4ZE5F3azshuoNVPg79pQ3te
21bVrd1muIS52CM01lZOTwUodnkMl817vKQPFFihvPPt9wY1PdQiJMehJxobDoBNq2je2Pn40TON
ZaXN6Ce1KaQwdaqfENrtAvfeWNyvobtoO5KjpJmj4NGf8H6vGKPD+9ffdVN366bZs0EMFYG8leDo
tbjr1qIORx+xnSzcL0b1PmbMQSBiju8S/Skc8CAhje56iFGiHDGvPul7Kx2fpxIxtvStaVufSTOm
NaukyrKd6/VAkYvphpI5lIhhb90LUoCbrIm4K+ZojzkA0obc+T6HBo4FidGtSxy8cCMR69SYA+bI
kNIh+VJF1VPRZGQhOeg4dDeJqOybAs9tOx0DnKtbm0cAxnJ+ZjFesGwMewlSaDYN2iJir6qLV2N/
ujZ5F9mbOolh6MkNml0/zXG2bFXSr5rQRYetvWtkAECtQt7B+Ectq6bri4+U0mWvdlHrU5U0lM31
WLXuuqh6jT0t+0SzDyoFUZhDTKhrEo9UyDpbte6aoBDmgpJlzh7NqKAkQ41wxliAQr/uaIyE8lC8
OC/ZDbUPAgFUSarLLeNTud2jtmGIX+D9RCTsZeVLq/aKSWaultFC8SjHU28GVYuDQ+sI14tDX13J
zBjpEMzGtmt19Gnktl+u8HptXqgRi3v5HLV2VhevTu+qC1PdWl0ujxAkxYCnhJOh+Un8594idN9q
3J5aaDyNKQg0E13PPqSQc92E9bmLQm83JMF9G+j7ES7bdkZq10zNeIrIZMSi/ZH3dwOGkp+grV2K
3CE5VAzv3Hr5JKz+JxVopyor87VvI51FptRtMyozDtbSLit+F/pR48GODWbo3WZNcwh0VEFUY2/t
OEokj/QhsQJqe6w7sLH+Ya47/JM8f49y/GuW+Vu3x9nOaRuBpXBWrGyG53so0LdRMQeXovhq6N4N
dJ2UIgOieDy/x1XgV8/dgB1R4eCYaMXjOjCbCUlEkqEWMt5DS8BvesCrFItSzHOyoxjm5YOJ0j/Q
2u+tO1PzJbBUKIBv5njz8niu3xULbkVTgDMfXAS46lblY7KI54juzhpx8orSxgXUhmkcg04Wsox6
u20jX6fCJ0cNPbXrJp69rRvnJo/f5U6zjeea3++XuqdKDkljrFnLrvuRuqiknNipNo1TJBszos6h
hySIk1e5JqC6bLGI2DHy73c1pet6t8sxX6KwH7fntJw+IhqWoniCaYMUS/CCw2nDvneX8DACt6EW
3LZ3cf+jGfNnsSxPg958tAH7Q8Zw6wNy2YOf8qoLUULdFdjv4c1BBl3vE6rQfjLeo5oJQWnZUYA1
RHO2Bmb3rZ2krwK1XGvLxXnPcXiP6o15BofIw1gnz8cvrEHjoxC+w2LwJs1xo3SSelUP0ju7hyZ3
7+llsYJ5U66qKsJJihhubZztBiCyV407coHbqr6rp+hzTBEltjRJdHTr/pS7/dYdY+vR6b8BPjXP
hof+DRPv6aCVGmpFq9kPsPotAzxEYThPZl4/OxNc4YoK0e2MUxB1AlkHoupsONNN5iFNF3g0EhaL
VouNb6JJIG8kCgjOKwDcwB1gUq3SutbRSGwMNsxLms17hhgHnSDjhhv7zjGjeaeHjDeFE1YHs9wZ
pnmu+2HaAnl1Qeul2n3JaOY4TM8Uz+CsJS2nkmDZhd34lRK8ZSNCqDBh9C6L8+/8xI+D7byLUxes
UIU7RJMjTCw+Bh1IyahsPjggwYcHKG1bb+oe8gCRkNaY35oBcivira0GCWMVe9FnCzgsXLsUX55l
2vrVXbIAkqkHFJIYg+RUw6V+7a0pDQfC34T3egRvx14eBsd6oBL58xiA4XDRwZyjINlpQ+iuTeee
kR9iqBCP6ak8aDGhHgr1H4AH5DsH7Cr/c+snMBPuLfM8lRYACBQ726Gq9h5arqkGZxv51XdRUJQE
B6ODxYFyEgu/TZvG70cfszl/gLTSU8h441jV3QSrkTdUHSHP8rdG2GurCdBMdzJz795z6/vWQeY1
aShb5/QL4CMQcO6nJuXR5FMyPWinGlA8T+35fopDvujZexfAbgCs9gEcUsjtEQkekzghe5r/4AbU
fgZRZCFi7qm+tnkJNzNR4JK6N3d4TPRBSq0oVbTQZoCWiVYUwHcFYKTaii+Ok59cROnOEB+iab44
3RSubE2/FBCNpmXoyW0+mAs6SQ9CEVyR6mtlpWAPhPEJ8URO7Nn64C5nLyahHAfRja5nH2CnPHuT
/m2eoP0GH0FjnFLR3NoMaaOkRMCYU0iUzBfch38UY/5YVmRn9fgA0Lcn+OvkLqqS0M9gSGfgGIt5
ym+z2rG2MYTftdqi1r1sNjKHsZT0iS+rDzUvmUM2mJ/VXkGVU7PVw3giINveagxi9oDmC4qHPMj6
uGftkjQvbpfCny8meoQlyudbWTfWmVq+zbA9WaWOny8AWsiVNBW/RhPvFrf2qT3DJwqjV8qmPf2n
exgAUl2QBqHUiosHhNLHvGrdGxTD7s0ozTNRh047F+0pGSYE3guvtECvphtD+xBTYHWbySsRerds
nTbIeaq6fH3Qw7e+RZYcacSm6iGw6/HPsFsKwOUlzQQYXQzDNwqlMRoho8M/fq42qTcFN707WzfY
UZHFsW7KEuWJ2eU3fmU+m/4YUR0yfdUqrFVMhB2GFVySbvKOuV7eE5F19kUhKD3FKMRc+lsvT+Ot
blU/Nc25S11rOi1deDealsVLr7PQgQ4rN8iymycd8TOHlEc0okeT8l9CUs2NGI32FoHMOzsz9aOb
t/mlmhEieFrLsdgrRvKfWKE52IXUOeAxBAJ/bg3sH2tI7pU9HGfUv2FOab42Oede1BAU6qq/Tdux
uIUOPRZBettSQ3Yw5voJw7+TJYLuTFV4evKn5UHRtsTkiZNBCoZi+58RCiKILGBVBz4m585CyVDi
fJDeGBSpMQS3H+uC5z5sogNlMZuyc794Nv+VrIGazYxjuDUb/ThQwMp7CUWLV9yhpQuOBWNhQDUF
pRpLDc/B16gQnGdc6cv67MPSLrD9vs1k45vj8+ghlIe/zdhg+ZT5c76yDwnVPhunY+QiXLSfehB0
uCXET344AWkLAO64DYLvTK+gEi1U00z3tv8EcYPbYjypZpA9rXRRNKlu2xuLQckja62w93hJMaOj
5q6SNXeql0QOgcXrslqJjpsEl+pGajsT+V/7/3Fli5ArRYi2glw4vsoJXlNf15zgmxSh2qWRKTLV
U801lXhdVL3rsZ6YeVZlNQo8mXxUJ+D5bWuddwyo9aCUhIif6l2bf7nOK2RU+U/H1Tz4Y6dMcbTA
DuB6KtdMCCRfl/OauLFafDnX9aNiVZ+lNononAeDOEIy63Q3edn/1fZQyPCy2jVVBV7X86vz9X3/
tfGwcGWo1EHLk5+Z1jYPatXNyHZmoUkRjs6oIEjuIq3IGHha2aNj5/sOYyL4bxBPOrAra5Mp3jEJ
225dpNhDFy468brPum2KoDuCkRVPGA41qHD4bvpV5OTlpqGS/Wbu3QaFcN7uai/Ibryc6icyu1RB
ysUB2t9NrEHwwyxu2o2UxVyM1voErF3sF+qe4IAE5lZgUAB9zOkPcdEYR5LR1sXNKBnWm/fujEew
gA8yNNklieLsQtVStNZhMXT4V5JUb4ej1+h3iet3lEzZc3OZubxVqJvRbvYPbreUcIVOH5mIL5cB
b8WL6nloKXZa6fOmlRuojFouheVRExckR6rsfu0WLsZysZy5kUqWEAzPvq64ksX+gqKmuEniMiUD
wZygTXUK2hEMeR0ySL0L1wh4AMnjDHjpZGMQu2gT8pRJXUvDWLSx2a3QtBuTmcopBGl3NsP7jBcb
3xEnZDrP62UppwtP0+lih/kHjEtdnsvs0YTaeEk1FHAzNWuIx4AvaG6VM03PiDAAj3HNprqBEYfJ
OQ4aK+QU3yPfNnc49FIu1tYHLxJnXLrsszZQ3V4zPVwyKvRLP0G3MMXfghqjhi6JPze+E+9Dr9Qv
eubpF9VTjTXOOqJafVmbWcF8yY53xH40i38BAgGzxH6Mg6rZL3ZEZmSOz7fPdV44Z2C1B0zl3M1s
uN9BWYiLazfNCQ/mrSaXenmnML8gTikc/LV+r4tcQisTLKMB6kbBqDdZcnFRN5bqYYIY7hIbFFZv
mDMDx+7Sj71zsPPFuvhjZ+3TJHlcAArhKL6eUtu4uHKT2u6MlXXxukMToT6NkAgTsx23oQ4Ol4qu
UzWX3Vkj675ybc1lqOUFFxPy4UX1shAX2thCT+Xn1U2cX9wubg9xb2v1xrK1Ygup7XHpzVPjjJAb
6nEGLwAz0DGz9IIj6Rf4Eb6YjJ1aG2pzAzADabBGEvni/t5T7a4a1zsnTv+BQCfqxpkaEWvI/Y2Y
eRPH8nuPctGtPfkddvKmVw1mmeAWDaPi3VoxEbST8xKNvxotBsjDCIjll66mJbOctRcUliyf1IZe
HlImPXUDr3ZUXXU2tV0tunocof+zjJePuW64fqpad130u9raiJ4h73Xd9UMhQ+SnuX+0EnDDKyV7
UBtVU4UOUwDU16+u7/qJahd1zlpdeTYQOcO6k5Ic+ceO3HC+QFd33U/13lzem0W1y5vLUJ+h9hu6
+HvW409EMQh0wgxlCwRhza7S92nvXrwx6jHEBhIiKHu+Lwk4H6zK+lxmQrtNGhMpC5GfLaP0eE1W
zL7xo3Q3uu1yG5Ags/Tpu95oWCWlPr+Gxu6xas2MU5mZ5oXg4z26A+fAqD6au4XE1mPr6rDaYTig
RfmOal+Q+ULhqXfMdEUJWs3i1ylC4rGVboFesEFdktsjy+giR0VhMUIKOFFUo+9xceQONo296L0v
QTHrN06ffY6Y1+yJbjAdtaZ4zaJ55CKQcbQMB20/8XaacR8uc3izBMXXXJ+9xyH6VnU4xDSTcYcw
OG8G5DjNACtGatK7GK8dJk8IuIdmmxbplwjiI7OiZbyImkASNrLfe9F+B2EoKMSvUEYlXbzqpuS2
E8OXNvDucxvclSbwsk1b9ISPzNNQpsOwXvgfbXme4/xTghLTvBHGsjeioI7899JNc10mkJ81aH5Q
MmspWzkz7g9WoVPtlgBKKCYzT3bld+taH4+IANMHs0xtIuj405MyB1+kg/6uxvZukpb1RdmNRIOn
tSHQRy0wx9YwIJ/Guv3a6TZolJmJxSKsXVx9XhIbZUmb7oFYOTtukptxJKNdiuR+qM14BwnjDl4o
rjMEdPgpi1N2WJC1MwWD0d85EC58QE1pXG37AYxhgCjwbEv8dXyndU67T/QAlqhwLpM3L4h2zIgA
dF/ddl+TAAXdOMzVh86PTx3hy2MJ0HzVF0G7Jvhl7yLon2ujKp070TNdKuERrES77Iahsh8k1bBo
OodCaFAW2mjcBHqwT6rcOmVFMcEsibxzHY/PZoEhMg0sxjmb8TpGRUTsLMVMeFkw/jIxBg6gIg12
qB0ZkJTbgNL1lCnxVs8hVSXgSXeRwO+IGJn2rpqjW0SN/RGUMFGO3imw2KnMA4TynyLy0jtdlAAP
uKOItFkE+cZ9Noc9+IgBmkoGaKLPxidmfejdHBRynm0e69w7phQov6Tl/pv0/XdJX6byZFz/tdHK
sRz/mfJ9OeBXztfX/zKgopOqE2Ckf+d7fecvR5DpdWDc+0gzXvurWH/x6yY7LCzPR8osvTZ+5XuF
/pdFAhhHAOkm4cqj3vip/K/+KlDK34ozLMvGXcW00IiYrmW9yXHOObxECPreqbbSx6nDh77h+dJi
c9TL8KgeJJ88c44vTHYvbby054j5LCgW8xse96i/cbfaBxWZvmSBluN9Rbw5HtHBEWD6GC/w0ars
54yv02Ge/R+T+7VrNOMsMhSsM/ldF0DuB0tftkScrXOlN5cYI49bSdBtdAhr1PLv+jH7YJKXf4fN
ykVrpxP2tJTUhsh6nUKDMYOZxikdvfei8nAi6lxrk+Z7M2y8Cy8i+NvDxBAoDXdWr1VoECikCBsL
3To02cpw42MBWHOTZc5j5Cf6XWmSwM1Qu6IpWG5t19gkTkCUqhLWu7pwnl0n85FuDc8xYtTt0tiX
2O+mo/Daj/W0hDs3a3tUxbjZiRJsugBM0Y/dF4KpOAWjQB9GM1rbY7APCmP6mGrYm1rixhR9/kTO
91y28SEsl/ndFBT6ESzc0bOyGhJPigKxNJN9MHuUsw34Y+CKTAjYPXp1leExG+grA9uZBV8xkaxr
8mzwPRjG4FV8powSUeNomquympdzk1oY1R/nLtxMtdHuAXL6kYv0MI62fgpuzovmJ3Dx5gVLd51I
MERWayLAMyAunpxsPTXFV9G0H/EmJ5aOtUmbYWRgBPYPAPv9miE9k8iK9AABciLpA8i6eYT9Wab3
HRiFUw+iY2ssD31u1Ceod0iRzRUaIsRusXu2oq1pDrrMEhPep9iSab34aVnF2QrG7ozH7yUBmHYJ
Rm/nfCK2Hu4XnyDzpLlrCHNPYqyHDaaMJzGk5qkL7Vthl/musOPpEJfPGpe37kPAGumUa3s96b8U
Luw//FHgV0OuNoqAikwTG5VaL46otsE0Wk2xpmyy2zDA4FXH+GsYsBsu7QTRu0myMgx+GE48HixU
IusUkc0mjed40xkxRQFQBe2C8OcwEoS1Q96aTIu/Fno0HTLR3aThUp6DwF4R3+iOuVYebRfZ5WI6
2xn6L27Bj+V8V4Vt+M5JDhbZWyNqqDniBtuD/IFS4X22SXacZywriTETvjOrd00zEEIrx+GSGD9F
M2U3DEOCrV0ASW60oNy0uN5UrmjOjjEWZ35xE9VE+jkXVX8E2l1sGMk89k4VrUXqAJp0c+eil9+1
qW1wHM+/hDPoCCZty8ZsrOjUUr3pu/YtLPALI7xkE8Y1U8px/mJ5ObDtDi0TeqS7MRcuP21Qd9S6
JZF+zD190w+CtDVUHcwr0E07zngofICflSBXMBfpWniY3xhhAAo77dfd3NoHG7dMqjafCtztGSPi
MxaPWbj3k/Rzhydw4A6E7WzGYl/jLIZuBCrEj7yHZuTBRUjLkY7CK/QCZ7vFpBCC8bBJSIAttgT+
hMR7c2uTm2YGtbR9l5nLTxHoGw/QVhgP296fPEAV+rPnhEenxPzZDKqA4RYOGEn+nev2NmHqHqsy
xoQcCevWKxBhY/R4XuxlXYLB3ZQ9xJYu/jJJKnXQats2R/Y8LN520qOPOQ/tlTN3+drOyhFKbQXO
s63m9UNTCtAwQZ/C45rgYz6EdbdziyI+mlV2J1rMUHrb+T5EZFwzRjbbwKmLHeMKmyl3D3SsK0nF
ZmZEscF9A+ds62dptRVo9Qvgv5DSPBC0mndIxJ3jNwxaUoMSjDLU130Ap2/Wop1fS8hC/hmNcLrj
RVWv8yTGQ2AaSLsusoQEE/FyWair+2GH+DRPKRIwjE2hJc2YZznNV0eiR8TEX1l3brVuF/cxf57w
zdqnRbMcG9ysUr1CBFjOFz9GLwYz6DvYxIseuOlt2mvzqjM6baPjkUPC6xhHXHLJLBqWOUmgIjdd
wrl2BSfweZED0njCKZEMX7OxxufURY4xSwhjG1vhJ965oHzj+6Xx443eGSif5/kCPotnUpE/CUf7
iPXS2RjbDQXbILhCk1IS5NI16USiWutG6qgzqagukFZHUmPtI7aupep6kfprfG5SBPJkuSapzvaQ
ac9Sr+1J5Ta1TeZdus6GT7PUdfdS4d1KrfcoVd+t1H/jh5Tf6lITjg2ZvaXiXF+HLpKzEuk42uZu
6yMmN6SqfJL68kUqzVOpOTek+hwkzaWTenRcYBH1S406dq7dapK6dVMq2F2pZRdS1Y666UCc8FAi
d0fUk290qYCvpRa+iPoGUXrSnQaE8o5UzFtOVW8GJ4eJj/9jLHX1vQfhxUdq70nNvYb4XpcqfLB5
0dYdpnrVSo1+L9X6jtLtSwV/I7X8tlT1C+T9o9T5j05zEyP8zyUBgCQQmDezvTiSDmBPcAJGgAEO
4ACqWkeAgy10DJgCcILCLbCeISBp7WidsZ18RI282evTNBZ7UUk1eIWnMCX6FEaNDm/kpVuDq34X
k2LZtLCCqVGtz26XH3yG/asp7pOt17j+njgEgCQtpj4VinedVN2RImz4NgQ8Jjxy1o0HXysyvZu+
Euahea/BBjlElkUlWxx+CFzoMrzh670TVAP0NFJ7TT/wyqUkwnaMix1IjnCS2DeiGtAKQcqptOmS
20wc8Qc79mlpQ8ZuBnmVAP8kTMKnHEar92EIdsqTuAm989wV+Y5QFvRk+CfP+1niKWwJqqin2uUB
RDl0JPUeXpYl/fuOAKkbMvMIF/iP64HaghWuOvYmqJx2E8CTWKnged94P8xuBh7GNFmG4K8hdSEj
2K7Zr13pdJK1w3slY/H6mVRo6Y7cZZpzqkzHXNsRjPOc2+z/sXcm23Er23b9F/fxRqAMoOFOAlmT
yUKkRKmDoYJEEahr4Os9AZ17de61/eznthsnRyaPJGYigUDsvdea6wKt4luqYFumBTx0GgkgDqrs
JDpxsgWAtO1hyXp9b1ved8LnCJ22h5/aEuJF34wYIl+/7Uyg0lj9BTnkK1hPWuBMOjGscQRULPEm
tqKqgBjmVniyXOQztdUxuVN4+GFvDwlO4A7qgTbv9a770bEHZ26AZWZ7k1MxIqYi4MQvw8S6TGQS
+hOzE+ywr03uHEJwkJdIa15D1anDH1OVDj8xLQl93uxUUeXSDx2Y25mciJsDZ3tmoDi5bM/+POQW
W64qgW+mj81le2j/+QwCjnZOAGgMYXKNXTwQpfcMJDS91vRLyS1Ig6J3dd8uVOoXqRPtSxvdAQoD
pGtW9bi93VGa7jFW0clZWQH02/96MMcObcGf104UM7wKnS+bBctafVkDXEuK8/Wyn5Jm2DXUMtxb
GyLrV2jD5lmzNnX39rS1OLyKZBV/O9+E/kUHln12V9s0GSXa7G9PSY1Qu3oBtfjHX+PaxPSBblsf
N8ONbpWPiyNA3hjT181KxPmJM3o1Ff152OxGzepwsUQeODShdwsV+G93yWY7sf9ps2lm9S4qfOZ/
fqQqoJYWvia2gqt4fD029nZYtmPVGvadbSThwXihZbBc/rI9EdvqLmnBXcqIr9tDuz5r3Y8atTdd
8xI9iUCDqSJqFHgjw2UaGISz2UHFIwcgHP948NbQIJHJ8qC85TXXSJeqVjVnNq7nXML1WZOpvaz6
9e3BHSSxCE77ngkCaRgs1MsxJvZPW9EZf4Yv7jpQ2l7+Hu6IxbAwUnVf/4ysJAp/nRZbfWDjyNrX
tzWrurfsUrSR+IX6W9g00RGbVk+2Uds8e3KcD9v/3OxqJmISQjpQglgb1KLPpo68I5hB2zrxZ8i1
PdNnl/ncNvRCyPIZHnWEdhIH0PZdbF/UsMItnEJ++m2HCjfShuMdZKI7x+2b+bfztx1Haqo2nRhT
/+PEltBN2Dafjb5eY/RWl+HEqkHjcDWeNWwI/n3atR0lb1oNF3nax2fKid+HYPuU2+elp7hc/nxy
lm3C2VAU5jPTbkIMgliYv0qih9cMcYthjv6kUxFLy80D22jYe5tAn8VifW2xyLrGQNO0Sw/zXL5q
RZ/4KcAcbFwLyke3exd8Ky7DqSkb57dGKRZYFxx4UWRwdxvPhG3fqfs/DxMhE77UE6iwsDetrN87
C6q7Bj0NiH3fSOznIYag13v3qxbWiMLHxqF202Ju9KgVIyBmGJCds9Vaz2VXfqqtA3dM2qzWYuwk
1KmdnisYcMX9NNynRfETUftnAYwW74Wi8luVreJzGhM8l7nVWzQUb4YMHT81uQT0PL0hmc1OpTU9
ica3yxpc2ZTfJdFYI+hEjOQM5pe+pfLEF8XS3kISZizB8WJmEGX9aQyJkynl8JJWRnWN6DV25uie
GMG/MrDGaMJGVVhKJ0w7kSvNBfCJ6M69K4sjWA5fh9VGSNwLbDJsJiq5uj/WHjepATlB1JDRgY2x
+3KHS2tZ91nzczKe3OUZPWlyoKVX7Opc3TEa/EFBkvuJpt20PiJBBs4KSaNU664LtS7PCWUPJQHZ
DckebvOJKRoqsMfZVb/COYGxM5Nw32TR97Zns6LNYkIapu5ceyIARA4nO62e3ebsraWegVtVd52S
w9U9Ilpa0+nNZWdhBwnH/L4nfIRd33Avps+hlB3pIs79zCajaxouCZ04gBb9NnvmQFbVq5txrzOZ
rwlyWXxXJeelK/Ng8jtLfSdC9qV13G8rcWyJof71o+BEdOxPTaYuyIueawJ+6C6Y+6pZfiqDmhow
V7FLx/bJCiUKRIckhcyDyZYln8HkB9NgvM4h9I/Ia1Gt2+8N+RJBb9bn3gAtOrf9Y14N+7g8LNZ0
7UjFwv/40SZo57zOi4MKRLQx2Xewb/etXfplj5ZIrxO5T23JgRTtc16RpzafjBT4eNElPxZDPace
+GYCHO6zGZEZaqk7GU4ns5gvcCiuyuoPDKgivLTTT0IgbnHevC6N/KR076vnkBRmcB0t5WKfhanQ
0dXuY1blx0Jkt1Exw2RPemyc/q0s82fe5U4fmGuA+YOAHFN4WciPJ2LVglmEOzolPUhRKndJ+LjG
1xCNj1NmsXGEInoi8JJ+zeDIQzKCokVE6QNVkaRceY/J1L5hhL5IO5xX1uFbEyE1GcnF6AyHDAEX
ifMCs4shghquRkK8T7FoX5tCeQSZlNwKzhA33mXZSnI3HIrbevgujJ7FT+thZ0H6xx8dB05PZpjM
use+dYHYa0FMSsUujtgra1lyBQv70rrwMt16zII4zSGAkVRjMgDh18uafXLiN/kwogZuZ+bJEVI+
5GTYlya/GQUAtEH3+7T4yGo78QeneiNiuvKrwduXuv4OkLUNiCy5IRdCKAgia4doFfs/6BXwyMCk
rHgGWPc8q5iInZxwlIgQI4Xwq8pj7yQUw2QptUs61tqdMKK7WBQw6UaRPlZEYvrAM4+tLZ+9GLJi
iVIykCYY1WySh3R2PthZRHuzJyOBa1Qakc594vPcJk/UxQzareSu9HJ21k7/YWLB872ahkRjfocz
ygyuEV/JoSn3pO1de4SrRMohoHPJD+jNX1aGCGhJkQe60RgoVfkTA4jEdO/tCi9NmHMhL4Sy4+TY
eSn/diUKDWFS8Zok82Nb0I3NlTkcRWfpFzawn7lrtJxSNALn4q6NmCFoEjdCL569dPmBa6K4J805
9xepObcusx9I7U5YnDeiJtbqbiCTZYjOeUxbAO39LgzdjzTNpj1liO23WgI9VoIwzW19T57HW0vH
+o5lLUjgZPp21HzQ9pihb1eBaanqhNDnU80adCmwJsQZAhoz5PaZN+8xXRQClj9cNMWBVty5An0G
o8WnJB4UKcwI1Oxc3HVN/8CA7Be3mLuWhewAwYU9R/fWD+47t/TBN6cZY6CNECoXZ0KmlY12blz6
8c4ZuTem7Ml6y2RA5bZ0rw5pi1o745bGhdQ6e01NNLxSVGXl0tCW1KJLHgal6z3qQ58EtsYqw642
2ZliNFgGXeRgi/YD3RvzsNk1fYHpzmiS50bZ+c0pxmHn5E5IvP0ofX6TnsnHjMLa79yqCjRrNIPB
2jf9PRRsxmfWt2YCIWkP/Xgscxth63vjcsnnOnGlZT7uTL1D78hbK7uBlDz655hA+ktdxl9LURf+
0gVeTSLSMBYP6MHnJ5C2hGzkybI3p0igsp7cnWUy31pI8UDNh1MV4KLQSWgxnOc2XamuMPxPNSNb
sx7vNMf9gbLiXqMKCxwLzHBhvRRqSagalKRZyoIW9cMjJCB4bBVSMWiMRj7dmNRb9yZndbKMxyUd
0UOaWLi12egP8UXlWRNMbXZNWCUgmZbkkGWgaJcy+kJgX96RPEHDG7N1v7Ns/Tni1M90wiPkwZbj
T2Wql7K/bwuXNDMmCQHzX88f0B/Midf7U77QgXOMHRF5xyTUksd5OJL3Iy60ydBQCwjOwDK8IGnQ
9ibGI7rIPsisL4r+9m/W0wZ8koOD1roIT3pRvVgsbGMwAonfSaSGPjkXftVHJUlJNqG5DTL+RHHz
jz4Q8wLIBVtwlCFC67Z31sUQYbSZ3XOb81Xce7cEbxnU+uJTOvxIumto1Mgy2RLtJBAmyArma0Pi
iqwQ7nVSffdC1AvMIprTnA1f0Vr+YN+E/jb7Bil6N4LNfwpTiLED+5YmeTIz3k8rx19TbCF9Ii4u
x8CaywXtl/Xdtmdc8ECRKZTPi6C8Srrsvbfkc1lDYO9WCoWZ/qgM6wcBONxXO61jLaLU7DnrXBdV
T7KC6EvwWFNfRj7fCcuwKnIaBNT7qy9cz2KEwhH095mUIFqmz2ZNNHdT53s7N/ed7p1DpxwPRpbW
h2VZW0lj/rnRjXLfS4DdWWeekYjktDz66zwVMCsc60Hqcb3P3RQIeu45QZuU1UOXqYNQTbGCEJjJ
Dxk7lEbVdzG6eYWjmNwe8k8SG536QJin+FlXXRh4fI95FRuH3tGnfSW87yN5RIRKsGvz6TpBpBAj
eRZrw7wHRCzr27jQtPCa8gV4NcRmbWbkqpvtpZszgbBwNd9sr0UdoYdeS6/PG5mv2foIG5pve/3n
IalilgublV4rJGwTiESxPgLnpPEfbOZjTfALkq1mcznf4iT97dQppuKJmch0+OPW+W3UWd/FMI7E
+6ycxA3DmE521p42+qJI71ESfXVpZeyrzOsv2N8oMud+uBRdUep+4S7A2pOB+0qJPG6NnyPffFVV
jusDb+Bu0aPiuP1cOF+xDM4Az8ClmD2+FGCV9J1nWw/GCD80AvOegRuTke2ldDoPyU/lrM0ySCFr
kyMWGAJPFduZCJThmXFXSwTsMgZyhdPY6wOdm78/ZJ1IgsVYHQ1rYW+t4JApNJ/1LmOnlmQv9ogT
A74sxND1oa4KBL0DqGkCeU9/0nbjlMjdLXf3z89KMT52I+rxRuo05dcKPArR1+G19HC3rK///LBo
4qBEmnLaPFkAwdAlOPC3VivXMlWEcqZwUYLGRnpSIoe5wB/uLnXhGhAq05RWG1ou3FPlXkv5e84a
yFvVS3vZnlnry+3Z+idqJN3wRMEnt3AzIa08uia6SrvrB078PnUvwtD5iE6Del5oxiV3DONSrc+G
lKQHrHD+0MIdCNVoIcEl2QithXrYfpZGrJzbM30ijE6gMWD007/rpjntC5ykF5eI0YsVDrgN6h/b
i+3HVld0Z8U31olCXLaH5p/P/u0lG952ryqEQtv708rJ5FQO9JYPjD/V/P2w/XjuupDskae+XTCV
UCaoY5URx2PFvMzWN7u9Y8UmwZeOqaOg5j1a86JfnPVhe7k9AHxLg7p5VhV34jzDOoc8fvv9f3sT
60FykD6DLl7fx/Z/Zk4EhMhc4SNRjqH7Qh7cg4d45DdY2SafoBZf8ohihQgD1PMxyUEpyit7XkOI
JzzB6GnNprJuS+7huylpaWsD3ew27Eg6slNYNOl3NWU/2AP5mTkjdjSIWtPL5N22i9ey4yxRc+HH
pU7Qg0Lo6sw98iXF4ZrgU7PNp5bQGB4OSZuvgkoCvGbr2lHRkDhI2tPAP9docfAhgol687iECK6M
JrrS9G34yblJ9NdSH941rAA7Z3DbXZRqHAVJfBk7xaAZ5CUiGJ5FVXzSEMfsaqdJ/j/a853KsZv/
D6IRiVv/P9OMkGRSvP9ESdd3f6cF/P5rfylHpP4f0vWE7kjDdEzD1WGF/kULkOZ/SASzyB4kNnSM
8kA3/6IFWAbMT1s3uTQsQ0rzX9UjHooS2zVthAuG6/2XaAHuql75l2h0F8GIBysAF7q0hTDEv/rQ
bTJAPIKxhlODcSXuwoixen1nJWABYmwpvt11b532oRrz2RWEflQlq2jRTyDHU6dl/8aUNtFafFFu
8aUqrQfGFi8uibxIiqvwOtQfU5/dDS4z4LWGQdPHoD05Aw+nyEsHxne9RVMiou0gByJQstI6FjN8
y8IJmVQtr2wXSUPWl5seI7XyGNpUpsRcp16lZzxlOoJBEY33ltbQl3sUext9QWBUa9SonKjieZNN
nt+N4yE09e8pG0V/RkMvpteQVi9NNOvJm5+HzHtpRiYwS/HSLPEHi8XNsdMf/eg9tA6RUk14N3XF
RYnmpvRl8KuOYg9juaDubd6WuHqJw/J5COuvbdYcaQHtW9EhsgwlllCiqaT6GBrevEMRRp7RRxl1
5o7ksYT10XhyKvvaIAY2Co6TinjPkWzeyEVYA5nM3DiGYbtPcZp0Hk1i3WIYYd0GL33LhpBAAiod
tbQiAElv1um+adxzIjhsSAXTnclfSUN8WYMX7qO1SJSZ2qMpvzeURjggiBdsRCckTFC58toXNe8h
w6BNU4khDmO0CHHEFDsYDYV7tibnWyi7n4hyyMMYcCJkqcYoCqRKkVPYhAb+9+1M0Vr6Zss3fQ3G
sJrqoGLGX5T5Z6d26Bso62mRGWH1Jk4x/mHM7yiY12+bMfovq/oSzRyHKiMOs57cL2lvoMxNmdhH
ZfbUsou1ayDXpIQkKJp3qirssz3SXWAE1VrY5pJ2vPWUsTuTEPGeIKnArJhhiyV6VS29klDSF/PK
4qM1F2+fpQWj0uiWSE4d/jt2bmvv2OjqflfKL03nDlcvi36GYGgQWHkvqURdkUT3kQnDjLmIjHui
o0Sakq+SLgerQ4+tM73VBv2n0fzUFblhRktMZrYVZJUIyOutPUpPO7xYC1KWRgKD96bL6DYmUyne
64g0iAHoOR4Kf7tYQs+jtxgP+2WNiVrEBxY7Eeiz+YTqgK6N8F7qiQJtyW4q4fvVOUDCfhqSxvAN
PXqquwIG6hxmCH9bmuFsE93qEKVW7M9hNZ2N7Oe0+p2qAhtcYTzjaWDb9yzGnsGaJ28EYY2UShlx
p957SCpMkj9XhrnXi/mIVe7DCWlLLcy82SuqM0mR5LPY9m2a1QepkvisDY5KY5Rf7PEUE1kVWoor
QXzR2SZyjk47RklFQFaWNXKKyIHY9Tznu4qKhtv4GL3pJZqMrkSUL2rEKk3bvI2pw0bznEcuheM6
1IU6LH1X4JTI74gdnGjQvEjQc7uhUqdIXy6L+qHq6KDc3DdqjnXPuwB0icBGD+AGW0vykizTQVf6
oxvHle9KLppmqFY5SUPjIT/X1gQrJA+vnSkViRH8f8dNf5g6VjLWRnfH5PuN3SfCMb5CackXozE1
37X6Pf+HWFgv8XZJPVEXO6ynZhGCVY5pm9tjRs5Q+yYVv9eRuHNYa5kDzaj3nJtyZAqk/rGoWIFy
NouHmigKwiTzHxoLmZ92Na4/FpbVROqXsZ8Zrb2volUjI0zaq7FzaDL9Gd995qdRDd+ShoJvVGOK
w4+IBbJ8uGb7qmbOLW9TymJZNs13o/Q+jIlcSHRXjOfrCQQ7dmdVhcfS0q5EYk3UG+ajihfsT6ax
N2s+kBd/Jswg3StZGuQemXfJmBZ8nrJFhtDHdIStQ4PghJuBujc5EDSQ3PsovIqEIQFqkU8aMbZT
h4TaJYrH0lUZiFR9kN9FwoRWlIchtm+jxjc4WHbrFxEZe0NRyF08u6+it0+li+aFXPAa7MjqgMSv
vRN535I5VLK85bQ7JK7ViAbjcQwJZqbxSrJnIQJioCmMLbpKJu0880HL+Sq0sLgzqpBOOY1MMi6D
uEp/9UX2yRz5tpT9NnYUpItUy6GsGg/WR/WjUoLP3NovAzdfn0AOLr3Mhc9BijcYHzbmrCVRazzN
jUJu5XXPJOd+gjj8i6zO18bJjJ3bdSwWTvQo1a/tLJ+8U6cACKTMbTsHxhRuyrxlNFDJ8gEPCAkB
I8ttYTXYu9yJUEROFzvmK1k03miptQQnt0gUQs8cfHwzP8wB4/DcfZd98RFjCidx6mtZcxroevZL
aFyLuUllGBn5MbcMe5/gHAtbQQ8Z98wuE/G1pt15ndrwaJMeVrPaz6h5tAjhVGg4t2XEhLryLFPB
ChySplrH4b6nkcTmiAV/Ee/C6T67S5RgxZyfFjOHc1LUX5N+kWvhzsEnUxQFow4Kx+FaXgbACcLK
bpjI+FwFW2OZ5t/FqL40lbjo5N0lE/dJnNWVEO+2FZNBEk7fOsJidspCaOZE3y3LGvyhurPHrzGh
LUHTYGsP1zjnZsLUNjosNh6aRw9cii+7rjjobXGiWUco0dj6GoxN+il6t+8rFp9Rai/tsLBUuBGd
2N54GtDZ1D0x2cu6QJJ6vEY0cifG5UAwzHCtYVTWyG534cCHGNe+fRqvaStEjmT6zQRSjMUSmIHM
TIzY3A65eGg+sOPI1t3XihuZNP04JKtLKdJelrl7m9SiLlPZWz4WJ9Sl1pPQVJAwPTt4PXfK2Ly3
u3Ldv7FtYFz2SRv5LLFHWqYesrplIogRTd4R88bIAGk7W5ekMu4lGM4dHfHbvIi37czxTFyyrsfg
ScN9WmjOXk7aan3KvINVOArJPJVwo7UP4xB+SdIcpSSBaNHNkyb53haEAXuSXTDFIZGMYxx09KrJ
38ZWpVcxOT0zg8Pi3R1RmCY23odahN87TMj7YYhJmCOQS1Llyc95yVZJaWyzHHWwocHLknAcpwL+
A+LtmUNenAzH6Si9pr8e6tVN1YzDKk1sCrZMewekzsVESut2lX5iB/41rh3uElEXtG2+bY7HS9Pg
ihzL7EuG0jLW2vVfe7Zj+Z0IPUhDVUWzFiuffokINCG8bn0tWhgYxZASXFst4SUus4c0Be7Um+IT
Mx9aCjMtJH2l/cHN7jDL75OeGeyGmN3AstUWGvFP4ixJyf0lBP1AY9mxfmyEXrk1I+qu9J2Z3tKm
XVC5+2A5sw0TGuSs5zZETKW6A7WnvXrMfA5ad4B+ZJwWSXBaa930PNaPAmXsLlYkKxIRlNIiUb1H
3mRxZACE2obpCNOBFUgz5dmr3YAi/C3DqRWnXJc0pAKt7bWl0yMMU/sEAzXfJ8IlT4XLOcHz6faN
usbFDdcYMfZGZFA469Edzae7qqff1mRhzaa9je7CLrsj+Rc0UGw6qJx65+KRYkGjcaIb0+0aYkxD
+92ZivBTuwCTAfb1k9S54S6WYrhbnrLYuVXo4nfQ9u0Lv+XVib9VbuRcTLS6OM6yc4ZWZl83nDAu
Sa7QZUMkdNtTJQ22OE72sb3CNk/kbc+YUl/ST5CG6E3pRBlsz3Aq2YWMrsT2VdcUzd1hMuRXjG99
UHOy+nhu3iTqjkNp6OZl3GCBwvTo7P/ztTHhpHTINM+72SDddaLd8fuppSx/loq9Y8jv0ZrKuOha
SCJ3FntX1FRJwDYHLvnkLgwljLu6HLRrA9aItIHC314ZtP0Zl0R4UyZ3qILBzbTr9tCuf/j3y7H6
bCYE5TklqSIUKgk93G5kjIucBCQljATpkB4mkALFkk2AKhKGNiGDX9OwwRMTgrw5Ov8YLbdnodXI
wOo0k8Yt5svtj/R1eCna5aI7KV3vBRsoPgqb2SRGTtlUE0Ahca+b9n04psN7xZut0Hx+VQ357y7O
i9sYhjkVTU8uWj0yIte0O+ZyPhmI4ycy67Vbl9vXYlwjYs0xu9ay1180JnCBUTrRcXtpL/HNzONq
L0f2ZtUojJcsSXXGVquff8ggAEDLO5ALTCYU2tVv1ULc6STVk7IN5Tdq+pr3Mv9c9Z69B+6JALgg
nUE4sW/2HO1YOi9/6y/8r6h6azVeYgYqi/Ov//7fbItq3XJMF0wXJ4vrmXQT/k6NyzzNWKyy6YH7
tcXRCNFbwoSBV0YKqvvSN+xqTEFZMtA7txLuXv8vv9/SXWE4rpCm+LdugTdbxux1cNFbOREnVN8a
yWaSQtBM1C82+0bbprveiS+hvhz/899N6+V//uhyNdtY0HHgKP7rR2fzr1nJUvQnwsJd7unuue29
l2lNy4usmcRycRJxG/3/3tf/Ve/L0O21VfW/N0zdJy1+pib5e+frr7/0D1AmwTWe7a2ZNbZj/M01
Zf8HLTLDc7Zm1D86XuI/HF3XHQxM7oqtXH/5X34p01ljbsCi8AeEa8Le/K/4pQxja2n97SKiTmWX
YtFgw8gvTVusZ9rf0IsNa07d11F8Mbqekix6qhDMHbfsla3/P6vMPtoqPG6vtgeHGOBGiPQkZlWd
B/2XvcpUtwe3nFtm0+trQeifD0CF2jsH0hAvO6Z2zil1S2yWJDcTlNfcMWgLYjN/d9rSJ2aluaeQ
pY/igXKi0qWEp8JM8vQunMDiTAai7F5/CHNydyaHztwqhSga2IkFnRJYlmh/3H75NMw6LfhluTLH
plMMNGZFT1D5UArQsabgQjYP+YfkOg93ObpK9UCkijPKS914yxdufAW2L7/3srtS8ZeL8EdbkQAa
leEdkaKtyS3NaZVHR6fOA3iJTOjdmcVYNxzGG0yWDJv2XYggGjkiEMAu8swTcKaGTeVYE3jFhPVg
aNS9plB+QpOdlVXRlYqmo26ED1MUf9cT5Dl9k3KTqsS7abx4IFgQdRQgBrRZEX0XNzsDqvxucWFg
YqGIaNzkp6UaXitB9F0X2pg0jPnQl9fKrNQxjdIPJ5XPqjaMc6cilkZL7anaHzNCtd1qPnd6OgXC
4V6p6tK36vaqG/1wdJd9y2D/AeXTHvQMJWyQz9h0iwRUxDyG92OIZidGc7dPa/nI9kvfFV1HaJxq
HxqN5k2iV7QcFO9YLhwPFaqXpWDQlOjjgPctveTlc6r3y/fWOEz1+D55CaafUDBFxvc5zg2ldia4
s5TZJ3v0gsqF8kE8jRXU3Vo9U7XulFdO+0WGGHGweh/yjoow0cbpHGsZE66n2S3iU1ZlHSJp6wXu
EdrRToPt5t7nTaWdOTRXWZf6NbLN92FBv9CHHaNBna9Xs7VHhsiIsXXSwTGNCT5dk2UEcOM3oZaQ
A/LqIT2FFnL7CO2Wv0TFfEYjm+yJpXtaMATgZDbiFxdeQTEXgD5qcuSwT4Ox6jrtQYBBcJSKzrYY
vqLIngOT256fUbNCJCv24xwYADYCbJkAsrSMLCC0qWwcil9J9jTHZBZHSswPy2gxB9Ls1wFEYTAa
9oWBX+6XpoiCYerOGjqezjSbZydKAVUZJCx2XGduM3LEmbU/V8jCe9f6lYV6/i0mqKG2YfzkTKxc
YG1gEix9VUy6L9FSfNXRmMHATqxTnMAla8vnqCIDt7Tak2cWYldr/Xw2HPj95nyEGUKwG/u9Yy4D
zx359mK6rp0AjOnFZbjqLQ563F8HQqnBs1W3EvFhVzfxDoOUdhxLuKnHfokezYmYAhs/FdIQPx8s
/kBBVG5txOLY5Sm0LWNiszcT+SLqPeUXM90mOlRZju6CablhemebcNN7Q08ejKkq9xZRJuZ4y+dX
NkzLkXSo3Md+Y4An/WTyx+9TN70J4X6VA3fbsa8DXZPE3FuPE4JaVEHecK0MMi88LUiWsjo62NH8
u4S6i6YsAkF2at45Sl4TJDBo90mkjfL2KdT7ACmWH9Hx2kPqobVY0OAEJokPNcfOktvIQZaF0Wf7
pg3xl9RCQtpiKNkvbV2em9A9lPwblV3+aKiqdOFkhyVz94TGzvuooAukeeI7bfGdRkYD1frOCscI
Im2OpGm49F71i8FdeDNcPPUQSg1QGEjVUPY4hKEucWAIUKHhbCEuWTUeGO6Hvqh9y0KV31UuaZZy
vO+05ESiojyge7kui/PA3rk6lk5V7VXf/rDwAB5Kz3tPauuthwd+Ngq0K4lRPdCvZQc9LTXIY1Ed
zZHmpmUh+GdpC+bEOcdpryEinr/PoIV8WS2ncJDtSeTlQMx9fG9G5nUcIpM70QS7tqedUozEPKv8
YjTDqc1QzDTAGplxplKUx6qLMCDN0YG5yHxbKfTLZznB56CHgyZ5cX+Na76qwS1CD/s7GpGPNTqR
U1pmv+oh+ZkWbnoNh5gpuVYMh3j+Ijvl7puZgAnbnXhCkollL9+bpOF6aaBztrrjHStNDLvKUCjV
kmw8KTF+zFOJmUlZ92PrzYeEzlaWTjXu/kXbw62qz9xanoSFCK0kw3D87CTZG/Ia9WlEj7PzbO6a
eNwiPxPje4c566lIh+cQJnbgehOCANO7touh+ZYuviXNHVIphM3hRZRTMK3gDpRHQR/qFB6R31UE
tsPG8QK5jpE8+ky7bhh+5vaXKI+iTyJmJtC2rCr5bQaueBQLMKvJE5/N9gl+IqnUpMOtM4tqP0Uz
AL0fOkBbHfSkH7njcJzpYSKcVzcjRiGc1OrUVagUpY5qfYIJmCTErkZl/U2bZ/RfmeH4njeGB0Gn
2s/Ccq10JyrW5S2xiBN2kiTQwZlhLeq/lS5991Ig/Mdm7i9ORCSlLhHsZemh1csDkLSCi58uka0j
pdVjRiIzAYe+pydvpjTSq+1ov2y3o01jg+VsUhO0oivpFHp1fUtmjZ5wFCb3o5ft7RHKUd6Zj6U+
5ueo4GuVteH3Bb4i0lBV4BAK7ah2uNjWgp12oNGrKts55mw2MmiY0MZhMXCvfUBKSl+k6egaljGa
iOy85chNkVfdwaYmkctuT3UTFT5oDecgS/G5FwN0RloFc1vshckUaVKxQ//Z/Bkj1Hcamy5gRXS9
oY5FpWdwF1nPq4LOe689O+7wyDQh8+32KhrSdSmMtJ8eID9r1F48kT5E5gAYpO1uoguybqFVglyT
2QZkknZe3lTFxWsZg3eKIog0VdG+cdexD8XchMHkcjNjsoqKWCwaAlx6BKbe7Fg2o4eSdmaLQC6U
bXHRmgl6Xqmj48nGA/PP9oB29txM7bdwKRnezDK5MAR8Tzr2GeFSkGNRp0dsxIfaRPgzt644g2Fa
kGeVDju7ovSlpeuPukA0ptnZ67SWq7SfMQ0YIrw1YwHcl+rVl3JRd4poiyBnr+DHb5puvvEuyU/3
mIEmuhZ9bu1m3uONs3C2HHs8E05TFn4lRbxXuZ1euLwQUayKKxsgkYC4BHpaoPDKYYiOILOsHMgu
EnTuglUEeyBR7EhHQz2V9Cts+rCewPOhcv2QI1BiH+oA+aN12ur2qR0gMlGS3FIPUqmYGFCNtvWr
cb3y5CB2W2x2LL39wvkJYAwl8G526CRbkKu0IXf9nN7pmZs3Zwaw7doA5ATEH7VYjdWa7rRn4trI
wT7/D/bObLltLOvSr9IvgA7MQ1+SBEeRoiiZkn2DkGUL8wwcDE/f34GzKofKvzL6vjMimaScFifg
YJ+91/oW3Uj9Z5garZ9r9jezM7E/MRkci3Q41OHIBFWA4RjMaVulZK6aaOtGJaRNneQt+MfZn0qa
sKFcOjPHWylq+2hU5rdR51iJsWHPXp5s8tT6xmC88yenFS+dGqkbvefyuDzETKpJSaT0csGctDzv
ymhTP0yWdeg4OTZ90gMszkqGAGZB6xcU2KDK9ZtGxBo4ntjRAA9ZBctbbVgr1CQZ8ndR3/OwPY5M
kn2rljBasyWeQoUR1lGwEzLTrqd6U9dPijpUm6xwIlBPNKtjtimtXSf0XmB9s8dAMd7EvsFXnies
3HkV09R3yruocxt8Tvxo5PNrpZj0sjTFxE3LfHhTu225p5U4+PiIiaVO0h0IFarhMkgekPB/HxO8
xhmWwZU9DvkGU8HJ1Dob6mX16EWi9TUPMYztTfROsi2wlPpsY855bOuHcLRrP22NnYk1c2U7Ysue
o32ds5GqOs9OkxdTFKjlM4KlwNciA9cEZvhOK+2HIUWs3abNznT45RbeDle/jXr/tY2xEkXO16lk
TKam8Ev70qK1zlgmGVhGR41xh5cYW1FFmxnVKa/03ChzelE13oiLrtcKGd3h5/Hn8FtENOBRuqwD
djBsHN4a10x2rc5lVe/EjqXxI25yE71CfmpAJK+olw5GN+brpkI5aVrkUR+j1gl2USg+LMd1z+iM
+jWpmatkMoNnJRE/Mrhp29GKwckrN4Fd5h5Zdr6Lox8M4NQtM+7xYZ6TU6boJ306ziaKprT/6lm5
eGQro85efHbqAc28MmDJZg4JX8Bd1/Ob4Ft7nxI6dGNafIa+mogz3/kEEFfrYerPj1XncE5Hbr3S
ha5vs3FG4gfwaqDz5VgHQtTKVdbo4aGx433l9qHPF47OKnQ/dJtU70FBWRXYrIy1aL+EKMH3QPdC
jZM0KhrachPH0ezdGKM/FKESM5yeuQ447qE0MU7D5rgpalIClPDM9zyx/BKRfpwoxQ89QVUhNE7t
qq6pcAumhTlnMntgPxxShs/jQxjGj02nZy+dHbNAW7z/ipC9ozEKxM3AFjLFsIBbq9TKfC5wADJn
M6t0QOdMK3cpUUrq1D5W9vDco3eX2/1wp9JhDlIyK9qcyyrzhMdxmL8aVX4dcWU8CFPo21iHCpiD
k8jKQhZWbUHMUMHpCHc9pMe7YrT7pAtjWONGuedOY27BwCHlxereWBNSG0ccRlFhfDetcUce6gBJ
Wn/taLj5xJ8PBxAfw8rTPvB6ZJyn+WcCXzdirgpFVDzqbLapMolL7RO9RUwgXjy4QicUrzO+EK7x
o+FAeWi7B/ISKMZyUgsMI6C0LMNzVbU/K5u5Dln0vpU5zzioMbUZSgalSFM3U0UHwCuq+lwnuGmH
5t44Yex7rAPbkUbmVlOFdnaZAXWquhaSRgMHbk3oiOl7kHXjNn5tpGBtVkywzKr+HEkxW4uqbZLy
thmdWyQFb7GDVzLktfG1iZ8tqrhWyuOAQhqo5VQpm+sqtjBEFa3IQNhkUllXeb216xHbEUxwQgVb
bwepw6MHgU180eZJlZ6KXM+Ruj1VKvhiqeVTpKqvQt5nI/PTkfvNUveXSwVgL6WASAKpfN91qRHs
EAuGA8d2IfWDqlQSonUxLx4CJKkxtKXasKB4o+XM6SCViIXUJFaIE236A1EVUtyjWrSQLyruSyzV
jInUNU5afy2kRrSW8kfWKeYBy+NZaiCXe8sNzpOgLxAKY6kH9v5UN2Wy8aQcdLmppfKylDfLQxZv
7HQ6mv4iz9Cfyht8HihOoQZdbBsMrv5Lxeld7YDo9uXZWvkSlhvSlVtSDRlo/OtFqB2Yfri6LUjC
fyUeLvf+7mGLXKEslPbgyBeogkg7ts57qRYajGoeLD8mu2z0U9H8VBut2FCCsPWWqtHlFS/3DBE/
ZpT52x5dMbov+acKiQcc9uGByAf9mEsR6vL5GEmBx0xqb02pwrUXQS7JNcmxj66d1OriFjARc6vd
vmcUWEuBbylvlnse/blf9xq+puX/6CgAdF9vgnhjD8hxqWZ/i8g02hAJgloOG6WHPrrGVtEfDfn3
xhHyfcfXZAaeuie38Jd7mKnnb1Gc45KHuViKlx8KrigcJVq5Yq97VaSbeDEXL/cWc/HvPyuo1vcF
yCBbyqk7WDC/bjJFAA5145fRlu02B5uGNFkvrmoRDdqq6kW80UcZ5PjvG02KuSmyq2PtIY521bBd
DaUdHzS0VF6n4BJafO9L5qRDjc4BXXlrs8EBX+RFsabw6n89VFJV23hScQ6ujXGZnJmlUo+u2V97
qVtHdVPsaiTrvxODl5+7i7Q9lSr3Uurdy0X6DoQKobfUw9dSGU/WI4RYxPJacl5mpekio1+GpaC2
UcpIlX0r9fa/32RycplKXX6JQH/5Oc+fHD1vnSwi/lAaBhZHdiU1/nTrjNUkdf9h6RwN6QRIpCcg
lyPV32+WqeivAenyw6sh3QXLIDSWv7CWr6JfbAjL40Z6EwrpUgiwK5QWx11iMg5UQD6FDsukg9HE
AK2LpF3FlB4CQ426uzdUlOu4VTcR0WVAOLpVkoKlo/3wodd0Z53EOAypcg7g74K6iNCsTCiyZHiB
RWD2eihrUHpW8NV1yqcwanZCFda2T7Tn2vBeCbsb/CDfKnES7bDzXuMJd7up1d056shwy237R6I8
m55e+yNePdSM7n2ywgeDgPhtT7UOnWfwtvn0I4/HbAcM38+RVq4SPbtkimltcW9Aqy5wjBVsGoDT
BPrGdo+Knid+aWT30B0h+nV0UbN82/UeEQh5CI6myZ7LyjU2Yd59UtL1h96iKlXSe5zC0bET1kt1
JzJYF3Cvi7Ut2+VMBrArBWILG65/TEp+rasg65nD8myMCqmx9QDpoSmw+SA+VyEHjtihOsbIWeex
n7AxWye68tUkt4IwGdvhrILcEowBCDDGfShn3xVMfLh2NlZjKyuPwBfQ7hUjsFTZloNzaEnDOLpJ
o63SrLHPTtGgxhd3rxBn0ZQTvjC2ZybvbJW1dX9FFoVpz/hS59MatRKxA4PyWhrFC0mpM8IEucss
xI7pL1mbJETMVuGXX4WXdyvDcbbZMS8a7FlZf6R3T2+DpCtH0772hpSIg7Hzy2KE+THccVY0L3Sy
QLcMOwAF5DllkkIZZE9jaJHDUCT4uLi+EaIy+o7WvwnLpdyraUB19jsDm+y7LSR1a4RZ5kTfOzQE
q2pWvNU08GWQZD2ulKH4zgf+ioPIdzGGeZ1OKjyRIqHQf4hcPMdwfhRsUyHO9Tlwps3Y0/f0NGvX
eTRAaEusRljAu8ZBmJKbLis4IktUXJ5P+/2xGIAujPbGEuS0GKUD9tIEHNCETUTkfPjTSFEySMcv
swXZXRNPc63Me43h7Vz37OxUzHRamT1MGDY3Rut9YYcwrqaRLWZHjRC33+gVfBvGxNyEsGpAoWFz
aw0uJQCNrhMic7oc0NkNfIX6FH0RTaGvWqehUUV/dd0WQLa1a3Obdd546hK1MHtfZ8NFdlExt8xh
xnSwmuyxHM6Ggdnd0gXyhzOnFkcXEt9kyvtVaFlf4bTm+6K/lTkyudEY76qWm9hGu28BXNKNYqkZ
e3sOMxD0dC4SCh/svlFUfIUFE7MPtzZlGJnbpEOF1rNjbF0Crwp8pET7Zliw5RAqDxAQ8UoDyyWX
w0nge1rRmZNrJUcZmdNDg3enbC1y5wDJm9F4jIrUyfvkZl6rnFAow8E+T2sroheDX6R23xcGc1AK
VH6B9VjpFTz7JBBYEevDRLA4wrFvk+kqsOYQRmHpacI4WsdRpj1pgfpmJ+k3GttI1cKSsIfqULla
eGJt9WGaAtLjzUL8JLOKrV1kVxqSvBGRhgh3VhejYtSbl4jBCluTH4rCf4OIFGcxIlojRHvTqoa9
RQnxYZmouZHSfkpZFy4y7V7Gw7yNdA8Rrpm/2ESLM1UTdAqClFwVE65ZHozEdwr6z2SOsWbRS/Zo
dK/sKEdMp6xAaePGsr8MaadfVTL3/LbkyAuq2jqUJZPqVLHfi7b8UowZkSXAeNMaTkbo1ng7kUYV
qSVIji/2PZzdlZ4hCyoIeyHigR7ZwAreR2LrdgRHGBYwf1z6SczmRoeRiOHat9lcXqLsbonYWttN
fddn4FaKIba1F3b0Z+P5Pgi33KCIo7OGOb5BqFdOBi1afVsZzbTPtBgngHcHJ9jghzX1nRYBm1JC
UIBTfMZyr7HpyjF+oqEANxgqLRlUwQgFSdgvFJ6vamQotLHGnQMI8FhGDXC+DrpEHp7jmFAR1Xvt
iVHCZZBpnDPDPQoqusnOUR0MNiMVEWDO5DwPpubPk7pDfWCsEuYxbPgsnHhh+V5m4rVmcrDSgEMM
jniPy0FnX6vd2hENIDkaq7wOmnVehsODUPvHNs9+0gw0cY5GEiIiTPpizC1z2vxBfEjkz5Y/WG5i
mVuVS2BOEmZ3+prJNppLcqDkTQ1XhQLomLt5RFtsKsI9eeaXAXA6xP9bnrcDoVI4KodjJpp+Z5fU
DMtNgMDz170p6AIVlyIomjbQNhXW8hppcKUzWukVcZoCE/QQgwlXmw99rJKfTU9SYgiCDePPWsIx
EUCU89ExW1CEQXrGReUcPAJsopHLuJdoYISAH41kUpmHFIgXFX48ErKK3ph+kQ7jjfqVi2RLhQLI
2wZioSdteVh+Xs+ZvkNlzKbefapp3/tzz3gSJy2KWXurQjY4GrZHYS3WY0d4a6X3dArzmV0poyx8
bRRCNomTXFSJMy0UGWekqpU/qVl+MmaXrHKtz09mONARYXsVTiitVgNORLSRpBNihuHc01vCfUM8
iba8We4tN8SUsaVa7hZ4fY9SFKwu+LDsNEr8d5ZoP6seLdTkcm5nmNzZWYG8pFv2IwSbQcqrjZeg
hLKzPGSrV63Qlu2bCdrQ8m05Qfzbt+UIvNJm0jzUo1NvXGBYIBOSdOM6zkTDPk4hCVSM1eRTmWNB
7zwsVjMfRxIOT2oeKzvDtPM9Unc/l6K/328M4PPHFr84ceHy7vInEwyfQGe/kOLMOEVdiEWwiC9F
VH3FT1wcsZlA0Erj5qwUg7P9w88ALZ8FOjVOVHZ+aMxDBGmCgSpHtyb/6nKPeTQ0leKOhN44snIa
x1yEnAmE20o9w2LcXG40uTsAiUCSbRTgYDdyejOSzeRJg+dyb7mxkhEI6FBWmxZZ2kkXyg6sTAm4
DpG2IWE7SruD5hweYw81om0QUq3D46DbLMt6E/8RmegNx5gs9ZcbJ+6JMQ2dy+KX7GL3ZznRJeWy
fkC1GPdQK9FCsQmJOXYWN60Ttg7blpG2gaQ+MbAjlXtJ+O0roug1G1yYLqFQv98gN8r2WsgWtogy
kJb8ZZz4yqcpEVOK5BUtN96/7xm1Z5HrxTFqdZG7xS17SY3gNwOp3dd+Jo2mmymaHakjVvV9B35T
aJxekrt+9IggWJMqF66XLyIkUfyYAQeh+dGQuecyvqbz0Q0M8SnJqxJFmtsU1qk2tFPHCIgGJRHO
uxk4BJgfYhA53/eR0zF5C6tS7PrJ3C/ReHkV3HCNFNvleYaFmDRYcslr28DEEzU8de7MOMfpqdWD
ksav2fFihbl3wcANchtTKZbji7R8awVnmLFIXWKLutVzZhBHRkFCuyiOtfzT5aEJU2tneN1hMSEL
/g8UigTMDLPJQmnIvaAX1dALzZ4dSDszGYoYPLmCprDRf7f16ZbMSYv1nF3oYjPOUlw/XAR5PIaC
nmcT81kIWIVOVscH6U5eJDhjMUaAKORLLOXx2bRGs2d6sFleelS/TXaGKl6+UpxobIgMvUPZzFcI
ZxZm2mJYrjOip2oP3k98KtXJOET2fvmVQJA5lJa7yw1Yol/PzaiqPi43ejvKcOx/PxbCwJlgzk9K
n36LQmNnD5G7awGP83bk0cURAgssmjE+j3JxkT9rTDJGHaYQm+Udm8jyM4ZMOK0TBYYMAr1NMo4r
VX4c0UOBGOfoSG1s17Y4sSAD/zoZ5acgiPREXlszp5Pb8iZ3vwfQqRaPbluDtSN563F5BMqIZNZc
+I5kbgWMD9dmBHhdkzCv5aUu58vycLmZ5R8MCHY3wqPnvrzycVIwuRr6g9daF+ggqEv4dhNHZtxb
cD8qAwM4m0AB6kTkeXq0DU75HFQWHfQ3rmDKKrHzbFelzZOSbbO6ejZwqxC/11+0QmP7EAa4WzSi
V+m1rLDDnUWsXqkgaEayculZh4xf4JqIa5IcDJv2da1Byx2UI8pPuteV+KjoaxI0kt/cSn9LOvur
nbmXutI88CGpufOqAq6DZT1kCTj4KsE9rard0arKU+tUX63eYN5hqTcFIMkqd2SIe4TGoM2/hZ6O
9FroRHdVOBih+9ApUVfCcNNdHZtf+umEM+aMxJ5huwWuWO8vyZB9K9uMxdY89wM8KCctP2jHtzdB
r1IQQdeM0XTLAnUPiPjBhRO7pio8QPoEPuSqwabJ7DNt+qubBHj7njTYSH5lwuwa7fhxzKiM46or
fHcyfUNnY0yRSqHSDYeqKT84I7EfKBRl0PCAu6ot9rlER9PfIn9gWlCcptqyCVYoDlNR999L9Wo5
gfkRBc3EaEKOeEpqVJGHcILVe2gqjx6NCz/R0vRgD92nRsaNVkfiCdaAsW5LBYyvPP9oOvf7BJf9
WDTEbNrubllFPIJxYCPIBQWvICT86YAMgXVt6rRHLSOH1osKD/G5ox4WAeP/h+P/g89Zd2wbpvz/
rPW8ReWPn//r0GbvxY8/6T1//cXfrc4aRmLNptqzMSarRF7/y+qskZlumqonbc5/kn1idNY1uPq2
q9lkqkuZ6G+yT1P735ppqcQSIwa1/l8kn2ij/6oddpF6qmSsmyavC3HDnxWfqAl6hm7MkjFJUH2G
0Tf8Krb6MrmdvlOD8tpg1vUngww7UXTsMz20VmXBDplw8W2fOZcEW3R+JQzuxS3nU6xbb3gIIH1x
QrZgUC023mn6nlN9I1jYDqQrusk5ystDW14MKwY771yGBKqNNYw7wRTM80QHUdV1QdDMt3ikCaZV
T5AtmI5H6YbtRbrSghCzEZ0zVZCi45YdmzvUXHVKbZ316CLms8OcEZZTDxFWMY+pkU1r+BwMIuiK
C836ZMYMbP1bmUZYqyP1DsfiQv76DBSJ1mLHKDphz1iKlOVKTz6TiVRct3UuVYahQB+1a5pl+850
fghwfA16G2mrxcfWmmjd8jOD9jUN3Y0BxL9u+pfO5LkT6a/Lfw7TdFPqxp+j8Cd9OcegBxlYWBxp
4Tix8ozdI8AcJs5pUJ5CpJ0r3EObghzdQSW2q8vOJcjFvij5K0Bga1Jzh+kaN85FidUTxJVT6alX
L1DvKP8kDO4acKkb9G2Ta3dMR4y3Gx+C2S62s3PTxZ/khqzwj78G7XSL3f5Fj6y3Pg39/NjirnZK
94JmZpeP6dlOk3fNgsU+8DZTynhN3LAlHRhvemm3NdHCmnp6JlGZ5PGJHKRhR0f+OJBa0iTKSszJ
OXZVjor4XIFjBn/jiH7bmQxuwbjp2UB3IoV/5V0GnUuBY7/VU7t1lOmqzva5m17VDB2JZ0afRs5x
ENrlabQicDzaKahN+qehPyUw1hUT8YnhavueZy7bYIZXpJE1Xm20znhLRfYeWhnjKd9ztWsVWXsS
b44JyHhND1ErIwXkG9aC4d63OjGN6XcK/E8rjD7rbrzJj5GZ2r1GQuWY84tW75pU/ZhUxKdobDBA
7Sbq7sbVUBOkB+w/69AYbl4B6Kcph9NsVyTWAChvDZZrDUoeqUD9FB8xy6YaqayzhS6KT7AaT1pk
Iq6ZTvR9Pt2Qkak69ut4NLbQH8+GNd/lMUmW4V5ljmiyycQr/MHV++wCyk7HF5sr5FCZb5GRHueB
xN0KjmadvC/PMSEVHifj2tIQCgcFEl0dfoLYpu1bjLtwzN4ddTzZZuubfCsRYtZUULJx/HXTldEs
qpf4zeqTT0JSWSSkHS85qlN2Vsz0aHCe51O8D2AKlM10p3BEnOlCpJ6v8ZyeU3R5dcKxqjTPaUlI
0LhranED5vnSKPlZyOXA/T5G850m7I1ZQ0k8rM5XgvXzvRVfvak7dgNyPbKl5TfYq9NJydIzhfS7
/GDk8aiFw82JmTmV872FkyVoo5FRsZJvKTD6DWQ72sPmHmIpMW31fB1a9drR+C1RBI7ouYyG39ds
PN5P6sFixJI5DNZby8zKm619bLrfPYZZgN5wbPfPPRNWeWyn6chmZL5n9CHRUXYvsTauk1nfJQmy
k5iloI/mk00+1EyXY9Xn/TZvs8/RNP04fsN752vx+KJrjKY4mLyaFL9YvwdEWuj5veOTMoTzNmLf
WqXqfFfNQ6t4z0gHmIwnbMiabWn0LNPz1WnGKxjPl1y1SBvzq3y8osG9O8mwo+hllSnjd0LDX4UX
Pj20I2ESjfoREVwcBwiEdVycKJmwW44fnhV8KSxaF1by2RXTSSe+ueZgxsnqd9OxDO0Lir1KuQZD
+WCUiM8GbTuBWq8xXWauTUyFeJlr9YocDTwBd8k4INXB+E4n80ktk2PXyPI8O+c1r33k9JgiDgk+
aZJj18039iuPfT+fvKp7aUk2mnF80VI7sfc+y3+VGKUx21GDw2sEM2mF2qm2+o82GK9on7aN2b/U
OqcY9q9dEM1+Q7aXXKwY8ZNPqPX0xMLsSAH/Ihdsc2yQ+CePHle2LpnvGh7arq6/6MG9z8cXI5Cx
umA19YipO1re0b7IU1KuCZIHwBZ1K0+iVucc0zTAkSJ033ppINcKrjSe+Vbjw+aaiPNV7W62yTnP
QrVKxTXqkveO58gYwo9ef46Q31Jm2pxq+XviDZwf0QMzaflcxABcljNOGy8agBw0Sua3Dl4rOR+5
ryrRI4gDHJ8U05i/jS+zDiYREnpyBI0MdmAy9gwEgrVqda9uUr9jYpJYVu0jCYl+YC/PDDioHqDh
gdUd7GPCEvsAnjLz42lSfaAGRurYRy53XzIyRvYJneA8YpSW9elbPkKhLdPpNJU5qqP2m8HOgPwY
l+lkCuYkKIYJqGrcKWv8Yd7K1GnlZerLKGe/mpwQ0zXsf91bfjbN8bQbclozjg1eMdG3s2zQoK8z
j8u95UYxm98emlCg1lChpIPUk+22cSJw1HPCV2ESUSGM7sHpI0SwHhkZmZIFa/ZjsUGvirH5cjPI
LlGekKvDSOlVQ+VD7yU4Bm6xZTv7GsVM98OO2bKLtu+Q04DtM1FvJzW+gwyODlM++G40s4T06r6m
Lai5ij8DkSCI0S9MxR96RjkIskvlzW0/7cYmuCXzpwKUGdljeAJop00OP+n0B6VCF05PBzxvr7Sn
JfdwuemZ3RJjXs/72WkvTtSMBC/g2+wwDUYo8KFEXgtpBab+urtM46z32fL2EVcBv47c96bQXL/u
hXuMi/4bdsl1QVsH5ZnHTInxVW/T0ScD725LV3JFRtE6V3AUNxYzrs4isRmpC3Re/QM88pFQiItr
VuQEkHOTNsRWsIPtKxmOzmlOCPZJ5xQopv6We/MtRGzJyeZPAYWOibmYFPnuUU0QyzDwKlvavi0t
upotY+q8SVSOlQ8vejO9pGZ5yWyM4oFLvyd+x3egDM3JtNPjH4r6v3UXav9RJ3tA8T3T5dxVTdP6
S51c6FU3lgyB91pGnVzkaMIRruNi4uxuHODoDPRPZQZrUIuGTg6rd0NbHaJReda9NWSDWVwaFiPB
Atab9qU3CTTt7ghGEZlZe7nACHFt8/EWKeEDCP+H2k2+YihEVAuJOFEvBFK9wlV+T3R+v6OzPA5F
fzDpjpeUp4WFjUCXEaZcqATrC59ZoaXHvhlvfWBdJodyZcYBHLRSmilzLD4cSMh5Fr8zdySNgWci
fIlJtF85+I64BFJjBsp481xx0/p+0xMUm5ff5FLqpKD8mF0QJLituIS3Rr/LLXGTtZtdjfc6Uq8s
Q+Ngrg1KuiLi7EkFpi2MyQQWFYRUaeg9mvYGTPdjguNRTCDqW3lhNd68BPYObhjI0szqELpbvGPo
02fXCJ4qCsnO/Z5ayo0j7LcUuI/x/4Q/y7/5ogFL/dlKifaVg5p/NIPIMOm1+6MBbiAkPOsGUewH
F4wcAHOzQingDOTScQVDlXg1beZx4em/H1+4Ff7miXXVMA1LA11FAtqfn7g2YU3rZl/su8i65012
NpPsDLlBgDYfVL6MLMfw221klceYnKahuW+IXakmygPqcJ0y0ZBYnlknHYHCiqo5pfhuVCTPNd+n
/R3cM6ldkKPsZutSzjvjVV6Di9R9E167HerkKAuOIT73ikIfzt4xxMUAHK0yz9oH+fRBTsIlAl5u
UoImhFoQzXWGbAtkID0mHHQJbbSwYBKfW2CF/DYhhhidAgKdW2gWe6pZxEMfutNvnIJvMzHh2s7M
vdJzYXDVSOYbptVTTiIXnFcwqEb6Lt+zMav3WYO2PqtnwgY2bfpdcbLzZLI48XfTGCs6CQEoX/2x
yY6hPZ2YvZ9wvF1IHaKzuunr7NKBwbeCN6pWzljhvsnraChUcITQFQzzUs14YLhou2J8LBq/+FHW
3k7kpMB3Jd6Czwb3ABCTs00A12qa549c9Y2ABMxUWaN9UOLxMneclSZtIMQH77PKzneYHiFZo24z
YbdGtYZoUkY1YftPM2YU5ipy1XOVsV9InEs/pu/95Fzk3kqjqpQ1EbkmW4X2lCwVLZM9Bm/aM8SL
DoGnVuKj6lDzJf1N40ONOTcGQXMxmK7ycaVPJynco6hp+vhcsOkRo32OCKIYohn4T0pPNIA4TZ7U
vo7Ts6z/Smd4MTvxqKFXlkvt1L+40/ChlcnzTAmh9dD0jrJg6dnKEaB31tngMk55N+PkjP/rJXAj
6CG8KsV6U5GyrHJI31OQwFoIT5Zlvcl6MEfi33D2Fqr1lpnsE7MYEI24VdFzUtsPocXvyqa7mZlv
SQjvgkGsls5kPvU3o7T2opDq9uRIpt1R8ZqtLj1TzjF2iRimIuy6jCK4xj8Cuys9VtV0Wg54tuYK
dOJYN/fjwOfJ6mVy7TKLwpfXjKxyLh4haFS6YICHg9x6FWZ3k1sygdeuCD9UZM6YUDu0LAP5mSbH
dMe8oKamYC7ilFwEW0fcM/I4VtEc+gg719ksMOexN2I5ltXsXAU///vyAf7u75YPGq+eagHGM/5q
3M0mI6l108r3rTN9FC0f5DwcjOAL1RiX5R5HnDWKm9vnDxTbdBIG+vDoU9khyQOrjTyEVB2X385j
I1MO2S1LrWXZXn6Bo3+vk+lDNMDZvOkjcRUaDyNRaPGzB4EdYyIjzCFtHqhaBr99ShUd0RDGjTFG
HGkKrjlFo5g+XGxG2f20NwBQoWbvr/SIkY+hRlKx2B1idz4XZfymyVrHnjlNRjtv0LTX70CDok2Y
VDButOylYSy76koqcNWohtWlwOS8tjFhjXq5GxL8g+zFkm66o8uLhPhUG6Nal5zgcn2JZuNQAiMb
KhW1un2xze7k6yxOcs15DhX1otZIMZvoXYXV54rhbqjjDaULFiWkFNpRlI0vr+EZcvPAQOyPKbUe
5pNcAr0+O3sckfL8ax3vWTOeBbvvLFGv8rd1UXwO9XEHLPmYPiow00t2rvKowIV6kb/EY1fasAkq
sv6msOlNdcAbFdMP/BJayrSlnD6mnBfA7jKfCmhQ2nbfVN3NK/ub+hDXjqSeDTvBBMcuKj+s28+s
618Me8SKCyrdoY/1D4fffzYRPR0ipG26uu1YjkZ7849XzTihSE+GtNxLIA50s4GviNBBloKRHAwk
zNOppsvEYNj/h2f+m7JM9+itMnpTme3Yf7lsImrCaDU5xPWE2nUyKuy4mX3INnbO7os2UJy0aKqx
knr2RV4S/+Hp6QX/tVwgYdSFNqmqpP/9FfowOM5oJERt7fWOUoqdmKx0FA5pT2XVGG62Eb+jFujG
p9jC3WCy56PtFyXTPxAgtP9AQEC8MFza1bS0PPnfP38DoVGQ/dcGBXHqw4s81S36NqBBXEd9nCra
Jll3c8DHugDWe42rG0eXLLlkiZhltPM8cx8XJqXf63//iP6ToilfGUIElZBYSyP+5c+vjGjSYU4Y
sO0J2yFAj5TLyHhSWjDy40BZZ1i2b6b996X4RzB2irPpgz4V4K8r8ZPvqjd+GBHbo6V55lpEaO9w
TbxW2Xzv2NgbCSf+RJOGzpedTztZ68gGje0h3kusfcT2QPYw1Y59RDbe8gi/Vs4V2uC047sYQheR
B67nSNySvgFF+5a56ramNYDSfFf0067BYAEAYI9IY50SXKUR2BKJYCvrKBTAfk0ZNubhXQmnj3RG
uz6icZfmVKO5ulp/C6r8s/Z6fn3y3gApZ4e/1k2HwTJHzSpTAzqGUptSog7qB/FC+GXxD2fo3x0e
2Dp1S7M11dIX7sMfuA46AZF5qVOCRXq7lQUKMAO0O9+XvuN417rm18Dof6yjNYPxxH+cGqZmyJmG
S1Xr/uV79wbNpXPPmSnLsTaTWKCtnRj3pBzQH43XLVfm90lyv2Y8MGovXhgGHGuc5QZLsYyC0+bn
qC0ORXmeqQw8ycbXSQZw5MGg0q7LxHQ1BhJ0XP2x1U8xw/qVLbOqezbWQ/Ews1vsaVTJ3zvAcoSN
YAl7b9Kekz1THFeM2vOjpo8nDxWr3CEJes45nATUDOsp/2aDuJQFA9MPpC2sybHYxu13V+IItbTf
eCCNNiO0O92p9vGk2z6ZruzBNPLZzEpZMb4NdcK+m6znKArOgRvgDQ/SD63rMTxQxdWVn/fhY5GO
98EJXmJ8TYIGNf1J403P6B0i+Mgs42tDs75kqyZbevJqkFgZ5vT2tem5LOs0q4qYgUZ0q7mIEuve
hwfBZyzLKCjy58g133TKJugKxFM+jEryqejVXg8tMgv77VRl71pG+opOIXwdK+AUk7WfWLVF577Z
QrvKZjj9nNPk43gxZWiL7CKX9l7vZ5bdCDD404hGTr4PZeAqaIeXwSgZkFPqa4CIXPUjcM2Lo/3j
xedvdmzAAF3P0f4ve+exG0maZelXmRewgmkBNGZh0rXTqcmNgcEImtbanr4/Y1ZVZlZXddcsZtdA
IpLKlYlf3HvOd0Qcjv9l40T8R9WoglLutuL2VvCeOe3SsxHWL9tHLtGalP/DaPvPRn1ASpQiEC9Z
mrz9/g93UytDgGTRymCbUa7uKNuz//nvh03e/H+9f8C6yKq6/WvJoF3+9CJJ3GR9jklxp5pQ0iet
o8WVr4/tTL88shyDRtktE5v7daVyYrLzkcRjF0PrpAYJtuRI895LFMuzNGnrQ+3gI6HDGfxRVl8N
BkKjzA/E0x67iuy/NP1h6rxMM7Ito95Frg/ABYazYn4eIvl5TBmq25YgIXlly1mcO/IJZoPFOOef
0NQP2VpYdffHiuDbbRNpKOtzbKmXjCXyrFCw7MqzZtyvJElolIG3N6mx4m50/bIo+mNFS4ccv9Gs
n2r6L6ZlE/Zxlynp2ZqGR/DMr1ExH009PZetcgYt4gndctwWb9uCSlwNN9PaE5fHcY2uZsgOD+bj
QW7ZjtH7tOexepEGA0VgDO92pjDF0vVLY7oAnXLedj7jnB1k2YKxzIovV3bb0n97ObFloBlT7RV0
wmNBzG3WGOxqcGyxA8L2i0OOGKRwetxG8G39+H0Z/G/f/X/qu0vqVnr51333cwJgvKv6PyXTgy7a
HvU7ZEk1FULpNdVSvlvof2+6W8ZfZKBp7Et0Vo4SDKbf+eLWX5RtvjIo8UH/xk76e9td+YtqWYpG
aUg0NWxQ/0+td17mz3f41vKHFmYwavH+qDX9w9pViTPMCWpJF1oUqrgZcJSPrXKs1FFVPCztfXjU
Idb+CmmBpW5tGjleiDYcYuOxSeUi+gLNMGk/xZh85ic11BvzearbvvuKFjWvPlZDGYWfY2rCW0tX
NJwroToo5OuRtnZDLqPUkBZswO2oaj3vHlqN3HtX1LruOZGxoXhph5tnh5EGOEMctYATLBOo9qcW
DzOUCR064bGOx/yaCaZCUskkxIY/VgIqAVUc5vg0WFbzzQVKJFskdL2+IlAN0XkBHJQDeRjBuvBJ
IhKJh7x8FwlnAROATh70P2GxOFp1KrJ2U0ZqIgbUVqVf8jJTtAC3ucwElkdE+oDc7Qlno/nWYUsY
Ov20MFON8XUoVXmm/NPjDe54tXQRu30M9g+7e5prifRRjH0f72Mpoz8idrlInvKUZel+ihH10iFS
79WJwC3oDw1Ws8qQekfBBCD4bRVmP+RuGmCvqlYen3uEd2j2cjJzNvSqmgODXWN0aCxvrfCN7kOX
+MR9gQTvNKVQnCWRloM1sXtAIYa7z1Z1Y7HuhjU2pifsP43ywNpMij9TtVI/I1KjP8V1Xrugyxoi
g9K2rRO/Jz+Np9KU/p2YCcLPFQgZl8KCdCnLofJY4lGAYKDRE29Sg9ijoRQr0+Fl5UOmyuqt1Mlu
ABJDrJVTSxU55F0TGk8DMT6TX46UvG/WIOeSEwubGkmWF1E6tC0fNcLuSVK5K3WyWnvq2uv13Tp3
GrJTwu7pcjddrbuUNAcG3Y6QWD+m4dmB8RHG8s7KG8H80qgtUoy21gnWFWUUOPcF0rMZCQReWUQa
SZQIxyLSlcUtZF3c3ED1atYuiegGUCKrmwx7lNlyBKk5NRpA9Fwg70LEF3WJ6mGRd3RaC9nXqQyK
l7oepQdaf3IaYCSdmnPekzF2FuZoNp5L0rHk3dJYpkkDXVMVFVWLjr3AS8Sas4K1Juumiz4hBZUX
yM26PLKDXyPhtVaL5WEkS+BeajsmphBTQZep051oLNGJO4Bwwl7TrtKG4eJz5snPnK7jo9B2UzCV
chxoICh/NCPwxVlgCitEk0ChTg3RJhSgDCkxUYrjMK+EI9b2KlKdjIkYOgLlbs4JCGsgv6VyxcQm
uFYi0DdsdTmYErOiltoYpxnZd2CFsAUiiVYdOoli32rR9KA3ERq5XltgxUvpLhoUeS+GkfYsLg2h
47GVUEFdlV9qMS0fA/T+iyqM6q0apvA2javslJJU3iCiRxyPLibueexuZhUNP8ZcqveDCOQlzsQO
L9BgxGf2X/xh3uhBN0/SKzXAhEpQihZu4VYhBivzibatdpkJUsIuTMKruiTKdlT4Fg9wWHQCuZaY
aIOk9D5nhLy2JNK+l7Oa0ruyojtdb+kYgPvyqFL0flImJnLpud11rdzt1KEubxbOJzcx+vascCkG
I74MqOaZdjeqofAhJzicGoAUzyPCwDsT4ITflsKCQTQFFIDRAS6YCIsphqKiaYl6R9uURYYGGfqS
mQDa4zQVvwoxLR/aoeguEvl4iLlh7un2IBYyeaOr8CLWa3fuRyPHUbMsOrWyOKvvYhLCbtaIyXBZ
INzJClisiBBVfIK15aXs31YsYfA5FERP2BC4zQcJNcqq0y/XiXBwdFJDKWjjPaceIpsOchorAHWr
wGLQgM9C6gavMKD0nrS1/BwkUDeIBRluUa48UNbSL5BYukvVxBVmx7LbyUmt7SFPwb8nSMtXs1Tw
a9K+Dw2Chl2WT+wgCvAPAjZGZqulxIkHNjwsLMMlW8z4bCdanNnaJCeRrbq/odU8AkHqYDIr3VUS
kgCxcLQXEwaBOy11/BR2+XKOB3Px2MemfrPOENRTgXZgVSgHDdYOw1GuOkiiJJf21RyoiWqc82Ix
0cIMaUA2jXbs47k599koBjKLzltYkE7BMQC/r5RpGmRTVVGkIYwprSV9hwJc9qzQlIOlxWNSyWvt
i0WauGWrxr4QSeW+kQk4ljALX4wFbg1R48Mhzgraq7k2+T3jpjfDh3HFapR2qz6G50GKRn9Bcgcd
KzeDmTvaJzY4DJoaB1yognbvl1b+mUdTe9FS8u5rA31FaVZFYIoxaR4Z7jqhWDvHNAHXCVmigo4Y
ENylSuMpBgIMfVnGfSxMbHSKoURerEgnQUT/ifPMejGMQn+i/ypfhZCdGBOmEUxWmkPD61WikjHL
cnsziPZL6FHeQISsxQvQYsX8ilUxOkoJ4QvCKrT3pok1QNQIKicCVXWlUWpwnK6Km63YNItF122g
ZxjH2Y+46ThMV1PA+yQQYnmRttyPNUyJAzAIdVhnPGipquRemRAYWIjr4GtCjPS5UpJ5l0SQ15My
Sg9jV3fn2soTt5CoisYozN3ZChVXqSApWcNIjvWaUzONKj3fJlzRa3BTuYU+Vh6lEFxB6RSSDIz2
xgD+5BpWSqmG/ptTqCX0xOKbb2NxDSdt6/docyiZTplTp+IQxFOxTSBYPxfmO1eKRA32osRVWqSR
m+OupxEHN4S9WZ966Sgyh7ZifkqWgcqtQPKHVkAqWmGt7PsloS64+STJdcfH0zLMoP0SdgZicA8s
9wxBRx+CNdNHVBBL1n1ULfnjqTiS+QK8RUW+NhDDSG0xvhEoWe9z00REHZpd+1LjgPWVaa0vao7M
w89UVTZcfDUo/roMM8N5TlTYhSKdIAIMJfKidjM78fWE9BSLI04ZvX8k9LqOfdaXbe/CaZjOTOqA
fhUpZhGnq0u+YBeTh8THjS015BNi+tfCGlfiQK7vaSDK50e0jqq8lu7/l11Q8Ku6fBS/uv/Ytlef
SAraJIr7//vnb7vfvqcb7H70H3/6xsOU2i+34Ve73P/qhpyH/lbv2v7y3/3l//m3GLLIes3/dn+z
B9P4Uf5pd/PXx/xtd6P+xbC2fYps4cBRAZn9fXdjmtBlRQNRsWSyVPn+1d9YsmQuaVud2jA0SaVe
T1Xhr6JixYA9K4qWpcOR/W3j87fP/9e+OYfuX9b/Nv3wn7c3qikpMKwt0EGKrJvEl/y5gDGwIEhY
Awt7xpZVHYJcZ6QR0qS44k2FdWTRfYkH40JwTeLp6dxy3Zs4IaTilqup7CpkFKh5Obkx160t9LCA
ALgGxaCnTtd+9F0B6zSTf1CDW1wCLm8setQDct2PxohjH1tq4lSqSU2iGrhfC1zXKVZHLEexeCL+
1Vsh9kEH7Drq86+w87OTmGFqGBSshRM2LFNu3QyHJEaGcrCVojpZeRmD+BtP42KR21hhraFYfNYQ
fbuCzPKZlMgfSN7gpKgz25QZQ0YIVq3uGRFaKpUWtggjGXU3LCjLDItl95T1nVAeFjuOQ3fRjPdK
mGOAtxLc0BY6N3pp/qRBkDgFQgTXfxil6ixBpWurQ52q5U9N195SxM9GgXUwW+uv8YXYLR8LRn4c
qpRAW5UmHZJeypqFEUCvg4aB/BjjsMohpgRLzZHiYIsj0JoUL9TwnVd1sRfHj3iwfrGZshvZOBV5
FkDouooRtseGjutKJ/xZa+CQkB7D/RSfQ2nuL2o6nNoBt3aSxHdFq+aeXDE0qHF/jVVs50amNzui
bR6EhyKWIiqqWHoVtnLtBgEx4Qmzg7AuDIrirRm+0v5qyXL0Ms04ctH8Zlip5U8CP43DpA+O0vSs
qq1kvagFIpTVuMckSahKoerXJr/RA8C9LKWuzmLF61Yjuuvy3tgXvXBP1XCTMGY/9UbLkSYTSYEE
qHFSgaCJxCjuK0g/NPykFZwpBKi0CTtXMpRbZyYVG+CUMJQ6/wwriumpAeOzhL8nMerS+RO6XWIK
T0nJKp6a1S2OcwQ6YwHYcYnK40jdey4bSLrP1cwEIefLfa+MElPb1O1DQ+pcWa9PmAs9q8N8IigI
uNlfubK2TEcC/qJLaUmWh0V48HpRf6D7Vr9UdrKwOzQxLbk1cWF+SL6FPZKfR144jW2yuJwVW65r
wv2xWcbvIHXiYa5ICKgxos3RtJeJohdyAyAtreYd1DGy5LOy8QF0injBwUgKLHwKoBZpvBIE9o4Z
a34cxsi24HXYayTjSsF0bA4CFCQZIUk0EXtaNVcmCHywZW0id21aRzaMk1QRStHlmiPizHUnNkin
ROw+klV/GbpFdASYBYY1vMusvtNFCW0zwXqf9fW9YEa4kJqbMaXmJUtp/aYpIQTaKLKjNn5lEXmc
U4FOZh3xZqsszIQ++iHksZ91C9bftfhk+XPBhL0EwDVZ6Bp4ioaYkUbAHKUBKhBNliF0+7N6tE1J
EpgKUyr8i7oibQV4rA06oAMx3qGrI8q3Qts3EVXSG6a9Nv1rujTHdDDjXQ4kdTDXzzLfDAmDfqaN
HbrlXNf+FPW3QRt+ZSIlXUEmZidPFtJDhZkIVBhx2AvsXDfU++YMxOKkklpLjM/Q2qsSIe47yXJ3
iaBNlbBLe6x7Ls54Fq7rLjNCk6Rx9q9GvXEdNezxADh3Y5+eBUUGw68TI5KPaCsBVoCOqgTCoUTD
GaaTxNWxxy24SyMoX0KkT25aNre4xMg7mlArySGbB005q/DmvcSir9LTch8l5R5qxJsWojOKiuI4
CS/5tl4ohuxFoNyAOxA+GNZhop4z9SZYGJ97ZYleM/AiUCHwkhHJeaWc9RiL1ms8zRr9SRIZVnlk
+dw2H1EjX8YECSSOy2dzqQ3oiLRa4qzctVPyS6qq6YahM3bU1XwsRoH1ttCbDwAL7Cgp6ONU0V2I
lnxOYBpEughutcVIajGOo/5t3IwmPwoqRArmV4Tv/FDJw1PdA6fTkl9mP/eBDge6nrTGw7mvsYgd
XtcCe/yqv1p1eq7E/B7c3H0vNj9Vc+B2HOlDG5N5CqELc3MO/WGZr5LY+aaEQTGqKaTJAlxw02Rt
GA9BtKWdpUisavGCTbi+DpLxVMbSejYlqies0PBJN2+lqCbHVBJOSkYWKnnfH3OT1sEqxb+gBs+n
1PiCbEoj3Nqze8WOrSv7pZa8MpWGm6GwrINbp4QIrqgbkuKbkTg0D/iTqZLtWsIN7YZ44iCZtGtq
LZpNaXDzVBJQuNIN9dCZKRFc6Xk2HqIJorMgitfNs6LMWuFm+UA8+CBQmxPXBi3j+hGqZXrI6uwZ
g9J0sdhTRkAxMK/M9X0xJ5i4IbSpKqOBjuXfTCINj0J5m+RYBycEQRQwcbVpSHKyA+tftVWKpzbD
hItxOrRlffhAN9seFqgsbEfTcxMCEGM7NwTaMJCRXoIu7MMOsYuyOFJoVUcCkn+s0CFEQuyfFX0T
dFg/RiOavb4xtcBI5drXCtBrZVXeCZp+kCLm28Raf2bj8CMlmpHQF+yPzSaFZ1ACgqAwjxfxkVzv
hyVlGyKEIuacgaliWEFBLn3zKJJHYQvsTzyU714tJZo9kxfiyuX62NSZ4A19Di6EuVBYAInLFR7G
SHqMa0t2rIXhrK/nFMfOiBVU0PdzW4A7SlFw1RkgvTXtiY+WvuS5rQOzhqnTixR1ME0vkoIcCTEp
DZ3+0uysVVp2mRLB1qt1Vl+KaATpwEQaxRnRaL15LYVydaTltWujAhILtB8qMWeti9ld0TVaDPEu
gtVMP2hULz14ob0xyh9hg/NUNwbjjLIOKVxHApNmZJYjqv1PCVDMiVS2hPBgKmEanyR9RGRXO1LV
/qSbBBRaqp50tXnva2XcZR3TSKQqutdbQN76/CHBIeAyGprSZLq1UKC+blQMRMRGLTBXyAJU7Vmk
jZ7VVH5lYf2RdDFdyLS8tJUGQVjrJUdK1Ge5l2SIzwnrN3+02uf6TgyFoDILHUVvzCRfSyoAEZKr
0jH3hgj7kFitn/GUyrbMSo8+0XBMZaD5tVEwwtdQA+qsCepFBEy0Sm/C0Hcs4loGNgQQtplju10A
aFoJcoWe6PFQYlyTGlC9AsqkYRSv+dz4eaWYFGh0HMBaMrEZlRlpxQLAO2sQNr3PptKIV2SVMXaP
JINXryQ9Tgtp8VTC6O21OxapuR7Yb47uuo5uMUOIsJbnlYF+1sD9WMSWmzmebkmKNo03nrCKmg7F
mJiKSrPv20be9+E5ror6kqnie7xZpRdW+UTQTZDAVD1ZjmGsNRQrxUNmlA8y+mF/LjeUgNL21cFY
MEkTrFqLXg0ReMNh/SwEqTrgL6/IXKfNrcaPSTjD5Bvb0c2jLazbVGl19xXZbeY3U2L7R6uggviC
uBFB/v5D1tgkObf3ymQVud2qJjS2jMGUx6ZehHzfFqpEIXdCRUZP3YRQ9O3XZdKLPpFR12YjXjCL
NIfvr/7Zt//sZzOVZsfKEqol22PzNm+dGiCG8y+f5fvvwkbC+KyT9OqwIhr/8NdaVmBd//3RZC0V
bmzmZP39/ps/fPn7m6IijkvRJAXh90cLAjiXKCJOUDRZTP32vP/up5SimJ1XPekOt8D70ugSRdC/
HaXfPsH3U2U1avdCEazfXvj7Z1WL0y00MtPpVEgN1har1FfKTvu+FFolyuHT84tquwK+v+pyqLsR
VsM//II26+oY21WWq2HhSPSSHV1auaRiKwM+8M3l+/4nTMtjxWI++IbxbUPd4fd/vn9mKTNSwTKT
7aJM16AfcnyFcD2GDViT5TPKwRjlXmfQT4ev38QoxfIneTuhhFgCmOuS8kAfojgQlFL89tU//Awz
7U6kygW3mHXLUW60MlCtklCEnBWgViOp3Xzc+nbvyFoGiQQFIsBOMPa8BrkFCD1suYqIldxe5/d/
QB0Xh2qS/vizCjZ0bqxaQAIDrOzN/k2dRfBpc5+Sb8TE338+jrPlL5V8itOwONDHYcdd8JrfD7Ji
/T6WyIa06JhinYwamBrfv6GU6Cry2O6+33C90SG+v/qHb2Uog/4K11heT5pFcv32DvKuTwKhob8I
JaI9fH9lcsv+9m1cj6Q0xlRS9W5pDi2THQiHGlbN9u1vP+O6c9HFBNn+bvHXw12V2Hcppb2ix43g
v4iWHeQwP7r4HrmWn53gAJxfCGWxoz21SrdztWBcvM7YTajSNf9uPbxMftB7kFMwN3oQc5b0RMAv
1qLwAV3koTjlphOED62n3chr9U+6DXXLHR3Y0MF66Fysm97b9mIYbtgg2ndZ676kpnOanWz/Uhru
iyn4+nX55AeDywvmdvigUeaofkqFJ2QP3NhBcXoJH3q0hyx0kPXEkOgPyZ5V8I33RjAhLx7w3Fzb
X52L9MKVDkAI3R5/IkEYOCahtD4UK0A1jgVyMj7d9Jo0Z7W8cljWIuhWFHKfHJ4lE8Ec7i3tNWcd
/T4v19KagLT0yL0OTef1oUcDThT8DnVR4VnLFaOjbuzDyJvhlcsQYqoLrx3SEiM1hpX6dEcmNHEF
oTcpTpOe8mw3tvb4VZoONQsjdwkPhV9pTi+8j+w0mAFvQx1suAcoRyZfZ1LYpxMfa20xudKrg9NI
xRMkEN5dv17360L/lgqB3Reeeo3LQJyOEK6LivYFcQOObp1NNsyfisaE61MFkvWd9D6GHj/VaiLJ
XPyJLdkHmGMaxVG7Q5L7RokA8/vF8MIRLJjbFUgQn/EDBy6vjpdIoPuz1yN3oaKTu+J1ZV47g2S2
kj2XhR2Bnlw8wHMRwTFo+8wH89rsTfOah3fMWB7/U18qTw4Y7+QbzB+tcSGyr4QkPS+LkzwrV9JT
a4egYKKj7/FlSM54jiGwJvZBJfz2kR0mHN3J/CF+isNO41ibQfxDvEMazQEbfzWxU75zdIrlObxn
VLQtGanax+DBXHuEepY5y49d9yj63szIeqr2II56wbOKX3XlyoT9Oso9gMAfZXFOJ1Bs2bPU+m1E
1GlzFu8H23Jpt9vWV/jJYlHjfK3OpUZSc+wv5VNen4T9l8qN00xv0JXzWy/vDJ9YX40Ro8Yd962m
HePZbcg4LhTFZYmj5Qfla/5SeOd2dUo/uAQGTfBFY082jJt6w8N4KX6C/WifpXRv9gEN8HrxuCjS
Z72+WR3np36UiiBqbl35xsO3aGWgbZOrXglFjHBucDGyxy68eX4XcrderlyPnLLBeVkP4mfAL4dX
aiXvtDEhFbB5zx0syVxI+borvywaB87a3UuEJpdXXpuwAqLr8i9Of42GmvuG2CjpptZnLq4odmMw
SVxonFnzoVzP8TMfjqfkhog5sUZ33y9eo25XNHFAC4oA9mZo19XRJmKFJy1bv5uOquAzGCzyFyR+
ux8+uJK7di8DfhVOcXTmooSljTJdU31+OOCoqUsigw/591EqcXKZT039aNWfwDfjxgmswkPhV7V7
bB0GhS2cD4KfpCeh/dERlc0TaOaD0vokHY4s7scc4b2El2vZScOHEt6NJHJzyxfNLVsagOHvTfkm
ij0I7ju5PpsPmB6bnshozshEBjX3N+msVFZQE2oeAZg8BUCMFwILqmfo7hHIztbl3qMWSJAJ92Tm
mwgb94PijI76aUr24mftHpGY9W5eOcNyu+O4js5H4pjX3r4k8b0WLJ/cwTpuma1kyIaIcJ4daHBj
V1jXSfU+lJsS1Ai7HYby7LQWjJ5b4mLuGMF4IJWYMZgx9o1LidcIpMPwybg6sylaPB60HsovOtxQ
1ba545k60wI9yTFtWiJ2ZH3UsSM/CL9aCnXv3Co0q5dP0a89pBrtTs1Yk18WX33Qr8Y5/h6akgFB
KM1UTzlwEfJO5sPyitfxwjGg7kYVI1jJtZFcFG3hdfGxm0ePjJzJiROHmoyjZQxPvAWVP0ZLOXq4
217N2afNvPDijD4MpbSs+FyZybQY7ghlCbaZQ8WT7SUOWSyFV2K74vXY3BPqw/6M2A8+gxGYyUm/
mhkzKVc9wqA+KL/AXDC5Cz4csQ3p7chXXXJV+A57izxwNKnp+5v6IJx/zaEnfnLoBpd3sUgudxK3
4/b06QuVFIZdLdmvIXc+qDiXofr75ZUiEMizOhm182G8exx94cm4YXx/xWr6btyY/jiPBh5NO/7A
dxisAUj7dptFMrQBuQ9wg3mYiV3kRG8zIZYtywZc/TTGnCmuDaW8q2WuyGtquExm623ljHJp8V6J
M3aKExt7LgeSqzgdCoeLpSTCAj6yI35+cOUxXRhOaPeH5sT8ZV45S9aNu35lJu58UHEn41bwfMwH
wYvxzjbsVPPE8eTy5wwKRNxchbPwJB04Sfz3kj7PzicHQX+AA8xYwlxw5ojzJZ+fj8XFzxQ6Auni
Vj3WSDb4kNKN6UWDy1o958/yA6exOjE9hw/Gucce4yiMUXAJGbI4VgZ8B046d1lx4mnTj7g8ypw/
Z9M/wqBkvxcwlRH5uPCmJxSZLE/4nKCgzgyV1Fl9RtHu9Y0Hs0YpuKSt4shQGe3LdQefhTmQAfKZ
YVA6cOfRLznxyRgDXpnctfMbn0J559NEic0cypElU8PrBJ+XMt7RJJ8SJtR3/qHiuTgMqNEjl32x
XyLPuG05TdxGnJfSVlQ//oDR1jFP7kGluoySXKz0fHgDRsARLlpXuTH+86h5u0h1kqHpSX/xtpj8
eQm24iuI8V0d3nWf3NZ4Qzkr5bpnyl4A2RKXwrh6Hj0h2bOKEk48ctF3s/mwXaWql0towGyuEzEI
mz1F45nFgupPd/kXtXhzcwLcG/STg2WdH6gf4HrUhyfmzZ4xtXkH4W1rGqQOjSkuucN1gHpnIGp+
P9qAUsojmd5bTZ+rvrdcVeZM2gCpAc/ay3AW7g2KgTssd5BPDrXVnSh+jNRK4q7j71qgKaN+zONk
txJAXOx7w6ephbCn7u5aAKP6Y037IJdNL5Uc7fxhPrBJt2vNZmiYt0FOhhHqTPMlMp7ulua1LALI
j8n7xIkXqQY4kYCTSIA2iIWh7/eAdU7bwYchvy3R/GR6eEGzpjQ+y6ZNkg5w7ig/yNJJL64MUQZl
ielzPkgLFYytCFCD+U3fmE4nnmZKUkdNR7tlVpsbD0Oyda6rZ+2sW4eak0hDRAoIzy3LizV76rhd
BmZ1rtutNuw8RR22SPMSt+he7liZ43aVKwhB1McI6jiqrkiaE4M/K1fOz3101kDxwXwsfpns9Z+Z
Wo2nlB0lF3DkKdynkUvrhzXNdoGdkHPw4g+fXLNM56yzuXaL3Wy50x2JEt0b5kSYu72GDC7INR8M
3rAX96HPiR6AcKn+rPrMgWV5jM1Lz7e32bxImHAne7RcXfGCIGCQ69t74QkRAVda9cp4xRWAY16j
pj37g3UuWA6RsFif1cS1vCyoJnKpvocV8lkpgMl7moLsMFitzI7400wCRfQE8XEiCd2y2XFwbQVx
5Xbsd5heWbvZ0IjNxzKFLOOwSGfG6IaddMnJV+JKYZ3CQnhignKU87wg9XeLU/c5d18FGgfhRnev
1DiYvXaQH6X3xuWmNJA1MRiz3zgSimiyNGZAVg8KsqOQKjsgkruGinQfqjvjh9VKbPjjtwbTQ/qx
ccjZyiTWQ54etP45C3hgxBbVT4r7tT1yKMx98V5X+9kg0QX9ohcPdtw7hZMAOc2uyQ1ZkDMjhXDS
HQtboirHY98CS0U4xIJEOXdvPbd7ETCRsmqFl7GjZZHrziA4ol1fTLv75JarUo+bODVwiPDcWmGn
3I+0GVjIWdgeUU34s229UG9aqMdHjkJ16LP/Ypoyjlbp9cx1ZwYTTm6sBniLyYuIBGi/TnGezhQf
aXZ2N5FUjuKd5m5zoNNC9yT2cfcR8TQXQE/BuI/YST0cJK1HUpQ9Ua7V9ws5I5NNwkdLo/ZiKnfi
WwMPyXKhjnM2x+GnacU2nt4gBnQFHJQfxHe96JTD80SnWwNw+Jpx2bTOrJyF5shPFnbez9VkY+8v
4VXiOWFpStj166zJjtw7HcJar7N+oYuzl7dBc6Q6SKuDyW/oHqEjKn1RYd926+MrsYA01PkoOkxs
XDusnnXXqDxd9DPHfLy3nM6PL98LE5ldmx29WxduHOPe0oLiV/S04HWyrZUO3VEVjymVXTLzsmg3
Ughg1i3IrRnKU6qwDAkEZ/kZUaS/H1QXIC3ToF2+CIMP5T98DHdsuufBH2KlchH2HMQU5b7QTzR7
btp9R2FYddMmKDDq0vrEfPtuMP407wA1ONfsnGKX5b3Q2VbraPfhjTRw5WeuOMVz+K4KDBnk4Zh2
+hCdqe9q99YQ2fUPyPSAuOsmmGhGPkirrYwuw5j0Hp6s+76RnKo38Y174y5NJ2ZFTrM67pMAUEMI
bfthBtpncykYNs/EucZDgPJS6y+YzOz2uIw4AO+i6XHNX9UR0+cSxPGbwhugomtDXyrUBiQjooOT
1DntNf9EWjXcyrfpvcnZyrvMwIySR6AIbnJa3AWi9qE7MSvLpbPZhH7w//iaX+Wn/o5GTGc5WUFu
i62PV2u8IHsIVVcFjcp4kXoC1BhYWF5DpQ3hwQcjRjfBmLD1CXGlg3Rhi5V1tFO914PlwLGbmt4O
31d/PmmnmNHNI9pFYiTEFM3y4MMMztFufSQvb2Jvicki4oiMe2Czkf6OeoFwLS8xDru0Zq3Mfg9g
0kcnmEhkuafqvepU75Yv+YyZTOZe84wpzzzrTxRZPJnSsIi9jx3GQeaqfelHP5R8wkQlCnf0US2f
zDNQ21Q7YKvYJBDogt2CScNb52fg07DIXoXjcSn2tDH0G1z1IHqSh12TuhkeQVejMHdlNFXfsvN8
RIut7IrMU3aKW9xjNLPjU8xw5krE8ByR8bpUvBkVMv6MhEk8ytEHUWGgLEunfcWuRvPHDd+aQGyo
AASV1+mHOlBPw16iKnv3EF4IOT4ZV4GSgm1cK4+cncWeH5LdIHgxq1D5hE2Z7d2VGPn5MfFyYo+c
aH3V36L34YlUSBFQmds8qRzxHe+4gyt1EtEj9E4z20yrL9K9hpbuvGSXSj5WhFF2D5xoVISMHnbh
EEBYJj6trUnYtRVKDBZbQXXeqAaMiajuGfMveGQISPC61/SFUVT8T+rOYzlyZNuyv9L25rgGLQZv
0KF1BHWSE1gyyYTWGl/fCx5VFZm891VZD3rQExTc4QCzyAiH+zn7rP1Khsxb4yRVa9sgZP6mTAEd
BgVDgB7e8uDRDBZ8i5X7Qr8MQC2t2ahvbeUnqy673LBGkMst/kgpq+4kodq7xFTyla0Tq0NWCBI+
tqzNMkQfZT+XSAlP/80ozZdYFC3Cg71Md7hCJfNqW+Iuz5y591EME1fh3wJ1x9TYzs9Gc44s/NB9
s5AgsKa1X5JDAJfExnGPMs4XNAqZt9Sh9Mszb5lLe5JZ7KpI6ZBqsxEGzcCTN3e6vRiOQFs8EjOU
MiB7TJc45eKvrkIcRUGJPYEePrHcZIc+fIvUBd6qLPUhvTuXUbkj1C9v02nPjpJkGfBDshnvf6IZ
0nFYfedToALT5S2wJm0zhG8p/nVzEBYnf9N9kPpj10SNKHJS8j5Pccve01rWL465Q2IxC54ba+VR
FXbMZu7rNHt7TzWpoZm26r9FP4OX5h0/wYzw+0L5YRA9WTgbeKeuM3eHrVwdouGNenBgLxqKCeZx
5yjxv1PM+V78xBCTOQ51ASuOA/pO0uIkoNTqQDhAJYziL4tZvCXNhD6I8AEKIFYIzPIoOnJpEX7L
EXvPq3VHBmNjb1nkP4zFrpon95RGKOHKzb9ndyU0lcnZeI/+ieCQc/LPegcRaxO/2LyrurkN1tya
uR9hqiyjbWI3h0qjyoFfY4qCdRe8Nkhi15427V7851bBxgqQwzy8l5AxsX12itf8mZDqjzq8Y6Ul
rRP9ApXdoyY32ykVIeGcNNMIDn4R7QC8uFI4b7fdSXmxXxtpti7WbO8PfCXxt3uoX8xXxPMzUuKr
DF49byWj33jhJQIriRU6UoHmk98Au8CfCfiuTzThiDYO2n3PeuLJsgAZH6mOY9/rAYefkcRWVgHf
QbghJAky0ssv+Xv+nv1wjsauZGdPXOOMXAC1gFY8xHyhm37ezvolS5XP0JniI11wcU7afmJ4bwzi
GGvj3Od3HvGFXb2TlZ/uoX4PnvIXSv9ZlZ3dx1TbePXZoxBDw3gLQ1L3s6h0vi3TZMArKQ5Wqfpk
B/Xsk3rscD5uvD2hAWuJKYq0pHyOLfr0Z2HLuG7fIaXNwOoveapP0m3fb+pNjxYBuOa83TCTeHcs
b4/OCS+Gx3yVnSjHHAmjrWR9AfZqhnjj4d45eW/kq3yLvOqr/ECM7fk7CSBzmm2f/ReWUCF/ZX6s
hT/7k30BmgLrUvJmTPvti3UysgVx8bPGTE7lIMHPWbiC4V6tk6Px0n+oBH7ftPvsyd028Ipfgl3/
yCfxE9ueFrPiInzWvZ11/6hL/L/9KObBkzKzTi7qhmounaKddKJsJeGj4F7iBW5wxbqdNXjSvyVI
FmfnyN+0mFzJ3yD4zc0dizOiG5EKotTdYJZZO49WJh1qybt4UwKI0kX2/uK006ZcUDmwhpQtKNpd
ps3lGmZYN+V9hkayEHhB4Eg6MkCizymCfY6OZx1NKSxhvIBEgoCMWhKSDMdumN+uCDeGW1P3WnQP
8mMN/mxeT0m4m3uDGFoLg4cBh2fUlgXzwPQzbvdHaqngiLMLZBI7wgtAHIQXgOhzgYuTobON7w6a
oaXJdhia2i9Dv9x58xO4PS0r3WwVR9WDYdiI/0p/SaJ24xakh8TBK6afIU4NEvbKUpzaVlQpS0tO
U2pJfNCffw5vJ8sC8fRbn+NJGCHc2mJMEpfBhlfN6kv/rXk98xOfas/pqbcrke7jB1nxarpdsLWa
HyLaGc4LMyXPnYW45Zcff/2HTY4PuFzxtao8FpB8p5OcMg+UUQS/phhugDidmg8CekWyDduCmlk8
ScnsU82gFUcvIecVhMSuRg0mCI6NWvdQKc6mydn+RZq+ldraWEzWH6VpzOuaV7vp2/eBJ73bUX2s
dPXNser1kKKjrGXCaJKDrlZ78TXo+RopC0fCZcfXif8MkDznaHnTueyEI7FmGyaSohAxbvVVS6mD
XCIriFzL2WgGMlk/eom7sJ+blYHqvUSDJz/mQusTtVg66v2TBtMNa6HwAQuyfeKyPJs82dthESob
NXSWvc7asoguYfINb8qVTpSjY/OGx9JWqnqWimFCVC4uV06JrZIfnP0qWemKxdyleZfxu2zrO6vB
vgeU/05Pyqc8kL7L5niXGtHK9d67FtS2lrJvZsJx1PNYTm7BEQ6yUmZg1dxAvW/wUIc/s3dd661H
Ljrv7fSC1MybI8s32ByhjmQHQPaVt4jhvHoeYr1cJ6CTda109ONT51qfQ92riyhXP1CSHGXPwhsZ
CSsl8+seBICy86jqw30EqHKKH0vlV+hXm59+ar+TRk73jay160we/TWVD6tc2mDRRKDPYDtdY3Dt
1umLhUGMUiu7shh2iEm2SUKeZXQPfaDeV2V7GQZo712JOgpHjIiMUAmFSgZFVEfzsjNZizHduyWq
Rl19ahx4q48mLtWzDC/hxhjXlArsPWKetfHGr+md2sWj4sRn6obedVZbce/0gDO9papD0yHqQcHD
XptcRcLmvfJk+D2jzmqPd3yJyIXf2GBah3qqXZdKw4fEg5d8reh0k6tzCg1nyv4OQzj9xwh2uXSN
+6QeviV5SRzUaYimajE6o/QTbzxMIBpp31XZotehrFOXve4TwmAGGE9bn/LULCzDUBq2fhF+ZMmc
mgiZkpXuKbd5uw41nkppW/XbNgoPPXqgRWX0i0oq81kix/kpqOTXEYP2RaHaEqBI9pOJ+tw3CuDq
ZHyLKJwA0ayglalK+IzwmdEGvrLXJ/uEp3iM8hLu5srR9E8+SUtFqZ/dzv5eD+bZJSs9Wkg1Rrl/
6vt238bBsjQLlLvtVGkiHwfLe7D8dEfdCyhsh/CH1qn3/XOZENCJnVYF/F4tc7VW5x7wfHwA4EQa
6vfih6w5P4soabdRxq+rL1pesuAWDcUF8MbDnWHg5dW6+9oIWoi3/bj0jZ3iS6dRxl3d0F2g3OXe
CetPpXPUhcvmIc7NJ9TkJUJM1LcQyY5ja3w3U+QLeN7kEhmxMXGKpVTKZC2G7AP2PTRHrTlHU71p
NGK21JyVImL9UQ4ORVDuT9w1wkPXfDMUprlC7ndGbJpLRSO77Q+KjRrdSedx8hN/s3ntdLzF8dgp
KSUFQ86CvP1JId0DamdYph7bQtcN4Otm4d40qxecT2T+WB2mdih6yViT7IjtIlrmz5gM46BmjKdc
kp4pulP57RrfAtPJV4pERCaQt7Y3kKs0qZZt8N/qlJfWR/6lljW2thI75sA3KE4YNMJDuDa4FZyt
yjwatrI3A7ViRyOfEj9mpdp5l+yzLfMPtybPY5CAhG3ij/Ki0ANr7luYj6vuvDGtajIzINZmqNOS
kIwLfhMTrfQtG8l+UpmKTIO5Z1PGOJQjl7z4cfFm5NVTkXYnfuensVQ3BQvaHifbWSjJLx5VeLPI
eXS74pLg1CDl+SXQIflJKS+G0hrlmZsEP/X+Qct6feYBh5qFmX9RdS1CGhwTkZejeego2MGgMJ1L
Bu6SlODODD2q53Ib/5Ay20dcXf/UTcJbRVxsPT16j5i857Xmv9tUZm6RBvd7LBd2A/N3XGRYu0Y6
YkSkcFb9UDUgSwJ1uCg1n/7RQ62uQ/xEWs03cMRiPLFbHBnihuKqqvgW9Xk3xyb0rF00IiESKC4v
+TQSVZ1/mDrpgsJ/jet308d+WpfVbpYNcjpX8IRHqL9TkzvJLU9eX1Qn1NWTqpSAupIN7GzccuN2
mGy5dfIs+c07YIB8YalTqmuK1enlok3iGH/IVOL13D0F5lixOnXOyD5VjJupmiPvmePS3KlLit52
Um9ZaznTSQNHEgahRMzzmiCIjbYX87sLLkblAikudo5u9yL3zgBI2N5OVeVzTAhxU3eMF7mUWbHL
KZ/ahspLs4we5VH9kbXQ8CocPjEV9gjW5garpxhxiaVEKAgG08Bxkkh6ze7TnxCzGE2hN3Ljdpvq
mTLvqjnVm1JzsDS4Q5pMmsFzHbQmPS4/keEePUKOToLo09KGH05MdEquCBklCSHaloB+ZJ+SJnMX
fts4/GvJk6RpP7DSUQi05+l9U0EebXUZFk9FCMBWd7I7MiEGfb8IXGlmlgo+nYjDllWT/5iIZv9P
isWOwY8yq7Kf9e/lYaLE6VY79v9TSZmsA5D4n4kZ/xsmevR7QZm44496MkV1/uVYqm1iZqb9Vk+m
WOq/ploymaIwQDQUdP0Fy7CUf2kwNmSdGntDgDT+KiczuGTI8HIpObX4vmn6/41PhWb9jpibitjw
ITZ0xVSodpNt7QvgzLbaIUkaWf8cq/pn2VNZ70P8PbVNHC/IRYzfgdDNIqUOP4oUIbvpK9pdGVbh
VrEsVlGT8JSCAnxd23HZwO+Gi2NkD5i8V3dNwLfYjvMHcfCamn1+zGvC94b8wSty/dgY9gW8GSvu
unUwCIzkFgA0d3iSPewaar1Qf3jsxXNUyFrQ8oLEKrKKs+PtYOVtdrR96pJxvpGIpvM6XtwuizMx
Rpy1rSUdwCbeulO446UFJ173pA5iY6F8w7X4ZBRl86lAm8cTu3kdyj5doNWATcjksIvwusBmrw4e
dLlFMmqxR7bGyRFMzrDSVF3UZMC9IfSDdv+rS/SLw60PH7JlVRjOTvRLgVnx8r6TtIx6XpyI+n06
HarIA901nfFJizdOmfxbv61GBVNiHgPKnEaLw7UN/4xr4kG4xG3LuGs2lhhvXO9ioiFrReDKKiuy
jVlV3XmdBxZiIPaTxHqyl9qG3Ygftck+GvCG+LdTN6AwBTRXvHXwKIuWZWp3RzOF8irOxg5YOS4f
VbifrooLdZF569SoiWCEZA/KqCxegxFzXrdtPbyJoLrn0dxLnPzVgQy87pllqVnqT36fDLNuwBcJ
/DtzZalXezts9GdFZcPR5cUryKx0AybOW4lhXSDfZZmu3Vuh2f1ye+G1+lzSPH+NpyIOtKmkBDvb
Li7XJt56+sl0SVAnrtlShYYj+Uy3z6apunxBclDjfSGx6nDss6VkztmYDiyK9n6j6Ptbf+OnEwTM
uxNd4kA5t3PGpQPhGX6712f4DlaveDEkgGzD7tBMh1Y2WpQ5iOWlns/XlwtiyK0P+B/xSr9i7WiF
1r7SdH+tVMWLaDWjjvpLnH5tU/bPJQoNrX0cJ9YsbXSyB9MjxCEtExX3BXTa17bopOKXiAFRopbi
33txgEKKba5knRJAyfdNrtT7Mg3uCsrXP1qlOg3yZCCRA63BZZPEVpVokzmJSo7AR3DRK8neDbt8
bwUeBOzMafaenEvdk183hPWoAZFOfiVPdhKDsunbIbhcD1iBHNJY2f3SNV2UJiajEXnsfP8aG7RO
cPnA693/497pShJW7GhS0AehSmC6oFAFOYDz2PI/dC8OusrfuTF9fXnrC0j1OyE7CApg63uqMZuD
bEvXm1z8xrAKxFkLzbB+cJoxPUQ4mE6NIBzZIPxy6g+Vfhic3Eb2pf1xpZtGhqrkE2n0kUcOGpF/
HIP8kz14xPkL/Rg2zHt4vvmneurHlIF+WHDE8gYcxa7jmtH94zrVPh9aouyG1q/XUq3L7GOpjbQW
4vx66FSYsdVgUW4bKfeib7SYHSO3PGRTV+8lKdvM6NvtptovDSxpf3uoe30AMuxz4Skaf0Y/vdhx
vRxltTm6I61rV9RUhO+tdi6asVKBsBlUTI/+HHvrx+q0In2L0l/jO71jQxyQCoEGQemIM/epj/pB
DECS4vFdngyOASSAXBtiBrDQF2+Ffx5gTMwmcjy/rAf+qOH+X2mTIKBO6+q//4vKvt9KtnVKrh2i
OxRrKzgoa+rXl2xWmUpWV6PxaTpWs4ERIeM+XyoH1XBac2XBZFoXSf0kqQoZw0TPo2UdjNk6n37n
Dbtk7HENGE/80ZTWyLbyQD1OOV0Ufb6nAK7HRhIfmsA4KjigsriO7C1Ajvd4hD6BbHydj973iC33
Iy4K/V1OYlu0xKFrcR5vksdrI0ca4I/BpfY76dGoKeGlur05iIt5gvwxTUsEitOzZKiblZkh/Qjt
9BzHhrTTxkFCGy6HL2NcXDw/CT8UzGyAGilPmRloK7wDrRVb0UPiY4ibdxB8gxCRRBlrmOxUrXLE
GTlfEo1Nn5SUjIpfweYjctMswkYFJ9fBwvPbVr+XGg6WrUzuvpa7HagypNlCcBy9g2iJYXaF7zLu
eNpqqChyug7bNgqJTKDr/FntSl/3ZiitnTqwngyLmrvSa99dL8KrSnXGy1iUuAs4QH3spM/e3VNn
Kc1SScjDjnHO8qeOzNPff2iA4H390MBAVCZemm1An2VL+HudP5VyfYJFrPfRWajGcPON7ltPGe80
bxmFKrHtop2iRHVxMe0Bto1b1Ust7JNHOU9w38CadtZ5YY/9X8wnYNTdPfMJmVbAB2xSYbwUGeGK
2wVxJvrEONH80ne798uF/zT41scKUyVmYm1jAGjLPNCNY65H0lYxbHcdtXp7SaTCnvu6pH8brObB
0Tr9Z4lRe15p3o/GTxTCa55mHDof20nDqrRdV8o28b2pDa2MPIU19V5PRa9ZG8DJ/OBwHT4NFP2O
2iHZDpr40IVmuClU4GW4OOZnJ0S3nkSa8w2Dj/OgZO5nIKVrpS3ybeKYJHqBmZ4ovB2XXdgCIWgT
mnUyogScTvu4OIc57EUxTnTB3oWXkoS85iIr4dVgvPdF5Bxqje/amCX+sspaAo6hHN15EQc5J2pc
ZawKSmo277RWiu5sbJfWlEcVc9EnxulSIW3YxqMWmW4TB9hm0o4yU4Khf3bpfZscLajcGr/yhVp2
6oZryCzySHuK8CJKetPci4OuFd3SjQkgptN7/3ZBnIm+KmjK/3y5oWR0hq+QRFncnw8UZ7XqVSX7
Ve07OJnyYDrep45d2Km3G+PZikkFa17wSEVt9+AP2TIJMZ/IgfYdckdja1v7ChQKzDI8W32xxsSg
EhFSVOf58gMvlx9igBrFn7lhVA+OERRb6u/RGEuaBMHVXut5p7w7rhcSfHe6sxnZ+YG3z4ighwvx
mmImKoPVZJ5SDQmyf0Q7PqT+cTDVjFSAr267SvVOLI39B3T5lyDz5WOhm/4Ddd3OJrRQ0YqL4tBK
5WUoiTKK1m1EoQXcPt311zPECLxN3esz6tCjXkFN1GUBx4Y4a+Tau+tpmCk21ks2vb+c4jDRDdLa
wop4WRiN9Oy2/rhgG4crnW9Lz7KmEQSxeRuIq2ZJ1axlS+SRU+m+g+dgTKPadCz+AeGqQlv5BU+s
WzIvOsqcYKdMEUb2tb/PWiRY+0CK4vQzUp32kqnUkHahW73nkb9vo3JACXdSgoR0deu1h7C2yJA2
mb6DRHXwY5sgU6D18sIFs7ASbzc7irUdaIF4F7Rp5qxwKEambFEiYkb4FP/9rCvoyTDsvSzdfvz3
f03/fLjjug4AUbGZdL/ahQxxUjij2bsfEBKOhZNmzz1l9Q2EyG+VljfbtENCY2oa9gkyO9a2LdhQ
sGF+LKjlGF2I9JqtBZuAetOlaLpNhkaqKi8aEMY7y/AernfnqbXSschYi2cXTnZXocahNjPtsAka
K7KbFMDJMHFz4nGcXtu19cdZZBR5sqIirtrXGQqXbMD6KMsygA4+ROfKQLYeNgb/CL3ZRraBgrtv
IxsMuGVdD2FfIUQQbVgPxYKgvEIliEQh7fT206liCmo4xbriTzZBWb91shxHOTv/EAMAi3kIyyUb
VG5M0VNWRquqd6rXGGGIHjjR96qCPBf1THEGDh5PI1ywVVrl2lJuzV+b+mB60CDBlli6dwyVwD+K
M3HwsfueYbbZrL5cCEYv+Qc68ORB+uXTC1Fb1WTePBpVkeL6LwRiRfMGwOih+dFWNtA2g2pCrzXL
Y5/I5yoIhnscpjlAEIKapforY2qKC1A0l6FqDtdhXtW5MDEJhZrIOhxF3iKArFX7Dhds9y4qfWcv
N8lzm9nunT5C/RuUPFobHuYkbZwhu5NTtKeRGQZrcYcYOHreC/OrsRd3iH7KoKenig5onrZ4qmiJ
O8RTE8VXEczwc0WfP5ToZ4wiWItxAdnrwqsgnBWkK6I60oljTqfTQZyJQ2eTzehM1v/UVXHaYACO
2AhzwChK/4H+b1pf/goKBl6AjRyY+ypfw6+mG6rv5WM7aNn7WFZYDeoNecg0ybew8eKnsMvOth7K
31M7qSj4IFgVjX7Ipz6WSFBxIbf1Jzkc3IcGm7ldmzjDMuoLJJBl/RDrHU6kY+yzZQ3j7bXpW7V1
DKeDzCtu3UghXh2kVkYEr39eGdTQOg6hdBeRNt+KlrgozlRJ+/VeceH20F8Gc7/4ubdbxZnb58SO
Uipo7djy9nk6eHvL7EI++FMbweZO47e1Fi1z6rqNI7jjX+9wxB23y3GYpCYaZjTKfz9LqoJr/+s0
qShgehXNAAKqmf8eNaxk0HNdHGnvrRQUK3LRjoeA1lnZzugeHalwPaq64lPolu0hrx1IdmBcvlmV
Guy1uE3RbIbpnYK1yQySor4VfddDm6Eh8wEtKtM40TdkUkLmnKpg0WxIat51OcKyIY1rYADTD3fd
XFl0GbK5GOeuZe4TCop0jZ1CX0o5K66I08LApjQJ7GoeWUoOdSpHuf7Laa3r/iYc3QuoU2PBP5Hf
eBeDAExt8zCydFv3nRacszBWl53ZdHdhHaOdskkheG3Jh9FltyzlHbqrfpReY99/l+QBII5qH0LX
GR+JiBIpUOrNqFOwablNdFHB913EWZRlHzxg3N66sjpod8AnnnVn7O3rDXnhke5LcgUX3z/vpyja
OLhI9APJiC5ZaTeQEtmxfx/q0F62FmQvTy4scDWdvWMvaaMV5yyyRpYV4rQaA+faKZqSgdFf/dOI
CGp7cz8EftTqWbx0eGNBv5gO8EN1ewCUYGFDNdMlSvYU26cktWrJk4+xe2BKbPcZgBPREv2mV0Ll
/OU0KHxYAuq4u43BCQfUoWgDmH0Pda/CprveAoz1n3wZBorRxdYhG3X75LASJt6YKe8NrlEZO+lv
VddmKzN19W2ehMPBh7uH9M7EpFjSqwdx6PF/72rynlkU1w9DC1OT1A94pmmEZnfhuSujXWC4Yz7X
S4KNA9zRnRis1VSjq2nwZmlWfRinLYFY74tDmqIf6k3PWv+yLwgVyUSnH63EEFP5lAdU4VYd2ceB
Pdq8J9H1BodYnkWDYZ+atjIuVo/o2YHa+Fa2mc6H244PsL6khxKIKEEP96nK8EUGC+my9zuRgZOB
vMMTsiP21ZVT5GdoUokxs7N03yVjsRd9aerl53FU8rMdyE9dzo4Mf1mKnoyuDyD+Ft1m8CtkB7kR
yaQ022wt7hO3iDPHJ1Y/5TCpOfnzWaPdulRWpvYy9mN+saHWxZCLXX9hdSUV2TVJ2KURtyfM/YA7
oYo4gwgwzzhzqfO/n5j0393edKYkTZUVOImypiuYx0zv91/e333pJrXXWcb33oXajBHinjrLBo5M
3uxFE7ULnpziVHQWNkyDUmF7d+sTF5rKavZRBh4YrxvuFm1x5veevpZHfKyCUSv2eU3qICfo4AHe
x5WHaU8c2j4NT85cnJujJoOinkaJtlc6S6v22r24R/RfhzhW/pQouEyMyLDkWQb+oMlZsF5zef8j
RdD6ukrHP8QCR2iYxBXUyQr999+TUYTsxCUz/y7psDmtELprxnpyTUx+fG0NbLiswn/GKrwB+JpL
83Lqt0OCMXJujOcYaxFMMPQPxCnDawd2d1HlVbUz1F5+CQuW/FO/77IShjUKjmtqKmm014a+eAQb
ox10n4IN8dhCyfVZWMsJdZ5+sopVBSwR4R6kw57N3BtZLx3kUhzIh7cv/cmErm6yN2+I7GXnluEW
EkrzEsjZovOy4Q2wnHXtD3SleYm19Nr/ZXxKf1qowxuQ53DZ5vugtLMHfBe7BUXM+ko0paHOzlUl
bSIYSGydZQBJld9m2xCs8UOidzblV9XnMEjKP21K/m09xLvWMlXV4O+FycxX4mNZVBpUNs3/jk2b
c4Hl8zKalXsXJoV16rKym9VG0732ja/PTc8x90ZoK0/BmKzKqd9o+3htN2qwBjNHmSGywplmqdWe
BCWJE62uyMn8eSb6EGJQ0w8HEBJPemG9wzZC5mtTaG16iWUDEFvP5NIVcn5wlaE75KzRn+rBOPtl
OJ7Nvs6eSHp+YtxaH0XLzyr4yblf7UUzaYDwlI5FMmq6kzRCv/AA5pIE4NYAwh6FaGW18hw1IahD
RiTlo3ho2YEdzHxsDg0wka46aF5v1jPRI67dRhWd6lL3lX/zUqx/4U13H0z6ZqWaH4lqonoxZP+e
91i+iQAEbzBC7qYwCkO1qJ2GVrW3sVxHY+YcrKMF0Q31tZ5Zx6zUJ+jRgIUvF8RV0a/UpvUPf3jx
h/11mUVi2DAUeUocwxW9epn8Mp0R6OzbzvG0NxBHJTU7eX80DKm7HiI+8Js6cZ6zMiSIbIHnMgvb
vAOTtMDVJT6LFhnd+Gy0lFm4KiKfOCdVmbk61Z9VihF0F7gXcVBlLT3ZFnO/VyPfhXvuXOwOB56Y
jFvLkvgfjIz+barGqlPm4wwBi/8/DSOJ36egSDcKG/Cf8mYp7kuVydkRRNKvh75r2oXEF5eF3Gih
9E/Mo9rKsAtS17kUiZqtopxEiOd41cZIM3dX2IG5k00qmVqMAo9u25erHOLgBa5PN+u0od6TfaIy
Rs8rkqjMU2U8Lm03cbdEBJqdOMvhz1zP0r/O/tPVW99tnK0h6vz7V5r99ctPDsBUbSC1k0GGSZL+
998TC7gxs7uhfAuT5DNNzy1U42MfhuYpINFx8qaDocIr62wWrbc+cRY11FHBHaQ+abqhaHNMW6bT
cPQoJdGKYSUeIAaLCx0VqUHnu6Bap5Rt39sc20mK5A/+oZjSutc+cSr3ODkZJabVnd52/hInkZlK
2PxI7Kw6W6lFtefUZwWNcrwOqQl1iaY2DcHhucXMSYeBPGV/yip5xMVV3/lTyki6ZoqMemNIEBdE
nziIsVkSXccmQ26DWSow1fCkfkVCqKL+3G4UNP7FMfQH+82X4wytfGbsLTaf9+lofNNrz3kzOwwP
+iFrjjnos0sZE0lWpwtxNmqzNvPT8xAF3hntJ/8j04V0YI1Xu0N4B9abBFwvd3PxqHDMX/Te+Kc3
tfge/DYHEA9SHRkiMY4mfF++BNQG3fNh/lvpG07R2h34QGXNTrFaAlO1nguETgujqswNrHILi6iG
wlitTo/iKq/ujeqn8v1AgPRxgqiKbqKbPlNC9+5qofXcKEq+szNdJkbAIxwVkJnLV4XDdNXO7vyu
e6yTrkATYVhHwwtUUDBR8Q6rf0pZDt/GKleAuSMKSQMvfyyl8kUMaKW0gtsx1Hc9gYW9740xoJde
+o7/rRiQwaOFxuMDPstT59KGlAqIC0kXP7IPMB9ZxVAOpmFpPgZ+OV4gyU2Rw46/r+FUa1kJK2In
HPQcOozoK1O9vBOHEK3qL31i8O1eiSj+ddytTw2TDsrl78/6+vzC+tDUyY+pSPUHy5JPkL+t11jz
W1yM+nSbVZL1rQv3al9Zr23tR5u4lcsVgDbz1SpGzJ29ngV8W+FJ2YWIC+kvFNIdGPmZFFL02dmL
3VOJy8u2JTdRUtwR8zXRPDVYel4eojovodWy8Oj8ZyerH2wVvBsh62eHXPmRRL+NCHzQlh0mW8sg
MO2HwStbCsPj5zAcBoyp/HYnKX1zFmN7CO+LuATr6U1jPaWV92WGDldcvR6yeq4jVL8Dym8fjF7R
qCVv1b3+10HxEhW/N/2PPtEUV1tvABY2apdbl+j/cv+X5pfH4flAwsoAqSTuFT/n9ryE8PhOzu0V
ZjL1sqX642IgPwCyxI/VprN+6hNX5dxRr2d/Py7L0a46MhUiburIB9xhqTMSp5hlPGmNqV8vSHai
HJw6/vOqPY0W4/LeezamcZFMRZNGsnNkLbaoXDm8E4fMret1jHRmbuRedO3De2bcWin1SmJIMw2W
MUM/6JF6vt0aWo10Ukf4H+GgLu2xfdJtZ7izZCptlK6t1qIpDn2qNLOutSEq1PlIFR7jyBG/ErnN
9qIl+vPB2WZ2PhxvXY0RwqdowkuqGfXFSD9dhertKram6gGc57VU/nS9yrs4kqLf9wpSAwTb34zC
1NZj74cr8/dR+NFQiaIMpyHJZUok0UwCH6ZILvZObtWPVIVK/QOqSKINcg+0tQUZoRaDdig6+9V2
phqj3MseTW9oj2Jsm0n2apxeTkr0oPKOCCnxuBMSMrlPmqWpIB0VTcDiAYwQAJF/KdLkgfJj3QOl
HFdTiJFqlvlQt8B/NFfX9oHasvrr0k3AQm8DDx6AtLggDnEn25RKkMhZohYmjj6NFldqS6ZQIS/u
FadESlEb3TEiSX1yG43ns2h/jwFUJYnUvmQJPjTYR7cbQ87yJ4T6d2LAW6B61s63Jpq6pVpo9Gv9
2Nt2T+wJzq3qR8lpmIxkxAiFlcxeivTDbYQY5uWpMuvMOlmZKP9YLJc2UQTfPgAAhhFZ+HG5VwCZ
1H5CMwafucXAWFtSO1Kco4yAjtW7ybs2uUlFZv9Rx0YzwxjWvm/x51lLSW1uyF0OzL02FavTEHQb
HeaNP3CWnwpBiv6Spsmw5X2crK3span4RIFw9w9Rlf1xcKbmrS+HgI07u9G5q9wJHBL9eItnhjT/
P4Sd13LjuLaGn4hVzOHWkiVZ2XJq+4bVkTmBmU9/PkJ9Wj0+s8+emkIRCyDlViCBtf5QGHX4LRNO
ssxU29jHVeGcQpXHcogFzrdpTC8ONgr7suddnkqYOaFpjB+TCyV90JThmKmk9MwEjSKTTaqK21XZ
aNWHqQH9G0Ov2LC5aN+Nib1AXn1M7YRTVT0hPj53U31bDn717gxjtZlGXLjlyVELsByQ21uvKOIB
2T9U8eaLhhjwNLhVvpQTiMa0p/oqL6MJ56impAv92Q0jboNmCfYD3FHhD+9mk7QzlDA6Tck0PnZx
+CHjGjhiLEYQM881fl1AEsN5ut4o6sbLcwsHG7qlap1MoBhP6uSPB8PGJXPM++F9tBo8xVAMSNkd
9hSCXmy1dbBLqqcvTYBjeaxH41crRknJEfoPI843bsKa485RfhUgvGEzx6eKHXuI2Ey36otMIAIO
6puyzuMUQKfxJ4uPOYMp7fAAXyWJjpi2q7T+BsX+grXeENbUuOFM+Wl88iwFarehARwVvKWrJA8o
qsTvOtLU7LAqoRz8XlMOg2PdF4le7WToFpdHau/3/KNYcH4agD+mUPKK07UY7LsJft/JTaOQNIHi
v4y5gZeO7ylnClnBIzsc987oNHadc8wO+pyFdEgdjrqkavQ7Y9BM5IwC64SJWXJwXMjrc0g2mVqD
c0fceZsD9nswWpYfuAOEL32Sqeiv40BrKW30Mkyec0q6ivsVg7afDE+B8bOoIqikKkYIQDeyu8kb
mgOcn+aAi9YrhpGYnfl5c1Bdh2Y+koNyGiYyCJtZZO1k7NO8Kh1Wam8/D66j7QVkqh1qrtVqmur4
eRpaAAOaH/6EtR03pv+zs8IIoH0zvIwigAc+pvr1JKcOKuT9YP3Ugw3oNDf3mqKBRlMDBIQVszlf
u1UzgF2rSxBtzr2Zh9lLkzv5UpT8TGILjljVoec1ZkW4dgO7eskN/GK5qzv3sqtXZr/O0MjFLpXR
yHGcTQhiD8kjum7bVVsWmGhPz90Q4MouSkQLJZ1uNtnqQS+DH6n+7GMP/DXq+u9xVEbvA2ZraNtZ
Dn5der0sXDt8rLCuAWo2qIcBbg5J/lFFb2q2CbZL+9imOoRTwGlnDMySjcp/D2j/NscGhA6CWqPG
Jrv7oWlh/4ufhiLS9FfMyu4OR5jotYrG8F6gMn345eY6Ot12yi9AjW1v31f6pohtfgClab/mVW4g
3IMaz9yrGqwBRBDmL/6MsVI0Y9q3pZq9OFg6kMhRxFaOelqeLrFnqKEhMqp3Q39v1t60kt0Gdx20
NXBOm8Y8ewl8DAiyVkn2XlGHJ13XfnEz7N4i1FE3MIoyDMW87i0oqDQ6uL5v5ajXhXs9bIpLk3MH
sYJwI8NOZYpdb6Tyhtq9NWal35dDra7lKF8WZD7Q6z3KS/b9UrSB/0q5mPQ2AJ7b65omqlmya7TD
Sq/wX1S7+hJR4lt7VSW2emJHx6CmquqKrH6r9OhNZw/6s4tRaChy75s7+bh9zSdZql+sB2SSryeF
YByWhmKKtylMryfZyDG4onS/BT0uUp0T1xcUtYs1INa/Xyk2p/otF8GbrQTKz6wChPjnlZJY3UwK
AgVs+3aJJXLo05Vm7WQjkJ7///f4pFzZxBf/gB04eMZQVDMBcBvwBf65ydejPE3KyMKzqqzFIvKr
5JSJ9OKh/bx1WBueZNONWnKKI34QRcnvSMbkXHkkGocVv+ahHTOfcRsYqr556MLxy6c4Bm7Jseyf
PoWT+dX1IN43xRjubpeR02oFvw49NZTrq8vYtTFwtqxh1Fxf/TZQI3i+0RucDW8xeZTXCJ8HADpv
8duLKRpK67mm7OSgjEdmQzIQdeZ1lleI/fXsYSbcDdEykv3Ph3KCb8OrhEfO3L8O/zqN2iqrwP9z
sfmERkF9gQept2zF4BxsNXUP8sjJ8BlvycXF7VM0BE9yZVUVdYWwI2LrVtiMHdsxVlpyRK6+ZJec
SrlqemRpkhhFCE8J+5da194mrw4uQO6Ho1M4Ko/eSX1PM4+lfJdo+ylw8+cy1XcyDno4XlG9KjdZ
GGnvun0ZURj+YgPLfyg1oSzlrH+5qoYtyn8rBMtCwT+/uJ5GycW1cWuGwSKRr39lKOOi0JK+07Mf
oLz5hG1/mJD30t0DZfJV44tkJ3tFzPN9GepZis9HgJjIPOWvkR5xKj+trqFmVCMVqTfXA3Nn9svb
5GEKvOucukyy/RijO0iBb632s+xz0q6j2SdHm3r30eM2cLJx5POc3HuUobzJa2qcCfIxJIof9bkp
J8zms1jJyCrSlfOSxm0Xqm23axnr02CXAUB6cAVKe7nWWzt5dGtkzA7DfAUmJUDzjnmOXsEZ/zTn
1v1r2EqQEVU80LuRb36+/n98udulqhoM0Ggv/22q1zTOFgMhfwclVtkXTq7s5VEU1a9dYinrT3FU
/n/PkHMNAeTPw4cFLBbEmdv5n+b1JqIuEJ+t5aeBoqjIXMgXqQOERlz+2sVfQXlFm6wsPtrOMWwt
c+cnvYnaPlSRyUNlKKEOoLArhlRB4w5JJO4yI7Ku825nsMt/9H0V/ac/F7mdJq/J3jXyQYCwPnP5
W+5VtK9eG916N2auTzLY6G7m5le7izt26iEqFVA1zkOQwiFGqdAd3WmZjgJIZYsEVVg71lLB5uPd
A5kucc52GmIwQa7xadBZRjhV3GxyHFz6tPJPuj9t2CeVr0pdk1BMm/fML6rXOEjKfVuhsCK7bRTi
oZQIfXGdm7X6WrS48iXz5F48KPhFRdjKhnnbn40hFg8jHPx1aSnREzmOFvxm6vxQvffYRcEoRSUf
JZZourjV5D5gWow+ZGLMEKZ2upQmQip2LJArmmNYJU7nMYI6Pp8gQ7CbkA8Nq3YZBJiayAE/MND3
LMKDnNENBf9AMP1IU1U4K3gxtBhWk2J5vePJrSbAiHYzahXYZfagspGjtzvjbSDh2WLpEHFuoet+
9XZDvb3SLSZn4yXy+/LoNz5IoFIwoW/VNx7iPRLIdO3PEKZRsyBxaTAz5ZQ5dMM7/Rv8Sc67oaE+
Xe52Lm8BrGPZN7U+/C+LBUP7vFawDOommkVRkMqJNbMT/65xK1qgOEXqGN8DQ9mhg5eiEhQl3QY/
0pLE4Nz3ojA81xWmaANupptr0K3c8jDgau80lEvvwtAIz5OKWuJcslzKU5pE8xdk/swFYGG2fSbO
KDkQRFZYdnySMdnYqYfXLICMOzlgzaPsHoN1x0Jt7O/+/+WRTHH/4yFjgSa15//J/UOl/FStNkRa
Cy9O6u+mCB50xPP3aenrq7aKfw7Cm7CfwBUZ3c35MPDemlJxtjwb1O+B4j8XPLdetRDZR3+wPMp5
Tn0Aw2iijFroS5FU4Q5ZCvjYtd0dpsHwnm2sjaNQdb/kWp5vOgfNwcEJvS+N2X4t/do+p0WQPlJ2
eofH9Pj//1tn0uc/V4IQ2jHfhnVvaqpmf6aKaF7i6oOu5t9x7jMXIh7si5/4GPKF9ln2VBU31Ryo
9iLFgShfZHbxGGh8tHI067HrSfUMEzrPMVdJFSMF7E/+jsSFv5NHpdGfOla2a9mD4omIoTyUjTUi
0z/vjvrA8mFh2ZTVlA7lyqRR14C48JGK0GRwgF0/u2EVUAqgfN8K9OHD2lV4XSvCT9imgTqi7OSR
jE2mHj+0jr++hW7T5FzsxYMa/yjOVcR8rSjqjsEYVS8sO62V40b5app9hRpAXwsMLRDInrumob0p
imdhJExP1ZeoLzSvHvWSc1tNj6xA4/9SltE+82Yd1fL4QmLAqLKa17XP5Utf0dQB+QzlG5Crct3m
yofxB7DmW0MKIy0+X7FpwJ3VQ6TmG4lck9A3dkrZKbFmWNuMlWv8wD5HLvYVXYR+e/vV6hX/JC8o
YXDoblCBN8Xx9hpWxGfqssSU15NxJRIvAcqzTaJPj20ZtHz8vrdrfUvbFXEzoepn6xdQgfgD9F3/
tW+0TUat/Zeb9us8td2vem+jCm95AVp7U4OXTe7v1GROqQvhLk27ON74b+ZU8acaWvI3J07YF4+c
6F5y4kYvbw+pVv3rSRECOSl8dfvizCfI6yru0B7mV2koeUHBH8mn3V7BUqpzZPX9oqyK5pJlVXsQ
kThGidpcZIgfBRqHoQGzf56hdV5BZi8NBrSuRsfem774mSfoBADi8x4HgyIJv6ovwsaquh143ud+
a3+hjHjoOi9+GlCbOIkezbhyjncIRNzjpJk+5Ozg7+IE+1yoCqTQR5QEm1453JpQtX93BbkVP+kg
FT2Fc4YY4s7vRp9zzGlreagRBDD6U7CIMianjE1m7MIaafhEBRwtYmAt+nfhdMab2lTjIatUmLpz
V1HKYUUVzkbKIDLeBEsCsv15cPx9ThFU5gUjGnsd9mGFQGqFGR7/jO+Ia0x4CX1EyOj1toL5pmiL
J3sEzw3c7aMarRGlBgXRn74ZXxyn22SQzD4M6Gb3ipFkD0UbRV9ieNdyPpaTDr/O0mRJyemzrxEn
v4OtwUTOLNr/Uhef0Vyfn4T86sBpzM9Az6VE/nnzgdN6KbJWFN/cmj2cUbr2SZubCnvURYNZ+ErG
+rYUsCdVfSNcnhO3eaFb9jsfpGLVG80OoTZU55xBWwdj6yFq2GM+rE9fYw9ZKLL9wd4s/HFrjPlD
oOjinFs2D6TcfnDCqD7LELpfaP1YNapnf2JywJpsfsBpd/B9zqyEF92JrMBLVNVnjVKDpC78qH6n
hVgZWh3Eedn9q9h3PZRRpFjQN/lrgjwssTVO4xjdnflCzdxcZ8+lQk8IwMx+Yu86k1oq2dDyibx7
tKkTl5XDSI0YZCZq8RP1cCt28HCeE/Sy8ecE/VjOtZfIzJe3mDxy59H/GDOSPtn59vNtlpwKKRBZ
cxWR3rCsVTiXLYp4SqUiN5s61V1r+/qDNe/H/HnzZpfNqvY17ShDo5MWJ8y7l8Y8QYbqLk+3MLFS
qjB+fNadnsc+G1GjqMf3SqTBxqQWQb5sBqVF4U5nAfnsp1RM1JBqgZzGB4OsiJtExz73jUsnzIuM
Q//v7wW6QQ+yq7Oni6fsHYjVHQbAQDCLZBdTgb/rxjB8buam02Ace83TNRJmxl2QDuU2tIV1SsCx
70KroTjcCj4CGpJXE5KbfbydNFs81WGgbkWs1XdyNJzw3C7VsXxQWDgsxziIjvDyxbYe0mLd5El7
0SdMYtii+9/6qllEc2LXtqs3SLzira9xklfnk6pQqckq2vEqDSK0nHSRsDWUh07OLvHaKBCPF/LQ
UH1/XcYCac4xrIylbpnuthfeJqBQgZ0AwCqy/NlGktmoYVXwpYJxLZluapb3D8BHti4yBG8sIvDC
nrz04Ifu9ARnBTcZUheBT/EiaZRhaU4u8tbD5JxDs/H2mqU8yF5VFs5ZHrmUFzy1sI+k86FhYeqQ
qCPyQfKe60Zjt2n06F3edy3gQb8HZD+bBoRES3336f4cWcalbwGo4Edf8ozK0PbGxe3RKeKCnK8e
vaQezNYmycJ3s7B/OLidfR+KcUspFYCY1z8qyYRHRjIDy5rOP8rGrewMsLd9rzqdZVwHFMXyj0Wu
fQEwCntXDigt/jNl1a09WS8eJ4rGspI8d91rOXnui9quN5VTnq/z5tB1VPb5eah7eSTn8RU7+/Ol
hjo9RQLMixbGs3+h2j3JRmOhT53zYuN6/OTHFYllO8FDfp4QFOBZSq17kb3Wz7unSsTfrDRUFxr4
+VXpWv5JNl4V17jhzho6f2KtnSin3kd8Mavt/S3uJM68a+1+8krKSQeGjpSzpmaLcbC0lQzKyWhP
xQ8CR8HEAewN8z39MhreprEyyH6waM7IRn2T4TgykW3MwN3KbscX/S7mZnYC9e0+e42ylPHGdTDY
SyMwbJqbUjcLNQwNImz6tICNrl1oH3gEeuRSuREgteOdyzxDQ4Oy7Vc/AeqKXkHwiNgDPG2j9/l7
u35ljl20HHwFfc65SXTbKJFG/t/+oEzUPfsKO5E5BtSQYWxpgRLberMDx5M+UGxQ7qtYyc+OB7Gh
Fkr0o8G6ZGiG75BaMb3Ako9Cb403ptfyDEtS53XIhkc5M9LV17j33BdLG0cMhf1064Xqp2sFLji0
xC7PTj9pOzSYnAq3VA7NIUF4SB4OJnrkJVBjFcfxnd19b6m+3NWe3T04c32lyrSGqmUPhJdN4wsy
7NR2eYKsWLaKl2J0eSMBi9/LUS/ree77lopqH6OOK5KH2s7NhezWGbc0UxuUO9kNOzXftx3rFNnN
+cCc1LQvwVRhbZl34U/PA7Pv98j+qT6/Btd1PmIfr9FIc/OnCRDuveVrPr+Nrtgqbhhsem2BaSni
cM6xGjHg7b1CfzZzjGgapxy/1o26a4WhfCS6+eCoRvBsA4M9Twb2jo4a14tCSd59u84OuhKHz4Ua
4SLWmqgS5mb+AOd03BUWT5gx28tGg+B4PZJdvGSzfT83tymKbw/3moUw64R2+krL43sVPZudbMh8
NzszjOH2Na4Ngy9zqacLs90YJAxOsim8LHro8ubrLSSPJkVoKzMqtI2SIdWO+tj4keneCeWB5Llx
omon4/h7gn9WlZOSjEiGC4NCoMF+N0j8BUi+4khCuTjKI8TCi2Pajb9Hx7krY3LUS+H+AzWdvpg1
Ntf6qFpHZM3qg4Djt1DKuvrWCeT5Szt7H4MWox8dlTyrrPSn0gi+6hMrYPRxNqHXiGMxxuIoj3Ty
fTjQu/aCXNlsjeQyLEdcO4a/GFhYGcyn3AbkyWNtIejujPlaDsjY9QqWHj05LNHWJsrKHo8xJImi
U9yXkHSBml67Yx0A8Jq7Pqn6OxtuUC8GDIknMe4aYANkhJzkPJVgv00dGUGH7TIYtqE9142DsPls
LVtiWv6CHW1FThIctPhnVxE2CLqRtF721XcLvsRVZjyrehG9d4Y5YJSlGY9mk9qroWrMXZGqAMHa
MVpjeV8+wk/Hza2ySYBHYbHml5ueOs98zaNchWtDT4aiHFhv6rQ4zrfIkuUW3F/eFoazMKnuXW1+
Y0V1cEs7vAAIAoFlO+oKDaf2PcxS9DPs9lmLOmdfAo1c6NS/3hsHBt3QRsMh0u3pqdHNg4dO9Lue
F9kK5UvY8vPpCBbcKV0eP1ZKvJZMZRIU7layk2WDwKJ37cqBQlKab3PMFGpIjtWzprTmk27GKwAw
zVvK73OXoS+x8HG0f4NFAm8gBN4jR/ko8bGqemcvR9UcKX0jc5/NpvLPeYWQSTyq+ET7MdoThX+G
h4pttA1hd+7JkGzy/H0cbONkooxynhSvfEhS76wmebSs9Kx48Ku6ftUzy7xrwJqgf0s31Yevzdhb
R9nLfZ0CcRVfZM9VsEYd2ic1Q9gwrqqlUdr2vh57ez/X6EDZzIeyL5uon+0tRJ3e3ybKgU/d1ikM
xDDKv653u8inuf92zaaC9Kn2bcg6JLVOrR5EG0MgRQ2XQUnuU9bNi8iMs3s1eRvt1v7RdPysTCMK
wGDUpypKlffas8RiMozg0s/f1q5Xx90IZ27nY6S50rDk3fgDee5By7OdVcI/FtxFPgIrPolAKZ9l
PApxzJXxXAOIzjrpondfmywKz9VA2q0sB/GtsaqjE89wOb9msZ6zB6tHd3wV5B/kBMVO57u/OZyi
Mdb29gQLzIyC+luOLvjgaO1HptjmvYhdtMjDtL/YgJmv13bj+EegZ+XTENTGg9k66QqFxOF9KrqF
vLYB8HExNFNJMdJ0jqUBdTCf/6o+NTfh7HFOaRPYUoz4lVTAko0UvJLaWPLoNvBp3qeunFxF6Lm7
9hDgsM5Fbxf4dL3ba+gs6EHqTOUysiFfWbDqNnU1Nu9g0IquTT5q8InQQ/mYYs1NPkjyoE3ojORC
jQnSOjYRclpWNHuPJMqzb6fRNjcUFV/mEeHb3hG7CFDU7tbt5lgCkIcFznwo+9eJf065xcpiQBoy
EYhl/svksEEUWlggHfGSv4sSg2+B7mnPbR1/D0srP5hzT4yooSe9NW0aBU11JeKRFd4VTeYsZEKJ
twcMlw2/85aGcodoV0V2eE0yuR6Zt7iO3q4ZpNsJ136sBLt6nqxOpbrkJx1ulU5dUOFrQ/aOWHXK
ozkGMar6ZQK1gfXt7aFTsS2ZG9m9NUWA0lej/bxFPs2awIQvpibt0fVAp14U9SWZxUAQT9XRL2na
rexqDd6j5phgK9Dn+bMt3ByhCeU97knnV8aEQn2RagdFS9SlUniYOQKbCKEi/RgHB5/1oH/NA9u6
N0Wt7+IMCGIbVeqyBoMAGStTtrqTIUnlaxA/DFs52Wb3uxnw3IXKY2drW0uDsxxolL45qS24QWaN
sek7d84o+hVJu23txYu8CTC5CtTkp9Zsy9BLf2FZ/DNSXapbSsKuIIR+EVKM24qpz9aT25cXtFjC
xcQD+luKf7Q8iTXSuUGO+4uK5fvSy63x1NooZxmDea9FYhX6Xr0Mlan5VnUrKfEUVS6a0VkVHe1Z
xkQDcj4WU/FoKml/p5u5/q2ZlFPYJP4L6qfm2lJN1q+JJoDH+pc6t8sPgGUvk5oVmJJ1+UV1IEew
vUWZde7KAUXUmwwRuqMMKU4GbJJCYGO8sVsG96CVP7SkfhMZPMzcgaFueMGwBSk8ndgaIpcbDfl3
s9i5U1L9yDrASMCIksfUV6oH/vR6jc5w9hw22ETIKfVor41G69/RrrOXQeX4EEuhDPc87pZtNzVQ
uLKNfF0S4nxRWaNe4LXY93Xu98fBnn43BXoWuyzo0I/737jnDmipdjGSZhXbpsVt8m3O2FMuKEbN
v2sT6zECcbyOhyp8Zamnol8aZptr163x0Qr5R8juBI1vEfvptJVdK0EbuKtVb0cyLXy1ZlefSkvE
QY5Gjf+FhLRz5FYavbINPkI+bc/XC1FoD7IgucgTYS7e+X2TPbbjgGvD/PDOKGH1CXYa8qEtY20f
UzUV9uEWknFUQfqKbHJjBw9s+OLmYoo2XKNP81VrOvRyqhFF3SKdvqOUNG1atc5ORcUPpSqM6rUd
8aIBaOX9GCky62MBaKUyaji5XvER5Thwq1PVXnx/3ggqaAvZfp/vPJIX61LLm0ey6upCRWFnmU4u
djk+SPuoQlyq9Kz4IhuvTR9Utc2O115Uk6e1lQdEr5PrBFdBHtzAAnvhAJ4MWn0LpXs4yMbXG2wE
5eHofemmeDXVIK4K3wl3fQ0p0Uwm7xXpX2+l5wjb63PXQzF9wdfLe5Cjwkh/lDnUaXkqtNy7FjTl
M4mP8mKk1nWS7ZYgaY1kupPnFIGdbvIsD+5BQ977JksTnBnEvi9GT1uNpVPdD9yd8LioXY1dYVTv
1bhAhlMOFV6BrvA835AfAXQdbRmkmb6oWQidtNaF425kj7JXWEFz+mdc1fvRYu3HXD1NezlXcodk
SBKN/lxDxmVoiOAlkqp6KdTsXm6GqGLp911LDd3Rs+gNgvk1nqkD6vRFIR5gG0Zv/5wv450oimcR
sOWwDX/Xdi2yWfORnqGnpaeIEyoJyfJhVKZNUUE1u35v5y+vZVLcmHpownMPgo93ll9Z4W8bKnwP
VVkpmF+J/u0/Lu/kgN5YP8taC1kX/WM9eVsKtkmP+bXVQhywv5A06d/JgHcb30L635m7YdSfyI+y
EEpj/RDUlHpk3EhQBFfFxLNNtfPnjnW+YL8R6MaLEmYRqp4mcnqZqrwnuvIh/M56hJSTHCMPaLWM
2y4LObbmJQkt/BZgctjbXvX8LV89Et1/hOpqzUkXaTI2m2DWsmO9oZx9XF5kT4rdlTFEmanXoYPO
MzIH/soUt/W9hrIDYBT9LAZhPcUpXjcWDL41b6/1RNJc3UE6QLm6VMwnOeXPCQOARLbKeACanpo9
D8hAT7oTPcK5QvBOcE9EyfkZ7tN0V9fOtrMn0nYQL/1j5mSYSgUZ3pR6sQXnsM3TtNl1wQwMLJvD
OMPxZKPPG6/Ecr74UC8eZCieN2jh3NgktRZI3CQUaCjhKRNizZMSjPjmFa22NfzhcO3K/KGZlIeo
tPWt7IlJ54bquni0VD4mBoP/JBs0bN6Mwa7QUfP8pynRpnsW7869mLutz4rFLJUPM2kcgd1SuWJ1
NYNOGSwiDyvAqcW/Z76aEc15ZwdxdMqsyhNm9frT9H3oVVsslBEtDttEgmJoegtbCM9+MOPXHHzO
L2DHL5pnNV/Q6sAANrd/2FFtLq/8qShpKGKY9lEyriQVSwvbayjPO/bj84xmaJyjHJTT5pDra1sE
DcoNO0AgdOgfu3vHLkKxjLToSRVqsWFBA98DOiwj8/B1ZqVN03IwjHrx15lykhUEP5K+xR+QtNpF
1MZjZppQ1lS2+qSPupXsIpD2kXLzOtfRdJ2lNeTU3AadLRiysmFNw5dx6lBK+hPLgzx8oEJaods6
02bVFBMfFTGjIWZZ2tfRzh/scCe7spmKIKeshAd0VZQshWVQS5UwXMlD2Mj4P8hDeWazor5Zbpra
rjZpCP41qEIEh02n+wE0igO9+6amKmAAYdRYSLb9FvoW+YfeBlrYKR+UJrofeqxv/UR7zFJV3aJB
3gZYrFqU0BH6X7q5CA/k6lhQQXI+G73a3+siN146JNuy1FJh/qjGy0AvmXtyrEdiUI6p88x5rBSJ
dh37v+fJMW0WffpznulhzN6FSbiokxLt9CGnojZi9oqsVr/mMVA+FYaH8eQMZwKie2eSE4xhHLZZ
ZH7rwUXh/5rpcERFseuTqrjXwMN8VKzNysn41gbzR66Sy+i6KDkCM9UxaWRAw93H1tgxiZ4fjahD
A6GPRjxqlcOjcL52GvenIVCi11AjbaL3WrHRmkTZA2LCPCowMYysMmtbp93vo8EuNr7ShxujyGbg
zzzlNiqPbqeFkAsR0PTjI8v1u6Ey7C+Bo4/rMkmG9eCl/pch0+7C3My+8phqYNRmyRb/pumZt+mM
uA/55NDH6yyeumcfNYl7gWfWyhuV7hndooHMOZ4ycrRTawRYSUcYuYPBQYXuTd8aycVCT/gZYXAS
wao57W5Xqh0Euor5wsyHG22InfCTdp95nrEIuliZBfnp1kifyKZzbXw05OF14jySKPGrxjdpfZsn
j6opeARth7Z4KV657de/xJxzQMrtB0ve7q6LvPS5tJ0AAG1b7ushUncmVgCLEvZOIpzhsXOy8XFI
BUsigAIyJBtrqBY6Li8n2SODPTxeR+UJISQAAC/N4nYN4XH7xgRse7tGZLrjzgvFqwxl3EqOGq7c
mdQ+RpHLwUwEfeRmbm7dTAlQm2iidSAllOUAQmY4wZgdcsmyL5s68RNEs6qFvMDnq/7Vj6PgUiHZ
gQK3lW00QMRLzVHUV1xWmnu70ToMtxsNf7aqAnozWNtq0tCjmpPrgT67o+YRxgUzEyN0vGmdtnh0
hLjAvMQoXOCkjEzR2KvpS2cl4d7OMVy/dkNkGXWveJG9SgG961WiWUwQfXciRudEHt0aJXIpkch+
TC3Lvc6sg7baxXAS7qKy1e5tpX32PXwOs6DB36GO662AUL6Q3di20l2u59ZdpWbDC9adAck9jFDl
KMYv7h7lihSGhtW/9JFr4R1of8/nXk664wiT9VWO4Q9lnLyoPMsTk8A3zmMQ7uQYalDWY+UoKzlW
lKVz8VGykGNezhOvyX/KocEMkxd802EfRuMiTjY5DhXPch4KMnexICMqXxtqw5Iyu7sM2xpR+taG
v9GPD4lFqRJ5tOJlCps3tfDqoxxzY2DAejwkeznIzzxbZJ6It3JUcaJiabKi3shu0ZEnwPtBXZm4
ktqQGHa5X0aH8p/NOMKP7LW9DE+tKMlQm9PvabGGYCSa9csWona9lHMQWGfO1EzY8+ni8XdXnijH
5dmIwKgrPzQxACoRpC/tXt2yHCDnxCMbSI+VGnsDQ5yFQjF92fiGx0c1B/tK+OBO5SQ3AkmtTiQX
EXU63JppCGDrxGa6BeH3oM09OSjjyUj+G0lsT6z7yQzvZDDXkO1GioDLXE8uoui+Fu28oFF+dSXo
Nkq+IHV7LVkWg53uZRMGAMO7K/ZRtm7bZNehrMrhnDizAcGfOfJQUeJs7/BmFw7sysQZu4UOkX1b
mXH9GlU83QfPwld37gq9ukyJGp9lz2wxQDa68YnVC1uNYp8EFdr0CFksfZ0CeTQpxnzHMh/DCurh
GOEUFHtxCKXJB6lldAUiFthbSUPz4S5QqZtd+5rwTiG85n1m6uajvI5b8gDPjfM0X6+Io+ZojRhB
zy8hQyhMTrhRNb9k6BqfUkwaQrNeyD9CxjoXlxG3C9r7sNOKWZbKZNXEPTKZAgQZJuRxTd84NPOG
S8yNjCvIYIXILh3kVLPqe+uOd+oau02TZ/2ZK+OZO1Z7Ted735bR+OH7KLhrhfpliBwcDluvWcUT
0j5zPPDt6QsWNwg+qBW2xSZuYyxUwr1ZwQRqqspct1nXXUYn6y+htgndxnyUEVYo+oY8p3LnTB4G
LHGO4JLiWvWDEjjdxQTEd9bY/19HAQShthiF3kKeHGbJz//h7LyWHNeVNf1EjKADza28LZXKV98w
2tJ7z6c/H6FerXV69uyYmItmEAkQkqolEsj8TQeUeIVWQfyGaMR+yFL9arRJ/KaSj7DZpD1rCMe9
Bl9lsA6d9rnqbIovXIBuX3rNreYo+yzW+xdXGd9ln0+69qzrdbZo8eR5cjrx5k/VD93Lu5eo9K3n
wtrUSuM2S6Z7VVxPOZtzn5XU9tKJ82Ynh3aOMW1xZ6i5WdCbQoc6/ZlHH2s5TxSzXu1DtJJrTb8Y
886onHdLRWY8a1FvnGXLVxtyQQ0kMgV1q2c3xL5nHi8783k84nd/jyd/269lp2dM1YM9mhc7DQAt
JR4eVc7gHCw0wxZFX5hPPKTMJ/TZBa45br5vqkA8ZZruX8Yi3MlOOSzQBnNV+6Tj71eJ/jlHnfMq
r9ELo91OiKIt7xcNWvXkeHp0ltd4mCUdnPmFzfk1/3ph2fSj6BRX4atlddqlEhXO3XHgveEP8cut
jOlnYLzkioFsWYHUsubo02cT+i1oFQPwEY+ZTVmJCR0wj8SawiYoByF5De2xWfaIdbx5Rbrzsw69
+yF9rudDhfwYqE4QMlmepM+uw0JCD8VJtuQIu6yxUXfNZi+vcrs0OuHe9c1GAyhn2pwtc1y2ILXQ
R0L+uFjocRA/dM6g71O7u4CIGNRFJY+h5/pnTf2UI24ho4bVJdsYKa5BxqlHbQ7JuDWxOckiHJDV
vO0ucKrZgiRx+TnVRrUqVW081LXhvffVi5PqxefUq96u75p2LcK4JAeZQIqJp5pbqKIuS7convL5
YHqNugimAI3OuWmgKfKEOmzUOv4TyqP5k0cSFnRHjorF3CdHFSjbQ8woz6LvjIsxH0QmumUvmmgj
Y7UWG5ech/3FDuwrGxf9cA+VRms+hNpVr1kX4NTI5QVQcX7w+BimMZSaH5MVi5M8KI5Lqkue5l3J
aW764ypld7S8D6qH9vdw6r2CFeg/zcBv9wOV2b3pRd+5b/wccCch7zlNJ+i0Ib/gvHtG4dimnK96
XzPL3mq6ofwSnYsuilp+Gy2clNMmFc9jELvrSbEtLNtr7RBiIDPDqv0rGvOHSPjgtCA0zsohQZI6
Gy0Sw1abmwrFO2xhxDveiPY+6pDpy2OK7HmABn8yeQamtYrx7vrZKxRD8aijP/cyUV2V4ToOoqMS
ZMNSNn0DTnnapeZ/vcgo4mwppgr0FsnpQgtwAcOjrWgag1/D6F/8zF/QKD7YV36aKqiazhTiqSzx
yp3DlQYvYayqet2GSfmRIRGwKIbeosA8hG9UYm5XD9BUN9zT28fESQ8DxZhPUjFYFoAT2iTF6H8a
Y/Do9WDyFG6jF9L4GCbPcew9tBU/jDm56Qef5YT6jyg+gkyzWGhM0SrIB4+ti6mtwVueVI+UR8eO
8dxperhU5up21ZMCGjsjQlQJZj6Pl6Msc1dh0G0mpxFbWRyH37bsqfK8NaDej2NR+Ss5zID9A++t
ymDfd9p1HMWHnLbM4xTtBh8o0/wq7dpp0Q+oEwx4bKuJsNYl2k0e/8Ke3GeNXBJCjQs56VQo4UqA
DtjX4zfRIWa70IzxOYoDY1dQm8y3ge4EuwzO02kS1BHitnG3ahOY0BqaDt5yB4VhiPojyVUN+8hb
LA/PjY+F79wSZtdtWA/He8UalWNV4ANc96n7EpajchFucpKtGNmTl9nkYe5yur495nmKH9oQwSaC
onfKK+r0YQt/0dPQEBJJHnykjvu9wNXzh+fh+xtR+Fk0LHScvhq/Iy2dLEBhiTddw9scgFEJNHfo
1n04VM+TgoVjBVHx1uyGyHp01WA1alpDetsArZlBWFgHhuc9FLoDag1oFTfyp3DoafRpuYoNVN1l
nxIgmBaYJSRNOoM6ZkSs/YjdMUaAQok2vC5FrdholkXH/mIqU/NStCqqGTMITB/KX5k6pk99SlHN
ZoG7knGtGzYZm/53raqLnWEKMG+DYX1WOSnXuv7Kr3hACxP9bG6tv3QvGOHF4GGLeD3aY7UxcgfG
ARb9HfsgD9A3AGTKUwZymo+WfSjnw9/9/xp6v95oWswb7215+a1ZYZHol5l+dVryRkMRd19tFViI
reazErtTIqYPUDu4hK4SfNV9fMnLznRfqhIyNkgY9UJ6XNu6MGaxnKrqoxLVKEGoVnKoUuFd8djp
toEbsGIeGu8qYz1siCXfZYy+M5XEcNLxPUwwHMmKCRdwIM8fY2V9dRCofaygMDxnqYEVa1KyW20n
hB4tkMjc96x1O5AkAsXQnhCv6xFMLYAxuAGSV+gZkaQtvSdsQouditzvDtyN8hT0/IYK1k2vBlKo
/GrqlNqaBz28GAb86EV8FnNTcfEcdPLwNegVIKad/STDTTa4+7hIsWBkrfDOM94DlI/kgex1XPEL
Wq77IDtlSDabvD+aSJzjOdpPOxeVjTUyKdonGbFz23niWc80/2wH9Us8OPYiV7toBjnw4jr27W0+
uGt9boKxq3aVl8WQUWlCTFAOikclHEef8NUIC/8BBYLPRhGfWR68q2IUL3Wd6RuwYtj+8Qd4MbwZ
SWtXeLbXinhxKE48mEX0mvQ4XupNP2yUyji1wm6fuxnhmaEDCsA3io/jjAHFPsffT7NHpeyV46IG
x1gWgFfZ6kcdAfwUyKVTuldAwsUBnJ31GAAF4HtbD9+1FkfGLku/eGYUrFnbs7zRHfWhLYS+lCMK
bLSUPPrekLVa1sgzPHgTqA67svXV5OJTU6NQ0ivTg1WGJ4xSsw870gLQYnF7EIaXfvSms+x5DL22
ttU99EVADYE/xEeXCG/NSlTfGtUIZ98nP4LLkb+YNCAus8VjUvI1D3VobrZpKA8RyM7DUPCY4fcv
XnRf8xdGWRRXMwmiXWooytmd1UjkQU3KJ8xds/09jgP4Y2IOzR6tFR0GwjB8KlN+acE4//LQ5Kss
FSvikIyeVQF2gnUZb7qWfaI6qP3RmnhhVU+tp6ZATVTHqeKbXeibSBfjL8P3DiPZmC+1nldLdfTd
k0CmZaHMChgq9Oq30MiiA14k41I2q8CytmBWqNLNvXqMBUGQemIDPq16o3Cbr2zNdnbj3GvpJIws
syS5M/eyGIK33PA/gf9m9TaBeUUPNr7KmQpM2628RgROlOMLUgoz4o0XQARt5xW5dWmH4SuArvaX
5+xNFRFUisHpYoi14tWCTrOuRzM7pxrJfQReM+yxR++qApdcjoHIv8ZOtYOj1/xKS7HvSbR8iQK/
WmZhNV1jPYTUraTNISsCpKnUOEfepdVfjblU60BW/Wm1S9Z/zS9uAT9SK1bfmiSxARO4Od84OPEJ
5NvtULEiEi4IYGTcN6Lm7wiMHw207AXQqBbuS7upjthz1OS0RjuiRGLG1VEeZNe9aekhoCoHo6Z/
XZMlsCo0DIV3PD7yh2o+1GBOVlrVdyus+fIH8ktA2GS3Vjvxv3pC9nSs2Bkje2G1vLrsJJoBPS6e
xbeDyH1WR32zKfsEvOrc0ZfYaC+yWv/EIcjbt7JZRZFzrDIAq/MQVUwmfoBeR/FFC49UxKt8IU9H
X5tPp6ze5l73cOspOy88dp1XBht5+q/xgXMZSbBcXbSPQrIj7xOCoWdqikDK5maImNDOMLg5aF7n
v6utbqxImkw72cuTukSOp+3PspeiOlZFivosxrJ8nqccGk15k1OG7YRo+9yUU/ZUv1ay6bO8uU0p
m6hDIGhb2jt+g+qhbshW+dCx1lqqhot7TJ71yKofBEDP9NYjg3+N+U8xFiy72m3OVHhMxARemyKF
EG50zmPr286jA5crsfLpdI+bw6Av0gTMhBzB/tZBMRdUIkrxFhWqfy7V0dvZ6VaH3uE8ZDiYBkVZ
7s/xtg9a51zNZ5oT/T6TMbZKv3v/GvefegElOLf58sQ/e9hXIsxkH5oBliICijBkHdc0zaU8Nc2J
VYc8vQ2QYynm6YvA6erbpTJWyevl6b8uolxiHwpNNKsxsFOIAkq1CzuAumlS+Y9T6vtwNjSWlRUw
nTJzKT7+6Rhj23+APo+LM8PucTdGqZb7BXB7UtXOQnY3pn4GVdwf7+MUBKwOdTh+DELYuIa76sau
1eGgx+5w6ATGEQvZnpxkPKAM7Znre79ZoE/G/pqhMngbf2vrSMOBCwQEir7NIlIvmZNNX/3cqtZq
kjUHzOP7Z11rPmTcw99cjONQ61DzWeYluu9fES1UHjMHyyi+7M2qqi2FZUdg1DtKjyr2XAMum1PZ
WEdQlrfR8hIWl+4lLl5kg9ofV/VC2biUuM4yJg9GArYYCC93FTVA6cap5+TpzJJd9HVmkuSJXX5Z
mXLo+hgvBX989Yy0uRaqXl6TIn6TIn5oJmDHtimDQn1tXivP7l5rrzM41+Oue5VY59/nloHTXupP
F2jazjKycn3TGwVW6R3OOECWflZGa5/0MBlewgqEZqCyewojb3hhqevvWlbgK9mr1Hlyrif3m+xM
SkNjiXQEl5C0y3CqNprhX4yxA9Folu5ZHtKWIvdCeGOz7RQ3QuNobt/75ZldtjvVRKytbWO13TZK
6K2KjOyqGxXdUXTkKnA0V1ps2Gmjf9Tdzv6KOYkOlZ7MJAsxAwkR3QTv4xjhCXFA/9I6/e+DsPFH
HaKp3PzVAWEAY5/SQfP6zxXk9/xLambRme/L8q+4nNML8me8AbiTz68wWHp/qjwSyTOhR3J8Jq3P
94hNw9X6h/Yj40JqU8pTOdhjzN5g3D10O3NgD92nkzE555+xMvTX7NixHDWrrHfmMMUKhtOIdQiv
3blxGhUwEdqRMl2f5/sOqWBOacuzDGvIhZGEKEshdBXbnvGAZ5H5YOoTDhaICmidUjxYoyfslRZm
2ipSogzQ/dxrsn7oO3dRT3xRwCpDtKvG8H3U+Rpls5qUbGaeyFeIt5R7cMPRO2rSP1Eqcx5kZyye
+JXYr4zxHikwPpaaEr6DZXQPVod/mxyEbzkS0U6pg25gfn7WyRI8ZH2Ug4fAO1eUo6+OZVFP4zsh
w3UqKnw4LSwa5ot0xLQV5csN+lBknwghxo8S0sAapb4SgcGTPN6RDmDQ/4rk2mcUd/HjXZL2/z7P
7XVq8XGfox9QJoWufGizEUwBiebgWKneiPlLoAANmw8wG5tVhi3HossKVII7pY1OKYTVkzxrZHCa
LDbnehOwc5sHyf6w1pvf42+j5AVxSkUdbyeguX9NIrtvF0V2EJ/aQ86O6Bi7bb3F2/yFBK9yDMxB
VGd5GvaZD8OK4MgPkpsGpAbQfnYHxg6iI9+D0CMbEnnKMSQ7ssizh8H90ThetJrTiMVCFh1lJfI/
FyVlF4AAXDDmg2IEm6avsoPpDgikQFAt9RlNWrE/v/lO3dp/umu1V/qHP80hxJh3Ic2oNPSP6lUS
D8u+FPFx0KLG396tqxpjvL1AJKiyPPxp3mZAwWhALiftIXVO/VX7tIQwrvJQWXp7jswAuH3A3asL
amUf2lXK/11rXLM6Ma9x6cMYUTx1eY+53INXdWxTeJ2nkh25XXmLUafCeI+pqvXhxlNzlDPJOPfV
VQ1+HBoRVxpaHj0qdnV7PRmqHDOjPNs+yWsiG8Jt1+h7tBUHyPvFALiP+1XnuR0r1DJaZAh2tLxw
H3FUK0Gxax4wev5KKaLh4M8XFnKQPPV8Co9a5NTr+0Ksmld29+b/w4Ltvw+p47pZAOhqN0PHxmcC
3+C3fnXxgDNjrzofrP7RH8VwaHnMC4BpxBAafSMDa+5ly46r6pIZWnmx3fLHIEpQ1X9CcsSoGwlI
kqnYjQLv1bgrlDO2kggtBt34nqC1vETyuXka+tRaJ4WCYVLTaTsTS6WDjmPtqXYmf2vkTfWomKJf
RWmYvk5Tyaa5E84bevzdUWlV8FEUSBxgmhz8dEhPRYnbSeiedA99XOpm5u9OOULXx+hk6sFCZWOs
JiJ6zOfCYhRG9oNj4Qkwt+RB4S5wSIzmRzf6cQQMNey3hVvWMBY8a1VbiXmofcjmfhgoW3OcnJdO
qdi0ZvqxEWAKKWk/uuGDLUSM3x2HmKfxtcGrNEXO8iJbt7jvHtgLKicKENPMtau/eFYoDnIE9lHJ
1cFtdkHpWuxM21f9JQQNIAl1FWzvs6spzod9RuH8HsvrBBlQI0lXcho5YVu245ayOp9oflNiPgxZ
3OyLIMgXt7eADDtrA0t7Metp9JcWyhTnoOm29/fcWkb2mJM+/d+frh9GBGRSQPPz25bDkbG8fbp7
6M8nvL+DyHQoiUS+tbu9ZMZ2A6AKy4f7a0a2jQJPRgXu/qpdqHhrqHC/P6GcsEL7+PYJb3+tMHDw
Np0/3W1uXeA4M386OVrOLz9hjXDa/U328ydMm9v/3+3P0heQwOPh96eTV6u2OCi+Aypq/kPIq/M0
+xLplTjcp7cpOy4w4IpWwPDKZ3BHM99VLc6F1TpPlMqea912PyHfoLGXeQAsNa98z7VsWVhK+pDr
rrnGUexgN3Z+4cYknjOdjFwwedxlwpiqZ2LqJ5Qzv8pOeSgBYxjCHW/jqw7SfEMCdCProX0UtCen
iH/cx7sa+UOe+Sw4HXXVGgprvXL2pU4HtLpxUnkK/Fx/QhLr5AyNco7m1lja/SGI+NPKTjnM8vDo
ZrUdYPzHEK8JkKNw8Hid55AHvSmGddrZxb9iXlxvXMuuL7dXGaOanL+nL+TLyKsaM6ypXBXpQTYH
bawfADffWvKqoUHOqLRK/Bf/vN9A70EfaM6jDEUIPuxQjs+X9/eLSfKvXE3qoxyRNBGmXnp9e6cy
pFmCPOgQB1T7+EAyZnzGftfe/iSA/YutGqXA+I0vg3s2vCx7qJGJ5U/phxd5JpIU6lRfFTvZtEWC
dXWJQjDE1SZa/TXajdVhX8F2vE8gR8gDr+Bl4+9XuIetuIgg4//zCveOpGx/v0oOCQXDbNZDaocp
rBqka6DMpLZZdGx0oRhQ6v14z3Ie915Edo9UnR3K7VX54Lp4ww9q0FwN0AUr6jnWixLMfnZGhtJ5
3Qd4vRnjtyhvzhVGWL/ciVpNFuCnpXRUlVma+YvE0YFPqcF329R+NravfATprD1stNmrDq9nlWIo
eYW6xNbUMNQH3q62tYLOPtpK5+zdzKn2g8I318htJMtEw8pL877z4xpPQLWKdlHLo8aSvzG6dC97
BsOdGUcZteSF3qXj6RbFUWEx8CBYg6jI+C9o+F/OlmHdkO9XtGTTaixPlmU2l7O1axbX5lOJ/tA2
rIt9WGkhOVPXv6gueBDwxQoClF2yjPW0OU+1pT5Fav0q444fG6toqpoDd3cNTqWxygpb+QTPqm1c
3bMoJHP50J9zvcVltDeDPT8NbS3D7BCPfTmoL9FVTIEDDcxKGtwuXXiWG5aJJCGp+CbHfjCTY10X
DRzl+XTSUa1whHboNT8nvxisQqcrbtq4rkX5rB1wg3dsK3ktFHzkrRx8h2x2LZSrKFd/ydakNM7F
jdyzVNVF80U8YQu9xAyWZ/F8cLIdyJLmRTYQtt9iVd1c5bVpNL2afqhip8PL8EmwXvWC6CSHJj0g
wJZU/Z70gfKSshPd81MoZnuwOiRXzwGB6XCp2pmxnsLwd2xK4XMt2JoAFBak/eTAaND/6Z4HWu1U
HLwxB2/8J16IOdHQqTE30uktzv0BWHWZvHfKqON3zpNfNo2CnKeB197BB6T1zhrgTRVl9AhdfXpr
xUoO0jI3uRhFx/eYGRw9gs9kaawE5ksSR1DOVzxQAnPvqHFz7O3JOcveifo3OCT/dQRddRVG81A1
Sfpuak54nJqwIh3PRXk34d0HxmIjLxKFiop5G7J5SDMqjxjfbfyZMSkPEYqnOVJ3aXpMEHW8BQ2w
hGRHZ+8Kv6qeI9JaY9zq1zY2Kuxlw3id8xfeyM5+dLwLZcdbS4aqtveXWTLyE5ovdylpHzWMXhbG
UFCARAj1VWn9iG0CM5EIdvcR5AIQzL80UX9D2QHYTzjTxE27eIzNUqAtPs2cuQFdQoVHttta9cys
dhd4GRdfaxv6lDaX0bVWLFugS98tD1+iOM3V1yKwKLWYuk4i23R3PQpRe1eZZjxJEa7Rks1f64St
GV/K/jv5tdVtpjKL90g+m1+Rcbegrqvmc9uQ9WqSMD0bak7lLh78Xaja3iWwjXzlaHH6HlrKj9S2
xc9kuN7mqdi8Kk2tfraibwBfdcrVRfVh5U3TcMyG5HXyx+IlnJLipauxL41t+HNzKKpNLFajFmT1
3Fm2CJDnpNPXspd7Y3zqzB6I6NxbYCD70hzvc1GPm7NacXOS/babpuvW5kumfGZu272MXboqcax9
b4WjAb8IjYVsGoWwN1bQlngVN/U7O7FgmcYD9Il5sJF6Gwof3bOGn8oT1KpbeLDS4Ih1FOjoeVSS
85uDPjJsR7UVx15pkoU5G27N+hQrtQ7w+rGm4Sxj8gAUYTijIQ6HI2qsVVyhgSk7eqR7x1ld/Pdo
XUWi9d4tx8je2Wb0YGXWUa2TaNn2k/dQYyF5bnJ7WI7G5HwlBXfwB296KyYc63OvLrdwMsMP35zW
RZg4XxUIzatMn8xT2Gm4dVC+gdar21+zaHzXTHH2qWwsAkwHwDX24eP9YDfeuWahc4TMWDqL2HHj
PcLXmMnM45LQ/j3YD1FdNtXsfNM2t0jVLXBTrfn9w2ta4F1HBjHlzxOKbHysETQ7TD1QHskO6Mbk
ezWhrCSZAw0tID0Bak6wCkY3/K5abfgg2QFzXzOP/P+4Ts5iimHvaFV4USeoAkpNId4TsfsUiN59
cmrgI451lZFRJemDTE6zkn0yZjnNZnCb6SJbiYjjXd2jXBZYAUtSy6sfkekdztE8We7pOI80s/GH
sJ6CcYDAGqZsTIzGetLzybkmNjAX+mSktoSy9uCzrxJ0oiFOxtHagABy1kBlO1UVLaMort60PPt9
JmPQrNrncSiWYChCTEJ/GVZefdiFle1tCG5rGfb88OjarUmxl7tVjUDuqkz78Es0qd+h7HfXIG7z
h9EY7YUcX2cGUhG53T+4hppePd38KePCLTzWAaWFbA2/M9cpTzLOvbVBOzNt9yj6+x+RSXF+fjtK
ryTbBAm2rWzy7sSfd9f3zrDO53eBwsyxbO3f765jKbXEmm9TI6USlX3+s7S1CxnZ/GOKclwyYhT6
vcYtj2WO2GPfh/Hr1AFRIE+T/4QNvoxxHLi0BjL7rWngO6r7ykGe3Q9pq4xbq0MC32q9f3XKsaZq
vvmmE7x2nXnUEkv/8IYSHbIsDs6l1kKPR2B+raee/T7oycULHe1HZORPoOLSd8PnY/VVrhwjY+rP
qFPAHDWD+hOs/N5n7f1D84ovWaKZr2qlZBunIPluhI360PtTOItmel9ixV/LocghhQDoi/olh/29
6czWP6hQ2S+oRw1LXRv5EY9mh/j46IFqm0x7b0Tujg1GvJzFgt6nrGoW/TQmX0QRfivS2vtGJuEh
R6DjZ6lPa5XbfrBwuzOiJ3m0aC3kb2CMLKB+bMzZx8MN1Mc6i9pvRhf+nLpA7BTL7TeqPaXPHuC9
vHhGLiJ/7qqSDejoaRsZ6yazukAc22V5n99GIFfoL93EJI3RmcsxD5+CLHIvRShAMc9nMPHrVZvk
4bpxkBNZByiO8T/gHiudojSPV/aNooyfbr34q9W4NzbhOrYRL6Lc3TLPP5fcYvxVb5fI+QMt19bR
EDabxOkUfM4S5eI5vX5MRoBysZ9XX7voDfyx/S2pWm+J2Lh25j/MOs/mNctq7mjH7yk85K8RPtpr
v2IfYI1AVAq1R14tjuxvk1nAyGiDj6KPu03oROpeKYT65ERBchsxdNaLAQfzNcxMf4c+qAN4z6pe
21R7llMgSZQucPACclbX1VZXQp0/AfUiaW9j1R82mOydkqTFprLNnd3GwRuK//o+Md1+7Qyq+GKN
7Sq0s/HdqwZz5+gJyKo5XqnfmiFMPtumdLYt8KOt5obWlyRNxRfDIaMwJKq9Lds++RyTb7IvhuO8
YVtt7EojnN5Ho17JuCbYqEZ1qpPzGoI3Eso7+RLkd+xVqIRbw0owhRWBcfTZSxzlWTE37zHZYQbV
/zGkN138XoFDrP66dgBpf0DHfln3SPzJQxWBUy7DwvhXLEtxgOdNRFsqBTrItH8GJ3MH/gQOOtvi
x19xvYFyG/jN+a+4h+vDuQXx38V4RNewlpd9379noq6u+LtVVwcNn+OfEKz3+mpgyShDVNkqkkiw
YhW2tYE5aqtCz9Ornwtj3ZjD7LzpupvCMIuzy05vByt2OKoN/5+Uxb29b7nFEXOUblej8nkWHoo6
TVxQwVB8dx2jhfwYRDWaAF7lP6dah0JsxGI00tUHYAD5pbIMdWNpnYdfp/DYWN/+Fuq4QyOBnall
ZRcZk2de4ooDzKAH2cJ0x0fKKA3Kc01BKkz67HKLRVXqrodUTVbBOKrPkMH9QzNVAFg9EwOtWA+W
AKD7q+wVSVOu7NBIt7JpxE5/Ksb8W16l6nNtVu0DYounxPdQ7dWjkIquwA9vbpomRr9ZEWEUPjfD
ftqabuw9UT31Xxq9XcmwM7F+qUzW8SpsRYBfaM2MAuOzsPeiU1CZzVtoVst4NJBjtskUTmbXrmWz
beIfcONHTAO7+Jqx9xRNAkjUNY11YZUNupdclEb8+KiY7NTc7ra2JeqnyiELbCbhuVWT5iluRHju
ePjLPnnw+6Zat/iJrC1LmxKA0O2jKSx164MgwQTRSy/yoJllvFJLS1mBmslusbCZUthKfrDBIQY4
4zxYxuQZDE68f1oKnPeYpwTeCrUXbQHysJjWXTJQG5k1eFK3TQ8RpKZtQvuR65Cz69qWG5SLA6/h
/QqTAw8M5ydOyL90zCrf0kqZgCXhDdPktbNDET5Ea9EyH3oN/m5hFOWbFhUh9Y2y+wmWVxiG+8uo
opfoJatUkyfUaN0OTWqjUNel1zLOnc1f8W7u/CtGbkPATFokIvhVCr/WH1zwzFAy1GltAiw447mp
gY2MfiJwPqLqMo5HeXY/4JKbbrW4hUVteigvcMD4UoH1OJ9GRvXS6VSIS7aKRxmSB12Bpy9jt8F/
xsne++Ch0sp1opreToGNttU0llgTKel3XVMUtANVsY9qP3zHfu1raLn1hQd3+G7OVfCkfvM9eyA1
nD7LS6ay1g+UDPulHJSwgwX5BduDLCzPlJHHxtTDLBKDbbxakamt0nisL4mmJztNLVPwC4Z1KqMk
2QTVoD3ZkMSWPXSSz36yn0iyz0B+ll8UrRYeTPbQYxmC5Rmm2nrdPJk1T5C01LCiQqv2kDmKv5tK
dboUQTauRq/03/qeXXLxwT0nPZmioAQQ1f2CBJcar4C3Jid/pkm5LVTIhWzLA5C8CIRDO61GtAR/
98g55HA55naNbOuKcx377nOszfQasNe5algxnoasvMhQNIdAIIhz1DdbGZKH3tTbC7mChbzmHpdn
+qy0fYsx4jb0z/xIg21vE6opebo0ri9OkOW4VPEO1ClUNp6YaoBYhrsVJLaOUxmVhybvXVLwbXB2
asPYgG+LH9HFd1ZsXMbnfBQNBWOjnJ+5xcJxDH+FvyzwgNjUjii2IGKQzmohWtXEGxmMtMwpb6eO
j0KzRzZtPKqjDgRNYz+d+2393PUJSHDTI1mdqulWbXuEEYfC3I9pVe6zOTMZoci4mdwqeSwUmcrW
/RdTzdOlpdblRwRxfOE5pBY7hElhc+LpnIxbb95ELQAWrru+RGrMy+2t7YwLURTjR1cq4YENeL2S
TTtovQV8CeUUJWn39mdYa4MudAYYM3mAx6sc5tWWdwrmYS6zybiczZqHgWv59zBWIRY4gSk5xU1T
bZXEobgfj/pzaFnVNeAObjWBwI9RhxTQoUhwqNxEf7atDMssX8Dknwc7mNs8Z1B75qFmkeZLDazb
Tg7V1CY5tApwbdk07cbYjC6OW71NSQjZIPU5DVDWFK6I3wqfXU876dZHE7EY5r9f+xpPSEkEjfZD
yTrWXAlC2+QqFjh4sr31qy3bjAyNnjBb13FaXhWlNpd1C9W8ijo0mtqU1CFFgK+QyM85NoQQXpyd
X+XOL+pzr94QlZ9FKoqlrZTmkwFKbtOgo3q2otjYt2Nq7LBg6B7kjEj9ZIhyYWcouiH4WuWsTnl2
zbnj24xlCnpnntHsMDceZ5FCE1jUXu5x/tMu6K8YFbHyEKSktiexCyApRrk5ZDjsjOk6RX8IlW7F
KNJr2BT5a9mWr3lv6JhMdtkr7zIH3CjIyMydk5IjdecY1UH22m0dod8pup3spepRou7kWRvZSxpW
/A9r59Xktq5s4V/EKubwqhxHmmzvF5bDmDln/vr7EbLN2VPbJ9S5Lyig0QA1GokiulevtamIdfdV
cweGpgD/rsWf7UA+GZPqimlxPEHg8FOqmxPdaNDcOWEFMLNVXI7nNQVhUdEuKs2q38aN60n5G+Jr
PQARKLHkvPtMaYdzcqXyZ1M31bCOs1hbfJj4MDTLitMWxZHCPgYZ3CGOli6SUXdOfk0YGvJ1Dq2h
wQm/CPrvPJFByNx3P2A+fIk7DgFOAk8wdUXdJYzRfa6oy6HWxc4vCQnhFTTb5tbUB2fJzxtv+9Q0
FBgcTcWGR67XjGwhjJllOWu3GNALRHGB368xWAS6p5+6qnKfXK+bvihqvRfDpHXKddkYSF5MzqgE
mCjL6tBtTEO/ceBxHiL9tpWVO82dLzXPYunIqfgBwqOlNbmaddMtefQJNjHnCeoivTFa5TEHz0yT
eu21Sbj9VCvODb2/AJLco/wQQDpgrPJo6N7kXHlMyTJ+cVuzWqiW6bygYDYs89FLHuVGDtYQTx+d
xIIn0B/gbA3HbN+DxIH5RJGyZV22Bx41bPDszCqWHm8lw45XWeSmj8nUDGQWyDTcC4vseifHGvcy
U2ffN52zqmTGuEgbyqdl001WQIQ6eSXmy4GIcNbCV1w17jkkLr8s9N5epL78FFlUX5kV//eB9NPG
dFO0kKcaV0EchCg6HBpZvkiLHFgrWrroq8Tqi6Xz59no74qRTAgd5PVTRNXLVYFz+FBmabnyUsv4
PLTZdysxkvvcqaQ76KFJehsd3yN0HqZo5D3Z5Opr4jffDd6zz/y4oGYYAQsItSZYwth8jQavu8so
YloHtg2S2LHcXaggPVt6lFu78E0OqAUhMCSPJ74tfykjN0h0QNRlWLfexnRAWML3Fnx3+MdopaTs
IiWUdgQAvw4lxOaJDgF5AR/6z1oWGCJTNbde9UF3t0idpFuzyJt738zPsTuoyJBpHP3L5JtcQ5xK
0Nm/WmFx30l+uO/7wDxC4g0j5NQY8cXLv2SFX3sLr6NeNAvaH526kTV52weF8wnd0m5da3J5tDlA
XDxeIiKoPGRpMDhsysjVL+XYeMuOWCTVQkUIU7TjI7feRBZln/JFU5rxi+JV0JXlWbpwrTznEzVs
Mtl+9eHa/WrbAcwqHQVn/KCEW7OEGcWVje7VMYFrlbrffvOMYVt6aIcuGu2pTXWHKj3p3jPTXa1D
tjBYkI4Mkbqsa4XoSuLb2whO8mPWV/3OtKWDO2bpWhmc4xhX6GES9CAQg6xhG2jmJnObT76V1hc1
t4NFlQ7BV3iZrrZRWG85Xx6onJ2lBw36xpHq+gD168GhvvkOh0ReUNrr36UDuPQIGEjv+eG9aCAo
UxD4hZV+MkWSBK1YYhtrcjvKubMG5Sx3+afezq+FmRKNz8onysfjC8TO8nMmIV7pKdadGubVeTDK
axcC5cmTMDwGzlsoN+lJhnTCCfth71kwoADvz/SThGAxlYq+mXzuQGVswaZDzTQNpcG8TJGtB1Nt
u7sG+dCFJwFq06UwWJVy4x9VpzkrdWPDWT8hDie0ou/Q4xHhe5T7YKQG6AuEXTQUY4GnFy5i7PjV
Xzz0p7BoD889akqXIg6fayWr7gi08k0aOzJ8XdW+yHYaLiiySLZl0H63yYTcJ8Cyz31vUdqo+8GS
p43sRO9eTEIa392jiwBceYy+EtbHo1OMYe8EUb64jQPV6hdDpcaA6tIWxUu7eCm0sFlrFglvMTQ1
k58fR4Ff1hupf3PyYdnVlIESZdPS461rcWo9ujqVfssJVHGMPP2BVLC09DtkF33nkFbDtRhC42In
oFq7eq072nfOdQXiofXXTjfa61gnpJ0yaD7L4PNY8j0MJXU5NGH1o9MfO9uC5SfynVNBmmkBC1W7
6iOKZ5owRixl0uBFGo+AE1/nawKT5zWdeqShr4kaFxRxYhKTbUahVNdxrxRDWdWTO0kpv0agejKU
zp7KSG75DYIWSgytwBvPg02wjN+5JzCf3UPSZEvKIMynPJOTRQBMgMR5/15NbpyGcaTxq+ubX/5J
TE54iAmHn4e9NnD135p1FkzZQxD/KNzcPvQF3I92g74NVTfJLtCpsKI+k8rkEm4yjtzDRsu14oIA
tEWxpdwQsEGovC6yXcaj+jG1ycv5fP13/IaQnMugUoDwcLxAypyt3SCQH5oxslAZ6uSnPL4vSx5A
Y3tM7ts2DHetXpb70HPqyxBMyRcnLj+rbnqWC77pUdzvGwU4E1EubWlaWnLVGkPfNe4o78BKR8si
U2PYwa1iryCxvAPcPf1kdAWZaZ5LqVpeq3Jpvtl58qgMyARVmSwjWyOtOyPMf3DKu/O5F372Wl5h
50cZFE1BsytRrLX5Km0j1e62vWEPV9myvRUc0OqrTIJSNZPwR2qeyWQBHefLfDX72vps+fCcotRb
PZBgajZFXGdgXUqw0YSxeOaqrlmlN8u0sqKvRdYv/ayM32S/RAQhDeJnE2jgpoX65DiOGiwtBlhe
3+kUcvrDWa11+8l2HIVb9oYoV/El8A3KO225OLh6Z4En7N4UL+JGaVtA8Y3KBAjfhEeoiMM1kZvh
LnHMHEVw42uo5N4TpYjDToE4dQvpqfPMGR2qyNT7Bo0FAELUxh+GRO8o+ynlTZm2zSu8qAfhEZg1
iPGC+JzaVdm26audbHnxHk4Ic6+Qfzjxv4xI/dXmBeoJZxVA5L9ueoLugxoMp5Sw76IPHPfJ0HXC
QWV/mLAnnQZDcIGOhNfX8TkAqEdFTVmvS6ORXjzey5WJ4ueeHxfppQlHf2G3NunvabZqbBRnDP1J
liEfJfHAQ1HND2kJpELT227fNESvR1tJPzux9daBNL0WTqhfM83/Hkz3XJJbixwc9ZI6PhgWHNnc
IyI1bPs2Sh88dYpcZ031zYQ8Kwka5Y1TzlshB9ZzAfXTWlGiz/ZQ5ivyns41mRowyzCpkjvauaak
SvB7VMpqLMEs+W7pXIWj45hA80OS2LMtlxCKLg1uLNMuwi0mrnS1b3vfNotNxHWaS992BJslz1/b
WZ6eJa9CgGCMIX5qtfgE6uIvC8DkOdCQAPerRyiog6U6qqexco56QhzXcmzlnOcRTOmDr6yMuu53
Tlype3RIhks+NcEuHQi5gDIIdrnnBCvdbNRXc4BPv+z7HxTDjX7HiR1aq+eSePuiqp1s3UGQxO0y
9sYDGYSlr0sGQlG5tpMHQGxxYSrEajxr50ZSuuQjz/dViT/5jgoNjI0IjCbnw2mkWHWZaKSjQ1Pr
V50REaGXB4uSuqZpF1HdPEIWlOyEbW6oCvvlUtlqt+6sTlvwNHLWSRW82lVHsMVCbnpio1y1iaFd
I8d3Nj7F2W5ibMlIjScKjNKdZ6B406kFjD9Bfe5KLXmEUYHnaluGa0nV+72wKQnQF9hlgYNK9pWj
gPWmqIShxkmOzH7wNJ6SUZv4IkvScPD1bDyAx+bdcclgBBT1nxqwRzwIRp+kirRDRxHuuoWAeZcU
vX0vI2gqW2rLoUczAYrbxEoDzjh+0CxjLwlOYIbTfTASsLCBeawKa1RXmu+4kLt0Dx7RcMcwSeGP
oWSeaxCKLvVq91LmZfc8S0/VzshGjCZPTR7o3WcTIQDEDZEzL+O6fEbliyB6pD/x+THB6CxheE+v
djMpKTfPFsXIVyKfya0pyEuvChjC1sPkJSbConLv6vybGCDtKq9JmEYryyrHKwxTzkJT6p4sizZe
bzbZMLdqbOvgX3ERE5wW9IsBRHKy5F0YLWUj5QFYaspT71jFqWnin70YqgUYuqFhhPQakLLwuXW5
E/G5iuV2E/NLeC4N9Iwl2ci3ieK4VFXS8DFw9k1tEb9Px7NRmvwAJOF9XUgRX39uizzBWmjbwtCN
sAklJGij3wtbbWcEGitoS0Nb5ZhUuSTpiOqC+tuOcpqusmK4a6ADusowGyw11/fufV71ltBcTLaw
gzXfG682YKITX7qqU1bwCur8TLv60cnVZFuH+ufWb6Oz334nCF7exc2QbxzbhS0mQIGociHdFD04
laHJEd25qa27vugHQqfIj/SmbCI0YcFXLcWfXVhR/jKQt1gYulS/cL9XlnXoeo+FXaLUFpbuxZT5
UAQRpD1BdDQb1IjVxuCnZRqKpoPUgypIJ+uzhZhSe+LWabeSuli9atVDIMiZZDNGnoc3+MbdJBOO
21MVRvpipKiEU686hfoQcBMES6IpfIXHAt9sNoonazcCp7JukF/tVfiFJgon4dehawVftHmKMngE
8tCLV42l6Ic6oF7fAcz1pPhm9cBxeiH3SfYE8+MamKR0Pz2ou02lvGqxU5zKJHBvQyNPkmU4dOEG
Ahc0VtK2l9bItUrbGJjuQ6Vn3yidACOWdt2B71qw6MhU3RtZBF7Oicet4bgArkrpxUfb6qEbkqXe
lNWTNwzlU5bY1xwy4bvck8onR+uMZTsMDXdYhratuFtSFOHKrd07I8u7c5sP7l0amt/h5wxfvSQs
94Hs5xRueNGrGRGbJA4Z7MRsRB01GHlSZWLWlRCuSiPpUbZ1+YHfj50w91abnmI/A9nEQROA5OhD
3kAG09CqeEU9hPlsxBEE3irc4VRUmc9JRewboJm8sqehMcjKNs/4eZciy3hOqFICEqrEa7FWdVpv
C8N3s76tbUAO82uvwfCLM0941SYbXQ+eNLaK2j6AtJ36LzFUEalcw8wvb4Rz2oFJ16Edvc3KXpQS
uvHz7W1t37srCH/krXDWKKZYlb7t3mZjs2pWFmX2O+EsBx2gp3ZKw4rrjr601Os62oIb3RmW015a
b7A2STDmJzs6ZkTonlD7ahW5e5oqaZ6Ssn8hP+ecM5gFdjA8wK6v9d2lqeM9Je3O0dIk2FiErVa+
FCOVWTdTq3XRnQ5SwZVzNYC6NNWPZEcOdoe+tvBPyyBecX4OEGxH3cRKOx7xAvLEchgfPY/cRaL0
39LcaL/kua8ijK4ZF+rSw10Ab1RNOuzaGNFzIyMVZjqpeiCm3i5Dp/deS0LHGw2eg42YVSpkP+oi
Rl1kms10IH1V1l69wNZemi9VkXg71c8gLe8I24WJWa4qqSi3IJf53bK9cTg4yFQY69CwfnXjqasr
SaEu3zm86+qJkm+iqdrLMx4Qt/VeTP48ipaHlQQN0IvGp+3ejREimkaS0emX0BsexCgc0+yuAJ0n
RmCsjJOGQs8imOjVxxKSJ7vv4TufdkWgU9tM7Fqr0JS0y+DKPxtd2lsSBYGzmQf+/BC7gCknp9ke
63Au+kNgLj9MZF4oLwo3Gbazs3AhHsFZx4Rr/vfl3JYDo1EqyjPCBBvqu4fP9mi6q7F2utOgpPJZ
Vgl3NSrAwZAzsj9ANhFMikKiKSZZIdGLNWPiwUAYdrRQFBI25XcvzqYkc4s87YcJ4SxmYe1F9GPa
WSxD89eDRwEii/UIiPq2a0VsGdgTSalmAZJ5FQ1jesiq4GdDbWB6IPKdHkRvnpj95okPfv+By7w9
cDMI78X+8zoxnH3mK/0HLh+2mtf+8VX+8WrzK5hdPmxfedKvl//HK83bzC4ftpld/rv344/b/Osr
iWXi/VDaAX1HP3gQpvllzMM/XuKPLvPEh7f8v99q/jM+bPVPr/SDyz9d7YPt//GV/nGrf/1Kbc8v
eTrUMkR7Bx7tgulrKJp/MX43FVU+q1JyhLdVt3GjR9n78W3Bu2X/eAVhFFvddvl3/vNV51ctd6jQ
rOeZ9zv9u/3+3fU5zHD07vSQp/P5irddP74P763/63VvV3z/l4ir18N4NYqu3cx/7fyqPtjm4ccX
+sclYuLdS5+3EDPx9C//YBMT/4HtP3D577eynRLq3FL7MkhGcGykdmJIBGx2jH83YiYahuKgaldh
FhbRq8SC2dd0y/AopksSSHsnRpZN67yHTGv0pVcZ1FbVhnSfBTEEanX/xCkYIttpFOdUEgJjEfNi
zRjo5oHs+w8xL+wuPFGbsYQRS9hEU/WwZZg6ILAasv0TdNEXSD3iS2FL8b6zHQSfO+p8bTO6NTBU
xuc8hYF08tKiCCU5MRtYEnA2Tz7dbGJajfS3FgAVkbMGahmxVe731Dnnqry+ObqwSq4qI7DhSTao
L8lGJHY42YPDREx140doudrw3RjUz3fFRSdoQN4+pLpnGg6BVVwKJS4uitJoW08vgK6L1a1WDTu3
ANnwbrXVOwCT0+Yz5ILsKBZWZo4skVHfz3uJrf1OqwhqesfbfkFSNKcwjaHl/XVJ4Zb2XX9WebC4
uekjRzRL3Tly2VPEjF6QNynU38TqoUemRP2dcH0jU381Dt3W4P96BJTrnfxq0rJ3DRYJo1g+Txfg
RBzJ0Q9J14CqsPOCotMUpo/M2ueF5d8GjhI4oGEmew4cF4Irgle3FcI4L5OsMVqS9KjX79bcPKuh
XHdxkh4/LhyVwd83oXT/YS8xNDLzTKTb2CuVgVZ9jNDaKHfeXdAk3p3oAfby0G0tva0LZJa8NrPz
hPDrnDE6j1SWTq7zyttGWvtg21FM3DTQD6IZCZ0dUEbWD6KHYNqwT6RkISaT325i6Oq6l1JwwoqM
4mjEZqVF68jAy1Ab8yEeawr1rpUk5U5YW8Tk1mBqtaWYuM1O7qLXjTIhb9U7Cd/Zg4yTuZFyKD3A
a/z0nWcjxX9EZEglYPu3SW3M9J2u2l9muwmeUIVPK83I8rjyVszMF3PQMARV10FhMr3q36/rNkwp
1aPU0F6LF2FYnso7UiYwbNnuQTRGlqFYf2tnaxeZWDNqQogWTr4JyBaErweU78a4k95toBc5AYO4
i6XbhrdF7zYse7heJRgaVirM6Ed9asIwb45iKHpz88FGnR60sRzElvPEf7XBvOx2DbV3NhnUdikH
n7I/JRwRUUBWk6sv++k1NFJOVyGCEmKCeFuEBjUitRkc6fDS2gdKAcZ0IcZgT38aLcN/QmhB3gg7
6DHnMK+YfUshbCm2EWtnnw/D3OupxnDq/ShHn6UmJZORGzC56WH0GABQ29sWQQOZT9hr0Wo74UEB
l8OZ2/Gv1gRjTzOq63IzLoFUWVD4T3CSdoKTNAOgnnzMKYUTXWGspxnRm33EkqrfWD3yTbOrMP/T
MBAQlXmnWB7v3LYe7kfHuOp10j0VHLgPua6W66GM0y+ebpBSAmBF6GyA5G1KQcmR+6kwAK5GBfRr
YV27C6ke9gJsLFDIoqkr210ahpOsZ5uALadU1a0T8FtLMXGDJ7uOG241m4/+O9CzV7fRHubFrzfH
hiruKoAxF4Er9+AUjnPg5KqnC9EVDVzsBhCCCk37m7WkTLsvVGOjzZ6QnbrIcE4+5I2QiZ0asdwu
6gCAJWGB3Kx6GENTCNXl0auRzQmquzKH91n0RJMPCdW2qQ6qw61+TkS/e7EHyAEmZ30rnGVNQw46
8uFEra3q0qfxS+g6FuTDMZBTKR7QDfllC0llXcSEP/X+ZE/69CX+vUfUPhG2zE+1k0dnuP+jc1Na
q8oh9Amp10+TmByLbgRPUin5HhLaE8T+Q7cQPlUHgpq8J8rwqRNRHzjtlbR1FWxFN26MNztQs+07
m7hU+COHF/wk+hIh077XEojudOeQTE1vKjBSzmPRQycYXRKz2n20S61z+Cdbb/juQUL0CU33yee2
q7CKsVgjmnag9GQpZopikHdklVvDVK667ucvNfFmXwbIbsa+/kzUozab/MXzUhkF9Q5cv5y9KEjI
X4zOfBQrwtyOz2XOQ2OuE601G240OiXXRz/13aPoJV3+1+DZ5kaMuqFwj14FJJkf918u4e/ebOuA
maKG46I+Mc3OE7fFYh+x44fL1VTrrNI6mTjx/7Zudv65NpBRobCCjewH2bYYde9ekktY6Asn/kT0
7rPR68oPxLUdQyf1a3vhY2xF9WenjUjphK3/4Ic290wjlI5mbcbHD/s0kH4d/a6E74YP8UmRK2vf
STnxJ2gHFjXiOacAeYnh3MAKuGlDoJdgEczyNYwkZx3D1rWwCJSTME2iNbxjzamZGpJ175vZJlwU
WVlHpS3tZ7tYMA+Fm7CluWbuxshBq+1vWxr5+P4K83otJB1RJ8nVNQwKoWLEHSxYybdiGMt5cuck
8R3I2ShfNilqFp6P2pav1fB89ShwKVrQLyDV6kic/63J0OtF79WA23shpsJOgcdadHMvQQW2IKz2
zugWmbnWuhCUm1M1m0CJlKnkwH8UTaNDIIHW/b0YeQUEOLNHN7l1eATW+MuDpybwjwry3kqRVivS
jt65FCRJRR3z2O5m/VoYoc70z4MgRIonJ2H8s8+8ZvapJtolMRGGmreTwerBIJRrz3CFRK6SP7cV
SnS/Br9mCqmQNinVURTDTPc9zcvWIVQOS3EbnO+K2QAzrj9NzLbbfXSa0AeXQPp0WxXNvNU8MS+b
t5qdMwSbiNcmKff1enyk1r9f2GTcD2OEXoyaWB65VkqKYsttimUFV4nfqA/9NAkxhr1sFJDZwreX
TOMYVJPebaa1BWmV4GiXanARs0HOfyRNoDEXQ4vM/J3u9UeEg+THcli31MdUIOmALExy53amrdzG
9PcpQhenxIKFizNRHq1EF2LxoVrYGchOylDLTT2kfbUoNPmn621+Xip6XTBxMAycVcSQKDvVTD0g
vEjKHmyqje/cWlOeBpKeSy2y9D2oKeXJLy0btnvPRXE6hypM1rulOWVfDSRf94ZWfCtG2ea4OtnA
NHqAwJpyP055WNHonqLvg7r+JkbNlLMVvgGlO//oO+05Lxc9sa+SSeUelq742EddQf06z1MK78NF
LwHMCFurUK1ZO66zHYtMusup010PdYvaXO/ly75KlMMomrgC4JRNcoILYXg3Nc1ncH0cvKT92RMu
77y1KPiUZnK5A71THlQZYsnfaoNCclAMsyA7khbxj8JUC1XCKiF1ZsrpRMH/S59QOJcmlXNSrwI9
RrLw3YpeyY+GaXnH2wZiZt5lTKG7Xv1+GUNbkSgfvXhpBPkbqdT8kQxU8ShJ8V/k+tuTPo0U2eh3
QCaRspo88kItEBVsVlCfj1fhrxQjQsQ9JVJiUjLM6l6tCd1Py8Ui140VAEdofd8uYMfJOUkNavu1
PF92hEoWZuRkR+EMimDcqwOVQuL6KETI+8EmLQlxtdVqr01VamdLAh4rhpYHqfJYU5UjhoVjVQtZ
j6xz6kny6881batoZymBZ9wtHO11XsNDbHhVVffq+3BaBlb8NQGDc8mmhhSmcvHVxFj3k3rpbBMT
iZ6hkxCh8iOGohEuvh489qATD7NJ9KgZ7U2CM/M+5A7tg5tC+fv7cjdPlVpzt3fAuk4vQTS9pcOg
nvrbzpXqo8HZM4dtQK2Pal/uzM4bdrZS19DTYopVU6NqRYxFV1hva8RysyKJCBS3qNb+CP65qbN/
WJDJ1HxGgbRTGo4QoolbzwV1NY0rWVJvRspdfk7Pjh9s47SiMRvn52IxrWuxulXA5X/c2ogdO0Hb
82/b5pS+7LQB/kaKveJVhOLMJ6VxOn5pdUQ6TS/7pNjPkCJbL1CblecqRDLQ6uP0U+oO+dr2KC/n
iA3RcykvrExWVs6EzEcKOj0aE3JT9IRtBIgOrHiaEU32uyeG0KQx7RgxtDzd9MObdXuZZ+YTvNTN
VfGT9qoqhrvqOhRvZpspF965yt2tMHUUXcIyO1G6aoPd74VRNCHEEFsTQMfEc91c58Z8DGs3u4LO
tDgqGhRxZlXpALjngkVoyufEAM1GiekqhF5zl5Otfmkq3qEqNJAcnpSYqf+lutpt6qM+DbsaBCsV
wu5JzJq2/6UbnOFOLAUBe0lKtbiKOVvPt41uxg9iLpDqBQic+ElxFOe5Q34YhhfHlJ4CmPKuADar
Y+aCSJ1GCdQGt17jxIgQKG21FxO94ZVXp7SbHUxaPI9MzvNE40t7WdEbBC9wE77g2LxN4wFMmX3F
7ojIFZHv31bf5vwSOIakKWvJ89yN0/nwEMRedhGNbCANNdYI6IohgsY/J6q8gppGlr3N7JxOs0hO
dCs/yqGe+71L1CvZxfNVZ901OQJBvyfECqMjahdKFmRMurQxYdrecx1znyqoxky8lPIktYcsF1rB
gtZyHs/TCBdCeCnGQ10Xu0qneNmPxm1G/h+WJ6+9uprK523qadE5RAPwQk75pyV0s26K+vAPEg7T
RJvXJRUMgEmJFq9dKaZOP3TgCYSAdt85tXUdpoaqXFSAS6JjsRJYVz8xrKuhuNa27iNrMdt0RVJO
VDgdhUksFb7Q2CzqVPXBKLKbmFQ8L7hdZrbNl3FaKo5buGmOjm+1ewqzKU6P8/HV5JF7legN8chp
aMNGRdm+ft+3UvUY6dbWk9URrEnrHWMQpstADHUrWseNV+3EbFD0X0J3StWDznku+PQKL7hVIL7n
QIhoBVsXlZJuoOUItmI4hgUoSsV3zmKolCA+pfQ11fzmjl+q+LYIfRaYh2FqWAuvXDOkRVmC5xfD
1IKwU0VwWy/42Jp5htICdED7KrfSLTdd7ZFkA3dyiAS+Byb02xDif4UjsF9aSH1fPvjq8ASgxYJv
GqPyzuPjiuJdZ1XLo3Zsp0b0RBMgRXW0Ct8t4EBnRgJutWi1qIZwk2FUVg+aU4evXVQ74VOeNvVr
LjdvShNsbKso7vNOVp8oSwceWVY8KQa+9tSD9lh5RuduxWygc95HtUQDgIHzgPL3MXKBSUWTc0kM
8UoJ+EFMivVh8S22OQ0Ji5+Hn71SguF68pZyiP1HiOVlw5BXMV+1B9FQfCUb/kNntPkDxZwjsSQZ
ssvRjeKlHXNcTXUdYtTf/nWbbTXfMO5US31zEwTJ+k6JL13GnZLHSdjxQSNemqkRE32amnuvT55r
s/hlmhakqZ2fSzNc3vwb0zuE/nhuBEXpRD4venNT/4NtSIx/5zcvC0M+/5lU9ys99iKw0i6MO4NO
xfBUc6pWvgpjEI3otTl5koUYf5gGCxrs/MA9CfttB7Hkg99se+eTw9Wx4fvwpsiFykMGF353pXmJ
6H18NalObKjnsW7xR0ex47y38NN8yVgX3FVg6kYjYNnZsErzqY3yjTFxS4sx1CYB4GEAjbOt6zU0
jN6Np4WNMIo1c1PaVnjI8066BzhoPLZV+k3KjO4kRoRc1Q1nM2PV8rl5RDhkF0RZf0obW0Elh0qN
wQxV9E1T9SJsomlTA5JLW83WYphLI9jdoh33xGz5/Del/wIaOqBCTWnQCszSje4MzTmKKoc6lcA7
SBPzK5sSuAYg5I+lBwbd8y+iZ6j82mRKAzvy3ydQGSN67Bqvwm6OSQgNxeSixD+qjkSS2CPJbB9y
iF7lNieZKMhSG3rbWPiWAwkD91uMMMkxqePsaPXhfaAbyTb8bRL2wiz9fPGx21PRjpU3+rZazL9z
+r2bsP15y9x1fu1e594WkJO9VjonPVdx0EK0QKVBTo3JIjBb/y0F5kkR0Q/+M580uLFeRyWrV65i
x5csg0kQcj91N5iFcjF5RluZbZMvKd13SD7U48nXgWdvSp9SIquy+tU7o+iKRvMAqLe15gLXArMN
tlsdT/P0AMV9s2hc3iZ0k7/MEwH0sCixoXkpJ9kDv7bcjqEjFSMqJfRjlY2fxUg0Xa5PH5quXKvV
kD0ImxxABFOONl9uTC6i2aRqg7WY0ycT9CfqdpS0ZjnbkqS2F0MLWH3eqI++ugoC5rddKQc7UCYX
LsQewpY6cMu6cR9uhI2Ho2BZqEG9g2fkkuUDEh/ILD20jtmf4c08h9OIMvniYYCFfwNp2rgSQ9EQ
w38DKB8SncQtrgzn4pLxFouEqabaeguzQbssIYamTrgfQJK5SDP2uXqJQcfr+Rjc1dNI2FXf1I88
OxzEyJZHHZSiOhRbC8mthTDemkpWL66KVJjWwDQnbH4na3f6EC6qpAzXpiMVd0FukJ2FmncXW4p2
x99tA3i2lOfWJIEit7r/fciVZQIZCsXcrX5I9SD74hcUrtqwUkF2JEnraCyskw5DycGpZH1rERS5
ttRDrqBgkV+NLPhKhqv8YYVbFDW8DfeZcmtRPXdtHNVcZoWHzWwaZ5HxbH5qaucgZk0pgvE+HviI
ozVq7mSwkPsYiZuVppbmibL5NygVfAooFCS9J9PczDYTjvZdJjfUm+Mh7FI/5C1c1r+WUbv5v2z3
T1cVtukVcu5S1x5I+XJKX9ZT00yZV9FQbLQKAfyeZpPw8NRB2TSqzD908hU2sV4MKQR9AO9u7MVo
3pcqmRQukG1GudShAVY+ySwnT0UbUyxq/QWVvXOpyLANVVrsMlUO7tKupvrX0Mx7okEoTzku5Ero
kC6QxTD+6o3msYv4BEt9tTQ6cpyc8o83ftV3VKuiOziJui4LnVKZiVlV1Qwa0Zsa4TJO7KzNFLUO
xuTHqObDhTsaNNe9336lWOVQUFb56kFutKW+vN0VgRsiYyN/NfiM7VLbgn4ns7KXngKkrWOPw1oM
q75u1wg1pVsxdMcuXMmGFu7F0FEn8iuELo4Dt8oXDyYryo2g3ipkWTqj/wyuOYV+rZBt9blX0p/D
coq3iqETOS5UZO3PWTFMrrm+Hjz5rR1HB+ZXU0Z1KNbB+tZpBDq64wRjKiiW8MesEqmVz2IkmsRP
JiIL9S3stDRZ99ZeNQn0EzbQKIeRtVtvelinMKboSAJRaCYmdKQcbrN81XRKlCbvuDTUda52cM/+
nnYKQ8tXYsfbtlTWLobUlf6PsPPabhsJ0+0TYS3kcEtSTKKoLEu+wZIckGMBhfD0Z6PotuyePjN9
UY2KpCkSqPrD/q46pGLWMpfV0ckKdAKRi93MxJ9/6A4QBjP4qs2DczUbcXLsW798tDLrAxHPYldH
EXE6fVTdqMIPx+40+LeqMomm6TefnZYWGWunRWJp7JthD9DwJSwbkgmD1lwFpqedu0XOA29AdFvm
0JYcw/qjvW7KyF4NPvDJpOuxGzBMzYJAKw+zROkS90X61pswKl3Hf++GiAddVsOJl+Rl9EMnYUZU
wTuYoHejlu2jbU3Zka2ScQXieXjP2B7nVvBuY6nDU1vrxMKaxoM9+z/UPM4BPL5JO7kfyXjEH9Hb
PHcT54Ik08dH23CNr2SUot1JiMhBHR1VUXAUir2ax9RymlRF0pD2qXcNAuGl50Marmfvpg7cjTqE
+uki11ZGayPs9FuRpfptJcK3NomMg6qpQnWmWbgayI27+Wy3TNM+9bU1N0hV6iJ4cWdrvnHDZFpJ
HVHBGcjcVWCO/k5VC815lma1Ro0VTYwFW2MbacynZsYndZXNcSFW6jKK/EysPrt0v+PQ0hpEhjPl
j4G/LpH9W9mdG0BznMdTuhQRVphy01rDq1e5/U51oL4VIn2SVF9cuyTjsG5jwd96IHpIXcYLdidd
RC2WB87pUiwkn0v9MqjH5Wag9QUQa4mZVlHRAp6bwfEz9tAYhUutYSpGz3U2992i3SMIl+epnlr7
rjDNZ12Gv3pB36XHaUAZjn2CvyKXLvqYvWzXprb9E8L+QaQ9Rj4gDRwfw4MrvOpOGfJzs5lXelTG
16oaGXF81eigyfzMexbjjD5SNn91Q7/e5t2I8THw2telvWrM6Ssps2BZ+Qrj3lk3REgdK31MXm0/
A2YciKd+ggJZJPKHavaLId7V1rhyir3LGe0IuRtS83Jl/12dtHFY5AvpvlxehseEWyEdDjz395x/
rXMZbSAvUK4+14wC794jD2LXlt5w0qJqQPAeKStnMG57tMxtxHxpU72ZPg4nVVRt+aSNkbfLROqG
N6oNNAgxNGbdrtQMgkwSzNPLqk05Z3sD/0+N+Cta3+Qk1fmwzX4nc/EH9OaV6nWS9K0Ser+fO8Mk
q2GZkcQdnqDaTcjS+z1QZYGB9HEJMHvnGJtloC0lG5qaTUjb4cTYaW3mbmt4ZtCuTUPfRFH3s64x
5Wt5g04geS9kVgDCUGLvSrc964dfHX+0LYSMf3X4pUfy6+cyarRSiVdXnx1q/cvSfy/z2aaGfM4o
Hcgq/HZ5X8nybpJFHlqN/nyvTmw+RHZprQxNNBtsDNUdCmPlnbdcEV9AApN7q1pUMceoyLWD6/0x
NMi7ifPQ/jLl9wpjMxXcxsL+Ss1US9u+Ls8TtizVZBcyRvHCsTEjJ3G6nVMnClYGz9Wb2h+uDFVV
84o6r3Bn6vZWj0gbJ81P9qeEiNDPd6ZenXxfjxv+LHefHUHXy2uB0fHyNmx9EQHTNgg5e/cFZqc+
wFBqOo1/n4vAviHu5aj69KWpGjxAHdbE7mipqo6u7oer1giCjZmyD19zggtXgv5FDdq7jOGPeusC
7zmpVbgr9Peo2Xz2E/vXHaC63Hh+tveT3jl3TpXzfC1wgRpCJ0QHssE5nW3nrK78qLUOUdc9Xsap
KdGQfy/Dct4X/Gdh+GaGx09i3wkrWbnLqmrc51JLXOjk1dXx8pIGrIyErKzNsHgbB9lHpODV9V5V
0TpHCNghFUlV/QLUR9s/IhjgX6Mv4V2Kf1VVh2qTQZps6ylOIQ8S+2elQ75C36a9R2OuvU9SfF52
bZLxNUwtHzMFeSZ/tqnBPAW7TT5A61BVNU7N7VL2HjYG5svcf60nRNztakEutoHq+bVdyV9F0HvX
A5sGUuAhLZFM9U/HIlneIIQAjtNJRdVuYZfDnAAz2BhNtFEr/HGpllWjVU8IQYQfGtJIs454FOKb
SGLWBZrwXRqcSJnGyDY4qKXXQ6FvLnWyUP3TZdQURBAs3Pjjjx5HTaqW+VDPOX6TJ8g2PGe/Yreh
dj2TVcj+isLJag0ZZrx+AH1M45iNdXJKyHOFPm8d0yLfRtg496lHWtVcN84Rn627j+zhQbMGsqyh
Iq+sWXZbDlDT1wwrAvmn06sZwUTgG9Jt21xe2ku3nS/tQ2H+0a7Gz4STXMbbea/doKoIkmUEnzQ0
zbld1HXzjONxV0/JcV60dwcPaQEDAb2tWMR2LQ4ue35R8Ub1RqBZT6Gb8YBa5jbl5N7pWrLvl7FI
H/hHPwpfQJjO98KV1kq0UHtgwa0gdlvvltEjjxHJBJy5TYqrKcxVngbZWSZ1/oji0m0DTfyNMKty
60ZCA7AW1G8BmczYj2qS/dBox+GPamJxQ4pmewO6GgGhBhGgwW8vTZEbAyjCk9/eGK2GLa0gPFsN
VmNUh6qqovbIYw8jFHmieGG+fA5UV9qCdK6Gb5/Lq2a1yGfbECdfe+8tH6t521oiMrbN7JK0qHFc
2yBE2qy5jwq2UUuXk2bNaewt7uJFkOZbDEjF6n/MIpYqPVqBtbksota7DLIz+cXQrHafWmly/izc
iijqYVp/toBHSs5wLNFKmBPnCZNkdFBtn0PUlaj9eR0ahrb57DAmn2lYTaOdIwvyDpcXuzSqy6ol
sgN608bK7T/fheVhiuvr/t1vs+EYhZM8Brr3q1Btqqo6Pqt/DEkbLV/9Uf+9jDaH9jpEVmutej8n
/3/X8pYX1ro63qPZfADtMe+S0YtX7YLQ6iD7gwLw602tBdZ1GQegtxRqKwMadZPh31lPToKxN2wn
HZVL5ugVf5RpNq/VEPADCWQlBJiiqHb2Y+557B5b7W0YjAOZc9C49XjE+bWwy5f2Zm5+WBmkjiSN
zXPd2UcR99tBk8dUONVHXPiCp6SlPSep3WxGoQ13ru4kOw+2xrWP9MS6z6caaTsT+H3XvRfCS5+t
WvPuKhKJS3BvzyH+mKcqOqouVYB+IKRZF+gGMpp9xb0Q9grN3W8NWsFPGeK2KFdoa1VzEDN68kZ+
ZH7Wbyb22hvPWrlakj1GcS8fs7FIN34Rdru8cOWjXlXpDXfAF9WpijEKv/rsFk+qBo7D2wmb3M1U
xyy0ZjF/WSzw4l+LzSLvdxiCb6a+w+E3V+xhFoiPhJBNzMlShXxy5XXmrsmhASWJNvAQ/keJRwnj
GLkA7OwQX/rZ0Yj6HZkXD8QyVgCtiPEyjdmdirQiyvC26YrsTgVhLX1iqam+KE1vhZ7rq6lj1+E5
XY27MNNXxOrXD15lVw/spUmWKOdyp6qqw6rIE05T76yahCPbk9l5T5fxy6RIW+RSIw49+STTfD3Y
3UcaRP21GoInw7/tZnf9OcHQu7XOTfIkDHuVeWyCszqRDqjgPDwEhXabtpHGYYnAzzOSZfJcDAL/
v56TtBKC8txZHjkLaBS1uzA0LD7EUKwbJ8ZFtjxMczODbZwi+7PUVKE6q2XE57D/vW2SqPCNguTe
TLuqXB86IWdqH9zI1ZQW/vU4xs0tGiXNGpXW4tv/PaJgjfHvNXqjQZPEqqJ9k+Xdo5i015D3eKqW
Wlv28X4eRmOtabZ4tKqxe8zyV9POswfV4qAxgpKhM2xVXzIF3tke4SRForvPU5Ow5sY+czZFmbuQ
8mPgkR07WvraeYG1FYGVHKpMd889NwN38MPrlsdcS7oul+McaFd+TQAkqu8+OMwZsaW5M58n0EuX
qild87mXofdH9bNXDf6vuSW2vz3M22I2u5MqAh3yAQ/dCpTjP23qSu8hXmAKDvGClEuA51Qgq6tD
ltxcGvslmjTtvX3hWvNxrqFjKyh7jwISzyTvSRqztp9kT6h+aSZvemOtgX7GHwROEg6W+M+mlyKR
WBODk0nArlZydgbNPGcQZEhu4mdyKqL66tLppp13cCP9S0xKA66e8KUS3CICd+53EgGbTRXM1lMT
2+Ia94dcqaoJHPwuERkiPa3Wry3ri2HW/aPqawEsZFoTn1XNqKd67Z/nhFv5HQwc/3rKtGxNAADy
IpM73chmttbILcUfnuVt2Sk5X2RXQxUxIWS5kxa/1Isg2DJAzcwWYZJ2hOikZrK1Tj7mxtmWk+d8
GYah3snsKo5Af89EDLffkwadw6kztBdXDh+t02a3qqabL6Lv9GdC6vp7nGs3eV6h/N2HeDLNPFqr
qlkOxY5QYPeKOL3Xgvz4Q9O65UyUvTbva6KuzRzTkL4UTjzCnPp9NRaQMjgMDFvVoQqjzt3LOA/g
xzXQsPXn/FzgREH+qBcQIMJ465WoaI1+z8m4nbJz0Osmd8zceIDUPKyzWvh86HO0El5rg+OyxnXt
R9W12zeNf7kswrq6NnwHE7RXQ2TUvvUWdG4MbhVSQyNh4BNPqcoakMXpu+HRDBfN8MJOv+VhuMb0
2P8sUnlnA6N6myd+MLbV1HddkNV7ObjYCI3CPFtpo29iA4c9zO53NWnyDzUUoh+eMxSrWC/b51Ii
tN56oVy1EQrg+AclRFF+c2Ky232Xuf0TNolFa4zYdtXbVnGEk8f+pjq9Kgoe+WBUlyqQO39Bvzu4
UTXLFf7a8gcizpalQRf/51qqs9Fm/++1EgRPbMsIbuxlslorNZ+ivLA3yuwmnT5H3Sjpftnr/qjL
UfPXRQ9xSCx7686E/THDg9nDinCeciP1to0ss6tu2WvLtAV9q3EHlktVH635jNUavy81zajNxzG7
VxPVYp5TH1DwGHjm0Y9AUEO2VhFcq7V0a/zvV4qe6yjh0WNF4aWIzM4hdDTOkm0vRb9SPYFsfnWr
6mWMXgjjQJzH4XNyWnOyiOAHrYzJ4jbaLkBz00XbjDBWfIE599elKVyw53psTAmyTFxeRhcJwbWa
kR5nEHm6b7w5ekyYcdeH2yGqpq/WDHvqn+a+gbSrmnXvP5v/Gq0WKReb3l+jVXOcpt+DCrbxqPty
z8nJ2WXQ6J/sKfom3Xb6BiTkQQNA9GKbqUNylaOTudly/OnneaVGgFncDjIgmzOMawLa+y9Waoxr
Cw/8DbtJyKu61lU3qt4TNz4sXKhg+MbWGtmuyv5ZRvUZXRn/bTBb1I4arNoe9tRdC2fn6IleO0kZ
mFdzNYgnwOYDXDkxfqtaa7nx2D8xDO2gDq/6MpifJIEt8El0YryWT81pCff4j3Y01G46u9afIh8W
7OA4v8YnCEV9jv9sX8bLZXzoMV6trz7Qv8d/vm7EOv8ar97P3+P/Y331/tvl/XtTdTXiQHmyAudH
bPXDtx4K9Jzl6MP4KzLpEoD/TrnHZGB+Qz/9+5ja3hHIrWTD6Th76EHpNvTD6Su8NlBsrfbFM2Ee
N0s74sXTV4g8a/t3e0mi3aV9GT/7ttxjPelWBYIr18LO2naVF5p73QyWh4CHNDeqRxWq47Oqrlph
MeVf3VXaH/t4hDe2rKqmTcbgYCmL9UdkneEyFZn5Vkvx7ONV/Qlvt9A8eGP9POxHNGrWIxiWbV4H
LWg/CvS02pOqqitVaAPu8sjuBCQUHkkaKVr13N2oIquD7iZZClUNndFZg3jpNp9trd1jx1b1SJvT
rWVH80rNU1NUx1RDlSWnswXv7+lvcraQemuj58p3kpMcPOPSPqUgTsbcRU5TR5GEs4F9lgP4lywv
jo3Xo6KeE821C0qEu2G3aycMveTNeaQiz9bCvyvnxzHheBNUHLe86RF1kPnRR7uAlFKJ+OLSRtrN
hLArG47EJc3PNe9IbpseuzEAgUtYBuTjoG3W0eiTUZCbZ9XrJkueFVFiV4YVz489IK7lNMxmsltb
uhW8pvH0xYBL+DPP7jxIhtHKdYmPmJc8QbD6V33OvsWsCDuQev/VJMNt2KE8F59BQC1HTGtAyhcS
17jXvZjIAAOwm97UR1UbMY3cqqvmVshmvFxrPGM3jpnzmY0EApHDT9ZQEZF63pCZeNOW9VjtWjmx
ZQaot8Y5Od44pG2VsKAg/VjyIxTVeqwnG95trV1FepEcM2OYH4STgpwFLLcfdSe48rtYbP0RxVhD
i8aXLluAj10ZH8y0H18mPzVWHABLdBjonZuMJwoCeHaRjKiUNDwxfheIQP6qcj5Kj1rQwKOHBXQm
DUo+C69fsxfBa5Ia3DayCE2cpUqePdA7WW7S0eKfZHkLXbMilhgT/JVbC/O11hYNcZEFtzjc2mub
6BK0oTRJvmQcb1m8WzUd2RGl75v3qmBzf2vpBijDCHbZpR3sgK3Vd4LI7fsqJzElMWew2/9MsZNm
wG4Yv342zUA697qFQftzGfykCNvwZLxMFYAp1/nclxsjRAi5JRjnJptN6wso/ibSuy+VY0ZnH5jn
SjXrmYmChu2+GlAt8ff7WyTYiZvKMChuNHMJV9bLQ5u1gbbp05YzUlXa21kaxa2fReWlKJA6QRga
BLZLKMq5IrJyp1vosDmin26LSLpk3xjeVxDN29qOqh/V0L1WrTG+2J4+XGlmKk4ovA2nqquazWD2
3ZNsinCDizzZCyOZX7AvEEYTtSRfDMb0Evv9V41YE9IEqemRw/6mGB7tsrOfdGKn+PPOLyXKPHfx
HDyoQc3ylSHnwVh5CaRls+x3mj5m28aG30fuy/hsyeCk8dx9d304mNZIcE6SoDpJSiZcunHo3puJ
FLrKy/37EbLY9WAQBzARqf3eYHyzAq/+Ank/30delOxE53Rvi8tIDUClFwbuVMpjK03z0Uyalx67
6y7CFrBvF/BrFxjG0xJxtM1aLzki+ksSJDCrNWJf5seo/WxMbfpOQCl3P/LFH+LAS/ZWnVh7X4T6
fRfB9gY8Nn8nfgiAlvatjfycuBth3kUestVCekjOEupQViK9DhaCtCrCadZPxP4U22kJrfhsu1z5
QKb9ji/UpcdZBsYGH7Fn2TR6v9fhs3ERQkVeranL8RjNHqbFf1+quipM2x6POmkk/3OQ3mk6budo
GI9O2rAKAYwxMUKgEnSCzKzEkOeoTZz7uh3lXRq8p7aFrHpexOUpmsIH1ecFnXMf11LftyUxqQMp
Bek6c2L7SlaugQ9rqUdQZtfcmiuwbwwPbBiPtb8rGih/U20a+7nFJU0yu8c+2MDjI2bivxGwlP2d
EAlh//pwVjWAt/1d7fpYmMvMvFJtqlh4CmgVGGeETFhKtXWh+VoYWne8jHBezSI6YqGYYYlKcrcq
Yi3QjlniHxvTu8d7n97meoDITOzfF1bj3ZeF0x3R1E5Wqhp5o3mLmiImPOnP78IYjqNJpIsWZPO+
02x7y6ZDfyMAEfypdhCjdo/lSd6PXpMdfccMVlEY/bTrbNnyLRrWzqPbsDfp8JutRgjKz2aW5hsR
NoLXzxECIErwxhNsWDyPlHW9aP3rPtYFHttK3oaLXAGI2Omx74kSnGyteI0iZJs9D1Cd60IXIM/7
vg5F9oGKX7SShY2wxwBSLfOFiRhESmiGJ4sncLFoYfWpd99j+LuaRsIPSRs3tl0jyMYg8GDvlqZ1
Ldn0HiLJx+jryz1Cd7u9PQ/ZDenf3IrcMbtFapHHIqeA+2kRM2mien5E3kzHPIIg2+j5DuyV0XhF
PyEj45AftQfItou95rutT4e6XCD8oUPGcD8jcVDE08qVhvc8u8jjJn3LoTpqyZA2s00govaVCCSU
IawK+LDlta91vuIsFL1OuludQInkazUq98j5tnIf2ZFlEsiXjZ+XYFFNIc+OCFt+026LFGqjvfhx
QFJkgHWiMuWjE2lrfTrFzlnmdYJmzVgeTSSUvll1+d3RnfRNNwhfTFIfXVnDxe+a5zOBsi6oiyJq
z0quxwTa77l+U1srfRDy1l/SyFQmrcq4JRZTgsOXD/6SjquahiyCzpJL8xj4ef04k7t4RGRarpo2
k/uRmLgt8kj6bdYlCfwK46xqRMoSmLIUkAu7XQafmCdkZKdXjTWYK60u3AdwLOZqGt3wq+ybW1Qg
/GjFo9ZdgLa86k1SZmSONGWyLa2KJ+VgZRrBUTmarmbqkZjReTeYqax5E5FwxT6xP12qjQzNbecA
ZPJxS/NnSNOtnxm6ftQzgc4WmNFVbobNjSqKxXnT8smPl8as3EOvsU+qUy9s6CPYyK4aBzGP3Ccq
pLOj9JxbxdbVQN9PxIHxM67su1QG1l1cyeZMgiFU13+axHLVQZgMx8m7/mwfM81eu0LWWyPJIjjR
CHbuL8txRyR2Z3IuS6mFkRztT6Idfhpihq0/xtWP4iwGv/uhZU6/sv1mevTbOeBfag9HTrbBZuiq
D3YALioauJClXsZ4wkixU9XPjksV51UWiPLmX+2j3eubFK72Rg37LKoKE4Zd3qkW2y9qfzNORr82
7aC8GsOjbkbyQRWxz0cbmlI/qCqkcgPiLySeUcgHjW/hA5jLchf5PuryyyzVBk2T7HUjDY5q3NCR
+JLN4fYyYRlWmXG5FXM4bdSsobXlQ9vqL0iSVifVNPpozUqRntUkYvcq1EbifY2H4mwMGOImA+VK
qx0wxoLl5+5pvmlREW1t14qOmJWNB2MG76pGjJ74wLqlPwrdbw+tI4Zt2KEVrFfpQVS1YyHyYobn
piPfvw+cE1QSEK5oCWwce4FUIU24AQPbHrBb+q8uD5ek9uyXODHS00AM2roOXf/VigW3Qr1NOWVX
zosTIn9S+PG6q4iYNww/O4jCMk7EpyW7NE2H26rr6itoo/oD1np3bQuRvjRNYsCXKeDSu9NXDUGI
b0KmhzqzLJ5t/rRLwjkkr4Sij7k5B+VkcrrBGu+GgPXz6S10cn/dzcF83WTSe05y9yquZ9rhr+yM
GW6qU1rjW2lilZZgXUMsEaiQW7hAlulTRVhYXI/1bV/P7X0YD+9qeu2b7qZwwLKbeK+zpLjB2Gwd
goBQ874e5dnyvPIqRm33yWkMhxTWMnkXLurR6sjTDodEDu5PIAfPjptVb0lVNWtdGOZDOU7RVq04
cPS4rOjBbT1rxYD41OhWT804OoT2G8m7E8sbMzM5RLFiSVTFdwOP1/Rt0Z6xzNh/cxOLv8fgWier
iO3HeCAMY8i9t8EilEWDPnCwoUg/6lHOKRJAwVzrJYJe5SWKLirt/po7R79WUXREtfbrqfwI/SZB
gCr0163RmvsooDrIHFjSMKCajL2GGOrO3iUaEuGqd8w4ocWEZK9Vr9WQ1O6RWoi2n3OtBaa/gVkc
feTxFQ9/46PpjQ7RrkI/OYnIbyfNLpdUtfFpiTCrK/PQCnd65qxfHyMzja9UYNnf7cnSrgLR/m6v
2S/8V7sar411i0eycPZ6nkbbIjBiJOit9DmWlrbrM/gHXphmz4Op1UfXRPxS9VZGrnHumHgiLb1B
YKKmPuY3s7E4cTrxocI9bE3mx2EAU/AZ/aHa8Hfijv8d/aGNdn5UbSpARHUIB7+AIDjUswAdByi0
3fizhRtZS823xufOLkwXyZP6rUPx+qVdAPoYASGcLUPzH0627SuiGpWlwJ56+6yuzOUKoP/tqM35
UTV9tlel2+2G37NUBw7xX1PDzvljlhnP39tZ2HvTMNLbvsi8TUW6z8apoayrNlVEpDbszTpA1Yok
nlvRyp4NLrl/5HnZazlnkn/h7ymog+2CpvevL+PUWmFI0mS3JK780ajpobvxZuIdekck2kbaVbtv
Ad2u8kDECG4ur5DxCmpttc5l9vIKdi29TREa2J2sPrh3Z4NMO2NsvwfWj7pKxw+nLq01H0Nxi2vZ
OcYIhG1N5HZvYyNz0EgT3pVWBJwsDVm+uLokO6cx+/24VEunBb2c+e1R9QJzkIQyxcNp0pPyxemL
r0E6uGdyussXO+Uoz6/q2MV8bfScVxWzXr8RwwfeKLbTc6oFxSOZQ7eq3fGriggNkoZnFJXevKHe
TIFbviD7bl/XQ/JreliAGEugqJ8tN//P6RFBLW/uXF2mA2G3ryMvMNdeYRGNYSXhOguw9mTWxFnA
79Mvon8NgBo9d63Q7qIcR3rhp196K/aPmHg6NG3q7MvIqXWre4JoKf4mq0Bzxc6cQhTmrDY+jx3q
7CN86L2YkEjSokluurh2XubE/VnnqFM0+T2pyWyxlyQM8jVWqVudfcseT0ppV+nxLk1835HjcP6R
6P3d1DZoFg5FGhLC2vaHNm8eUujU+o6cgO6PKtox/QGpqIem16tznLVkGIZBsbFsGwLiUhRF/zUH
l3KYZINw4NSlxa0BcXydel6/VVU1Tl86isnEidha5WWBdmw3gZUThSet6WkMsSKklnhFgbDBQz45
G6KRFoMCwG2Y3PnNyEPtxenyVeZk3attufoxHH1trWZFkdmvCweZaNWrv07g/V4xtCSnIkdJjRzv
jt17WmwmEdZHkejuBrNmvJU5T3AYA9Ilj5ETmGdfLitA3YKA3BPxQ1hJJN7/LBbFwVowORv23v6q
G1qe7zDK1lgf02e/y4jMQiv1RyGI1Avd7ylhCJiNvfnRKpGhHUc7urYd8tlARSRXmkfOvdNW6BXN
mJvxpsNHdD4G7sK4BiPQlsgm7Maw9g7kbrtnkQTNJphy87U1nVv1QnYS7zNyIZGG40Fa6zOhBlWY
3qorVzTfNS32cAT+1d60XYCAPeriBabP/ahx4JS6I0/SFcNJXfVl+uvKGxztWk8IFWfAZ/O/hqKO
Plx6e7lwVdwaw2SG2yzr42IfIGV1cZsN/IFuGjN9VZ31Ei5SJasp9/Mn5fzyNPudrVJ5o7rQDyg3
JvoWO9XJFiS/rNUkgXYsRtzJcWZGd4jYORuEmghtSshmV23hcoXd/UrTTdzFqBRe2pvQFHuJ93al
RnxOyBPQUoE3NkRp/rNIUvBW/ATIz/Iyql3NyqRvb4IMOXLV8cfqvKB9m6R6fc9Ron8WpX+TTJJI
kKXmG8WzpifBWdU8UX0Pi4XJMRXy2UPRHa3Jej45S7UmnnnV2P5A6AQzdaA1azMK5LEXs3zOZDyt
C3TyDmouFm+kJVN73qu5o84Nexpie3d5DwaEkVCimqDm+ji5tr2l51vVO2ShQ+jjoq/XIMHZFi4S
inKoX0I33c+66X11bc3d5AQ/kDwU10/kD95d2qFybDLO8yd9LLsH3zbfVbtaJ5kEdM6gm+/cktxr
2c3+17G3De62XXsbJ1lwdk3HxQxhwBDsinEjRmQlGz8e7sjCHO60JT2/5TE56wEhZ7/bHdOJNzgu
HXZojFAdkWMgVlFCYFmaolrXAsCu022JWMm1aivsLF1xx3Q2zaFLCf422MVfNYE5HTIcm09DNd93
7YBOUIctcPKEfHI9khFRCDgNS+3SFEMzaWHOqlpKvhpa5vlwrapTmJZXUR5P2zAjBtHve3dbqswd
PQ77Vb1cIh6/tVsZL1sY2volu8cgrrfedGlMEM4Sh2vM2a4I5mNZe9pbxy3VKdiRc7TeAxnl20VE
5FtXBHtE1KpnHhLiGkLsorBLO4ygbxOqN7rx6AxlFW+mu7hpjOuEbfa1RZ6M32MhN7lpr5xhbB9K
rQz28ZSOuzHNp6fCHL9h+ne/pS73EXgJX6razrc+kRdHjOnJHQhccDJu5n7zywdXH/uPzkTi1wvd
/BwYBAUIQdSr5hX2NWwEsQrZ93Cbo6qKMBvs68UwQ7j/0vjHZaBarb4ptviHYT4u/Z1jZOtgOWqy
vV8jSBCesF/b/mbw9GSTaJq36YvOO6Pg3XPmSfm1xHWzl5blEV9DR+QIAkalM5KkyM16rxrxaPmX
bieOSTYJXLkaIXVtegPeiW658wPauc5uEZZCwmvqCu7G4w/EXVpkGtL5IQo4cAJZOauamoD3UN+M
y1FV1+q+YGPbr5tctHdqSMgz7DBXhruyoAE/OEsRmcA3ojILDqpqySg/x/qejOc7Uu4x67cvDvSF
aEXi/IPOW36LoyxDLimpHnVyV670AomBGirLwQvn+MBpKTrnQYIeEraXxzhqtBU//O6rbPJfK5r4
QP5ZUcDN2gVzqV8hFWrubSODadG24Ssg5h+ta7V3MZkEyD0GL6p5snTMK8Uc7PxlVO1ZO8dMjCdO
2zOi76bD35p2CR93MxLLfUSZSryWxUb9P8lPw+haHHlJp/OqmlzsfPyzirqltsIJ5a6LaUZoabDb
U6qRcLqdlku5SAGpQhiNh3YIY2oAKN1KNX6OsSD37py60NdJidlRKQMb5rQvOxxVKb/JlUOM5vPk
5SZ+oJk84KiKroa28186d/kGVV8QFgvO0ZD8vNQI2twLdnub2O6rL1NTdNxaw/IQhVqy8cNQbrWG
uGszQKmrkDypwkHu+MpWryXQk34x3NqkwGyyOkP+ExDtvRN52Qpps/m9J5KUJ1iR35tZluM+jchW
/I1qVFcKuHihMl56OGizyw23n+NkOhTrxC2sdYk239CXw920FHnjY0eP6h/9/+PszJrjRLZ9/1U6
+vmyD1NCcuL0eaAm1aTSZMnyCyHbMvM88+nvD+Td3lZ3uG/cCAcBZELJBZW5cq3/kKIBshwt5w0/
hEVajsSi6C+/dXOSqrwU4uPS68fpZiTAEXqeXv1oKAsSWJENgHG52/J5tdpp4F2NLH4pen9jMjRc
J/WAz1U7hncZWJ6VboFCHSsADH2Ql580rXnE9DJ8zQyqoXrLqOtou6zVCpaApn/QZY2plCJejTEw
PjrlGJDBSYcHvY+HdVaU5k2HBMxWr6P63OowSvTenAmdfbf+gZfvgqFdycKBokfBjApLH9TnpbmG
D4ozTP9as0DclaSDkeLJY2zi8tuptfDR0YBxZUpB7j3WMX/DaJKnHTaHFjzeR5h5S/eIPMs+7upg
VdV9fsUohexiHZnrYB5wl03TREXwdhyLKqtco4ZJ/vtv//W///Nl+G//Nb8hleLn2W9Zm97kYdbU
f/xuyd9/K95O77/+8btpa0Sb1IcdQ3V0W2imSvuXl7sQ0OEfv2v/RxIZ9x6Otp8TjehmyBiflo2Q
SCvqSr3382o4K8Iw+7WWa8NZy6Pr2sma/Y++y3m10D/wopK7lx7PRZQqxLPBfsATJbmigJysl8NW
E/qxwnyHr5xWkAnexfCi03LU1579AO0dvNFbq0FkieTlZWnI9QFqVZmjayYR6jK7ZNM2RvHRl6Hc
yylp1sshWoPZqpJpdBrMovjYrkFUpx9jg2JQMmnJaumkxl23dkiF7s0s/JDJ7HpqhupGM73iyvHz
ztWMHPr4cjIrJXS1wDstR6RUq5tKU8ZNVjvxWpZpdZPb3cuvn8vyvb9/LhKZTylNTZe2rf/8XMYC
NRRSs83nBuUcMHX5bTFW3W2v5B8WU3gjA1OUTcLaLhbzUac+Lr1YTSQsplkR+Fr2WsycmWUjOq3F
0yd+BZpX3fLIOR/F7eHPXmLOlPx5SvUtE1VetV0VfjQ8JuhWTB7lguUIbDBklPAxaJL2LpskZF76
+IpXX0fCJCty8+svw7bevaS6jX6YagnorLqhaer8Ev/HS9pmXhEoKulFOwqwVUpaXMaqTH9M9eh5
8qP6Ag9GfwyMmAVdXT0MpTLc96O3XjoBTUDlm8zD2yVBQ0RiMskuh/P6YQcpw9gU8y3koPRroHrG
1XJHGFMMOkXcnZbWMYwuMYpMNxrEwIME/3Kd5152FSTIjgB3AgcnpvDkO0nuBpEQLFAGiq3pgFBc
Yj0sPfzhCQpEd7+0B6jw8NnN9XIUao3PJKYmh9EJHmXtWOAHDfsuU62dVxnKHFfLE6VWsuXzYa1k
0VUcRxHTL4dOUg6wzRysE+dDs7EolBaNfgwkdbehfdQl4DA77rK72B8nFiYYX2KVCmbVj7qvWpil
x6WVAbQ9//oJaobx10fIKKMKi08haS7mR/wfjzDCEJASneyfbbzmdhXW4kbuwtnsXC8FK96gLR+d
W4GxnVVlgtwzOkDjgGNJbo3ixss+66qM7ooKv7QSTfe9jEXjakMEzsKBWqfC093Vaoh3d150H1UM
ZN02NXDAxujxHor0PlH07uOELebVJFjVBHAlPpYGQLSpENW1ZSIYRbrk7XKypc1e1sT8/Xy3oqVg
7EirPPeo9TyOZCuWy+tiyg8FHHb06OhWzqNLhnvmKWUx9iS/f6bj1PFROpm5Wnr5An6LFnXNcbkH
EGHPpkShyGhYDbZh3OgQLm4KtEj8yiej8+cpZ1ZaNwY4DMu5ZeOhTLU1IZu+XQq7WTuZpfWkoil9
8pEbvcqNFPrDvPfj3N/t/bqfHeFMtdwF69Dve+/uEoeO2JFJaDpfva07xdtFQRiuWk+dbpeNlgbJ
VrRdvv5xzsdtfN21mrFZLlsaOlMvV2Zqd7sf52wh4Q+MeACKfvpKWgS2WK0Jfnm+uhfGUJ4n0UPc
rkN5hxxCvrKyoH3WO/FAOBUwJykbTpDPV2V5bZRd/enX77c+T5P/OVwbhmViRg1vhOHJkkv7f7ze
mYUFWag3wTO4zTA+WPZVbWQP1DuaV0u2OzHW2ifVl2IV6LZxKZGY2FfBZO3AvuSnHDEINyeOdgk4
eMnnjYLKxdqKWRgth3rdXP/6Tzbs93+y7QisjiW1KmlKU7ybYSxN9cOgqOtP0zisI2eqL8G8MZMC
CXTbbq56AE1ur3rfz6mDjeI98o6unprds53VRypdZF80Kg5+xqRrpGn/7JO+clORquceCP29MqYX
LET756LiAekoLF2lwRoUQeFn+nlsKph3GPhFuzyh6mrNrrPZ3LLsLZulo5E1PTJuYf4P8Y/287dg
28Q8wgbQgLKBA43CePctkM3PbKdysq+oOehP+Zg/tfAv7E6ZLkmDy0UYM/GTh90UXkR42oniG9hz
exe0IoNrECNBFMeH2DHXLabAzLxS+4c/0ZDvxk6ejbQtaM8WruEo06vvYjRwL9hKZrNgiMWYLpIy
Pw1N7s/S++za8ybV/fzkFaBEyOXu351fDpceP/ou5xIcJNHQM1HnnG/yrt+Pwx/X5g6pduoQESxO
s78zkCM4BsJ5JtUX4qFtjkiq2L7YSrOmde5C7XY1gHW5WU4RXw17BvsJNimNy016FeG1WobmFQSS
4U4tyh74242Icm6pdPx8/KoFZzlfsNxE8crATQvNPy43oSY0XseIPS6NIMzijVf05uyX0+EpFHXH
MG66Yzxvlr0Gh04XYnS7edeQpagruEtHi1/zStegflZtYUOAiadVYIQQ0hILv2zdv2vh6Dwsm3J4
psYR37+1W03oZoZEgmfugDqGnmXNKU9QqbLKBvalH2iorBjqKdHK73vLuWUTz63vOi/nlta6Me29
8MGT9pNfHFWnzXbZmNwKrSiO9p+bpXGSSFRsc3Msjsvxj2Y1goRMHX9w29FBIVuZlK0xBwfavFG9
aR9pbXot51BBrQWmMk126d8iBdJaW+SVW1Qp5tZZfwvSXOb2pZMdlpt0Zareina7tC29wnSq9vAk
R2KpOdz4u0/FXm6Po+33T43SQV3JQeAxmOK5nPdIqiaQZJ5rJ2HdqxXOhVKrvCyHvT4qz3qvorsJ
ZOrUDXp2SbPmBUVw4xodCPN62bM8Mz7b6NpYZWFeo/fmG+7SEDURSwpS3pvl8MdmuaKCifnjlMqC
ym21GGBj0ytnU2ugT+iZ3AaqpZyXcz82weyu7Bdhckg6NT6Cukezc95bNrWC9ay77ErWSFvYjJeo
DZJT5Gdg1mWRbSSPYV1FRbVB1jsGBwaDe4soOaWq9ptf5iDe+i67r5vZyGLEHertsG7bWwehL90w
vXwlskpB76foUJCkc+D0LX6x00mB63v2TUEtdRTS9RrTeBoG3dpQ7Zt2y2GOnKdrTmN8KXGzf6wI
qjQnMZ+SaeyAGPx0ldXdpKS1iYibaFUVev2ZX/NhbEX45Fl5tct7LGPzPCjgoIV3Swe4GaNrB551
M4ROdxRFDul3cIrPrN/mG8hCkevMBGQAFFi/aUdzcpcGzytuzdpqPnSeX4AHhQIaZ+SbQqkflg6i
hEWuAHHpJArIxSpOPbN76B17Iz1YFVFjVts5bf4yrKE6xS9jTMmJqN648kLdfDRrbbc0RzIm/2J5
eGz0lbWRgRgOczqASg1kESVQjuXCERnUdWYDd19SqX4R74O6SKmkO81xyP3vKVZ96L4OtV3colo4
XldlSX6RRdNzPdvEh41yASE13o1YrKwKVn1XcaYPdzq8qNvWPC1ty5lKs4td0gRYfs8dSHzcmia2
ZaigBvs6NIxtrGr5xxEf3eW7sIa2WwXNVF+nSalByhbi7euFOr3Osjx71gx+1OhoqfshGMp7gUTb
cmWmYQRGjYosYu2AljZ9Z+MMY/CJ7Orbg9A9aDG9hFVnoK5zUZMywxcLKJPSQVLLTNiIdUlli3J0
6bztjMsO2l9vO382jer/T5+/fgT3yWp8qIlcfnyE4uviH6Zl/a+zMlpyhkrcYNqG5byflYXwGye1
2uEDZi3yEiftBcGd8llrUbTtQFXulsMMoJ1V6ZkHmVoYq771yuexX3u5r3QxX49drDIoLJT1lIgk
1r/3FNN2CITGaLfsvbWW1tWvY0CAhT8HgXPwZwjbspG0lpY03i/LWN7UZUHW48Gseqhy8GTVytCu
bBzj3vZ+nHP+5tzSz8kv6Py6o5ICgwTlmexDMXQHfJEit08c79DpxX7MpsjYYbFhbyFXA1BbjtGT
woYkAcU4JM8dVslro67sQ+lAART1fWRjQl5AS9zjB5wyPHMYjd1X9FK1G4oPBmW68OvSS/GVdGNI
tAeXw8p7sIvCeio6gpGulpWFEmFWwg4Jiye9Jf6ogwbF1vkwLPK1b3jVg59O5i2/P8JSLX+aRhut
tNxBIzdgMSpjL9kFYK8vvS3tk+0N2+VojFvnsuxVrVThBaCAGdsQxjGbobNipc9g3r39j87L9TMN
WJ0vfeu7XJu0zMbLyW7AJyD0DeraBo7ffqiWxCp98YRJjr0aoiI5LP+TyHHu4J+YNxnSTh+6JnOX
0xYKIytQIAMY+cwWz0UavgTRlH4Jp+jZrHKTlcng8YLK+MpEzvVh7hAyT3wIRclQ1ztI6s3h0tvu
EkPpY8yT1ca2XpkGf8SPwKrS2sJb/Qil4BSikkI9a4fOWbqV4VTuWTLIh8IJbg0jNF4K4cVwnHzj
2jCC4tovayahuaENpmt8u5oPjpr5ezusum3ZM+DU0ZelPfGGYDMlmEiYjTqrqXj9xmCFcp0kxBW9
5hQvuhM9UZfpIOLoAp9iRVkv5/nWVxGC3h9n9uOub+16ZxeO8jEAbrp0SFB82+i9UR1QRIgespAc
0nxD1TerlRwneabeb1zqosOKam5ovd53wZ4rt7pXe8cpTcu1lQrnJurJScMkfKyrvIZwUPgfBMuX
wtfGp862i9NY4TyWjtn4RGI23DahkZFDozUsoEIqiLVdL60VVQrbzJ7ARQ/XFUInrJroFYfTtBt9
BfhyG05PTdTGKxXBquNyke34mxayBfbkvXJjZ2g/Lx9MpnpvO0G3Xi5CJjVZN5609pAQ6nMVgaac
xgmgEA7gxzqMjA8/DlF2+35YFl51XATQltblcGkNK7Iiy7XNrIcWlv6DB5Q/ShyMvabZKyr0O9zA
ll2mvm5WlC/x4QN4oWz+0rZ0UzyxMWJLvfKVfZx5nvhYDnUFyA6KSBIkJoAKbRags/ZJPpNJvALf
udCOjsXoift4kndv5xPHIjGIuZbE0+OWaPp1OV8TkqzSGggPZYbkJm2K2QZzlJ+UEYGlNJDmxcKd
6zpDqDRXI4iwXUshADrtxs4a+/C2i8KUfViOvcavwVxMoFqZZIGvmudshHhWl4hrvZ0rS+scqpNy
QPqivtiLrNd8ztduxxrxKgYLwle4W10Ufq4wMbUjL3zt+nKHtngeuEWKWYaTRG7RXli8C6xs4ggM
mj+91qN3sSrZf0Yv6+tU5dqzPpkDOH4oKYOmBS66DhBjPduGBJSwgqDk5DAPqR4MuA5m0LK7dFr2
anw415aU6Wo5p1QkuV0l4B7pcg/FbMIdjLtvS/OP62SPWGCAxwVqTOngOggTUB2O/Y1ileY1a1wM
wBRN22dO1J494rKNI4L6XgmIlSVq+Z/gdlw8H2UpV1n7Wde91SPCuQyx1CKWuoPvp9oxmBqAj1Qs
mhExGctIc7erBvvczBvbNJo5yzDnqiMCEcrPOre/gfPQHfyg/qjNiorLhuRAd9P66RlLB+W4nFq6
WgE0Lg9m4vpHXztAK1QTwVUSVWKt66N/0dNmQm/OGtGSTMxzE6ndBjeL7AElO51queF/NgbjaqiJ
od0uLnBQT6wv+RDPnBnN/OCE0JWWO1W+9v1O+SypbFiKvrOUSpzJueUCHyg5HySEoee0nxKoGH0Z
bmtbmZVMaLETM6JyiKLuyo9VEjtRc8VOehrmvUgr05NfVM1Vjmbo217w57l3rblf9xsV8A34AfXg
kL5N3WU3sMDJK4LNcrhshCEza/PWCS6S0JHG4SoZW9oq14rwpoMsl0gjeZLC0Q/SbOu1bgFOAOEG
lj8gO0CBKb2RiYFy8twAg6FY904rD6UfOI9Vgv+ZZQ6oGoEtzPpu3C6HcEz3aD+KB9S4IhAVlGwS
+PLkZiK+aqLvPKy9T9gshKs0nykFilHhwhxmJ4i08dGAKIsNm9/dag6GmUEA3kRNJAvJOQnmz+mw
pg/Nvcyqpx+nlj1Z9uY6nPVHVSS6tDiVJzwEJIt+Kl1wQ8RKnw+Xc8tmwpMPGVF4MqtUQqcB43tb
GXjCaHGFWVg/m0otx9N8PNR+//2YWfzfx35aPZlqBko/Uz+qtXebVmr2jQUiNLtMsF7SiTpi07qT
LSS+QBbh0bJT/9zKod+YSlN9aPMMvBpc3Nf2c5LE+bdMh01RVbr8oDDsbRC7a85+X+mH3E7jXVK2
5R2rTkB5aZl87pDIXa7SuuLij4xWKUDJFUPr7teBqS5+TqiSlzMdW1fJXDtCGCqv08/1AtKoQSfV
wvuCQxuApcnwjynpSF8tv+m1X39O42nzUWBG8yXCEmEVh+dRR8xSqwECKEIL0bYe9miXIdJZegYR
WX4dRlW9b521YRfhLi1y3PSyuyRuLrnhmweVGueBbAESTHmRrMKuNXaTqfobVk3mOldHcPpDgutU
wO2oecPK27ZPmqmYa/y9B5e8XbMD6kTG26j2JH4DhGi0g5W00Y2tIpILBfyjrgGHz4yP0WspSfVP
+QfkI52dKeEc61aXo/Ums5OqedourdoPijMhLeZrYg06RlzJFo82SqHK0Y7uSXrAw9f7+iJGtPO8
DmBDCO/7qKh2eRRwGt0MZeVtqpOR7D0U5WSQrDyh5VvFsNVt7yXGdhJfWmR+9x2plo1NCn8loB5u
SdLjhlEVxN6i3XtTmFxRPa+2zoR3YSwwsLFOlGBRPVRC/uQ6pwwVC1jXaekOajjd99C8IwW91REx
dJeCPChAPbY3mdYqGz1riu1oQIuJg97e4dZbrlUoFGi1gP5Uev0lziHZdFZWbjLfy1xFKbEj8fXi
LjILMMO6foZ2rp9hNqyxx2vRUMFqJo2Gw9C3zhHNUaQK6rLbLGZ8MWXOVTLopBxRYkR8rKz2MGfW
MNg+WDjX7ieUJ4BXFa41kDGIpvZLqpbGKc7rz35g7OyAmMkq8wgr0w5HchL2fuOnp9QwH4cIR2S/
Ue11LCDcErX4q0hzGtRerZoy0AOruvQE/CY9lQzSYwBNs5XtsZp9vQKzeBCiSQ8i3FuaZx7JsF8A
slsfGXv3gcSOAacAvHHPuWFFT5WS7DS775GhC+tVTsX01tQtZjzTTQJbubGKAMlGNC+pbUdu13XN
ubUOk2r0m5l/t0WG+9wmcjoHOdRixRbrhX5feOhCq+iyYVtrikNRRo84sPZnbyQpG4Nyk1rlXZEc
v5WsR12GZLmHaAiNWx/utahqr5eNbsN1GsoM0cygMo41mLWjMdZQBA37VMCKvvRWFK1HC5sEzUY4
OpqwIfMmnFLOfinFI2wtVwbBEScj76CkyrAfne45BfFxNvUhntldyPFECpITBlLgrOgTDKnbfN1V
QJq8Seq7gUh2ner2KlSML2pfbvRQZ3oZh+GsZulNU/P/zlpYzcBaALSNRrOO0VEgaA82JCycXeLb
+Rra89oa/BdLN7p/GtZ+LmQzqtkmS23dAUZJmt823xWyNVVPqrQsotcBoTQY7khw9mp+WyZajoTz
2F/pNqJCBUmWVcHCbJtotWv0qGYtrNpiAqQWjXDsjWRraFa9peDCmiBs0ttczRzMcTHWmOaBLIv7
cOVYibExU4EkVh48NaP6D/8d7ecUyFI8gWCrCanxppnSeFfUJVGIGIlZpV9T8P0HKEjWsVrLNbYK
ERplCfBwtIs8NxsjxSUX6mEEkKDwr0ukZIVc/XrOcLSfchnLX4NNAYxRx9FMw3kPZRl0BoWOX+tX
hxAfGCAuh62Sv3YyiKhzj816Mh1c7yKAi3KQ3wwl/tI2zXBqMU7f56bclarNgoCc3BWB13DwcJKE
lBjaWy0okVmYIFe1XfDRiDL1up6CaxTdNLCoXXhOWz3ZtQjTiM2SW0C59UnJQ8/Vi+ghbPHkGydn
4xd9isBfInaVajyFCbqnkQmJwbRiSBRz9j5qnZavC0xuW1rqRvO7fZrW+ioQarcafa1Cus4Wl+Ww
sjBZr3v76Mco1rVZikEI4qjw1r45TRjsRNg869kE06jI7xYjXt3XDn2o3AOVjx5jfhKuJp3PaQ53
xhhb9Wihz3KV+YzOuMdGO+Hp1ZGiV+VElHDbb1jjXPixpbumSjZjD52y8uL2pKtNs9J6Bw0TtTg2
ZducE2wI19jDtSvou7EbqzIkCaPdoCWiUBwJEe6tx+nbr5+/9peQgTeR+pigiGfqti3fhQw5xEG7
FH72FQeo4abDyAu1udmeiqLJPT4+rDkKUtb6/HYWZR7cCsp6v/4b9L+8g3PtF4wKL6JBSfV9HVhT
7HowSRZ81fLkCyKHzQn0RgLZIvVd4QCcXIrTelydAXrsWN74+2DUBqxgC4xu+1xuQ6F/RqejPQ9o
R4OUHJVjAsQmGjN13aPjcpp6VHJ//Wdr7/KAy8CE6obpSF1z5kLju1+yFrNWE35gf8VyBbeDWLw4
ba/j9qKBmfP8cp/ZFhCZqXkUwYbE+R4tAeNTjose8yKK9shyMsMX/bXSFS6pTecAVi1xI6yn1mh7
rDSeGXGm1B4AFKubMcivgEur66b20fECiuWh6GnV6Ro5IWs/+FO9Ji0pd70kkdY3CbDDFPlctMpm
1nvy5ClDtrV7yMmYMkCatZJsU3oewEQ/7E6wGimWUEbeKgoKvW0eYb4ajZ/xS2IdXLTEi8rYYrgw
2NtcyIBFXt6t66grN703Olu/NbZBLqpbo29SF20MezMgY7f1TDNiuncIBYXfkzqbmnNe4dpWmbiS
ewVRoRO92PYhqMvPimmKMyO7WCsKataaREe3THrErKNwJNHkPeSkgfa9GX5rCaocNFjmwHQY9zBS
i6uixhCHcqm6YzrWDlBKQzi0X1QDlWvwckbVITOXN8HemgtZJmtZxGBDBFcDrM56f0A4DQNPxxLZ
vYNIwZXTta/QppSUiAEhAw3I2U1REwZeACCxeFKHY3DwxpOjF/FVUPYaRjdmOJGKyFaiTFYjTgA3
ho1zFGwr9J4xccIQ14mU2xC/RxMAA8IsWnpEfpbAK9PWfv8N7n16X+emdWV29bRqyO+qQrtB72FW
/VI9N5+a+h+mAe1v5ljTlEwE5LYdWCjmzyuHVvUcfpe299WqwoBQpcNA11acbQwCaaupYUtFt+uu
LUt0GPxqyN1G/jFPEH8AB7AdzO6+m/U3awdUOw/l17+0vw4QRACOcKjma5Zu/wVvaeg9FtNDH7/2
YXuJMkO71xzk5ysR+SuPcXs9tlVy00AOACfRrTR9NNwB9umqEaARFAOR+7rW8k/I58WsJm3jUIHe
urf7ByeXn0d/LB58Cur/BBZx3s+txCqGTpnDMKRj8sv7+Uu1tLDGfNZOXhUfHOgEw6jP7Q9NEjFx
webbWoM+uIHi5XuHNZfbQ6i9h3x7YyfOIdMssV9WKp2KJWw9gNfL9nqPeFzespjQkGtx/QYx06av
z4ZW7COycjtN+oorzbwhovacQ9VPqmt49Q6lrC8jSLFnI5YAV5rqHKVetSPxGj+kXUVOitGnaYen
Xz+5dwi2ZYiUJisjqQrdUonifv4KprTtWRbF0atM9XrjxJbPfOJNz7KWt0ZYxEdr0KxN5/f4M6Gb
1g4HZazFMR2qTTmLZil9cDYGtToJPIahe2sfbXwcbgyc0xHw7JTGfCyICNdjGcxyJF7olnXSrchY
WC7pjPJ6yrxPrdoyqHmsWITSf/Ako1vVQs3/9f+V9+cvzxv8D1OoLnlJLc169yOq+lTU+Ldmr4nA
G7AtkDVpgsBBd77z7T22iR1mEvEaEEp2dib/3myCb145Yc+q6mKbmI5/Xja5Q94UIKvu1gJkJdYy
UdvGtwxV3r6Q9TOK5MNJIZcqm3QTKtU1+uLDJqf4ClE5uJ59UW5M8Lch79YVTmtYPCSKiWGGMK7j
7Dm09yjMYDg9IGsiXobMMVxRyCuRqcaH0sJ7hwK4EWOqh0Z/DJOjw/yHaTVuAaVkqb8qbOYSkkpX
nh8FqxYNHbf2s7mywPoFvkWauaNpKWj8pA3Ztri4KBmyQc0MAvZTB4dmBgoXoAp/mGiVR2VMyjX5
/wv4xfxaHx6aZgqvWM/5ZL6tHpJUhsle1CWrJkM7bDI+EKAA8az7V7x6j05ZIW3FaA033qViF18S
gjp3AtC6iRAActNZlsISFcrdZXZNBOkcpZWHRypEOLDEprjSAm84YN78bQhbnZR+ph28WeDY07PX
oC3LY02S0EVDYzgViNZ4JTKtDVSXgaFwKwhTkJQim6DiNzLnGU0xp7e6DgfVvDwOXQXGPkoeLbNC
4nUWpNYlCS0AOfss0451MNZns/tG9bu5JEQPbsNyEepDv5t9OB7jrjx4FQnYfPwsE8U/sejBtsSH
5F4BrXOj0Td3JJ7Vo5g3hmq5CBYXJ98rPsdD+VqZNv/DXFzDczbvzBYJURtyYQ9N84Kl2jEYRPol
a6uzaSHS0Ej/pkd27gbu4KrW0juEVPJvts9caF2TOLefMm2y3JG8/jFT9etBaPr9qAW7URbxTc+K
BwrA2FwxLJE87oMeRa1AugK83pUVkleHrcdkXGAZEzGVH7smGM9+Sx5okk594yMH+A/xpf2XGNe2
NGEI1o82Nr9/QUJ3CLXy1pntq4Wa0ioORsKeFKNw6bSMoYQMFylLXsh6q2NtgHOpr8kTJhNrqPb1
zgqnL+kQil0So78QCXj4n0gp2C6ocWcfR3P6hzie+e+EYGpynJkhDHH+WaV+EFtZjxiSZ7m6gTyM
349yreGJu8JMZjyp9ac4ya4MQJ93RozKVZVj0aFpjAZRrn0zRS8PkWrskPIx9mKgwAKaP35O6y5Z
m/ww7LwNwNjxWX0aiu0A4GNnmmF8hblmfuzBmMez/G1WYy/RRrq2gv+ZUlaChjBEGzXD9iuYstdB
AuOxhq7Z+R7Vmnh+hb0qvO6ibjzPenvNVFRvSID/+olEUS+kii/48VF9C5p3h//7kKf8+5/5mj/7
/HzF/57DL5T78m/NL3vtXvPrl/S1ft/ppzvz6d//uvVL8/LTwSZrwma8bV+r8e61bpPm32SQuef/
a+Nvr8tdHsbi9Y/fX76mYbYO66YKvzS/f2+aySOGBeb6PyaW+RO+N8//hT9+f3qtm98ew8oPUeH4
mytfX+rmj98V2/6XrQuQqI4q+ZED9P/9N+gzc5PU/2WR+ddg6pkgx525KcurJoC6ov4L9MU8SdkO
CFYgDL//ViPmS5Nh/4tVDHUIG1iGCbTB+f3f38J3Sszb4/t7iowu3oFExZzZsAHKCht0l+mQWfl5
6vdHs0+YgoN9rwi4bDrSOl1ZMyQAxLKb6tgbRrJJitmjoG1fmlam+1E5xb3WXnfbMTCtfd+Sk8v8
XdhO0SrLYg/Rl1RBmHM2KrRfwsi7tIOabXJykMxAPhgCaqu7BFlHF1Y3ry5Fzclaj+pBN0ZnVfmO
smr1CqhjPz31L5Ypis3UltAaUZ5ti35tg4zq1U5fAZkvtwCXN11jrDH22leQfvYmGlzrboRcomf9
i+1TEIIyvI2sxTpsNgpIplM/je5kx87aRzsd7yt4gUx5iSapMpBYS1hSO9CjdxjMnJVcK9dm1Flw
su6hbodrEnbdVjW7c6KydEBhRdmko2VuyprhoW6iCuXd2AHrVDibwUClkPEo3ZkSi1nQMbhgh1CL
C7KMcSskzrTrqhsCgCMlfOb2Bb9n0zX5LVwiB0pnglrLuohgllHqsMbiXPUDanShrZC7xT5bUwZU
RhNSzX4JhLXEc5kIPNoGZNTWeuFvoa4ND0Yn7zA+mEVq8v1Abnati/oM+drVrtJCfyiarj+pgfKg
kckfm/rRCvpbAT4A1ZltaWkuGrxuVpXrPHyadPQ4nBEXBuXILHSxZrpj63xQ7eLFBA9ESmqWLK62
TTxWa6WR+7nVSPzMRWQMgmf9qY+cGb/n+ytou2RpNfO6CaveRc2s3mJ3dDQG5OZDLeupzGrQ+a0D
1nWkGwxKnLlIjlJFyKZTP4Y5ftLTiCCMjoP6NjAIKTEJc0Nd8fA8o/DtECTtoo7yByCaloU/KiWR
WW+RLY1dUlDdJucFdxuR1iu1tMWxDZPyI+yFqsmOjW1XvHAQIUpiPVbuUORKHRm0Ufd3SQoWTw5f
mtR/UPUUNSuzatH7jc869rCu93/ZO4/lyJUty/5K/wCeAQ49hQhJBoOayQmMTAEt3KHx9bUi61Vd
q+5BW897cGm05E2SGQE4jth7bd186gzBZtp+FORJMo1KQzl/WildtzKKD9ll6kERgrDkUGU1ZJ+E
/d7QhosXj7XCJdz7O4LkcIRrJeFzIKHrKs92c2PsqUY3Xkl56qduC6zZ3zPoWiNZkgqQmtq8x0cd
1+P4LqqqxpjZFjHy74iTgNts6UKdeQ520eQuUdrjJNgauBIPusl4vFd7o79RSSwTin3dxlXtkqab
Z89lb8Fl325xXzeqWedeBquW924+7SaAC6/Zi8UqI1dPNBLavrWIb9Y7XA0DxWbTil94HS5Jsu78
hrWRYfX1fqxUhSa9GwPsqzMa7yH7mHHFVM5w8JcbmmXrsVAk1I1TyG3zURRP0q7yYIReMrkij03D
vriKiDgebqFaKXyWW5uCjn2yL9JZjiPIoZ1ryJB5yAooyWijbJmu65pV0djaTTh5UP3pNahuifCp
fIlfNX3kqN75evIIKg46wsasMOM7VBdkJzYHAMZd0Qn23JYLmmizF1BsJlMJFnfoEXRoyF/+utmh
0X8tC1pXQlJujM8vfbu9QemW0QBbOzcZ9+6Eg14VfXrQvGYK7VT9HEk6ioC6W/sK2J+kYyPejwQE
3UyeFuknr1ldnWT1DF68jYe8+VpHgslaM0tPPRAeKpTsd9cxZfVh/BLOmAaV6T4wxJ1OSza/4Rao
T5l1c12BJ8f2MM3ekVWo9zgBHC47dnHLtOHw9lUa4Rns0KRkdjx3A34B+7dT/CEJ+o2YEJiMqz9E
dil+Y3kNZtwQAfkARDXY+ovLfBffys80N+eLaRNW31a6Hkw1MmsBl9J3v9mt33xhXgbyhANrAEVa
eMzZO04mOKP7pZ2g2FZW+uiwIKL4HTBdhCzQeXdVXu8TG+U5UBlcML4WWFK/I8IjaErzvHQjXlM/
D1VmvdadXkDW7CSDsOO6AVdJkDF5gGhjE7cxTkGNDEtD32UIVHTs6PeyTl8lcg5PPsB92DOw9EKt
aNJo4imZqEQ81r4ellYHnaGr51Nva1Nk2LFts9AETxVMYolTxCe8NguQsrLWA3rRyFubZ1UpwkOQ
buy30v90fHc61H9IkfsoPKsM3Uo+9itWAuOwbGwI8fgBxLxYleNwwnG8DN2I7VqguhxML8p1RdJV
qvam09WMWWQW5VUKHyPRr4jubnEtXDsYGjviqpMShJlL5OhlyszjpHiszbW8mqABr61hhbXWgIhw
m4+FkebZyWDosBY9jqQCR5UaWmKEu/v+0KDeeLBARBaZM11ca+QJCVMCF9Fz3msmBD6tvGpI9K9a
NddHrXBo+vqDXbixMYzPmytfbct/KRMulLR8z9oG1K43v/sGl6WxyB1a+vXYYqdDu27ua6Q47Mj8
I2m322Hqj5yrcrdq/Qn53YM3Z9NjSSbbTJiAdNXFRy7O9A23g+fy/924gOvkP26mtj4mo2QnwQwb
2WIFW1Z6O261Tww8T+OwQgtNuf7xgYR1x4VJzTEfciI/wm01gZEFgiIt5vp9sGfc0y16F1StWdTO
XRdY3e/WtsadXNrfclyd0JG3LiJnCDchyc4B8+5aOoW+XJsT5ugfZJ6/oI0sd5NlPaUUIHlVELbq
+2OckePljyQt6LWOiG0Afljf8AnNOVfaGqGzh6MGCN6dPnKRH5JtAYcmkf/X6cFe6vpBV4Qv5iL9
lK4LfNzQ8MhNDIjbDdBam5C4VIvPLMn38+bzgC9CnHzLu6NuMkFZvxil+26PC0CwJXROLUYp6LsG
mZ1DIw4OiYIkUfCGtoYx7RaYciThfig9/dlmRrNXXrln3nZ2mHdzA/GK6ZppBKbwXyeWOG7uOXes
3MQO6q0ROa7PY8zG8FpRd7H3+SoGfQgqhtOuZCZiyxbVgzY91euAV3ci2kQi3WmHBH6XPK6pP9wh
cWNh6k6v0jcZRqAGDdEHlvdtYfJd3K27bxeL1Wjgie5bTyTazEaDeeAM0QL86LStw7HOs8fc6LBn
dvZXN+UqNsgWyDXUorB4GUR/rJ1/Y158Okp7KZHZRyaKMabTooVHqvUHUKv3iG6A/2EmrnKbBZtZ
2I+JZ/ypa4x6FkQNygfvqCifQnVLVux6copwR5Jd9l7eLlSFad/lfT5SrVR3HuEFNsSTfT4nalf3
MiWSYiZ9KLVbRKkoheS6cH2p+zRxq93mfhdlNwfLXHV7FilVKb41bZnC2/Yi1IT+3afiE0mJc+y1
/AFTWn424JBF9UZOsPbQYBcIm3nrYm1tnhIpHwz0D4E9Fk/FdrltlbCZ1PHg5JSUlcXKwvdyvEuq
Djp6SJdBUNtbj2ujRKSPKlwZNO1Urz+1y9QwY0tDN6NE9z2eYzNEA1vcDnciuPbbrWsYn2x9NsKl
VY8sQu+8erhPIGwG7bSMh0pzeLwkyK4tjRxBMsSYzyyTduBEGuONbKQfcHXfKXmp7Rh6hOaEmb7p
+uvYIO+aDc0PrTY7dqShvMCG8oJmKmjiK1j1vUmaXkbcHl51dIj8ndRflr01ja+La0yU5aoJcm9J
dttQr4wziSOzbjjJxUwxfIGxSAri3CvtD2dMQU0OpM2ejq5kPGWOb0rvd1rhUqRamLVTzwwt/s3B
vLVsTjoEG5NJ+jOMJeaIpIx4nKuuASamI/Jk168slAfNhemL25TCepSfsgPm2NziBrdk47mmpVns
1BIcXjK/WTlZHW5zD+C6CNqhnj+Srvg5sRcENLg89Nn0ezR7MywYI0Wytq86zcadjcxW5UW01KnH
JNoxjuntS1x/LSLLozPn3705nXWPa7TkBoiySnzj59Fqmx/FOniXzfJ9tdffQpZPoKK7W8XaBOMi
7piaafa+kc19YzCea/veiuwCF0OveYFLnnZajuxiCvlZ9+roOSvPvSui3VM/drhXAOxN6xtUISAy
zRYJcUa19DloM3OQxpDko/tPLLZZ6Vq3AR/RNZAmtpTx8vbkdD7BO+mX56W8wiomSAjQrd5GKiXw
ejz6iqwBy9iltDeuNQPGrESQGGPkk/pNHumJjCB2U1lOULuzxzwSOb1zcJLs2zdel22LN7q3aUFM
1Beh4fivlrvkARP0xX9h2faT6vOHO3GGWIkeat0PYdz7Fun2rE0LHi2eXtEbNFfgGW+1m1y3VMAL
6d5ybYo7Jt+b118ZN0/BQCi9jfyxyraeVolQiYxww2BBuj/Qb6Y49vlWRVU/dtYQTQh3jLpcI9Kq
6kBoy4PtZHfdrK7FBqVDtcRpzKE9Dacm4YTWkhiz5BlV+qW1+wznORgwzgWWHgOXo3MbYgpEGMab
KdWhsgyYLKX9XU4obNv7TfMIbSOYwLfM+6JT5KtqV5Gwvnd+jF0bayWaIi8JXTJnOzKPto50zg+V
N8XOMPWXrNEPY8GpbByTFsnPVlgPi7I+Zdu96L1AP5NcMD0KpO5e58bpUn7avk29J+3vsfbvqH8Z
zGeLFxjW+HORzm6lxMFbHHZGFZVy4VFAIeAsgbxpj4vm4ooxrvvsp28vj2juCRMvaPuEe7U9csa7
6SXPRShvKtLbW9PkrAj9elerg49+va1pR4V8Lm7OJ4NtkLvASBfIKjutPi2tOA2+echM0rNsgU1+
nEnHSN5nnki311ybvRcsCns/zV6S7h6g2Jer7/NGrOivHAbCxHBsq38dxfyWTqhl+ilmfdxxBIWM
QV4pK96YXlSUUXTPKJavpTPt0gJBnDVZ9vNT52Tq3GjGGDOB7BADldcSXcLRnKmnmLjca6Wu3+V2
v9fbrT8OE4cGAjPQAfRRbQ2gi7ep0p1jOvngE/uORpkRrOmRKDw0IDVMMktSnSx7JgA8uIqAcfi9
M2tsxFjeZLk6aAmWjaFXqJW48Fv2QCRVJCTBLXdb6XLu+nWsWvm7dfgFiK0MTe6hbXGrh1667z7G
UsQWM6kGMxrg8QYxKBCObNp2qYokKNmViLGjfdWzL0VZBxQ3SCqofTrTYDPt9kyuKOPwX9hZMe7c
i+PdK0lZUGSCZj67p3b8difzW5uPvaKMK8j9DZ3BJ8hYOpd1Ncn8oEUjLCU/bF37TRqgd6xhfoYM
+ObQqOddxgS8uwn6Bo1sdqc4L8TYByBFvpU2ry96/iC9JA38pGGEPtgvVurd8+i7Tmi8Akd39+6q
vTiT9jCa85tges+hyLRK7/ydlosHgH48F9vt0yilRHyZWbvBW7nbxgPXJSRRXYYM5lPyzEok9553
yVMDrITIdh7Bh4rYtpNW4j7C9YE7cmbcxHVnox/dZ534NNuWIrr7aU1DEi7KicjAsI+m7saFMHU0
iO1Xm4Bwn0ke3ty70hftBT/9gG2kPCZ+EWeIms8VE88IaB7hB3t9ZnWQT86GS8LE6V6mhMl0ZzAu
/n5JLfp2Y/5VF30XYnOCTripQ99xbBiMOuO6JCd9nox4cQlxs2k52uW5QJdIuZWEmF0/DU8UwUBh
M1cqmi1tPdpG14apPZzXjAHbMCYfqeVAZdfycC71XeP3fbTdzF6Gmi9tbuT0owwn863t6Cj+1BM3
6AjMP+zs6cMZSvqF+RmfTR2mSmGEaAtOcZ+uZK5c8+yrjdiQTnscK9FE/N9E1QkaP6iY+8UcygPU
PLo7MpF4prqIwYE8TFNPl0Bx5hc8bGd3qI6lbR9Avp9URh6JrN3YshKNOQrjjdpYp6dl/NWa8xLN
CL55cs9Mq8x7OVre0Uj1OfKtPm4FCr8O6sXQMahEyH2ZC3V1l3YPYQwj4jItsdSIg5c/7YRRIOCR
X9viuGFJQxdSif50E/t37WLjm6tEC0YPR8nU6c/K7w86XKfIGtProKdsfbULmSpc1b5bhxYRlx1d
DrUg7CgDlU1QpsW1q6yfOTqJyCumu7xNwRcnu1KgqRSjibvXlUXY4nxFsa8dG/GSbE28TS7fuOrD
Za0ulc74simIiGzNFwRtDAdW7bPRhBnVrn4aJtekG3NwGuvafULEd6J1OxilMnSgq/S6CYu7nog1
2KtkeGt7NrPQfeLOL2qQgFNoCbMncJLJaJOKE1F02az8X5ouXkFn0uoWKaI4e9r2DFQPyVQfEpe+
Q8srvLuKjAFIQDcAUEtBVsu4cSl+l9ELs8kPN8LXE2zufTAo+VNplogTLuVby/ToV6s4YSsQp7Tv
xCkrKnvnGP3VXAbjkOPI1qConXQyV0+wt/79mUoV0TtYTTk3NO3EjUJHSK8T2R6zz78foIw4pxW9
4kmsCE2Cv384+PmKbpRbvefMPI0pKhCTgdWxMIU8kVFwYSBj71pZ9yfo71nEaEaAFCYFHYdgezLT
FM4rPJL2tDYLn5optGWmMDQbhXGw1nzdM06Wp26bDnNdr3uzabqTOVl8uH02DxQ13nqsiKlsKyc7
ju1jbeCcinsk2wn+9ir4+9Mzw1enzkoip2l9VmMeHfvfn/v3l/n7GSPxlred3+WfP6MKjbAFikNv
8yZOqMwC3M5JNKPFDEXG3IcxtDg10LX/80PW0LayWXk3jbo5LbbNrAuz4xr+/dT1crdEf5A3SIqT
+pQPPH8aYd/JHI1k0Fv2eWrzYs+d150QGxL+101JgBbbCo2GF/Hvh5G7Jp6F/vXPHwnbO1HldntY
zozU/vlCt5r//lt//6xYayOCGMQt9d9fmFsWGKakmGNLBwVB9Xtayfb0zweCrlJiNW5/mOdDLBXO
gMLnLgCmRDSaGLW9O2qnpk+HaEgJ5vBq+exWSX3fptTDQD/oCxlgEzV0rt0GypCVB5U+4c8eDSPS
J2B+aiBOCaMs/NZja9woQzgiW5RlQeGTdkogGs7fNH+s2UuiPR71pypRF0jRTQibisZTbAAE5zm/
cwuSymqMTiEhSaR7Tc7vTeD77prpSE9g30HA28MXrOOOqRRIK5EiQ62pbplCOjD/vJeZ2zAyNKaK
a16/rkXPnn2dA5eL8lxY5k/M7BPvKBOIci1ejKTq7jQiyzvDRcVXihMKuNtDIM3pM2cRt8l4tYB7
nxESx0a7qh0Yst3mSZRai1kcBkZDYeemp83EUscx17KGRWXgjzoigFI/NPo6nsgY/yG1+lVfeuQe
zIOc9jTONeEyBnGuNkziKhlplxSrY90x2QfttWLkQ0sRJ9Jvet/q2mlGvnOSiiQakG0N9DnyxH4R
jvHQ65fUEgdp0qqY656os0dcl2+lQeo9AILfpN49o6/dVbI7V9VaHU0wC5NmJaFV4VM3xWspfdiE
iClK7+hYI0jRLGd7Pi0v/eqeivJlQjcbpOZMcI31BJMbpnRx0fM1Qjb6xjCefr9ZF1rJ5nW1OHEh
WYbTiHWt9oEidufOM1iVsGJ3HSyJWV78amAVT0zwWcStHwm6gDox0Sjr9bNtue+WxgZnYihbZfoH
ivSVGZT6NSvzY+BfaBcMRoaRQ2cU/Y9sZYbdimcFU2SEb82g0g2stX+//etCi3HDfek4G4TOW2BN
evU1ivPW5rfMOIaoJ4bpUqQenZsV1Lr90iXUPxu3R9URsoHe8FUOC1rOjS4xH3/180B5RZ/LBJxn
pTh2uqWd++FFFEsS2zqyGHrAo5D5Phcq5mzkKQ8TL5jz+neJNoeNCcinhng4LHzIMxVPSxv/N4DX
wDTWl074P53U3s7QtLp7YwTXWq497PLVmQN/ltR9A1QpLUNw4+/tkTG9h3kBVQ8JmNi/nWvDFBOe
WB3o7DKqtoH5quC7NRv/hIbN3u2lY1FkfslyjSdT+7zULV2qSFhCuKP9oTnEKQzOszEWe7aU1r1g
BQegSwsTwcw7MRj4JvJeOaj1b++HgrW4I6LLv9EN7omhf5+U/sVZaUZNa/6YWkLRLAJRGqkm+B7r
z1KtXaBVcSpUuh/maubL6sWxSgYIBPDWhvmA5qjbAYxXO+Y1JWRwm+w+Zt6O2+qnaii+18ZjF9I/
5k7/xy0ZhCIjDNYaUmGKEizM/Y3cFhYROu9iZC5pAFPzc+s83h5M5dLy7zZfPiWj+WtGJBf0CTPX
tm+CbsAQZvHJ7Ut57krwN/0vAUIayfibk3OTJvnE7di+Kdd48NeJ2N9ymmNlaftKvtFk+XBXhBem
lUW8yKyKow+FvC9pKevafmGjjvsyZfjrzy6dm6kxbZSxWYBVzvuJ0jknkf6HPm4ysmtUb0XOW+Ip
LEztO6asi0WARsQYoci2d8IHj8KaHwYj3eXEZ4UExluYv8YjGQIGlqHspchsufMcdStTWd7d8iRT
OApcQZKDs7jV7nRbvtivvcNgRIy07wem2R9aZpLu4PEwP5eucaeU8wmHN+wJMuFZio+s856k73x7
LpsbLpvGHH8L4M+dvLqijVeLMSDhHUz8+EJhE4jYyOTjdsFD+orH3I81Kz2alnZaiKEOstF6LAl0
0Nbiq5/QJDntjl8N+6bDLM6f9SsmZmrcyhGRvS6vWduh/i+1p7qs7rrpW0vJgvIm7Eu2jsIKIaaj
UoTABstD24tNMpc3e0xj0XlVIF2svqZ2KGEXMad6RAB+NavhsRm1oGmcqK3Mh78/d0XSiRsIw58z
VDvltk9Zj7JMoEowNkpukg25Oh1MHRRIVETluhut6hVXLIb2KiUwsFl/axigWo8Yj4WZCtpwhmy2
kCj/nrCq3jJQ3Db0FMLBJnlyjDIyVywutfUF4Q4Tlm3/hNpwnbFa9Uq+FrLY9yo72412MaGY50Bd
h8W/ekyTzIFBUUrAAXYo86uvyNVc3U8kZ3+86ltvoQeyO3uBDBP3eI/0xjUA+7J1V/qBw3VmKMyE
ddFJbVfooDhZZq+gjRz2DQet1sivIq2fEFM8KN8GJwUlfZiSKppqd4upQe4yPT3pvvUCtvAdP2Ho
oO4LqC2POZjgyOd3gc8qgdRXAeE4QccaJtAYn1KTx2xfT4XtxKwDvyDl1CR0dq/FtJyg4+j28FNP
qXFEGSI+21fcJzxoob5MD3hyA/woO2WRQdYyJjY25pJeZ9ShNNi2K402fmUn1hVir3SiydZWQKLP
41W3YBTqt+1Vcm6TIWpQJ4zI9OkS2aXodujK7kcxTu99OeihyPMHM1NoIYv8cR6aXx6umaC0xg+v
knFP/opcrc9aEsdRURaMOYLL6YflkmQwNcsjtUazo390eQDkS1jN5Vc2mDuf7UTAuJT8X/Vt834m
3kIyCAv9pcUcWRnlAVxlWmjDY9HqcDcjoRNrw67PvAkKq5AnTYOnc9pCm1sJvWzu8o5247LEIPi4
Emwl2VN2Hwz0I4RJOguvgb2kUX4NEkVAwoOCtZi5cwZ5r9fsiy1eGOQEBfjgmf2tSH/0mrPTV3lu
AEyQnMWTEgkJ/lN1tTWdOJrsWCzW1zyVgIPXF281vhiaVZhgpr3mo2kw6+bn7f6G8iLDfnBCRmxd
WIthCxfLebF09zhlE6ePwxZuNtc722XT5inobojGV47SkcxIomBgmdGACu1nK/kutvbWcGrqvRwD
p6ZusRUsJlXdAshUrDvGeswYGf8t993hF4ZSPxhSUPO+ZtwezQ/NlFCoSI7MrTkZ5fBTs/gtsON/
9yoNN9inm48CFBq9g5AHQipuCzc1jiV/76CdpJG/luRk7tK2tGmsrnpZ5OeRTQkpSJQsGxuZlgVp
m7z4ufNBaDZPp2S5X8vkbdCns9N7ZWzI/pyQKsVP6X6vsuHIENsjQKq9mwOM6OvyfMN9MVVgFTKA
fXTNAlWT+2X2uBFKbIvuUhgMkorYKZdDUxuxxYY/NFqs/hljkIDtwbxvNftdbjmp9n3NlM5gP+nm
71JsDyNF5D7BxhP4onykBEKjsLofCG8OalNIIAsAgIlO7FBrsuMe19jQcaJW42VluDqNcuHIcD4X
xhWEXHOu8OZau0bLnqRMIR8nLdFsBQFH6QPYqg+xFUY8E4geaQiTegTKwnPTvUFkAa/+eIKkO5zY
3oQuG9eb6rjr6Sra3r4YyeTuTW955VJAbSuvwp7nI7KfR80tXmeibJhb86jNoU8GkjTEYpnbCHkY
3qsFZwyWMFQWOjJ1tEPJytynB9XG7mak/JIlRZ6rIZhy/HE3F408dOlxu6WZpTSEGGBZz8+sS43B
wjteOlcfUTFumfy+Ym61Z+dM5otRPtmd+U22UHGn20e/vCia7MfR2M5LlppHVmaEY/OWDDWVDQ+s
uoB6ZKewUa2OgJNOtwOM8WilmOZBv6eOzPRA+cvrwFhoFs3T0M53EsRHyA7/bSB5JDLtD7/76Qxu
HxE/AvpV5E91vj01COVpEjT0vOn8lJSPXpueN2YirsZYrGV674zVvKs27Q8scVZK+exwLC9+SHri
kaiMPwKeEyk1694q9FdL+6xK57dubeGMSZ6QCJQz5pTfbUa6EUYKt17TzTifm4vYqjfL5rJuQI1p
DNsK7Es1sY07zcmc3dilh7kfLpMBJsxaBcPBYdglmZHHzKMxpJVyCzZT50xcmwgUOoQ7HQWgSW7c
uN72gVm4Vkm44VB1Fss7tI2795Y3xjPMCB3N3XnD9N0I1jJ1lzzPi/thiOWNccTr2GCARQuj9lrt
XLAHMotefxmKiSwQ5ShRbG1S6MVhDZeKY+K4dfq4L71xDow5JRoavDGVa38tHOxbWUuoCojg3dDY
R+kzq0+94muDyCfG+mOukD8l42ef+btmUOzlu0RSUM33LMTv14XNgS5T55HdrGs2v51m8iCesPVA
xV1gbRNxutUHTCYP8LzRnBEpTCqaaxycTTzYqUWhxajTxpmFOWSaBcbXxfie12YIy8rAH14cePal
+9Z4HQluDVkTIz6p6mZnamSwV/W1ILWB6mx69BvxPLm/eiJ9fJ/wPKr1724YP8A8YeKq7yu7oLbh
vw3JEskuVYWTcLsz9ZE2V5Cq2gjrxLr7UOZOPOAehUigH+j6MLp58UwjppbYaevXPB+D7AaR7iwS
X3x9W4hjCpOx+SORosf+mBqRlzvf1rrAnawL/CO58ZRZOnj1ueFoXp2P8dtriTUtJdskRoyja+gB
UX6MewZaLuwEWUJLW86vni3vM+Hke89zgmFr1siWr3nSy71fb8+O0MoTqAz8l01VxIPoQJYis97B
1hAxKpm9GAY2a83BMIEVsd963tIEfkn6YCsm64R4fDmeyI8T3o9eQ1GvAMtFFdhCCDHLirvWJhl9
cp80ew0dRwcAgPU8Y7yCnLIJx1aNYb5YyBWrA8scUKXrPB1s7SC6aYTKw28migmF3s17kHaxqS+/
/qqP/79Q+/8m1Dasm1n2v3MB/g+h9vNNN/2/wi/Vgj75n0rt//yr/6XU9v7FphdZNW+fYZOy849Q
2/wXHDnPwSDlE0juGaix/y3UNu1/CVx9tidukGTB//WPUFv8S7fwU7m2ja0Bx6z1/yTURg3zP2xL
6KFcgmx1y+WbOiar0f/NAjzmomzYirfE1A08Y3mA3uVyfKkt+lN3eSfIs3+aeupJgqInBGKGfVcg
VthAFo+24+0f3NpvdxY8zosrHxMXday/+RvVhHEy23SJLOQsxHZfVkWk4aT7P4uicsFBlkga2CGG
pkUZmec90gVnASt38eqqePZLPdZVY74iqEKEtJjajqo9iRZniO21NPdsE9qIx6IHWcTDuaKQ2vYG
c0cdfAvDJkDvoq38Xbf4O7dJ7bNvM55m5lgKw+DUxRqIEpMDRXXNkYTpEznhS6RgIIQmUvF90+Us
GC2fRNI0wbrhXHprInKnq55dg00Lyx7nIMmGZquOiBeNDzCKKTAlksc6X+29yJZXPwPWw9mh7pAq
jIuXnztwoSHAPJollMhBr8x9WhQs6KrcuhBSDTKI6+XkzM0vhaILdeuAMKsVxr5H0x1oxoL772YK
s/L+o2rzu3XSsrcBH0lRkGBs5tIkqtA/Cq4qXLyucapm81uB7ArxeTTsfGDEGUC+ZW/FbY5LWShK
sb90owVoRSLSk2FNOCvjul3Wr23qwXa8shyH+IFgPS4SKMV60Ry2iuebA/sHuRiTQDePfKd+Sobc
xircWw/zatXHHqgdzJKELVHqYlEatTMNNXELZBtfOLqWWPe7V4YQw84cqcLYMdp3qKZvPCzqxwkZ
cY8+fE7mwDOzeacaSz1urfFO3ou805X7tuB8Y9dbjpicdfdpLlkvTkTQ4dJaj06LT4b+qcB8T0ng
DExf88R+S8YhGERiHhkvPbGKMLEZI3pAN403qLmS4picTQfV/CKw7K2Zs53XckN8MtiPyjXLJ15Q
QjIc2uB+fuk0vwp7Xx9iDSUF86vCibZupvMrW5bzZWruUvULgD0rfcCSV+Kx8BuZMAYNlCgULXdV
MjWP2pTVTAv6iefw5LwzYD3MxWofGpJQo5ZFtutUa4zsM+W6R/TlyfW+vmFM+unFSQEJZEv95DUi
zsfh2fLFdlpVBoA1zc6d4dz5cEVOOUOfg3RN9zFBaNcRmn40mvQwWlLd5csyB8wHzCOJrseikmPM
XABOPj6XwGWMeB607RF6a3nY/FKe0V9r7XZyc4RITV0/O8twEVW+PrZp8qvG0REJV9d5X1l49unY
7DIUxkFROzlbDzMoJIWzB6gk0jrSFzVDN84iORvap7v6LzJX8gH1Vl1Ie88blc2jF62Fd6f5ULZa
o8foOvb+qVTlq15bAIx8/26tmgf9tjvyzPEBe231QAbyxXWdMyYR1ukYR0FE6npsFaztcNfEvtZP
ez/rmNC1LQGHHaXcRF5rvwj1MLPv8QcM6maTvSjx1igSk2jpo0Y3cvKoXINViQDVrbnXpHVeOILc
6zyPf7LeRMCNCibMbzJ3h5HlHToYzozOpIIhXS7TLWdfSNUAyeRJbzjysqS5e9cOPhYWj/Hkimwz
GIcRYrI3PtWdnE9F7sCBp3wLZ+z2sVZIrK+dn/P6CIYxFvxuWfp7PWMG7ZS7tErFXkur8gC9AoeE
pX6741rFeDKNaNC1LJ4Lr75GJOZ55xmSJUIIscvNko0JsUNRg4U5AO++BVmqXbcMjMq2gE3OTO+P
5SdvyszYdBvM+lBtW3vymrQxv6xeSjsMWIDfe3ngpaXUWesn2fyuq2F8VaPBYsSKCgvXnG4VY2zd
oBolynDULkNaTEdliDrWEqrV2daXaJqqhdaW7ZGHGd5dfyfdLSxSImxTRvYf7J3JcuRMulxfRaa1
0IYhMC3uJueRmczkWBsYp0JgnhEAnl4Hddt0u3+Tfpn22nBTVWQRCQQiPnc/Pm3apnqNbbrLop7T
jM7f8fP8rU6YaXBqLBjkDs/gLYAqDPByGmrNpAEfROn5FzLNoSvmht9cfWVGSGQxafddHfdrd5SI
zFhiLKZczOmMLSQaa9FZGqArzrMBzSNMCsYN5QU8lFJ/KccBVYsgH9YxLKchMil1l8Nu8InUUxd8
Ij80XD1Danj09hgk9EPnAijMJxYOCwvZeghVxjLPhm8S2bhutFcRhc9jM0Rru/Qt6D7NshzVJ/r/
sCTgNWx9+A97a6rezXD6BFYVPM5l2IPobw0TnjGxHz1dRFc6qLDFt32DWTS2qd7gl2hE9MhZhiWO
ZqlNndEs1010PiTibAUYAXsg/xsjCWkptFCWrcQ/pBxsF77wG3iiNHPp+tmjveXSunEOsxvHlZfH
n+z/w5UybMbtApcWqK5C99DXqhHV2s4fCB8QAc6yOWSCnJ7N8qqLgMMrm5rBUY4tx4RqHbhi3JGw
SQj8QpJr6Rg3Wyq4DZxTa9LCH6OEZIi9hgM4k5UWm8TKtPErS26wlGQD+ePG3xflFSNN+Dxk2i4b
qvUkw4kDk/ge8WSep7kbJ7VsFp/290iL81OOX6HI3kh4lrP777Wopq/coqgZ6oJJoiBaIQw1FzTW
VLP2Ma1us6hudPU7yeNqV6Vk/X2g4auAES7mNNfZ+u6U3Rmm7JNAm3XIodzgojevAb+AVXvGo+84
6zjXorcxYUjWBDvPxApicmjZiJwWXtsBjZP04u5Fw2OTG5I5HR5UuzIZWHb2kxdocLM9ZF/ZvrpG
+C1BRywdRIkHN+pqnF6U5AAL0DkQOZTOI+7cRcTcw8N7v6p01jxmFzjJZBO8DbSbm2PbPlBuQ+tm
fHJCU3z0FHHQA6iCY+sYD5Ru60cpUcYaZgoftvQwgwYfUp/UXheZeMo5vxNIS92TrCfx1Lv1aw8X
boEG0W9I24Y322FeVUMP3E1jahA1gQJXukNy6OzhJjBrna1+riOdtHLnhLtwCuRPpVVqYTt1fIcr
3G17DyQmEox9iRXXwxaFs/Frjn0WyeqS8sPf9C6zNNKGZ44/0tNPrnTLfTXgt7N1YzNVZbhVMhkR
QwAG16ORHzRj4snv2pND40+G9FyhAPqjXz/5LTex7Vv914BxvHSqW+Q1+rIK9GYPO3WdFsWdS0WK
qYnKPYVZHVLslJ2stA6PXhV/RKHrLOPK6/hQMPnXZCTsIZJPTnyd91l9Nm3MNHBgp+X20s+qZ969
G/SJBMMv3QGdbjNWb66mwtBYe7+8ABW1MSaf2ANOH1lMOd2nMHJlyMg0ncRSRMGPOSNCRQsknupo
xmnzjZPUMHwS4oLM1TNCYbn1GxHcXskW6Ag1h1dPsktCHFV2/U1Jw3tgguGjQtNb0vHMCw4fbDLB
YrYkh9aweBm8uMEIU5pkv+xo3WRxsRrsSb4H19yKzoGrhp+wLI5SyOl9bKw7WuQnNqiC+VO/H4l5
sB6xgnhWuk1FdXKUF10Mbkt8erhxHfVGxsHDFsWutFj65bqYjPonaPkc3SZyLl4vjpPMNPIAvymT
h4fmkQeI9Rgro0O0cWicZm24iSDbIRCMTdWidFKw6WBRDyPtxevEgX2cXCmv1C8FEKs9Hszv0kuS
VaOMcVcEw2tVNOuq1MYl6Sv/PenrM4b/HnQ2dFa7ZsAZkXvyPGamuvlbZXNTRO61Kxf8xMGKEgZb
ffFt5cSgHJPsfNObGPNQFE0zeuln1whHj2mhF322sud/8+cfUsfYEajCHVpk/F2q/e6l0vAfFAlN
a9siThGBdfmCxd5din749kBT47crStbA1kGcCV4cXcP/VJJv7MJwNvLwhfV5L/XyUWtNHSVrig+S
LhCXO86MyfkDL9iyATsPJmpYUGIGF2RED3++KD8aDrgj3w1MRKRJjXAJjNLn2YBwPdbr3inUIQkR
GtOePOMUMrPMx3Ba6W5bpTzzLjwDhqd0NBKJB+z2aowTpfBt9aA1LgwTe8iXMoFHGJmzW7Dp6ADH
L2LLWQGxK8y0ejdSWYh0pdhbrq1Mzdtm57OtBuKyXewu/XTCOxC0TxRnxavGizjTTeEG/l1BsMyl
4HuUjxVBjY0ddt6e7clUubei79au/HSSPjm135ixAOQW8SWzO3vZRspfBkZzLIY03AeaLU7w2ke0
ki0RUn8flkKeDY3uIeQG6rK8+OK56EYxILUwi+H0kck+90w9C/B8iyER0S1R0AkrBxuEzwZZJvHN
yNxtaVc/vi71uxYHOJJiLVmnOZpgEsTjKpr6d03hJ7QpE90kofeWmxHOxlZh/rXJLvJIUtIoDzGI
0lZZ7R2Xq7/UQu89HooddXhyp+fpW5e67yJ2tvj9Tq6Sn9L28RBk4lWrzxIEcgWnHwHf6JdmzEsL
LeNCjum9TfzNxNBVR2ng+KFZq9AJDt68skmdaJHe7zmYHBP6zgUuPBwiQVYcK+o/ha1j9+JUXEuM
uPngq10HqZcYQgBrw2BrPNlsdzkDLuqEXFdXYeqUjrYJB/0inME9BPapz5Q4WF310UOcRD2zb1oD
ntLX8UzZuOSOkXxJlPfhDNaVZ/ead8lrYJXOwW/n/BdhN8ftaLi7/PlGxTQYuwpyUxWQ3WpKXhyl
ZawDHZHInV7NMDOPQcFzLGtwV9XsalVFmSzt+fZDfVScghgfSD89Br5v7oMaA8DsYxsziwZPLHW1
8tNtkmiXXg3L1s7F3h/x+7mz1Sw0+Z2a3p0WRmr2K1jVzQon0J2F5zHqLPY4GZtInPbRqq85jqwt
NSGSZJc/wNLZOzheSlQdsj6WdugoMD/WdhjstfZb62Zqiu/S0N5h3Rrr+sEbRjBpiTusxmyAkD5f
yAw7N6ceHFGdZx/Ir9iHmM3bwZdgXG2+X1lC8xChnS51A3vtOK9pIM7uYsreidFezC5ql51S46rA
CAAq1HsyKtpLc98F1B+SkA5k+MVuqGZfH0YLIe2tbtrPaggY7PbaLYeDa3Q3UDvJOmlxvfc4IScv
fdCndmK0XTJb1psX/D9owI48h276jUZgoOHnYqPpW01nr0y4ouN8gIboiqQ8JN0cscEzqOvBs6si
OTcN/6j8vUF0upvmjzP5LxA9wo1JPYzqq5BstJUsrBEcZiov2ahGwLKuWg1ase/SZhXIAWuY234a
lbHLJVumyXS3reldQYX86oxVk3f2XnT6e8sM8EDUmGHz5OI/6uJdQdwiaICJxFa3sowPn4nEwq7a
bduM9jpMONvUI4HE0Pwptco/P9D04/8ymZSRqSfxg9DEZCz0wlkKTBd+M5LEN1tUJVo7JOwXxHwm
3AnOq3aQEs0nNjd24G0H6tRPJlv9JTnWcK2nHat2Ux4KsbYzPoyRUPhoG99qSCUjtPkMwGSE+9I5
Bhp24yj2CLBbBkFV/lZsF8962cbrySkXxHumVTMUNq7oHp3aoCRGE6G8uE2G1d+CIIzFjUR8AiEf
TKq11GgoX/icgCtu612dDutySq9JTj/4HGvkrLtA/NpFLgKHlg6X8lm67VYN1TKT9YuvCfI1Mr3S
XdSsm+iXKbUC8T2dJY/Zqus+y5YFrWAUMpkPPNebeCyprM9+kCiGrWlVRxFU49Ku1ZkqX0j1QbIa
TAbwPcQ9wrYfOmJuVTn3au7ekvSiJoGlL0yhDwvClx84WHe9xVvOt5oHk3cJrHtMOQ696O10dsn2
F0PBngXZouD8EYlvL5bfzA2Rtu9DmHXrxLL4gOq3xEnelTOzPPai5pMzqnIjXOruyPLLkF+47tMP
8o7nfmjxYiHppQF9OlLbu22wC3U8BXW1BwaTr9PWJm9MyCSW+VqwU8ac5pDKa/W9aIPyxKHqqMfa
tURdZdpzCWvAmn1592QJKKv1NzH7GzZHN56RNiwf86j/ccwMvctwXrH2PRTkiQQjijoubwyYDqAP
PqMAEIJIxQZA7UGnL4stwIwiC3eBvqYvOtuwqGkLS1jXunVI1A2suL2Q7FpfJ7/+mpT4Qet7zoSz
nkDuxZ56aQJn5+fDVxQk1cqox7MWkaMYUFPoWgbr/93rxs2d1Er3+/0Ew6pPyTbEBfMjO8lXXZd+
DFqJOK2GbwOvK8laHh8+Bw4qD8JkbMoxYY++jgkxNJ4t2GojhUNQcnieyDmW7XtR2U+KU4Aq4k3K
Yp4Wya4hxWLhD5qkts0ydyXdgqkrDYqLgh4J2nG5uUsjXqJpfnvSXzEdhc0LP4OxTfpiI2Yt4qC5
uZxCCMnyR55WAd1oVqNXfjIGvsq9yL4LOo00opZWrXixQhVeTOB3l6kYz0VbfbamOJJG3xeKnuB4
yF8GO8QoOQf5EvZlrc7cs0h/RrHPKcda2ul8uvGy3Si2MPC+60C9i56awHhODBOIXjtlfqmm8qhZ
11SssXi95Pzu2KiuPvdU6C2zKsIs0i6qSfHBEv9Y2AENWlAhWos5rgkjyG4ia+24Lu4tkUoCEuh7
dcfeWtraPZecgoJYvCQWGpt3oKtgT5oKvZYZdEuIiGHo8LtEH1+Wif+MxX1cZN70Lr0M2HtgTXsL
FTJOmLb4Sv5ucuuhtXF4VEy1O69bmy24TaqJ9XNV/IzMwZy8XEcW2Om88+DQdrdqysReJxDCjGNp
k1hbCzV/Ipip/CFdpl4f7FtfEgNtJKfyFIE7yNca5p0MfyoPm841iUgEaCy9AFTpEM3Vtu51a2/I
vl5OwUC4UP7Kq3JRR/Lo0rSz5BSOnSVT9J7UB43h6TFFmpA7UVb9tteDnLNiuPqD6dNqxlKCoupW
o6TP1GNySD5vPK/hjFnLrlhEI+6eJijGk8ZjZdIHvoqyipmsYS8bt6SCGTroYsg6Np54Zmm1/XBk
qPaDXpE8gE6gcesv7CGhEs6dVcLIdk4D+WnsSBimNQbmGQN+95BFHnugDuxFbz+HBldZPTi28ZGn
XxW9988eydq8broFUZT42IwGFCnXVnuCavmGJtGU5breGB3+SGrA2GPQS6pZYi1zdlpEYa0NBOnb
H+i05ot2H0KRWVZgPSBAaOTRUZdru9zVPVBs+zJ1X3ppCZr6Co+33Mi2URobE8r+SlEMOJo6BlLt
NpUWHiGXkYTu+nItMcsluT8LO2qRpAUNMyVWDd6LYmcO4DdEmzQr36Y3ygryl5EpXB2GT6Wf0jgS
R68JcN6FrSD1smj5RmVuI8e/6pV4MuSIN8iT0dmpielHYWqRLLBvxDIxQ0jBsSXpP2sZPrWEN/GE
hqw7pGZVga9Xb5q7l5II7lofR9eKoi/ywuO+HeEFeUyAFnHJG6JkUA9MgKfT833woEJnL2JJ/ypo
I7MNdmtjWHGnBPqp9qd+HbYm1BrMwSaePeqSsiVV6gj+Rg5lFCBCVYzrKH6tYd1fRegsDGwFaZtT
cAMDfY35GNc8KW9ff2GDS21n6SYHk5kIO5D0qys0Mkvm84wF3ic+hzBCitZFD6dfjZ053NdWAeOB
0HhaPVNq0mwsO0iXaOsc8gCnaFnwUXZTygAQF0WP+ZCpVLo1aRJeJD3n7ap/YdoPywa/ZzMeBiv7
Vi0cWbNIyOI578LJL6AycQLgl+npO4av85Y3lKo5fn4fXP5T+qPnFqw8TPVrW7Ef/mW66u7ljDAI
0lHoZzNQCKlxItZL+W28qOhWysrBIYSkuNQhxQH1SJJ4BrxT6bMzhmYHBIQHnzCCaEcwrujv9Z0Y
6h2UA+kz2nPxzLSHTAWPWgAZ2QoubAsY/c+I6hxMIv2QK5dn3G9MqjAmktx+wkABHeJGc1ECk4RZ
eqOndEoBdxbh72z8tsf67OqBuTJKZD94mDeoM4YPRToU22yMH8qs/lWrljs2fcdFt3WG4RQRd2f+
Sy60xJDvuLO/ur8m89nAmtZsZ85t9uqAdYc35bDn0qufKSXtKTNOKYy7LAA/3aM5qFfURQKrpDNM
96D53e+JS9LTRe4NxOH0ku+iwl3GvUfJFBDRtZkALTdWQ+g/FqNDwNUsly4tK6buoL7ipaId55GC
F2rzEgpkkrXrhOcqan41bkIys3lhlyc2Uec9dHTNaE68CmtOreSO06e+a99ouDrM36umPTMvQPsz
42utN5w4SxQLDlvDweDdGgm1DaL8GGaXCqKIb45XpTs3HwR9G2ydqX8zTffEJ0k+aGWOOVmAYNXY
GP4jVh9r5uxuTZbIBfScVV3Y65RFqm7n8wnOTyx5HHXK8WyVLJVRZtwhUz9FDegSBh0t9X+D258y
pzxaqnhOxRNXbcVTusdrBQcJC83gQ/HoLvPnRXEnXNb4wo98AK1BMOsxaEFUlUy1phhCgNNx1h7U
AnP9tCCBGii1s6hMX5gpJtI6480omK2XVl0xpq8ecSC9Vl7N5W54A5g30/EWGlb/2JmuTjyHO4oN
cvY7cJZmUcTVY+M/gpJ9qEYJwmzcODLd5myLF6qyMTuZG8emk6bLz1XdWYsy0Z6GnAItXz3GMZMq
DaDiopB1vE3T+GXQhm9UxWWaNS0EsvBqdclNxy3MLLzfDTDdRIpu0NDuIZNALMpeXAhHbyjo/KYV
k2xERZp1iEAJ4OlVBk5/12zNJeDYi/MQiF8Mto7p2JurHP6r38c73Q+3uTJ3BafkDFQLy6PorqEz
rFvuEc0ATwiBCxfqvosl6Qo23hoFHe24xUm/CwIN2z2+RAfVpcwPQTmgKhkr/FNgi+zuHjAEbjXO
tH6+HaBZgx7TT2YRrYH73ecbv9XijyJl6sE7regf1Fgs+5lcbblvQEWOteY/pImNr9d7Rmh/U0mx
iu0BfC38IqfSXw3lwakaf+eWF/Kybh4BGUBwc/B8F73SlsrIAZUHmPXE3tTxczdGQs7hyWT6ULJ/
ITj9MEQR1aPlB/L1ezN4OyNu0cbNbOuqr1zkGJL9k4BjU7Nx0VhRvVb7nIzmu8vEM/Cy5wZfHCug
8523ztOYOGvI2nunrV7QMX9N7BW74JduB49ian4nlXwGtAdZO3lEc96rbCJYgtCKv8LP44uOV7eo
nhzZrRCpNpGffuI0Pk6Odc/DaA2ahHgoE/0WInPyUWv6rU6b94ynXsvLUyfjN4Ah7wrsxDIU1qpP
3F2SZdcJCdYq0L4Je2yqOTSbYXbP/IN04xXvGNgN4bNpGVeswSvL8775vy4qun4kQDEcYzpKmsP7
szLwqw1P6Es/weg9VKH50KTJrxTDekj7cirDUzQNDx7ePUvLz5MljrVV/kQ9jIqkhw7cvVk8VI6D
AjUaGU5ozPr6Y9pE73lmHtLaZJ7HAbdjMeEBe7U1+2STxNAZNpZuRfanfJCuv7N6xBS9VRdrKi/K
rA/tZD1omcH4mfelFx6aIDl1hnpiuHSveacsJhSRYuYfjNO6Lbi1WT3h9i9Gj8czM69dyfnplttK
W7TLMGMU6XTt0Snm01ddr9ODjgXQHuEr9DOO1s9HuZxvFjgN1yC8GlBeZOkN5D5LCjQDLKxuAx4t
yBlakWUJMmvEPUGHQQ2RJLyIPt35bf5kCI/wD3bKwgYWUlTrVi8vaTs74O9WrPb2aGFOYMIfmm/2
mFvbbGAE5I5315mnMeqP3foy9eIcj+bV16pPa5C7sAblnE2nABW1maaHLGl+ZV10A/XiSxksLNd9
pVEu8EdwgsNXQTTXCQzzoW2SW0Df2fCsjOpDdZu+bk6qad6kGN/dziDx7b9Ij0eOhtNUNO3XaEZn
wRQcWWRb6nBbqKhomVPBKWzNVaRhRnRJIYd43Xt8MXDejspnFpchRifFmfTMNiB2TMA5WDsWH5Mq
4f6QeyYbJ8313Fpasc2itPVuaCMML9d4Rt0ipIF9N3QPnHF2kcDo2vPYUyjNd5+OOuOH0gJ2ZdTc
fgyebHFlz/sz8ucBVkjfHzeDcSEQ9lSkoLmtx2GKXhtV34l5bHy2EagDjMuBxpWkauNyo2lUZ7W2
v3YM8Xv+ucnoPOqWf8QFeyYcay9qsFuL+Qdmwri7GVzISPqnIexuEOkPHDt2gYyezczctH3x4gKB
ms6QJUMARIJziOy3qe0dNfgEy/kvDVn12rkhx73ox2xku3Az56kwMTHLjYvjV8FHzO8elhLRTask
8z9NoMnsau2bPk28yX0yTaDwYQcyGR4aZMTpxZq6bWzDaNTIqEbe0hEMRaCzJKjyJbV0JgPmJtHO
yqCzLhl5HQxqV7v9xQ8cxoRiH9DrNGruecREDY52G0/WXrz1HUPs8amfIphM487zuouI3sN5lKmK
n1h5n0xb906OBoqNmpz9Z+U/I9HswiD9CYR3DmQQL0en2nuQ96bAuQVZvFadpOGMCU5nLfkBJl15
6WqcWCIJs24Z4S07kiw5ahq1B9MlTQuyA0CD8XCBKuGttXRzMJuUXM0NmxnWBWwDKFA5RaFMAIbM
JEsDw7kZ3hziIkvUH2hVzcXxQNn5sV4dkmLnmyyPuCbO9ih3LfuJA07uP57G/2///L/YPw1mQBBr
/8/2z92H+oiifwX0/vOf/NP2adjiHxgq/zg0Lfe/TJ+Go//DFA51AH/guLoFRf6fpk/T/AcvMbqO
bB2rzozu/V+mT8P7h0+rG2x5cBkGf2L8v5g+DWtG0Rcpwal8hhBTWWJ5GD9xozpQPITw+P+VXx+3
KA+b//jvxv+AbIvkR+r9rpextiPw2+20FM9dnBvnJEq01zSfSEOp/AhXTzx7dOMuTL8eD0lW+tve
mF4aEjD4/nNyDpFOzHsSw6HVMygWlXbUdUYYTmjU2x7TGS4Ngzx220L0hZvGtCm8KU/LT+ABn6LS
2+htRHtyi1KBUfCgB6laabQgtr6G7d3kYNEZ9AsFvd5APoSHZgzOL49XxSKlkQPgIdx3z1PWLuL1
BNFGuTsLui47yGa6TgNvNN0p2lUhB3Y2XvdYhX28xHNjbjrFBLltYu/conNOjfNc5YRc/eZeFQPQ
jQA+MNtr2oLs9dCFO+qYp50fupjZXZz0VnEEPEWtlGPXSz3CJBLULgkBt2cyL5gnwDr9atjIa2Mp
tgxROyr0VLdVGlqlPb56eBkfVOg+mphXLz3+/0VKn6AC6shOEbKH17hwUmMfVhmuypsCuysqt31t
vOA3QxvODwkIoQFq4kIXKUMwivwqjmjJ3Btv+sRwdKPJd0PMQbdXDFhEeM6GYBatmbPSBkkx2/C7
oNP1ojrtTYv0a8Og7pbZw7jskia851G9aV0Oe7IScIUo21wgyoo9dU6/Fb8jipv+Fbe+81C7qWQ1
olcx1Nt2V00T4qtLW0ArKeqFuXjN5jP5vzxz/+RO/7e8y67Eg1tuTQeL9F9vZMdBOdXpEve9/+xk
+JcbOZtol9GCxrnnIEESPeh2ttXZazlglAxsxnwQXdo1P1fiKWafm6/sktcH8bT4P/tke79galEY
7spRxRY5w3h0acxZNVNvXatF4fjhk1GULq0AbNzcsn+MErbBf8xw6dBtTPxIWwUMgxReCQUO64aG
2DgwwQ1VReaknvDrVphjLa2cTr1PSQxZMR3Y3EORNVvJNGrNsS5aEh79csuEADreiwZACM2BL33a
2TdZGut+Ur/MbOaENtyqPrmtrrGKS2yMt0ZgOrC6YiR3psynOkVfzi0dACsE5PvfX3DO23+94kJ3
50UI46dOG89fW01KKtHDQC/zu1thucWt5R5aOa5VL62zxavaD+xXYj/hJWXeWPbHeNSuQ9n/wm+o
0TRMOLEaoSaVXf1lk2dcuGkPAt/I6tPIgZQZ3hmsTryJZzYPxJt4EVawkIHmT+umVMaBwJa9rINu
qXWxdTViJLoZdRIxkc1FckjLOYqpebs4jWg6T3SmPK5cTV72UmvMSMKBfU5ZGEeuUn4CCLP1OnZM
ac3UJqyGq41hIhQDMdAqjw5OCZkpoTuVINxkLCa3fFd6c0rJaW6zbtK2wjuRwee8A4B9XfmA03qv
fMcQ610dJFYa5LOdPlnfudOdaAilJZ7FDToHpVY94OAqj4uXMVQngSJqZ6CSWqG1K4u5F/2jxFTi
0sUeTDO5CAv/OMKo7ZSesHsr8K1lUhxi02BjQlP7fAgxRsKHVmtvJS6hLHKXRo8nqp4xI03sv2Hh
/Sqm6JRIKziV4jlriuhui36ftDiZ0oY6nRDyjaTlE6nCW05sbECLxZTkdaG+y3w2aJw4mzavqeiC
xBWnGsPABhkknuxj6RjPTo5RQCjg6dgYMVxiUeP4pDb44NkKzx5/X6LxUooKL6Nm9s04aFWWs3Eu
EQ9duHLrUbHRxDvc9jzSE8TvI26zhVWaxQE0BPbXsNuL2d/t4xftU33YVC6cxdxiRhgamIYmG2IZ
+7wdGZnxMI7huedUtOVB/24dTpe12c8BUYbkgZd85bJpdhlnuwPVWmnb6mfuK8azCUTAKTlVNAHK
GG81VvS9WWKyQu/ON8zBNwGa+6ZqpuQyjI9YYcU16CCW5IGN9moTXx/tcguFtzz/+eKSUSsreDcj
vxnex6QkiEnTp2+3Z0GCbjUp75dlokvrXZ1sjNLZ8RAkOyKJxKIhq2kB5xrGIcOOUgjoqkCGDlaD
BmuG1lZMdGsgOvN6SsKTVLwdTa+8osB9dbVUu79fBhAT/m0ZsHXdoyMAPZPECFXPpm/9+w7CDPuA
EkxXu8VpbVNHjEZi5rRo+G7srzCF7icfo35SeYdxUNQbuh1oo24pNbC/PCwMohN/PIInJ8wIm9rN
8v4lrCF5Gbze9304fE+hbt+j7MBcvSTudsK4y9SmOni55my1urTXWVm2Bw1sRSat9qHyyrdhpiBW
09Dtlc2drIUj4K52NE+kEKK1A9z5ogNeX5shQBoexxOlcX/IkQwv4VasxRyyg615lNiCmLIYoCDK
oD9OJqENjv/EjPNTJSEJF2jYGBoCvv8AkYhkP51vS98MPgectLsMG+SxBkjZ4Rfa0bk1Ex/Nc9Wz
9iutR5WyKOTEZI2W1mrmeuTBOlml4S9bfeY5ICDy7knFlllJtuqGNtu0Fjlm+LL2sRr1lz6Tv/oy
+nQ0oirwTpf0QITHzKgZu4XGurNH+9i4aikxxsItq7y1K2xz6Ue5OtT0isVlXELAS7Wj49O0FsIK
3URBqxaR0YqzggK68MYM5oo/si+zk/AYhXy87RBTSTSkMQtAAmOAT9SM1K7xy+Tc0hnNQBUnXxGq
5OSFyTdTMWdbjbeIiDcqt60tdUtrbqQMu1NaOU9WvqRGLjsZubct4F2fuskNr3++7Ia++/33d60z
35T/te2db1rmN9iuPIcclg119d9vWlUZjRZOdXBrgsHHgRL6xwCU5xFOZoMX3XwhyLij/m649fZX
PPnjWdgbQ4OIRNdt9aEH1lbL02St6Sm7YBMOUGSCJ5SJOZxoFW0JNd0osIoPQ+toW3yWj5qdju9e
zsCUog55KyEkzdJLtBWQdyJy1msyYD24OELUvlf3K8zwA7oma5nl1tNmiob0ZIYdpAhHBVv+G59O
pIwj888JXyPTosbCKfCYB653GgL0dk6yhKtaod8QZjDe0CLeOrX+4lMlOrmTsUMmaDHLhs7JVuuW
J+caMxGGFJzCD7Qbkkydtvn7Cy/m88RfLryYzzYG9SeWa9p/WS3yKWmw6ofuLXWmdo1raXjAfBtu
3pgPYBIdiIvpYqYve/ZGYXvwNXksmqg7lTb08FFo8S0rHmgI10BFp+NmjBJn1SXlix7oYLWqUFvW
ovcfYK4veK9YgFgM+yGvdVBnMj0a7AzwH0BF8lgylmbRuLvCxORR2D3Ao9FKngzdvqSJ917nsjhM
PUaa3Azyk4NFyON1ficDhutST0NIivpeE01w+PtrREXd/+YiuYK6FPQJ3xR/vUgqqyPM0sq+sUfk
jYkAfomMx2bCC4ppTt/yM98cM06WDtH3A/CXgeNK3C+r3hB7oAwIXtBAGH1Dxg7sgQRJgGmBxBsl
H24JZi7xiX1AuXJCfzrrft7Bvctq1u3c2XvgKA9kss6w9V6ZK4pd0Zxk1p90tyw2mOOMvTI9qPFh
t2mdzN/6jfs5yszesSpOTy52hJpCkn1p6UfwstGpx8dqlLA2aj2eNiU7xpXpZcPK8OLxIRUscknU
60ctAmKsj5xw/EIcYIF6p0wH/NQEqtuPOWAuL4G9FMk3zYBzmEevvdYRVeow83aJPLvOnFtAin3S
DWqArWRygE5gLGUjwUJywHfWL2NqIC+UafcL2Su1NYeN0PR2WTWEj/0y9hZtZb85isdScdZZEyNm
ZOYBPhQFiq7K6BSICcMci71p6Exp/yd757WlOpZl0S9SDXmJV0kIDwFB2BdGuCvvvb6+pxSZFbdu
V3WPfu/MHKQAYQLQ0Tl7rzXXQhfWApOmO0ntgqWwKKcskjg5dPD3Zd8PnCrTIU3FzSUYRVcgZMIq
6kI/jtnNcMJA9PcLLXhulIpho+ptJYve5b6v38xItoPaHC38AeYa3JXTMRW/ow//iaAfJDcFaeyQ
TpqomoXnQF3NZyDVT+9MBqh9JhZQ04RT3EnmqSwonmEJQbMiO2MaV0cCpTYg7fRttpDszMiwBiKo
1oiXlUND2Oa+vhHT0ntUokSzdGwt56Dwt+VUyw0G8SmpTQntHqFXcYneuxfgn6gChnOZvnLb0q2u
yZnYhaZxV+cPCUKiU1GwypHJu5C1RU++OCOPl+DAbkm7JqMtKdpmR5gnyT1x92VIjYF7nhSyPEBK
OZBNfFUChMmCvy9ML3PziniO+arpVSsjCT9Ay2aboWcWxyHFsleumH8v8P0A6xTUWEb5DzGv7+p7
RRkS1x+otRu1t7CG3hMPfLjmd73sX2Ktfl+QMpj9eRQvFJXlqGRqWCIp2Ewpgb+tSM1UAm4XtcVF
05kc9AkUSxrSBvEZY3rkpHQZdYZ+DR/jyYiEe9lHcycXFUkYqN1WA6lwtgRec6mxuusVrdwpodos
g9udkKRnVQ7TK3IOHSzKWZRDfx2QbESxwZcfEJAimTZ1BXWkmK4ox17r0ERxWXHensdZpQRCGcRT
UDrsf9vzmu5kRrfP1mwvYqwsrh6ajoyv+dgiNrZkQsrdGwUUm3OmiQMJyKncYjpihksK7UJogHlJ
sVt1VeQYgk77UoL522OWZAC/QUcjvbUUBgrHo2kSP5fhM0yAk2GeSHlhLz1pjbIThuDG0glaP6k9
zYuRj5swjMarLpFGj8IE6S1gP5Dr5zatNQoymf+A46kAJMDrxmQUXZPbvQ6OaskiSDjAk4o3C7WK
N/CjZCAfjG4iwLtWSsTDDZ6Ak4jKPrzhQiSRkMqHpjxVOpQcf5CjvV4wz29R3DveIIZ49YyPBKnL
xWtEHRBm4O0MHGBWnqFyVbqdNE1nvJA+bTwg8sjbno4aU6ZLLZHdSg1hheKoBvXPmStImw2kD8Pu
pZHZfCAUbhy3q5TJnpUYye0oFxnyFlHXEFMDKjB9APh1LaTHqo+oa3TCY9Bm7TKdAm5xqzDG6Q3L
DCYdwO20HSBU4MXFTstaBG+3ZrSpr2vLBs8g6igSN5JOt9CaQ+wiTpoesF7y0ymKemnmDaFxCxBu
vhc++RCcrKIXFSduCGpMPbwXGKlZw1a3PdbW4czn4GhV9NFpsXSf6TUSzEzxtkGeUqEG3GRkdWjX
cOg+JPXEGff2BvUN0HDNEelJHcjaDP+nvLjtbmoSHQMzAK3XxA+om94p2EiHYrpWF4vdwhsvRREr
25hi5jVO62jpSarq6sFjUgkyYMNKwUilGHZeQiY2KyT3NzEx+QoX0YWgTuwWGctvNfp1K7t3vTD1
c/gog7bf+hVikJ66uZIRx/AZ1D7U0LI0d36M0s4zaGcNrUbShpiZDyqGtxVVxALTZZytoo51F6eB
R6ECf+LXnCsx+erOjXq/4nP+7asEgc6YBFdorbld92m48bT0IfeyZtWIqbjNxWuLzxwuoRK8mCBi
C0JoRi/bjx7c0DqrPyUia3YDGh3XqAdw1VHgepIfHEWC6M5kVm2IhtFdDxAiw2s+PGIvu0yTI9+v
x2eMD/x4ojZ1Ek1K8WVAak/IcoR79JL3CWYR5HtrGWZeq+Zkzva4PIW2ByKplvcNKZCoICH+Ztoi
PowNyN/FjfJkG/TMyaY2s9eET2kga0uTOZTdmItklaQYwlKvnQIY8KglEvlFpG8bMERyag7lJ3UK
+eh7+YJODEi0NMK8CShER66tVjgsJJKWavO6TpkbXZitbBDwSHtT9R/CWy0sQcLERNeui6ELKYNp
yU7PB6aBrJ+sBlblOhHMypXg3TpKKLUXKXchFWVLsa58J059UEhJebvrNQqnapvGm8Rra6dRldtW
xevFBxVMCQmIStMqkBl1cPHVRXfv4QI9yObQg9kYtgnKJ2ueNg/aWx2Ts8Di/X68DZE9DGh3UmGQ
jzSF48WwypvwIw672MUkj7KgEJE4kdzTGWDks6yyPX247YWuGI9wsWjb5khBW1VlMgt0fD1Kygtd
orVUVS+GNMprMRn6zUJikhDVoY5rzeiOEvEGI8XipaiQBNSa3YUewoIPbXHHwVKSH9l0xzjHmVrg
84oLODxRLw1P6pCiB0bThjyRMU2NyktU4p9bPKIsTZ9NaudOHWskiPlNtUZbaHyfKf+/s/S/dJYU
Ojv/Y2fpoX7zf+8r/fWAv/tK4uIfokbX5u/mEq2dSSxO8CNUyH8gdaB/JIm0eEB6/LO1pAINkWQq
5bpI1Ya8SGYlVUaPeA5+FPkHi5ZkwBmRAJT8n4IfzT8X2fy0FEVUMFwpKjUiZSog/zYByoqM6iTc
q4MuwRCKIw4f4AFmvv1tExsOsoM2oBr2vfnnDmq8miJ2JvNDRMYBAqA7wBC4pBYZpMHJ2aJ3i8c2
w4XYZOreG2CpplSafY7fddmYoCgF/Go3BAxYOn/1mRDcsU4pKS8BCOZ8GlLBEWipqiMMi96jylrK
wyo0vGMydg347PDFF8ZnX0L5hwA/WOcqjNGow0yQNIWbGAvVXqgSnMFCj5ykodBMnVMb7fkvQbyS
Zqd5U5Ayc7yfN9UEJd7OHLPOwZtGno+Q6389IGjivz+K355mftRvn9K813yjCHglqEZphfCpFZfG
eJsazMAEn+fNG50tV1X9qzbdMd80X0QeVdQZkPDvblO7id8038MC7e9NVWgjEB7TI+e75of/XJ1v
+3mZdH7gfP2/bf7Prz4/0c/zekGOSj8o+03dlTlOgwBq9rTVThfz1s8dVST+ddvPfp6WMxX54yE/
d88Pma/6MQYYMYhFpiz/8vzzvTB9RqZy0z2/PeP3rfMOGq4kktKm94c6sR1ZMs1X/nhPP683P9cf
LzVf9acfhSCryGH/+ffkvcqnP1/HgCszDaaYnxMFzvlzvgwGuIQdXTAYo9NmHJvpFs0Aa7syW803
fe+YTnf87PL9HPPe3ztNd/9c/e1uRPK8WjMRwr83573+eLr56n++e36J396lV6PBI0UPd9QiBtoV
CkWKbIX3P+9JQQec2aITctjhEBG/r1MR+muneff56ij44ba7zA+db/h5JhZaPMl8PZ6eft76eWSK
jCqyfh5jYpuDeUzHqfSFk4IZa1tL6aQM/9lsbmm5TSS52M7392kCGFxbiFYHRc2GQYGorTFUpyNY
zInUc6JpGnwV4O43s6m2aVDtDXg9TOiEYU1tz6ahwJuYefHfm5IESVDj00RSnLV/b863YnHaqSTq
ruZr88X8wHm/n6u/PeV843z3vOPP4+bbAGy0doZR1GVWgLWsTbJ3aGk0y27lbmwyhZECjKeuoTG+
xfWrOQ3i8wWFCwb1bB7a9elW2ndQROmB2T8WYdXA1QPbwomG4jiqxZWMywErEC1ya0HFcatr+zKp
4G+G0PLN6e+et34u5ttSXckdmtIti00+D4p76YhFJWRgL5UnNSxizhMSunfCWFae3/Xbm8dFzPLR
pWd3DZIeezAFA5R0LZBNXTtDQGxYL8CQJBkWeEmH4WW+moAMUWv+CjwuaH76aKS/1k2LZuDkNlwY
Al2maIN8ShMwymKx8gBB1kHRbaTmUVPaNwXXkZtUXrFjtZfvFlWJFHpRc4YQlRuyrvEempWt5424
Loqx2iLPrraaYPy1VZmluiZIyJ4DEMwAfI+m018D7p1xQDMEV7mJV27e/LmRQtpJ6ZhN99MRNF/4
Gofrz9V5C0uA5CqJepzt5vMF03IqKSmZxMRKYJjRRXEreKdCrIWVXtJugwPJITCgTMXqT0CaILZO
WjZ38qLtvn+I9G4Bo04XPz+y+baCOErLaMGZx5CfhCyLV3Tlqu2cTkDBm/iGn+vzViFPAQfQFtBp
KbEjGKB9WTBP37CCcDFNMVMT0cl13+SuvrjxrXTUz1PVqNVlBWqftGc49I3ZUZiaRSnfm3WxRiAu
AzYa3VtXqluvNGnC5SKZAB4HoJ9CEsok8/uioMM4sZT1hjiNuqS9XCmj6gQm/WoCFSBa9aNS0W53
hYjI16XCgYyNs2dGs5ZYHofucM9CVPE31X3/avqrCZiNqSe1x8d4LfzKfGR9DjExBGbwU4w+UXxH
d0FLJshzg9ptwpCth+Z5+aHkR9ZeKmoO36ES0vayvTTaYClXSw2yw2CsYZwH49ET7yRik9XP5gZJ
YnrqsLRpEmIKiXunfsSKUMJH8N8SZY/ZJ42hne0ak6R4108dWnZ69uwPm2T8kskf0KCM+lvatpq3
gWkrCvbklI2orbVupz7o6lrVNopC4PWT8aXnm0F7QH2YNWQPr8vwkOmP2AyKeH+DPgVgc9ip0T71
D6W4yWHElHSQlxkhKv5qxBTWEH5MmYSPUybcewqo5m0FB7rjDStAsjdHW/jV5wQDIL/tmueSGvII
XXV/y09ohmFV+mSgNfvBvKQxUoynBMM6aTN5/am3q3Jr7tDkYNQy25UWbEPUrPCb4o0vaLZprtVm
i1zDiy4GwHsgZQQltFvdXFdknppr5a0jbyLNVtTgMQxSH0qqTUvgr3j0F3ZFPZnPV7kGyuMYW8nd
4K2AE1cQmHDo/ZLxTT+XjybwcnENYwMrDvO1k3RIoLDG65u2JLAXGCuI0hjE8CN8qsWyO3mBIz3U
BwQjJl4fcJ8uvX6oRIO+6ZUVQmAMmlr5VRv2GO+87GBGthRAqHD1cW/K7+HIlJphskFbuxexaghO
piNDWfnjtjTuomYXBtt23DamYtHHs8IITMqjWh2A4o67HIQqzUE4FN6KVmVMVsIvXLsQhBnDBH6m
vb/NJ5nAEqOpig4m32m/OGZV7RNgu4+4Q3bMeiv9yspzGm3yETbE9IHxOQlkLN7A9k5UsHVhbkJY
DWSPErmDjonc59es2Wk9uEs3o79e2wQ2aQs7DQ8ALdKF3am2Ye7EGreOA+P6QkFNUq+LeDuKa5IJ
qk1Sr2+l01eukSGqX3YlUwfYBqOFUAE3eAz7iKCwwVr2r5DhSytcSwsC6s61vOnw8rbtXqvdIXR7
DAWWp3uWFq8bNGvjjoRI6St81QXeKiSqagUzo5MvXbIHICFeZQxmwosIfsU4Bc/AT5VxpbdbCVcM
YOeXhbKtOBS8VSLd5SUoauxwODBGFQaAeAf6X4TA7fmOpLoq6esk+CaQXXfyFAkMZQocwpZtnHkD
UtPGqoV9WL7XyQpCBqbOa2OeIF6VIfIMNEq2/olEefGAIkhbKkewEbTP8b1RWARy4N+Wuep2L1Fn
0QsPBwglbp6sWBZlz5MPgoEztyhjiYXDs1TCKvRBaTh85nDdbOOwOCq7ZJXSGsL27HIeNxsLBhbi
EmhXdm/YvJMA72+2bOsHFk6TzmfXPGuYeBqUL8t63Vzkzxve2ZKSAisNK8cnEptHFOG8p1u1MpM9
tk9q2Avbe8ifqLKpwQolM0bmBjKDS4gHbXZI6wuGYqnbEy2vk678DndsXGAE3ghvMV9XUdM/EJAR
HylclTIGLjt4SJ+SA6E7J/UqLOvx4gfuaFB6f8WYTW+0yQCEE/shLUWqS8VKiQ9SvxfUQ3nbeZN/
7GHI3KmNLuwW8ZkiV4/R8ozrQFLX8FVQ+Q3xGg/tU8Ln/4GIehera0SEyxJDrIVj0zuPO+DnI4Fk
T+iozWEF1a+Lli1kG45lQsKfRQX0FXViMNKLdRVzriNIwiYIOJqKcxbYEOIWhStt9Ga8quD9hjPQ
hIhAcHFfl5wY7AmkrvEl2+xOoDQyh4EM9+z+2vjXYdxO4vi6toNw28TYs1ZpAzb+Vze8tCrLh2qk
W/qU4OVtawI9Tq3f2yJXQPi1tgibx0S+DVdmHd32On54RpaAOqYToMbP9xIRJ9GKTyjiVIh7E1R7
b0H+wx88yX4oYLItWe2niQfOOvnPARYvTMw7FjQ+9AiSaHQLHJJdrLpLVlkSXat6SSQldIeUdTYx
RtTkLCgMhpWR0r1CfnadVG4kCSNTsgi4tTnUP7TQzp9y4rvvcJ1t1LMSuaMbOuluuIP4rrzeKPnS
9bJRgVBBX0adLX7mDAeP3jUMbPHeIPtsyTsHBg5U+gmhwO22pr3pPah35me+9g7e4at8agj6PYa1
BbqkvAFdtkkje+CKsAS4YGmXyultSpI2n6lFS8fyXe3yYX3ly+ajcnUH+o4l3ynHdC3fDQwKTAAe
8E9zxKRP4ZOoEJRplU/apb3ZimElqkPY9+0Ke4H/+/GBXTvasi1OHgdXb+bc7m6A1uWHOHDNELaE
rd1sLQFkAjPIJgWdKVSGpMr1uuUm5hfnr/3azl6rVX4K0LZiPF951YXlUmalAO+90sVFulUdMvb4
JlDcqS5Zu+OWSjsC0/eFVdjjOsQDIbvSE+wLp3sFq67sh6W3xhZeHYUP8ZFEn5ZW7pvHYZBss7O2
Ts7ig7eNDqQiov9PEO6HxxaRzUO2og1La/BsvhDGwH3SUxItC0BU7wbveklCQkh7ItuQz+fZvsm0
zeY2pDJOcK4wUWBC4GN/IpaA3xk3iA/SVfbs9l5+rI7YpNz2Ttv3eFLvop1uKwg8LRdNksqHZmt7
ZV8d27tyc1u9QpYY9+O+OCquiSl2Dcduj8n4wOENsy6quArmtbySYYqDj8DqEc3xPXtkFolhx3Gv
uf4LxXn0/G/D0tzetq/VG43eYw86zoLL4aR7AsX21F5HFx+THdnCEmahlViNFR7gdVvs4mSH2F24
sh3e1RvdtPNrdMyvwnNw6Z3mLbzC57/iSf1VPHbLfKNZuaMjZX7xnmi+4YO9KiFDPEMAOdgWeUOl
I7mcNZ4Yyfjp8AkTmBsDTEBYafVw2YjxuBsv5R6wd76JjsJac4y9ds2xLd/sdEUx2Q5cA/QQ0hLH
xw1tjy+Njf/VAqiJ9simZaJDtF1j3OLk8pLwV628FZOSTbzj5/AYXut99ys6mqt2X7zFzHqofD2L
v56TY3BBq/vLf0k/0UrySTDGaDtt1xwWApkLFuPnfXNIZdttXsWH4KxnJKDzxVccVIF1Fb9Shx3F
3h4eJKvqrevivXnFVqguo11xTtbmm/pQvoAfxsfLnOWtfAk/cJgjKnD6+2gX7eQHEEx3xVl9iJZE
/lniSj5waYNL4wXeIf4w+rjk/TnUCrW9sdbtbOs/Tz+6tfBEG5vhrWFNCzHhFbxwcwgsNOe8k+QM
LubEKXFbfPFbxS6aWptxF7rVw7jzGGPqpyxaZgfOTtHX/Luvn8ITyj3+6zmKHKyEfF+hgyKm1rfK
DZqoDeZishmzJv0i+KZ+mtQynN0aB32CyRqFj4aQKk5YfEwC+XhW/z6+h/cCqJ3IvsGob12MZSoR
WSJACg4T4V08MC4TleH2GySyHC13+tZb95ueL2Q49p/lC3kslaW4/N7Ta8eU/MPDVGVnj8JpdME5
rIHMNGT6VaUlPnbKc7QSN9ipNiibia4p3HGpbIWDcqjxVhqXhAgLCBKOv/iEvQd+B6mAtejvoifT
wOXt+ufhIq6M00iY2zk6lDumFJAMOFbEF/Bvy3Z9u/uiA8ZHPSWoEebidEyVt+EpOI9P/TwAzqME
PWwGlUK1qofsC8sngwoY+PeGB9LCSSlg0A1fGu8dAk1bfaw3qdNvJJZqb/Wp2C7ekxizpN1dFqCT
39gqX/xn+mUn5PC863HvhTZobBBIpc333t4bT+JDeSIwMRpXRLcxP3iV3kmfZugiVkVziq922I9P
nBDb95GvMYTbMA3GDGxMEbpDxbA0LAVLLi10q8v3ds0Mj7XmRTmaDi1JxgoSK5flibGU0+TriOJk
WFUP8YkhLz51Bz7XaA2TcCnsGhJvTkREcoQyBbKlV3EDsxoI8NLccOCrREvZ+ZL8yjUGZAdI5Ulc
icdsXdeOdvWeSLFzBupVCGY4eL31u+/kS3StgPjX/VnftxZsPTs88b6BakoMkmCCXVZjTwVnnHfj
c3wBiK99Si/ayeTcHbqLY/qU7/RNvfOBwiABXHbGsiGQhCSEO6aD1GH40T70a4XhudwAsHKEHe7r
VbFihsozr+5MR7swp+i+zOmv97btLluN6+arZZxYE4Ngk2iyRjp+H5yjM/1wt7u4aIylJ5mfQERw
uCM/tByZZ47ZGxgChy9Q/VIA3QZL8XF4G97yu/IaXZJjvU8ZBY2Pxcm/GvfSCa/kuLlt9VVyNM/i
MnTCl/fQES79DoG7q6ynf3VAYcgnS1t/lN/iO0FborDs4jURWnVrC88iOlBET0yhoCFZzyaZyTCM
YN/szdplXrzVt9Fy4ola+Yb1wpkca8TV068WbQdIU9KySZPd9FdvC0dsdAi6ls3laHyJKL9M7wxW
m28RLbpxra847Lytzu+IEJRrdlk88SbevRUT/DBs3WautuItQEhiKKyNWB/NZTdhCq7McNh9X3zf
VmHJNGWdWgH1J3NqKMxb0sRZnre+q1EmNLGsC8+sQihCqVM5eb6YK1E/V+ctbwCOLXeQPuYq1Px+
SBrfNv4ipz0q3Ueglzc+DsPi1uUbJScfua6MjdQxF2yDXSW8thRzpLF1J7hB0crBehAzD3EwnxFv
H8w1SAc8cqLonWRq8qsy9lgATxcsXUAiEkUNDHVbTqW8eYu83HI94l2Ue2r9VThV9aV46iuUVfLX
JhlPAWcBPBx6XGWblEhJOTCpYJoPnlnCLvOQ0XZpesnGAuYO4Nh6O4b0kwaluCtVaoOBTsVBmm7q
O7/d+qCIgRFG71KtU32RRYCBzKjz3qNB1ffTpHzyosaHIZ8Cuad3TFWLjoAYioatRQHqzlserPox
A0ulMOAWwoka7ZoueMzAyXuCYATQLnvqW8xSTYSFQFtMvRRjao/Mm01P8G0WqMQtzSXducY713Xn
LWNu1nVFsUtuqLdCuMbb+QLDRrGVSwrlP7flIKDXAFFcLx1aSipSh/0ZEf22nS7mq/MFekBMtx0r
sLkOOl/kglDQd5/qovrtdq6bpHXnuux3rZYQ0Jj1WsBlBxlwHeSkqGBWoeI5VYaHf25pjUftc7pt
vvjj6rzf/LBIyGlsJOlAEnRGobv6isTqS+yJYVENBoAICY1AHoBVSzi9ajjFi/IY1zl/V0+Rcjss
xJKAJ6VfhRk25hv+Ni90ZHR9MKepiudTF6ev6OzNW5GJ0jj1Iycc+7tM1FNYgwVVxqRojBYlUUPM
Uim5raAX21HOiy2RkAAwTf3RkM1m831tvoOIbMMJPGr2v904P+77+rzZktiXGnAqRmquGgO+XFJE
rr2S+nGlaT69sXl7vnm+AM3EsT1d/Fz9ubdA8toXLQCJf+4x3/n9LEpTlqP9cxf5BWezMeDUAZu3
WzGQ7HYQtUOwoAtqydUQUWUgYolsLz5ejkH46dmWdCd5uZD6F5LDsfYv1M3PffOWl7OXOY78DfMD
YPRX4nK+a74oZIEvDfHXFHgLSWLeaX4Q1Wu4uNLcRpxerzdi9vx+qp9bv6/PD5gfOj9paESchufN
n+f73nO+8efhP4/5fvo/d4fdBWavbO//eMj8gp1RlnZXUtP+eZqf/f58Z79d/7fv7OelCy2CwLMI
6TxPn9v8lL+9+9/+uu/N+ZG3n8/4t1f63px3+P4DFw3rTCRf6vfXMb+T//iZzK8MsffvL++3V/75
O//4Y+bX+m/v4OclxtexVh9o071UU3cwnQb/cUpmni/+uO2Pq/9uF3oA1LX+eBppblr97D5v/ewz
P21W6KzAfvb5ufvf3fbny8xP8cfTfu9jKOOlpt/mNtPfZ869WC8cslWBzwB6W7ptpvPtfO8fV425
w8n4nH7vaM5d1Xn37815/4xak2xqyNKmF/jjKear88XP03zv8vNu/uPj/nhj//Fp5v1+Xml+vp/b
+qkLNmvt/1979L9ojyTcBch1/rOrffP55me/i4/+esTf4iNJ+oeogm7Evq6IOi7238RHBu51Bds7
mh+Qcj/SI/RKeHNFw1ygiVnI0o+rXZX+sSA2BsmSMomlDVH5v0iP8MH/qb2enkLkfeFvR+KkmH9E
GUUSmS/EQupHaQjbdZRmdodid9PMM4c8iBU6pz4Yr/kiDyiH6Z5/IQ2uItogIHl73pwvwoqyGyRl
027mict0gdag2vbTxXxbhheKOV7su3HH/FOZJkLzBdOPchtM06TfbhPSZEX87C6dp1jRpPeZ5Tzz
ljw31NXSpOBr3FjGTFPQ/HsKOm3eCkjaSCmRbULRLJjY+9PUrpgmeeiB1nrm391UwnRIKznCVmYZ
4dMPwPtPTXSe6KnTnA8zc+cSjn7wmVWm0/RSWiSsX+pGdJpUF2HRGRtOze8LtL5IJgsmqNN8dZim
qkKL57GQK1Y23FTWabNVBYNZrlfkF5gbrSsYvCePuTD8i40h66zoxGyjyDhnowrmCOp35kPjgtn0
vFnNE2t5mmMrdHUipqvr+X2ii8q281YQZMbmVpPOw8R9vpCmybzYBae+rbJ1QKvYm/QDUUneaO9t
C+8WrHsZLfg0YZYwttRvYRDtfMwfCEENPJydnU+LCjDoFp9Pv1E99T5JgoJghOSv8W8a3KRpeSJg
XrSUaS3zc+FNrfWfq8M0/DopK59+WgLNCqYfpdOPoGnekueFlAoXdmqYz+98vjCmq/NtwsiaooeO
CvmOBdr3sDgt2rxoJcNquB/p+lggi4g2sVjAFmdlzxpCotDxIGv3RmRTsCEzkbxKUhprF0w4fgM0
J5JDoTV2byuflTvRqubwNvn0hfuCvmoDNFO4x+C7UOzkkUXyKDuV7g7iqW4pNVfuTcdOuIskpNlW
+hz9kpyR+nR28APaxUtFIbwazbWT0aCuxpPS36v5Z6a5uH5L0DMltfqBMF+6XPWWkkJnFzsMSiRm
NwDwWbUPcF3fxQc/t6bpG8ueCxREYqUQqKci/ZGdLm5w8UOHW8iOUDo4cw1kfylym61K9OpXeIfR
DcYMCCQKPjVlCeC5VA4VUkUfdRC0/fSxwfLTCBRR7aZ3ApVkrFWIp4Y2g79Y01uI4ZPS6O7JfrZL
75gv3vNPzMp8fKf2SuXxUcDg6i3rfX3f4rtCK+eA8oJbQ6KJvFjiXR9MDI1WsMvOU9nwwu35S0+X
4Q0QHL0w4Uhwiwoa7aXJlpi8Y9VOyXEisBf2hmqLy4jSO93UbaVbfbsagrucuqNvDV9ok7ryI0wg
7lm8ph5tMirwHyJ5kDXBnRafbk3rWbeShS2+4YKeypHxsjr2LH1VYqyAayF3sZqL0u/SO/lBeUpQ
Q2qMISz9LYqh1RngMVX1/P62JZUWfiVofSKsPFfn2Lzk5pqAtRwrEItPOpRUau/1fYoj6Sl9Nx7S
R5qpBHFYerc0mt2ifIGwZ6whptGJWpCrfVuhMMfgYzIitR8GVtToAQ3jIR5sYrsLhzyZdOGYV2Uv
POu+zR/Dz1Z9U7/668QX3unbfFNvTBrlOK5kh7l9/JlVLtX38LYKP6h40jQJQic5yAojxRr87I6l
G6VughKze6rOj/2d/Iofv3wusX4sbH5s7d7Mj3ypzS893pJaSueCcBt+UFrsyqNNKE1h7PAUUnDy
XsvdMtiI+jK7Yh0J+CZs0mYQUwA3IcDkTBN6/EVGDiUNS8aJsDTsaKv/Wnz4V2VXfamfylZ7Cz4X
Z8adoVrq994yz5HKQ7Z7uMXYXSmIYH/a5XeVsuprylY3kKH2YqsNyy6xdUw8p3SNOQWc4DLndEAJ
lub2m/xGwlQWr2lWjAnWqaX/WVRuhxHY+WwPDYq0A+A7/Und+5BXE7c9oPZYyolTLRV8OyyknhEh
hMv40OU23YJiVzvltcCMsAuwctNIXqwBjY7u8CiOy5Soovq5Ul4YO24DIA2r1z9xy8TGRfOXbJR7
MdzIb8NIkZxiHTUGutNXQusAOJQvFGCVdfhJ0KCOaoFqZXaR6E4B9X4br1S83rOvBUOoBcBh0N2O
8CeGKDLcn4cHbU+uFMNit/KW6qZze/7+1tYegpcRn4GbrRgtu9c2dMdNfhfSs6ZJc1vxXfoQ3G9H
EfHJ9bYF8ZzWa8pzHwUCEyoJAvSNLcdeeu3J/+BIDGgwWf2+ebxNIU0O1KmBSB/BNfk7KNiVaFQs
od9ptD8iTEAbDsgbTrpryI+ydIDaem+I9/wF4FVSWSylXokhHdMlSK5ldE4O4TvBUosP71KT7HMy
VAYQ5QujPyYOyzduVv+ctQ9hcYik1eIeYHQvuDzNLbdRnw3C3hBeK+CeEjKJal9+SPf18+1AfdAY
7hA3tJ7jPXbiKsngT5P2Wq6zEtworq5VLT1ikBTFc9WfDPGXT4BC7KAhYvAIkuVN3enxMom/ErCL
LaB6Sz73z3DC6QjxZxv3KNfaV7n6mkBeHL0FUj7DVTiESBrBJUQyNfnadzyHir1O7JdR4zJYENzO
pVcD3rDIvKsWfDNgg1799gmZaxKSuGZlv+IN/7ZW7976JX8Y4z85ya6+9T+8gS4P/Xr17MXPJFPJ
x5S3W9vjodvYt2fEmERHcurbiZipaHdQzvY+Wn0PxD1KNmntBA2BHK4MlFB05Wwp+XdZiel0KdUH
BGy8PfDmWJOCZCNlhwjMy4k3KzUbIP+IiCwctrDW3SlJxlGrs0Fvm5zH6GWxVbbhRd8Na/WonMbT
7cHc8otGDbATng1QIAwxETRw0c6feQsTZLw6CYEDzRicNUZGhzxZ6bZugTvK9/IC0PEWm87tEi/B
Arqao7gLTg9oR90gX6bBY1Afo37fqYcBYeIuXUbuI6BzvkFq7P6H6rs3ed0jvcD6nDlqaROMjrCR
3Eo8J8EOPCqladKWaQ68k7FG44HQZSaR656wxozoyFVBkrzH6XPVhdeR1aZ2kNp1qzpmfNBvNvvL
+dKLEfUsvcaKaIbw67owED1MTwXB9ISkxmR2ay02+VcGJPNBuFOLlaTbgBJwq/At3eChfwXRWSbW
AQkfPfZhhaErl3f4NrtiqYGVBO1AuhCd/mIZKrtF9Gh0a1m2M7CEtPs+1Kf8sHhJTCs9c+tQrm47
f9cLR5OZhm0+FbnDW7rIxJNaw75fme/qU4ZcKL4M0DGm4bT+JRhOefQWG8Aoq7px2pXsEKC7TF/r
s7Bqz+RO3JFc2myqU7dTXor1GSlQ+lW+9seJ0H3KeQ6UTjt1nWIII23MCbtD4kTP4jq4XcvMFiXb
3PEZQXsmoQEUfnAPb7m6OTLT1QVrhQ0Q9jZ6BC9EX9azSRJOI6ej0bkS/4uu89iNXUm26BcRoDfT
oinvVSpJE0Lu0HvPr+9F9QN69ICLA12ZUolMZkbs2ObLehefXfPsB7d+9KQoXDMvJYPoPpHys7yL
NTW7Nq07Hbe6VbpLjzmZUld1n16n5/CsH1z/xdy525dXQV/hLoV//ujaxbZ5GV4YxrFiS6IpvXaE
PXbKd8ar9Jh/FwpjRPTTcX7UO9oAjJxbnkHSpb+7S/mpejW5ZQyUccAmpASTHlS0ySa84T5+F16M
HxZOvZYeYvvEVEV7lZS1NFJt2zQRuvhE/tBSlPBOPrG4lF5hYkVkSLSYft+GEOngWoMGhq7Sw/4i
STy/Xx3QnEKK6NnhmXZ+xNdWZRLgNZ0LJwsWUId9yI0c6a6HabVqMm/AH0P3lE9iaWDLSZ9uU52L
H85payGvesorMvdwXfzMrrBuT9C6esuWfRwP7ercPsSvzJmtN9zLydTJCb3D5JHg9yMhZv7sZQPV
7aW/1bdaPkqR3d+UYm0l2+Q9GlYdMdn76jLJsBW96p5888djMjyc+QWTzhOD5cauusBRbUe3wX2V
nzdOEMiEaIfFSHOeIdhQqOtuybD4prbb1LDz1DVFhwUff0yN7Z+Ss//kHXWo4efIzmHmFGuUfXHr
0TZZ/zBN9IUdf0upXpNhXUd3g3yBbNP9VOh5hzdsICCmI6dHbrfTpDPGnQVOZPDhhoXGmv8xWsOF
3FovNFfaMnOnLdRXZSHBlh1m7zBj//4hnMzaCfiHmmb9QbRav0No2e3mrvu/j/4+9/dPoPJVCyQd
CLtm+opIcl92UC9aP3ZqbLJXo0KKO4xx0PpwoVX/fTQs4OzfR5lAduUqXr6Cm2e8ThDPjHhnkN75
B/BrSpvD3/x/floty87R9IE6UtsYsWlXifBW1UHvyjmVotb8+X7RZ3bLL5QXXDhSuNRW1MDUY/bZ
p+1GnSenWTj/Vl5x7P99+Mf8n1KM/uULU0uc5driGfwWv5G8T3j8j7RoDdsjQaPoSdfg2Bkqe1xF
iYVooO84sMUom+lSGGRu8329UdRtb+zMcpV/6WRWYK2yglgknOCyMMsX3zVOChtPa6xGmhgDpBVC
jGNP2NBoCwxW9TUvquqn7oihsi3f9btynCSviPeC6UEAGmEaGW72mz+nC8w3alHYA/wO6s+nCUHw
wFD52L3L7zRIpIkx42S0CeHMbjf6yrpOodN56nt3rD7oOuEPwTIIZwcBZ2a61GMlI/5nBdHkPdjB
Qv7Q7+2XMDnBL8wELrT6XmBVTNaOw71nQJ1qGImv5N/+J77QpJbpTftisHsdF1eoTRLetBMD8vEr
9/IthQe67PLQHhBYzzyF/wTZbt+SDXF+nvQRU/e9G1fVYYYM0Ww6xT8UxXR6A7yi9+a3+KgCTDPt
uLVDYy3tuXgQMeh3+DFI3/iCUrvJr/W9J1aaAwmdAbvrQfmSOf+ukBHLVUs9fMxcEoFSJ/S43YQa
TQthK9/AHN0FuEGtlNME8SR28QTEdRtjfvGHUCp8hVB2qOc23owYCK4wna9ah8Ao3KP4IV4KZbPT
vPleCaERbpZMYBBEzdSGlzl4wYFVSf5R/kU4Nj1V/8RmVRy41IL7Pdo4Wa+jg/9iwL5Jtvp2FlfJ
0fdqQkO9aKcggcMqaIV/+hckN/WHV60UG3povmkRJdjWVy6thHsbYnVtJ0zOrZtwq6ASHlUIoAbn
+43+WdmDo0h7iY3lHp+hm/akLM5OMbixyX1toM/dRPKNIdYQwAY1Ln3WPh3+Qn/hOxLZSznIH4zW
JAfG/V51A4xqHDgpw7q6QXIpIzKpAGEWmgqRVcqaSSWbrXUUt8hwxk33iM9a4RjPage5ZVyn5+Ij
vCc4yRLm+oNm7+r3LuyZ4EE2V4DhCdfc7b9GiBTc5ecEte+iQ5b/ge2E7wtuH3T4/B3o6jEB9O/y
tt6MT+5GtSYn/Aw7xnyHK5A8MNzLjnQv3VIEbqIPtfQsGoGEPbjwyP2UbhTn1zJzCXZarCALJ2Xm
p0GOwLhHw4AYnbUE3rVqGzQZK129dcBPHJwMX+kepGvX2f69CN340zjSDmTmv1G1FeGo1VtsFaxv
ij/aU31dbhewTMKlG1WSq9GhVH+IARhBZNOQ/TMzCFX0kWJgDx94KvefOCiHGEFwTjS8ifUy2qUs
5ShtvO5T+8o2BqREQA/QSSiTsuvj8pi+aE9PfB23sAGBmaB9SpsRHhI858Am3xfCBDRV5Zm/K3hp
z+sO2ZPokNI6fkmlI+3xb1nwlsZuPpZV9GH+giJgVnZnYcB84jFcvAJDWnFQAeGN5lv7YpGEb3ML
LQMyB9mUREJO1yw9hQTwAEi8wevARvO9rGC2OWhH2m7fX+AVwuYVnP5Zypu4ZpPkfQFObPXroDug
XPFl+MDdBChDh/xHCaY9ExySjVVeueJvWrvNx1R6hIcehiO8GxhdZoCoxzb/NeBfqYfWKfvArQvH
vWxNcNtLEO2Go0UzbTjNl49ZKUv9qHSr7HV28MM7wzqM8Zx7Zh/WbdIws8Yb2CElJU2vafLiszM9
CXsJEU/g5QzHZ1xgFrZQPT6NPmcv4FBwwKkeL1bNhiKPlwOMJqIhV2z07JdRBWWovxQ7aE/3CUE6
OqvVDDtEx1eVcb9d/0B2KZxAQWTKwYmt+UYxPWLosnBnRR47NGTHh+zSvYCkLXSU6QEzLWRjK4dX
UC9OIl+7hBalgsuRU38ZrnECQYv2ypNnt4VKfSzP+mW6wCKHtg3dLD9A9WJ3hpTmKZjLrJaXuxJg
wX1EDDU9lp0CiuedO88jJzy7Y2peI3Ja2GFNHsYvTo0GvS0UGQUHmY6dd188kuNwMT4wTSM7MnDE
31HdQPHqkr3w1WlOonhiuJnCXVZ65PzAdB1hAlNGWBe8mXgM2bvAEQvh9+96c2NUV7z2bALmuyOK
WKGtsdTX9vTZPrTXpvQ0CbmBzeZjGdBjd2GxgTVXyy4cOR07PRKLRdL8oDT+ctTiNhhNayF90+M9
JxS7KAsrGo6EgCdYLbwMN/m35Tbfedx0csIHF0gc7C6GdiR7PunEg8svVFUHAjNUewSbmBGy2Yen
YosNHlwSYnZUxDmfyFpKJgFvKL+yt+ljOPKksWFDjCQuG6J0JB3T+IHzFXE06bbeKk45IdJgORVb
OlSulaA8qBZgWM0bnloBmu1aFW6YCFk3hf6W9871Vu/NsOG50ItD2oJOKh/a6Bq5k+LWO28rhEmw
r0bPzM4woc0fuHswVjWsCaHjZpiNv+iTa9SbSePcc7GCE4nM25YL3T1mZ6lcsE6WI1YiuIy42Ub7
SqlT1OWG+/0xhEmNHCXCDpGlQFfJsb1IvLCnX2iO6mCnBNkTEcVXVeAUr02v0Jobgsy74cixUVcE
DjiQIvUcchnb72pw9VcYUyE1lLxPLY/nbviVmrtlwpSmuzyJDw5FQEHYmv1PcW2CLbRjL9Iu3BS0
hI/gCsn7R6P8P/X7HtLlc4RmStUWbKyztGC/jvQdXwLMi+y+2OL0zTOqcsCWMNLBRXxCBx9Q80aM
K1kSz+GX2quCP8JwyIZ1bt3UwK7P0tfUuwCT89fIpaCcu7YvCzX4Fcr14MyB418bNpIFjk7oFost
9EG4bM1D32WfEMhc/aMqHD30aO5x6AHQ7xAgPrFO+2fVRCXbkhfajHXyrTB+41TTrANYsGy/Ksvy
wSE5q55458L63fLsNr/U4lgiQwJGxZmVR+GTIz3ZNba6M4/lmyStgn/6ku3qzeajbYdVjEGmuAax
SbiHtr9LAML4lLoAqyKQZQemk53o+T8M1PM4Uf4SBliXTgVN/DG4wWvGE0CBN3DweVm+IdQqw75m
pf8L2YGtFTZPIkEi6KPgQ/CdK3k3HuR/7Lq4b0WQcs7BnlXW3vMfFTucVY7uh5WwKg/TtTVc/5dk
NnZwvbRLcKB4NzP8GH4hV+7iS3ULNqzWb96kX3lNewAsLcszN5lY2q1K6bYmW0Smbf8wX6uT6o77
CPovZmkwxsncgiEr2t0/jmWLJLEX+UHppe0TmpJdepDO2nyZJpuvipA5Kc5v7FG1spElL2VAtuQi
L2WGL+0D8xCW9D1ei1CxONDa9V/WFw8n8TP9k8Ui/8hw+YzVqjkOr/4uP/P0No/xSaAtDxSE9vzn
I32ZD/W9ebApxuAn4DcvEWWCK2/V9/nLeuIzND2SACIq55KmntPuFE7fHDSU//4BLUTlhPre/KY6
EXC8yzGp3oa3jPLhRbsiijDvicxbXqUst4P8AjMiffYwLlP6nl16To7jVXzTEEVuU8xVDvleNdzR
Z3aywsINC8sW5hnF/rZ0rWNwIfU03Iyuei5yKnD4ka+yp7g8O4fIVTaWl1+s/bgZb8ObtMbBgS2J
Zuk0QTjnXp+BxBlUhB53g6wxSPtQdxch6Er6wkW1v7NHNsu+sUq/JGQv/YbyPYCXumDOZrVq6MbY
+agmS7eu1qxwFU77QVtba2CC4QVi36Isw7rHdBTTMWfPBOHt7GLcT7hYuYm1xlaowGPojgor35vI
lMisFlaJYhMonFqOfIZPtMHqa1IeJRtrAhYF2rDrKJHlDSHnFIilO3xLOyhxH8NLT7wXbMO30dbJ
zVoqZsQUsLJzIq1WFKY3cjOlD1SCW+QRu2TPQGBLY2E8FpvVY3pCCohnATjfzDOSrJp3RCQBmz50
bJrc1hE+/c3wNv4T+fPQJhyrN5iP3Xf7SvKYNWzSawV1OV+RMqu9mnvxC+BK6131KexqaR3exteh
dpHEAV0UPyhjTN4VaL5OQyZu2kWp5KETlMlRAmhquOEuLNIudINy1TDGwz5+tOUDUq1F1TZ+aKEt
HsB9pvs0HxQXZ+x79RaAKDGCohg3pkUNWAGT3NTko+cvirbDWzTgT+xZaN9YOmDzB5D0700D8/ja
3rhtlb/CAhjgbbUobCViZ3CjW+kYta+EH5K4/ymvDD0wZs+CtcaITdpEF2U+SqnTsCzsoLMrEnK6
ddl4MyufNpgIv3gD686YOKAdDJ436F7FHBqug8MPiOJ3uZLsgPyflaii2sJcb7n+Ue0ssQ03aXJC
n0pjxVNADz/fpnN6avUFlCou5vcAw5RHggcKZXTqJkd27ZRuh37vZ/JUHmpmi5fqhCMP0jlX9ggx
5eGhVOYgCY4ou7zis3vVvtpD3K8yTMo+RaDketl+0XFOq+xf+26i5AucJYJo3eyafXhkxhr8U17i
tfXS7PBMpuGfPtR/I75/kU0uBh0zR0i4wXeKJw076JsvXGbafgyqU9Jrd7V4IaeFVwyhrb75+X7E
cQk5K7cN5L/DmXhnJjsUHaRiq8A9qD6jVdrbEpH20ypazqyH9AXxOSe/CHUsCgK0IYYzZI5grufm
DXvOamboZjMmqldjt86DtbzUEcxETXvsbDzvqptKUY7vITO6N8LMmZpmASRZp0HYDDYzOuYnxbF/
0vGcRP22JeXcxV+FCRajbx6A7/wdoV0uOOyWuXXVtHVEJuSmvkuWN5kUMKv4O8xXy5HlJJvsE4FP
QOwsBgZMg9MzA47BApRm+rmhcalc+PvGKcZeeyUegw+ZfYzqHmU2Ey7uHhUwQc6JM0N8ZF6BuOkq
u1wcSV6FePYfkE4dw3OsHRFxGW7NgWjYPUjMmi37xJ9LZRy/US1n5LiSkDIXG2o069N4ZIqdvyY/
ge6y1LMD/gKu+Q4SYKB4pPUCZkJ7cAhOjE/bF+xBoYpauNW+0MMzULTeawyuAEziZ4XzGiDUkhjm
Cr/Dt/nOISej9OVA6jcWxcYHqXIc35xwuJyxufb34aT+Zlcyy8et8V3oq8pNQm8i+9o/tDQHa+2N
GDyLTtCFMi8lHrP+cfKi3G1rJ59IIcDkjyHVmtFh+OJUtcc0mXmZYRvSqv3mAFXs+Gd6FIttD4U/
lxSHDTQl7ngW2I4IylZmaptqIIjXjQV8AZyCPownjXUtrMJH5DX3BFmL5CbN3sw3IfFPdnUpH0Wx
MXDtVEG2XQlJTeFZ/VaKL9PwasWuX1A7s1FQbPBWvO4rAedZ68A7DmNB1jruAsfpmKO0EjZAR6wF
KrvS6R/gshP2ERRMd+OisZeiuuB4VF8JlfOaJ4FspYBg1u4fskSQLrgt5qUhhBg77t2WWuwevM53
zPw65SPC+I03yBiCUdbGBCfPXKO1Y82O0AowqTJgrYfeXLsDhJTwQz/pbrNLuFKxXb8Rcl/Gj2p5
r9EnMae+7fOfsiTB9tOFgTkDI1KTdMMBsqTcQFziIolmbPwKcuEyxnrrGFM+pIuwzc7VS3rjULcQ
jezRpq6VHwZGMf1ovVK2DBwim734Lqpn7FfOOlHfvk1ezlN8TvS+FN7b6j1fxztEnC6ojvIJ2N1+
gP8TQI1YSLLlff2Ru74rbNtHdOfPUR1fcplyKNtwG0EwYLvGCPEYnMdjjunSMk+JlwldRMY1xxDx
8C+INRjCv7DI2PBksh7vyhuOs8IZQSOWFq2tyIe+eBeBMF71Rfm6HnB3Jbd0ZCZrG+0ijit/c2Vf
J64JJsSsjCOaa0+5g55k2oT0Vy0zF2/yXY3tZXCMxCuSXWxusXWXSPU2th1pVihZ1PU8Mssg7tTN
kL0hyk9IRF3mD4QJmJ2dEkiSPJcsMmxceuEkHTlYSFRh9MXVwxZ6ubyaQ1hbYjCPXinv9W90z75G
HOV/GQhfeXlWzPJduwbt9MBWZ5MLta9/a9JyNY70lXGIH6W6Mm8mOjZiBPCKZLIEtFWtGAH2MZvS
Snjh7vA3NvQflGFPed85xlE/QxOyxb15Y3ZI+p7xo8Wu44NDLAmhAEpICff6vv+cvhOJZ3AV/2PO
sW1P9bhq0ZjF62F4DboT6a8oD8PEza/BGzb3BciucTTWIrMRkdpWZdC5njuHLHTKjYyZHeaY5G1+
RU+aCj9b16EDE6JheOJ2O+SLvLj8Ze7xHAiv5QPnj8gTtuwOaJLjdV0crMKbh00VriSXx6BycNCT
X9RL8CvdJubN32Zqtza0iEf6K4DeFsASjvzk96HTeMpgVsfmiTvDg5Eicua78K7fxvcAb4CtrK0x
gvluKFF+OoeTAiDuIQTb1rbWzBYfxrRmy2juyOpxgn8GdzYFguggommqW5JPcQ5O5nHYMGcoddta
/FRtLGku0nr4Ti4twzfh0uEaBuvuobyrDHmie6o65cP8mlCyAv7suxeGJ2T0cT3rtYkNzAuv0V7r
q/il7pOzxd9a2w0Dzj8+yvg6f9RrBR8H5koADeCid4bMGpnKLuw3+U12snv4wbIL7iJgs22eGfmg
lM4On5+01QkIw2ZcYwrU/hrDqn1UgEJ2yC/iPUZ3lQ3vHj/mO9yAnKqWHRytMIp74rV4Or8sfsY6
/Eu5oNYhXWMSwcYJd4HZ6D3zHcbKDG7hTbmEVd91VH7NfqmQRw5eiAArKCQPAMt9e8pIgxQcbmn8
UfJg7SOvvpVXa6td8PG4jGv1S2FgOKyghezljXYxLbd9i548uniWOPk1PQ0O08Vp3It4/j8JMFMo
O6+OtM3XmEHLngClAxXnhtWEq4x+w0Eaj07+iO7ZfvQnnb+W8e3PAtli6HFgSjk74V7QVhPXmXY9
XOUPdZPe9MA9aP+qcM/zpW/wc4iqLff5BywmDFxizDptBb0DohvLF+INqANDRMw5rgoRjGdKzKR6
sXbiPmP75OipDqxLNFWPInKMT/2Lz3XSSvlli2ChSO8xdBoq+2d9JDKWii2iIsJw4zK0bsykZlot
zjcksACLkhsarBU622rxmMH9hSUivtRXeJ8CIzc66gy0/JPqvVTIRrP72ZXkNWYcFoGV39WBV4Is
ayq22Nn163AnOZ3XiRAvNMw7SSQPHe2ze8le4j3rk+E17gkCyDZEzHt7FHbJS7eFRYWsjCk/XeNN
PoSTM2yp1Eu2Pt4iJyYNYrgxn4ywCa3Oj9I7uO7vSFV1CF7zw0IRCxxz/PCnrXWuPknqrlczeOob
nBDmNqVNEHl6EDjuoc+5pXX2YcTCh3ut3xpa8MHBeYh9e3yrmO6CTu2CVxgdwkG/ggqQGuF/cNK9
JMnOvEIsu0Jzvbbv1VN0auro1Cs/2bERY8ZkfrJ8lDMnCCeNjnXCSq2goQGE2xSaUnUMKnu6UmUb
F2w60EgWlMf1dXpp7tpl2NfrNNlG2JdQ2b7WazaYM+7l2Ei8pMFWP4kQSDiZgT/mbyFaExG+8/fx
aLPzCR6cR2AWql4CHRVzjcLPYSd4qw1nfGXWXb/Gr9aDppQEw4jD5hHQBlF+uXii795S/0iclUFd
C2LMZ60V9Qkj1ekfjtvWW/xCw9ByI4N1StPkolA7xdQctDWVTd5vIVMpu9lP+0mnijlRfLI+/Dtu
UGyJYr1tMyfExYrmEnuwYZ+Xp1jc6N/6dyKTmb4KuYgHw3C0ZMMYPXqjp+reVKINJ1dncCWeDYpd
ZOKX4QdTl+Ieb/KTwoPZ2cancOGkI3Y6C94rOCwKi0ulnxo24nRoh42V36L0SuCXH5K/Aj3J7n8r
5n9PaoiI8/UDs64MtAls5RF8j4kr+8AcNo8PqzE13azYDGhfJZtA9K5+JshvafVUpwJOIxG237DK
6gJ0mbkr4BWzJsS0EKKOxb5d2+kHr0XwJZnkE1tL7+r6znjPJLdcD19RvsUkC0L2XtNt7DNoqMm4
UDFTkWgWl4omyNyMwzpcDuDgPm3aXywlcQtbFf0yW9BemmcCRTXYhMXBxMMB9EN1CoT16ZEYHGhU
7Hw4/haQ+JDz4SzxPe1wBQHLQBK60JQ4PNrAbio35KwiCeqKSzhF7tieja3J2LTfKAo01APnNGNp
L1hEnJthugWzo4y7ChIEfhqdR0XCG87SN8mHMkqGmUAh2m+7wpE4VBhGUFvLy+VHspecS/KGhD1B
FG1xi5KznB2zcqMUENmx5Hdm4VUYtkOPBefOZNrFDLJgMLEb+6OSfk36TjUhi71OJnBNvqEsoS6j
FqJIwBe4BgyhZKfsll0z8tgruR1zDFfvYAlrH1IdpvsT8XCOjhUz4OGberMu0JM6zJNanBuxKCbU
Y0VhlJeeVHwG6hbjfW2Ew/HKxhzp2/6hf/WXv8H+n8Pf/+b8f/9LBA7kl0wS/ssF+Pu+0AwWdKSG
Dwc9YNSDRLRxFx7Wmozr1/K5yddVjP6MS+9n1hY/VzfrAMbihiehFADl9Bl1aBQgBf37yCAWfTdM
krYlN9MUVHrFv0/9fVGeSQFqWqDtv89Jc86XreUn/v7fwp7DrPCjaxfdYRZjDyaO0Y80LFz7v8/V
yxeqRZD498+0qBL/PvrfF/6+778/YqqLP6sQ9a3Tq4y3/r4pS028of4+/PvWNsBFJYrlZNdraX0O
+u2Ic1mjEh03df5G4c1KemSu66EpPD9o1xMcIDnGf2YcdPxZcjd6JN10rIPpOvpN6yChpePLFO2s
5xGZmeGnpWQ3RRU+ZbFvPTVV8VxlvBEl0zYSYrfmee3885jjixUWEr4v6ZsvYNVixOnopfDpkqAf
13PbBF4WFzR5IAhWzqgxhRY7kauFbb1ES2MatMkdPNFUiU9ClLxlPUrrPqI+RXHC0adzbupdxOCq
6cZNpjPZjobPQizkvepDiyIlYjIJ9syXZDyukSb2XkNEAGsQaHS4ZK0s7S2N6QOKCXywmcWbilca
zCeTxjHr6QNVSLNKZwqOrtezFVHteJRTGKURI8sIfqcG26Ih6cSdOmiNzcBBmJBvOA3iuE2L8K2P
5V0BO3VxZvQZD3RWWW5EbFGKKO48LgjeRhjZQ/muIF5aFcFDESSvWY0h0/X9MdDl30aEzkxGOP27
5M0z8/IyHERbno2fONM+cws8I41Q/BXEY2kGzITRhPtSA99guG2rBqO9XpEkhyglNjxBLM2VLgw5
Hes5CyHbQQic8h9zzFH/N8zeohu+eW0DW6zuaQPiCU8OdR4cjWgOm7hZJMzha1T3+c0vEghPoXyV
RA6Ov/QkIyxy0sxnkLgmzXaN9jVOGy0X0OmwB05FHDlccrcZobhLEZZgUda9+WJYbsvsnxjDfPBr
COvGmA6Yq2s7i1lAj+ghksAc6jaKsffJ3K5d9po0/4wq1BbSKS4rSAqFCWlhbunIE+MjNIx2Lfv6
lxXOx0lOAaVMCeaxqHlkGzDm4y8KVLBNOdTHU6ZVsFoKf6OFJkUvj9rWUDoM8UbM6KcZNndogQcz
U1T04rViJbrSgMnUUG1RREGOTNjMYjP9Vw9hvS/N6TzPYCJmhGdanPN8+AOGeBrJiNiOU7saH2yB
5T81C35ivQZaSznbEgmISmbJtmBociX0h9mc8PfFugvjX1zB4+ZdMDkLShC0qmVAVKu64MqdzmYg
p59alQF11fGbEckUcj5cZ6O8iwktQS/k4Mo9U1UR3DCIOdpixbp3agDsVyaaU7OVxWWmnSW6f3nA
uCgmObIHjJADE6c+ksSlFPZ3/m8Qku5AriKegLLiWF1FRR5l0RKqpu06SprYD8a1PxeJXUG6LWQV
niHZF2ObimviDzQO1KJPC2/S9L3OBegr0MOsY5n1Myh4QITlhpCAfTvXMb6IFCpZQ9WXlwkG+59R
M+4ktMQQEU2AEBUbI80kjYgxRJQMP1naMyKNgreQ9IVVYWCiUsjJmnS/zo5qPEDkTs29xpx4TGCq
Bj3RX9/1jKHZ3CXPep5f1eQyloymWmaIYzJBfu5YwSHuWakAiFUw+IwswcmSSbwaataeC5kWJhm/
RUN8H0fuNf78OIZMCd6X1VdT0NuTlyZzayflbKpAjoL6SnINZ/UfBWhi4BKLkG2zHA6uVt/GTFDf
E+BGWWFWSUqlHIS9l6rCbqCIkEedA6fB0C/po4+0M7HfTJW90oQGrEgy3rSeAekYIEvwYYlEU3W1
pBZXuBjTH4UxcVxRObSSIuKoVtQe3vhnmfhwWTcCJzGJCPFr5U7Ww5JgAGZICgGZhYTCed1cI78x
wnMukeIuytg+yt2jqHlOurlw2xGTNtkAnwiDJjxlJQ2oxtB+1rA2ERPAdro5YyhLXpf9TRb8m+AH
zCkqIdnBRawIdQ1JCsX5kiG5dfDZIgvzTUyAKYl3ZoCPQkGKp3bTjIMr6OnDGhe5go6zkBn65IlQ
Dg/6V6pjZtPq1pq4pd7WRTD4zA11Q3YSH2qJLGehg/xNOncFVHNLKhLHVOmXugFISw709Rx016hs
QtcKrVe1EFOQZnAKHjOYclgImao5OwGrHKaf3QToe5g4D3mMrZLp9QF8Q4IYc5vT6FXsbtPQvDYF
4Y3E6PpGyKLCJ2GtTP5KirGFE6b0NbKUEMtPTdoRvQjnmIQlxjhwPIgJh1vY8igSBNx6VkcxnTP4
6HWhgwIt2o004bMSBj42QNo58alGDU0tXKuet50Ulq7epNcsyyZCmoBHTXxlVXnGtXSG2DAP+GNm
kw/RPgVjNCbNI/YdgQgvMtLhdLEjZfWZfGKV07vpnWmBqRsKcTXinlpiizdUD3dFKPHeqAGXy7k3
bWEC+5J9kSFEqz1TEdAgMw9zK2AQWsGeKIamhbk0b8qyj3fFiJJSC1K3yCkhrQxpX4wR9arU/G7V
+2Re+HRhiRBhp9nTwkA8GaAsBCaooTKRyWjUV0UqBTfEoJ9imcY+VkE9Gp3er+eExdEQ8MuwJhSI
KTNMAS42zJFq6jHv05tyHeRQ+AxdO00jmHGxs0gYsfNusQcyVFtm6/fCGqFMQl6KExhavIkYtEtj
SjYfBPk6lJ+SCbossL7dFkCtiKeIJlF4WGljOr6ZMeQccBpq1ewu5/GrUAUYZrIhB10zgMPTjIi5
7HQBope8idEtcZhktfFsEk1+xRp4Umo8F41yI3QAmJOYoNhqix+uOC27aT11Uxveps789tPsPhJD
dMq6vtkPwVYZmQfIejTsNZkkGQJ5IMNkoFC1ZR6sPPvUfGIvepEpfhFfxtA0dlhTPJaMLxYrZQ3V
XYm5JspWoFcmjbGPxUlG7QWPa0Z7w/wp09W3LGOQRSqiHRs+jW8EhqWIaQobTfpREu21qCsJtzzR
HYfpEPmQPnv6F0frMacsJXWdJ1AXwuY2G8Y20itHiiA1yFK1NivsVrMAzY8S6B9KM1R0X62b4kga
ZqTwlNrI0psRjDE8KDPZswRJOHe8f6fVgvpUTPXJF8L3aTTDjT6AxjhTnKlXtRU3wQSalMnk3FVG
7/Y1/B+xYbKtYqs4jk289aN5pzbDpUoLkgyUcB1GoFdSCIu/iCtkSFGHWHFpgYQ6dUNqgabnmI6s
UzBI09boQF/quHASobc8sWRIn4aYHqpHXchirJsZr2o6QkZR+qcN7bcptnxbcIEGPe2p77hg5cPP
ZnNbHQgsUu+zrKO7lVYlaWz7meJkPb+GcaR6KMDJwJZ2ZcQwh4AFW5Zm7TCE+JzHlbCSDLhChlxv
Iw2Ufmxk/F3nSxlkCG4npKQ4ehpmO8GtzUJ7ng14V8NxtDglBmY/TaVLtjXBhhy6V0VR4m2aZheI
CKNcI7iEUF9J3OqoHRUilGs3R+276o3K2E5GtVdHNbiVceIEcogVJFRFk3ANT63aD8Mqh0NmWfvJ
ol2xtHLdjx+5dpTL6NAgFXYFw2QENGHRHBnPUNLubTpmdsd75TLFsAkzH3cmEsmmwPyKtF7bKJNi
eU3e3qS2Dw6ZylaWT8m7lgi/ScsF1cBJLa3fhlr5XpMqRU3XvGVyxFxDLE6RX5GxRsM98OQ6mY5V
U9tyFSJNoCnBFKxS7mKGE1DUn0nMmVbSugpM0TMxTrZaKqcqnw+DFv4YQ+ajcvzyE5AdP5k0l2LM
y9tyOimGdMpCQcWzD5aCp0ollOMSUK2j62Xzt6qraDFRaaMCH8iF2RvjfG0ZFVaW/2HvvHrbVtN9
/1U25npzwLewHWBurC65t8S+IWI7Ye+dn/78qMyerOWZvYJzf4CEkCxZJqm3POVfFPgvCJvW3FPE
CIg9GxgilTU96zGDrOhGLeTjRmw8qzpVZrYpGvcFyzFcpVKcLwW1oyJPQAo1FN8mjDlqqAWPJk2z
IWpesjFuVqEawE0OibOzAOYjythLUmjZn2zF/tGGEpJJnvFoAjtnImK0diLwaZaqN1EEVKOONAvM
uznP8cpoc670rq3gQA9QykIxBRvbghw69BEwxQk5Jd8n1ZtV8uCHNvY8Hb1avo1i1VlosKZ4y4uM
jhFZNPV8F4tl0o6DMuxbbIyodzXbxJyOBriJMaM95NKkUGSpQJgzjKkBqJHIH5jJ3n1TXtYpVnPd
UnEDK8jkAeNUYuIbDgdVyF3o17SVp7C9o6bwZKQC3kZm7JXPF2iImhrI2L0mXY7RI/YlRPPGqmnN
S3+iW2taGShIyo0TYGnLvrPJho7CuhtMGmLx9BwH3d5b1GqcEGe2LMBc3GKyIxQWD18sYehV6Atg
td7Cl22eIXePJwzdo4sbnece1mEzTsx6kbm3wp2yx7u+F2TeNcGMr2JKoZV7rWxqr4ERXM3+EiwL
BidxKYCc5opxnq1dHGn9yXtz666mGhWfhNHfxoG84sLnCxfD5AtjaOCw99W1Y8aviUqwksWXfd1l
LH5FDkrQSe5x7qs2vWqBlkzcX3P53rFcXinhn6TvpV9MG+u80GhPcbvwFDOkUtMJubSsMnYpJtjD
aNJ3GT1q03yVGjMsBLPq9Gpc6nxNaVzX6AaP1rGe2uSEex6jw9W0deoAlg+QVpe0IpgUTWscaIZB
Oeh83Rd4zNHZaN9DE0xFTXGgakl6PPrqo27XpgO3Px+4uyXFmS0OezHTi4a3UZBc2BWsrWka8bCi
4uAltQKnCx7RruzhKiycbelZw1LKgOMtAcVF0u829qgArM4yPyCxBIFbzznZNgqWCjS56ZfurgPj
UgN8tAptQ6qqf0wsvZYXTpdZh7J4jPkXIEbQR4Nn+Wvt+8N1k4T7vp+vZlMmp9wF9zfO2BV0bYMT
gg920I82Vuzf4QlFaXSWJ7W0dyzE2y501jzbqUMLzlzbw5c5CMwjgiDPvVaAufoG6UwfJBDfZ7jX
xgwqZqTlnmPXpfIOolQLdnpC8XPIjK2y4DVMzyq1oaKa87iKS5BVuAlfBIz6YS7M7ZgjzkwW/AVo
RmnW8n2uHvAcFptl1Xf4QiGYrhB6llEEN1hFdwXAjlKCMCynat8k6boShv9g1jBEZvrCXFgq0i+p
jZzlfFAN3ApDRSfCwjsqJjNgi2GXm/IHCyWS5lW1cnKyu7wbBDMgW/uNNi7qVtFek+nKyt1iY0ce
Ca3rPeYYfq9im4Hq0CwcyOFvJIsN5CznfY4iMCEA37vGJNuxhxcYVC1fYo3xvcXFhiCqqzIft+ik
0+cwWmQw7Tc3uIfiUFKTwnW08zbOIF/NlmbKsHSPpq/OQOaS2s2rNEnrym3j669+AbcUCtbRbMF5
pF34rTUpCsVoBsQFcrlyIKyKaVI2VYXdQEGByRfwRUz9UqsOhVAF8BR5MgnM3XxT9vAw1/Q0Wvs6
qVGTRxMFOB82S+mQfIROlN/OQPVlQausWPJYixROEMOVQ4B8NlDtgRLImIpLf47cB6umITLQvJoo
fgUqEtdOIdaFBY2q6YFqJuWYP8zKfHNLEb6R23xYPlNa2I+5Z1HVVM0H+9tLZlN7sdqAKOumqLp6
TznTGoMRibzoRZsaXNahG9hQIw2Zt+koq7E0XGYgXJBqHt1W4omYVTsrIIhx0Gqo1bBl66I1obH2
GDDpyEX/5ssYz0uQ4oVPdDL5NWL8Tb8PdSq2o8vylk8CMVvvKUflb6XS82JF88kfrzFufnFFM+xm
O2suq1G79LsMsbYjswCQU33rB71b0oxVUWMWP9l6PnkeVnoxcUsx1wgWC/+KhQ7dLunpi6BEBN90
xWPpVeSG2WgA9YQUZ3Vf2bxQvBzbaWW53oPrBN7GnzGPbarmyc3ztT1V6EcXFbTUQj3olvUvF7pe
p0G5cwzT2IFRlSX0J5wzM/Y5ajwja18+mjWqI3gMZrU+1kVu7x2QByp1up1vEIS6MDmVn7MKZSZ8
BKIkMyrgyZPq9SErittqnJI7fIkDNFHz2NsrYotjUOj3KDO8mygub2cTUucg1bj1MrK92YXxkuUE
8tre2LG19Stz208ot2kvb6/V2wDwJGPhX5ERIp1MsJc5DV0H/wuWKRt3VoD0e/oZYfytLgvn1qUc
TdYwXdi98+wBvsug+sF50dPGKvE20N1uwDaNzM24cbr6I6DwtilqsBJDiY6/BxJjLinWVz5h91K1
L8ys2AaOSi6GMHD2gz9du+OoLnyHHqnlTwRyFcGBY4Ao9g0wCJNkxRDUr3BRlUBZR2PldN1LEBjP
cYGxQmqTJYdl/lVOc7aXVnLy/cZcTQP0Q9UtIMu2XWcTPH5jYCEtBMVm1dzWhosUQ4DavBOE1rZ5
7YwOx3lcCuU8QOqwa/QKmg6TwdBo1r2Ay4MzSrO2cIC/aGfKESM73CoWXrqPpelsKsldNUbz3e6s
e9Vk1otngLFy4/I1tsdvZmtcy9q+ZK+9Hfhmn0vfwthC4ZuaNyBWGuZgluptnH8dyYrxYkBHxgDN
kF8mA0T+GOh7NrD4t9Cy2EjGC/IR9me7ek+DnID0LLx2tmP6zw/Dqb7DGxxC1SLvNnpWEd+c3x5U
jjvRqF6SiH6Y1iT+KD+e37Qcfj3NzhJt5+c/H55//T++/uvX574G9vzruePSYRx2whh+8CdDOBII
UEbL4fzofDg7FdU9zNRfT8+Pzj87v/rrzZ9+9unp+X0+ajNl/y5qfzMlUIXP9kl+UqLwMC2X+PPh
+afn57MaecnAa3crveKB/AThx+XA6IJx++u5Mfv/81wvPFt4NNFXJ5utfTJjjW2YDTralDLx7mtn
rtJoD9rP0Iud3L0/KtRyXLqnWV9Zx9AMreOMR9nacwlpzk/bav7nC8nyFsfWdB4QCf/1C+e3nZ8a
FIV29hCezj+KLK2Po8SDG+hDouEvo9tzft/5lfOhyGr+OEnnfRwpiNt2DqErXk7j/HIr8d4q5Puk
pQVg2Otht2LnjhAzbkQEDqhsLWpFTkUz30/Zi6uS7q+O24c2pkHT1xNSvpjbHs8HObYAIsKinsE3
ziBEUJ3B5vZjNMBa5K5F9TMW0SlhA9c1HbOwaWgXIhqdIDa2x+sX/7FFKAprUYbL8vR8yM4SfZ1T
1/s6wI9e9NAbzq/0QY7NjV/m39OBqvyv30vPEoBTZx/9Elpccv6E82eXweKaFhr9icuJ8Pf4n7/3
86+cP/bne84vjS2dFDHksEL/dVLJv87s/O7zC3/47P/15V+fULpxs8Nr6fDrvX/4m0Xk7qOkPqWC
ABjNLJY/N0NIwcImOwy8h0EDXJQCnp0ztZcJpWfkpFDP6N2cZpgRUbr8lmhR7Z3KX+zZw4OTTPkB
i/L60ugGukoJffw22Pdhv4nb9GAE4FaqAikvJFbWvmd862vzh63DDEVaGvF1SqhfE7mQcVpk2SgV
GDbC6Rk9S+mTeXq5GlGAQYOo95qdT+8Dp2vq7W1N4c17JAArrpOBJc2rMMUWpolpT+Kvy6CvICvR
rO/zGuAndp4rjarvRYOGR55974PI2NQlGChigTWyvLcdJbo1dHnQRXbx2No0EKoQZRABkqKnSrYm
6Kbf3cJXjFIdHKpRPEgnvyG8bVZjagJEiOJ9yha8721RI3COBo8gLzP9CDiVC5+r6G5TUbCZYYB2
PQoaSx0dTKFo03ULGjwNvGNfjDg1J5C2YgMssTWXM1MLURwHrDK6HxNASbc06tuC3qKPXL0/p6ts
9oDQiPbDChI0qePKWUtPnIpw6ICf+oDREY8NXAggpuN9SYBVtvRB1kEQwSDqQPRgHm/Pxreuw8S5
zps309kmaYpDBcKB8KCS26Yi2cZIGAx1CF/XBw0qaa6dtPXqWOqbTDrIsw3FND2JvWWDHQ8LgAHF
TZ8AN3TS6gssA2TmXXRO6jYILiqXOqlIIostsJkR5GB9MHQxHiqH3CGgB5vgDndyBuOaPkHdt4+V
SVyMqPR9m6NhMjXRimbw9ZCIy0G5Fvgx1Mxbt7gyWlVtB8u/wcrxLa+Wui2ng/Ev3LNUGhdG3CEZ
mEOMSfz8h5NGJwxGIY4HlXEV5tTQ2M7QFIoM7kkqrwNURpTZ16u6oRxQAYGZygAjyER8NVv13U6M
fR5AruBXrygHMGHC+TYz7Ifersdbao8yIFhLLBBgtuV4ewc9mopiCGK75gRrKkkOwiULyj3j5PgP
ie6tO4y6f1gSFn+UPgUEKDDqc3C7+qVvTORS2vlLuDcCQZowy3ivkwXXa7fvNAOXxG8wNm5FrtcW
kPgUTjNlzKqmMoT6/YyYVeW0tIHANrljrmljyU2ROO9BX4fPBeUt30cEPByibTUg3OZT1936mX80
k+hAMfNJVto/VNwhw1MGpc7CehJFe5lmHhg4l0VUZwO0Om3texW6+7b0r/Arr49a56wjRXakJHBl
QsIam/4Fj7pXs+QMshIQbObflYW4bcKR1I/73Rub3iIUVN30IRLbuKojeAKyoYRnhAI0DTisJAIG
Hlv+1zACVD3nJpo6YUbQCQe4Df2rYsaRw2R+oB5hvJOugagwD7kHwTfoThqE3QCxp6mRVGI536oB
Nb7SyAIwtVn1ltmUDRoUEtfKRnxPg28TlPYAvyQYXc16eMjaGpRhDFCGewuAuQ2Na2J6BPwEoNsp
P7VOFNw6HXtyQFtI6yjYjkq8urFngobJwV/K5GnSUbdrEtJwEToWuvP+e0sJrRMWkhgSeNfYcV5V
F99GbYl84Kxgz/ods3vse2Ax04XXU5myAkBT/eBvrXmUm9Jph8euGGhbDo9V05hgS8PvUnUKfWyl
tq0F5ncUUhDD86F0icG4dAsTcfC8VQ1nOm2yFr0TfGaM/oZTlGvZ+C2IUUofemyqXY5GJW18kLDj
VJzyYGiRzgNNCpBjNxto8A8xpArUgLIEpLGNafhBKoSFLCO8KVIi0XBclBDo3m392G0PbWDeVDO4
MJpVT92cQmrq74ammVfSpfYxlQJ6oRno4+B27zFKqRTa8o8xRpJwqMOcKM18Nsyq4a5j9WVYKGVW
7XQyLRdiW+dssZCkhF8oCjzKwVW3w2bIrMaHsZXgwXVEtdhYz7KcTy3gGozos6sFZMbIdYo+ukzK
OdvUWXZJnfTGMM8A9EhvihhHlKly6l3Xgv8fxjk5TjVftDc31zqIEKfBNpYywvjiJGBA0nG8Sajb
H4eSxkrmQuMaYwVpuPAO5pi8DABenXF8SW2a6aYdX3WzAT56gmphSyhMZq1WgQUUfsLQoqvj9Fht
pyG7S0vBmpp738q8oZjfQvG16+fENSMwM+WDTVMrn7F5r2x25sxwPuxlqtqSFk6SXdYDE4iaHdHe
PL75ZnU9mFOJaA5XH8N4FyaUbDeDglyFj7iUWwKorlcdwOVkFUAEVED5uOw42Ijb0WaGBrX87PzC
7KKNVzn6sWja4OSF1tcIO+ptXJvdEdMBgFfLQQwJZIogfwqNMDyGWe0dJz1+xacZWkmupqMg2gNe
wqE2rGBjZcAJYnBQp6TCQ7PClUEu1UO/kbtx0Z83HfKCijzSbQqxMxeRz/NB/uvR+enPU1x+YRHH
Puab8w/6VhLOjcuZu4N4NJIUkR9nMNcu3HJwkV+ysT2V+ZTvCB/xHxympD260uUhjXQE0O1crYVn
IEBSe7scTcSsflEB2H/hgfM8h/Tng3YZCnI5nJ+GhksFnYRtrdu6Oyb+a4Cr6/zzpFTTDPOmnZq7
cBnhiWY/aGP8yWxmC8klSUQlkS4plsP50aef9S7GiZ0NwaiWMcXJJXMyzkL8gcIfoU2s66DrSOjO
Atq/DmeF7C6ygpVJxxnDFZqde7Eos54lUoMkIGfJzd24WKX2yyF2FpH78/Nosa6YK6oxXopTx9nR
enb68qejdVbf960rDraDYpG7HOYUIK/RVulqQP8fpSrEYo9dCeusLqyr0ClYIGwpj9Piknt+VJuG
PJaDXVDMoBQbLBqxlVJLLGaRcvDsfA7nRzap7trWQLjC6LK0KnFsG1ccwbH3oe0frAo1E5kA+g3K
EBJ8KjQmueqetkhxzIVb7cLYRZSteZkH4jxyvWxF2wArBrcw135gQNlxGoVLrVDHRsX1umMPxUEI
9IEjWSoX6WS0Lr3F42DRE0t91BRKAKUl3bqp0XKlenIZ+pi3pe9HO5E5DCePlHfTRgZ2ceQV58NZ
pFsMPmD6GQe3f8nkOnnkruuUgkhdu/kp7wX0JYMNDVUvHCbjMY5AOHOgvnooWmzMR/qjx3k5nO//
+amipJhmFHO43QECest3QOT2z4M3oqHighVYzZ4BAjclIZKhAlQ67IoOxEtFwOstQsK/BuD56RTD
KS+mGcu/xn1QangpSzh1/bxgJeM5bvATHd8U9HjWfecwjOXpvzPdN6FujfFaIkY4eweKO4hvBuy8
1KwRn0x2ODklGwd2mPk6f4QkEDFlwg3wavQcN95j9WY8FidaUyYgVZDaSyyI5nJMQLyC0eRchk/z
C/JiH+MNHQv/KXzMwHrsnAmF01X2AxHFZVKOO8qedBBLeEm0AqYLpTc0QXDEiBGOpBv+NV8Ex5Ag
2bKozw/oSdcDQq/bDneffh32e/N+vmnfC55OwAYvNGAIJI7oAb5Ipq/A03bdfuVP2fTigH9h6HQP
GY0mYQYbHOCNfRm9CbIY6KlYjzACKT9h/3SCO9XGGyLnetzBCJF6G1rvgGGQty0RGn0UL3cIWG2i
24523AU0Y4AWjwaVUmML7TxehKbcy+k9uJWXoNMQLtgsfpFAdWi9fpRsZ+nKfrA/rGv5YLyqo/9A
PZ5Yr4GOpdDexebykpiBZUW+xF+mG/9jhBv+ZUADu90FlyLCou4CXNbAom2TSG51hbXxKgBOfon4
7FySdF8UXxkHMOBnuhN0jS7TU/wG47Jc5f4Gd86ghlEAIxa8BcReBB46/N4iWlgr4HEIRQ23RGKs
G0DivbtL0Ba78S3A6er+u9du2wmo/OUEz9ut2Az3GkNi58FId3+Qa78lIgmK/L/yLrstorxt/vE3
6aLnTly4/Pzw8Y+/ATwxLZNwwnJcoKnCsmxef/92HwGd+cffxH+X1TjEqRIQNc1jidN4vUl+GKdi
n7x1x+AelVNs5Qib/dvIWU/ZjrKic+leze+MEOJaMHrpou0y2YthnE/YdDDSRSc1Dnahe/DzWzQ7
hxIN1bUydoYn6bETN+wkkL+vKJqADHyef6Dut8222QsqHFdwQPflc38X32eP5XNLxWEl1/X3+Ihi
7df0m4bgsuuv0yN7PzhMkwELsX6vdhMdiZ1zx2IG1mAPbAY6NfBpePsKYtO0k8NKr5kdK2TeQJbO
GnZU+4xH6eI/KctLu9/gzf297j/sx+wSOd7wB8QECA3ODxhQ1ryyT2RpawTTXuI3wJDmB3Vr4K/D
A42Fx4ovHaoNWsW8wqxGr8EA1g+U7ABh1r+07hiyLe3He8Bm1RcgFu51scVYewtXl9pwyv07Aol6
cSKC7H36BlZ/a9ypZ1Qwt94m+D6/2RC71S56xGO3vpZfXbWJLruDuQ93+hpeqH5tyhX0qQ3U+/YO
GUAAz9mXAmURWC8gmzbAnSFHMk8d2ABv8WYVHXILudYLZth0s0gAPCpz9R1hssjZEB2s8f1c7xGz
ROyTDnYIgfDULcSLEzwF5NQ34p5mpQiJdC4pkaMuvqg3MGyB8V1Pa6KMtVHtUWQ4cInBVt2Kjyw7
VPvxGyk4p0qHamcdq5fp5L2QV+6I3LbE5nvcmCm6IbRw/WK9giQEIbo5xjv3p6fD+/h/0M77TyN/
Eff/t4FvS1No27E9T+o/D3yE7BsQXXK4lm5/DWcpXC9rDMPryfG+ygVhehGh1vUKbQZkE0SjJxhJ
zaL4vWCVfzMNMUL4t5MRWoN4NjXeB59noRW3o117/XAdSWqF/G/NAx7IGESj5tzAsGH/WMOzi1HH
oA92U7Y3AQ1caJZP8Eeim/Pp/H+/i9/5XXjn9fF/97u4LLqoib7l3/7kefHzt/7peeG6f3eFLT1P
K9wAbMvGdGL43rT/+Jvh6b+b2pX884QpeOWX64VSfwdUIU28MLBQ86Tn/O2/mqJrw2XJ/rvradf0
HCk901Se+H9xvRDmJ9MLIYQC/ayF5VhCO9bncR+BlOyKSNTM/p7yfYj9OISCx2pOtsnkRqRXALex
nYK1WoPlGTPEGFMCA2gAZljNVyE6fRNwkQvPTi5dgboshaSx7ay72s+eRIw1KVH4utCusfHocK5b
qv47v4Rpm4+4kQvcyHS7Ay4EkUXWL6mm7UA9o19FJfLVXZ1BIfzi3jRhlZCpNIteK9IuxdfUBuib
x3gL5504xL3hrUaL/rPhO5ezRwgzzlRtS9zSk6pDkYUdys0LDyQ2J1Fl3xagyt7W9WNdgfKsA661
ANa26qG6EONKENcAJ6raJSU1OgzTe/PQBagUgtVBo17RxjCQJMgQCgvz9FuZ8QF1OWFyhWLsVHnF
ahqr8SRc4mm0GGlr3NRTszdFgdchtadN1A97WmMfQJ9CgbyR5xgBuAB8wt1Cqm1SjDgaRmgfA21D
l5u0wNN2vc1EjwxFhAom9Xr8C21/4wZOA6Zfv06JpfZ/vRaJfx8gWttSW4wSxhyooD8vjPHk1n3R
l9AelPdothA1zofUBThsgUq9AJzoIQfc3ZgdJ6UJuebI+efN/Otzwevlj8siY1VrT5lKaxOTGGG6
fz4VaQhzDJKkPAwG23xUoicIURmRcqO7DWT2ZHj590inv7sDy9L/h61h+bOOksJxodx4tFo/3YG5
s8XchHZ6aIzo0qwSqIlPwp/hlMf1pm1lvZsM2CLxMBPW1ojwGQ0AbZ9iEpdhH6pifv7r+yA/7Q/n
M9KeYwqbCesSsP35RsSmbMDgN+lBh9yIOAeY1Xgt8cmA3ECBWoxBWQXdyHTpggNDztN5a6TJMYxh
so7Klshdet/7kWzKtsmfPDpB549aehOjQhu78eOHvz5ptZzU59toaWG7Wrhssu6nby9gBkR5FnPS
ZODbCH2ENnanTdsbhP2xLUA/4fKihurFFiZwzYB5GPkmghSeWVBm/KhsihXKaw1C5wL0G0qVUfWU
YghfjQjFFGzSMkH7r4rf2oKUJ5UNaE2/wkvbmN5oKl1X1nIjZETfbWwR1SsAJYXyXrpVu+lS7/E3
V7wMjE9XDJWEK3WU6WF69OmKRzCVYZaYRFYt2D0Dm7O6ivDxGZ5Cd5aXynMhiyAuakodQxWZzZVh
YCCbzmgTlYMTbEuaR3XfZ1vHBptu1tY2gnoWjWQMcvQe+4rOSuxfd35C+6ZkEfDKDg3z1P/mlWBy
rK5KjlZCJTe3um9VMc77GvzvRYE3R+WTOQZ6o3v/d/OFzenTZZNDuI6j6cZwdD7Nl1Q0Dt0M0Ldt
7T0WXjdwy+eb2k/fjM7vdtWPHPJrLmF5jQ3C6vAA6w2gpyZAYLqp4XDZJzh3iM0BFr7+zVfyn85N
CEtiSYZ9kZafPJ7qigpOW9sxLYC9WaOVMafF18Kt2RIa+7E0HIR1qfuetwPZIyNnL8TPwCYsT7t+
NSCh0S7TvJOvjRO+ofCckGfadwzLZt2BbwTphHSlmOsfljbhxsnH2ZuOFrg017qtAlHvIS2Z1Fxr
oI6gk5u412sjiFalKDEejaPXCE7g1V9ftvj3JcwyHVsIT2Bv5djmp+g2CeIhCuyS5NRGq8ZKEU9u
ZgBBdgtCbY7u8kqtdY7ASatOns+TmQIw3PTwHgh6BiUDPeLfnNKnfUV7FqfhEfoQyljC1J9OSeOx
KlD/pmYNSIlEfb4xQ1vv6iw/5KmjD2GL+0/QmyfpuagKOfV1RDdt1WTid2eyTMM/TNPzmVgCupom
6dWW+DRe46y1jdpgmrYRjGn9QQMHCZs06LZRTGtWsg4lUxjgqgnnvDTXRYH6ZJuVI85W6aJI7jyl
rvQ3YTfbW0tam4KW11/fLfUpPfl5jsp2PZudj9VkuZt/yMs7DGNruxhZShrrGgS3Rwk5WWsPE23p
Nq+KIkRgZicnqvx9Gb45PWgoa5AmWlCYDnv6I4khtLjlR0Kv/GHEV8GsaS7HbnYrDdRS/Qi3exwz
FxBUhiuxNJ66LkQQa5LNVYpxJzRTdL0d+DN/fWXi07awXJnAcU2zMzgSM7dPM7Kf6KJWVos3jkaB
qgKtFFb9dIpcl1pSA49YtYhASNQeWlERVqT0SX01ZUfIB+grOOh05XssNo3fzBnrU7SxnJh0NDdc
uRgUm+6nAdoHdl/MvoOQXOztnHaibAUAkr1+erTMIUamMxlWUTLfu74Syw2kacwRAMd2lF1GEBqw
sTm5tW5G3zjglbsuSmDAWtJjnlM04+je2IAFb8w+q7ZOb8MrjFzkRw17H6VR96hGU+BoFRvfCggQ
lkLCMZ0AjSS63OhZoEGhO0w96K8WVnbXVfB/pgKJkbag017JcFp5xVBfhm774ffZfEq6Dr+QRNzk
Pd9jm4DIL9tv7hxfjfLIrd4UbZjuvaWS4YHCNhK4q21BA9JfOiE+J3L311++swzbT1PPYjB7mPvh
7mfan758wlUfE1/D2GvCjz1oe3ZvPFnmmQtPO8u+VVl/53tYiLh+n2+ryk23c1aVW1tQcIPct2tq
CE1eMloHR6u1FWZocrnmeuqLEgH4/DvYjWpr6+CLn3rNnvnsrgKvRk6XMPNi8IYIizewZX7iY8Bg
ljdlX+uXEkE0f92QOV0WVgqmAHuHOAjtdVyjeaJy3z9MvaInAHS/CMnPU2qRxE7L+jCeBsj8ZTf8
GBpUlKwBoEOgHSSbsTlEPlaTPzX1t7CBeZsOE9iOxWEC66ig8YJ9mygY5UYI5cqvw72iewDObqY/
bvTwiL1XKzDkXV5Qo0wgQFaQcWejiHGfGrEAsLzfVCLEp/2SSQCd3FUgQy1iVfvzF2R6OcYLKXfJ
iNA8afMG6l5u7ssRfsIkkGC2IM5CtAUQQdXJHPNHG7wFGITiLrSQc0odCewD9iiQTEAKTdNu/noI
nVfnPw8hiiRMTwcbY46fk4LIkAwio6FEu8TC1dAjFxQEm8Jkb0c24WJgml1E0bQd/GLeplDRLoKq
eJ0iwmQHti1OvzBzZwDRgDiD390/9W8D3DUdx5WkDpbneu6nAT65jdVoehUHt5Z6F0WmB5dueE0x
r8VzB/2IEp7ZydB0efMsUuhL7bM5lhc/N72wCtZ/fbvUz4z+0w1TCoov7HVTcWqfotK0Lg3ZA9fc
jyqVa0s1WNaPhF0CO4k+h0wj/W0bRvllEEUhRh/fvVSW31Txgu84rhFK1e8dCmGGEWb7YXbxsim+
E850J98Z8nXk29BXInULHWzcDCGKIBbLIjo0zIpegLDt0+egwwa+D1twM2NwWzv0JDJmNaJZ6ioe
m4+iLOIrOy7KfdPOt76E9tIEvX90uJPbMKDMPHu92tl19FbHYXg5WpBsEnC3Gy8mCsY0FHV65xbU
fX8M8bLcY61FZ8p9R4VfIuuuMcXUavT2VR6cupSPij3c4CztVEAAg3vPhsoG/GiA0IdShvSzCDcF
H4x2gY5a2Dc/+LrRLol7tZWT+6HqMt+kMOOPPbXclo71RR7OtEsoocrMtU5FENEcCXX8KN0XbnZ4
pfLh3je1v3UG7DAAfcHXIYFmk3PFpV22ELHSAOVeJ8W6t9EHD5ViqOuBXLuyrE9sqK+GM6AFNdJF
AqOxsWaaHBlMOgRZqFwEU0zrrUhfHIHdWASOH+4UiDXSpvw49/oly7VFrBetE89Zl4lhX82jO54y
l3J9xe679zqITkUH1NYLfdxvat/+OstdoiUya/2Ego/8Mc2JvO9SfAhmmMCTMxn0qoFLj/ayh9ju
zh4gAn9lEbxGAMW7ErF1aIbWv05nmtNtjnZUPA58k24P1jSW0JiQ3qlDUBql46Hb2I7VSuOcegsn
o1orDVdcarEju5G7FjYcm2hnHGYNB1YZvrmGBvMcCLpkU5lfNwPuZ5FNxb8yx2ZlWvaL24I3i4O8
OE6R18FAcd+B45fb3BmSS2pAGUEvXNUsHutH0uZsa3eIBJrWBKPHKFzchRjLYV60B7sePgan73aB
AevQtUr6OxCDEbosbyheXGkLd4fIaU5qTLK9Nw1Pmn4lErfMaRtQGWICgHpI9Te9XHDcpX3SHmKk
0dDYQK+dndT1lRmn4VVio88r42Tb2ciPCoFMfGDZ5MVlNu7tSN9Jhb6Jk4/Eqd2I1UnRwbMYwRym
fhYcx6yCY3GGijuXTlqYd2YlTmFP2tjKzc+gu879bex1yO+LTOJX6GDikYsdKY5EtBhulV+LTWDM
VN5qixjRAYdSO1jXO35Cn0+nX3yRO5um8REd773oFvSddTE3bF/KfS76Krqr4dHAiYb64BcmLoJi
Es/KZ0KG8kkawfgsGxqRuskWf3e8DcBQSFwskSQu7GaX+IF/2RmA0ErX3qYKvkYyPvT5ZF8RA5Vx
5u89w5p39qhv/i9X57XcOJJE0S9CRMEW8Cp6J1Fe6hdES+qG91VwX78HnI2YjX0YxkhNORKoysq8
91wGutFFFN+9GKAbO6gwxyyILnL5pZMueDBz6a+wSYGiksisMMvT61zAoH0cNfjsHMDf466x4+je
mr5x2a2npjEvWQ/RyEmrAogNQzojLd2zKFEF1tqMdsncvziFBSkhTc/9yGRVGGzlAZkDjOfhN3ri
3JvjJfTgrQGnFY/GSNLD8odXbYEivPfbDbCc8c2v0emH6fyamdaZ+tHYx0XZPvgWv1wWJeF7rOY3
YxYBLoHAvMyLNDMWsJWsxN3BVbDfapAYK6OK+1Nvc8plN0ziDDZATFpM55ZnPEbRSiaZ815CEVhj
lC1PkxXZq8roxCfSWEIpMu/aBbOz4+jO6+TTn4BlgfjWw+loMj0zR/+7Gux+XUYYFIx0ITV78qmN
zODZAz+EKjZFHOpC4cuhIVCpKUrJ+0kC1fNpKY/N/OG0LD2NBn+dm7Qmwj9FT9eAU+OPVcFVb0As
YLFCu5XMLS9hETz2GSFYvhzxuCiXE04Z7TVsBYw0yLBjUnUkk+9hbB9EhSXISTCsV8qud9lwkeED
byWZeAMRFQHBdZUw6wNUCqY5Rm/f0yb5MClkCleBOY6T+FKUOaBSazfnzaMbcw9WrW2s7QAbaZ53
PbPejuTnYYTXoXd2O/wuK+dNDaK8ZGm9xDnKZls7BDVnkH/ojN/fvuvYETkjEh+q4ji0G+FDVHDM
X87YslYNbrmKoY9YE6S8vhT1Ze6sg20XcF1t6PGWVyDMICbU4YIWPaM0Hwn2to5Pc5q2j83kEwSA
eGM2Q3OndP/cFh6BKBFoviJoSeQ103E9V95TPbXmQ0w7XGofIYTl5MdhVvNdYrfiYAYVnvOoh5cg
8LcNOeW3F+CP9PLTlNR4Xmm6gkPCjlY202Wo2tecGV6Y2f1Hrn8DhfFWnFjsu9bPSJDFNZW2vMFJ
IUCHuN6KHlS7Zb0AC5Mv88kSK0brnkvPS7GCIxVIkoHMC5vAgSqL2dXYBNHf2s/xX8pIMhKhlgSi
aQ+pgWCmhNmAq6o0bclcvArvuGIPyOY/5kCa51iKapXFaKlUg0eXEhCdIMPPoFIcI7UCB5eBwXkJ
Yk4PwaSOhYG51IELsBbCcxl3+oyS1SJMrHukLVC4TgJ0u5dAdQeWAs1yqu292ZHIgBvZRDTnv2Zj
8CN1XF4CJz7OBU0uIA0kZlZA27JwOs1D16JzSDcgb2BHpC6sbRIwKi8aH3KnDHYBfKOi/4txN73i
pXjKHfJ7uoIZypTFzTpHm1zLPju2nQvFecTDLNP54OQBaVnMcBjiIhL2CwDQpiCsOkjbNz8Zfg3G
+1h4I0A9jxYxWgM/dJHs0uBgHQfFafsQY6gM3TZ8rYdVa66NUsp9h4J1ZUWOebaKje8nz4mmzcgt
17HpMkyeomIZ68w7m9m+l6nfqMiPIzvxOBUPBv1vZCvY1tx2Wxk5Wj8fZuMI3m3qvLcIm+am6TAP
mXP4KJvgmBVwBj3IEvjg8P5NY7TVqsaODqe5pXbatthXU8d9pqQmb9Ubzro07qIEwcnUz5o2DFC4
TVjqrzpqoWLTjJk6+zOSOD3HEN2Ak720tEbuhKE/9OAEIABM84BpD4ulakpKYmQw3QQ5wggp27C4
tqJO1sUsd1mC1kOgUGd5A4g4ZiCPmQpg57dEspIm3DS8zj1imfp96GuIo3Q31nXO1oyA62WYPyyt
ik0W6WTt2BX4xwwN7ygLtRma6ace7JH2rfdjOvUbQiNQVWMXbkJy2gyfciLUaouFZ5P74jOJ7W2T
dcMmb7tdmkA/p8MKOSUmvsYazyLAKTYPxocDHTLxpt+c7dG8NP4u7jhu5+PBL60eNiwWV11aZCLY
3SvSJYpjsKk8D04LgRNRXH+Znn2S2BABmM7Q/KlI+pKWXertkLAiGG9iVKVpABXdO7UosJN5iVUe
jYcMf/dcSwI+ozspl6wwiXlQ6MxdjUV4HZDJqJ6sCpwWwzqbTZitdP4huMQPEN6xFeKHQ8LIwUnH
8pwvzaCgtn4nur40E8ISlVXn1si/rRLVQHTGBAmLccJvZQrk/lRu9yrCmdM6YF7i8Cvzga7K4rn2
2r3X16+KfgN8epocTcAh3Snv2wy6XlmIfRCx8KFJJpQl53YZmvQ7w/RZDGQ+QR2JFQEV9BJhGYeY
zyODPNAsMte/uqooHws/2McsBSRPVQs9kwtQ9Fa/a+v4uW7hOYEkaC+MALklmhHk4tz+ojhiy+4B
o3lx8IrLk63TLHd6MdR0y0O/mGz8MpxWSVFSqiwf3v7h9pTbh/88LPK6RNI8xfax/O+AA1j54FaX
74Jiln3s9sTgZve5Pef28dSIZFmFTreP/nmiGYhgG4zi/M+H//OjbiK+zEdd1sRhuDcNIDwV4Sd1
U/BWLEaif7+zpWoLi8TyG//3204dNoAcnt3tk/8+85+v/OdJ//NdosB6xiILGc1aDE63X0O4Cdzq
KI1W/375//1+t2/+P9/m9vHtOf/3wt0+989P/fc5t2+Lu+Q16GhGTdElcjmuQ2MpDm7X9Q9Mhfd9
ijpgkOPvINdEcEd6NxoRHBo/no9Gi9EVMykZCaLCW8uKtk07JGCR2Q9X26fAT4vho4j1Ns6S331W
Xhbf1aGrXcRzagsWz4YjF78NavS41LW/ESqDdw1nhpjj/j0iTPMiCxzqYggP0B1LtjbyuhKMe9D9
6g4rdn8Vc4Y5LDSKQxvGR8zX5bli9u5JNE5+UVzt4DB6Pg57myMYB5B4A/4JSJIl/nZxED2l4qsd
8KNbGd6rsgVTHAbOuPUPc0l9bozz7zbJsQ+T3AHDyhQQ+TywGA3dPoJQWE1hB15yNx0OeIeIVhjE
KW3tx3Za5hAhZHt/PCtyI+okF/uqnyWclpyjlK/0zpPtLna8F3AN9kVM4wqkUYX+pY+BI121BbCb
v3pd2j0CpXpBZNn7yDWMp2jTcmJbYRUOV40hJdMuXjQcFEw39USlml9z8ZzQ6l63s/z2e00wpB2s
QJMh8x8OHpcBGJqfnJrNsnk1VDyArqlJFZZ5xMhNXRBOkNxigdwdS91eaExQ94BpqQoDPGoTPBjA
cIrhQl/jtzD7XSX0GnfTiDWMc1A84BaT6jW1Q4J8ggKpJK+eHUyftRlcXaZJZOmYdHLRGvYDAjVK
xXYT6jShR5s91nZIeEYUyP0YTlcnZ0F18ugUkzyJbed+KN38UIYDcyz73eph+3g9hUgjs4rflna6
nXbnlhP1g1+RHbJwNMKEkExIESY3NvZtVMIhTJpj1GXrcZ5SvjY4WCygIP3IJrEn8ZpZ2FT82Uj2
M5Zm7ENMcjwMCxnhJCa9h9Ac/F0JGmL2pvYAH/Nix0wyp6BcSwhkd4VmD5wMwEa+IBH2Vi96BpAh
YzJBaVpVuHbnKNnXZvKTjWW5LYT9E05pjNp3MPem8vz72MZS1S8BcmmOeB7dOwTg+sqf1l0Kpgkl
c+V7IwU9nsg/XY7AxQhBicEuM2Heu3qvY5LrMS/h4VmHhuaVQVJsJuOpDLiwQDqlz3L8cURHpOSS
u6BG4I6FJoaz8n5BIIFGIL/S+RkcX75vZp8Gvk3Sg4+TA/LmHBFO5ljzb9ehkiyT4SEvw5csIuxS
kLItZ4JFp0PmGlD3YKg1wM32vfShOTggOOrIZ6AbugR2zEG9YbP7GHXJpW8nPjWzF9I1ah7slJQh
OkfEgmTZOTSrTdwyERAuDsmkhfw5Ne3Jcipzk85fvqB1VpobGybgHcadEsajfLc6+KRjTiOJMd1L
12WPy3hg0vjApfSSrZ10L1kXnV33S9jkQ9LlubYzupa4wDmGRwFMxFRClxFECiZR/9DmQAxyqyh5
a8klbhr3V6kli4aDc87ElXKHi4wE5aEgj65WH2YW43gxx5225x8BaJmS+dmqh13yV4cRoOXRO/Y6
INFLmn+5AIfVMObUEKnzZhIOG1Ln42x0oG0aKJ4D28ImPsP0tS0uQKQocZ6T4UCDn2MySYMTLL7S
IqYu/6LGGFWUnKrcOc5ebqwSFazHZfgcWe1TUIK+ZsF4y10bskHyFghCAKyyPnaCSDwsu5dKjrt+
to6WE9BFdfqDOyUvRmJg/jXoqeIzNZjnOCQT/LgJgTIVAGNkSsCWUwvccmHLjS76l5S2hd2kfwvD
f/QVmBcVIg2fZ7I4nrqiIZ2+6bhHJhB5GZ4e1xIbhgUQmn6UbVvYSdW5iJr3YCILKQW6sNEDetlZ
hLu0SJHYDvTAg1B5GzgtIAsNctKqmXoGU3Lr0EwwyYI0+THZ1FVXFGvRxRD3iUjf6pp4bFTuv0Nk
EyjFMe1NemJ0PUdvaeb8sZqJYO2l9TTP3jEt2fi73JJPtoq3EnfaiH/RbaR97rgD4tb46lLWh0F+
GG3JgaW1qkuvFDJn902a+iiaX5MAUGRb6C1VMR2izriKJgGvZorjnIW05maJ41oyOwMIRHhQ6b/F
0ZgsGKlPj0KvUcLaWlpSwoe0y4bRe5nJeDBDewEJ+tSZDaoXI11VSQXPKBg4zxbMSat03IsUDHSu
cg704e/YwRCX2QC9dV5dEu3+0jRwt4HKGH3IHU3RD+hGmLYD64838lxtwySrOCQmISaVOiUaZaAv
TPIVVMcA5aZvlcBbMczuwb95JecNP5nEdtAduA55VNhSV3MYQ99V28avaefBKj4PITJ5c6iiTdio
J8ujp9E4+UuHItgD9mizenJUTcgI6dtDnoIKbuPliNd11lFVCuIH53pfL+mz9QIU93qxSxwqfraq
o+jAgKbJxHmwBQGflsh0BZlYwFH+hnI+IFSRO0oRluWByfbctYtwHsSTyKFsLx2qAUv/NqjYOEU8
nXBp7CtYzjXKfQcRPQunh7diXWYI8dwseYWJAhvEGv2VlYxXy5leyrKnKWwn+CAE3TyW78HrV0ZD
XLSM7KPRYcPpx2rfeoHCM4WxBR/gul9uUhGE+YafOIVpsWPeinReELDqY+ZJiUkadFqutGlQ00xW
ssHw5sKxowNCs6JlDAPRWw/nJvpTJkRnzK2EcwXSbUNP6CnVJWgkE7OkHJ/nyi5/6IvnTSxWyCzq
48yA9h3X0Lt2lEeToKM4MpuTMTJGL+tDOLvUQG2+c8NgfsiJQ208Q564iX7AKPvMRTL7OJUC0oZt
3RtDEQMVaVgaeusjMpOtf4zmwtlz2qFR19W/im4EmFvV9wmczfuGIJ82hT1DNT9sOymwsDf21k+x
qwKqXHNw87B5CXkKrPQyxUWwn8T0NIY71HOwldt256UtHOchZpP4ZXFGuCs2SQ39rTAB8FUGIyEV
9OvW1gTl1M5bEwxPU9W9NbA/ydbw3nU9koQxE0UQEmllqYuIKUmAzF6Q8J3grV2NruUVGDA2qPjB
4/YnHMK7T90eSr3bhGsARhun695D7QGineQa/p4JNYatERQ5XEsL+rvCOOZ2iNakWfZHMzpXo3ph
ToBg3sDuSd//aTavqgX05pgonhoVRHcOoNA+5dfRtdzPRntGH+hs+rGn5ApIsXa95j4UdXxxi+FJ
mz29z4p+JJN3gIyjCp6LDm5DCfh6cVbRlC4TsjrSmm7KP5/UPeP1FnGQJSsGS/k43JE2X7PF1vZr
ZDGj0pFBRk6XWkxkBmIS5qpca6eCoxRwmN97RP5UcyAIPeNBwllDfkfplKrhnwcPKvE6liTluBqP
oVweOkxochb2viuNJTFDf6D0Az9aSusIe4hiUUEDVkOXnAbvVSUxcwIjnz9R524yW8u9mQXjsR5b
FGh2RWiwaI+3BwNL3D//x3blcXRwQKMun4PA544NVCUrbY8qlrQyl/8L1cAQ1Rxgslfw5p1uao4R
banjcPsL//3Y1gUukchn4loAqT65Gp9RXytYSIvDDjQ9jrSE8wOpBArqHHCCdyuD8EpLaErr8HD7
meAsgSj/++MTum9dEQb7tPAGbOUdwF2w7LiUZuMZq+Fw7D4ZNBOss/z77UnjiOJttAyUBXbIAq06
w18h34DUW7orr+b8EUlR45VrGaOXsMJah25E20/EQcVY7W3IjmWDp7FMuBhLePKrqaSs4ArABiiW
h6wr8uN87y9/VOGAwb6bieFO6jA5BCFwEtpB+3/+cTm/80YyKBy/ALnXzMBufj9lg/BTBX8Jw+7H
cTli3x5Stor1SNvqzlp8elOiGyD9KYmC7n3qFWhQawXPuKNvCaWFOIHlITM6JDOMy7EfpvO6UJN1
TBaM6GD41mfmzurgg09Ay+0ecfX+brzG2Ngl169SxVYvZtDbA/3staklpfLQEOKah1BvK/Xff7z9
X7582ALcWnkKok2pGXrGxsQmvvTWZD++gchklIOD3Fw6OFZMng40Zs8GuzOrT/a4T1bAb8BCCKAQ
0fS5S+FpIRfAOGb04m9U8em5Hx5z/5SF4g2UP9PMsKfLK95mzrV3SFav1mi/4wZ/c/ukW6kQQl7h
PYUkNU3zCEDB0gdq4j9VRN38K3I1uS6MQ3EdYpwoywdpDI8oMN86KKPIdV5HjwpE9r9FT9jGbDYE
YjZf0nF+I758HFuPw2YtxhWapUOBSRHEGmvSQMvcsmxYdQoBO6UZMaEdoz4AjkdWJXytcjpn8cyh
bvnUvw8d/SiGDjo+lMDnb5/PZUPOaMqZffm3/3tqki8X3+1b3v5ZaCU3IATf/+95fdCjr7998va8
uSOlUTTOpcoKpkIl6bkwCnMQueJv4w4XJ0ft0gTJR8gQb93SbSrqyXiVVAB3EsDlsW8xEOPXS0P/
1GoD2WkuLmNYeKQWlI9G5z+ELY6kFgh81xBHO0S8IQUw5qQPnxx7mYS5BliwgDMsgdSuvXCafUYb
fdIwNla1fOaWM8VfEPDqgQzQBKLexq3ai8nicfbk0RmSfO1n8XoK+vTJLqqUip7ipqzgv3ljehq7
Yrx3Y26rdundRXm5cJ/VV4PME5+lxFdMmnRaWXujal449ktqOlhursNyp8TWQqO8LpJy3njafAZL
O+4dHVF0h+zFPjUGXvWFbnlvtwGwhqa7jnO+azqhjnFoHVo3JrbGD9pdimsfmjfy6hjFdYzIfEcn
krO+Mv9KOXKPOouFiElSaqcf9VjRonEwSrPnT8O7MP3+iHf1N+EDxKh63neX+xfpdXBK8yuE8R/H
LcVJxMY6is41W/nrkFk7kXXuAVv0ahAUv1O3U67fA4yIX4vWJySoYlBnFtMPxNW3xrKjbbMMArpK
3nN3vCZBjN7AjNRdQQq8r+KvtBs+WO35E6uDY1ucJeL4xQnGqyTrTjPvn/MRi2nGfaaGettXzcDM
ZdY7JF9/jB/OWcM59b0X04vg6ySRXOOdeMFxoo6uA2LGUDlRy5H8W1dDuOvmS1gSM86k7cgcE9wT
umCweW42PzscVgrXMjEUv9ue8y3LMuLWZfbBXG3aLFpoxTR2lPw+ACgXLVWdrDRDJN2H9S5piyut
XqpcDud2vBlI1dWdhtg4V1vXWBgrDiEUIrka8C2kHV+HCPAoYgA350A5OOQqhGFEekPQ0LomwcIQ
G+i4nDQ3Teadptp7mG2GVxlKEsslUVZa40tkMgQu2/jHsGeL7oJxKpsOYZK+jMX46WSUq7E9XLNK
PrYevQrlPokBqmXef5RxfJHuuE/p2bspftl0Kn75Ev3Z3JN7j52aK7Y6V2X5m3c/wx0SPXp5/E2t
RZRqGR+sKTuz0AvmSj9eV521R6K46fzRjORZoAl5RNDWuQOzE30lIaYFDtKReuhZZ1lMX0Xn/60R
mtcICYK2Fdyd5hWAIhqYr970flkvSncYCpeFcm6q70lAvRnjP+BvaZ6F7rCKxvQ+LuzPbF5aARYz
i65/mwJr5EyUIhaARdQSSzo1trxD4P7JdZlsUgHakYL7forEm/K9eJ2iE6YPD49k+T7oRVqKelhI
05idbL99NjHpMlXFS+wbxcoFf4efeVhkgJJaT6wCmOXMbvEL5BbhwdJmSM8vnnVwUYQzvKSNwpI6
l4z6m1Os1Sf5DyWj//fEz7KNZlstTKy9sg+DUwvzKyOzVRnuQzzazQ5EEm3Qhh4FGnKzHIL1YI73
du/RBcP3Ouls17fN2RsZbHC4fogji139AbjJXew0ry1NXi9yzwoaEeE8rFmWiz8yjA+C1ESPmRSt
Ned7EMhwrLRZT75JJkCkqX2FfvG79GnoABrReR3Jhkx1xQTEoPWLk4fVigswNSlg+cP2RuvvuUsX
nfAhHbpHbZPwHBD26KETZb5J5vV1ilh6CvJcMfBqcC+GVg86C49V5O4Jp+DAAGynGN5oMNlS/EX8
XOqACQFUo6qannvIPvVQU46Z+ZH8G0jGDEAgDe56F/2jSQPLTL4RhmS5/WhnWFSkCr5MF/Zo0hNG
FQ/2tksEihoXYl2ZdKDMK1SuHVKS3xFaOjAx4a95AFZl8nvk3JWxcXXD5i4TM4Ia5pXa/qI1cZpd
fEpOWH8rNb479HXSmvCDavpTa2RorRcyu5LuzlAdCc/eK1MLmmiaDnKSD39U1bBnmv6jSKKdbj5D
EY4rTln3ojAuqTl/+0nwNpLEBbeNQtzehMqdKRrKN6Nlt62C+juCnt5T+7HxtM2290Nz29HYX00B
x1On+2CYBII39es9VgVsXn2Prs0SVA/jdLCs/idUnF8yPV9bD05/GMPyRjZDs7z8K2iLsrn2j1Eb
clOiJpjSZssx+WXuvo0E25HOWq4WpU5mD+aMyT39o+K5aE2MYw2itirO8bITgJAWRHJGMrkkQfse
lWYH40YEDxHd1DtmyV+QHvo97qcEdnlVHGLWEsdgEIEwgexlnG7r2eD1TENzRg1KC3S27HM102cV
El98H4v7YJHRi3rhd7mgLj3nuZme7T5DqVchrzBR47mhSplTeBv+SnQ/S3tJS+87pKg5NTPRktWA
V0STjjXrqNnbHMQ2MktiMD0RWN0a+Xrlcb4UQpiMn7u/2YKXDZA9JRmAy9iyauDfPH9ukVZhjyc3
S/kOCNYaRr8ZvAAurcH2ZbRQnK7fUW4muL81DWiVJafSnR4b5nnnwFHy7CUNMes+VaPZuNUZ6jcR
D6Z1Caz8K+rlDAG2VIeRmdgACv2slwe/SgiGN3l78e7BmVh8J9NIyMlIi1zUc3lKbA6IWbZ0llBL
HttcB9vFhjnlBTyyRj54Keq524OvZ4rZYl00brDLXDkdk85GE0RbP/IGov40m6jpkCkxZGSTG2wl
97cHc0K5ZwQozZ356jO4h5owLK5ERJ8Lue4c5qCbc2/EWZhCX+5R/VpN5ZxHNsNVHeoWYt5IQiEM
4mdq1f5ZHupYgIlwASnmwrVOHkC4u1Ax/eqLoX1R5lhscUVQJaYpMbYpl1ykXIzs1WukwavePvAi
c9qaywy/gvPRO+7gcBsgKXAsFN0Z9KT7eI7ZVz2qmVpgjw8ULw/cH+cc9+WfzoFWaC9w0XzGWWW2
yd5jQrfyGrhLIkb8I0P7PpAjsjkdGhsvwxYB8I44cDmQujVYxC9ZHPdUOkM/6lvAAGAmUZwovlvP
YHiumPJPgp6LCu5HfzfY9fTMd1lbKUGhbOoPWUpqhNObFTI8kPfe4PE9dyGk+XM0scV1VoaY0TJq
3uTRwJmnOTLEROBMWpA9Zx+MAItRTDmRp2Z60mPPhuXt06B5UjNE3wzsUbz4LDHRMcSYjcvYunrt
x9TunkZ5hzwGfHjN7S4VpvkxhXPkNyAxo41q2JmSji+2RbT1eMl2tUcj3qjpK3ad8tdDj/oC8QAm
SucYJggqO7ujVpTHKHeuVZ8eTBp/VFBGh3vpzScv4+5m6NW1k6xERCLQzMlvsDX+PDbQjUPUj+lE
0wH7wSUaG3mJ0zEnSq19qGdCo7uiJB+x/cx64ydwBgctKTyMaJG3VNAJOmKF+DsWck6YnfIS8zFF
IOyLkRVm1l/ONN3PfflclX3GzHMMyToi+ymmhrMrts0SU0sijY3bEgblF6S15L3zNwuHdq/o5iFx
Gu9lGp6W/2aX3TeVwypsguY9RiTGWDNuh/zkh9ZLPSXTgz/AQ+tZ/21Ih+MUfxp59VR1BgjcKETI
kqHwmqBxJZQpDrMz4P8s1U7lQKrw6cFMZLo5Sjvr3o++8pRcnsCeaA0AxLqkyTcsv+DAYZ8GqtcR
1d5ONelfyDCTEEux4cFNLEl7kC2WbAiLZtRmhHZzPE7sFChDuKS7hYIZmfeOSya9grX+aECqmbHW
sP04sM1Deg7gG2wIVIHLoxfLdDBiOB7uPFNV+yizI6oZFe/tkZN1WgjskLdkryE82h6gl17k6sk2
rX3q/IRZEFODo7geGa2ewjS+arc3DiEzaRWZcCuTEp9SbJ66dPTXlR8hwMp7givpES7XuNhom9bw
HGTNaVLwvEo2DHBBh1jXLQQx4wBenGFPPz/CWr/GDcCTMgClwbwjOZcuCKpslA/sh69irD+5haAj
GGg9/bkNDtIkP7eik2dZ1ZvFFGrnafVVpikIJjd5QlW8uE3G85SSbqIh8iVYqu66cnhrl4RYb0B1
wsxj9GjOehGQpUqRzZQyIZnnX03fatqK7rkT2AecmhOVpbm/mSKHWCnTI9dXQi+vvrpQpsZGY/6R
Ne5zov30jJQmeizr3sE/7p7AYK5cRMtMJQgfQhEBzt7HYQJqjad/mbMJ3Cbz6aEzkdgkhNCEgfq6
WeNvr1hRqn6TJQ/kiXVhhy10fq3dvRB07WpfnsiHQRfZAk2rSIa5y01QgBmVFQpz3J8oROgD06Tw
nfTcBe5jrycqpsVCcTP7iYGMK48LnJwvsPfSdee9i6L/vnaIDeZZrWpRaAZ4WsEUIPYuqUH6mEgP
qAABbzrJKq5CiGD5OzkQcYUNg6og9e9Nm8jpoHHuGqdML1IwN2k8hCOZT3YL4rhLFXQ2XwteQDXb
mzVTRMZXNBUvnPWZmc3xntnLKTMzik3cNFX2FQ+R2JsezeBuNoFVJl+lg4gVSUv8j9fe7J3tMDDA
JfAPqgh3QJ2grvLI4NvFG1aHGKY9KAEM4Jg0kekZjotn4ZddD9i8kY1uqomgwJABp19inovkZ04z
bsUJ8yV1+Ja5XferqAkPuc0rji7qWGC0uutwwGoPzWySvzjNyI/OsBrTM9k7dX/VNhVX3vHlcYha
MmyBngQhabXLM+WCTb0tqZnbgL5yws+0D18iNbHSMUNCvsZpFy49Ee3GX7vvg1XRQFPvZyY0GQbq
FmsIOqvVjMTIaKwf1tPFwpZdzZpenDUQuQa5E1FWAzw3RgoxkFWbpP05gYgqTdajTBBLFFNRixqb
rsU6HzM/Rs7IveA+GIPDm2S5T6RqhBO/ld8Z8IHwlNfp9Kk0ZzGvZupjJLzZDolK8ZRSGBmozLpu
vbwyDCNhwPkUd91oJKsRhQcNzp1EXGgTF7rWMPxv+8lMWAOY78OUXnvL/Y5rjg51wJfc2ndkw3Ag
jL9Gasmx7D/imffOrAwS2Zc0kBIRSsLbd2+lD45pgwuux+KUBqm5bzEQdFqN2yLmkOtblPN+Phiv
XqyI1iE1sRHifu68JZpEq0vFzL1gZnqQgJoPSw3s5UNzzW0WzWRyPnU0ONeeMlKMRBi5Ach32+qv
mVomPGSZdWgfhmEkq1h7n13U5qfbg9HrX3FsRMfJqN0NCU5nsjtFuKSH9GuTQ8ipnOV7PBjIZ93J
ukwjRMRwxgnOOvrEsL3fzZZ4ql3lbVlL3JOtwxNiFOqhkUAOjvj7xm9+BbkJJbQzH2PNJaomYzN4
bJLLRSUWrEOsnQ9DMkxM1fL60V47uhPONCc8zg5NUP7K8wjh0VLBbjnzTyPUKgRO4qB8gMp5sKPJ
792hRWBwB804H0R7mDIcTzfZral7e2Va0BE07x6FQX8XUCYMy0nNaq1oA8QO5yKjP27E6FCJ5CPt
UYJmhFOtqR8f3ay+l2OEpQzqJO6eDuznYgHiWoKyW1HJIHGgaMq97NlRLpE+4x8cdv7asxFgm5zW
7yTaIX63eiI1oQGC6L2p2icIvqBcilD3lF3z1lIZr5qRNei2ENFeqYArgNysO7bjMDcAa9pfc7mc
RrXk7J8kD6rh7pfMJZjdU9w2d81I2ivKiEMhmfrTWes3sngoBMgSkP/NXkCJoFJEL2I5KDoIHeCn
sRrrrn83DQzXgJqpfwP63xwPYbauVN4ecb2gtu3ZVG+vk+d9GAPaNAeQJ1lq+I6XlbOeR9ByVFti
iF5nCsE1pSt7PQwUE0RdwhB9G3MJIEwx/0xTPK65J9dG5eDG0oglCNygaB1pZOKqo6PAvZoIF3ti
mdIzYMGyTJaaDLmPUr2m6mHoQHyf9uUBZLJcJ3V8bGX8tZj/VZd/FSVXE0JaxN5EIJNSgO3c758j
U71NXFZ4lCCp/PcSFC1D7xTPN8jIF3PdZ6xY2cT6SHJ82dxnwcT+6B8SM/7ARQ8OdMCIBhWCsoQn
VUrupoKYNQuk64re2h+BgZ1umb8WLUt+eF/ME2uyN1xoXU+Qr6pglaD8dCNEJugDiFyg7b3ysbqY
xRPn+HsjwiAoTQRzy3oFn6tHFIFmn/W5mzjwZTzdaSn5MIjQqrQgvnXT5dZSx0Zi3xWc4pFJkOPn
pdPacLyzXPqULO3zNqwXykVGQJnUl+Q/7J1Jc9tKmkX/Skfv8QJjArnoDWeKmgd62CAoW8I8z/j1
fRJ2lVyu1+9F7XthBkXRIgggpy/vPZdOBuT+a2t00O99vk1JLBaJwOz1z4fMbwhap3xOADDX8Uef
2A1XmpEMOznEr7ATw3VlYZZJDSJaeuuUkq/WOoOE1kprJ+aVNUl4W7ELtcqo237q+7DCLVIEu9QN
JhBkaIYGGNOF1b1FFHQO1ejo9yAh38bxKZCF+ZVCBYrnfJ6vI1vEB8ea63WAWX2jUaAqdD29KqqC
4Dazu7HG/pj1LP6kYZs3PXOcLCVvtS8mfy+FpJ34EFJy5Jto+7mdS5AHYART/iBcw6huKvZ381cn
NwB4pLRHdYfURvetldOLaeY3MAVuhwIciF8DWMb0ftRr+0jtm0VOZ7CtR515UHePo0MnnJgl6qon
GCW8NZ9OxSImkyZFiyNX9uvcEV6b4nMWdvJJ9Ye0E1QH7rYMo9fQ9Z+LpHrIZ/tzO4Vw3sQhHEhT
wcvWQbxz1ohmei6p+1QxvbYGKoRWpCr7KdNdWzWiauSDmoLC3uwoK2RWEspG9gOKn1UCFhQIC0We
eaL4ptMjy7QmYcw9LAM2AE1LN0+Y5uJVEDjpBg86eZen/mTW3mupe8fElrgDzWNokKpWtuU3v/G4
Z7m59M55Hj32ye1sjZ85lxlhAxB+BTF2sKYVFbLn1rbZSGHwi18FZupVMMuDartm3My7jMMZNe95
bOnuah3eGEHut53OXLFT04nR8nd2hVvZK+78ksag57ilG0rdTmDfFujwVsuR1z0u7VhMd5WnPXU9
ATv9iP2NWUQ5y1topQqIyUBgudg3W0knBwPTHt3bKuH2X0BUS3MJYnjudn6joZ2mtsj1DTAhdB3Z
Yk5Jt+QjjsewcRbqZdrDuOpra4OxhN4Bf+0mA/xBPhYBaPatVqUqwNqt6cB0/z0iGWuvXtcnpFZM
Xb1N2iMVQjJU+xVX0mbHdLqxB7/bLJ+l3tvQwYFHWhVBCTNHLXdKVzfXpkVL6qIbHFGqSs+gQ8pJ
Qp4gIZQm5ZBcY7dE0NmWHTeFh6cpFTUXL2MM67L01cysqzrxsI8pThYZyIfUpaLoB0pgJ/jas4yn
7ZSdHA8+VajW9pk23ySF880pWakAPEfaTwnaDUu5TzVdbJn5nHtJZHLN4k6FxKYploHFmusRYsoN
pCqFY74lCXBVNSzFs5QpguvJDbE9gs0dDBnaYD1VJnm/yNsEozhBdDGFEw/WfKWGTW4OEs3qeY9F
A9BphfsswbWRV18Lrtw2TuRLg7HGiLSHqAGgFGWSXVO7Y8kIecuvbdJKq4gv2jRP9tCdSZ7iQGv3
1PbWhIOCYdojQC0Oh/sYb/cmnaPXwaTREy+97+TMii1hWlvh4sCAVB8CJP5oLGckJbOkZKzux2Hh
IxW9zdG+L303XjoKDQYK9rE49AQfMG/kko2W9eRVZXzrTvZbmr2CMRs/sw2qT+41LjqE+CmaXpzM
RyuJpqvKqIn98225cdwYIGgdJXcxtYd1GpcUYYQLuigD3G0UxFjxhnwISZFiVwOjMPIg3HcGLeho
x+l2kKOKtg83sk4Q4UwNW/x6G60pHg4bJD1boO/+jabQ8KY7PXsWmigaP26Nnq0VONKHvmnuDY7x
FLsI2SanPtrRUO3q6a6h4jWjW/Ji/yxzoz6W2HLQ4Yh9H+AanEt4GjAjjIiwdngy9a61OsbYgAkQ
5oZi7YX5vBur9h7sEaaWKUkfDQvlTUH3jZGGUDTb7OKbhhX8mnyhTa7p+f3IavFxRsDZoSf5gfT5
fzrh39EJBWKGX8z/m0t7+a+3vI3a6faSvf3Pf58ueXNp/gVN+OO//EQTwh9kG9p1gb7SBUnTAIDy
E00IJvAPHeIbfDLo3bbtgDXIC8wG//Pftv4HdXRddwWsZ8lvOIafaEJL/CElpAhPNxFqGML+D9GE
C5XoF1KBzgcAKvAsMGeWxw73b/CEiklwGgfgoAyAG1ac6ogNO/3abYeRLVSCFPVI7LHf7Y2pq/pT
1BHjZjcjKivX8cqrjrAlYzuT4NmIiEWbei1R71me9UpG8/FjYbJ0bmvnsPwy97/SlAHNKRHOgglf
nrHczK/qrrOOffWDHr68/PG75a3pPOFb+/hfbdEk+9LCRuaaBCqGXgXd1w7QxaZbQmm+9Flh7FKm
R36Fld0hkSkhSpx92Dpbe03I3+qUdwa7FuaXuAi3s6jKQ03ZBaOI/pwH43igv92wGRaeUmSVW0Ae
733bsZRm69S+rrPmQNwcEsfMQUWrHhoUtKvJSz8ZmQ771lKJTzrn+1hiWl/OkZ/vtNbT9sYILMEk
Q+KKzyuvfvtxLK2vcxPo22Ye7/BGMCKHqB3TubtJlYrOILmlFEazV+GEV8tD6iiblpeRBWm316nv
UtuUDlxvpS1bHpQemb1T9bOjdyAX+c5FFjRAWKN+9XEYy7HM6viWZ8sDx9HuGn0gjhHs4oKQ/3hY
XmN7DztF2h4oWfmHCnHsgviOcWSIIq2O3lo4abi1NQAxlqd4+Eg3m6vlQbeGjVHE/WFsZzJyMnr2
uU21HV340yijkZBwJ7qa9R1EzfFKREjmmG1OiDOuQKHXK7NCotfNVooQG7mt7fTJ3pPNtR4P3VWU
WWizgb6PdwE5zFeyIg/cMmLmCx075FaBZUZv+mW38yqqYCFnkUtONBJCu2RhXVQy3+Z+RLyE4XTr
sjJeZeGhvoCR76t4gOUBNJF+YAW2Xn6KCqAGHuYMduPQbgcxoJ/lYUH+LM+KyemPRvroz/YnlzBe
HGrGNprJ71tVhvCOFmnysJKxDUWHnMX1QcbdVmLtYcKXTsrigZ8avy3CCPZzNN1qrkJPkRNN+S4r
NtbjKFAZQDPI4x/vLjM2TfAe8067eRubL4DPowblYx+rYoTePdidT5a06+pboze/aY01cYvWIwlY
Lo47JaOshEHBlwXfhijVhjUPhIjMh3kVqtMhQJtiXVOhZstpAJJX7vSyfPztuy8BAoHvhvvWr9md
GgyPrX+MdNSpfkYHLG0TiRNT6uWp7xDB2+XOoSMn0+oZ0SPte91X4U7LrkUz409uCTEYGkliZyjl
pqlGopcnFIoznpk1Sk7qbH2FEakLHSyf5TOqJkAXauvQrfsXYianXUJ4nDLd7JMkOtTFCHLKz6Cl
DPrV4PrzlUj3jV6Jo5mjM5uVPlEssQVmUJhrb2rYNkLWgo8CA6eXk6zkE0+JwQizUxSH9abqneHg
6vij8MsT+2JqIAzoKVr1I9wJg9lncMnMEelfULbsacp0p40BdVpu0KKX8zZtRXQAaHVI+khsGpID
EfM1zp5o7P0SOGApNWNkmdXV8mx5jagKitoi/ra0fq9CxllVCb3BXLDh3gtV3C+Rf/sOYEjkJKTK
WAYuesPut55ib/44pCQdD1XfbpY+aHnJlajRbAKSN316MZRK1FIPWJr6K6KU7DibEW43BZUsB+NR
zuVc7oUfT220j0UHH16q6A0jKb7KPLKQ1fogqeX9NAUm/IUZqcUoB7z65F7hmENui0r7NizpIUyd
RabyiEaWdy8NkqiWU4murmdf9jRgmmXvN3gR5sOcQQGhlkL/guZIT2ugNf/seiFHnEbW3z/6ZY8A
Y5J78Oe5NasE3SiJzw6GBw2QCZogZeYtbyJCH6l3d/Y686NkzZRgWls1cQ76DNK6Ht1q46gANGJl
KexF3RXKYGC86pkVQ6R3tfaQqXxEu+ByGBLdcKjTNy8/+mb3vdILbNdhWa4n9VFIj+n2XOttSiwm
3VGWnoZQx2W/KzoanBMw8I5xishiebo8uOrFH89MmOO+oNusIUOuR0SlqxDqAHJHi5poajPfVhLL
WU+z02R02akbRLll75goQSoeW5ED/s8nOg/2X+Kjn7HfFqgOpfVDjGz6GpWWvNJ1etiAu2hnJ9lj
jkqzagnKqzzvIWefkEQUc8+easspaIqjy+QW7jNjwfLaJOA7yFRHuTHQzzce+l5DB0GGov/KqXpJ
eBMtfk8U1V2eDu4xEulNP+rjgfLvfIVucjUg2mDEJ90sbsiC8C0CYbyEVCio8bNvBxCRSeKDI9Gf
JHWXatziM9mg8vF3IigoBS/XJ6sRhi/PlgeCyyFRuOMVaIasnQesyd3jOKmeGCo8QdKHriK7DqU4
+b4Slx24/6vlIfdKYpvL/NzZKmxETXtSNdlZHnL1zCtZPKOURdqlg8n48Qsp6BbWbZa+1eNwR0F2
uDYN5LdhG6wTCjWUzYzHuBjYK0RLa6JSo/KGtS3tP0VBcZkaJm/WUCfrQevwEUwEsNgGbg33KSsl
Sr/B0ilfuleRX279ccCIFaL4YAW8ToZPrD2aLUI7POAlORFhvfWkatKo6Y3Q0g61A1q/F8+Jj6Qh
1BpydMLp1UnZZUGjNNAYqblEN63vpHsT/0rnIZBI2RhaOwh8MvYa2wEbmSBrqpys98YUtwR/OMfO
N7dj7xWb1ojmcy1RSwZ2v7PmGEJVXZ1FTyxclJ5d3IK3GXM8S1kRSQxaOXFITXB2CdDWr4Ek9Lso
CL8SBEl4OOtji/nTtp9RgaDMPcTujBsJ5bqaMR7SCgta6oJHLMZ0UzSFGgcuJRvfa62snGOLPmut
EBeHMWnNezwaL1k+saVADYB6E/VXuFitGn0kQ8vco/P3RwRFABB3TFc7FDXswrrDQLKrnT1Hpkw2
ZTSw1ptH49wwJnkosYUNnkem2rdWt8SuT6tNXePl9GdqDbPP7G+EXcBCEoxE+2wYabVqO+LLoeIp
2JOxiRX2SY5ofTJERTBa9lBGaHRGcBpxzQBFXaWByFeRnn2lBP95mgbjoQ8z9Ccmy3NWnMLE6DqN
XxHfhCfTqY9yigb6tIb4XNe9MxuK7vYwcXqlf/EK58pu4xA5OaWrIkM5bN0LkvYekyijkm1BfsKj
cLQ82FnUO1HpCLjJjrcqR6CIKgrMZ+Kw0xxgM1MbvJhVpQLlYUg1GF4xLMRHBNa73MZUQMKxtUtH
exPObrSPwvxLX4B0iWKGvDjc5i7WqZpo7w1Ba+nG1vqvXtfaOxnq58GREBPE4+CU2cEuvC8JAF0W
MfZtHpK409wIs+/WNvsYW7KZhptOVOiYenxM1LN1y2t3xiy/pN5wo0mOtH/uggdqzKdQtAWyKHBg
dVij2ZvCFxtpcFo2+gHBAarsqLhvLUx9BbX1lT3w9hFb5caJmq8u/4a4xOlQb50yHLlF3Rc8G+Wm
nOPr1kmZkjZluCnx0lmDNaMQ7B8mpXxzoWVBSnTIvZXf2eKiI7QBZtqFm+xF7+t7TR/FphhwL4u7
Pi4krRg3Vpop40nik4ZSRfuyG+GYyGTtG84+nQr4x9goiPn074OBqjpMiSHrn4rM+Y73Zg9ghy3R
xttZxJdTr/4UjPlrEGLpnQlbW1ezJkFpop412ZvAtakj7u++YHhNX41WXPqqZyvKQ3VldJ+xzbKG
cuH4tnm8m8gq2xgyDacyOxoFE+0lKresxD8CdPsxjnc2wwZLLIfMI8KoR4IC//mwpOp+/EgJlv+J
qO3ne3779fLG//y1LIIpQdQYAhWcB8yOAhX4ZKkR1xhVTu/y8/IQqd98/DhYKtZ3+VkwZ9yx7XRT
+zn69JnJ3vKsFXp5DPRgVSfiRstYMywvLw+ZetfHWz9eW56x+c3s7f/89cefiQvn54ehreo5Nx9/
SCct7TjhsFxe+njjLx/w8Xd6uJhMF22BMHE5tOVXBTPnvZ+2xznu5XYuq09LLu0SU9v5DRQ8io/s
xavV9vLi8vDxno/Xikmt7j9+/u09qIRxF2st6XeYhz/e9tvf+yV39+M9oRp2P/5e3pVEnP14558e
WSct9pK8fPz5puW/woZpd8kQP5Q2G+PAOd17wwuGXW4w0e4byh8fD0LNupYfq2mqsNS08yZa5lo9
dgQWvv/8/Y+f//x39j/ftbw/qcMMQXHBWtaGG4erMckEMSa9XhgYG1gKpzneq7vlKfV3FhVjpa1H
ZQlzlHtqefbxsCSfffyowyJO6UwPHy8tz3ItAKHYYA5PVFzbx2+X//9nr9FisJ59/PmP9+gSf0oJ
K0rHC4CPrOehzt80kU3brtS8/VKX+/8S5t+UME1qjFQW/++AlZtL01y+hV3z1rb/Usn8+T9/VjKF
/EOaVBwhui8RKyCmfxYyXesPpvDCgsJvmWxoq9CBfxQyzT88yPyuB27OMS3b4lc/C5m28Qc7NNQy
qT0Ktih18Z9krPyO0PU8A9iqazmGQzH139DdaP2ElpQaKVT1cFvYCLlr1I1hacF0glYWeaRT/XKS
7n9USH+N8fqzTzR13aZ4KizTsH6Dhae5ncMDNsrDAPPEwp3hlS+moHiKt23ww2791x/3W8yBrb4g
H0St1nZN2/YU4fsXNnnQav5cl0lJRXRnp0W+hsJwLufkIqq/S774k4/yKAXb4CsE3+73tJreTWHT
1XN5mJrkPUmTd1+L3lmIe0nw+tdf6ncsOV+KT3IIq3C5B/7tqrUiJPPDGcuDrw1yS/BzxZawSNfJ
iNP+rz/K4J7/Fwq2+ixhkOpDndP1jN8B9AFb/WSR863wRJjr3tLPXlVvSk+cRsQ0WGPwjhTe0ahb
pg2TQoW7t1ZQbWd2wv/6UH5nni9HYprS5GpSwPd+Y567PYi5FiTCQaqUt8RHITk9TjAqDW06j+X4
2NjuG96qvzsDf3ZdhUVZGh4x6Vu/h8xohlMg7oT3C4HxGOvt0XR7fKbDY9WicFLczzy4jvP5HHts
xRZadKnBrJcTxvWIYY6YU/Eci+T5r8/Gv7Gll9NhW/B2XNcmOeG3hiTqojPTMC8Prd1gX02dA0gi
a9VaA9VyqOqdftPV7NC2sZ+qMAUMaOnDlIANK5HHe1SUp7nbDSK4/PWB/ellcgBeWwKBJN3Lv7a4
uYs7+NVZedC6qj6UPcI9BC4bVks0cJsWQY63a7ZfSjiaf9O3GOzv/PvN+stnq9//0to9wgR6rUvL
w+hYd4Meo0ZAP4ziCBh/PZ5HXXIqYGkMQrxG0Ute++3f3C1/erP8cgS/XZUhyUKq2RzBHBI4ZLrj
mQLpZYYtuI7pEv76VJu62gf77RtLtsEgXGJZtE3TVcfzyzcuqK+BUmRlVujlzq3cE1Go7wNgrdWk
9wb6h2yPxLBPo5eOWgIhgdTkWIs9OrV1gKJAXVifTh7/Z0oniMvcO5YmCRqVO9Zh5xJCmEz620Dv
Hm2reyzi3egUn0Y6OBnFF/ZOWABiop5JXsyL6zLYdyJD1Vnwd9T7O4EyFWmdORT7YrKemJ6uy8Kc
1413HeTzCWO3tUoS3uS0nb6yiACY64rFJXipAQqqj2dZNaixHx5Jgjr2pliHRnhIDWqIIeIUrmh+
44ZRttZso9hU02VoxntEnWvUUZTPx+OiO8t1sZ6T/B4FNEGMYU7Md0ZNR4TJMasCEB14u+L53FZo
X5vvSRdfUlc/oTyHCC7ZDwNtVhKvAgX6nXrmO+usd3U/mZJb2CCfhJrIg+U03zzVFaszg9AZV63Z
7LCcEVnMNgBzb0h74bsIo73pujcNPGIMHcOjMYrDMPbPadttHafZ1JzPpfNoxXgKa8ovWo0aG1zl
hX2bs11zgsivPw+SEMthmh6NiPRuvbsMGl/Og96M82PV9ex0AUlJVkMr23VhUGbK4EivCmQUkHiu
sCw9Lqffd2JiIxMIHtozZBXOZJG9syu3k3X43rrBjWnhPbOnDKMa9V2/L79JClL2yFdlOwA8zqyf
2fu6jSX2SnRljjecw4FxwsTD0Ur6xVJeVaFxVxYspGEHJSvfmx9GTLwug7D0+keJLADH+ylMev6/
bOT2IWkKRpcyuIA/xKXqU1SIvlf9eLJ1kjj5iHweHsNB3WgRlDo+L5qqr00crKSWXqxZPznqTCkx
1liKWzfRz8Bikblp74kyLsfZpafgQcbwuaom4kaQihQBAklzWMGffYw9QG86uoUqcChjB91DkqG9
lhY8qklyf9qND6WpuMaeToKwQs0LSk6UAc4zR7TOQzg5ZUQoTBVf4iTU1oyOdyLo31BU4ly1uFi1
kNO+Sm6Lt8zYGvcO9hgFz7qiXV0vR+8mfL/R6B/VuBtX1JGii4nRA1j3ZchoI5N9LVtwQqNBqdM2
EaRQsVG38qAGZ1bat1pn4Bxg/yU2uDZEeHh7G1E0DKOzVVM+alDhH5N4ejHAyl7b8MtWXQr4FaKM
msMIhN+7CnE59wdO+MCK75bbsXKC91g1XBIvAI5q6WfLDB7cNjfhH/HRS1fiRen7IMazTGkrBYQ+
nyCJ4Wwpjb6h0RdXfoVpeybrtPCpbcnwAnOTK5ogrQEsjuTpqZmZEy7dVq+G+hAa3jByC5WwDEdc
wqu4nc6GulDrItC/+TNuffdBn9m36tzucd0l4btblBUmMLq+tiYfr0yABiQXrUJDHbVf2RTtJ9oA
VtiVESQXD0P+StdHvBkMWXJgCjx66PaGijTY5Q0SsHo10Mjc/oxaEFi8xmGxG8Apt/gog0+B2JZu
as26bTwWkB70oam9LudV4c5U2mx7N9fjSa8jDca9f6N3nBs5a91+0A+O7Lcj+/HAA6NxB+HYWWnw
g3ZOPd54TlfgRzHPAkOZCr4u+UPVSrQY5R1oSutRrXBrA9lU2RpyG7Vg/yo/3fg3i5so0TgxpefB
3QRuV9gDyGbC8vSQPSerOrotvWhTqmGywLqk6Xys0LVn2la0j4W2mzToJGbbKMgp6rAQUX9Q2k9h
TyyYNpZym5bxyxgokE4OWgpdN1VTQ9/GaGK5OTlXYpjOi+BxuSGXyQs183c1HOhZ+u4E4kAJ7qTT
xbUtTKqp1b9Xvv4Uh/m6140HyKynqcMMOPTFxhdeu/5xiab2Uyez/QhVfrn5OwSkG48ik+ahg+aG
yuP8YhjJtDVSygfNlJCEOJATyG0djn2Bi6J76xDZQnQQT1Uup+Pg4y6TVr6LspkCDC56iGt+s7OC
+qXqOCNBAw6pyq5bqbmbmj1t0TVsi86JThB9QoZzS+y4iCtzow/c81ag7StRgBZUPifH1MCFZyos
cDahugt2lazgyh1oPo5GO7T9dtMHiBO7GOJOWZRKoXyIZ4Oobb2ZNhXmcqSS8hjlCMtwpIybzGXn
PaIREsh0k5cipDLOtN2b3iqvvTU7+i0U+mRK929Cz/JtVnGScAWw64GPsvPGcmc5fFhPZ17F4AG8
qN86+EJ+XLsipQ31c/ue22dwrHfjyO3SZrULedy8JCFGCyLltFU/VxskoCl0Oy676xoX/uOtaTfR
HrI2FqcA15qaE9nm+E3GDoskGUs22LF9Jla7LlPUBYUTwlAIWV/gvUYm2mprMBspDpkwXndvo56N
64FMs5wvFdvFY96Kcz7SBEK/e5rz4YFoDqgZ4naGx7p2GppoMFif3bxtV0sX5HQZVDEDABpm6M6F
jcbYBoT+PLreG7lS2try9Bd3cHGp5TE8lrmEVxBJHDUDz7gq6aYFEQoigJkWCWksNAmPtgNs+BS1
2q4jtcEkHyzIn1sBu8v1oWWKGCqOzbi4mSdRHObgunFNgxbOxKCjLeMJGR2w0XiC8ye24/snarKc
qKK5MWfv25QND8RBDq8xdpcwEVdsH4qvwbbT3V3TahADcMX2PRw3Ft8q+DH67DWo1lEzDtcacR9J
lPp7q4hPZtXvK7+MboJqRIQvgKe3gLRJAsd0b4XFt0hSd5urONnn2laPjLNk80RMEXTEMX2JGEo3
erQDaVEdATkyCOoI+6u5gtY1s/8w5jB7M6DvVa3pG7zJ6C3MaVsk4liHMFMbwLkDxTeXsBDW5Da3
/ZCTWNe5e6/BlB6Q/IKd4RrCFV2mY947Y52jcCnuEoGr1tE80sSIJp36fBsSZriNJu9s4Fw8AtfY
sDFP3Tjr7nWj582Ep2RmE5xsMAqV3VW7ToBAEO2EgEUCu4Oz8B2b3i1esW6NYWEXWZHcjyUyVmlX
NIrkUabcRdnZG2BElmrKUCMwwofUaBiQ2TgMC3aOfAT96JreHfdbOzJ86OS8oE9V9u3irraMa9+1
ybnX6gKN9kb3mG/1o/3Z1kj/ngJ6ciqFTLQCFiYgamj6gvY/SfvQZwkGzyLcu6QOrCUG69VcoqSJ
EoaA3mQvYYi8fB2Txo381pH4audJYnCjZLqCwLfBmqkD7wOqOggnI9VSdw7hWFMJnarr0GiuQKV3
jEgjgCVcO0Bi7pIBzp1TwJnLW3tDtoe7JT7RYR7bf2nYRQMCOfT4V1FmW166yYE27aVJ4pkHKM11
l9QsWBp6grUHlKEM6mg/dOAaNN9f14wwIHL9aSNKxBukS1LuZOYHbfq1b8jShkZGB6E+XbTtvnWq
aOuI8N2q2XKVfbpfRjogDCwycfq2gqhrfwzs44wZlRzL8kB3Jvd+nj+aFZuncxZeRV5gEcpgbUJG
hT085A1mkvBGCjD6fkBcJ/m+U9+8ppXms7eShRuccl+LtFX7n58rIk7gyfW7xGiYFLUQGGzI+l4r
nj08/ztWb2IH1OkGM/gL/iEg8hmCE+Iaio3rj/jRmBvMHVnrY8AEMWeabnQQVA1uAiTATN4NSNx9
J08Oy4eVJ40ziWj+ygNCAqmif3Qii/67TC9qwPxRXUIhpiysSmAb4xtCr90DO4W15JhXU2EGTKG5
TgnbtStj1k4FxPtNYzLPEjorM5Tg+oBLJo5CuV+mrUlobYMSzpPRfEpbsjB9VjNx35a7OhvuR5zg
a90lfs0YOVJiQ9kcXyXM8dbLOZkt77nIi3v6pE94a2+XqW4bs8z0TBgATRSfTY/JWxK0j2w4FuZb
O/G9a70iFHSvZsqFb55zYnptE6C1AGa2j/SaPVfti0PfQSfoA7MIkCNZzkH9kyZfGlrH+1xDtenD
ON8GqX+npaGHbpyXygEHTFZ1O5OpXZ0z0cgAmRuVFx3Iy/BqFUG3xbRN/Aib67E9wi+3O/4+swuv
Y32XYcuHcUHDhfagGRUCdS5jrBZbnaq1wCphnFNa9y5yX/wmfp0L/YxoRVsHVnIBvtpiQScyIWOd
pgmJzIMrBlKOYElWJHsz5+QW6b3bj7ez6zxlnrjFPvhe2phiY4xPXnVb+KqJOfPZYZxGLlNtCqAh
0E6rJ0ctQ4YxeS71HJBKBSPL8Jp5A1TnZPX5tebaGRhlb9z6Uf4FW4Bjsr5E12gkPms9et7AY2mK
M5TpXsLDjylVmz+4sOvKnMUXVtUJh5m/ljMDqlqWonv5arYHzcYPH9mkAqo7NOiwEdRyPsVwv70S
XVydca3VYXeegNyIYbcH5KoM2wfT0nH9WMVGeCxfBKjRlYlLJUrlISkZqY2sf0QKA7wwNA6BNTxa
w3SKaibHHc5wNbNngbbLouhdk3Lcxl3/mFTMe4jGvAqy4kYUeJWcpj/NpnlerkEXZT4QufkQduoY
VL+aF2ptodbH4EE/2QQRdPCTiREC2eQp77prTQjhVJHCSufD6Gq3usNUS+gUq2faodHjBF0OwlTG
YbW0zUV2oyZTnCcm4mqxykbZqXNe3BhRnVZMaGXNawFBdNUoeIeWX6N5OqVJe2dShoBUcqVBxVwn
8AOI2I7eVf3DCfrXoXixRa24VvhsuEdAD95LSnqWKQ5F530te7wPpTFeGwCKgMBGF0st0YeAKZn/
aSm/LQfPhlu2Zv/N2wATuyDuBOAame+twP+52A+SjDqv7I5UntV6t1jNDTd8EolbP6PeY4wnLzMe
oOUISjDjjRUzYkIc0vpsw5l/UR1Gl5efEQAnOr2NOxqo4ayam5TTo1UsdLy0uWaiwSSYtV7nMbOq
npZqchVwqmvnq+YJimcwohC/TSc1Lpvopto5f6t72rRa1JP7XWw7g90Kt5DXyMQZAVp2l31A7sQz
b5liyC3UjDN3MP8jsKJtFiCEgjSrWu2sqmOVnn4v29ZZL/e8Z1Wn8kdD23njVd41X2F7k7KgGuOn
POq/11X/qLoSdVXDmYT2wgFUFV5i41ucQ/BoRLJO05xuRrubLBMnWAGFJuJrqxJE39B6gnF8dNzn
pAu/VQYBYVRVamEGjOpHICakYqhz0vsPKFs+q68pNFVTplMsW3HreBQzXY1rrwqXXQM5ilkrA8mL
SeuoBIWKwbbhyGeMXMvegNViMfNbPNW+T86OZsznSmvexzJ9rCTxjAOkhZDmPzJRXwHtP45VoUHA
TN4R17GjDqY31il69fnnSbDha0PPRoFI/xaE75NNVUMMHHXYaEe2evYGk0RX3drLQ1Sr4hTMf0BL
lR41aKjCg0jF7QhBhboIG0xsWGzFALANNS72H+pc4XPqTOXKNz0y7AZuvCBiAd7KDJkgNzg4lsIE
8aFmAl1nGMzMqLMnVD2ylDwOVfHAynLJ6+62T81dT+1EkBizFOXMMds3mthHDcW5cSmfAcqWQFtC
z78ZMLJObNHia0ofY5OvyVcc6+GV4uG2qsky6cB8dAYTP5Bbn9veuFnaAzRsLmHNyp7wi+2k4enN
xHcYlqyFAFCzoGl3wbgJHO8T9LKDBzMFgqdqfo37rIifm2Wp7UcVjrUUCWP83hes2YDwpGtwoOxS
o7blxSp4xzrogHybQWizLCIa4VgP3WM6jPupNC3in9X8ALgJGt1xtcyoial6XFZagSqVpfiMpxy5
YttiIfPU+MiGyw8zcaYx6iLtXBEdtmTYx6GqwgTM3nJpr/sSnkgbckGclFuymokTo9OVWUhKWlQe
WJ4SigMKmspgiEAQ0VEtkUdWU/TUiEru4+NgEQMBhYqcOBbIukUMp2A2CSpCW/kNFnj+dkX32scv
bYBEm6ADscIJ9j2ve+N2WXvmqLOi2AsRz3KKWjd7qVso1PHAKOV36IDbzCCJwYURkDFjuA0s+xbU
8/tSpdE0vnSdRpuqJAJQ6B7sOoI6nJChLac0uQx2TBWTbYV+KnJYGkvHxBoWMz2d3O9uqHzVqiSX
+Whjw9h787D/bepMY6QMrfVSyS5LqtG1xblLJBqzlDnyKpf3RZy5O9WVTGrdW0r2kEIj/2SP4r0b
bQqIiNALqgiRFb7H5X02MYTEMxWlufjczO1diX8NWXzCIip16FAZ3qwABR2LvNOyZs4t7uplbCMH
ja7PFW9VA3lXFatnVZoyEfSvcitxmTHeUWVYCZN1gEBdWgcSRhcTEtOJGbO67FL3WI2nXagBA1za
cqOZrFHL+W6ZzS1flKkXAnZ0YCxSobAQzyjVRbda/qitYdkyo4fAqB7J9XglYdfbp9WNMelffOd/
2Tuz7UqVa9t+EW4QQACvqy5UVynphSYpJYqgCOri629n2e3Y3tvXu53382CslDK3lpYgYsacY/RB
uU3qCk3VDCEXBBI7thcqMpLH5b2RDtX1UB3LAun9cteP6qFS6IUNH8k+d8i+KaCyhtQq2ktu5uCe
OHqLX0DYnm1yLtl5RXHqrhv2UpbSWhxQLJ5SfrSTAxnBx3UY1tPv0PZ+GU6hdxzP96h7WdyCCTFW
kL/qqj1FGkkj9ssRp+Pk4hzNC+x61Rd6abmL3duwL4+Gqd9mbMbryeOsG7bNVeNE+gga1lixXPYb
d0JeLBJxPZp99ziZ+XO+0MrxgR/IvAMWE+xmd3zQQYybkfbdOjENDTcDGltXGvULLtd5dE8lrtlN
OdvVlYWCDLiMc87pPXSj6HZmX90g8xtWRtbrnRK9v5Odb2911LnrqiLKObMoG9JuvG0S27xCdL+K
+xj5iM9kDkFYfyCA/anusErkqGMBIxQcjz6KgXDM0H92HbVzc4zmjTbe2zJYeqRRepi1H2y1qX7l
uGD3Q+eqKyscxB7u5x3Odzzrvms+SMgUO4Dq7SlfDDcE5EHWnN3qmOLqjcQIxGm5hBaX7g1kknXi
XiAg9XJxS7jz6UT5bxKbeIoK29v1k75HnS1RBnNZ8O0nlydniKLy2CxifzcrbrOFiT31xlbhpwBI
MtA/iOkXw5figSGjhg4hqx2wILGRpdnsmiz7akxDYMow3wrk6Duy36xtvlCbLlq4yyVR4VtQT8FW
2JV7Gv34Xy+Xz+Gm9LdxpT4TBN9TVk5Yvwvn1OaDc7p89Ic/Ypa39xHasqSsirMDIHorA00ntUjN
0z8vgF5gWgcaAW4V0sKB4NAc0wJKPtJjF0THwTYU3om4GqDaeKwCdnKlIvsRiLq/GzDAjPY4Qr9J
ri6s5culWzDvdbM8VzT8t//8QoqsdJspOhrWojC6XGj3i79/1Cllw0davkI8OA0KU4CvIQXhLkD4
zS5gPjTKMh/KKo12ioiLTRzKY1wU3pUSyTPGserKaduag2OSH4zMjPA52A8loux8NPWjKesrvjze
SAvqoq2y9BhksBx8wE1r6S/+/KK2712LqOkkhost0xgiXlAUSJ7dZudQEbDoTAFG6c5vuaGWP9Jo
r+4GvsflTyNgjy0dfmxpwULS73g50TDph9nO9cPkOB6tcfoUl895HMNa8mbvHADsyizv5+qGpti0
8+bkzTHL7DYhlaNYSRCwMZA95H3KYSOCad10qLJWlw9hnv62xkgg3SQCEX68fbp81C+/hX/5nCnh
OETOqz+Q+akWP/cgvDfD9NodgIDq7BRedM5Rry6GLoAQ4+ny0YjHi8bZvGoWErzXIPWPZPaTMmjf
qsXudfnU5WIu1o/LR7rGJe9lOtuy6GVHwZxB0JPEFfbOC7xXPXe5KFuiLDPnZroP4FYzbeLiT9MX
2xGmbG8OHyexh5jy6BqwIOtyOviOvRXLA+wtT2c7Bea+A+RU5cS05C0AKaNod3Tcr9wJaH4uooU9
65rbFvBZV6sz8AYoBXVQrxOWmk1cLfVpvQUZFf3dz9MAe6N1p6FUJqaFh+k+X3j4vZIQNy6Gmou1
BkvaPsGLtCdlPbXWhBuiBxaxXJmcKffZKG6wem0ZJYpD2O60R1gsOXNn/i7AaNkHK7UsXNJ03V2a
+7dd2sZnRRgoGXJjSRfcAC0li6+q4ntPe8yfvAQHc0q5vJhIKGqMy4em7/QreLLwZEofFvRigsP2
7ZwuH10uoVP/44+Jq8UuD3x2zu44eXraZ0XVny7pRRdR4uWjy+cw5AxROB/pHi/+zJH2eJyQN9Ro
XKUi9IlyNVyHGN/mfbJ4WxOPLRqQKuCI1yyusECP9SbW9XSAqfwsFBYu+CTxNJmYnHAB9nQ6r8LE
PwlQPmvZhvpKBy5NOhnhBLe+iizFVK7Nz9B39ilQr9QEXju+B5V+md32F/HZIage+zBQl3LyFelp
Wvz5EEieydxiPpdg0yc/+dYs6GE0hkHfw3k3BQGwfd/8JgDyuoU2uc8iobc/Nmi1xHJ5ZgffPcaT
kFvLQ0ZmqY0vPb0plwAWtPavqZt/NtL/5GCyci2YDW4XfY5V+DE5NXGGzUMRYeApZ5d5yLiLjPi4
/ACmGPbUZf4Cjojt/ayo9dKJ4rbDfUKV7D2Rs7WhybLWfYQ1gnCadGRtg8Jg2d5NFrPa1fI9yey3
euY/Us/xDyiWdDV0yTqBoLSx3PxXpCO8ALH/JILo0/baT3tJMq7uya4dcRdQwWGxFes5r18Jrr+a
7dNcCYZxgnmvzOsdji8Os1MrrvIyeWUVulZmXB+Bkq9gsuu96Lo7fJx4c8duOszQ3/LacLZ2HwIX
II7+NJfJmllcv6rvxwJDEtVsfTVLOuCMon5SASDy0uVxjG5TlOZ5+THi5SCQpU+9hwUCQSIVdXaZ
18F8E5h+QcDU99aS8utxfLp09NIg+llaQePlQGXSYfFzvDgCbG+v8nXqDi94hMGrmjB1kFuYbcgB
koh5DjrCYBLgpBUNEq++U9WwtaX6SALz0aZYpHfImdnPoQviEvZ7+gLupYWElKCjLZQl2YeA5LEi
bzU4/Xe9jbNIzP7F9O34gcmpAFlTwFTQtjCR/5vappnnyIEwmh3s0j0UE2cVbZnx1sJvOzIj8XT+
SaUXcowhiS0n8+nS7goYqHUC8nCcutuGqpsGRWLhteFkcHkrI9qMDkgPezhGguMsJc/SFm5uxlQy
ZQbXt+pCztvaRTEy/ZCyw7wqpSY0vUNS4i0Y6PaUqQTkW71JX3yMbroAMZbWQbabWa4p+VOywYwr
iYzlv78p1iLo+tObgobU8nDco3/8oy4P+Nrk0xI51Ln10iEnglVI34mXlIz+teWd5+EQBfVmHMED
/ffvLf7D9yYwXfBNLQRQGPz/8Atxejen1Z+RxMbEOw/pGPGNrPjFpc1gCPemFNODRC0yjdaL74lj
MAzEiSQ/jEUfwiAiaQxpPXUEI+X2us4IHHRo+fz3Vyn/JAoLTMv03ADsR2DbDA3//VUW9UhuiVTc
NgvOJG45IPpNM6xYhjlMTkt7DZrQWssOBkeArgrJWDWon0XMkQAQWuUF05Eu83clJ2K0Bh/2cpYD
BxdsvbL4wJr0kdEq5J7YOYKiDFrGe4lxQJZ3FwliZC7n9qUd2FbOTfWaTh7hYhGHwotOg2PCD4Ng
ufGyeCV6DvJCZXqfsuFG83hWy6skChqKTM8obqwzIgWdwzABacnd/mHK4++kGG7fApk9LAc2+jwf
sh4eSH8FYjT+EkuTMZEVFj3q2/ijnBk91vb0mI3x4b+/15b9J3Esb7ZrCdslCN6UfxKs6jEpDbAt
6pBIRa6P6WzRqHL6XfQm9bKSOc2iisr1kR5NT5Q8SOc0k+Jm4TBiaSvZDugoA7OnMsaNdMaLNBya
3thny849gW7azXnm5acYZC8N7/7BCRkAa6sEHktcYm/OP/mMjRLPVrmT1UTu4fI7weUEdQSYY/wR
kbO41uDZQbHkH8tAsUhokqUDa3/NGcVEo7IiWPtmEkvvORUHYtPJI8hXZU27TbKFbtP2bogZTAGU
TnB+Zq/ezImYmTbOZ41QiCwYPbHy1KH3nrUeVeHy9Tjjcpm3dsZ3lpKKQM/BAOK2TYv2CwbM0q7P
c0GlYJM+mOxjs/joBO3G3DbxKLaMvIB/FVEPWtuGwBTGSbQbCvOZQo9+FR0fh9acEnh2aXKhYeCn
doP24dJr10Z543jqGGvjuxTcPsQkWJsydN+snnKPhAkGI4oDlomurIHpWDPuXRXNsDdyAYUrrfSO
cQmcvlQf9Yew0+k0IJuC4eq+uHyRCcEpKodPZwDKLItd6HTXtoYFvYgEQB5wCwTygKX7Pcp5zpeX
Wh2jMv42hvGhU2V/O8G1X1lgZaC+jy926CLWqEg7G9r6lJXN81/crv9hR7FcIS0TJ4AbwOb+96WB
oK8wdYxGHezlR152A9zGoI918NtozwUAdRljikWRk6xCGGY4TvlJykVJd0GdVm32F/rdPyu+QZuw
Sbg8R7BShPjDS2oniWc5sZJD5kZvGGvvKJ+PS+s7Iy3KqKdjuCjOyqF/WaRXuZ99hGb1y/bdv3hv
/sPibgforQUWCQdJ5B+l511CNoYsyuTQxqNGecNT1a3MtIFPpNEzoxT/qjmq9bP7JWvmLxGS82bp
b5BtbLPbJnDw5gKygv9kdskTNMMJPAkaO2Ia/0KJG/xJJh84JmsOCvnAsmznjzpcCmyHMfgQH0aV
wolnio6yYmP2ZDnAal6G2RzrZ3Lpti7qtzPhKLEIh5NnOvVW8A9pUF9NCh4j1N98i37CW4ulG4VB
naXXgQ4WT5iQG4R5ZRe8QNVF8GAOsLh4h4yV7oPmOKjxOZ9SQBwzqliR1xEtDmcTGG7wQvh6AodT
1I+GyurtpSceEQxErTEfBEEPdPqCbT/QWMt+QetUmHqLbqu7JN7xWJBKlUbPcokGzIMbUhnm66Cf
QSwxtzDgjkSOJmGx5rGx4aishWXNuyQwftW6gZmHfJc72HydMsS6hn1Yeo4XqSjxems/MJ5iBrgm
e0Qs4jvSKQiQKIrHIEYbFdn5tMlt4xiY7l3RRT8uYbV7aR8IsaoPJfE8q6kc010lL8jc6qoKIGVc
Ij+lYrXKp3YEpZp8t0NS/r36+D9r1F9YoxbzBSXM/98adQb11H2p6d/5Tpd/9A9XlG/9jXrNYpHx
pEvF+z+mKD/4m+shY7dcNvAF7kSJ/Q9TlB38zXJEwFJp4sYQuJX+xxQF3cmhQ24HLjW5ZP//X5mi
7EWk/28VLUJ7KeAp26yElrgsTP8iqrcl8jDi0BASMlkuFhiEurBxJPjvUofXFI4n15vZEDznKdec
smYYlwdzvE+M7JSylxyLtoYhW6fhzkT1tQRWjNsR0Rfyxxo1NXv7ptW5CQETRp5KH5UBI3UYmZxj
1dhkIZriIUjC41AN37UA2dPNf7HOCxaoP/2cvFMgtkwhhQNX6w8r/cgA2lXCl8ewnq116dJjIpXi
EC5kk9AkZC/x6fURW+ixiEDWiGCusb36ztoDYdgrQjUKy3wpQo6pnOT2umagMKs0IUYbMIYMt3Vg
d6cusJ5l6zVrqysfYa59gnlw7i6XLKcfA9rP3IYBtEa5wGKHY2IsOAFdLRZnNIoSCBVBaWo4A7eH
Rm90hwTZ8XbyxhrjtRjOQaMiXrvzoWyN7V/Ro+X1PvlGbMGW4RIAxjmRCd2ahXm6XC44molso+Ns
3P/z04G39CRyFCZpa2+aQMwHOxHz6XKJEzqIIYrQ9YXNdblcUF12yMQWlMkudFvKRgtz/q4M7beS
uk1892VMMq0TIb6vgXZEU/UKQZi5UiyI5ep4z4oABGYkTfOkjSjaFzK4YRLHTsaRyUXCWrlr8Jrz
l+Vg8mzL+0yN6jQvzV32hweZ9YCsyjw8OdKmIayQtxbLH+fWDP7lcvmcob1N40zeQRP1t0/s5m5c
/lbD7ddEQ3cQY2xQD09MozI7oQeGw96z+MsrZk/RUdUeAszAOVVZ754uH03zbJ2aX8qoAEdCr1lL
QlN2UQGHIKsOOpqBMf2dMoVU79TwOGywKqA+ThJ0jTbs1bCtPoTq6MkuvXkA4s1psq17s+VTM4m5
iDq6qwB700rEvaa5yEVLM2cCVibn3nCTM9jocYdy5OXyqcslikje7anEd5zm72fCyEgC6TrjdLlo
/8cq88WuGzQgMt41MQBEQlxJVIaryhyZxM2zeyKqDR8A/WL6DrRH65k4lKCjD2+f67K+yjAGo14R
7758M9G/bMnapfO/YKUuiCjqKLr0tvGC5A3N+iDTI31LiLMJNQEb5RIRdqr784XSFtFRXpc9rHm3
YcdGKLoLl0FAA9qF6EV5bJYWZDFFkmCJ5ClKSXlnPIpe8a6DCHKC6nidoWndVwFtU0JDDyJwqSVV
dPBSpGsGYaA5sxS+dSKNYKPGdtqTcXaFNJ7YKqOy15R3A+ns753ToU4I/YkxKBgwjPr130FIo8lh
xaoEDMuxvDcWjhm1KSMlQzK7KH/x7xccekeniVMsWg5GGnEF8aidQE3ErnNK4YZu8h5WillWoLEq
EF+psyO2DRlGc1YV+mih25c6aT/knBmnsTuMs29xLKN5iuT+3A1xto+T6jHSU0+7eENqAeeYoXiu
coioWhPe17QOBwBM3k7ub91oCMir0m/2ENs7sr9PgJSafciRjDRIu6Q3HBHeYQV7mj6seFZVIBuR
BC2obD720Vc5Se9ULZcseIBjNR3JLkPQyIFgfVko2fuqg5P3xCC71X4e8/vG67xNbhLbwFgn2ubF
U50th5rY9XDiwahVvq6xoo/u2rV6Y2fr7NZYWGElqPdjED3HerRPoyoQW+G2itRAqifpSajRGPJ9
pyXZzHOU7mDjXjXWEO+MLHiNPYe+EaoIM8pe7HIojzH+I5B/1Ya2FqXSEuDjJ2hNRSo/2gbpQ6dt
2suVQSOvUk9DpFd+ZT8TjXeaJwh7gPpukFIhX/PDb9A3TlS8hy2LLyy+y21OTXfKoCLvpZ+/Fxxz
tvS+5lOEE29VI/beeFHDLVzLV0POvErRb1PPabkfupwJfxYS5oUlngQNIZh9RI14CZHHHlgnHjz7
pcFLgX0NiGtQolvghnjoEcLSj3WRdhHkyYvZ6oImXEvYxQqg5zGou0MaI3YNQtPbzORc3FgxmSe5
BeMFsw4DdKRHMJhd5R4SDV6ic7sFO0tiGL3PdT2JQ+XV7dEhduJc2A9wU0Y4veZ1Httvzj5I054o
MP0tp/jG8Q1rEzWp3NRjdQyswr2WLkKSvCNrpCUsQIExXmn+hT21HgETBD7bhCZuQjXPsOWRpjCA
3OKU1oiO6MqESlR7cwo+x7TcJRBH7ueIXA8TDDBqhP5WM/+xTXWsQHjtgNhtL1gCEm6LA2efQz3t
ELJMhzQnbd0KwtsszNSmTKpfwoqhCS4SbnsKVnVC+RL39adXQ0jG6MbRbjQ0zEckh0kGKlUZZPxE
+kAEIGo4E8ZJEXfWoQxn8n1gd6tK1UzjN43de2tbN+MWjAnr0ZwxCWcCETHIXGdBBQCnc3b9nPMy
lrjOBIHWXBjGvWyWr6eAi3JxEsTL+Qb+LPlFkCH/rwnNagTMEsnfpz8Rrbw+mSCggXNHlrXNXNGs
PYZEkDRRoVbFW2JSmQ0PIw8zsETUTqh67gYpqkeps2vH67ZtloHj9TlyAdLfLUvZzm7L21HI/LkA
9CvUL4yWVHt0SVeJcOW2r+u7GeMW04UTLFyT2NfommSIzYDAhOe8uzdNkrSNTpfnrn93W/eFCQCa
XAeZBeISesOOQibfWovmY96XZDQ2STdsy5Zfv05SG4eO7IiZoSg0iTuv0F5dVVRsv9CLu/FD2LbD
7RD5b1XR1JtmzrstkkSFipuG6GsWgMBxCqMmCdB29mICPOr53mvKeAFg3mCtyBm27kDqibs8HvZO
Gb5ilvT3Wg9P1UBOr034UEZzqJyS5kr55i4NqMhQl3SbqcQ+klkutHCvkMcU8uGm+TFU65w70i3T
Nty3vmsdo87eFgW+4jlxyo+ysYmhbBl8JDIlgxTo2spVYbWPskZBgqYE7kLNIC9qr7ygYgt5ckQu
DsRxXFljdY1rkAlbusCtm6M/WAcLat26MaPhfTIhXPvTi0/cG/MNZ0uOx6aWDfepS8Se1N7ZAx4D
Duc3mpN13szFq+P2YJLUIkkpr9sMvWBhNMiHE788oaabtoEXyw9vVdPj8eYIThCDONEAFFcVUsFy
utJeqPaUfyMt9yXkkwvBefk1rZmq7V7LOv/0sf8xkkCX2fzml/5Y2v29cmNieLOcsTHI0YxQqUak
JsJKeOfaem4udR5Cigwo/jgVuHKD6XMGsIUwN94XLhlfVUinz7n3ZnE7F551yAvTQmME4EyNBOGF
xQFNyJY2VcqBwQ/JDCDDDMXD96i3qBzk/Yz1fNMV4tqAvoSkst6Vbe2j4gp2Iuzex8ynllIcyzUt
QdrObTMQBWsfe6PdtbzkjZKkh0R5c2eVYUEsS+RuMp/Wk6k5hIfGEQFZxZBTQNeuY4I1s05tRF3+
aqffUwEKPCrkzVQF9b4vxJIAWQHIx4Y9eq+FDh8R8gny0vrPVhoe43Sg2AHa5MLbe6PjH2yA/AzO
1jgyGIWX3Nn1se14ghO7gGBo5Ru7AcO0AIIwlsPFotAnDLBtdwSRMGy1cLVAWrlBuXaI+C3vCj8r
dmomLqYKiOxzNMO25mzP2UtVEd9hO+TcM5wxrWjeOn1y5RR0a8dCFGeLxmQc+N8lLttGPLPfLMBs
uZFu96NFf6zmkfs1IeaJEVF9pOb88bpswMJSAN3HqInu+zooo7Oh7iHSDg/EpFMW1iT+JfODJZIH
WvghkrSo3cTu11y86a7NIXZTBvV4njsK08jVD8jbqeLM5zxEQAf4jsCTLOK3kf6qTHdFPglNzsif
j8UiuQeayayBoWFnwryn9z/FEb9baz6z7+v7UN0QkF5FKr2S2v5kjvpQw7XY58QF7ZFaXocTCjBX
yTvROsN2GMhAtqrFLEf9ZM40navoOKaIzmeJwmQgnQWzkBr3FXSslXLpZ4cW7HuPvk4bE9enQAVO
WYVLA6XtxjaxjiVRv2XSjqF54XuPJoVk5KfPVVZipx6GY23d0dSqVzU/M451j+wx7yaoHWxIpXs2
tPjNJAEd2XKqcvvuNNL4DmWCSaYBTRZx5B7teQP8ziIuoXn1yuiWXpEIUZ5WOUVMHfNDj7mzM0vW
wtacMxyLwbtja3ENvI4BnaC1jlUry26LsXoROdl0vWuQBYRqh/CrCyX5uzNI2luYdEUY7Lu+XxW6
JTDKdEZOdsZDHJo1WPLJJ+Gwznczkot1XTtPCuPxymItlIS3NKGeoM+1G69okB4oQj+NQt6WBhil
kdydTdfUN36XMcLuakhhifiIiPPb2pa4LWZWLwCN58pwnzOJt6r2v0JQm8DevTVOUXvrZCLbKvWV
Wp5L+qf75i7WFTPOFYXVtI6skbh76l2TNjxD5kOXkb5NTGulTXwKjix3nM0wJzk9uQKrGWcDtHgk
pEl7kxU2peCk18b4A/rhbUhI+YoEdrGaHsjUnLp4+NJtpo/GdAjoZe6DwUWzW0RrBNpJeQ6HpSgB
9U2XPfvqmvgqyIOvcolO7zgilllJiGZ37AY4bYEB5C5g+UNBc/ZAaFrlz4Ao+cnA44k5B4Zpc7Sj
loo7l/WekNcvl7hfFA3TnSFNgjVMd2s1BoGGrl2BppN7Oc5LvtJIOqVIUMQxla27xAHohc40SROQ
nkm6jk0ktXgCGE27yCEQfpKqkwOnxRqWbBWWo7al39iPaK1lUN8bMnrGv0uOaVBuG6UedKG/bdl9
C84iTl6LrblzvOm9HxuT5CuPh354zzr/MamtVW8o5LA4eeoM9ZtdBiFZe+8eFbyJLG9VjB7JwaHx
Sj7XoXE4OGQe9u+6euQ/TNmUsoA1vno1m2GrFREE0KexH/kUeW2p4h15nPJckm6fDaQARdPJmgxB
a5wIKHLGMf1eSeV54Jonj6Iouuk4y62ZFXWrIkMzGIODTVNJIAie0bJCde+wuhs9h0tk3AxnImy1
JhW2G+geW4efbsqxo/096yczglpHH3kbE1GCYAVxRBbON8v/clDNCSC8UaGtLbTatYyFhMvtOmLv
mkjf6ShIpm4+xmb8ilKU/dUoz5lf+RiRCerJiKMbS0XFwONAWdCt2gzjm849Hv/ljVRa/PKvelKI
mJxLBLSY5l0RYmlSmpCOBj8arUesmOLdmUnLDRVTl6HUJxzGFf+JgImsetTJTsfZt0EvAKdmukpt
EW5ix71z0fuvir71V9Kd5UrkJklRzUtaYmh0w+fAltN2DPyngiJybdfhkt8X3hsVG9kYYrTjWLTm
Cb+tZv83M2pgsA8BuSFdap3CqaTcGAoJvgStRrEYdRJjyW7MnGDVHkzRkwRF45HN8YvZDaZvsA0r
x6s6zv+Cszz7BN6D8RASw70KBxx3qvSJL8aJB0Vgou9WcSLXCDhGjAS7GQnhzmHCR6xXHO1DFMXa
zs1VIBHzCn5gI04ewuWJBJKJz1unZ2y39n4KY9ongg0pfcGi/5L1ltqPQUUIvPE1DCQ8hO17EoNy
096B9MLr2nXWarpmDek745HEW5ThSf40RbdaOjgZkNLgyeavDQfRhTf1GNKwG3YhosF3pahfd7Oa
hh9Ki9ioHty0Q8nikrIOVdDGD2iuKkVMSMOQYh2ca5ihk80bSJX/PFrFqXFmuA9slOx6zgq1hQ/Z
18bWyyI6k/SxShaDY6VQQ5eTtRnCH+qq/gZzOPSfMDpkKlSnHFB2ZdSnrm4OTVBeCYdqPiv7ESLz
/GxX4yMQv9sWjcQmlvG3dpy9BLsPvcF9QEz/4sTOfYocy+1eSte5bUy56nLiyqkpPJJ4GZg+tjZP
S0/VH+fiIa83KvTKbZGHxL5H3jkg1odIx7xI2Riy8C3kdGN0Ca2q8ewCO0ni9tuqB04tZsFKmx+Z
IR0Co701l2fNLr+ruvhVepwlZhChbt9+IcS2sEYLpmxC3rVdo7c91NS6EM+h9WhIJwK4bPw07XTt
Rz5ieQOCM3fPuMkIoVtF9filYEZ5s7d4vlCS1sbHaBAk5DUGGVi5/UnBhnwP1m3XRK/kTh0n7HMc
osHAtH1yx4RIpvJH9OrGKzGDaiv6wNFzF3LiTEp9KwvnBz3/Y7n8zMbQPsuLwIWF3DdxiXiWYH5M
so6XOhnvCbT9wr/G6mCN8bDrnfa3hRYcvn95o83rMUoEGQ76qChT10Xth0R6BdbOM0dQwei9Ae8O
u7GmcUZ/nxNINi7kfBC4zURqeZb682mikqwQtbkWNsWk7enqt8YxMoLHhLOCXZns0umLQRr1ARh8
znweA2QVkq+UT91xrGe4rujesVuYt1GhyVPJYdc6JTnPIYlTCdnGgtT0jJIZoBhPaV7z9a5F3z1b
b+W02Dm1grmui1PpEZGcCEU33WzOoUQUSIlNC3MevvIWCUffqS382YKOJGdzmcM6QapI9WpyprsZ
nOpF7Sz8kBy8LbEzE+fFd6lojB6ODt4hko/Q4drG/JnpkVxcbqNV0hcO7hygtX5P9goInl0wq18N
mWgbo3kAQUGYfB5nGL1OLESkCjUojJfu06Eqy/eyzZ+Duix38VT+dqh118Z9JuNrS0PInQpCp+K2
H6/8uP7dxhEJatgOQQqNpNPgaLiGSsOqGMwfYx6MsHoRrDozN0LlT3f57MznAB8cGoL0WqOsgAKS
b8TEHsIKmrf+bRwrjhgdyBzPNr19qWWyJcB7WIezNR3qQ5aP7U0yI4WdLUgLnSc3fktSweBci06R
8ZH9YJjPN0FLKFo20ahsKS35uRHVN4hMugXZG+IG3gSzA8CkfBImEd6zk8mdZWDQzvv0bjKIQCJG
6WmIoZ6XVuIyJ5rJS5L9ljXOX1UF/04PTFuLsFjPstebMSUrN/fdx0Dk8TmBVxSn6UmTE3SmSmb5
mjpn33j1Z5KPWN2S8uQV7snT2V1WWCmjczwDOjTdvSflsA1T7xMwNSZvP3wpfPsGLcLnSO/nXJUz
TABpN7txMFbBksUVgv1lubeJ56qb9JpopLUUI6tg2cC7wfjUi7Ej6jKcrxo//05RC21Dm66U8DkR
OOjYgUNn941hkXULD9Whfb1TqYUjlru3JazzYah5uEdpH5O+Gm5MI34JCyM5+Xr8aNOquqohg6/8
SOuNM7r5BnzOyjZM8zYepuM0Ls1K4ptMa2W3otmaIoZAUlPF2SnQ4Wmyb5PKI+lNpMGiEx0PnUdu
MFj7rTOIbo3rZ3qYSnyNcblOTd3dJ4W5NWtxZJuASk+ub+G4x6L+qSMDtEIQ/h6qFNVUOTPMAFGX
WMaVZ/bJ2fNfbWYi+0ZR4ntGNV9DCXkehF3eEuNX2ALkQkcdnu9NFEPrPFLwfhdBvB83+jT2NU8o
4WRZe1pS0Ck45RWtWTAk+JN5ZKvfHiC8aEof9BRft7N8Ndk9lNO9Antx99XAb9TjDBq0Y7uXyXfV
5s69Fh0B4kl4Cv0fgB44wzA5uYuzWHOkH+FXnSKjK7cT6JOVMXcPThnd0Toa9iyF4Ela/7EgOw9B
qv8UBgT8ibIc7psh+U5UcWg5IwFmYIsfVPkyJDENLx5JK2g+CmX7+2VauEmG0d0mZvCayPLJaov2
Nhx1g1ye7c+eotco5MRhKud+HqaCIUtMiK1LEhjJ5b80U4JdNP2KZnVuI5qos/beOst+aNJ4A5ba
oLabwi2+FPuaCqLzqQ2jgmyBpKjuU9scOAMB/7C8/iB8Zzr2w5XX0sfMFuGk9kl5j8Pm5CkVb2sB
tNiz4utxmA6ui8HD12QAJuWstpkXLsmV4KWVu9NtFW2QctwMYuaZrG7ck+EEmOvDquYW5MyJyOVK
X5PG5yysQsTKtMDlcpqM1biZ4ehgmvEIsY2bb8fgdcbwmUg4DzfSdK5ri25o789fORgo1fkEYofl
uQiqV2ewfdiZ9FdyuSsNhb7UbuKDg2fBHaaS4ZIzb4SVSgZ5FnAJRVUeF4ukbz0TY7DyCHHISZkL
S1goHjM7q3Mm+nXqJpzzLw5X8Z4YlJ0ng4/x/7F3ZruRK9kV/SIanIN8TZI5KTWkhlKVXgippCIZ
nIMzv96LurDd1wa6YfjVDVyhugalMklGxDln77Ub02I6U2P0qYdQJpk8CfUFikcSpYuaRDd94Cqa
Le6c+EGVln3R2+oxzynw8sXi8ZTjvecPb8ksg7Fb9AC/5Gtbju91OqWXnGl36EumnQQn78nbu4xl
q5h7IPvVekID6S3d55TNUdvFiNFcPbTgKY9Wv5waB6XYOHL6m+z5WThvebreZaVd7Bm/DWf4p+WO
rcQkr3wv/AUpnu64x6RkLG113RYPMp36tanCoqmfgDr+aIbp6NuLjVW8KcKxYREoac/IYevbrx5m
yi6193nMuN5F3xn+qmlVv6ajzb/uhkjpkIQyksrvSr2ZbnoAGlJVAywbl51+asmyqy+lQVAoIVDd
KSWkMzSz6RH0v3vKn/siXyPZpugFyJMgt2Xe9zpYrm/fywKPn5zEl7ywu+OcKTMkTFrHo1gfTJOs
S3a+3xwb1rD3sjowhXXN25ioVNrNSOg5gTQjKDMpysdcmzjcO34LomBQjPUhopG+8ZnYlRFUvfbY
Ix3kcxHJg8BkFnkj1JICFo4qiAKx3fs1I1yQCOBHp2Q38LP1zqYgZNEewCgIcYbK+rsCL4f6l1CC
2DSTV5zuavgTcza/Agn17zptjaotrGRF9LDkKOwHc+B2u0JCf7JGEmn7mLbcRNzp/aAbH+WyEDme
a/fdMA4BJ/4LNArafEWf3rZNfnQBHur21P5Q7hoYCVkZU2UQdZEflCkuBaC3bPC/8vR9QolY6jxN
jd1u1AsdMa2N6Ycz4GBM9mExsVix0nL4x7xJboMTpXbuE3ArCcC1u+LG04398CrX5g+GY47IfREU
yvrlO3X1abnl2UECvqj6VqYCI4A1HMRqtAcU+QTFkLC8lkbYaHOKCVBQFMUcvZHY8UmB2GK5KFHQ
BAQAuuFY40ZQgJWKaXrEDYgyAjpX4swwIFAPU/QlH2KRhCyMhkmqMnGLWkcbnizNPfm9F8dN0r2c
y8sw5FipKBwYb+D+WBLtVDTDeGPkKzYoTHzD/FNVXXfSORsFvZYROpDqlw19tyETMRUTk0Ikqtff
TKNGrCvWy71YtDdaxkQ7levVnbCojtP6wWlD2yn1jgkIVj2gi3hD2xGLlmx19xSas30g2obNbzHK
q7Wdb9wePUensqiZJNZ32uUk/1Bgj1ZxP8eroMfQH1o7MnP3yGztt1R9HQllyEDGED4zyg8jJrrR
90wcTvZpspkE8/JgGKvikVTHh3XMx3vydSWlMZdTtusH48pbQIDyaxX6iRqPzQzzYMq74IDTPZJC
fNGJGG8cR3zIDhHAgO3a1evkziEION6CHSkZDQIkrb1Oq+iWXWPHrK2/J4aSy2fwSOftrSJ02TZZ
KzrdC2kSOLvSHOoHE8nbTmQaYtsNSTLGQH09Jjy2SVe7mkF0+Dy5mlH98mV175ByCL5FMXyRl2I2
8idBZlo2F5fvL5omy4sjYioLbOVpw73QoeHgEEtKg5MT7ODTIag2f5KqKeaz0syYHHn1zSriwCzE
uBcNHpZaMLtNV+vB1/ETSuaKqAaYRHStftPPzs+kr27IHBhDmSb3Fcba17LgWvcM3yuXFLSkd9CR
bJNOg3mVObrmS05YzXKvGBGeIePQCPa9nJW5A2Xm19XN4EL+ytpna1hgDBGfHtKpI9fnrHU0vTzH
PLSOawXTWOP7mLQA9QkJDyKfH3KMxNbcQ7+r53vXK+pD3pF55ltT1HIM5BD3RS4wc0v6mNMwjJHl
Mz1wmwR6nevUUWOsMenvHFAUHSLbmG7QpawHvyoPiTnKu0TzHnMdVzm5xxrHZJ/GXW/T/CK+4tig
bNwDe+zMGhJKky/R4OIx6OL27vuLLmSUZU40OlZ2sht7oemf6odmZpmlJ2ejC5PqNeVE5UKxOuiY
ioM2xVRZeTFJtp31MBeDeUm35BiLlqs1ptSncT/h1lmJ47P8i4WvBrWkekhGTOuze65dzk5zzwRk
SY5eVZl7Az3Bkqw3MGd+JK3jXEw027DrTAyLkCxIYGwJVG1yZjvJEsYLrlhzkq81g82lyPWoHc3L
PLMwgVE8aT+kjXaj0cpxT995OmYdm7tpgcVr1jE9FMbM5K0hCGPm5J1MI2pqpKKPVtF7gbFal2TI
xZNfrr8B9Aym/aOB01pgOdCrBniBO5QX2XvnweX6WLl/yNwS33YmHhJqBGV6beRbJSSLttCOztz8
Id/0U7S6B8zD7aJGKDtykKXSQbF5BNa6OazcTbXpfBT402+mUtLFRH6maySlKqQoVSJOXu7+qrKM
7lLv3xLMljxJBo8SuCHHYlbG4qU1uukO8Zcp68h0knsmIVR0lXei9meXYeFnDBupNakCNhKahTWg
CmHOQVfKY2Ny0TuqBVhZDNQyxT8ZEm9vzmTXrsnDwICM9t3SaXjBkAdWZLuwi92piegaCPQ3yWru
Y5qFuG3JF1MpPZSmJ9CDdneBJecAnaDY42bjJ7XpvpXLiTEgw2qOBxBnsr2qH5MsXvd+ltlHvRqM
UFsqnELPlsFoSB/zS104zGsquhv01X3ClKyqfCsLk2p7U1r3yyMlf3zqJdMYnMjkrsQwC2OlHgWm
Sym7E90WPG5YGGhUOOep9mnFM46gRh443+rL/ZqSIymLa91VVEpzek6R8x1826LDPXUjU1CKXhe9
n0cuimt4hNPqS2gU/S8397QjOe8EzmXafeuA3owd1t21pG2me25U2036PLqTCLxmvdpzl0WWFaPC
rDFTDE7H0W31b8ohi49by3tuJCE4vf3pL9T2hV8dx6k2DpWtiO4slrOsjB+5IQmN2wQ5/vbl+1f2
lpMG1wcbHPyYDhIVA1Nj7sLvdIbvL99qDKQJ4xoU+swQOkVjpCyJjNtEpXSm4mDgk+EMb1LqKdRh
8GmKgG40cyH+6PvPv790c5vse8174Udn5PudlEgGMq1Po3v4Dgr8/q2EdjShXtNRbtI2ojtfCAev
Yd2vDKlYM2jEY1jh1BmttR+yKHdnLJcMZVps5xjSdOowi4pvGcYzHe7hry8/ip437W3qs0qTz0Lh
45eYf/76LR9Y2V/c7P/XUv8rLTX47n+qpb59z6qvvwmp//oX/xEvQa4tzQOEnchRPAsY4X9KqYXx
b0h7AfoawjVdNI7/JaW2xb/RX4XRLnxUv5apY2f4j3wJi3TdLXhXgKvT0VuL/02+xP+k1AvCC3W+
ke9tWmp387/8g5S6FxLs7qytx2HZOTtmOFA+OAXpw878bZzV2/BMkzSE9umcCE36B9H5w/+MmjB4
g3/XcWPHcB0HT4bPu0Eb/vcXryunbl0dtjT0A6YKwdrfUJ4jJnb7A83Bmb6q+4Wd5v/4sqjb//E9
D3bsjCrjZdVPVGBpyYHzEA1FsJhgbm6chnbOv3jJTaj9N8H6f3uj/40CnzNwjD1yLY+9FQwrfNBd
1kUJRtIs7OWPf/72bLGlj/z95ciBIM5EUEwK26Dv8Pc32EHAIzsSun/STzHedAQbtnXP3snEtvLa
26yjb2JtNYtLAF24kA1265eYCFOB2JkwuFtRVpS3WsweiOIqwIPH4a6lxl5V6YSkXwBk7PSBNVF/
jcVo7Gpp6Pul7BDh2J8jSoKZC8++IapjBeI/VFbZH2jfM7NrOc/J6T7WwO6WciLonk5ntnYypF6q
Qrf19iP/Czs6eH2tn+zafETgagerPlN8LQnbOEZ46rc7hGwpFHkVsjW85qjMIQnPL5bXjAFb7tMs
ivjpdti0QWaTHadpRccudKiSlNdG2hlHV713C+PL1SLpHBlvXS0vhMIEUzUg3Cqcc+fSdULwfCsm
KnXHOSOyO01m/5uh750JSRiKofVFcX2bNe2bZY4vcCrCrutuNWd6XUy2PAFelPwzg1mtG4fQHoJh
osJ0O4YXqzNGhfsxZJimXJKUd+toA4kcppe5k03QNOpNT3BaI8GkLgDvvFDUlTW0VHf25pC83zb/
jU/xi54Onl6LK2Hm+ErBl6PZyJvA88rAqNZrbdSHZgLipXC0RXxsoAiXn5V2Jo+gjHq6kuHQBEZZ
GFgdARg3dRbZdv0mYCHKLI9oYX7l6/ySuhbgLcaYan5ZaBwyHW5QD7koSsT6ZVnlS9J8VmX3PnRt
ES4edB5fAkSF/bTkkvbV1LzFMyoZQVZY5UEDcccXkuu+9KnetEFFuH2f0ppf9MW5X+oHF/ZFmHdA
DDt0Z42DpqGvKQ3SR4YQDSxAOnOVxl+p68g2Owoteu+iLKZw0DDVli6zj8KyxrDs+NQ8sjdh2pLH
yHs80fKAFVXbXxrRIgejzxChMqfJtQdMC9AFZfany3kHZRfTEdD6C5mkECws+rFmoX5KCwGJrLtP
v0ZCr6ViRvrIuDHnb2ur9aUXTA4K8q1jc3UD9OI7g5iSoPX4QVrbjakL1jLQxySSujRvC18cYRnm
QdryM4uuuvqGeiSMJ0HlZ1xqPPvBiEs2snQMBAVchL7QI0ggG9+F+weiLg4tJDoMm5AmMaVM81Zx
y/APxpaRJhfa91h0QC2giHvgeyUBgrO3Ab7PbjLVodFsnVfvQyOdbpPGvEIp/Ov2rba+YdzWv+lS
chL0iiv9bOYTSbfuepsKTAF+RgbTBLFmgJJcc4Rfzgrsxs1P232DhO6ZNDIMsw6z9aJ/M1o3YSI+
EuQITckWPvp34D1MJXReQOAhdIavQqMjt6T6cRzKPY/vDdYkeUIvhV/NQv2Zq4esmiE0DN2t1/Qv
WqUc2qx8fN93nk5fi3UXw2HSvJkmj2GRteVByjjKVJxEzvbE1YKOljjohCz7o05rDIV80NqmPI5O
vRtAW+RJghui3w60m8lAafpXafRP1GB3jO6D1eZJNbYvlmPBzQMZO5ACsffd6WUUfMado+BoVSoU
/nBVi0trj1wBr0qQfGmwnMcfMRDwaHAmQQpt2QQAn4EhOc7WHVs5VJen7Xbyao2YFgR61O8Z8Y3Z
S2H9UC14H5hZIMlL9+oQGildHsiUJvNSLz/6hqIt1rnyKeXFWrHkfy9H1GpLh6V9Kftb1NXIzLdM
gTLmTaH20hkU7WRif/UdC9W4cEUKj8V/nsLKjB85w/PHXFR7Nb9oqLMW+z60V/cxtZYD3tQX0Mqb
tKq+ZsBf1DgdBlW9aCYCR0UMHJ0EOiTbTbGiBRT1q29OL+24vCgogqEW31MpNoGezSJI5PxCj3af
iOxpgFzNogojbbK/zI10NUzbGqPKN5U5L20VjUlD115ZX7VcXkzAyKyZxkmfretkFxAwymvpt3/8
VYTgd5FAbc8xs8zdOvNxdVq+t0dUcbqHEclpS6pJonltrTzHa3c76HwUpDI26D0uXcrHihNKBGiy
oZzBVxOMPRHSyoaaGulKxv6DUn2GWaCxa4JWxpxifmWCaQKapeeiv2c81679jyU/ziPrp+bz1lDX
UbZoy4mE77ftI1lathjT3nBcPE1lXixBPq7fb9DQCiYJQ3r+vuGdpn9rO3nGqtQcSNDueM1gMdhH
IVCgt+t/sSPTJDSZmEguuE/rLtK78irs7pat/S21kp8qp3WQCfQPJJNcUIZCcu0iA6PbwQdBGfZA
DAdVfKyG2wRyW9WcbyeckcPtUutG06NFmE1ZhPQEC/KUX70JgE3ddEQ7N7EMJtFd5YKttPYVYb3K
3dq2F4X4KjBStQTGVF5VxUNhztMDwVZ38Pxv28rRdhMzzWLb+dK+uLVkf7U1kqNJcgVfCEZ2zklD
HuuzyhnDe9NLM4tybzvmusslsWL97P/ZQHKlYgdIafmHBgV45/EWED/WqDqbSFu3mSdPLBYMWgtu
v7ygPg6km+kRq6yGKrs0kdSlSZjBI0ZRoKbnlWhxXeT3PVicsCC1LPRm76dqaYsNJiLHFFdSK8ao
hEW7E4tCKpV0RaSDkQnZVD87Z40a+h1SmgYb4HzJ+a/uKzxZcU9nYjRfJxxfnlMeipFjTSyHm0n2
w410W+5SZz9WpXlZNWhG9kAdSgeBYYHzyxXcym098VKz+TYRaE9gC6knYIkJQRtOo9uS75j496ua
r+maaqyx9vscMw3PC7ok4wR1EVgqDBeLN5VWHh9ngedG+vnzuNZoQslzxdhffGj11rR2MUeJEXwO
7G6dRXubetjItmr0JjNcljNNuGE3Tv1JApFEKDi5QSKugxt/2LSxAuQYb1pPKFOqLXway3jEY10n
WFvmciJBxzQftdE7KR9wp2Te4HXgVirmLkJygOOtNGGpaM/rw+pBPlYXc23vrcmtbuBJ/Eg0Fp9x
JtIBtWnEJG92Rv0IwrvcuwaptFXWwh6ydI5lgJFbYxs+rg4NX2/6vQo0G9JS0Gzgko0IY5Z+fPb6
wUaWqIXsDvCiU92jW+dhjGNPV/akRWv3yWo33bjoIhJrNaJ+xgHjTcOzxGiJjDN+r1s2oL9+iKwF
bL04R3u5N7X14s/Zm1H6sDD1KcGFV9DIQAURpDWWJivziQxm5Cc1/VVLgD9kfXN0rVmH+0ery9cb
rImInEzZq0NNEQqB1X5erOzRSsU2iB9BdSGDClVvGHRc443bz/GnGS11YL5xZ2/05cw6K/Ze2cb1
KZMpzkVxmmux8aTQmaPWwFAaGuv8OQoeqjg1iIuXBf4eDBZ9j8fQ67Nsl9JvO/Ym+Q8Fkj2t7X53
PJpR3Xx+g2dhHf4G6YkpbxUL7SeAQ4LJmM+JN5QLOLIZj44zf9LQMaK5KsAzpjXrNtPdbFtyW40R
bmHxw3/fUSwUmfAynpeY7HpXhj5Of6FGMrU5ii0XY2pQ/g0VmDp7I+H3BBpRSWDEQBsTwPXPLrMW
PxTOZ1JwsTtkSxHB5bcOZtoI/h9C4HmN5trJosWLW7xC2UfejwVKuIwKBCQ3odha5DsA3SluOdl4
EOLjqrcQX7tqj9uKnZ5crlAz9ZeMQfgAiiwqqL6wq7XikE/Oe4kQhcPWafXU+FDiqmlMpwycJD7E
bOF72dF8taYe+i0b8TTnH1RFY2CYG++otTkLl+qgWYNP/ZCwoy9rwG2MfpqMdkofZ1/p5g/HJPoE
2wt4VARi6EDuBDM7ciUMPit66UGD9rrRe9KYx/g5r4f04BuoFdXAscUEDrwfJesRgCk/zVkVUciE
tWNd7Cz/SKupYm+DN2WWwVCY5IDZ9h2S8M+BgpUpZuEflAP6zqPcUrb4LBPzD7GT+Vk5HG2bGllJ
a3JdQY0S8gCYxnUwp3QExiEFHV4Ld3wUDeQwAyUVW1B6Sjw01wUYlKtKGW8JY4oY6d1pyfDHQZJI
BnVHYbvIF0svNpMb2nXOqHcbN9QsYOZjpK73hjm2Nx1Hi97YazqZKjOwiIgzJUKuhvQC2Q0UGwxs
UpfsICqFPWEb3SER8d5SM6kjnfezzw0nVLb2hH7y0WxGl2qi7A54jtzdNouzUyK2Ezw3rQIw1CwN
Nkd59GGD31pO/BTfFpXjQGiscT7Gecok6ozQBU55DQUbNin56KR914jEoeNUJ/7fh1j7NDRQwU3+
aBNfjfglXSSrzXiw7Fffm3og2P6Ti8HtxMmqRkviAqKJUzeU+JqhGDoXDsIl2miea3/y7zfjItmI
1n06TEvgdqoKUIV4TLjNZxQe95o3f9gK2CsyPq5vcicnH1uq4rRduNOhbOYPz3F8FkWeM6PT62iK
K2p3r0tDPl1u9555DhLlUNiJf+onVEe4vjpUcDNVXNdf5n573KSaju7ghmvJlMJcVuxrMaV95ucy
mJMtGsOBYzttd1qBeNNwsH20ZsRr76eUilEhaKEoJhBlpcYg+MY6D/OIPpWzfor0bM+lShGv04E4
Vp7uBK6g99DRbyDnRINgDscGN2ilr0fGYTf11GBRKrABuMsBkwJzQYYyqY0DWU/3iCtJUamsX5XR
RMoY8/NYFh9CS98mGeXZb6WvZ5tTza5x2vcadT8riXHODftMfNcF/li0evNBG9vNY1iSkNV+5cty
stmCA18xE0tpt7P+c//SL4TRUf3SSUzf8nVOS91c60x7b9BL7Dhnd+hFWrYT3KYj6DmXY86uc7HG
pmMX3huMoLhj1SfZEnjbm4JeQWVUB5HR5M43bduAtLWuHweHSjbu6009lH9Ii5mcXtkYXW3cgLzM
U2XTOczX5RjH0eh5dugO3xEq3o3CgjM6P7QZBdfqOild8fLO9GiBEVUFlq8vsNwyedPaoB6ylXie
4Yux1ONYpk+iQt0mE/RqBa4YMqzIIy9YVIWGsxLhUpna6pSRc9j0jolBHPNDjFOKftQOMRWqc5EH
KvfWmwaJcZHwE/DpXmZlXQlDuLVcBWUIQ8lBNqgDCms+2TY/TeF6R9shr2110Asl8hZHOPk8XDZO
tdZDoxX8lBvR2UYdqhbNPthUKKHIS/zv7QtTmyaYU9TQs1z3eTfaYdKUD25nszLTTYqWhvKuHys/
HDjYoxthEYwbDfrV+NCDeqQ7xCI+6O4PbEL93thCENWm+UAndAOz7JQ9aLo3Hpe0n3dMyUgqdNtQ
HkRV06Br+LjIz+GMJKC4FSsaalDEB4qjMdBbIz4X8QyqLkb/i/7LrWv4NZ54aUgL2m/1Xe60IDxx
odLBIBErDRAg7V0pvUOM2TWwU94BJqxB8DimS5FeCsnxZ7G1c62bj8WEeafqdbQCK8KhcrnLhfJZ
UEiKsDL3sIh8Bcpsh4NhVMHUAalfMpawNCaDnCkYhGmCx/J5vJ1xXFO1pVugwdodl3KZyFyo56Nm
qYA45IkojsZ6HaS4DO007VdNVQfbXuubOsfgLlcIWXqjnUZHPopEK09MFq9Wa4H04RCEgZ1AHl2c
9bhGUiQ7njmS1lNG8oz36PxaSVIGrZY48J6YGy2r9ZF26nnqmntTpMRoxcoP/IU8CGNSe/RiNo+z
f4uwQuF/KQjANO+LFu/TvCKcSFrkeCW7a4mSSo0pDaf2hgWHwn7bq90BItdEmSZTqibfZ8N2upSj
bixwGAk9Dae1fa3X8lAOmG+Ae7UhTnu2PUU8Gb4NTnIifiACIiynzgpKnQepMYuLAsBfz+tyP0/T
a4zgceeaOvO6JQUGgFymFpY6tdP3uihfQDAonNF0il2mfOQNJocpHskRM8siUjat1tZ5jTcrozkT
C+Sqz6bUfhVI3MIun1Ez5ewKheNH0/YBmo46GR3HCqP29o2P/yBf7BBWik+0mFTByNprpLGz7yof
1XIHA9TmM8Ux0cF6zfeb1lnO9rlY1I3rlNcUzUTU+eyY01xzYslDSaeNT6baTy58M+4aZM05vAPm
gHh0NRJIgf8uaENCe7u/epwSB932lp1RYgdDuXIpNNSZS/fbBRN/Lh3zh5/Qvy0qCBtZGuYqoTT6
5SoDU19IxT0fZqVOdWmAJploPiIU51lBU1y5KNjzVA57x9lIA0PfR53BPc/NPd/Q8f10hpamYMFP
hqjotrC0+1EiF53nS1UZpArNZv5gN9oH+rQsyUVo6s27jzQNNZUqjmxFxjl5c7U/5goVXRQswElH
+E9akwfkSFAP1shQQewogcxDgRbm1lBkzXbcc7wVTlnDdMWOCeuNAsJfDZDjfv5ZbdaFxW/loXqp
1zkqRRMHo6PjDBEtCoeZE1see9BNnDmwDDwunUC44qe05xzuP4+ICxK7rJ00K+15s7WCxScPFgVc
Gq2I4pEsAiRRLp0gHzgV1rSJLi2j7+0767333HlLHzFADXMzx3Yyh7m/lNdseV87Xx7ooty6GhbM
1PBZTYqPTPMR2lR4n7oVMOfg+Gg1tyYghsZdPbX3k4nSmGIPDN5Uv0y9reFxYBwQG+wSxrCdrU13
rwz3ftJoQPc6XiaUvGP5rH06cXyzrr0gm2YFFZ86VzIR9n1j4TPT7L0zpgSFNqfBbt9b57QozEFp
S0neOfGHG2f7WHp3HK72Pr711WdMLzIDTqRLnsRs3bgFQQliQSzUGxfNpY3ddvsS8RcmOx+MtXrP
1ea9xYS/ozeKHQily/jpm7SUM6O4g5IVOHnCwV12hLM9zu7FcheNFj/K/t4hSKQS7Hm9IiDJ7S5J
E9eYlIxnjQQ80+uAM2xFRgoFQXfSa1KlJ0fVBp0BVNN6br3GObon4ko9E+rAPGhXTqjvjSlx2y2v
ZNhdmBNcoTzszUk7NxD6dqup3ud8aYKpqY9uxltTc/1OY/A1m63nVbOfp7zYZ/2ErdliIbNw7CeN
bELu+PfOXZ9srfplK34j1xRooEEPFyDpNMCAhWvAwXBvBR2bZb46mBdmo6eP9bNv0Qk3mX/Bos5R
3qp/IyU3eN+sZ8riC6g7w3jDxcnHYpsRU02qxNym4VmzkiMa2Wj7AF0A5HzvOyqjBi6QFFNf6bHN
LtLKjjoGl1wyp7cjYn+DshZ5LQr+Ap+MYz/Wru0/IYUk9IQiUGN1IfhW382Y+Q4KKnvvMGZxpXKD
scerqE4LjyQKsXhEOg5tcfJKETRSTtd6bI9CzG8m6mEK7fuO/lIkbdBNjYtoypfIp0DYxnj6M9O9
JW13vV068bo6yMfdEQRLydEJ8u8U2dVd2k+APFO1ZXNQuevJwKFzw3HkbDOpi9P7u8grcEwY9siR
TpdkR2QfKl/mu44YJqQgqINLGNjoacZgXeBH9UKQ8+LXT8ZoeVcnp6O3oAtGQrY0J9Ns2r0b9/51
QhZffk2j/4Ej4UEzeczRq/6CeI6bUVHteM/g9ng9CbkJEz2jZHgc9Fnslc50sbmMuOshRdJT3grb
3jo6MQoOg8eqsLBziPKKtp5LKFkg53TjArhU+wPHEmGI59FIHlWL9BGDYxouDWQs/qRtaREZ01jc
ONq1q6QKtVY8YIeuL6QoNVdXP42W/qOcjGzfKX1Da2evcmiTs2aQyYAYeq/VenoDyBHcp3JfnHay
j4X9QFsgO6jYjW9Kzi42IybM6eZRlfnjKMb2zvWGU90X6rCiuzrYxgEBknYL8PA5XebPjlBbovTS
5YbDnoKNk+LKLf0QfizuVar5YSb03elqNt2EC2HC5v/+zDxSlGgAqmflvJRalpws20mO2muLSNTo
aRUo7xw39K/a7Zz6vRcmGt9Amo8oANgNZvcucdiyvSG/Q3DNxaapCqXjtrU83IJOhQ2oEc+ObaFk
nWEjOD7J2hjj2KQYI+pcvO+FHsUCCPMpvvYOnM82zT6+b11NBpT4euHou7zdTqAbHHDS/kB04CCE
Dk4vvQfdqPqQhA2sOske3nzPODAm56QZ3+xZ3HkjEvLv55x65Y+luO6m/FCZQV+5bf4MSUrqF9/W
7wgYlU1toYVLD993w1j4z/72M9bbcavNN2k1rQtcCJyI6CO2sq5Dku+YiS00Qns/cBvGvQg30Gdv
MMqG3Qw5fxdKa90PhucGsMzNsyn9d39iTAr7FIOpB7gl5wQgMXDBIcAeUFuyCmObfgeQr+tgP1k0
Fs+ihlNTY+imloXWMsDzUZRquhf5K7vy2g2MvlGP7fmEJJpiDL4YYauKWDiBJFFaJT5IfMGuSb1h
rpN27IFj+S3lE7XXFnBGNO2s/8mMxoj81BfnUZyN3v1cu9Q/W11Cvq1pE6MogPZ//2roRiPkRjUY
6M/Z3o8z8km8qgZwt6WasEX0yUjyq2Wbu4nTcdBYXoUKrXmBNZmfjPwo5qup8czKvnSA5XYN8tel
Pi8eq3VivJpZfMO8koCkEfUb1gjeMwTT+0a3ErhdI6pfGGqpTKh62B+PSpsfHE8XNCxKzJd68VXY
7DKzqwZaCoQ0xSaJjtI6KJ2EgML+hTF6vq7OQimZPaR0ZvbJKj8rXTAmNT2mNgYhtEP85oyaYNxv
eUFTvi0TSY7jBGJHitsqDdd18IE99PIOWHVBStJIPjLwnSqP6UZRTGlngrA6MknkT+zTADrXQd44
iMeDJvFD6HtVxqZ9qQlBp69v9dFAiPhB1O5vXHk7xyx4ZuH7B46X7KtJFr9E3cIBZkNbnXurUTob
HhnoKUaLiDEYLLps+TP0443sCRRCF/EwUkeApul+VVV7oPX/uUXAan21SQl1Wm8piP4S7h2g/5Xq
MIlfk17T3jZtsIV8Wa7PdUseByD9L5+5PCY3Wp30e5sePhsDegKg5MgBmdFqaMsMhSNmDHNj6OlA
PPihKPcRjt4bGaZgtNbMCMfuhHD/rmxaEztWi6g/7xAHM8Ay4vEdsFf1POPr5WhZHOhrvVRLU5+m
zESyDCN4tnIr0H3mn+TbnBHHY4JtRhLfF3l0yEg6cLrZuuAkTiDBTcnOiqrGjl9MyjPIYYRrx+mz
YasY9CIAFb9a7FPMf7WqMBHO5xgsB7016ZNA490SKtTfNCWJxv1ABw98y2HibgwLbl5cyTjvUU+r
Q6ltyL8qv1j58gds3BAO47KeTXpLBzuvflZoekPfnGkOMeUnDmMP63Yik9cnxqaOD2S5cToyzcMs
ya/W1xUNo1sXTGyxuEht0FGb4Lhrkk07YUQOPgvqxmp6anRCO10i1E4cbKAdMetDK9w+CjtKh9Y9
DLX/MJk0Ol0Egkxd3GOlWXjtMebk9mScm7XccoXNqFpjminUQ0iGvb1RiA09RfgfgKAOiBtf4CJ1
Z8uoUtgB1fqfvzR1bjCjs3viYBrbhW3U3f31T5kf8kfff7ft1Wr9/P4Omf4sY3NXIFagssiqc2+P
2U5xHenH821l2Wf/Tth5LDeORVv2X3qOCHgzBR3oSZEUJU0QsvDe4+t7IV9HdD2lIjWojKx0JICL
a87Ze+2lEro30cu19Zjur2lglse4U9Cbpp6y4mSTzNxWtlCgjNbZ4g0ASCUhWPZzy5GsZSTAmuhD
72j5+JAf9DGD3VFZ7mEwGCyp/JbWxmd0xg0hrYM6Tpb54B7zqoN8bo0nriHY4P9jXGsLwwwIrxJb
60iaKwQ4E6+AR9BVGtA9jsnUQQDzqWnMY4moQh/DbAUcIisvEgv6aAoXt4NYE1s7oVPXqQYgPMzz
5wizMJWE7jlEaJ70brsXySpadaaaoA4gCTq2lL1XqvVyiHmGSjDeeqy7S/r6+HCbINomSb+ysIHM
kxyItwyWfV9kIUnDee/kKLkdmS1TEhJlbinbMnCxyQTRA5Cwckl00K2XEWaEboL+VWUHqRASj3T/
jmkNFER+GbCTLHCDn/Qyqu1O79CcVOWWmhRmnbElTH6iQQoyqCMfEvJaQfc30wjY4X+xZcE1iIzs
i9Iim3QtvltYZZPAWIIByXm8wKAaKqWFnUnhVkymN11FnmcpffBAvu+h7QzD9qkcLiSvsjZ08deF
OLn75GxZkzJBw96bAzyj5S7qSPoGVmELKVgXdOYSaEYFwIIdlAcLSBFlsF2jVU5lNGtV0Vaj+qA1
N1Q6IQdvIs8COV9TAAyOvmg5XTyrOZFuMmH4HFIzuiOowD8jbVrfQ15cof0IfLrNRTr0s0Gjloe1
A6aNRTJXlDLYUWvZRUzoNFgTWl955C10V5fthvzYeZTnH6NPqlXumw953lGZyOniki19UsNJhtT6
WrjF27qMcXuTnqLDBKq6LznsQAIhKcbVPDPG7CtUwJ93w3vjA3EwAhUTiLal9zanMEQxUpp4O255
R5bnL7wmvTKItQO+G5cdNBjl2h/Vi37C6dScm0Dk2O1RsBSxeikiAO0qc0EdSYAd00SngU2wRUx3
a1OiR+VVabFfW2q30oyYohkHcqesE5MUWDFYEwxpbdrWtdYFlkRY7VwGwz9Ze5aubDMxqziDWOSh
Nu646iNZ2ZM+ZS4jpSW6waXDHvr7qlDdA3ooGStmKJ4MyU0XaaGkzki3B4ULBvM6q7wHiTrkXJMI
JKACS26SoAkPSmfOW4HtvOkl/aVWaa2XQh1cC1VQYVYV4rWxCvA3qpHckOyUs8LI2AD7Ok1OGuVr
yeVApfKGkUXsljhZOQgmYVRObBtGuBbkj57L3pT00vSxLmgi5b0eP0qmCeusoy8sljmesK4KH6vp
H4Wm6j9SC0U0J0XeI4CVZFazSb31KSKCOLTMGxMTBfkqN27Iq0gJJ1PoRFIZ6eaZTIUbeZQJeRSF
AP8b+qOM0zITF33w1MSYaIgKS2euJdBaLIQT+m5tHehYF9yJ3FPXAe7UNFd2jU8fc/r1uujqRW5h
5sD+o+0rqd6WoYEDVDcf68i81R26yBSjf9+BIIqm9oIgRWj0vedwJDk19knrUb3KmOu9KnGXwn6Z
dUG5qBqIcGbLgxBgwM3Rur3Trxwg9JcaZWrYHkVGb7QUpWEvsy+hMBIpi6hOXoVh3ImilJ1CPexW
Y37oyAleAeEwTiPfWAj1XeqFG3yi8UOiMR3TAcbv7FrMZ22KLorv78Kp3RKi7bIQ0RFUc5QSagpV
AJFjPcv8kgI4do3A19EFGO1eU1u6J51L2NEI9xc330Pthdu6zMYV2eV0a7ToBEbcacou3PST5ssd
meTbln4ysZ07NzO7WT1u3MLQsXZicgN4ILII1EAxs9GhyVYtkqH8MN2Qght4n2nW9jC+2HrSlFDa
Es5HwHsCdzrX0iWZdchBmdyZRNK22hWkq5AFUND101fYdoUlQjDc71N+p+mTdYuKUreVrGLDHhPO
UBvmuFM0Xcd8iP4V+NbSVIZmK6mYm1NKwEcjC3d0vrZVSb4MfvxsmZtwMJgQeofhp/HFML/3BSLW
cdm15Jr3BpmwKTRB3HPES2ixrzmNrnOm77FcDuxDYCRycghpLKrhrdKl4uQNPfleFMWYtseVMiFf
OQrJXvA4Qrt78Cgj7IwCbUuqwG+ssAHPFFDujQWUGEncLM2mHEI/ZirxShgNhUEgAzUBLnJcx349
nvBUylTq9qYoRYfK1JcDUItdHLTs8wzD3KitHthw7EliE4dV64Gd0DX5SFcQoaqi3MmS+Bzi8uYj
ZGZkDUc9p1nea5KyF0ZmXL+C6AUyLXZiD8pcn1GrbcpwJ7oVRQGiVAhj644ILXqD6dgS8X2y9ruL
QffBIA3tPevpjwyihfu8wVGq9mq3VV2OHrJxrNUGR59Pw6bJ5WQj+DAmW7/Z4aHJ1uYA0C00MxLz
OungjW4Ly404NlmOsC/7uOaHQEJtpG/L3uo3da9izinbapWTYE47FiobmoiNZgCI7AaUeJlHlBxm
XyhD1WpoitPQJywNpaQ6rKFP5Ow8Z74yJUMLTmmUB0sWADNUcbhM4Q+s3EjBfgWzJKt1b9OYWAiL
vDzjMTRmJEyVJAyBdhBSX5mPfU8v1hV37GwGBmNLynW97Pq4JBNKP/45OHIn7TLRhZVfjI4RJx7l
AhQErQZYE3qhoBMdUjRgIxquZxnLxl4zkOPGaasvIpFzdCHKKMMF7zASebKrRo4XgjIki0RXKeu4
FlVCxHizLkE33oYhbGg33kRjin1T1reWXu+GUKsdNQxPWjZQJYk9nQADtVkbAcQnjqyxtPWyRtqO
Lf3BfFr8//zanx/a6Xfd0UKWppUDxeqk0uaJbihOqVeOpxniFhmbSVxLGS5Vt0jWSj+I22D6jT8/
k1Pa/ClmYSritTs39ySaq+e2XmkkgIE8Y5xuApitNK/P7VOH3P3qzYt1MJdO6ZP50r5bO4l2oX+X
wP1Q+F2wrVIfOS6oZ4gDkrrozuawd19BdNSwGYqVhZaQrAjKKsOsUpc+OJxnr13CrHBEJ14RzvPO
Lxyzi85fRUYPtFTK7OSRpMXqMD5PHuZohsiOJAYIspSvb8YuWI57QVwKzmMJMjykyG2PxwRQ25UW
ofhmrFmllJlyid50YwnOZsxtcdXPi2iefuRXwEpWsTfyI7Y2/ew9qolTFW9tvmdCAAlManhFKxMA
Y7UYYhtSBsZwcmqbPcroBKJVSsFubpmrIOfEEC/DnRuvkMLID8VbJtqNk8R704AN986lI85bKhhR
Z0h7qDF1H8UaYQn0Mv8ViEB/UJFpka++yVeAkJMLu241xRC8EJErMnec8ZA06/QRiM8LUgJKSdge
Ftmq0RbKo/oWy1tZtCHDjf5nvVdu1oZ4uNhpyNM1HI9mot1uix36NjKBw5f2NWlt5ezPzRMXN8zU
937V3XMiHZ/8a/MoLUF7I7Xdw1TMR3u4sKohIVpx4pQWyEVaUnRsIIIxKgw7vcE0Rk0iXEPBhrnd
txjR5259GI9VNw93FnTuKSGVciVpyjOQXVjALp2D/QWsPn8vXNDd2ho+EA2bePpd8igdtWvazVT9
3Mg45mx3r25wi7YQFulDXMSzcSUgW2bgCGuRcV3Mn5oN3oCR2nA4E3bJ1txTOOYgeQ3XcT+NAI8T
x+B49wkYtiTHfV88C+d+E6PQXyVrgJvbG8LJhb/H4VzcCaJFUEM1+b1iy/tazqn9HaSPnnK/rc0L
bA7HkjXuBTvEnQk4UdYZzNNghWsfJUbNonqw1j7iaxjB6wHoubIObxgVG06y/cagyMyrOm+uxTI9
cA5HSzDMBHHjP8aTrnrOEwHC6AHc3cl2uPEu/U1YhQdtFayNW5metGBNVIHrze/SWT65a/amERle
97q2o89ym8yYBiuKJdRWlx4uX5Sgz9U8eyq3LmXAOwnyc+EBMghcphp6m+8vUZP4h/413pR745Sv
Xnt/Vu2UVb5AlQu8e97foxcMIRfjjMYle1LtjFq0tyCcN/AWPkzXr/CLHArEE0DGESEeROVUO9KW
ok/3wlSmvNHnmwT1KMBXVL9jZHkHUOciSk2HrJU3LZoVL9mNOPqtla/Ua701O+QOjvRWvYjRgkYr
mQr7Yi3CpUTdOwOB+FSszYvkz7p33SZnatUck8vk6EGKO9qiE13izhGu1IrCmkdKOUi8qkv5vXoK
X13aVAtjpZ1H0Lt3+BrmhXPi+AUqrI6dZCdelLN19sl+rWx3PVJAPnCHOKyHpMXa1ZtAfMaK7Ua6
oE2kb/xNdtSfuqXx4u7KLQEKTv5VLX13Fr4VU6fJtpKtQfeEfxzYAy5aspQc+nTbxniIzzG1riVG
0fhG3f4JRmR0DMGgsWnCaeMkTECYZ1ADfXniXkWv27Ak2sYHOs5hwABz6JDWYFdnBrriWShYaxg0
MnIwOyfbIJ1r7D0T21XW3Hk7f/RfBQOv0ax658TaL+oBFKZNMxY39qJypJOP+nhFtKa+bXYBYK4n
BhM0jmlpmrQPtnnMz5DUJpwGS1awFbqVAfSxglQ20xfVxr1BtlWHmVg+IIjsx5Nwkek7PoQ39NwC
pWA7TlaA+KQ9CZE05xx6pvWMWffdO5h72NbtnDDWnXDpT9ZuPJJcGbFj2FsQaPfuZwfRcgfciAow
HdErK6LE3u1Juxon49m7sCQ8G2vlQ9hVDu9fyKGeggG4s2rmO+UjkSm9HaAUnYlHa4GZYeY/618k
2p4Nj+arLT8Dc1DxgTNU6ZE60sHybAINvLm1qTx0CjMEwKIyt6yFeSmTefklegthE76IPNIHaS0d
i+Y13CV3l6HNHhy9MvTZGac2ZDLwZonOqo+gUNFAOAXzodit1HVVzL11MizDL6t+hI1vzrWOJVMl
5W5Go5ekBLjHvFmQ5Mx585ysq9yhpYSmgsBdcS3sacGish7mCmIZGiDOePYx88t2uvDmNUhloDq2
cVYGW17Wj9ZeggCwxQSpGXax6nf6yuI1kY7CU7SoHbbu8in49PbkOJkfYrvWmVNPgwT1bdnMjWSF
TphNkPoOZWlLjzPhEotbWxOxMSOVod8i8/UX2QFgxBN7dGlXCLZhAMiYC6/U+ZHjuh/aIeps+RRN
jNMRPYtdv1kiOj0ExvvSZVqYQ2e/eO1Z7zfjNp5XqwpX+6xYFXvwt2/pXb4OT3jUzTdKP/7G3KaH
RF1Uz/5jPiyqd145ybMJY38THri7S/CV/pwbZnRHbsQIrgQWzTXyHcs6h53dSGuZNlpNWZOnxDtt
K3cx2Ojmol9DJIGG6kirEZHGU+3UKHfB54DF+XDhtPfzaqaLW1ecG/v2CyKbS+1Lpha0Sh8rBIOz
9iY8j9xpgFocxo4mSET6TYt0eIi3cbp1HYuzv13sfEd9U61zc0SYmPXDbFhW7+5aEWZWsGweQs0B
OVndIObiXyRADIlqws3bYlAcoP3Rfna6o9bsdH+FG0PeGV8ZYzuwNeBKe3ry2rlhuReISp4jJNYe
y3OHTP4tRXO5EHB6nISlh6QGZa2BMhm04oIXM13lK9NJaqccj4yw6pTka4k4c3FGwwr5Q7MlRsDE
ipRu5Af+vCHY8EGpPg0Pfbs1ouWkrQRXi2cSzJS/VNIlYTKc2QP9zE4hzG66uq/reQUGAAB4A8nR
zj/Lh9q61CGRyCvtJUzW0pkJCvmTHNwoCqYP1TE4pngqNyCMvEtzn5CDNF405iiMQ3NYCmxc8neR
FHIW/Uft2Cv4VIBHLVAGAFzKgAdCWIcEbaNCCg7eq/ki75kk4s/w3L4Y1O4cIB0v2a5Y+5tmWz+r
DzkgCjrCaEovCjkEUM/wQPmj4yfzfFEYjvVSJysTRVGyzRRwUcfUmGMB9IleO3rjJfvIX3If5wb0
Rjsw2Zp/etoCu0f6hbcrUT/xlg1PeBexYcW6jUoO4eAk+M7temkcSwgJG8qk13QVNNvqQrfTvQuC
Pe7Hr2ynX7KnEJCqY149tl+b9BEP6kyp4STa8T7X5jkPC+uIDkoZO6ptMNjOQLBLFCiz+MY+rk5f
PfKIKY2CGJs1d74n5lDMAyxfYD8whdnmAx03N79r7Vk4JRecMr1qsx2nex0iFX1D7Dl+srAVGCO2
HlsJmKZb8Y5u5QINud8ICmw32z2YToVgmrriONPO2h4dffg4LIHMqG8MfGHTxhv2rRh+oGLM0hdo
cOVns6vmEq8MyxOqOgT5j8D/hY3rsG+ZJ+doqxADscw28dJcB3tzl+MFM9kFz4w9yc7RwnvhnYm3
LUExWGDUVS3a+QWSQB4uJ79thIJ9UVpXF2sMo03baAcD9umWujp1CtVxcfDlRNAt6HjmF9q/3ovE
hDUxk+cYS9JtZK7iR1eaj9nHs/CS9y9EtLfxHCxaPQNv5C7ZQQUrJAoIqdme9eW1V4uV+QCvyfXY
1tcpbbcZd8764GGwqkZs4znQrGVb2CfX/gbetH2xYJNuYHdQZf8YNFu7YmihOymp8/FU0vJbFnfR
4TG6pMrOOLUH1dZn4ydD5SCixfFvvKAZyvGluknO3gqRrcn8uYnX8S57bU3b28ZX7wC+HEhDcW8Q
7HxSCHhQ3+jPcBBlw2ousMlYOxTLnh0hFt8Ep/SBry2dxBfxrFwpZvCxuKM4Izzj9WlRJCNn32Zz
Hq6wjV+o3XFQiD8rd4uAZOqyXz346WQybFBU1QfzjmH3LfwqHaga5jpfqO/uzsSs6XLmY49sZ3vr
AS8jdb18122SaqbNq4X/kYT0sDgPObWNSuap3IQL1ijGS/NEqYD1unmi9FEXJG/MODTMvaP6IDwn
S/FdHJZgOyte1VPEfIjwk1tev5KwoL6XX6xaXTGvx1lWzbs1tCFl4b672+ruldsQMe9a3glzYwN3
rPDnBZBNcy0uC0JomYl4Q7nZX0joBc22NhiDYMdLc7dfaivrXJ7rG2LOuwlxBP8jwk/eVRShy2Hn
v7KrDr+Y/aR4rgfz+G2gwOfZny0sD1YFdYE+m1W+vjdnX9nFH9oTo/MheHVXiWO58z6YW1tyXvAX
ftBbmJDh46NPAXNhKEjhbfVF2IkOXDdlYRGuNGf217e0Tub+nmHVV4twXW18LPAn6TJNNpNIjDOc
sZZO+XSINekwrKjneYfhJj09FRJt+TllH5q2eM5ZGIsX8kvlWb9UDwwcHpJ/lrf+J/ZX8yEm+OmL
HO93FgHhIi3T5/Q6JGBUZ/rZXfVr48IcxUthfNB12yk7SCgYhZ8j0A3xbLzwj/XPtTeHwK1CmyVO
CCz6mh2x+4lynOM62tvwEzRwws6I2F2sVnvsVeIDs7xn99gt9iEemGt2yF6Ro1u7qb4p0PVZuA/e
xed9st17/MkYbp/YQhOFVMzEc3BkOpKZcrCckSg0q+7VXXuu7kyP/oO4xUhwKpbdnbOruk93QHu3
6+gMyu2p5G0jQqPMgOpOk6X2zN761r50Dt2Ye35DoCbMAcxkm5at9HJ44sDugnEi8WMuk2uzFGn5
0ex7tDaMprfyXAiUZWYRorB03l3Np6HfWvP24L53/R3GmJCsNHGVqZwtbVT9jnGIKP3z2uDw4RDX
2Vi+xefpBeoPRbfNv6Bnys6oLmFz9g18fcdb8QezlbYdDvmRWRDNobUZ+LKA7B+0Tb/iDog7ZVHR
ELzhMfbtiHpQ+tiT/UBdiIWS5tZh2j7jJXxL2Zb5i34hfhQmUKwFE/hdYCKfhAs2bOZ9/lo9YaeQ
OXhKZ+EWTCFzgIvp7qsrAxF0Z8XktdOa2fz5WdTrZBpHOTTtUQznRskrjXgfQ9OLFwEop6/ZjRQa
wI9v8cr6YrQN/vx6hAgrieqCoWJF20pqzUVYso7jeXIB7GOYIoPjSYihyxq1xnXrlSBvRC3lp54Z
AbWhdlaEuEsC9l6olFGIds0pEsNiFad8Hz9vsToPvAzd9EOI7GbW0NnA4z0qyOCqnSr1bJf67P/9
0JvlviGydBXpfrzpO8BftcqGMi7jYmN9Wp9ZZbU7S2jMBv57RhEWfcIiyQVOKn9+0MdbbAjeiuYC
RUwExvmiLiGfxb55R2RZOn7OxhzdIxZECs8q3lOUHJRoh/FD1MKrEJ08KhZdDgXKjSSszyXYZflD
jsTKTkMOc7p5drneTQBjHi1TM88KzlyuwPnbwt1deMOnMkVRwkZkC+s1mMeeQl2ueFVIvcJAaTeq
7KBXTsBjjyyP/dmommg1YrWgMkPjzM0f1eo+qKhXp58HZl+gFqk+hDC8WnF+KfvqoRZGYptGlbS3
+LXTc0qow33IBWVVq6JDZX0pDcYpgjSWC/JB4eBpte5DKqkXw+VwZMiaTfICJ5ZScSCTn12aO4uu
Nh/zZtSWkYcayO3HW0fEDY+DDUymutSJ8g8T7C6JT828FPt3U9aEjeX6OPp8x1XKXZX21brBZcU8
E8fr0mDrCsC3I3j8UAqYTjBjDCu3aFat6AWzQJ26mJWxN2Or37Ypm0yrpRhYJJSDhJFIL0t+Hyga
L0zZAI2IOGPuSS7+0fvYaF9qh/BRcHnroiZeajHbhUZsNhjYD2HhcxqGVfV//n9c6ukHcs1fufYm
4iVD0y0VdyYf+g3oovexDF7XLJ1OhQ+RWWAKWtYL2Q3WVVLbZJesSjXc5IrMYlwOvyQv/813mT7d
khQRBJ6uq9/4Lkav9bWWGaUDBvjLBQkvVh6lg5AqhjAJlNxSp9ol4pX+5bL/SlHmsiVZMSyIfogk
vgeSipWe93IvAeXyQFSWOMVKfRUY3YlM6qlmgpo+KffY8Pa6hZ6TdjIn20xZwzXc/PJVpmv8X0id
P1/FkBVVtSy+0bcnIEWaOCAPLR1XBIsQFgJYCOHTz0xUkUf/6OX0JycgDMO3p3vW3jQSB2YWO+HW
G34ZDsYP30WW0KIqpqrJ1vfvogWuJAtZQK+8SDFUhSzwE1YgHvJXHy+aS979L09C+WkAylg8DCwm
oq7q36JhIzp2Y56Tw6enlPuMLrkZioZOkp1WM9aIN7n9hlS/5LkLMCZdVThRi56tPXIAXCbxRvkf
VHUIEpgDTCSz11c1/pIbLbHd4rgqy0cTDUg+oEytEx5v3tACLyBHcCBCHLYIzPr874f60zOVFcXA
ImtO1Ktv43ogpZpVyascM2Eh1MHD2HrR/fLy/Bmk30eOIvPuaCL8LcOQeZr/QV71OJ2H2pJLpy21
K2yac5sY286g+F3zxuSUYI0uPY85EU2exU86kxglbY//o8e+Hp91nxEVV/mp27mquePZr3JT/bTq
iVmSv8RFuR8HABq5XqzEyj2Jjf9FClm5/PfNkv+iZ/EGKLKuyaJlSpakTkPkP9dhaWovebLCccBi
a+oZGbQCsP0NrZYh4ZmOZZA4iaGse2hP4lRWNpdpCWJyghr7EYQRvf/0LPnTjMpbNTEXFA9awdh5
Jzcxy1/eEemnuUNRadyxeBmy/uf3//N1lcrSMyPg6zKyZo0E1QbD1WycsFNS0t4iWuqTp/+l17ah
Qu3SQwBHTcaOTbH+7bv89PYoTNyiiqIeYei3IeAhLJEEMK5OpNE9MQpgshNtZPCpCRXkO3oa7xOQ
dMAxtDE6P/n497P78fUlDVtWRThvOgPx27PDb/I/Y7BHUDQvJZkicxsgEh1upK1OvE7I8dObhy8r
AggyPZxWvoQmdaUJJ9Njk8PG3n+SncSTRuw/q0PpszYiCq7ePo9z2D0xp2yrxt4/XFvffYMTscVG
ScE0bDcTZameMFT/vjDp5ztr6garsayaf81LaFAZQCL5oNlWI57P1hVcgajWlkTFgHpHS0yO65pE
UhS52f3fn/7TusgIm4hnIsA95duaoPau2qgJa8IwcXoEShMdWZC8tOFK8oxbqKUUSLr6l2v+adZS
RYhJKnwfSHbfcHJR36TtEHelM/Y8SwQ3L7qZvfz7yn77jG9XFmi1jE+UAYvIbz8SnKWayS+T749j
kpdBUizeC5rc38ekFcJqkWteikJaKh0tADK9batngMHLPvd/MEFqsNCKZo9f5oypiWY8+uGYhGK3
2AZlu29F/KEm2NNuiOlSGVQM/MF/CXJQmRUK4FZhJMN3Jj2XtXmYgFGe8ZAH7tsEHDNdVBr/vnHS
9Cr/79leEUXNVEzmHgvJ/rc1RdXyRhGABTke4nS7Zhm31ThZyIigoI7ymhlVfMPdTcsB3I0nFHRN
cra+OWFb//4q1k/fxDAtNquaLBnfJ51CN0RzyJXCKdIvwaPZ7svUrw1yW1R9OPdl7W4VgBW+sv33
5/69O0E1aSKsM3Siic0/d+g/E6/lSfVYRsQGjKM/N2TeyYqbPcvyFj8ak27p/rYfmkb8t3vO9ZGF
gHFeU9Tvu2OrgtA8DCbuMNWEH4Eym63sU16Gj/++sh8/R5VFiQfMbK5OV/6fKyOSFHNZaWSOSe1m
dOHsknsbFO4ve03z76VLkYz/fM63zZagxDopL3wOSIpasEgKwNm2qEgi65EFSJlKX/EhDrJ1VoU9
83b+rJK7UIRXLp9aQ9u0S8GaNFdKslDQY0lAppchOyF79BO+cTqY/B7kgw4FW6ECuGk8akZEbmO/
z8V0BT9UWPSaiKIXuk9DnCnhyd7FS/CByS7H/FBZa0XlLcd2mSV+sutUOnRSa2QzuOAI4LN64Wfj
Oz5zYd1xoMQz2SGPpJefN+/tlCBjRD6ZUQV+MYAioPfnHE9ptXl9jV7NfJYMlBJgH3PMTV09J7ia
kXbFx7gxPf+5S3QR4Sp0Ha1Xz17uf0ENN0nBooNtaCY1zFEylqWmPYlLORxPHJqLlUuFNbNogLc6
dpuQzFTb7P1HYt2vXnD890iRfliY2FAaGpOBiDJM+75biuNRgCzeZCQvAwSQ/e7SxulZ6eSLWVpv
VCNaWxyiM3aeu5WEp8ryVSBNHVb/XRZomyFVL5jXnzSpWEh+fhuF+EXSFajBSk2CPCEG4+BT2Cn0
eSB6j2Wrpzxct5lhSlz1rvhRVvirjeiMrY0uleo/Zi2tUwEgqGK9ERtw0WrrMNbNhVgou2rdpRoS
ASIk1qEs/IWKjbBW+QthHIBTb+Z+h5czPCeyusNLcpbr9oJlzis/wiFdK4r0MXgSCbDGAR4MXPJS
fm1SaZX3tB4DbrtLeKMaBIQeJ4uiHBFX4FmYTd9TVrtoXhnNxdeljz9/r9V3VVadUd/OqxZChYyc
r46tTa+4jkZbsCnF1ypsHbdnTpPUJ0VO1/gsSB1P96Mvnzwy07wINoRf3oQx2+N2gbnj+ze/i55L
Px93NZHGsuuRZpFWe7UxPixNp5pvlvcMO+Ipai28W+kJa1z2wBmUMeViuPplhPywUMgWtFSKTxqq
TOPbZOImUEvlckAdDYaMHGhI0pBLZ7pFHTIptWWQWB8BAnYkGSVyFpHHHlU9TVBX6Zxfvsu0nH+b
QBXZUMFNWLA8rO9HFKosbdvlSeaAA0GevolIz5yMasnCRC/X6FK7QXgvEtDUvfZG/S5l4gVYuoYh
1FQXWZvTTTQFb93V/S+LmPT3qUPhhCbquiyZUDG/z+2lN5Ar0eikj2IZoN6Vm0hlabwgLve2bl8+
u8kIndCQYyLi4Wz5QrduGtH9ZVGb4MjfbxF8W9Yz09T47/tZsR4is3OHBryseYMIkKzw/yXC4g83
BFOH3Yf9sE1jxIlKti4nmkY9ec5VUl/KIA5xNOrvWrKNsRNQlu9P8P7GfeYKU14iPh81mskWylm3
rOejLpyUNuZaglqGOAdbS83GpdvopLxRMf/l4f+9hVY4HykgGTRqG7L8bR9WRXUeR3iqILQ2h1q2
aL2XrzCo7DYur2RMXuNmQPqjjMBistd/f/jfO2h1Wk0lAyS0YWnat31m1Oa4myCrk7pEuwm/EtT3
4Uq1bhnoxa6Tk4dRQDz07w/9YUyxawd3bRhsjBRR/3bFeZVljdc2MTFNSD7REhKK+jrqDdCP8KgR
UKakeOT61yQ0zqioP/798X+2gP/7bVNFhcuWJVXSde37xswL4jxViQp2Rq1W6S22jA5dRnonziit
HsNYP7eYA2hvEwuRCqAtOqoTBfGvvWjey0a5NtNvm0F0HCq8/HlvUjHJXofhQWn2YPw2YYZF3yh/
e1p/TxN8cQ4dbNo1ja8/TWn/2f8UGnVrvUn44pjufQU38Gh+hJjwQVD+cjr4aWAoFP10bhM7Ie3b
R/lIhV2ztiIniuAaGDg8PGOVaM3eQOeNZYwTZW3d//1g/t4wc3kQ0xUg59Nk833bpeaANQUzQgnE
P2/lr0R8XkEyzMVcuv255ZGbLFTZ+GU8/r2tVEWO5Io4bdb54G8vgVZRxKhdI3KEptkMceuoanQM
dHH378uTfrqnmki5SzEhC8rfy7hsu/og4N92vFQ76y1n+IwXjYIbS2X2XAjKLlLlZShqSxO2gFox
y5YKTqtmIHDPSYFUaXDgRuMuuL+NrB+2S9wDSWT/bsqizonwfw+tXpD7NAyx/Zb4gMbAvyhazxzg
7uqg3jbts+QS1qWHMKKk34aaNq2039/HaeozNCBhrDTfPpsFpLagHEWOpQGXUDH6UQGBtSAaGfN6
Rg4YTDcbgya4BkgkKTHYXAGq4sQ7+pjg7a51xxnwwf0f4K0pYQQ0eakVCe9xn0QQa1gJvMDmtadg
JsnlHGccopC8SZdulT7EKibyfiLI/IGO1bmKgR43CT6xeHK0Xf+wDITCXGgd8KI/fxwgngU7CegT
JnJKreDguu6lrrRN2YJkGDNihWLfW/qmUsxgH4PkCN6o66F8IxtxJmStA4jLmslS8QrgeZlPx4Bf
Btz0kv51Y01rKs1IpqV+H3BjCMPVV5nohk54cUP0cmQs6cMmKVGjFQBRXK3ZZCkkEkxTH7hzFkpe
nf79JX58uYgcoH1hyWDxv00kiVqwefCy2MHTiaSKyxYj6Woa9S+Hth/qjYxg6/+SdmbNbSNZ2v4r
HXWPHuzInJjqC+67REm2ZN8gZEuFfd/x678HdHXbpvVZEzFRFTQpkSIJJDJPnvOe57XZ9zKpY0dy
NYrodjPSvEjjTWdQdEKbKBqQHczTVdFiX6M9wDxAD865qQ3r7GPjU7rtocMq9vdf+M3VzSawFLog
+cnR//lSGkOVNmLQrButgnvRcLPoy3XlPUfJ8IRXOZ+oir+UhXWaGuET8eX37//WAecomCzoplDV
64wcl4HdRj6z2RC5L9PxLtGXJaX7zmSt/7pJJgnGzEidgfS9fn3V9lWUamPGjGFHlBgknP8Zlt+o
s5xzNGhQHpizQqPeBK0tZ13NKAdIPmvRmOglFPGIhgd2DptREvJO5bvAlI8JzBzdxWygRx5YaQic
3p+G35ptsKEw2eHLN9Iywi4FCL82QtnZ7HAq3il5/syhnKe6fhjUd2f9N4+TbsC6A3shfqncxBwk
xyb7tRn6G0VrQCJH+XND2hQkpEBZEwdfmviLCfilU8BVdUSkdrELUgQwvx8YznQFXE8HnCiKvKZm
YE5ytc7h7gTgySuiDU3GdOkA+heAHyBQFlArA7RfNEllNWY2RBOEBGcpqrUqPjnCfEjQ1mSvvUfr
SpC0m4pwKWSBBDWNfdLITSs1lO29dbSkexxq/UH0JDNyBoNq5M9mHX2URn2f5Nmz7NUDxsh0fKOc
NMtPpbCWhaegriVeIlVNClI+jFpxZ0BryjEhm+n2a5BRbPdFYiwz3T7QY3zXGiBgcqfc+40B3kJd
UeFfuI4D8NR+TAO2uQx7FcVpj//s5NnFcJhFVgBr5/PlvmMny8tRzgsyKn72JVTfW1XNN8+9Q4aV
+Y/evuvQvnSrKaWQsLIV5S4FtiSidtdR5FxMF0TZdeiDfFxMtaZkA/PF5kiHUnvAmPI59MqvjV9t
R9V8UAKizLpjwi7K4h4Wx+1olh1hqZxHpf81/KJJkCONjyjBHm7p8NpksMiiiTPlxDbKaMV+aRlc
Isd6qTXQPU5zseHwKxUCPnipnG6dlk6CzLurK+pZjvLOMvBWgKGpJttIGrzltI37eVaMnaYPAwAi
G6XWZlqf3nm9u1PDpeYVH7JyeFZztDpufJbZ8M4eR39jRtSYDKegmWKtcR3v6xpXNQ6J2WZ0tRdw
bU/A/j/iILssZHof5p8bzdgYm+HVnhrLLIQ7/pOaOYfMNZ5FW9+nmC1PRhLrPJ8yVeuqR0Chu+mK
fA8tVbK+98t4+/tr9a3ZlZyWZhPvE4/9su1uoa32pZdlmy5E0eak26Ihv5N092WUbsc82qmdszJ8
OrRQaQ4pHw4dyaxTm/u4Rh3h+LTO+DexM34Ne/MpEerLCAsuFB+0ZHiOKvWdPdWbp1fTKEtSi2FP
d736mooMg1JU2YZ2ulNhdyWioY9ene9VNTh7BFtp3C+H0FsPwnrXV+iNwJr3njLPumZJ5uqfxxZT
XldXZsHYwjxlrjOatd48cNWs8SizlPCezvqdP6oveay+kKdeQWxbp517svTmntb8WVQLZMzApw01
Pf7+TL4VDvDh2M4YxGDs3K5m3cQtTYDznMmxzp7Aja2G0XoKLaZLz3dm7E8PakpuybOsk+3Jndl7
H9/5BG/sqzgzqjSEzQZLXIeBuWMGdZKSXSqG9n46P50tN14FxLx+MmV7r6rRxyyxD30kTgH9ZOg8
stB4CqvxpXa8s5KaTymQfcWka9bR3rk631iONQNVjTRM1qRfqvMtfMt0JA+NErphX529WlbxEFcM
oMArzqJJ3ysGvzVYDGy2dEvTUbdcT0SMDDfTqzHdkB1Y4RQ6L+GZzCCvLnLbvw/9gR/271zO0zm+
Wnmp16uWYVCBNnU5zVA/bNzzsetL1SV5Rcfy44iOsac33KmPXpa+l/h23jrbP77X1XiTShiFpjkl
yiR8rCpwaTDVIHWxw9GC56LPALAJZI2msfbV4jTmmUMTjtiLQXLR2gta1h9cR+wT01l51PPKfMB9
1nwEVJ9QycedBNxSPK5zrQnA8KjbSskfaIn1QegbNclaKBJ7Z5835cOFfIxEM6H8CJsvfzVTbTMY
xIVWC3YlHLeVr22L1FliDHgzBC+e7ixllaKkc3aCHmxSLnqfbepsWKuF3Odle5IJ0BdlWJdjdVK6
4iEC4NMotJrSABq3x6QdtkZDl1rR/BWG9UNb8Sm99NSnEEwSd7y3YiolusTSKKNJex44IGzifpzl
X8TWj9ieZSYuv4mrPmFl8ymq7E0JskwZjGEOSFv2i1bFJMeASLMq6Ee7EC4lX2VlopKkG8/c2WiC
nNArVkmPUlpNnnOkWWQWK3yw6v3oDTEs1JR1xC5w8skYgeAF1qaB86OQXrDjCqYTlFLLOvQ6hJt1
B5sOUFQ3hBhENNFdkxAkGtIEDBKrMX9iou4jS4SVYJ383vHXkIWQjJPBnmHC8OQW6KxDaaxTbIGE
kp/B6NGjw6gfRXoGdb4wcuIxR+23VcpSaEGNi+gXbvEOktGrpD3ICaoH4Yq9JcrXNsjOXpmelapG
S+GieTJpac++VkJ71GP6FlM85sN+C8tw5tjgbikcPDrAkdycJm8gxdLf+BZ/K3KPKqZWDeAAw7dW
tbKdhkRvF2c5OHthDzSR8iGneQBI+hp969qI4B66/qELmqfM8fpF2gzr30+Xb14/muNoTA4GspWr
DatdVEU94Pa50St3UdrMyH53O+Q4XqASMgd72Yxyz1d8Zx58K0gh/8HuFTEFWqWrt7X8AYaKN9BF
RvlHU+UpjRLy+ek7M9Gby5FFhEmFk5Qz4JufpyITcRDweiw2MaPeNB0O5jiNtAndumRTMuR0QDf9
syz1Y4AtTqG9Hym8NeOzqDo2x5gs7PXGUeZJkeSdRUWBHo64QHHaoH/vFPvAj08IBdj0iZnrjXdM
/ks/QPEKEvGglgCSBcnHBkOeui5xGsZSS9h7N9GpYFnAkl2MaDrImbNES7kEK3fjxelL5tV3je/t
4Irv5dACU8BtqrVKOhRSsvkeRiEeDcRJ1yyGzH4wGjBwEdNlM0w1wliZ6yW0Un+YOp3U4dlIx006
YrjjO3NNOqfEVxHyv+gVNtNjSwM+vl4zxwjuivxcigwNu0nTgFqPz9PZzCCD0f/VRwsR2h/ZSkWJ
DbRhAJ8VnnHO3kPuJRL57CodwoWpYuczbxhw9BaaF5CoacOjIEjFqwA/1IAsVJU49UIPMXvtSzCO
Ggjh2A3WWH7gQoBAvY7zVxqpAJOqsLn7Fiw/wojOM7E0qM2HvO+K1YDm38lrD7yDpENbg0NB7dFp
7V2l0kQZl96s6emxbcOPY5RD30gmkTg9n4HLG0xYwd9fg2+tl7bBFl2id2OoTtfoD+tloFZWkkZt
Cv2QGpP+IbHj/dCp60jDrub/9FbXW7Q2hzecgXzc+A4kxRS+cEqOHUzivKuVd77Wm1Gyzb4KXQpy
NLZzP38vtdDzrDBLvle0qXzc9Lx06ffZaorbQ234pHnYi9HJDm74na/5VtRDloaUFKEW+7CrENku
kRWkMdNLT9kXAnqS0PJS1yfHl3st5/zy+PcH9u13tMjkT8amv2QbgFOjboFjuCnDkgaw8gGqzLPm
Do9ZXL7WrCFQnZa/f8vL1HEdZ036WHKdqJWda/HPWOVQ/XFQ2IR97M9NTA5bNI40W0qMRtVyNtb2
fQWbCS+4Lr4X4qGIoDiWAzFC2U2lvowe8/qssFBVNLvSZ5rURKST//iAtMFSMqgTOI84ibWPEL2R
6HJpihu3du7Y87Ec156b13NHcL11dKXhNUBue9/C0V1wreyDAL4Uxdtqrrn3ZUxjXA0TLpHGJkv0
D70sblMlHWYumVgEzQu/xl5c4ja80PFPIDeLz3g0dZ8XFdAkBICYhGVzdp/pHI7/p1BAnbCA4/3+
qL45ahmzBqUgStNoUH8etR22ygrkvWTTFflrPHyU0EYid9yCrzvp5rJuFiH9juN7icy3BhA8IBKZ
JHTNX3YGVasMfq7byQZC9Ws4cvrkWD0Pcf2cTBqMvszPcH8efv9l31r9qTyheFenm0t0/cPMo8oy
QpAM+TBiCcnA1cwlOq1p6S8zaxcK7SbOiocpPvn9+7414/3wvtf753A04zaz1ITG5n4tYsZYKKpT
p2uPZdaefv9eUuOEXV8mpEARibEtZVa4SpXXncDQA1OmjZGGd33fdosA2bpHNlYv4xobl/wvCzM3
qk/jelB9etkFzAzyhhon2nUrZ2ZVG8N7iTPoR7bd34SecYZV2ScugFMjRuSnaC8YkJ/cygSW51qf
QjSSS11Hltdju1fBGPRDwDnW+KFuQJqM0T1zI+xeyFMrP90S09IWTbdJRbc2zm2Pl+YSW4Qqtk+0
3clTlNGNVCjsNzTw1zN2XiSMM2J9JX3AZqOiJYS8s6utvdbC466ucNPDGBIp1TK1uk/taHaYwLHt
0Wprjdzr5NoeJOcO+CWeJizBNYyJaO7pMIQjoz+bsb+b4uaiNB4FEXFfMTawVFh6fv9oeiM2WPVD
mDUn7B7ypRMp+z6ylh342UDx/1LGclhafr3DY7Y+WaWPWxTNrzj0vrPEvHXRyMmAmsIDV+u1qDOO
8wrdZU5ePWd3lRmPLTiKWjUfrdzaU/B9rLEoe2em198avBJNBt0QDqXi6/HE/tLDt5AJwo6dkw7w
Htmtqy+0al5Awg0mdyhtKsFVgdzYboilYeKe+iAMN16Y3JcNZc1cp+yb4Nqhh3+lbv6E3h5zq3ac
0BLRHhYvvIQGoDrYrGXc0gKsWdAgfn9dvNEpYNJjgc5DZ7ohV3l1XXjKEKOpjGEeuckK/RQd7ioZ
777UTmbCt8J/K58FNPUpA/z1SPEx25MSYfaQkSH3aERUZL1uG2bhOr3HVQ/9Fq1Oa1wL6MSF346l
R/yxNVaubQCPzyFe1goGFLE6WUOr+L4Grb/5/Zf61fEb9COiAW0KpgTpn2nE/DCjSXsQSa0b8abX
w2VBUh2UmnioM6wsSr1fadLNF1kCOjzRtQcfvgJ7+JT2Xg9vkDqN1kHENgBqpfDFO/PQW0IMRNuU
jqYowfklMev11pi7LZNtLvxDE8TPSlyc/YzGaMukEbnG46SE411Z/QPwxxu/r48Wpa9Z67LzrCvn
Y7dK/PS1jjhRUOqRuSWvA24FTsefaFKxx7QGtY+p/PXOMVXfmEHRRiAVQOBGYee6qqmGrmeTNkrQ
Z5cYKUX0+zUD04ar7nB+RiPC0e3HLNh2/k52oAeyMBqPUoXd0Pkv6lDoNxTQqG7HEIMMd/LnbApU
b9rw7I1cLkP8BX/IdNml9Q10VLgnOCvKnBxHanO1WEGrLEK4qvh2crENUMctEdwxWQGoTDNnE0fS
xG03ZS8ljF2m45Bj+OSFp8oX3BR/B0ANSF9MgqJtJ66p+0qf4t1jVRg+WkOpLNUiR3mqGHfCCh5T
ZEgzozG1WZcTKwlFHCL51emYgu2wefEsdeFaRDNpu0HItijszxBLXz3X2/Ue7CcvtBaekZ2n9aR1
PmCD+XkKCuvYeKzK8kFrmhedWh9188c20DWq//xhQ60ffGL+rmu3Mq8pkPt7qPXtwgu6v46uapwk
q4FnhtGabCEt6WWBZYp0ztghs32ECMgU28L8yuvNGE/c0UH9nGbD13fGwltDAUGaoSJaYVN7XVUb
KCbEVW0kmz7MYrCQxgy8713iVf2a/RzHJ5Dn1lQw8ZzmL/psokR7R1nyRtBCg6BAZ25NK/p1ghe7
66JIpgBNZpy+Ls4/2g6I4VYWHBvkpBs5FMuRPtJZAGv5vav4jdmfVAk1HdK4RIjX2feUGnvTJUG6
iRpMJPM03JgZDDMH0P3CKGivymhGOgjr3uIaWCWuDzy02rh5hu+zX4u1noYntyn0rTFMFoCtBEKI
L5dqbdumd4/QMhcYJj0EAuNQYos1UQ0xYVl+W8X+62v/395rdvst/qn+9T88/prlGK96fn318F9H
bNmyKvur/p/pZf952s8v+tdDlvD/b5+yfs1Oz8lrdf2kn/4s7/73p1s8188/PVim6GqGc/NaDnev
VRPXl4/A95ie+b/95T9eL3/lYchf//zj+YVTAI2Ytuev9R9//2r78ucfpPNMxvR//fgOf/96+gp/
/vH4zFY09eosfeNlr89V/ecfCmWNf5IusyhXCGnQKkrSp3v99ivd/CepJgrg2lSZS7Oy9v/8w5T/
VJFACSZ+esOmTeIf/6iy5vIr659IcqeiqTZpYknD//Hvz/bTWfx+Vv+RNsltFqR19ecfV+ufKSZ1
wqVdDikbItbr4QmEsmiUqrHPkWoFkGSjYVvV3rb21G7uNUm6TAx6JQVEg1pq0drusn2qIsjJOi3Z
VbkopoLIJowb9ajE0TsryVWd7/Lp0JxNgZqkeYJGkZ9XZ8/qzdjxa/NsQ3YsxgzTKKkAGBEKoOBY
O9N/fYfJDAyNDOzCkCnxnK2atmm8CmNNzC/gkWsw2caS8rgFb3Ek4gT9yu5e6/ybBr+ihLg3G1mQ
jMz98sNA+Ptg/3hwryKmvz/+pLEXUwsY5//nj196ddSVmWaeR9nnn8oxC0/FGBbgxdFg5SNeIJ7m
y1sf9qPRfRo8tb6tNX1Pc4V/MHwzOLBO7AoySCcHmL5QIG6JWvsgcwz/kAIu0oRILNCLctu21R07
/mrvEmex0MPCzlUHd6D4/M53mg75993R9J1IHOga8+lUldKuv5NuBF4qsdU5M9DTdVmBTmpLrDzV
zqPHnc5vx9esQ8T4WOWREBs3K5Qd9bzhQGmpWwei+CD6odg7CcKEsCB2FA96EDRzPYzMOzuGy+ml
LHLSq9/Jf1xiuV8+OtcOmTONq+p6p87k6zZeLvWzlou5aivh3YAdQkJyP04CF/OI1t/j9YBmY4iO
CHD7z9hD16LDz0yhKhNoEjOqOlj33tivDJDmAEY7KI4+RHW+wl4J9aPS0sE/OPAYCX38G6EYy5pt
E3gdSZ3AqYY55GMQHZlDaaKE9GKbPlAzWpUYkhV8vUSXiDPwDYw6QIuFnQX08WAt5Rg3lofIPTYz
j1L96J9z14UtWefQ2SV1osE7AYiWx8tNBPGitUF82H6D+6N6HPoi2FrgpFcaeFnTVU2SnNnwWWY2
cL4uYCeUNceQ/OoSGWS/rlTYjyLUYMGqdXtzuddF7W0UYliKQUp1Z+h6dlILd5shJBSFjldqh6ur
HT3Y6C/mZR9pS0Uz2R6HZbHtK7VEwpO/DHYvt0lQPemp183GXphnX8s3FhWdd2J7/a2hSj4R3TbV
TJWOt58vP9HRoUO9Rz8renNoHQKMWJTl2oUIDRrBxGlCP3Us29tsqD74gQXQO4FYk3kZCRvd1Y5+
lq8bqcy1qBwPcaOdO/ytI9SWNJGOi7GUR2ml7+l8L/vB62FqSyZmB9W9zr8/f2xbUfHwtkoNexcQ
c6rt33mRfWNgrbkg3yNwqNBDTrxHg5AjgJvhbREo0X0ln5Gx63tbDf4SXgaMgRZN+AvgnkyfTqsC
P53Bb4J3CkKXYP7q41K7R7Rr01H4a2mmlTKNiggmS+KK4lYdKK0N0eegiw9+kzVzIVJ8OVOxE6l5
0EY8RjQv/BBEon6ndmNM6eFfPsg3XR+fhjaIn48bdPqapYmzRAfqfRFp5qF8jH3461lAaK8qDQWF
T1FG6xJFk6OnU9+sO12/uRxKNgkr9v7xqUxrKFkD6EYQq6G+RTSJ/KfCxzgIlQMnB+4g3QhtnwAL
Dtq7NjLBF8IJ71y8OzyXbX3pFOpBIVW5U8L4Cbz4e5nyt4bIVCwnpNBo4vplJtPNqYdTddVz1Qdf
zaYL9x3BJz3uhrOIQ+tuqKK/7EycFaXA3t3t48+hbRy1ARS1HoCizsO6QWuC06XvQAKuE7WdjUq/
HmWqLAr8R2a/XzVs49dz40x7wct/9DVcpfa1PJz8hlv9XFYIefUkaNdM0uvRab7mQ+3cCAsoVxHD
CGocEkONQ5U8KUN4jBNFObJuNR/LeDPrv1qiFQfNR1ts0VdM/wYWiionhZbXaOvrIXbNtMnrdmts
hflo157YqNT0dlHmA1XmHTZNZex8hKmYj1T+qlQNYMcajo5NMoBypeFVepTo9f4uok3jUNNvBSO+
1Da49wLuBwc8ivZUiHbLqiBuwh5io5rqtynUkb8UcKtpkAMoapydETbeLgu1e016xoekV8Bc6xnl
YFynjTTpjyQ6lF0CbMecvpReGu3q98fdnOaKq2vCodGPw2DSjc2E8vM1Ecae2yBd0LCZyeMR9432
bvDhI45OCSxDsfs7RbYddX42Z8Mw4k7QDVsbuviyVZJyk6imu2oqE6MVbW2myqlBmjkHtVDMQ9Vr
twBlFp7IBlJQH5oWz09DSLKUTb6wcaHAWY/YEIOiey+1JQ7p4Q3eNvaDgDIep/p+NBr9KLIcLvvg
dkfsCVdjF5HuyOL7tgBSK2twUz4y9J51cIZXab5MrEhu9axs3hmh2s8V5ktc40BPEaZqcrx+YRAo
vd60OKBq5z5PH80CPbxo/CeST9m+KgDnCVuh9MA2eu4GSbK3Jt9RpAazyOzz/eCCvET1cEwNZ1j8
/hxeik8/nsMpAWQKNg6qZuHbdZ20TGoPI5FoqM5dbmT7sIuqW3qVMECLPrgFuYbSUQ69YsKly+EI
aHacwhIarZmwc9q8puGbIwzYWEMJUVhXjGMpIOgFTaseBlceQSwhqnXteG2SCFkhRg0wbKasXDf+
sETx4DWmetcZj53NujjRmWYj8KNN5NTPShp3uI7QBjQG6yS2cIo1J/Mi9qFTyhPdBbaLZqXCWJkG
v2FjMdDmePMG+aJ3fbSXgfRXmoO/e2pGNOx5EtPcRO0XnWUsDE3DOjl6DqMBtnCD4xxTM7FHRqyu
fyRRoK1aYcBfy/NkJb0Ok3hpYiTuwXS2MnNcGgF25k5Kmfj3p4Rt+89JBVAOnAcuKINZjXToL7XK
EQkIbkwD+q+oy04J5oIrU8E/00opfGcKsLjiJcBkeuWMg9jWYbCTRuo/1Dg0bzsL1JrvfBF9GZ2s
oTHR8TjjuDBzeu4JvbeOgwqbCutQryzPnLy0vsSVx94mbDFqkJ16wnlq1WBFh4ngp7outLvI7T/U
ra3imgDpJ7pRW0jIHDB1TXfG16Cx12CmoNoIy/Lvula375NagddJcUAP9XaZmsu+DfqV4JKeGVnQ
HNOBr9Sa4HAz6hqN9NQFK064B8hBMT2+cwKIGqNPlISEfWMLjJtFCY/eB/JqiwGkMFXVRdKb+rxK
ne5g4E0MCmu6pzfnPjF3jtsbNJ647gGQ11KN+ujGKrplkiGWN5QSYH2cLnKvKYB8qLCzRa/RZ6nf
yRHDRRAgdnNI7c5d1EX4iN8P6Bc92/WlhL4ZYdVejoCbcbGt1j6ao7hwghvPF3JWhHm7Rv/ggAFS
DSyEMTqtOzLyDHSwimTOFypWXygBUIYV8dNQatq2YXs9Hyv4zXav79pCGQ4y15JlWWHHTDxQul1/
dkXuzbWwCU/IKMmMu/RMGn3ydWyiYZOWPt/TMk+92RwUi08Tz3GPKm8M/L0xn600yrHIGnqHZulE
rbNlD6kLa6zXUO/ivdpVp6SN1bUt3H5RNlAQR6U5449ici1z9eaJ86KFirsu/UE5jl0xt1y1PYWt
NG4ppH6ujPE5Fam/CiNa+AYKqawZ2rYV9i1uck8l7jy3QdbhekAffakxIEITpwbaETdFZEMSy6oX
M9b1be9ABy3p13oosdrMKnXcc9qCuSKyHYGxhkSKHqS4ik6B0o/LEI+2mRrF+T4e7FvMssdNn8v6
mJOTxDpOpv5BZM2rmByyZVmFx1ijz0m34ev5blWd3AE7h7iUixHnma3QRLLX5YAIyC7mUJsAzBWw
xvDaSY6ItY5N4KgzBM0TQI4SWQ5Vok35WjYZpRsRQyBLhJ+vAoywVplFC5XTAYDsBkgdrcsujFqV
M1mzdDEOYFxgfezgyoYUUPKZXUKujNzlcTDA6TeWSX+7Tk4H1jvcKRmV2IYa9r62MQPsSmof/Ki8
8UevujFjQFQjlJhl6Kvxvoxzb4ncJV/4Jo2zQu0/mrzqoKggF/NREY+9wvfHzzqvJLWw0VRv47pW
b4dx6G7DrZVC5w1qDlIV5tCVE0OfJTJPMeAOILO27q7OTOuAiuC5weBnaTmTPV5v32gxMjcy21gC
WQoMRTGCi3eMfKmX8uvgm8gEjc+9K5R1i0SIjte6gX3MyF/2fTTujNFjrvXrV6cO+5OcbhzEE7MC
asKKvR3SOd+N1m0fvwyJ592O8BG2iu7eZhAwlWI0HzK62svS9Y6BPVUSZQkw2y8/JkWk39se9E+g
e6dAXZNPxjrC0Gn7Z9h+AYTwMtDCv8YBHkZSDfFwzDVM0JgpNa3s97kFRoW9UDT6uFmRjDfl6Nxe
YhkvDG6qXglOLi4xyK39jZcn7pqebXgc8aTUaQtzzkQA9rkC/YuDG01prnPbZP3nwq53cdH792Zk
Ll3LrpatMT6hSEPCWACF1hrcQQrgEg+deZOHyEUhxtDir/uLJg83FTbW5EQqd+VEQGHtBAstm9qr
1vZwF1sgbbVmbJvSvTUyNFSVbMwPyMg/KHC1lj0tKNS+LCRJDVu63Q932b3zeN3rSbpjN1vs2qAp
dmyL8m8P9arHkuXyGxHKG2ZlRJgyyHdUCUZ1OSIQ2H17rMIbcIMKL8ncznYFktJvN36vHHWnclYA
l6pdU1jlDzelxBo0t7ZOajI+embZJf3xLy4SgZ1pEBfZjlsvIssZdmiqh53jjQOWvA52o3pLCyu2
tCx3O79r27WuJ9uQ8uIyGdrnbz/2g4Nv69E6r9NmV043CUbTuybAhMA2LQwsMczdJaa7cNjSb4K+
h9A9KE21u9z4mlHtFJWbOva/2kmHy3wcx+BtcQ3XM7qsujT+AIjyQ2k35Vq0eBrINImXoTDSXYxt
4YRkkAujhQ7qpFwsY4nVUT4O97rPRJ3oSUwoRNNKTx6+qjO+ZPT3zdVDaFTpYlQKyCc4PS47M4eb
VsHdxiiU4MDNdpeb0Wnzb/cuD8tBMTG8p6oV+gXbSG5Yi3NsxP59z+sMoMWXxyEaqVKjqE8n8k3Z
a/dhbHpbpWZJhkOgrDsm+wUlpFnp63LR2NG4zmzsmAASYbFBX2cbDbdqMLlCCwzVikxZOtqrmtvH
rqMqYqiWzZ621eaRsKksFlCYTQ9Xk96Ec1IXnbqguXMu4KqcMB5GfBisPMfFhUyHwimr9dgFqH1M
u581bWSjQ8wBrLu4LebuvPEtCDxDZs4qCBmzrkg4UOQrdl2p/qVI5VkiXwwUXNE8nx1uVMPPDLtl
WXsbSoTmwsM3yyHEOYgI1IeV+VtRsPbHplZsgvQ5VYJVJzDzqEckDhWw06m39KD3k9WJOzkGxcq9
bQXRwndr0pkeCPREc9r5YFR7UkObNBYMiKSTGBcMI5fadMPytZVeWa0vPwqVIt1dnne5d/nZ9+d+
e+3/99ff/4LlkxyswUnQDPLzeyYVUyp+A/9+m7xQAyRX/f6Hvx1dnqMXbbzWUmeXD8PkJjF92Mvr
8ikqcv3itaxyfcSdj19kTE/jPJrcd7qRvd7lL1x+8/11l49yeRh5uU7MPwktB2VhlWGDByrC6ZAr
JBOYhgwKGySR1S9h6K6VHsUJcdq40KULF8Z2g2Z3uRl1HeBdiG+JFdZM+AMezENbz1MNME4Pb3Mu
LBw8wsl3SrUjsDmyZcdhAlWd5/pXdDH2NlB9a4dc29pFnYUtTUrj9Eqp/ftOCK7ky68vNw37oB0y
JvAVBfQNmRqBib8zr2YVtHZDGOIfGI7ry/MuP7rcXB4mFjx3xYIaPv2Ry8+tGEuCyz1aZcgaqKFc
fH8BkXzMSkzlIckHgW17gkpJqbfAhMedVbJ4wsOt9DnsnblIRmsTPnmde28llliSfsp2rmfBD7/c
TROlGucVFndMa9PvLjedTR/YEqPdbJflBGFNYciFq7ECXG5k1v597/Lw4pDqAFUB+/mf54j/3Pv+
s8vrLs+++jO9V8V0HAjmnE4dzUUDx2TExpjhGdHGP04x+4NXd8FKpwZAAJT0ye77DZ2TULW/Px4Q
U//w66uHl+fVk6Pu91d4gy+G+ffHb72EcKAF7hkVC78h1/Ht2VjFQnG/vHA0ej7F91dWQTR5liVb
C1y2Acph40L2/Ptzfn/a9zdVApxmvz+83Lt63qUa9v1nP3zxy2+uXtLJQsGD5yiN/LYkfVqb3w5S
3zigHgFBcphyd6zqe3W66yZRkmwuRyZH9ZtsRtVBY+xYm8s5+35GLw9lrbMBS7KY22/3Lz/+/tTL
vcuJDoC/Tgq+6QVtqynDHIY1rodhQPevTtzfjZCiKyz/CjbizTT/lAg3x+VlBPQjltRP/TSTyMvU
YZfsjrSiY+NTIcJI02RLg0iNfUb/901ZCR1myH8eu5anzJUKzGaO99zSGS12GAyuyx/1pxXV0jWP
vIS7jxUaaCylxMoH68rLUb2cl5LAd6UX2UPOrm5LD0W206cTPNYf4qBeXg7g1eG//OyHU5Rfhum3
o/79rhvlDJugaT6LxvvqKAFVLCvI9kMGiHNsJth54aRnavD7Hjn6Ih6t/i6L0EfOsO+8VcVKKJVY
AQx3ENCBvuqnGqYZ4c7pOI2/zOu6WrcSS+KMUBIHprE8UoI49hA3H61bxXaNw9R/olneNpLD1lM9
mMIZaPrG176MOFafikx9sLC63Or1qUFwu5cJXnqi1DckWr4Eq6CyBqzXoniJMoBWoZgqUVWUNAkX
9jFo/IexxNvJiWmr7YpwbRfiS8ZkNWviUMWJCGMeBZ/oeR/Iz0WZaqesgXvbm4a7VQcsGtAo7Ctb
/Sx9XCxbQGabWmifrMlUfOjwsMSWEXJUnd9EY7EqGxzaoKb0+MD/P+rOa8dxZcu2X8QDBj1fRcrb
9JX1QlSWofcmGPz6O6R90Hufxr1A9+MFqgRJqZSUEs2KteYckwW9Zqkf6TJ/r4D2HNOMDpSus3hi
wmRQG/jOpusRVpm5S+aUWc97X8w/FwbAG1lqYCviPr7ppDm4YV9Z3VMWq3cbnipWT/dXFZF8oPej
v4MGKvHt+M9tFafPbr+022bK3qbSGtYMhwuC05o4NFUN4b2U9g9jomFmigVQeow2iZ3hCvbcDNKk
gM2fEiiR6R+2smxOseRmpCV56HzsF4B1Y0B6/U+twiA5NaTaFeg86IPeOCC1R5TWCYzP4pJlzrQv
nPwJVW/5Ok4xQSeW9TUbSn9HkaKbdn2sNdfd+BrZF56htiilyAtepmwfkd0tFTh/BsikS5n0DPg+
fi6ueZl81Isp4tIqQj561wgSlM2UWSf/WO8J47Jb8noOJXOgUzl61buXsxYzX+e+834UcaqtYgOZ
qajjYkuSazPM4yl3OCjYom9vRk8imd0LZCnCP7W1t/IGbabOjpZ7KO51UmO7c8WsntOk29mklWmu
PcJgA9A+m4oZZemRHTuQqeUWGQs9TnSa514WK4r3VcYQM6sQ9ifFdhyehpEosXECJFxMzXs8uWJv
oRNrp6jYjIQnr3S78cIuIkIdB5x9nEF3jOi5rCc15/6pSEpM22UyHVPxpWmaDLSJcYLqY7Wy0JoH
kdPaewSiW/+GkmYxPI3DRUNsF/pbQnH7XyUeswsu83fmN1SwrNA3Qsg1e3d9mVs2LCXLwAQRchSd
+5I0pnEqfyyMnN8H/8to1LNKq+hJpNZ3kjnnGzZum+R5dWaEV15scoWBUROT1dWzHqi6f+/mzn4x
2vxcGIS09uDjq44eVQzQ56y0UoajZI6ENC5cGK6/encIgp6Ri1Dm3a7q63dpes2e9ekeUYS+Tc35
NFmK+UU67RvmJk5ddcdJLD7y4ox3xwcM4tLSdoVa3kiz7V5zcs8iY77l5iZ24v7JK1N0hc5BS+2C
VjFTUYFRejsWRpAtCtlWapEIpoY5oNi8g1ti/eQlTr2tC+YHRIvHRz91gD9DLzU4r3b5YIcgWKzj
sPgf82QUJ6tflmAyxiXUF3qESl8KEr8t80jhRYZuaWQ70ZqBbNwgEhXRvWX2jZjce+S5p63sbvim
1RLP5FREZ82tfquh+pY0JLSPRMabRsTWrY/NsZ3H8RnpwYvRGfQTuBlGS2MybdEGZvFffrGISwWy
bUzyfq9c7VNnVXwZ7rY6lRDgY+IWyIulJAjT+2no9as/969DrLxN3Li72l7OWdl8q7Xu4tjdvNXJ
89L8+VMfchHWSGnWmd9F4X38KMzferaXwsfk8Q13PCmkCYnO3b5xR/Gaqu8pAtB9PVnfpTE6uzGb
ngc7+2PnWbebC+YmWLWbokzCibXsK1Qy0kZd1ZED9+ylrb6eZscBnFqRlDnRYTSJ1qpMp9+6rFoL
jCZvwtB3rnsyisyAjeWFM+OAk90aGPc83yVVh7Qw5U36UcX6nsTpzWSrD5zH0MdikujtqcrWdd36
a9990aXVneIKQ9RM9MCcTd5Wi1gBKs2Ntxn9qJUzx6sqlacKg9jZHkNrGJsXo/doaZkNwAlZYvgQ
46lcvmqpuiePdh0a9hdKOQfvSbOdC6m+mX1+Nkmr7s0sefFj4spEkrWHtu8aYidk8qaZ0fTk6jTC
Fh/5D4y0p0n9TA2r+9Lwj4ZNu4Aozdlo6UZWLKOlsXLdWQXdFEt6QDlc6IFzmoeeOhgfk5KCbsK4
4DyxxsPjnsgkwMecq9955hcgXGFY4oPb6nN1QvCt7ZaeGsqACRX2ANHOTZ0R78rrWBm5sHFGVIq0
JfvFWOa0hvPs7Y6Th12QBCiPs+uAFJPNumTi4ROUJ+fqOpc2wZpp0a3ZJoLeMY5jz4nhjkkJm0H9
ctDIY0nD3qLSH5reufu4uh+2S3rRgDnZvykqKb06f1MMgMVHhehhvMs8tfLmOsP2AFHJ3s+e5q71
qSW8S7e0lwLPNdrJP5Ua5Xtjk+WlE0RNzEj63BfEIvVpvNVraKWkovyAW1yf+6nCVcCc+oAnyGUI
6ODYzTjQbxm7sJS33G2rqph+d8k5jK6o4eyn2pFvtFbYfO/kvM42g9qMrYPnOPdaSf6gOa9vi4wl
vNdK/2xBy7UF3l9/zudLJ6GpfvKSy17yKWyUWL4lTmetlJ40KM6nnsk9VuTIomUa8ckETeW+DTVR
k7pmE/jcYcgTef4RF/cEY8dYgkQa/aZzMD6aOrNd8gGqld4nwUKl+s2yirdJWlSwtFj9qB1ClUqH
egDFtV2RohqjT5YyvuJfr0G+8CYyzXSD1LtzlpS3pS1McyWuD7rzg+EdRnN33PJBmmUpP82K9HPH
jn/HHZO5mjkT9imNsnJITq5/m+PJCY2qeKkh3oRTira3Fxz+KWHYKtRyFYtJrjxrZTm4/XURdr92
4vk9ZdVMB3lJXyNnPMcxUWUt5DCIrD4Jc9bOzCB3tnOx1Sd21wEB0TpzcYvnQwfe0FxnveV+6NYf
qrpi5xuwbyu7YnMZm98Mc57t0dB/mVpKI9l3Pjh7NetcuSHEJeOpKdy3ZCmXH0nsRKsxW8Czmy01
45R7Ryt3yBM1Wm2LVDhZabb09z2+08bU3/W2+nIJXMNMLQ9RKggRthaNNls0npY48U8N6e7Ccanr
UY+s02JMd33OSqOjlj6xFB/93H3S+nvlFRFjjGQcN6T3tLRVh2WYdom+YA81RFNviqJtiPZ2wiS2
RtrCToLfTyKAgMZO3kPmfPpx8R3DPo624o55FFMo5RwfkaeTqZJLfTfkrR/I2Lx5Vend7EpuI5cO
RiHTIyPBHa1s+irW8tn6ZX1sORj0jGNCMdKGq/GRrdC2RYd2NJ8zNDNBYTvDrtV6qmUnJzm+Kvnt
mYFdQbGfFIQ0675xQpRAv9iasbW/Na4WESqH621wdYRIvndrZl8dyK34nMuiCQvBCcVlqFrN04lS
YeAdNOaucedfrS2uxCI30uFYXbrRsc39GyrQqyFotogWWu3i5sFQIo4vbffWZvVnIwhHGhttqwuj
X2kLqTMZ0zeU5bwdyioC15dh2ieifM6UhiDdG/Nw1rw/FDzmUQP2u+p8fICzkHuHc9vVcPx910qq
ismraOHOP5yeAYyljembrefX0uoP8xxRNjn9skm7Nl/nwz3uzrTZ6YnKGwpIdwmmQy//bjfK/V31
0Q+r/kxNfX52Mv1ajOZnjbT06vrNR+Xn4jAYFqDzplfUmzJiCmiTkynGY53LBh81Ur+kEuXZaVkB
c2JBbjmVF7RYh+T+nKU9FIEROK0vXqei2ZlaVDJpW7zDkBBPhvvnOef4W6jRPhb10AWZQjuHuLDc
6s1kbIUFHBe17R96488JHq5E1C5fHww0pyFqeonFZy2jM+VRf8Auuu2yeLnohDem3Xyb8pMbl5+t
JcXNSHB4iZbsMwyZy3Xmm1g1Zhetof8R2zuSUDaY20gNNzV44z63o0NtvThtYZ3FgJV8jkV9NpLp
qcjwbtVOevajQpFnUk2bQjSHGFYVHk0v2T7kmfBAjbWFmWfD8TWgX9Iz5LA7pkE2vo1kasLuXozn
2nz5wk7KySqLVw95SQkqGAQbQBXV/xReHVgMqE+TJ3e61y/70cGOwadAkGW6VDwzWXT3bRyZbJjH
pIdKnAzIELeJaPndHB7JxLBmNRuMq9OZmlK3ju1Y/G5jclaR4egUR3UOYELQbizFMwiZ98Qj3rt1
60s8f9cahJoeTcgbgugsjFuUEY+LHLHruS3Vh8zdcUflV56WEnOr17I+qxLyJjOUSAWRnYml8CC6
9mvvkUGYf+s7C6mkT35s5DRAqtGNwChjDfIYO9XGdMhkZJ6zqH3/d2ug0Mx9jP2t5s45P/G4aaOQ
my52458q1iOrjIUzrPB22OU+/NIp2nEwGI9tnz+1eS6OceZYG2xiR4WVmrOcrZ0JFFqCqDUcoi8J
sZXqN+vrfqcp+wtwZRFmWpXsZFKLFWuiYwF4nAGft/ewrSLI1X/VSyPRBlXahiiE/jiOmBrZb3bN
RPpW0pN0zFQlCnVjQKVrjWuzsugL1fTgra7wA0viCy/8st3TAjb27cDNpAFwZmI2OWguvoXaIhOz
h2MSZAw+tqyIu1XJzhXQtimOVQ3qipSWm1OUWngX2gCV7g8VBv6V8GfESOsK9dW6n8Ydgwjzw65/
6Qv1karlaWA1tqcO/2Cb6Y+9+TzQ1XjKc/8CjZlMVF3HrZbo803dMWHAtWF8oe6JY8t6sn2MiPdw
ESurzsVgbqq4NHeOHmUco71kszTYGOGWl4FB5/Vg3LHgU9FTzyPr2sRVSR6tlX709BTPdldFgR0P
w73Bla6LxPW3idLzAB2m3GrYgQJgMsWRJ1NAOgJXtWrn9A5qt86ISLSlQVIM/a8mnaLz3MQ3I56u
SRr57/MgkChXOvnoGnmZWeP1RGdmJ6hqxqGyBCVpYWFvQSi4Nl2y0i0bwxXIwQvm/XY75CRxawq2
OQDhOSTxwNEG4xkm/u9aMmONySfb5sAuT36Z+zubQVlQDeKPBt3g7PbEhY9de5USwKiTpoeFrZQA
OG/cVQ7j8/w+3E6iQlw0bMF9nZzg+WQMV3SC5Bx9PtSuL2/JksF73ystkVfZO2+ENZ0dU6UbyyUR
cvT1PeIORSKKbwELjgHpxsVVa4mbce4Lkri1s0u5jAScJRt3yo1fcnLJFfPBY1ij8SbvptfBSV+n
Dn6aNQHZ6o32u19Om84qfhoQbViPGy+tDTk8j1BRYOSGeGOO5dPoUJHAgyCYqoHwh4uayrzxaVZU
N+SX5j7q2BuKJllTjPWkwzu4d+g9BKh1shAt5X3JIMcUPJDbGwjo3OlszC2iqNpYu5ET7bomsuhl
MTiXXbWwRSpW6/eiJBMiO8QNawTGl0zam46sTcSXS4rYsTHlq2kr/kLG/AwMImM9Z3gxhvwQzUm/
MSJiEowx2majGJlgYGHoBytlfqf/8Kmg7LbjM86bb1Oea4fRNrJnYTIMadaeBdP9YUnwPBYvukWM
cNLEVTjF8ZdlA+Hzs+eYw8Ul0ao/pTICKNHZzstnpDwYqdZqQnDZjxXH/aXQg46lXsAcRdtMRXqI
sz4P3EpmJ09dMalXrBtVBGVALFuvf9Oyyl/nXqrtGcGbqJkWd0Uq4HDwamb2PVwl2MmKMi0fyR+v
U8HAydqwR1cIJdlRO2Z5kXY1SE3Np85ax5k+HvXcW9kEuHvFLR7mZN/cD7NSWVYwuEmzraf2JS9c
DxH42WSED1YExpNfWZu/+mt6/0xq1HLtGl9diXnRgk4rss1SkaTZdM06NgC/WJiHr6a8cTZKT1rv
fnu0YApXWoGdGGKXf5p1IZjhIggCHsbutlgzQ8RJD/s4H7daR1YoyaRzKq1bNU2/7PIO/Inkus90
lPqFtAOy7F7sHjp7W9vIJlpgTE6NQc4Xap83HWtWc47okjZ/+LOfzDZ9K6vYCHtapoFpY/qqGpvi
aKKLIu8SjiTSvw8iy0IvznVkt0MZlubMtgPt5WqM+iFVRBERjbVtEHGHzlItG9i/7c5w4eUxgmMO
bjbFsyGKN29Kn/05tvZxnM5ra6IAcXRyCcm2sIjZsC8zOQnHhiGCfrHqSB3sxvw9IrE4idIOZ5EN
mJVRT6R6x+bmO5LAGY0Q7pwzXEqlEi6pO7NOFnmAV4cCY0Lj2Df2OclJys7y6CorfeO5tf1DNmdj
SbyTWdJHAoMeb+xs+ZVrHTAtfWR76pZ2P6ZpRM1d/36I4aPZ+6oap/8AxeVkkH69aAtBmdMbO/zV
kSq0jTd7nuWfxawDxYoJcZyFYVN8UXCl12Ex6Pt1c3E2vfo2OSnNxrowN1mNPJW0UB1asAyg5HTn
WnonOxbVM31bIxCp44ZUU29D1qbE9GqoB1LbOyE4+rSapju2MR6JEQrduisiY5X1xbBWbY/iwZsZ
fXTOySHbUeklmqSsPkbTqDPZBhzl+nHyqhhJINVFH1LVxCy3jh2iKh53vS5OS9FY5whZ9IxTxVIv
qkiavZ3AEKCtZAeP1iMkroXcjZuRz3TpNQV+YMi+tSyGT5mjvU8R8xcPzecxzptrn97Fi74WGibT
00qK+CD958bNAJrdLwrNYpvry+fCjUyUm9bvhDUqwmHUcyupVT9UdqFKrk9V7swfeeqiOwU4ALb9
alYwtRrLfynYEY5x76+d3r/v1TnNuLmgxZUnwxUlXH81Gm8L0rTgGL/WobDT6DXXrl/8af2JJN1m
4UTWN2czL/UjQ5Zhrwj8WSU1fAEbzb/ItVNbjMVbOmf5U/eFI39bpXX+xtlZnCqVQDtpt5ZmZC86
yvp1KRQjG2Gpsy+6gITRfjv3pBZPPUCTR29BdM8sUbSdLpt0u6QoDBPmH7rXpTv915xoybGdONqT
UvhSDdwyRjtUg/DPqsz3JCW6SO679oABjgzz0YM11bFHeW2GIZYubzobK0lR61rVvMPjQA8rMcwg
N3DMW1a6U1lZcwgS0Q6FCHIhVdJbKj0vIHWlClmMOKEWtS96b97jeZLNkJjuc+WqrTmg1as9cYEm
9H1Y7gqaqekBqbt01yQAXNZqx6a2vX1W0SgUaT0cWy3Z1rMBNbaq3/kIyN1eKMGVKW5mwp9/5xIF
iNvLTQvCKRgr1wpNKuItGl3SceiwQPRBsudAEy60L01OzrbyYFu4dVdtmvR9iMt5l0RSkVsMIgNt
xjmqclhAxTScCi8mGH4ey0uXf/k1jk7PKH9kHE3h5XUhjh/S3vJBrivDzDa2AKZQOSmUyxkThyaF
+c2eaA7nw0dekxZc9Nqr2QzNpY85bsFIjbZtJ8Jk9penbp6qWzT/qRjKEw/M6oKWj7o5SZRd55yg
SLf61ulNDyF8aZHm6cho0mVCI1sN57FqjPVks34wvJWQk33GdGSfHT//WcZtsa89pV0Z9r/4BaMP
2nXdBU++B+hgoRn0wjnHJzyHIMbeWJPkWqwIv9BwLD/T985fNO1PoYZ6y8zwzntjqSOb/ET8IdpJ
vUCJE6dsbVmanJzcvGZWXV994ZaXon/764YxsV0gyQ40cv6OjlW5R81EsKpV0lqnlsWHzOLsNTUk
G4mIp5M5kGwzjapZyW5xdw/DhSGpoIyeFSWjonpLLiGjKcc7tRMjKwNk8Qkk38co6eTBObvVDKz6
ZIQwP5NM7TaioxNFoLRL9cSfgOo303ZuP/D9ZhzvPXtAYOu4WyNdxsDVFXjAlOYdQSY3O2bFGUdP
XSLmK++ACt1Tm0IaxTqP6nmN5ndb82UF1DQiRB3qnp2l/bGU2bSZRyQcbSycjdXln/H9eOK6EUme
g/YU92Dx9UnNO3SMWkgZ6e4mvOEsqp+KypRn5gbatpUzXOL72LHpOe1LKIK+1awYYlGxVpTFSGKy
VTNycqDZ5a1IVvRX1UC+8kQKoK45NJ84D7cCnn5CdATow2Nrj/66b5DNTRN+M/4mNInDtPXAJqzj
WbxPNcuyVv6kgQkq21LJJpKlF4imc+GgIec3jcE8NVIcG33JCOlA0Gm6ZGR7ic0sogKXVBHpsuoG
W7zS0J8Q09Nj3dmuVK9WZmVPMYesWAGV1F31InubR+iph65MBFNzL89Sgs8X40RzAaNRpjEiqQnq
iroRXQ4WGiUS49XF4j4g4S0tA3sNAF6OYM1vx8ytvUZdfKkkGZepFeZa6nw38Si6zhy4ozlwYBq9
o7gfPEtXH3c635vWGkHXKIfiT+RhB0F3Z9Qu/bvyOKHmw0ULr3/GGLRCQe2fGGId6rjNbhP9jMCZ
afX2QzYcGuQWzDSdSwP8PVxYcJ06x/iInO9z7AzvfFlvqfTARqUdZA1zRF3gwAATemJtEst4m8z6
yzJaeYkw45d+z/qZBVAT+dQfDgkwCYZkCPaVPTafhqutMfu/lAZoSm10httSl3urzQJQ4EXwmMzl
Bbt6I6S3G4Ti2zPSmBOOIYBFZUdXvY4WAnRVFz4HyEJda7genNLlJ6l+/JGQXoza3GmslE6F9aUh
x93GYxwylGg5bY5uyASTMNHCSY5DrXPkEHn0XibD2ktwj1RiYEzcLnKdEgDOkQIFc7FYcdgrs9lW
gA79QR5HNcnba4xY6Ug216rM3imd2hAxM7n0eaevR2fZEU/IqERzzL1RlW9IpcmXt2Z5VEyK5t42
D6PM23OHYGXre8uXa8bVUTfM8vi4VttNdZS5eI/brtlEZr0cYmKEDo9r80JExKwpeklFf3Y1GtsO
RltSnqnMgaQFhoFszEtjlNOEYEnsQ0yS+ZorUB0MpHxi7N0Kv0K+iFfVxV3QAiAPutgjpIa47HPH
+P5hL6sYr74s2U+EWNfWipzPnvVK4ovPZnbHZ7NIm6MrW8zvElKKo7lHM7+bClKagZAUzwb4UULS
viNLtF8GK99ayp8QmI16UB7rph9DURtGkA9/6rT8llD5bxk/0NVFvc5JeXE31LYHRmbUX2V6SOP5
m6VDkBUJ5E9CPFhEltmPhz5ijhXtaZm2Z9hMMdQQMnV9WdHI9DyoD8kEnSYzTmSjRmvaUD9G3sid
PLRCTfFHDHYLypLduNOdu15lOE6W9U6G7zPyPD+Ms/pnli7lVkRaqAxbHOzFPluRB15mwL3rW1DM
UsXC0JuOHeOiox+Vp2aM85BQeLmyaqpucxixa/j1gZnxW4zv/UCZ5IQDU266p5wdBjLWHzrZqTMu
aaOIUboLl8kQahgHgtYqxrIPyFyy1+i7vU1f0j1JpakFqkqYJTevY+G169jjKFHpEcZzplNBVqkh
yEdwqv1Mw7zzyadP5BBhS8+zNdzkidFebT+lqVOgT7X32RkNZPRm9i3DeI72ge+gSEndgt5oBWEG
AudOtw+xpjlnWlmU/ST5pb1uvHmF+7sEpC05b25LJi/l2IOHdLwU1yU93cW2OQ9AcUdYJXcSCUKV
0Hhup50pdX2nlV8YXertVKfXhIbsCmdJv+t7Z907cpuPmftTkhTbkdMqx+fa6K5eIruws7UilOBl
NoAlnFWaTyaBxb6g0jbEtZ2Gc2ZhWy7rbyUttRV2IpfjS9OsjMYdNhLoTuoimlB+1a53fjHge3Hc
eTPH4HpHtyzOczX+nDNBXzLK96Zy31rBiKSF0rWarQy3OIHX66Ehx4C5BRbB2ggdEijPLFDIwRPd
obG7z9jUL0bdl7fBNjZmKuMzxNubGpOFRm0RhRwI1SGJMdTrlc48jPkT67+75lFeNAtQMsji54ef
YLDEKxLNej8M1EWWlb1kUN52S+W8D5ZbsLR2FS4V7ZcNGHJXJnm71pTvY7eR2PSYOgVOIcxTNQw/
4q4djumk7gJS+y/j8/+KiPI/YJ38z6Ap/x8RUQxciDjt/99ElHNKv5N/TZP+E4ny79/7NxLF8/5F
4AHkd7D0DO58B4Pdv5EovviXA6ESvsnfQBTTBoiim9QD92gvH3bbfwFRTP1fAnCRIEiWGaODw+F/
A0QxyP75D88seljbBjrCO3PMOyb6v0NHUjdt7ZxIkj3MwXTny+H7aDmQtZEPsQKLDp6AdaBNyxZO
rQcWotrHs8oDe0j0XWdgIYJGla1cdcs7czj6/nL1I4xSjtb8KOYaaJ4Yf8MC9AENLPUhR90JikH+
mWqjOpGWSixBVgOjwK/RVwjxaN6qWG2V243rRJsuZvZNpz+Wg18Il7n3QubcBRAKyLiD+adDobuZ
7fhoybI42rcxVsh0m/572XKcnsfW3ahsNMMFG/v4M05MkjQ9xkMMCgOUPXkIETRHJgOdQo+WXTkN
Wya/+dbXu2RV07bbIWP0r1k+zcGiVdUmYz7ia1FxyTUbt5Tdj5BFJ6Txc9qs6A6qA+jkn1onQEWX
g4k9wEwZyUafCTrTC9Lj5OJGcRoOQicokZnfKXMpT7oJ5UqZUjyVJq2RikP2uss0jeYa6DvfjXXG
IpxfO6S7W7/tk7VtJtQksMJSVQyYicuz8vHs0c48q77oSNNrtmWUyluRLC/wWjCJM/F98fSvear3
U1JNv+lh4vGLPqV1P4H7dNE0EWGUB1MStoC7CPKFJw7gMZ09ZjSO8V5FnhUaQr2KplJbv4fEktSE
VGoKF2g0oW2zJ/iYcr4xVKVXjHCC5XNe75dWBTaxqSdftCCxeGLzzgpJ6w5xRR08Hq2G5GLX8LTn
9LmMiiPTe7wgDWsKnSfMypbyXvc5BePe4fCesQpoNH+nOjrEvoGtxeSP1E1BahvVoOvF8UYO6c8p
sbMjU8vsqCeQAx4XMI7yf9x8/PTxuMdP/283Hz+IrEzfzncc1f2ZNPhHQTmxvscdMDIg+8/XeDxf
8/jJ4+pSWv6mjZ3nxy8/Lh5vw8pII0Fi+9GakDD/fhePRzye02arxlzemuHf9/39uL9f9nHf46aV
m2Lt6fAFHr/x9w8eN+MsBvP2uPqP9/fXI7UFaSm6/jjO1eofD/zH1ccDHy+z9M1ai+wmwJZFFeLV
+ulx0QtjoM5mgkinUT9Jmp4sB0sf6lpOV8q3wdzF82uF0ixn1vv3haYsRr9GwX0aU9C4sLrQv983
S+oBM0LVJj8fD3/cO3qLusNklvWEqMaW/UenF/W6NYy4C82s7XdqOrFgOadzfa9z2ZSEXmoniIHa
6XHNTErm1GhnsIrPw7FwZ1p8csF0Y1ADtPoKtjt2TrFzysU8gb00T9r9wrdT42QFdKMJ0AHZ9UHz
2KTw50cGwh9W9tMpcinpK83mo3aMeDM10jrFsWOdHteGgmK2JyXSn1Z+b/IFa2xYiMxttGaMniPG
j+Hf97kJc8hR7w6AG+0TRM2fHULksMjNXQqI5tiUAM0Tif8cWES9YSiqn5aZNVDI/KwjJngFxog5
akcCRG8vwVJ4+unxqMcFBYr466bpJdm2kfk3LKlYHDM8TRFTfbO8+yp8VR0WhsZwpW2aNfxXektN
AqNKxJAsrepnHuHEMdus3DDBa86lm7OaGhjwt7Lc9ITssJAujTVrBiAWSz2fQMPPJ5UldDnL+rWs
1Hyq7xdzhviCvom/tu+PMLqbhABKEoXELWUnl+TG+uK+rGAEpoPL3RORuwecn5yy+8WEUuDQ00nT
Z1usC1MLPcQ5q8rlCaeUDqmT5vXZrL471Gunhfa4tCine7vDLKctJw211UmPIOH0GX1L2JSExnDX
4/5Fxu3ddZvRQua+7L7lP659tRamYK9mMbuXGiPVNGaoa6JSP1W+hAWaN8a1spDENsNdrux1GwHm
M5jI+DlFPu8kXrRsNxmYfIaXySJmmOPGSc2L2KtSAtMbHJQQfm6uq4amoanF9rYx7ffHhtWZ2rxx
koLcai8qzi3e5vPSTz1zJNVtHjctre83DGTBCOiqPFNy1qF0ATMhWwmcngyjNIufiri8dYDo1rXr
oejMaTgCQh4Ck/H1Hnd3H8wazKexjsXVJTKgRrf4kYJH2Jn0Cw2GX7u/TBN2hlH4YW14mBwedgcV
ZcDWOjmBv8Df0w4mcu3sbn+Qd+vP49pfd/59+/GLZHLRG3z8/L89/HHT4OvZ+OZ4fby0a6CgaVgF
4a3iqf/+hX889V9XMUK+9ZGRbOq/38nj9R4vv5Qlb6+TERxjJ72DQP7rTfzj8R3itsCA8RrEuhju
Dcy+OzwukCn/+9rjZm5k9IX/877HD8bJSraWlRQFfRcNX1gX6Q4DevdijveKn8SkOsrY4Zwv9P1f
QxS3xIm0X87ifhdzN50BFeBAndJim+HXtTAw87nui9lhB7JY1lEIGjQLLIYsghzAKHfDBlkYFoQ6
0AZAWPOSNpueJsy+bMSH5nd7BwlB2kNqWIS3MhIRB7bbPNNn3yWVeh6EnFmiT/zNWnLVCI0YcSjm
tpmGTU3mH3TZlRY7EpleKQLLg8c8iCXbA8442Wk07HCo9m5Uh0Iwge0lRZrX7gstDXULLWA/8PS1
YzNnbpu1HRvfZJXVoZZk7qZ01/+HvTNbblvZsu0XoQJ980oCbEVJlixZ1gtCtrbR90h0X38Hkncf
abtc50S91wsD7EASRJO51pxjFm2hXhwdZVrTd5g7Nxnty3ggB47rcn+wK2P2R7OZgmxxb1NC7rIs
HrdxobwWdUHaQ2J522hy6UBndBQtrfCrjuxq2n4CNA6XWk6EGxIVcQBWQHdS9aggAtiUQ+cdK263
nrMkcDfCY9bH6xDFSoIQXXqcQAPQ8VD42E6IFY1SnYGkcYyZe29MVZ3wDHUKDD4mxG7X0wL0psZH
CPiNcMBpG+YWnV4DdR//Q5t06SGE6LEpsgglnNWR6hXHbIQxf6uH7pjN1l5EcbfJjPcEN+iuUB9t
isZ+ZNbo6Q0a/0X3gsw99IG9oCOiqJIxeTyFOSqSus1yzKaKt9oGvta6M4GpTetdv9iv0TJE51ht
u93I7slYzL6fLVHQympfy2dH5LZPv20/KlW3NiFfOjvMfG9yfoyO2gb6VPsILOmz4oI1PBIegaaP
vj6idYmmaO+oMC/crn7V1TT2vYvjjve1gx4hFF5+1GjBr2Scgc7vFr6TSZzrt2UJ/4pxuThV1/j0
27ZqIuyjtxgHthiQlzKaNiol1SG/0HS6g7SiomP0mDTkqLOBnG1yCwt4pbZPqAlo61Plqn45Zruq
mQRC8JiXl29VGSZ+pxIEbw3beIZV6oHUUmsRX1B3772WLWhQxaVbg+EsGYBYtN7ZwH5g6jYpjho0
gWWev8BzwH+cYXIa2ZeQYR3IRK02Vs8O6tbqHSkij4U4OUOibQi8Z/i8WC0h0xQ8bXM9J3tPXqyI
AFeFtcViuqH+mO/JLqdDzQtVaFCbmIqCX3LSQUA23WQj5ejURoWDOzWlnqTp0ZPWOM9m2nJIhdFh
aFXjIEb9QF8iOTlUF63SuRAzQ61TPbVrrEClVXfOzHe0hkNXYuXX6LntiigVB0HSvZYFwsDKrJJ6
S53jMKQhCQBW/2QbydtkK6s1PqM6a+vGPhe3jQHsQek5rWA5ZgTixpFv2zk1t9lCjK14T1NnPKdZ
1/tDnSNPQ/m4R2Njp2zbpURVqI97q0QWjsmJcBNETHTG72wN8XYTxy6lx3JB9Kxg0xoqJkcph2X0
EopcPY7d9DI2VRO4Y39LL8W9EUAp3b68gzqEjzvvYzITe53mB7bridyEXYnaKFxSneoy3zutIU5b
TZEEhUerG4wFdJrs2cJiHugxSHq9hnQGSwdZxTwHs5EirIHVvyNFsaZTF+lBGXaXdYiTR+PWRmi0
L528B0Tc2afEjnGLAbmZVNh6iE2RxPlJyGkf3eFO6ysFSEv0EMKoP1di7V/g0o4VmzbnDGDZBiK0
KSP3HkPZppxQsE5vbkRMvK24aJo4h0BnTBhIeYTAQFNCpAWrJmy9o6v+0kMHDYJTtP4coVw3M4KN
S5HeaUO/plGxaXUS8bq82M1OXfpkiHHqGSMCY2rozjdp/8NF+7ExMZr6ZTK9MmOdNhjm0225cK5y
V+UdQ7sQ7PyacBxW7MHGcGmdFD0dQlsF54Yv5VaagNjv4RLrvUVd8ZIP8eJ8Lwfa9QmMqE2xnvG6
AUU50JsXrWzhvYf5yWX8tEQN4VKRiWuPgh0n9nxLj8IIrNZ1doNivkfi5C5h+AiDJ99E94Vdhudw
jtzNHKH2poSx0ftE0JUT2zG2T5ypCOD0vhu4VNo8ZpqumK+60qanGYWZUGNOzc33tuSiZPb9rzrB
W1+woVFkDbpPMZrjUR8vtL8HTjnJ19bpmVkUxb0xINxO1OJnuCYSgL3aaC3c0AaXz2Esh23luuCR
rS+RB5Y7M3wzH9v9PBDf6WnYCueWTBAEexuCD27ZC24Mt7ijVfVQjlD91IdoFBcVQFEDEIsGVNT2
5xIwU6WatPvy59Hib7Dp0HlT4sNHe7aWtQVtj8N+KB9qZp6NFSaMNmmZ1XjWoszdodMyt6MTIlIs
7VezEOSLDFBvtU5svPinnoJhF+bY09dOzqHTQLnqvMQfSCTNsDEJ+77rqEIrBpHlqUvPZ9bq3T2c
MyNwG/uxdNUvWcnhp8Tx6Gdl956X0WFMcnPfT9ZPeyFDyVT+cslDEl3kPUyNRTgZsyF7svZGox1q
a3hpUwYW7nw/6hEj/yJ6KwW7l5KR0gR8nyHyQibKWhPG0FYlJLDobeEvdfLX2Jjf7Z66CSeRaZvW
gBuWlJeHmG4r6lp5pPMnKs7Bc1Gdc2EsfXvgtFtb1VtPCZh2mSAXLo2/028k/4lIPQO4+0k3yq80
U9AxP9XF8h4Tyxlk5izQXLkvi11rhypWDqG+kKvF/0pAwBYXnrpNrOm1R1sFp2cGn9JTRpgeEmwq
WlT+xOFEJxDcKMC5WjnMavnaNyTAWL3CORF0CxSL28FNE7LzhsUvMmrhjQlQZggJDVGz6rWkRlOq
2cM8lq+KBaAl6Wt/HuZ236+AtDGKntyUbC855NIzdGJmywVaS5md5uvcd7G8Zpd47slpor2puRha
rYuB9GSfNwqx5xZeUduGixwlOy8LOX+Qs+tVMHgIdv6GWqDeDNDsjImcm7yvvbvZhYCRW8Z5oLeb
GBlGrtGjr9N6y34aQs/vgMN4+XQ3j78so293U6GUmD7A5bkLfEfCir4JEZm+2ZqPpVCfZ1j2dISY
wqfiouWVcY6Mk2Wo4/E1y5Zw4+HUxq9qrmDnsz6N5XnSrQLLRfMC8SzfI/v/SyHZJ9I5bYYkQmzq
OMGh2VVpEBc62rzwtvLM8W4uKHUoXri1K5PZZ+wmR2iqZg32F8EZwwg3XTYMePsbPLodEookSTU/
d6vlXizmLegQUrMaF1dEvdjnpo6fDliTXms7iJbcoGWc3idmpAVq4U3069Ypu2Ptcfabm0KQo8J1
MmR8HSJXM6O70TD8rEYFWbT2YyLMX/qKtZySyOLENmPaLul4YuHtbhjXVZn2I2bQJFBhB7XTWru0
cQDEMindbRJzWi4Cd27D0X9KCLUPQbbHc4qARjjfshCVaqYXgy8WkL2ZcaPlmV+4FlbPpV29mWMC
qMq4qEr0VFarinxxWzpTeew7dvFdsebHfugSrrTomiyv/U4x3D7agN76nZnpJBujsbIwlR1ptj+P
c3OGZeb5Wmu4WwtvA3ZT+u0lV11x9lLBRVGJLn1U3w7dgI5FaRlYA8AjE6m50V0LOyEYoWjx/Hmy
aclXq6E3w6Y3NPeDHj8A38aPl+pcrqb+qxrd2Fo5nDBpim0HwIvkC7a+DizK8YTqR4XH5GWi9Y/X
EV2Z+NaFHQ07QGyZxQwHfeWtQ5cd+2Z6ZxewCpa822aRdU/p/WwV/UWL+ToMqi5sJ5OMxDudPvvO
7t1vM41jn1zI59obH7LafG4MwYgX2JNfKtlDrokapepsBXmgJZg44td8pS/Tuxv8LG3A2nghpY39
PI0PSRq6h1qJSVFsnPMiUtvf1GaRnjp3P2f6DjpQeYRoMe4MjXmM3VrHRhtSEJclSplpAm7BrljP
zOaM0Dh0VPnjHeS8Fw+RwRb5RYxEV78lOhOgT5wZDKUjN/AU/V02ipkE4Z6j+F+3jJKxD0MFObYT
q0ORelYyWgdFSE5cZHnPA7Xrb3bc16cJqsYWciZBV+W7kT+KJpspyUfuvnezh0Svk2BuHTcouDiA
xvurqMV400QC+YKAqlJPvkr6VuACDgnCNifwTytL/sWy2FVlcpiAnStkLjAqWktY/cGlTh4w67GJ
yk58kyjSTWN7fSDIFZXCI5tTR9gM2XaI9VVsdBc55iVLEXKxJ1vHcBq/kq53T7ixuw1nJd0CaP+K
MhGtuFoxme6OVYTUFmewOfXHMYVeEc9nFzHeZkC6xKVVR6dIEJ/SYa2cu5aUkFG3GOZTIgVO5uAW
W45mH/0CZpcjfHSQnJDoaZTCRoPFcMNcPLxUEN7hp6n7gWth4IkMd7KHwVBUxA51nX7qYiY9Bakh
52Joj/QaaFOoCvNCRzE2vdghtf2q2UbJJbx/mJwkCiALrSJnm1qcVqBKKnYDuGVcnlzegbsOooPf
lMwMgks32uTsUJpRHxy9bDaRZ82Bk+A3mseaS2AN83226Eh7i74VXC2bPFc3rmb95ah6cq7H6HuC
vrrPPC52ZrqLhfXa5xXnjxw4GmFidKedtzmqgcDn6J9HZzyIdr5FukoRpktNrOQol0y8GGwxpjZY
guZlBFJsf21DkL6aoG9a96q+szj112rxPYomhiql+xyh4GEbQwnQQetvDcHkGZwtELG62UcdmHFt
IQM2oXmkqs12aV4NStYazvW8aTam6KrLkigzf9FLNsOYilrlR0uRQlMn46bDpxQwI3HqaOfiw3lQ
SEDlaLFOfTlB2kW4QRnC/MtbomcIN6iT4ymjnaSjLDPGNxQUxS5WiVVsbqO0jy4tqsP7JM+a3cLY
PCjb5xKyBdcTCjkOMbe92eysXOX6MSGYzIrU9ZsFC9EwFl8NULjB1DMs1dXyW2dQA14mHVTk8s5U
cLF0NSBU9FLP+ZeYf4wad8p1/t4YGUL3KjWICd2X8OwvZpP+yibzbiiGry2ypgARE8Eyfb34HJUg
u6IhMN66cCIJqbEJeCE+wl8Mu92ac/I1Z2Z2xC35IBbMG86EAUe/EH+c7un/1YzkmasmzxSNwOyZ
6jNVUaghZv/Qrwcp9Uh/Zr6I19A8jX2UnLHBZz+WoV13NZPcpxGPYmWE3i5BIZUKhaDO2NxPQBdd
sJubXqF3Dla3CDxaqiigx92Yms+YAS320I5ZWbz8WkajC3rF5MB31W3zM4yGvRGPj+5AblA0vVuL
mLC2KKfWbV7CiXSfssIwERse9avQ+1UI5AV1Y70uRq4duGyi486BW9FluWO36OG8lagCDTSZSRHF
2269OqKIvFdpzOJ/XWGnN61bf0U7D8Uk7ACHgfoDCfJFVc2vYz6xe3VdQc3e+dboGU1IE5wlIkJH
jZgDLz80k8jOqWnPMXIQRmxMFaPWxEoBRjQ37fQGEDrMINIe0bne1ewiHNfY4PMxiqke5y8tsvcg
rjVjy8W2A9tM1ZYaC8L80vMOhYBZrBbhKXLmo9E6DK1VUv7Md0txvra5uMsVHUdvNgHcxDmszahW
bAN8a9+hRHR8Ba4SapDHofsBbnU8N4bxWvQQTid6rxpkFphrnXq0p3fGmOkj+NnCt8RwXtzqKAb4
82xuJuUjutQ0yCyLSVsiGD5TBdv0OS5ouqJ/LYTBOrDybnXsmkbTdVReyntwXGB5TWX245bUIo0z
dg18+tbDnXywUn5+rhrvJDaVO63N3/uMFnjcYP5yIB/6swhpXDG8BKuiwPlRxLDJOaH5CCOpS2Ih
wb1X7PAEXVQbPEHVMj5E6rav3WjPAbTR0lGcvDxJjgr8TTdBvkyYLLtGM2OM70KUXVq+m1uQuUmT
wrxLfaA29KCQQ+9jxFobqAvWZii15MZULh2KTobXxZ2ZdjdzSfEQDFW1dygdn4yB6ktnfKvCEZlg
adF/sNvbhOGrldMeFwrmEGW8VxINlIPBiASN5hdPpFwzx7YNxEhyY1couybVEDgZRJcRdHDf5+p3
2yJpSourHeFQHiJASEMQSBETMz1K3QltEmYGbdgXavnGzOqyqEcdoufd2Hi301yHlAWV176mFjZQ
KYDDXhhbA6GbYscgFXBdBrNlD7sqVjX8h7dD+Z7MNVql8ah3XDc7A3PSIHQuJ+bPxBaFH1ePRn4/
ihkvTkhKSB0SnlEDkglIpw9X+3e5VagyKMqDaxzGDk1fq5GCYGWFTxGIurl671It3ZeKV7JDgU3x
cuOSmPZXXMR7y4UW3845GfDDAhkzydWDIEzXm7AmUO4cBHQKA+h56c5nK83nDeq5gYCW6aK7DZow
cDc+7CRAA8APlYEhOgY5Iym/LJn+Rm8KRTtM73naIXxHeZklVKFHK6dI8KONveiBc/MvJw4pokCa
CtJUx6nKRClotWPiOvl9UlQ3FXl0WR+VNyXQ9S5UiqO2IJ7XjeGezj+GuRQIMNJcRg2hTSEnp1A9
QO5UiDO5qNPwLcZHGix9xgbOEOEP/WRTSY+fGYkYWGcQXKjqNoZRf1w6Sqqz8ho63S7szOHFme29
oqKZTDozB8PRK7sZhDC+d8JAwhbPf+XGy2lUIsoIEBeJsBSUP7vpzWFPoCFx6NV4YP/o0DuYebRF
HW8Z40p4qJ7EStjqV/iWWOFolmQRftyXS+369Mdj8i1upIDwke+R9+XSb69J6GJvFytRORRYQ6kj
Yd8WC9nJiqs/flrN9VP/uEo3N0AmzJ3uX18kP4erIU3ojw+/vtNJS0SpY8ooDQlsHOJYyFYH2m/f
77oeLIg3BFp4u0+rbVtxZs6U7H9fs7x/faH8JZ1rvcVjOARy1TGlJzbFuiGvb1w3pHyd3HDysbgo
8WSWiEvl3Y8tqlpaCVdHOyet8hQOFsUGj1olYK9XmD2KH6s2gLRobC+aGABq5gozF6imBkZlZpIZ
F11dw/QzMClmzPzl1jZs1Xcn3TummGNs1dR84qXQUy/iKecMl/a6b2rRT6b8KEWrFHkxA/wgxSVu
JDh9wGJgCek3SihSiA0do/myfPKgMM0GehYrfciHHwN+UQQmBbR+kd0CFaZlMkPjgdFSbtzoRivn
89CkP9cWBrDRdaxQX2oQ0VkHVhTY682om0Am6QszxHCsnQL93ygIyAaaw/UpjUa/AyuNBtPbjEV4
D5fd3KYkX2wMK2GvR6PqLgB8OGDLxbuzI06R5SBAmFnnBqpH2xBKkhh4+RN7L+jFE84QXyYsFFvb
JqKmLvTz2Bc/lpbNW9HiMmoniMCuUDHsnnDBtFjHaNc47LQbIwcRFnoHHL97CmnaJraJIqeWN4/K
CzodAPf6dIM0Z2tQs93Ars63VtLu66wbgzg2dlY3f0eWw8yh34VuFyHwIvlmIlw8GVta5mb9XOT2
ezUakz808zvZfsDlgCCywgp0RMQ1UBN9EQwQSSL9a5UzvAWbQBFwqDO/+iZUqqDTQtqyBokJX38L
X+kwZiLE/5QS5dLSQEeCW6M7cveNWrO+7BzCwvDbmcqAaZT5VvScTQdMMPjFNO3YjyYMK0W8NKOu
bhwz+zoCv1BswhBp9nxfch0PTQHcR21/zNDN8x8zF7VAQeKx60sFQ4893jit7iem9dhQ4mwmvGG6
Q1e+WMpbTmOBNyFesHpFwayH/hP8wUldQpwPUEWQwMEo72wQVNV2clfkEAmVu37e8SxtJq9dyG2s
sM55z+AnTli53oopuV9mupZmLKAtYQextNxEywP0TGqe7Nrp/kO0g4468VMIxiros3Vy0sl2MBgq
oevj+U8Zn3FoznkiKE5htDc2xaB4Jyejs5Bo+X2uou5IzPCrVTdGoBS4qwCJhjsX+sq+EHjqFOPY
tfqeHoq2FVEkzhoIui/mNG+mGEJcxo5QOR2MKQhKn2ST99eIh8/5YdqazvGR/HD94rbK7mC4lmFT
9//nF1+SEjINNdojjWCcYjYi7pJyHoh4Omci7SkNpi49/Ty+s9I4Oc2GV/2n7/CHjUf9AxT3KoV0
GeX98zskTZLaU1zAwxMA1OtcP2ZaGh8Z+WlbvLvKoSI9EjfKo6s0DBnwlNp3S1zW3//9tjD+mc8h
twVSUXNNEyUEAxzQP79HBkQNx44THUUdzrvYbc2j6GnPq5wExy59GZZoRZDZXzU3ai5upk0HWCx4
V8xjTUL3ZfD65oYB/aYt3fESIZjheoV5OdbiMTAjTtMoQrVL6ETn0LRObj92l1oB11o79MNbhZ50
mYdVgCP5zXaH4TBhrc+8yiHrk5tkvenz5eXf/+w/7LsOVnQSyxzNJXPbWf+eT/uuUHs37oc4OuIO
LLZjV1dAxSCLaZGzqy0dIsXS3gzNyNwSVryl18diKunv5wvD9gn2SzQcCnU0D5pVwMc0cTcOAHU2
eNKHfb7E+mHlbomwMnbym/+fPPo/BEbqmuOiZf438uiq7N/Kt39Ko+V7/k6LVM3/wghjr6k9mm6o
5qe0SIIkGW9oaOdMUMiayicRL/CvyEjGQ6puU2g2Oc/9SyFtmv9lMNGjdq/DNrVt838VGakbGl/g
83kJ3jcZcJyQ6Ky7ust59Z87Zb1UGZC9Ob6z5w5CKdNBaqXlAV/RtFI9jgshuzs8aGdokymB1Mkr
5cH+BIhXY1Yc00SOz0KFNwNrM/VF+cul3kISrfVdd/sHsybRlykcHIYBLwHMq63Te+UB7fIzILQv
oDrvvJhESlRMhFAQnf1jWejUO+lCVZgSFLrr73EGSVEv9zai47s8m9Uva0297CjcK9iKc2KRNhYu
Jq4+E2N90qfGWvON7L5ZlmfFKr4Zs5Lsq1/RWAUQ6vatS2FFE2a5iyE575uc2kEU5vuIt6EwpOCV
JtFLnjPCSZz5fTJjhAmWu+U8RXFpQA9jMuGagTRFwxusmuxLQcKH8FpsKwssD0fHgznEJvA5TOC5
mCkZjUyGEi95b7DGlUO+9paAagw+ECZ1r7qc7iYPDKknAnhJVGjzatrrNZ0jK7NPBNMn+xiwxcYk
vchy+eUmPMQbir91ZNk7tAlJENWg2fBpBTqzPz/V53s4PyX1lbumJG2uziy/N9eSiuE9Kgl89qVV
7/sBhbNQyn67ZHEFvuixYx8g688itsPMX7SWpkgD+10TNqKnJI5ol1nozWsbSo3r7oy0+06EJCR/
vPYBHauT7gFyqRuigFzyMTSHUi1BkLvEpjYZsQVy+r5jMCHsyocH4gXNHX1zdVua6IDdASzNvCzI
B9z5rhnj9gx/7VeaKdhXCuTZ5nyMe89E+so6mBM+08Mn7t5Bfhvn+ltUWRORJQN0jRg6axaXPprZ
EBVNs/6x061iNMidFqIwklXJWarWrpzIw0IwsONIuRSL9wPvrdjbmfMKCGsl+tJzGuYeWcot08p0
Oxr1W9GbKXUSfIFqRw6o1ma+TdtrR5nU0MFtRsyJPNj2QCyaZJvrvzxkE8e4EC9qki9BO2FDY5gQ
TFWa+AbilE1vR+fexjH0M1N6bGQlWRl2XJV7E27IDeQlZimkH9J7LKn20N2O4+cw9vIzWEdt2yfW
yPeh65wW5HB0GsorUKBT8jB1pGNSWWrMnxbe+JhCiNreOWtgQaTVLqI11AUc347mW46bbjLkYHFr
ZkdSb755RhHTG6YfllDxbgkHpPDgvIHeewfFo27VRcPEN+u7ZKE8M08wBmfq4OV0MdSSdZNvtSka
IWjcjezqtJu3Q6eRiZKkYqetNmSvrg+IoVePJFGhqIrAmhCD/NJY7nR0mMPct7j1JpgDfjsAZDJR
NLcJdUCyldtgKQvhi/zAv1asdQqohk3bQcFUX5Ok9/ENwsE0dpyBt6FjvbPFy03ODO6cjfc9No5W
c/lve2fYKREI19IEpGgGbYTQk8zwUq30c5aMb7mt76pOTAdLJOlmsalW2iqkIRIsaKkP1XhM9fil
9uJbtXJbP3YpUaLZxYeWQUQ1wZf5Lr1u2Boxiq8qoDhGxqoJqaf2ii00phFIsNdtqvwlqhCajOVk
7KnT3TEBi2lWirab4a0xMwKCoqlDvyM08M01iocsj9+sMrkrSfa9U5x1gheiN2qi+Usq5kv8lAAv
IoPHh9jRbycVe0fU43ruqh1ESLSYTK96CoGH1pzp8U2+Io7Cyom5SfXs1Nu9Ry+K9FQMtfOQM10c
21NSER6Se3GHUHlth0Xq+eMh+QpCelUdL6B8z/W59Y2f7utxjD5noYKUgmYj5qUaT3JJG437RbHf
jQwWTmxoez1X6xMSUKYcaxyKvCtvstYuEE6avyCkQMxqnG7az513p5kYZSl1grNEG70RLkjHbumQ
e9KEGsIRSWWMFJ0TtW/HDgkF+HxvY0px6kIlMElqiAYrV9+VKHW5KG86BIX4neeBGgsgd3kDNYPg
5LUA8fGY1k+aXyJW3xKY5HxB9sikmxZavJ4J06V9IMjsBC5n2EX68rVySZvPKvd2sRjkdUmOIVzc
qQpGD3lTIw09mVF8FF2BsqXVslMDHzqrs1Ns2fd2FH3rw+ILbsnejwCGoQW8uL3rHQ1HpYDc1lFx
aDM9QM7KP2dpwLv76HGCJEyZaH2sW6Ng8nYej2P/VFClINvTd7NuPkQFTW2CXXfT5L71ZBf0qdGc
Idv8YvhuBYprp/vU6e5Ql5DU1SFuztYwA9W5LcuaNp+hlNVBZ/nk6D898vgOIL5WLPHiU4qzNhEA
3ZO8gZDdnrCL8oXlotZzegSr2gcNDsaD0uboqG1mxRPBF2OGp7Y2K864H0UxWf8xALafzC/0ER8x
3g4n4NQx4voNarR8H2rqDdzmgaDY4RWGQbUresInyCjZqTQ2ihK8SzGucTBmlLOfEHh73QMMVSCI
NIeEeBFw9vKTPm5+e0yPROt3YH83BfUONUjWLVJ0Kf4qYLJbuZVazHb0fJu/5Lb5uFmcgf173V6f
btKi3TmW+oBYXpzkzdLP1O6TlkLFUoH5Nyl1boi0ZJuM9oQtygM8sP4bHyk2RphYUE/0lzKbcrk7
LGsKUGTSF2lU/Zc+0w6eI0FHJdyP7pzEP2KidpRpDWxo1t17Wnd5d81O+LgL35f8AvnM5EwtAPH1
lQV6mWxDE4v6lDOjsbm+Qj7XKiYpdF2cbrvZPHysaSiHwkdVOW3k2oz18JNL19VcP2L9BnLp08fI
+6IQTy6+bpxyf79ELsnVXL/Ox0d9vEY+VoVWYM4KDQ3IQ6+/Pfk/3pVP/LbO61e9fpx8/vqA3Gaf
fsanRfmq0BULI5CJOL28VapPG+vTSuTiH3/Jp9V9ev7Tonzrx81vX9opiM1wXLEzcwbmWLTiMybh
+FzN2hTtGlXbYxGBY7Y+EaJzo4i+LhYR7hI6kyzK+1bxxEHCIR9bj05H2YhMbSATuUtAxJ8Xu5oh
Hnm2OlExYY9KMh99Y+rp/zpkWJ8IG3LUrXyrvC9vNFx9KPs18FMDwJEahqNfdxNihOZcjuuPMJFj
1Z0OK4DLaGCC32gAZhc7m5P6aS4n/BUmFyI/Suo7pyCwKmWHlvET7rrLybtTorLnftyXD8p0Crn0
21uqMe8PQ8+waI1rkTftKuiUS3oGoc9MGQd4a5aKXEkls0zk4kC42nxNv7gmnMhv8unR0TVeSosB
id3NzQlhOwrDqvluQ9bIN3FH4TBV8mM/rMk/qespwZTpT/ht3iLdZh60Ho3yRqaNpAyGVwV2Guhz
/qOcdVwJtKXVZTpnZg3V1hMHaWXRJv3UDx6dxLqnGRUF4bptjP69GOnDyBUyMcXLt64/JG3RNZ2j
nYzvy+jdNzBwN/J3hJn9GDYjEQbyhCAfk5uBc69z5H0f3490AeIS56rafGzFGpotav41wQu8Gxws
C4Rvu8aZMVJ6GTTVCOrFo5ErX2Kuf3BLq7eeNCtQ25y8HRmyo1LqoScHrDA0HibEhgwJJr/HN1Ok
+XSQth1dkKZN/XAV0Tu6Ro+SP8vL+tsWwepOrl9+r9BOQP3pd4tR9ozejC/XF/7rr5V3SyF+prAQ
N1NVUaCvUujB8lPE2pMZ1q4FGSn8NHk/W9ZkJ6041FU2g0PtRhVgFMGqs9WX40WojnmAbtVAYWDs
MyYCsFQ3/6rhGV//X/lPdHLV69/x8cckrvFXvnoyZq/1LQgDHCWO8f/9Pe4QErDDtXTtjst/Ru7W
kTqgCWd6EZLgJX+NfE7eyESVj7vy2esOvQ6B/nRXvli+5N+vqi+HibHHRR5ycl+TX0bevSbffNyX
S9cHlwTdNzEq+fX/igC0HFS6yfIl8mOZa3Iky0XiaTnUrovy+JZfjpHf3wcgBCmaSh9fOapLuJiM
ExVPfJV2KWmxipVQWQJ5mFA2qZZtNJuvsK7qvRcP2aHq4lgN5Muvi+F6oNA/wePK8Gk9Mcg9VS59
3Hw8NmOHg4msBzWZer+dg+QP64c12UcuXqN+5OL129fLROX4MlXo3IEG3nXVvOzQ/0OgbvIOz7r5
w5VfxGxPuqurR7mxMW3/t5ypj8fwzjEzjyzlmjoln5Af+af3ysc+/kZ597fX/fbepHwSmdJxDmPT
yBOncOK2PMj78shji2f9Wd6/fvmlplyeKOTUyXXJ//TTfrm8gfooj3J3TXTwRxxK/Aef0qT+vChX
cT1VTRW4XbfOfcTSWOvWG3kukXflknzs4658zF5Hwf+r18kXj+HPEcX8UX6+PFAGuYN+HDOhu+7G
151ZPurppViCjzfIpeur5OLv9z+t9dOrfv+A39+laG2y7anALypqtHUbysuIXJLv/dNjHy+Rz+py
FCgXP27k//FxVy7J9/2Pa601ly3w8Rb5wt8+6k+P/bbW3z4pWk/4kxq0IibTQg7tqSQYZJXvPzyV
cmlxjXqhXP+3ffPj6Y/HrkZKef/qu7y+SNop5co/XvrpGbkYmtGw0QydU/I6HoHbiRn540D5dP+6
KA+pT4/K+/L1nw9PBFATWdkCahIlPQbHzU9ClmxdNe/zJbOZPJFHXdbevm8ovnnjUzaV2M46oT5x
OgFHNNXOF+rCiHsX0TzRXAV9hb1j0ez5e2mWB7sxlCddCwnf0avG18PhERlysqtaGM9qmsVHOseT
alsP5YRLUDPAJFddXt8spOr4TtTjlTSBczsJ5UbqJPjRuoggoKLZjw7VOvSOxACucWa//+Dr6WlB
JSbWSdWat+FKIYW8vMoL68cNIpO/r7afLrly8U8v/+0xeemWj10/4U/vu37CSGIRGS3Yo5j6cUmU
N648dj/ue+sMaqJ0TllMXjfX++N6cF0f/OPzv73dtvoZ5bkDA7EXzM/k2wvXKdM7+coha2DCTs0X
+cQsD8E/LyYR6hQrr35qSWtvMZJM1PDgVtNX5rJJ+Ho6xj9Bvgql5o8mnSg1HUS7LxmEavLI2gMF
O4cwQSMHj2GdBrc3n7saIjuYU3fybo1yeEtcpBUrDEPvCuu7JayHcFJ/gmzCA8XpOUgY+h/GFSjf
LSSYmkk5ou1fOl9osYqeR+l88Kkdsqci94t0dZRSZ9z3iji3r3YUWzs9YmQIm6/nI+6jXI0OIXYK
4P0kOSdL3/uw0okdyLuDFxJer1nZmUzq/8feeW1HinRZ+FXmBeiFDeA2vZG3Jd2wSqbwgSeAp58P
1POruqdn/jX3c5NFZlZKKUwQcc7e384P3OJnNQE6z8J1NpoWPImuewmjAX1BliOAsdChUmejyke6
lKQQvqrA+KEDH2uYJbg+3GGwqBSMV7T0qFJAxqNkmBe7IA1BylG0GEu2nA6ITEg8QtiQD2A3QUY+
e/GhEWdg4xVjqdzuRan9gp87bnPUstsSt0ecOU+ZsEeUACzBy8K9QR74Mxr78OBO1poKAcz24LkT
FRlPIIETzNuZYK9CbV6bb5YviZEbSaD0K0TNibNz6wBcYy4/4GEfHa2fef/DgFw+77ZjKm/In/Ov
Wfe9uzgzTzrWeMyosEtM6teGykDm9ySiuLOrWcKTsimvTSLZEX8EvpHMHSo3GVmCyKNEA1KxkOKQ
1TYxPb3Y5YMOdwBaTqLTRPA9vHdGiY0QMYrsIRsTR7rPDWgY1gyl0KR1r4rKOztjZSMJQYdYNY/+
FFgb1w39re3598nQjutUb+LbxOl+RLT903zQHgofGfPkGQ8a3sA1zVh7xQBFzL0RXMoJJmkXkhAC
jHsNGVY/y5r8Q9kbzhqy5d7zq5+YYHCKoWTDPW5jpkO8cuEajdoLTb50HulwSF9NyO4EjICxoKb3
mI/GT1afrCrtzNjJhmZyUAf8uQNFZ0mZqdOwCxj9m1AZscx2cUJVJC4qC6+CW6ak7/Yrwi8Y9ag3
bQa5zvDPtWMmL+ou3Ee20aENwexlHekualutjF/sIRx2KQXWqqsP6CVbaECZoFcB1PZlsubgM/Jj
MkM82ATJTY38cEsjehst/Q1Xgbyv+zQ5SafAdFYYG04546odqZXTb1nbtTr7U+zdK5gZrmLsDOxy
V6jwYgADcFAO95WCDltnFuF+7D5DN5Y3qUo/PEMdCJ4mgKbG3ilbcTUitjGFujc7/W0S0rxkpEip
IHQK1bb9kg5YVzBB1Nu6qn7MTuht7BPzo2FeIC356IBMXKVd9HOCCoFQKDv5RZZsCTz7UezMQuFD
Ec2rULQSkpH0VZfg+Na8EMp81TwQnIUWY7TttwDBx/JdVk50C5ub2JqSqNuwqSk2YXHF4VxfuF6N
JQ0uo+kKThJqxGMMydHX3HcjiAhE1HKMubOIUVgkFRQEe1q6+4DXMt8YjYmQIBjIkMbZ7TeMGGjS
MbYh+OznXmJW5jArS/8jp9SWD2qP5mEi3U7eulV6phw7bF33mArWmkb27MfcDfuVR3Ic+q5au/dC
focP8sik7ikdZ29b6a3pgXmv4ytufwKII1oegqM4jsCm7zGBm++hXJV98awkDEXbw92rsmDdZOxI
zcjOKoH4VPPrNuH4ZDr9s08U4y7D6IsWjYMiu5vcyc9qYCC1tAnReplHB89uBWElXLWdbUFpdh3M
LoV+qgL867SPMndr5c0Tokd4Cr6rsBubZ6/G0Wcnwa0ZxNuiDpKd17XNRk3luc7mIrmusRMK49Ij
Bsiuy+HKHrQAFVPDHWLkvgRjd1rTABgvmM+sqr7+ZRe2OFTI89ooXk8BMrEePjQreETA9iSPbY09
EHq3PFY2K0JhknKhGVzlIaJfzB2j2pMcsRsrpS6DssWrT5N5V9K0iX2o/XGHNyCZGYSM/FyBcKP5
UNjt6lm+N7k2TdnBbjee/1K29EzNmlZQqIe/tLB9hywwrVvrtleWe0RNBpmiNneDnQJCh9wtnSi8
tCbo5HqJ/mdM0zNO0pM1/qyaUrvKzInTJcoulabhaYFxe6Qph0y6F+sZboEpcU+hQK7cHPRx3xOj
2tbN2QtdZwVyJntmfDwL3P+AOjhR5WivOovByjQAWFhuekd1eYMJgQgl9tgmtfxkb6XRa2IUV4mH
sRkJXcqPLCaIKOalqfU3U5uc/ZrhrQvEGyvmfVNRrPXjS5riZAkgZFzR1qMRGoSXpjCJXqu8q0DH
q2DVKORQFtGtEsOtEzuo8TN8QZBBD5aU/vlklPSCBy5HSLqPGRaNFTHeJCoFgoiF+FlvlLfNfgYB
XX1t6rLdkLCMxpqMGOip10W57rXbKkvjk+mIW+Ku9jTm0ghUD8Uja+WZ44WvuMQrDx4v4sf1NHSv
dLe5QAN+UGHnWFYRgjm58Yjdpb3FPlOvzMLEb6mOXcYekgwutT8kZ0OvyAMMtnV5oYbGvwvjUB0J
KwMFSoSuQJHpIqdUOebhwFeHBFRaSkc5Q4KW4JYbBQyFVllQJKrqBHm2XauM+TgKVPDWqKmxhgxb
BIIMfVN835mkyI65YDZdafQwJXpLQ2vCramBnGiq6jEwbtwJTpuCcuy+Wv6UknLeU9oyq62FF2ar
i2Eu/BB5LSPcgU5MbEM1aHPTsjs7vYlzKD3bGlGMqbsPLVLtzEyr133cvExKx7BqTQ8DNo64qdgN
MlUrThITwaK2x20P5c5zXkaUGkNenpVGTkkGNGdlkVh1iHv15DXRwXBldWyTelgLeGnc5I7YqQnG
8qLu6Asg/TjL9mC8XLwHN1EnV4QQMk6S4mqU010CcaldZZFmw9HWMawHw1WgsOKCBdma6KZWNbLQ
EYdy70QfpZwuBssNtvRr2ROxsYuOhQskGXv09ZTrm9K6RyXhEX3naKRzcEPNiK0JIdhvqnI6cVei
E9xVXIIxtCq4Ij3qi03oQFVwCMFCo7nS4fP5fkSIRvqC0gTXCHWJi1q2dyZivR0MFOcwhN5blKcP
Tj5brwl2WLWu1wKeGZgmGc595D7nrH9oR4NjrTPcsUYZX+QOYNxXN4yqfdyxdiCRV4MbeqHmXtUI
ZbopmLeQxrc2GE0LEOp3cd+c3WJyjwD36NrDBI5HBmUCh7PNaLh0fRW+hm6VZvmNaVnJUanuyRu9
X3UljHWZY2Hxe2LPo/GyRwaQIuGF/d2Oe+gEKpqQL2AaO8baDZhGDG8wmrmg6iOCUlybeJEgnQgs
DD7aYsdhzQB1hnCqgUN1wBNMyMcPqUwm6oVfnM2YZnruHbkb2vcxo4PrHRnRH/PJ2wjKVGe9vkkH
1OFZTgguZt9AYk2JkQDhAE/WuX3ZZhHxLGV/SLTex8VRbESHI6Rw/PGoguBKb4BKhdURu2y2jel3
TnGn9jKpaqhyRGmFsR5vc2segRj8rEbddMNw8pkHMavK9lMzEiIaQKGpfMUkPNUJvccOY7X6YUhy
+zafNoheaIRGB1+LXuRYXzVOWF+1ckRKEtXaNez3XV1KAFVledWygEYCKK/SeCCDYV6aKOBKo/ea
5yYNQlx361LgggF18Ag9djMyAxiC8i6B5F8YUIz6Ntt0FqCZKGiSTYa2N5PTNqQtuUlAFY6V8eFO
YbYpnYTFgkuibulY+TrLkz3Lhh9VQdJCh+YA/1wDOIC8Ig8GwcqYqoMvazCQKAl8FyvNqE4mWnWF
aOEkk5tOJ3TM99DEezL/ieD4wo0pAGGTx8o3orLoDKfHZ14IpIfHrOMsVGY7XflZfg+O/d3xHPWj
8Pznqs5IeLGyjzjRxCYgCYSQ0/IwWJxfmQ3y3zGfstp9blD20CA1tm0osjmPaBNJnJta26gdAvGW
KKzwYMgE85yd34NNcjZ5loPyQeyUxNqjTAgeauDVB8WYb3UMDKzVpmcR1dVWHzLEpRxL4SScOUWz
CWsImsFA8JBgPlCPBbBihGnrgtqdQSCrZl0pC6toZYH/Kce+Bz+CBxv4gzIzYx+6PjFPU0KqNtr1
WgD4iG0mOuYwqHUIemXjwrWE13drcr/ZkRNFH4YIvzZF82U4K/JMIsQquNgmmHmFA4A3BsO7GqrG
I7qpZ8oRuelWUQ0lBCo51WpEVl62XPp4hsaW4nPmXaR6Bbmqa53nnOVSEtLKL1ClrcmMAROChG3q
K0QwepvjMXD0VU1bbKhBwouk6Td5iHqMefB1m8CcyFh8MJJlaXNy3NHZQRrBdJ2T9FxPKltN0SRW
wmaV3HvNPkdun+X5eBib5DYXbgF1cDhyUaNjDWK+Sutek9iN4HrAXSeEjle07m+JtGBsQLwVuTad
kxp1mu47yYbVORccZyCUOEb/UIKqjnwLHP6YPemJxTDPTQt8CegZF8Zf40XBqS7uBtU8efFdZAN8
bwsMvGFarCF7EGsrjhyNOmzIUoOX4YccPHDKOJcHBFZdxQUNRsgCpb72Iv8pKjE00Pe+BSYk9ijK
5N61YWsT7brpaoxVxmQY12h1kdMFTGYMiLAbFW5HN/qVsS/XoEH9fRmnn7ESb/Tv9/NXPBK18epQ
5SJHLnusB0U1bGwPThvCAExIOQxkDQKa5OAGF7KP2ngXgqrfpFXrnH9VEDBOQQANnVvEnckSZAVl
q9zZOK/DAIwBljkdTRauKe7CIabeq66Axe0M2OsoDKPBgy1LFvDjZHY/ciM0wTu4IKOm+krHkUFH
oHCpgshmm3aZ3Pm1dZ94cw9WuNDA2rkGMV53FUyxxrCgPFSYHyTBEVsXgPvZM9ovUfr/a4v/nbbY
YuHxv2mLr2Yt8H9sfqZF+1eB8dcH/xQY++IPR1i+Q2cSJSBa4W/2MkzmP3TEw75uIvbnH+T+fxEY
C5+3dXTE3HC/BcbOH75F/9TlY9iIQcr+XxDMhmv9VWBMNcadrRqWyTekWU0h+68CY9v3yoYMDvOC
AJVZzLU8ZG1szQulaU+7wyTBLS5PWikojsAQzFg+/tfz5cVW5+zvNQk3b+4UjbVFxxbdUp/bxhGo
Ln3grCYpPFUjF4iNFmFLoBOlY3fuXdfzXXiItOtvv5hSnp7DZ+nJVh7xayLsCeumkodFNLM8d8yA
qOgqAkGXh0fmBSuQSHfIhDDZRflTVniv0Wjd6ZQcD7K/GrDWnzDYbsVogFLor1NNDqwfYBmIqnwk
WPoB6X53QaIkLBRz66cMmGJMS6DLnkE93JPr0PZuVZycSRREloGedpWWZM76TE6CpsDwTuJvawDz
C0f4sUUO+SeS1btV0B4Bpn1DxvmPCrREU4W3o94+o3p1N6ZTUa2gcNJ7E7yK3Gj2qH/R6zrBRQWK
Ge2o/0sM5CljRxsccNVt7BkrsKaXGGjnyvql3ToUnibnucrHayeVt4YVvzqloEWm8ltZkipsYlaa
9DuhQ83xutfeh65m2SaTo1Ct8iGZ9vMPbKPmmaoLXVB644Q3rOjqg/dT+G9gIY07bjD+Hv0WqDni
0wlKuis0XDtBQWYiifF2Yl1ErXwtQ/Yqak9WeyLDD21M5yiuX0DVPAQUQIyqvvEaF8Sc8dR49BJC
lRz8XFz6RsB+pxnhVrfAr8BUQCC1EfQNrGFUnZAiXH3QvsGTbcmPOV+C3i6iR+6IgrKCUu/kJr57
VpCtwEbtwnQfJXKLgxQdhHPqYAQNWrmz9Ji8hyBYpa441rrNgg1q7aqXDomEdvXLNIVPyPU0UVpA
hx7e+q55nbXGJwWUjZmVD3nPnZeZJc63yPkFoHNeZp9BJqDUdqmAC8XIDw70rCXOxs+YWY1ux4lX
R6/o2SgZu8W4Q1OM8JVWaQUvC1TgWwmibVOr+lrKH9Ts4XhQelsbnA946ot74zk12VVIHX1gHmKn
98GFNTDX5nwqIQYWuncbGmOzYtlKWW/CqJsdpdKu08kmqxXNs0sKXQ881ZocquSxtldzVGCTjh+T
MVyRvkyVpE2uO2Jk920Kq7xz+KSRk85EIbDS0yfiQJ4t6V+1ndDWnT6HyeJEV3mH0bg0P+xWv9Gg
CrYoiKvUgI3nJQfK9NRQobLNRqqdV5aPjhIfXdHUmzTH/4XicwX+DjS4Pe0A5QBVHK4tDxRUQZGZ
8LP4pPVqXVVgS7qGMD83KFcVUCQng/0bps9AfRVttENtNfZap8hgmPFl7bUPAN1Q/5KgaEvOZMEs
eCVFxjw1ZJW5zoVWk9cFDLaFS1Xfq97jILvwwkIdE4Jz6ZBnvelSmBLKCW/bwToDWD9H3dphpwLt
0MnhNZlvleMvfsFLHts3WlTB2K3jNzsfjnqfEydV3wcieWM7RjwiDh68y9WQ8H2PRI8Cog6Si7gK
76gC9t1e9RR2ivnvYfHCgTJJyrFs8CqmTYnScaxNPkYQCmklNQYR5WH1K2m1Q+hfSb9+aGv9zg+p
WENDRmKYWDdgI5nCU5LJmlthxU/KRkgNe2FVtR2AYIU9u1A3JjRV2gIZdwlOr+S1t5CZ5434hY0E
pWCblqtQG84i0+/9hJMZ+x8MzFZ96s4VTOZ5SX3dZPFnYAyIHDN111rg62GsPRgFixV7NKmqTDLa
RoRveBO3lKgL7vuof2+s4k4v+1damRnMPnllm8h3W83f85dvPNe+iXwJx4Z8H7fLf2osSdEfb3rT
fiwQ3TT25K1TAPCGLLAC63dUdiABjr8MUz4oRa5cnPwaSMIhr3inmSWkHbji67a1iaWlPRT7GzfD
f2nQGEqgvJrFlVbFgj8Q03wnH3V+vOm5yVYPDCrdECezXFDf7vZUPP13kTBWdNFN4jnv00gNDDkm
PySOL+mgjFuHeNv1NM0ye/BbcW+fw0we0sR+Zir+6c4BSgX9gmii+hnZ7kWA0d4fFKlEBqVD8nnj
AP81OFPbpg5gAv/S82FNZDVeayiP4Z0epNkaRKhlHYc0v7FzYLYexgG6rg5dcx8huL02W2OfZfI2
67PPMLEuEcfXO7+H12gNszGaeMXKWMfz1TVnEhLGDesvij6RO2975czk94BqKyIlRWqqpb2K2QWZ
Nv6h8uBuh9gG0hQcEvOVK08G7z0QxnUzGxfk9Naa4dMwxHchbdCiZ2rddhXE8LlW0bj6Dxm03g4a
E+5qD/18hbPVBWVgVvXFoKU3Y8R0QhHz6zLIS2rOkVB73ZnuaImNqyrpD0VQrWtB2RY826WOT2ST
tOleJeJAONeuctznYaDHMZ/tvlkazP7pUYXJuAsH8yVUMWXYxnrLrZpyMPDCOGEB8EOSLOGOw6cP
O0XL3ctMWY8llSFJ5htFxO4lcYN2P3nq1NDo6zoBJkNr7pD047VSGjDJg8EyYz0Mxa1VmHf2FJ09
H0CVka8QEaTM6MWNYdbgN/hPnnzwK3/XlOlPW5kQNGNW0hMnIusrQpDyc6MBuHCdkvEOEotWuIC3
ZEF/egJhLh3OG4IzIFG0MA/x5cyGlh+Oyiv0GLxe6py5+OyDC6YUa1WA3zQ5Qyy73ofwskVpn4Ru
n3rBFy7j6dEf8nOtbBLW/JfY6ONjMomPKDX3YJCJtlbam2+7BHI5swfWP6rUmks/gpJn9srSX98X
JcDAxtr3qfJAUKQ0Nsjg29u+NM8xCOiOvhQmWvkgSi5xkVc/LTt5kCNDTl1Xn9bYpDuverRS3d8m
JUxMmWUXZct8KCiIj9atx4JmAvYm78klarD0EFRSDKGy+JymItqSuImvLbseBaWDsEjuRB58SkmM
FpQNbkEJSMPxGfzZKcCIDMIVEY2m2pWVD29WCfPJpJZZWm8TxXZbZQ/GnIDhvuRXvQ1QMjSoONQZ
IyImsAfgtCC4cv1Z07A0WJCp8VWA2m/4CEaT56GkCoPhb4UjpFwxYp5seyB+tFP9qhD5Orf6e8Mr
3x3/xvL1V+V4Hw2OonXTqIu08cyVbyeXY4Q3rCgeAz+CzBPpN40LDyeZ0MBa9KHNVijwz/ZGIzB4
NXghfLdDZ8NJ18G9DWn4klkp4JvwZ5VOV8SA3LVmcmUE0KtH4a8lsZ1Wg8ekyWeaDCeiCa1TRMMT
Ne3ZmV7do655lZo4FyS5rIwMTFomAIDwNzZDUKxjbZcn6kYVIUHhdMipfZ6dymLchUTE8LeBivKg
mRF9Y4F1B9T2TG39QYZswOBV3gRMrPlTwPCMokYMkHATisLrwjGp5+V73yQjO/2QBuvakNiy3OWm
5Y3vCSJM1IUaDBqZ7bxxWo2Nc2ZGruFAIvgKIwPXeaWCh7hxWxDOOlSxKL7U/bCjauIACOpvCwtG
SNIwwI1RdkfcAb+bMheXDsnRROX+BPD6ILyJaYoEXwjZhdtZUzynRhHuRPWOw/Eu0SoshNh8Bk/9
cKP+Y+zaT3MSG2bab7FPwHSps69IsryDghOtMurHtQ//lOjXA4End5Qv9qOjLow6OGOtDxD6169d
SMEJ+84uLvYUT8omoUAWuz9w4p2DqvoVtdxiRyN7Vaa3cQzvALuUKGszvYXaB5is9t6jlthAHZWq
oafXvkGEtxuJtxawVSDdDm/efMPDOaE+0RB6a5gacFtEfvSEZu4JVuD2393bhfdmJUHEvJcu3qEY
cmyHhktBW7eZ/3fEs4ze8M6Ac2dhGfGDW1USwQZxWLbJNiiiFA831Ro3Re9CGPUa03x9iIgddpLH
wZa0aENu/xCWCWtGCYnPVEE8jHSytbTEPjMh2NWdAyjPGcDPTPa66FD4Ru41UVuE05ZYLSr0idXA
IqgR69iDHGd2F1VBW7umXU5p8AD8a+Pp/jsGxjsqns6h7qqbURlPeum9BGVyoVGy5dLlAoPOtBHk
52ZUqKZJYQLXzGMfc021qfgYG+M21bx9PeC4Sqf4IpKMUJX/hMyKcmGD/9aKZ9uda1/XVkwUnfFE
cOIWE/G+CnrQhSo/JG5OKNxDosD/iRnG19ndSomEGyDcN0eLL7umJrrBwvRqFbglR8Yo32+9VfAS
KKM9zp1PI5yj8x40rMMb6ZL31oxecBL5BfGvLu0R99GyoycvAPCr3KuS/RqW3botss/O1PdG1V9I
89k2+884Cj7CScEidd66SDyFNvNteKusv2/s0v1VpeUtNtJh48blfohKmtTMkNAmO9So3hNTHg1j
uKjj68HgfhkGZJMWZIpkwd4gGLkymSzQcpI4SsdiGwuZrMKifGiq8tQmYCtT4g9Wvl7VhPBkP7Ei
Yt+bFT6Eh7xE9bWd0mUOS27zVPUv2ji9M5FPbP0x+kw8yNfhg8N9zxTb926Waw127B4kUZuL2m55
+JLeLpsJqQUrIYx4uzzNkXREJec6peoxPxBogcd4nEhZnIXgs1rbD6+juFJHFNDVFiPkx/I5LFjm
qqwrsCWL+m15cVFnylm97whcxt+vDaXZ7ROcOiPkpvLLwrBIcPtFKUwUPa1As/65aOiWB1Qo+w4p
BxROAT8vr5QANFjBFBwjr9n+Jp2O9PC1n0MsvhRuwib2pE2b+0UPJ1IYWF0/7KavYoyK06MzN4/n
Ak3mjjPqFwvmtzZdzn+X44Bj+RZiLlu/yTsXFScB7MHB4qRddH4+NAlU3LNKeXlewHgicnRfGdoM
0FDo65c/C2KXTWl/rvd8bS7/2x09IEiI4eXpa3PK+q0gRphQwFl11zRAcZt5WvcMP/D0LV5WsYZC
yslAq82izGWvpC33/KY1qLr81TiyHJ3ltd905MuLVuYTLtlFh8r2QT12d8uBjxeE0bJrvs+G5R2q
xaw+/Qyz6OwrWL7kl4q2DQuT2TbljtGp3tqh2XoNCNrlh9jS7aetZtP49gOHs44SiGyPIaV0ORUT
TeHxjgFWnhYlap4Idz+F0y4MK+Q9OmugQzgBxwQhJov/9ot/+w7LpjsjogwzIjdt/opfRy+OdObQ
/SyZmy0Oi0K+q/EzicbaDHfZ3KRfdu6Xvea3q+ZLhL/svL/vQauKrujWedrU7KyIrs428aJXrcNX
t+zc5QGB6Ml0Pck9jgO6fKVC72/yOYHlS70ZVNeZmPRdqTtoM5qcC12Z2u7rv86X9fLJ5Yf9j6/5
XUkDm9vNZjkTeqBa5K4E1H84OcxBuAcbp//36TP/B1GRuxPZTIvLcDwsZ/DQOeowSmeNpHYrXcpS
X4rs//H3iiI7BpFdrn1phV9ehuVXLt92Si49pm5MDQtRH7/OpHnvL2fS8vT7tcK1t/OIBIjY3dKG
V7sI1pq7OCiX/788fF+tv52iX5vL+xNl0AMSpy9B+NdHsHLutacWgOrXUZUVXX0iqo7fCu3lz1tO
nm9JdjifhXrf75oWq2/kxrvlPXvRqy4f+P7830/B5fm3jvzrM8vzr82/vb88/dtrX6dtuXiTlreK
nFmUg84xLAHBZ+bBAO6z1ntBo3MerE3f6VahiZYGu3uC+cpz0DkuR1wJ090KWl9Te+smKeVK78LM
mAbqxKapFJIenD5gZw6R7idqjbeSPNnZuGb4c5JYker1wdKQKFRad9BGrHPLA51zIl6Nmjba8txd
/HSlDqzLLVwiWM3AoEvbR1RBITRQ2OH///Om9IJyp6DApRnOXLg64+zyU/MDIXrcBZbngSkKsV42
O5Mk77jW9zCyVAirAjrB8kaI4wadQLcTs3Xwb9Lk76fL1m9q5t82l7f+nTD6t/eXjy4fige3QCJm
JsOFg9909/3rfvvvX5vuLKz+7dUvefVvL3x/we+f8k+vff/25d1BOK8yqPGLWo2z/dub35//+nXm
fDP6249HhBruyhir9TKhWKTg//Rjfvuq3z+mpQS2UiipwYXOrqv5j0w4uQw4lpHMyNyhpYet8Xtz
mC1jZj76hy6g/fyv9gvqiz9d9ctry9OlL7M8bYZ0hxlY2+tdjGiA6PbiVNHz/3oYlxfDlMT4OaR3
S9Gc20g032P5Mgz+38/THMsohSomoYurZfHLLw/+l6tlHj79uqx3hWXcLu0Z5xuJqHOD2zoL4HKZ
M00JNQ1BA3f5j1h+k9Pw1dOpFodIm6KOtlNvy3qZjpBc3FhLQyecQ7J0RCtFjC7Zna06mR3QZ1oc
68tzfTZeL09xzL3m9A62xmLIni/aZYuZxB5lTE2lEm1orE/xLmRpg8le6jaBKn24AZrTgLGpmlP5
r62/vVbXussqVOXUNOhgLR785YGm/59u/DbRB/TMIDYnGz4HJv0elNY+qphLzsczpsxzWrbQsv25
tbwWK9Q/tK+RCsDphXTWMPtdsAkDgAy6avPxX56L2nwKiiJATsyxXbptMZ0R9JXzYf7uvo0z9IDV
NRXjeV5XzQ/L1nKk//aaNc8fWfu8J0vv7asD97Udzge6l9TUWs8Hl/dXwuU8vv5m5l/YjmJi6iXb
6rA04+LFSLNsjktk2eJwTzHR97ObfjmCNnEWvx/R5cVEIv4HEnTdaTp7YIrqZi8Y5bUkqiDScmyD
Hhofi0Geh2OS7CoC05zZcJv14C3POEza4yheAh1awUIn+H74p9eowBy0uCHQ2bCa06h1fz60kjJA
4wI6/X5txLqPwYzqsq8H9qYOy/Y0xW9W6EP+6pC5qab/4Sx23+U4hcshWjY7hpDADIHsNA3n+veR
WA7M99GJaoNFqjuO6+UQfD+48+D0/fTromxFsU3H9HO5wBbIwT8dquX4qMIsDyHlruWglMLfoREW
++VK+zpEy5XnJahrkHjQEonc6tTPFfXRHQ9pIOG1EVMAlYJBA0cCiCVmoTQT0vKd8Od+q+Z9t/Ah
SB4HPrI8/9r0Q8S6JHXm62UX6vN+/Nrf89by1LB71o4xDbD5aokT09s2qfe8DJDLteOPg483d76g
vq6lQsRHUVA/Kz1a02JOQ7Fmf9FCY4g0Quv0DPpypJvpYZAQjCRxdmilGTcWdEMgB20rpvJpOZcq
u6xOxfzw/XTZWl5zZpOiYgKxnGnRvBu0ebT5f2ybbON2/DfSCstC8fC/SSseKMl+Ns3n5+/gtj8/
9aeuwiO42nFdxAf/TVfh639YhoOmwfSQOwBNM/6lq7DEH8IzdOHZOBgM3XCQXNCZn5lulv2HD64S
FLuPW5uYTPv/oqswCcpGN/E7UNIzfR+OpE0UgdB90lf/qqtwUUFokXLkERfKXNH4rzu6sq322OpP
cF/rU2GZWOsm3QMDXRWsRecXl3eWBy2fsT7LPWZ5PsxckO+3lzeW16AAkcLVsfx0mXo6s99+GXP0
MISqsDz/2vQsRKIZgG0pAixAiOWXoWUZbr5v/1/Tga6jhgpp8noZr75GsmVTBYU/r/aYTSy3nJTS
AyYAC05B4Wg1S6u4O0U0QypbkEc4hCmuoPQJuTXduhyqkINctp3OCK4RKENOgTmA0m0KFEVfUxpQ
/uU5noyKPmQ1bmI4EQl55DvE4z+pM6G4HsrH2rAUnR/3Xbu2bP0lH0V0NZrJyaGAtEvtKTigTQbx
2tnNjsr+dcuyU9lUJLNRFWu6bN1s4NjEXU1RNrTWUU/nt4NBoJthfHBwYcdzbkPbujtfAWXXJQyp
2jqPlLZ3NvzKFUr5SzfM4rNmdbdD1sA2bcn52Q9w7XYmls2oj3bE9lD9GtD0qXJn5vazLrKHRrXT
VtCJZf4G14YMNTr9+S184XTduDQ0bK10dhipPFoOuwSp2JoUzB+SUnRZknrjBIm1GXX/Yux1Ir1y
TzuQU55siYovKZH6xk7VlAkheGzbdp8U+vSoRXeqTV4QRm5lPE0rG09YFegGLoPe2BEawrLFpxwe
TRXicQ0yk6suyLe6z13DPugxvQYvvk6Dzt65Roa+mOpRZmTNhjheOMqRd2k35XCwbeMX+GJBld8k
KyQrbyy0y7fQqhyWjtsx0wDIYXMJKZISU6HQeI+mvaHA361LbbqD1F3vogbDwojzLM78c9gyqg91
jLbVGl7MuAzX6HiM3WB4YEJxPaj5p4iRpJSBnmLVHmitow32plci7WIwdwiZ5lnadN9kRb4ZzeFG
l0QFxNCpNhERiWs7st/DdrZKYMLYZC6nTZCURxlLSuF5vW+6IFu3gOMMO92jwyGzUld3xLRDxKmQ
CarKQ4QXos1rLJRMsGIpv6WHsIcI0or6pPfxzqnVcRJqXdKxvIg1UgaCW9+kKEcjX8I4XROKc2/G
/VvWEZUyTsVt2+pyPfOptM7k+jEokdQmfD1rAlcMiCIoiRDBHbZ24+ZO1qojcohwsAG/kYavINEa
LsT2IAXctgSiLjQ7Kq5lZZy1MH2odUtuY8046xPVL/sjhrOxztPcIb1UvzCguxPci1t2iMFUELn3
xtmBCLRT8VbHZrUaQ3SikiiXFZIG0xrxYA4uoVP1jx6KwdnO9stEyJjjXFJp49CgM93OYtK2g0xZ
UGwn22ItTZoiFIm2jRbu48k/ZKxbkALXe6FnyFuy8rYgYqkcxx+NQt9c25a5HecvVkn6250FWGuK
wuaY2w+5IV5T9CE7Y4eudqOqnHY17QQJdpbeBGBIa6cuLcv97ByXlFYPRmJJZsvGNv+TvfNYjlzJ
tuy/9Bxl0KLNehJaUGtyAmMySQiHcIcGvv4tIG8Zs/LdV9U97wksGCQjyADg4py917ZR+4v6mQTF
/OBZHVF0/cQIRZ1fK/Qzzbd+W6PhkMEl/DJOD/KcDqlP4BT7VC8l8MeAaEFzoIVcoQ7yeuOnGo9R
Xr0Q70CtXFrpgQEElQW3RhzjiI0LON28SUk40NT1GjUWFx2ZfqkbWr62hsq5aXX7Z+YwpmJuapPh
ZuiS5mrMcJx2VRUd6+A+HILoqfYccrXHZDhMRnGsuMb0dnR3UzZiBTApw45JNO47OmvsbldOIIJN
3+kfpuCrXI8gMqyr2U48QNAOCfzzcxKewvhujEINAh0jJ2Yeer5esiGkM6olV2NMZrgKaUzY7hNK
Au4DAphhpyOGoqdtIuTGjxC10PMKL9p5BVrkqVdHl5L5egyxFVFYD8+xieyq90hbGF3kBv6njfB9
17kjmLWA+1we27ETb7O6SyLYKvwqf3HsLy2fE+o0ZBoNCQFhSSO/lF9+OSfphB08MqM9RDRvhzyc
czOqal+IjvY1neobJ87XaVFvaqGFR/CIB739KVU0HcLJegpGr9sMwtBmo1WBkSMgRnMAP2gyTEnb
2Ebk4nreHXVONklhCwPEqHF4i4JLWOuPxQgGPTfy7mJKf0zS4nUsRMNonQklfes68nwq+vp4RnG1
tBb1KxFrqyAtfgxB/z6MO5knOdmFw3XeyXZj6cGJfU99toJrfcZQj4XIjp4Zvlal3h/x6TDLxMYx
zOO945j22m4KclWsCTB5NoZ7kiQxhNrgA6Ipv9EkCfS6AwBcN8NtTpQtgeVuu6GXeAqGc21wS1Lv
QFkep7fjkCKCearyLtpprEEw3eKt7q1xPwQ4M0JHsUF2goM1i8dLtRaThXIt7vWZOfugcuaiyezD
fabn+EALBo1efDlRV2zzHj86Nl0Pt3FrHutnNnmHoBsvZSsZaMZx707ZM3IwZy1Vu8lstEFOUnwV
AaKzAA39toiVvymYVKJ6vB7F9FC5dbMjt3W86IgFYdmgMBta9l1ErydFF3kW8XRmnL5KXLKRkC89
VdRMaHK6V5DnO8w/ewJBrzGzxOsGwMTWKrkn6qJOQNq6d5rmHAJHUbEoTbafcjghnAPQkJ9TA+NT
4dxz57xgbRhPSsphX4n4FLCe+XUQLCQEopmtZ95Jx99oJJ5i/OpZPnQOdvkY20NKD5lGT3kElKmT
a8fBis23nCmd+F7/Er6mt3UIn9lMgsQkSS8PffxbN3OGpIBKhkB9jz1mYKyzFf3v3HnQOwJZweq8
6n6XbqHXb0iExyIr9dzc0nR/nyGfp3bh1gkNsleT53e6IOQF9wC7UTc6JtJB5kMl0yvVLgx+hmOt
YMiHNIpJB10PPSGprCcOuCF/MObXUDLVddR0zi5SlC1cOh5rtw/mAqjNnBUQVlIpUAL2mHKZEv6A
lwuYR31bJGIT5jMsa1UtXQB9Hr/TvpS/mFImHbgdoeZ31qw77hcJct51mEoSz9r0FktrYd25qRNt
tLkAVc37Oj0Oo2PBe9Z6oZ8gAFPT0bjz9q7TXyd6vSF+0TgsFBuKSw8WcSVrxv/LPkiGE3jnbj/U
6QlDurPrh/h6sGBgjraJJnNsFIwfatAl0t1m3jfb1PV2tHDuirqZjlZyP8ZPUQU7Vm/xpix/Dklv
8wgbH70gT3YZiCe8usMmBvp/SitAa65JRhW+93U+72XzwCQYpJEPOOmo+4yspHftQFBvIByKD2bP
uIe9safOGEnyYfQxF1sjNT6VozVbkbvxUaGRUJ7CRqIM8jTDwFk1SUcADZIIfEutZGJgdx3PG/A8
fAN98JhOLJZrO8fjp550y7/LEfMd+lh/sky33jURhjR4O32dhZt2xF4jsIyQzYqeoGviXVO5L35U
6ydib3sIVvaslkG2URJlvvX8/C1PqO9MGTzOuXjgsY5qci6pqHhT3T0JYp99wngR6+VVkRravjQx
lSvrcYhQPSrxkCiNJB5pdUSLoAKyUvc9SLQJgSzOk8DnzOsj6KyEJp2NfPRoRNnTFLQGf7i9jvLg
hXVgvAvMlGxizJtASHcZTfBOhBqs2lMYCcyJevzVDNnZaEvrJPUH6ZvWMWqs8WTPmwi71HaxS1s6
82W1bksEi7yMty4CQM1cRqjboy2Zp+CI5Sy8HsStpiD7QoTfOpQeD9pcqAozonxY9Enyo2HH5sEd
wRPeSc6HPvrIPARxUzjlO1MVT5ZlIAeG5Uu6togOiYZQToviau0rp95b1InsnlgNL5OvrCgCRNsM
Np69QehYrZTUp1U1O/mIaXtUDLY719rEeKfOSaLuux72Ztl63VmjnjJOvnEcWyqwmXaqk+ad1cNT
psqE26o+OwSDIjknkVvs9D4eTwil9ZUIyDRqY8c+URHbI2ceDrXTEszp0cyXeWaeNFFigyyfE8yx
24yx/NdNbaNNN5UJFWFAmpXOVyG5DhDUYIfuB1rUqzAqjR0WSy+lCx9KkptyHQ8s4RoXGYCJfepq
AcMKirII3z7OnZSgjYaPKGxQDwUj0UYVdtW8zZM9O6vLJOzJbcA6n5FF1vBynhU9lGPk7pq0gZKe
T+6xmeYlX6qf0O2SChd7T5FnoUjxJga8uXvnqDPBuOmJZMIiI+GKehRV4HZMj1GIzr+sgyeVoIeP
5vricpmPc/OVgUdsA5fcXvMtxjaw7kZ5kYI6di2r3eLFPmdwrJ3eMVaJhH2bTpNzqnSW1OjtgSKQ
PCmy7hjbb3kBitgsSURV/lfettppOUC2YQUWOtZtn09co/Pe1Y7Kvw6ZbJ86mlq7XnP+ekq5OorE
uMN5Ph9C16to2EctMGtA8CzStxNFfybS+mTMZTtL8JTWqHfHmkiOS4D0DRqmaqhuzSYvVEesuN2e
yDnwKfO65aGnJEEbqtnFmRrWmaa6XfOcMBidwgnRYaJy59cjgcQhEorRmnmoWAmnrra45hJUn+0c
3hsTRx717aFW9rbpK7aVtrpBWhXvdcAKh0m5G08Fwambv/d9WJ7LUoqA6JflFp0lv1mSJOem6V1h
uB4N6FKcrOQWfTVidnSSHzbFlfXY+s4pheSNtNMNrpQWgRlwdWbmwAs3jTIBBVRNc7Ir0rNtUb70
BjGNo02uTk8Pem0g8JUHGVqvsqVWkAs/xqZQxVzMvg/4+Z/AwIUaGM6zpBGz2k1VM52Wg56SL1G0
5saqXSDKfsky1gun03LQplvQTu5xmda+nwbMTkaFOoFI0U/6fJha+VA0drAVfouFNbHfw1pEOyM0
+/MEERYVIYPvxDUKS7g8TpPoz4XbQchpC3wTcsgWY/EuKLpjRCpNaJIPFYDkEjmSTyvO7ZvlQArB
D70t753Gq9dNYDyqwGqZOMnzqXBSiDQ5l5WDQchs5L4iH3RgUbqv02zvaWq6jLny1mQwFSQCGPaF
DrN4laVPYrSi16G4o/BctA1EpqKMNrFnJO9210K3yZz6HBKPExeVdy8lSwNUbFBruNWL0LkJg4Rx
NSZVr9L2YdARLSwBBUOcwJs8pOPWFQjrGlYRD21snR0vwhBiszEYAKecK/Nt0tHCiaB9LQi+W5E7
hLTVeq5laq5sM9RXA5zoM1ZPPqxIrPuUPEesE8PRsZ3Pps0eYoKUDw4uCaDz3j7u2Z7BRB/uJvL4
pqJ4D/PcgHpSnigKPI9mbt1VmRttnLSwN2ZkxkiwcLd60XAlE/VTD7BJJrPls2xsGCzIn899GRyd
xvQuO70hryAndjn3ewyL8gdEIOssr4cst+/YgZCpUub9DjA7WUCMiJAHJUx0dr6RNFCpR223jSLW
EyMYmF3VYwdgdwvXp1B0AgCw9OEQXkR2euf07+MQizcT20yjN+42HawHN3Df/Wcc1sEVs2K0qRrH
eIgdjMNNYB4BSLBxjotxjmypd5MWOHtvrIOLuBT05RDsrKvc2gRoO/ddPJykdMCNSjHuPeuLENIJ
B2va7yeWI2xAfG2b1eFDOY2sYskNX6WePVyquh63VuN2wN37HxkNnmsclM9x6dtAgOYJd0FY05fY
ULVkHThPwhorytOYCFhTOuFyFqmOYWD0aDkY/kXnTie/wkZUaunD8hRrofF0o7Kgpa7FYRzb7pT2
FhBbk7ztdukELk3D+aCV0AhoQgs/QB4zAoAoDS7AbEZbp3b0KOaRu+oQbMw6oG8BFVnxN+zq+19P
mUv7SJruY0MmAXlRM4N6PujzwSf6vGxUBhadGUfFN3VSjjAA+JbFTH+q2Z6h/45ZK+Q6MkvXrJHY
LCjEBY+4HMwBEWXI5avrXb1qcWbnK4cKwmlZ9IQ1//TyCABIthOF8bTsdEq2NV4eG/thMAr6Lerg
GsZPQ/l4+JP8mHcE7ZGOFZxNnCxl2VEwDCirhHgzNvZYpAcZcfK6IZspcrBt+fcoirR7bhhU8GHM
+KHdDIawCD1rjM1EvYBMDfezGwcDqYN/9n3izYtwknSeWuyEd3GU0mTquxOv3q7SUDwQeYGe0KN6
nJg5/avQEBtZqutU8V6dIti7U85NZEbhtgvdGoFvH15ytcoNdDKGSHgaMbSfZFv5U3wNwUz2Rbcv
LXWGqFWufYrslI/6TSDnoSa6aS3vJu1ssW1FtMmUaR691LsTUfpFUUvsOd/Ecu5kjKkjm5J4Pcru
UZDSzJ4N07Lfgpp1qBlUnIJVpY0CZERhoiMzEMGmBF9an+1IwrQ+050JT31nH39NRizJSCjS4zps
YKHQD6O4yPCIvAozy9pDpb3iLAnDAo2gY40H+bW1nJAw53boTyTfMJb7I8mRCR+2N4ET8Wp4tA0x
pzvLQQWPo93WXfLXvR+FCDA4ZBe5AkQ3ca9WwfTs9N4pFVta0+IabRw1Osz7oJ9jTAjQuijykvCm
s7gRLr/dzmPYNJ3b0RB7r53uBwN5AovXdJsmVK9rhFSZsuSFKXJKm1pqzNizTU6unK77ycWsencN
m6HcJU6cdgaQkEBdutRKMy39HHRqun2gLgb6ATBucjx3gXMw8xAcLQ67CRiCUWvn0fKJnG+0ewr9
91sV0n+RxgtcKwmcdA/m7l1nd71KTfBU+ZS8RKyK7mrJv12rlOp5k1NwZjmYZNE9G4EUI8SY91TF
4/t6khrp3cx4pA6sC5k/uGZ06bEmpiseXw7ziVajrS48iPMlenPbNT885U87r3kqAshRGQJeWj9P
jl0b2xgWxN5rgA55lEICNxQs/OSVivyQxoJGWm1qYI0MvWMdGyb6V+MyS5nNCHEPcent/Gp4JmnV
O2rG+OD72c5wybcnXIzaY1ddqI4U+LHtDwLAN8V8Q+5g+63JtZhjWdw706QhkHRkvaNs2oKXvHQp
xdW1TtsklxX0fHwoUAluRXjZ0jtH91QZW52uiR7iDhpdu9iMmqIQQDSs5ggaw0YDVY1WTx5YAQ6/
Ty1oflpmfGUSbUywbpmxMIb0B3MmCo8j/DWqhtEKJBIRrXFPAQuhvu+445r3vjByy1yDgNt6JNyv
WEgrPiydQSU8+Vr15lT2F+lEdAlXWVRcaqPuXJCD/FykH+xUY4p3MLQAhLcTRA8dpdimkDdjYlmr
KaBqZWu7Ia9RLNtcIN50r4BIsF+yNnZkF+c2eaO5yJ3Wu+F6cl9Ir+0pD1ho5TA6pyICy5S5JwnP
U5eYPruekoAdGwVTl2VsQsosFXgrB0JgZb6UadptUmE92o35IyGxeat65CvxVD4VOaVyo8WWmxjx
GdxTuWsGEBeCaiJG1AeMP6rC1xRyz8nWfgghtR1Cr7vIS/Eg7BaYSIoXw+1Y/JB5uItT3EpmUryT
SbHqpONSkaom+ukJUBp151EYgUG2qhsoeC4xeGAwHgUil3UiDwROdbPR7E7Xw+YeAeVzOQavhZAD
VbcYYClDeh27VwDFvqIUi8zYg0Ugm3neoMFKMQpmo5gVVEoyM9AIyDRextqjHuPTLJkttqbQjm1P
3TgYAY+4FkYmjVCTVW8EuJY7G95Xov2otXrvhOFGGqS1pIvMZDDsrV8RzQ3qgfXHBzc7YTygZeyC
gFmUAWyuAU7h57Xyc2dwp6n0UbE/W7mVJOJJp1lRR8aTh/19z575OPnyAu7F0U6GuYAnyFIsK0Lo
pmbfwy4pxusa4QIoFRcHHGHubnU5sbvjgxD3SlpfZjUd6Kzx93v9a+81aPPjoD3mKruMHwRq7LY/
u05BB0i5fAyEtlBgkeoyxKRVa9mbLgSLlaR5pongrJVlXqcUB48pXijlgJCxZ66IBRMjy5rrIcZl
ywSP7TonE2zaSnKAiZ0wtQ13fVXF7rrxCkKNCovOoCp3XRZ8NCGawniS7iViEfDx3FA1NaJQq2D6
VTixJdsBR3KLME/ULqXegvly5ZiRgbyMPejY1uyBQIX6rr/pC3Lf2ZZzFcL9yLw3qpsfwCarHRDt
1dAfPSPQHyB60g7KPPYQLBIj6yMZm7MYyzm6WZHcmR9dnR5R4EVb/6e3N3ApQV3Em6ulc8kI72YO
8y3W9evMTN/psJEd3zQjNmvGMltL76tSoJaGp4bfOVuBmcHpxC29aaaRTHJZgKUvRAvbaHiwPQJA
8grsnRoGUEF0IGNCgfK6wXuexgyqkKB2GCGTxkcW7HiACLwdQpMKZyvrSp3luhryA6vfF5U5M4rO
TVeqMy4TGpx9VrzbH6mTWVem7F61FvJd5ZT2kVS29dR7GGItFz9FUZdbZ/Bd4nDqL8YYgp9hQqyL
oTs3Ed2FgTFjb3RUXuOp3fp58KOkROVNtILTHuKh51/Ry3V3xlw6LDsbgde+IZh7H85r3O+DNy+D
F1XPH899f6lNRgOIKCoi8teJrlpkQkVjRUh/ZpneL6kXVQS1poUj17/pvRap0W8/X4Um/W/0WnL5
dWY/FkzfD3+93Pya5VxMcE1ujyWvBTvYNWgXqLDLG86H5Xe/v/xNb7Y8+dtLf3+9PPr1fuNsk4iM
iaE6xPK9/KH9XM1Z9FC9k6LRWt7acGMDApCOdjYycQBbyd6L9AK8S/NBUWw8tGSJ71Xpl4eC1fVW
pu4HlIhD1z0nMFlOObafeIzLK7K8T5kqXtOpH9/imXoUe96Fb7bOQTMhNrJZou3SB6yG/nxYqLw+
KZ8NTtMCxPtXYVu6aK0WjRuqg8DYLg9jM1C0eeazW+teesrBWoadfSzz85/fX17PK6hYw8/k57P5
3ZZHy8E103++0q8n59CO2CXORzIHf//c95/167W+v/67n/m752yt8Y9evVdzAd2ZFX09pcYZqGtt
li8X2dUiS1u+XB4tz31/uTy3vMDy6PuH//jdP75cfo7A2Z51G+eimpsjs8BwEYVF/Ld/CQ7/9klL
Vuw5lm99C8aS719aBGTLd1zF7qf1j2T29qeq5ZKmX83DsMTk/evh8q3l4CQbSmTa8fvX/3iL5UtL
763/D/j5/L9SoTn6nAD7P4eHPn1WOfmh/6JB+/U7f2nQPOMftmdZgWvp7JICx0Jo1n/Wzf/5X5pn
/cO2bORprm24s86Md/on28f5h27wtG87Hqu8WQn3lwTNNv8B89hAeobI16AV6/2/SNDmsODf9GcY
HhwDNRt/oG15tq3/ERzqG107JaXvHCI3+PBbZtvkdjJ6It0i9dc19DH87+izvPn1qr+nJ1vzi/32
ZrZPQCn/KbAg6mx8Hn+I3cK2UyZd0/AwEoG2M/0WiEsHYdlQVrIFl1DpP9kyHFu2ifp4GRT+i9KG
I+ZpZpWOvpBH0E9WOquqr/tN3/Qb6MPRxhYRad1F8pj4NGIyWsKua51hb7N/MVUPBKymuSaIAhk8
f5U6yUUZ+Ye+1s2tRmDNttOqm9+ugL/5R71/pSU5yz9K0CR+Uc6Ux+nlg/gtIzgGXjBY1HQOwIUP
Q+PD1Ex9tg+JU7MaW8PsndPOzQ9S7r7YsR/kUN3oCRDuJmRBn0iwNGF+oDj4lUPXJ8MU0IVAXYT6
ZysKYodBkSqcuShXS3ZWVQ74pY3RfO+RxtpHkFDHziWudYpsc1s2FgI0wX4PcwyRO0vPSjOpMAVe
+vRbOT4ucpRHsaWvbVbYWWVMK83D+kaxssYS6Gfr3kNIFgBFWoH+fxmVy1IjUgfYR4/kAurQ3xBO
+AE2ZBLboT1bYCi95MtIx9k6edO5nICYptyGKIFx+lSZuhEwd12BJWcSyb1sx43ZD7g18cluRlu8
lqqMVlRm3ynCzAIJIqb+w7maL7o/L0rP5jw5ge5wh/5xUer0Xa28QVMUx5REDIXr1hJvARqNrgCq
V4gixBzQtoCdIPV0wPpEWfWbyXUOtQabJ2ybvYGGAi+Fv/YEYIiKFVvYQ5kzk/5ETZNIdeW/kMsO
OMBmgayjlUrjNF+HbrTHNzHQ/2wi/Om3xnOnZw6V3eTLSYMa2oIdrZQHVCAtue5Vp20rMEDbyQ5+
ZLE9nKxKvQChvrDL0mcLAI/PT9oVzr1zbsonWHg3ecmF5w0sZsfugh3HW+0UN2E91jvnVHb9cTTd
jWlkV2kIWstsLkCDgzk9WTpkvKaTGMgB/yLzSwDYUJ6J/eBWN1BwkCTGyU/T6yAgycBGR1OLL78S
J07U3Ywu/zUB/Y+Dx9/dUr7nBobv+zaq3TmZ/bdbqratth29PoD3JftNpdOB8yNn3BlE8jbmfWOL
l39/YfyZqbzcxISMWtzOAC//mzTX6Yw6lwbvaIH1ka57M/nobuz5ZnCL9hk+xZWlkceV+O2LGLmC
k5IzTD2Q0l7hH6sk+qIwE0G+7NrXf/+3/d01G7C252pB0Rr8SWMzjbooUEIEB4BsQV3Gey/mT2Mm
q1e540HCL91uXUz5fzgHf/O2CJUh1Hk+imn0sv96DgLIiX7Wa/6B5ujX4PgPumQ8oPH0VRN0uo0G
sQdJ8fDv/1dDn1/2jzvUIVmbaXKepv7bHJVGhhn03LgHHdvuOomuo56+VNxnF6Ek7dOT4EvsDhqr
/RjW3gP0HCwwA2mIpad/GUZwzrupQ4QWMPrH+SWG6bNKGWRCnfZBwstkNM1HNpIrOKTsBJEZr2Xm
ovF0IebUJKBkY/JcVNptYbunouOjHlH0bmhfbhXvCzWZVleG9gIYCRG3+g3VCISybt2uIfeCSWYC
iKwzUbTuqnxDyor2bwb/WPGgKKbCdC6R1rh+9dEQ3CJFD2q1vw5CxRYaJv0KYzfgFHgKDn8ZqGcB
ZpIYihCRHtQsSletc6ZhJ2Cp4nSXQKh9gXURSbGL82ucB55smC7siMmAbggtak6bVDvNZbWeYIdj
rzM+WF352BrzzzK10hgf77yGOUdpnY7zK3iwyUOGi82H6yjrxYWmISjkUg+nFdcrOFh0/nQ/BrJF
O6Fsab8NtJZpaebr/3BFmOSj/3FJwBczDC5EXMGo8Z15tPhtNAgh1bW4uAawVuasONulRXeNpWXa
a0D21l1wS5dtXMWGvLSsMF/FjXc59ZNG0Tg6jgNL+Y4UdIq7dN2rVejrB8PvcYzmoMLzlImItQqg
nn7dtznGdb2NLkrTeGxT9rpmLojpQGdTu5umTYlas+dsEdVqKGo/Em9uiCJ0H+sctDrBtaBuQaSS
T4Kx3aNyPYFGKqMYSuv41RQuwaoJ+cIOu3X9WMX9HcnblCo6A+t63exNpGGX5WT/JGLLWZPl8zDI
UFsxZm1LLqdabFAC3Ft6fJE5xZ2vAKUADQcLVApnJYkLDdqs35m2t3PywkPEHlDJTDXyx2GrTC1L
rMjIETTAk2ppIWhF0e7iTnt2XQc9dTzu/dx6rKfyNSyRqFa181yNdUgaeHKfgjVZKSoAbqjBVmXj
CvRm7dbalZraI7pKOOiNd8v70tLxgkPU4ifOfTShcX9vpfJgdskWhGOCELq/rMa03eDVIJ6Ej8p+
avqsXg+quyP04WtUME7ySu4KWWG5lQF6JY+/O0zj25iF9dpzGnvlCmMnglSus8nkd8EpDKHJ7DQN
Gz6ruV8j1rpGNclOKJCEVnDUIhZfUhwH+BNrh9/Fmzi+szTzqexS2CfCY16dGjvbCOl/Ue2cjNjf
+GwDSSHprlHSJ+S0wQIXabVRqVUeBwp0XA1cEvgrQLlQadz1qcUS0MrlWhCvRC/CPFeFox/lPDlb
iNb9DPa3b8t4I4z8ZXSoe0KtfAIOfZ+iJUloOKRubELMG8kfTuAPt+pAA2TTzJ5gD1yAzcUwUmbS
vZK+ljMQ950dFCQbru6yXZtjcBtE0PZzrbuPakU0pAG7m9t11RnWbdx7GnU9cSYIY3ov2pMreBmm
EpegC/vJUc6Vqyv01wZSVIGOsNCZXdQA70nQh95j41r7DjT4MnkknxbNI208SFIWcdjycTBBWE5B
BpRjKK1V3hp7D4Q2Nk/m0hgZGkUJb9ihv0ZznrCWh1DYj3G87ibvukzkeYqta8Lit1LT3vNyuGXR
CrpceLMvjNXTkCOTC7vXzizuIp3zn1e6fnaq4QRB7Gh2rFAdViulI/Nd0Wr3VsjIPBUMsXZUHGqa
bFlKCI1fcD/5/V2tdS3MLo0kI828mCocXq7BXd0Y6WEUoCjUani1uG1AJ5FYHo6gf/oUZ0HKEJ3v
KZq+VlZZQ6k3wSTBgV+VocSdkFnvQXMCC/oTqyvBAz33cTDU+9oJrzKl7gvfOd7ukEJeytECRKAV
l/qATyYlItWLn0TefaLUS1adjmvFkFf1cCY66LVR7UNQm2/CPgkFBH80EU4HaGvx6KXkQBSka3k9
HFFn0zYhi+5m7wh1RbrrxIeAnift6L2PiGhknD9WGRAgvD/vwie/2RHDfRZAhsnJnXSt3CXaFbt/
xlBfaL553VRQLkbkfttIAE4Rg7HXTBvll4tyEihXV4QPdJ/W/VBOV10dIfYys1f8nJx3+0nqfX6R
V9SfaQLra5a2z4HJbKKluriVGkgL9MczzlLd2nR6dyW7A8qtB21ocpSFUMWxAUBbpzZq4hbJ7IbX
13uChGuijKzuTqEdT21uZlmaAA3t5tELilutkddIriEt46pI+5Y2JhIdVVtqzq969NjfIL7I7ZUc
EsbIqYbkRRIAZLj26DdxtsXPVQCgSt/D5KGq5xiIkUEztm4LGoCzUGLlWvtmoLJqxOmDpxhJ08o9
iaBxGRRCvCdlMFIs17dNpwCUeba37Vq6SYmPIr7vH2UwOqvabJG9TchvDSKu5zSPEa/LwLkSwfhD
S964y+stlcqUEIbgqa2D28FgrsZg+ljLam8PULoaIICrWx2fz5HE+71QCfku8Vgi7oOnI7t2p+f6
hU77dc06EjBWWwOntl5kYL/CTjVl3rLAY95MOtgHbnGSVvQBIaTLoo/cBrKaK0KHWU09NpJObEOH
Fpw9OPqwfta14COc88dnRNsYak/CJZIAifqGvT60HEwoB9wLL101PuQML6sx869Tj45V42WovYON
6NlGiuzUBt5XSpd15fjV7GImEyegB+65xpZwnKvSil/C6KU2z1kBKFAXdknNLtgbckCAEpuH5Xd7
HA6bhOmtnoLtOGTOygpYGvSGQxgnNA8FQ9OL+ueY8CE668DmOtwx6wr4ODAovFGElyR9Fx/ovmab
ge8XOmNug2S9c+kmZaI/GKPxXOI02Sgd8Dniga1uI/BjjKMWQTM08f3zUAVfw/xmk19yq6E+jSV9
BCUjBLzRI0wWb7DStZH2r41W6kydL/RRnBetuk0T/S7vJ7L2vIYAFG0K1mi2WbdWef4qSm1vMOf2
GKD3budjAJPZbLwxPuOUGm47vhPodNP3OIc8qghHTQ4vjRddNOhiSe9GwqWR7udoj+No2MdBb7ZU
xDu8drNo2IYQyzRAoIFn3wh5NpviaM9KTI2da23vQhewnz47D9kAYnafD1DOGzS2iBAb17lluTqB
CLAGmKgjBoZpBuINSC5wTaoj/26L5ivuTsuj70M06wXzlE4MMmmcf7PErYPdMBa0L1zHR8UyO+Ld
WfvcAEUcBzGdYKyiksuTdA2Gx5g/y/bko4Law/zfKwfCgI9nzM/p92bN1SL+EYhoKx/V9aLawxTG
zNGb8Sr2aJeK1Ni3lnkpHaw3hbUhFoOCd2NepmbMFZo/cokz7drCAneJbbGNWI04aM8VoVMb3WzO
k98hToeMGmlYs6vkpp9yur9+8ekY2aUX38qEvcc0RjdhOFyyTEJG68Ug8+rHoqZPKJIztejPqh/O
CVY4wzff/dZ9swFksP3s4PC1eflpZtGN2RCQZ2KrLj0aYSkgAVYZl13rMq+3j9g/P1lDnTs1L1Ns
oPj6xNRHMcyHfleNmFYQlTCYNrzLhEdgK4P8jX3feFr0Pr3VFtvOq3lVFzciZAJuV7Owj52GmUHC
/5o7JguzxjWHcOu05dMS3b0wpQQnGlzXOcq5RbUEzfDCJFsORY+eGNnKFevucLdosaaWYSzrnf0i
jq90eqrrJK/oyFblQyqaj7phrbKc3eXRcq0kE9IwknJYZ1tRS3drNskvwJ3lkW+T5WcoJJNxHKzr
KkB4UcHHy6cf6GUNbAjxEWjKa5RS/em74in0w30xFzTIw/xKu/CBDdPBphmNBsy5MJvoESVjsoeU
iJhSdw7JwOxGhiDM2DY6+SP1naghxyXpmhbtmDimOYu4pIwbemNs1m2rwSlYOFuwPj/tsT8uNcwm
xTeBLYB4HW3tlyQqycSB09W+sGtjeQT8Dp86MouS9aCzsxg3t73L9iTk46ma9KuzKcg5jvY5dGmw
qir+gcbUVo4EwIvTh8UNS8yTx/ayInlkNYy0kpT7BbrOvJ5Lf8smEfAdGSeS7LC8OZAIY6yWLffU
8dpGghcy75qjNInxGOa3S0Lr0TDG7X+xdx7LkSttkn0i/IaAxjYTSC2oi8UNjCwBEdAa8fR9wNvC
uttsxmY/G9qtYt0qZgKJiPDP/ThgEO4PJLxvmUsr/JdGzz8IvLKvBSeCxyb71UXyrwXjHdPK0Zl5
fVl7A+lnbqeY4hUDp3KY9voTmX80tok/5C53bWSs61esrkzgmB3zPAyHCK50ShvODA1rKOmT6gU5
EsdPAsd4AHmasjyzhWP4zxQ4erapJs4W7JE0gx9A+34WDvHEdDSOK9z4YqQXyrq9oAAFNRJS2yY4
iA4uemr/2VWcoNY7ZlZgZ5tVx3SUERbJbhSoB21f1KFtUxffLinlXR7hpFWO9rC4ECfT8+NMHR6N
LuuNVSU+L2t+7N32d+SgCJTTcq5FzH59RKig5eNH5NV4IFE4bL16E4PqtlZDM3uGA7fFXRrkPav2
1FphZbJpQnMv4b+7kBU1fihH64kCHquO3kQ+3N+XJ+FJkyZpv3Wi7KPnQoSjKt8MnaUMZjNs0eqe
kTPbSF1NgRZNT8qaJwrgaj4e0rxppveoU1EBCZjdtOd7Txpejs1MjGnb8664GSpG7qQ/0yF91Gi+
+Oeuk3MSFkIfN9HM7mSadYoU9b9KsX9IsDOsQohsuXmUSZo0QnFk/qATSvJe8swilLp+j1Nbww11
9Ag6rhcAHjBH6lWJcQv7sW2tX3mNNuSD/UZI+pNq+q20npMRT/SS+LvvtzQlIBAyeV2FSnKp7HPK
FHsCf1slP9nb0m+ixuTiFquOq8FOdTq879zg4dTL52Keb1mFOj9WnOUAeXuUteVGkCsFdLTATlXL
Q4nYsKErlOoibvjN3HNdv8XtEjEOZXuCP5+S50Ph0ZyiDCs5GAySSdI0UxYaM8JwVVvpgeF6j+gk
kY0K+zj0ExSKJfuILVQYoV1GgSjRZvBvcO5GHrhg3PQsx4l7biaRhKVWYTYbPey+KSFGq+ypTX1O
OqJqSaT40NLdy/GrHAg60xUgd/nESUFRAyPwQ7eajZGt+MupAHNRGZ0wF3xNsRyPcmiwLnjqb6G/
9usNbCcIa5ovsc/hnGvpe1JrHk6im4lWB/Pp7gsTdU7PkJWUnWboQkgW3HjoF7je5Pl7JoMl7y/y
Cpd58l7Iut9yZT92JBBDNlBdXvShW1NtpmGJ+77HlFXSSUC3mIgg5adja4T60Dx2ncVJoJJ/dcWT
dmivGOAJM6b0wEaLjRomjLNhWOQE9kIHo2YYqb+diS0WQIqAeGLqk+PK0uPS+VhSoii6ripuJC99
szwR/f+hF3yoZwezTO7Dcxu7VUdjFxyP3pHi1iRY+DzzCrs/TS1bCijh3ApS5DUzvkNmIZD62XTQ
eKZsk0QJ9AdGbUWMpZawYRRO6ZN05s+WmARLbBBZC80W8cWfqhJKa0y+x2WXOHPM6Syim0av3WP/
QBXgsWoOrU779FztpDXt47quKAvzf6RW/0gF36Fa0QtGBv7VS3umbk2FYybherw5RPpo34mJQjs/
W0Hqhfzqq6PcgyjcT5pdf7X9Co8WGqBwdnCNeXQE28I0S5GiYOS2nG9qI/tR56Qa0mX+cO1Jw2Ik
j6OZX2QhONeU8BZ9ymc3o9PBgzco0jFemjVGrNKb3uQ3OuAehwoTVl6kF+VnNOfk7cFv9fjcVM6X
GPL3PuawmHp56I86NlByLtKlozPSFc3bqf0uIhXvpq65ab7V7JFss3OhMob2xMCtfhjZCcvqDExz
PDn9Y2qhZ27S4UCN8BKCq/9D0WUDjjoi2onOnGwis1Kn7y+x3pBi+69ftz6yZsOMXusq79w2ot2b
WvxE84E6iYLMomvxDBlnbTl3dFfyLGkC2loQRNWaDyEWXawgY52mNX7tJ9GdwhV6QgavQF00y0vE
QFZNXsmszg11xIJNkhokxiZ972DaB0lhilMv5Zr4Wv+ztmPj9P1f31+k1JiYsnaHeb8Yp+8v0QCH
q+mwCfWJNP/5ve9vqCS9oPnPYZyhE7aVt8ti8zkezPQCHLshH88nT8KtBM00YBxlPolkytG4Ow4s
R/ZZ9/mH6JbNN9F3JOo/v9iUU0ARx9KaVE151jCDfwvB/7916P+GxrHNdaT8fzAlpG2clul/axwy
//mf/sOVYP/LsBx+y2C8ha9VYD34d1eCZ/7LIfnnWuB818GXyRjo310Jpv8vXAcwcXQdxxlPZHA2
/0HGocLIdExvndJ4hmE4zv+LLYEZ1v8aNvHvmxgTHJMfA9P2/5ihe6NTVcTuxKFXzSNzwWZjyTIL
3QuWRraykMPJGdL11fBZV+65n7bSGsXeKWwmFIUZkbVaT30TTlvCDrcKspswZo7oK2OnAol2oKUo
ZMo2nopae+3aNFxG7VUJUC/2MKwlkZvczGfc0QuTIGAHYn5y0ariwTs1evfsGK/K6/C/lkBU3OpK
VfMQuslNsrdpf9TR/B65tb4zfRbAJZ4/pu4hfWMbLvAvnFVK2ME16g8olF/f6KqC00hcO0+p4Vy8
rhOB55h4E47LX1raA0ai0S7uiPbD7hmXA01RWyoSCYLqcbWNDRDiUenc2aAap45q54PnUkZmU162
sUDdbISFT9VifXTcFER9DZjNXxTc9fKvW+g2dBnn3rQ+yhXhlmAZms9shhNEt+JTq7/l/m/TZteV
jtcs9V9nYfqbwoBxCQK7P3H5ntJobHfxGs9EkiUpbG8KLcNuYM9F2BZ1HFYDspjVa962SpjD0K68
6KwnCRyPFZs2+0Q63SRo29J6zzRwlSpL972KrC3FT/x506RVg9v+Fffye4WUaeXlmdHTX7af9aVO
nXPe8LK/U44GMhP+yfTBGLp2a1PgfR5tTOeCJXxX+vHBXOL0Xuj973oah31CsxGIl8h/W6xFvC2s
yzVhAqNh4eAcLQ4kPlBTFR3OlnTEwcseTekSxvenHVEW6z4ubXT0KFDZmmsWSPqAwxEyBo2dIlUm
VlCXr6R2e2DRc7fl6MKPYsXnMZ0NsV1LqdqZSG1LgeoyjSRt1wDWMnLTiI8hQpeNWjlhoTfeiMVS
eqiDJkxRkY6zc0hdLr+X60yZVk0ky//Yk/8C72EPivC38rSvBFDibjIkDXbRwpbcYulcwU+YMstV
yPfoKF9DSQYFKbs08U4eOluqOioaeVmYIORTxShuJ+PR2WgFOQ2MPVvaBBh1LMlZtuzRx5YGXtoK
nmuVdbtKLF/zbEzht4fUH8YLoxJiHOtHzZ6tiaKpjDKFlWX8/aUt5iFQGqfabw6bxoCUhQeSxbgm
Jvv1i8VwDTuvfaDaqDzN+U9Cgz8tvbhELeOc3l/Pp7+k5+3jnq6XjDpXtr2ey3lo5iyOW4AVPv+L
HkT0dL1l046BXoX8YCXV79wtfrSFjuYAuGRounDGa4LjgtnBFMFf19zu9P0lAj6QLmra/5e3kOGg
ogWJYVcVuFRUgkaiC1Oivh18kt3m+sZAIrlmRUuKhxR8S8e4ztwjzNbs2D8rZhFX6JhIv0BKunOl
d4/t4Mi9ypyb52TIWtK+NUT2946fB1qdPbhNCy7QTpix4O/u43g6fdsDDYsNFAG6Y09LQx/rK/Rw
uCeZT3c51hNM/LRiLxPs5RxDcNvBdnYHwtJOZzXbcaU8cGowd+2o3xtOJKD+Y7F1IV//83Om9nMa
UywzVoPawsskdluNuIdB5iVT8uklHeIqf+ibtNkWkt5LDMDqN7rNfDLWL/BTNt70JKce0Zya0g0p
j2+2pok5uY5d3lp4BLLKiiPjkm03Qxn8ttw2NJ5zJu8WmjFqLLFtTC4U+5hWfk6FWewICj1Q1sIm
n0fBFjL618JcdVdjogy6waAWmCECVAo6MFyuUpNKF3wD4U7DyJan3PMuzqASVCBN7fsjeZv2gbmB
eWM8iUToqrPIQoebd+fNrXtSdfzSJnO5zwGUc4yfXJ4IqB3TIrCHWqgTHRK4LX9TUx6HjkNsFXpN
de6pQAqIVO+SRR6/F6K5ta6MRepgicvpMs/yuZRRtCeD+4jNqL0hjFRPre/vY9G2b0tb8dxqup/f
v4qTLtu5Zgq+sack3hBXQ3TWjXNWu21ySEmVkOIwsLffllHMux45SRD7usYUhQytaIw//ZicirZq
H6V3mSwr3Y5erz4NrMlJK9exh4nfi9KHICKui+XF2XgDNvxFr+dLWcCqMGR/HZLUhFFuDOshpkY6
NFP6zSJaK8mFZc029n0KWo1675F720gI7Ad3jgCtWholRbkWHTomS1tVwTXgxocQ0hFBY+YcP8TJ
lxXBZqkaK98tbU3QaR4eWqU8HvkNkP5pWTYM+vJrNcdfdZR5Ww5ZxJSEd7Ttyj3RvemcHLa42He9
vdtO1Upb+NH1ln6xo8rGA1Gal6pnsovAIgPMR3AMKs0KozxiHBj3XWh02Ru0IQavZjcHE4WvBOLy
JiA47EGeSH44jLgv8aD1aHQRXI2aEq958YxTX9HIMCPOPjMbtaK8u+Pvu1OMUB0HV3f2sselAncG
1U7ALCny36XJKtL7XNNGeucptYYjZW4v6ST0A4jqdd4xkDr0hH3I14yDKOP8qvN3kargG7yF1GDV
w56HEkOXVD5wcHjI1DA+U8jr7Ksufho0ikJTRts3xy/La93yK+qBn/JBT3c4tF/i2DxqmvkWAfXG
LmZMSJeyvrZiO46ZfB5NTjmuNZ68WQ0BfV79yXPBQLQLIJ9JOyWqK0IT+Mc+g+cHqSQfEIWbaKe3
2Zm8AY0jY+3MT5PZgUnSHiC4+I/WhBmDaVh77s6+GVN+xrQQsd/sDigfa6iiZRsn/MPk9S+VNxTh
WDAS8Jb8Uxv8J076xV06sDbssbnEnrtcyvqC852zp02L1uDOV7cfoWq1vrWrYuuuXLqJU3kfZjM+
etYYh+3IH1IO+7I6mn4OyosfRF/uS6PxQ5tcR0lomUpr85lLxEiHfpsl7p+0paaOVWjviFEFnImy
eC1iC7Nlto/xBFyiSYKBmjt11ttnLCvaNjGm/EY7pB4shaBXu7Oebd1BES5ooE70Jblq0C023sdS
xsRFNfyYUkYzhT3JnhEzmDOJrabW3OF1tFDAoBFWJ9Glw+vgSZtn5mQwtGyIH/JpW7yqeS3EuxpE
C+6Ky0OIqkha9yro6lk7tbgcBunoIAeUcshs9dyTE770kixqr1fGj9TYE7Vwzn5PaZdwZ/tS9+lZ
8w0W36EvLlmmrlE5aqe6MxBfEx8VVkliCw0/AnBLKpit1LwwOLMPkMgu+hq+NO3efG24vygtsZcw
ceLPlsMIdCVq3GBJ24cshuLambT5TlVaoc0W3uM8tnc/Wx5H5bek2Yw5xBs5XKWrxadkl7Vafq6z
JdsZdea+tqZBQw5RsBXUnc79zow5dhcJdxy7sCJUcww5Mknzi9sUvzLSUnDyanwf2WC/S5oB4g9D
4ipK2CKGS6cnuAqsPhCskPdlMJ8o0obtu7a0A6Jbh56JswOh2UMliVpQUS7zTPy3p3i20fetvj0g
7krYTCQRjW4Rzyh9fSDLLnqcq/5HT6vTRo/d+lU3Zn4wcjm/bdAvKcXur62i0agA4jy7LWXZgmzc
PPNUb1T9kzAqrQ1Ci8+48iAE4Z0MqPv6cot2BIZsjhunKu1d2TU4M4gji+SLNNDdRvtL1wyKVeEA
jZY6D0TK8HfwAC0A1GMA0HPQyZzhLSmkfowALAe2XVcHqVAheNrxmGrXRpxOXdPhT8cElxAfbeQN
M0Czl2yIR4e7g/dV09Bgy4JNctT+WCLRYkWLOcoN2rgbNcc82sViHbSe8X6WOGfiwjKIi5Kyn8H1
3pMiws3NAHFZRjxzHtE6RguUjxX5XrrNTDVy9snfEp3JxyHdupX9Ofox8b1k7MLUn+I9575QRbN4
71droIqf4jkmuwn8CmEs6XgRerd21LB1jK2w7t3lIS9L7ChlFzOCp11Lr01sD5Al9nbe/wXzlDxL
OVt0ik04A/FnFyabQ53qOLhIFpgM8+qJpN8VmA7YqfkbNaXRw0gCFgqOzSdH+1uC+zs6hBiR6uJs
8MOykO2B+JPacaOhsvcahKd4sg7esoJCOu1qaMuFtuwD3Lnh7mao3UDmlqCsuPNxgDY0iYy7VHe0
K7uveywTTkYYyDat1x1ZJBjWDmiFpW1/JZMSu476hg3yDTOJuHP36bhmEBkjXgncP9JN/jL5iNps
f71wHmufU3B8qRumAb1hVPzNio8E+mOn+Jtd6rzsCCZEw5w7wCCRYdOc2G+QvHxqM/qnMfSM2yLr
ffwTtCf1URadStOtqc0tUJHZYQROFN/mwhtu0U8kiAmjQ9ceCkQMUoT4A/BkmMd+cR/TTusPRFtd
hFdIQa6zZqkBh9PYcFU2FhlWJiPshiqheMN9X8wE85ibv5b0QWn0W5ZFUlwS1WD2a+Teogse4IV1
zOqM18aEI6imEuKUXDPnyKonCBzgMEc+6hTvnKZCXnxlJedBKt7kaI0cyuFRc7kxiaKmJcK1Wfd/
1GA159GQ/PSl89nGEh+MRWzSLXv9pOG/2Uze5B/FuJLUIoBHnTM8yrn+KRJj2eZ1GrPrwwgkqpWT
mRGsHrHaHAqcCxmZ3sMCxyfw6nE+kDdOSYsXD2kyemFdgaATjtefauX96he/OttkrrcD9XqRvZpC
Gjld3Gi6MxkIJ1dhDcuz4ToSA9aKJ5uetWecoekV/8KDroHmqsfqSWsrYhaMIxkvatZ1hl+IU3LG
x+NeqsTx74lNMGu1ERQN09Dess6a+1uv+uVsyBjNOWu4llBt9Op5GjoTeAbfAn8eDk4eH7Ezp0fP
mDh2G/G5izUHxJwZvVgefnbXr8JZ1R893K8iEw/QXBLcXhtUnAaUqnHrRlAFgqLfm1Hp2dbE8ELf
hWwDb11x3QhqGz0386Ff9GoLvuhxdjvu3inTD7EHDMYC7JDANtoyGncZixvnsfL6c5aagagEG0Sv
e1n8BQBKDzzQyeF46qvrydDtNCwZaOx6Mz90ro9l0M4+WKoZC4pyOTkQc/UkHo5JZwUZp8CjsJxX
irmGPVlWjcbZklI9XTNOzmuuEVGp2Lk0eb6b/bU5Gszv1pfJm9PmbGtyPk8G7/eOJWBTf00ynh9n
ZcNmGcffYh5fkmqw9pm0D+bU2CEwnz84AKkkno09wMlftiPbY6L6HYqtc+UwXG7Av/GldYw304JB
7fuvhl9+yinyDspngj4LYIjecKKsrrn2JSAFq+jItIuyplJlqD8T0T3zTrxbXTEdAUmxFUweS3UA
zsoO0dDz96S/AfBafkSxso985mASN1bxxJjt6FfxctTc7DKOwxtUDqxVls9ykFR3m4/4WaNkmyEi
UXiFReuxwpLXAYuJ7a7/xZdAUWQrm9p9TiAdA1PcaROVZ6QquePHCe+OkQQz26V7mnZGYI0LbQ/I
Tg6hcGnxji44nUlhtD8dFytDIi2KMEyshTRAPpVa+szoHBIpEM/98L50FB9k7bCbWlEH/F4WIrR1
W62sd7q2Y+45USZtr/3INU+3PqXMCepiYoz9tkBcgV2oFkz5kxdwmQqmSAh+o/hsVFGFD4Y7/xin
iufNXLEUDoznBqUzipmW2zB51gOPfvuBallmHcj2gTNQubZOHxzdxd2peezImDw3bZ3+NJLxyIEq
/8BnEFruSmlOm+QKSIH+JrAdbBFx7aomgYHYosR089DdhY7+4vGyAoe2N9K0DOxa+ieZZaOkakV2
HLOeFhxlPnSaaW4bD6jEbCJ76H43HFTGi3aYuwbMuDu2NSI5tNxyxF0ZWtECaNZ/iphTv4ibQFgU
lwHaSh6seJgIybfULUARYC1K7avPeCl0FyYfPSaXHIwYPWrXvMS5s7CgDzZPZY+OOMcoqpshaS3N
9eqMk2bfmUPxwhCXzz/gvmGwntMJ90DTY7dNh5A+85eKPqeAzjA46E6TPI3rl8SBLOj2BU5lblBO
fU5cMxKdaYQcfdbGTtx9LXCHU5cBpoDlvGxiRl3jEl+N1Qq9SBDjDuPLjsbxLZEQbAF+sW3b2t1W
GndYVadfaz+17Tc/xGDdGqxYM4i3Nh72bYQxY27Le4uzBoAqTyy/D5J8NF95l8cWmeRuG/XPtTZe
zmjdBQE91kH2OTgBaSWig5q2cPo74V2wdr62NIXWHpWUxmRuyAigPsdO99dK8ahVVYLNh7lXzo4H
JoRxZ5a5lYa9H6bhjGzdbqjymnGv9HT5Ja/xtFzpoXlNcgseVKq9lvlISr4Z4EKAcqCJAyjRNPw0
FzMORvvqgkRBxAKxkZuOvRt9WBRzVvzALeUhOlc/QHo5GvsNe8InSyBpKBMyVxQx4NBUP430IUnY
KdT5O/fkhwWOCP3RpGvH6X72iZXu6VB886Psl5yltZeafq4XoCSs8VvgUxtyBNTBSzbZxoJ3MRNP
wHpOBRrFxnFm4oI5/ZbrzQvgnY7GJ1c0NT+K6Z4R395i6mA3hKlqFAJrCNrC2FtL7W9iL3u18B4Y
OTB0BO0V6KipwOKNDIQ2hwOFW9sKzbJquXx6mf0c0Ac30nLAzI4m5Zm82L5Qf3MNSE6sAtpZ2LAT
0qgvjhcKaXNhrHo4uF3eQiZsvgZv/nK1GtkY+UDWPGqXhVhZoRHzYCAuYlB2fedvG9Tkdm7+OGn0
oZyO1toZplCV34bMc4nj0CY9hQYRcuhGB2HZZ8Mqsq2l5GWIDbmxl3L1YrgPlUSlGVuLeUM/HbyJ
Obaquo9Ieo+ukCu8j9O78LszRYQcAeXB8k8N4L6wQmbhMA3hOWNA2KXntq5/xS4bOQBmO8bY5VW4
Z39SX3peaAFqChGRDCPplH7F1tQdJZUG6HcPmb6II1wod9OkWWANPKM817w4fMt0RAxoujKhknd/
ogYuq2rpHhfxr8mwxnd2KlgI3fJqp+5+iqY3lz03w8o4QfBmZ1eZvLVtTS/yVA/Nh2RevBk0V977
ZYX7aMrbeby2tdR109so3iSBuLNHcwyMuj3OqqLxMIOeMcWeudUt4xaTwLmUzDvI1r95kAqd8egy
If7QTayVhfZXywxcu4o7jhhofLRx9mK6hPMKD4gH1RztVAlWe3GZitvj8Jr4M67EunsgqItoY+SX
3tS8k5GPK1OOnVnecyMw3mhebLa0s9BYOUpOsxX/jzVWmNY6LOspPtI9mKgfHMnan5lTc26dR+0Q
YegNbK0jEhFh4CiQvDbsGqkpk3QT+UV/9Uz74pc1CQEMZMODpiI/oAK62QsXFQYbDOQYn+CGkzTw
gzh4zmN5K+vlyZl7JgMGiRfOngFVt4/OFPOYKV50BSEMigxGqNzCK0lbQGhoKOxNpT2YFXglHrwG
zrJhqO4g656U3tdwKqTcZreixdFvk0CjzttLzl2W3MnRQTMc1QfGzK/BoIiznTkkcY754nEjIJTs
8ZNOG7P7iieR78bkimV5XdTHZefGdrWlMbkGCwdFq4lM+s2dxMXSTbo/j/ML7qwSMnfKXqejBQcX
8AKzK+9ijNkqO5qYh7d92XK7l+OGXu6/Uar+LtKyHm2dcY6fzY8kcMkAShaFVbWynGVtj+cZoCti
GXarYQT/mDFTbm0Vvyd2jOoO7aSZH8XiNWFnGJ+0gtrnItUeStkd+7nKTrku+sACWIrTxbz5Rv3F
HVHgvhqjur5aGiEMTxfyWvrsKBgsYQVW/es0rrGvQfUXM6+PE00DU+9ppEkbFRRV+5b5/ZODrWLr
NQzlih5SpW2yQ3fyzzIn0Ygy/7ZUDhKAagSpZcryRtCzF7cGo9+7r12ji42Mqj509Ko7tKlxNvVs
z1pXYoTwv3w4gu+5/lElZAUogOwOS4Pvulk0cVB4rHg0ddGhOQ5Q6PMa14F0f5hN8eKiOYeR380/
pgnqFe7mNEr3qjA+pirCTKeSVzE2WPmERsrMdbsdheXxh2i90JmL4u4W8YGx5IYLQXq4xamdvo9s
K6+42raLhgarnPyMBk/0FhlBFSRwBDs80GybArRfCDKTml2QWZkwnjSekZwPxUsWRaxHNRyQyDkt
SSOY6ZLLqLFONhb/EqllyPdz9ae0rWFXOb+nGo9jUWOuraRWIZGy9W+K+9DwjkGgMTFrpPPCtpBZ
0mGojHhr0+Orj7Q4FFFNO3w1PPWG/rHww+FdA+hludNvaM0AAwt9eXRIVY0dzy0CODurxdpkO2uW
XpvaW06CylvOemIMj4tRIVWBdsHpuWslxUiJOlhkU5HUVeBMxj5m9obhsliOdlfv6mwsTmIafvht
5m0s463rcKT1s/syqurV6IdnJ3OJp3eEnR1woFNxjEddPtSjJh8ytoVYhP3nuB71My7bq0yc8Wbz
WK1MR7sz+3Lqa4GZ6DL2LLK6mx7dhATZYnCUxo9QvpcEy2vBw5sU6QOhnge22k0AtvjoabG4aVKX
+7RmrSrSN0JIxqVANWntSH/gM8wGuGHdYqHZdlbN7oJ0vOnM64F+wZRHbfgaZggmKNOBXd884j+T
4tTNwrrU89HJm8fR1NkXWs378Cst9PFQKufD9u2UtFMBhn/InxfD5n1LdbwIwGKxo3rBgAzpVUgU
gA8C/Kxwalfgkc/pRxV0J2Q4+O3FeGxFSkqRCII/wiKwinHvaVye7kDDC/Stebj6jBjoudF3E+w0
t83rkyc1EQ7Ev9PMh3vlMvbPmiCvGY80ifUa+3hba8KfhTTPmcvWS18uag24NRn+RnZyUAfdfN8L
HnWJvR46fNlel13BY/2x79dne5qovT43IMONNhALkUUq8RjTkUSD4bRN+q+sFiJwk3JXzfgyleAJ
XYluuk3+11jHDDLV8uJU3CixOU2bkUOlJY0/+cI2VirGk4nmvNnZ3yEz/xBduNTgEsI5x1vogQ/i
xSDqeSkhUZUBup+E++jGLkA3TBwKhdZv3tDXilNv9m9uLcbTbNv3lFMps5bCvPsFIP4p+i1dg6hB
adMmBHYjmCf5SXKTfK79JATP0W6KXj3lPc0RPSFLrBuX2puPhjNZnIyxAIq2+qWGjKODAg09uh6Q
fKPf10RLp4jtbuevfuRh/hyFE4ixJs/hfs4ukcgu//TFcpi9xt/QLIgjtdLngDhPsx1SVW/cQZhb
00ztAEbobSySrW90imnD3dOjR97BHag8GieMZk+W+DBSItROeEqjGIcz9y8x5KV/wCjI5Mr2FjbV
9ZYQp8E4bDoKZd6WpXL3rjf80eQPQiQowF69ax3zpuSchsOKsnWxY4/mI9rvuyDkFLkcLjtqZ+ZU
C0AJ8q/aDyXRpvdZtVPojLgt+7xlUM2pfu+Verwt7HnXp/Utm9VvrcIjrC/Tb14QfZTmQC1J+1Tp
5ZP/qFQ8vTLw2tmOV1+d3r7ZjBAXSQ2HZ3GghcX2JAvXQ+yswnW0B0MARochmz23z9VpWigENmix
PnkSaXz1Gq3bCBMsKWHgU5/ghCkyrLKpnx+HdPVIA1cecTymAxdIsSdh0gpebkTATsrmxHANgmGk
9oUDKs6jP4r6jpiD/+xssoKna0UqUTgNxXKYYzIXw2jftFg0KV3BEd/cxyp5Z+TnhCkYP+lr2Gzc
ex7Zj40wLppuPg2NZJNp5Vc7xsYgDLQgytdf/PkXHYfptl4MfBnkqAUUj62jj30AKwaQpuDzVrIc
aVQc9Gb9LpPFPq/eJvausPSGbhrDaqSbRFva3cAdsW91nbqPZqiDhOqY/ezlnGsSujhcdwJ/mOCZ
xPG8QzTxAk578hIly3vn9deKaMW5KcjXxD0O7d45xSl2VMGxy4LMitxfnYXTd/THtNNGCOs2FPSz
O8yftnPmV9uk7D6GhMNT4gPuzBmuRM5xjvAlyYWVxRtYNWd/o9fl5/rddJqvVuveG80/c/AKkfbg
V71l/OQOZtnaQZGYnJ1lYc5Jpse57950Rpsq0V6qfpwueW286Ad8wqzk7VWYjCqAjZZH4tfbrHOe
/LSYX6JcC0UiswDzU7ZrmmRHnmfcxHHVBHU8og+MVJZqvdACUK/Dxl3qqwJmGq5bYMP9nuWlAUfz
5T46CUOx+LPhcL01l4G8J5ylwfbgJ46gR9kkxb6lh+BaCJpSzbXPO5uKB5n5YW1haYKY3W6Wolsv
m26FYkq1EFFFPdDrc3Xhwe4ifPeBYTzb2D5CNPEmqKLyGiVdwrzIIODHtqsQ3oYo1LYcMUhNsqLO
hRaemeM95kp1MaL5LLkma6h858Uo2CYA0mlh7GxbiDGdN1fH0YPRDRMcGEkIlKjeWVpjbE3oux35
tNX1rXmSBiZf1WH8M5JQP6NchmZmge72eh/EzClPBodV7hyX3jVZ/JnTVRLt10/t1gIJAI9XL8Ms
i+59aX/qHZfBTrWNWg8NS4OY3dq7CkbqhuiCc2xDKdvh9m/snWdv21y6rv/Ki/nODfYC7BlgJKpa
7omd5AuhxAqL2Dv568+16DguyetgT3w2kIMDJARJyRQXuerz3MVUdkGJWDYMxz2CvfAAEDZYHPVj
eaLK/nkTEdm1vfigDyO+aXJ/F4ARb1mqaVHrrFC9B0kKW/HSlNY5IKl1pg7eIlLidUQSps3KZl5n
6RzyvQf9QUPn05RBHUERTVvrCpuYVciMyw0aGGFtlrcYpuBNAj3tHDBjuEGFksm3Pbg1/jQacTFa
/rWqidBNkK61uj5pNHtVxSQV2j6gnai5jvFPDAw5484sALJbwnvXkVcVK7N434zp4MqDNWPkjQj0
VqdyNbx3EuN9pBIuHKJ6BaDAbS2CRnE7FLPK2juZGqzbz/VgfhjIPsxCHfhOFypXiBKgIIOZ3cwJ
zc+BHcNuQkZu0WTFV8BEvSSSt2mvuQixjrOC1YiVJe+rnkE2OkV4srAVcnV+Ja8bB9/o0FykpJeZ
aaWjsccObVhIDBLbiIzXIoC1SvgrPU1Q8mGlAbgFsf0PR3j9eRrdpbizl51vnWgmWSeHSWDPcFUR
B12wJoZs0g43Q3FalUP7yQgM1KKPMjDLDXMxh31kpXsjOy3k404nJk+E+RpHjEutUSt4VNkW6hJZ
ax+WvuNrLD4hR7NItux11lCdmHaVM23Is30phbBBQP0b9F4bKXTg5n2N7Eg/kb9gGOy7ciMZGyMH
uGkmagBlLG7oBMByHdVx6QdGuQtw6hkV5WvYw5gk8flOkT3CB6b1odGbVZiYyoUiNcoF0TkEoH0C
wxppYVJ749wjJbcivl4u+g6aRt8aH+QQch/pW9lnyY3WvKt3xsdECTu0Jy975yysU/WWcYJyR2YP
ax2qJ75mxFRsmNPoGwNyzLqFXqPRKQ+rI7qN8xzvKVepGlZLKJLPwJ2NKN5rN3X7CVcWMCByGa+G
vrmkFiUosYeuVXm7WCqZnEJXimoSTVV+EbYj+pFl3aIjBBj0WIa3Vj5XsFR5D2/+vCZOvEzh26UM
M4uAdN7cN2s0paNTXkFxDTLqYvCGAh4lRMckvhpM+7RFsrC20IMynXJ+NNBaqI84BpoFU2LVJB01
gIitc+Gqg56mlwO4SrC9cK3ySxXFZKeHOdPwrVEZyAogI9wOo3TZ9kemkLlDsjs4wmPQlobgN+kY
NSMHJVYGehXj0eUwwULhpPIK7BBjFLTJ8jAVQtDAG09H9PLXMvJVtLyCii3T7w3GerCSEfFtj8mq
ikwpDxwXPwCHSJ1mn1sG/O0I2y6WnHDWRIR3dTW9RW8L5qbjnYNGQUlbDoY1UYOqRMUzKNL1pI9+
NIlnmEjlRmm0UTKwL059LmME6GpjinNkYZBa85IlyKvPSdAWq6OqWch1tfTLPG6tJNykslCHoC9V
bh6YAQDiyDpzmEDZI9T3I3gqd7BzAiwBTXBw9NMULYjMcgzXb016AkM6rYrk4EV4MrGS7uWPZTCS
nUPzoiyvDKzRTkqrrDcSar1l1jK/T0ZzTt+2CLV4BJtl6+sYYAxCam2E8m+G7pFrpBC0cUo6C+oW
ECNxNIZUFnApsDyqHX5OVMsEnzdSQKzGamYuI3kz/MCuUPBl3YVLkFrtFcEPnvDAsbCZG4WlUCXM
hQKdycqQC0c6YT2UC8xfiuVBqMfNQo6UwyiMinxNQJWF6fRAnKoYzG4j5bWxScrgDHybuQTAjetR
KZfvYgcjpFjompYy9WVKqLUACH1hnCQXvXsUVkokZTFViotgY0Dan3QcQUZBRC0IzvXBjR5eW4oy
kpH3rjRh1jRJQKb4N8VeBWfFRq6n1zF3msCWjATnGEUYS8c+bk1hBUW8u9/Swk4JPRNcqfN3k71q
O9QKYm4V8InuHM56tfI8AuCzqu7kbYlq7ChMqKbbweWCmCSH7jG67kp4zeRwdDexBkhmE/p7soiF
SnpFsBsFH+H8LakllMrWk922ReRmrhHTA4wwogEuGc1l4+XDymASIAy1CmGtJQuTrSrhrZoDVlKm
4hASF6ZZfqpiKIo/F/5E4Hjl8EuOhmnX0ThMxFzncQB5yBEGX45z11b4baHKgTiGiRA0plU9nmCj
MAercAlrGIfxCxOg0kzgbiUr3aOdrC68yWGsRYMHTnS08HEfE0gM0jTWOzRVbVCHoDnnSumjaG5k
6ybAwKwapU8KEQjSK+llrXiG2wm7M5rtKTj0iLSo+ilF9RhnGbERNmkhfml5gHGa7jOHcdQR8qoO
EyfDX81Ur45ybi8iOCm2cGGbNgWebDS4fjUKunOHX5uJb1uIf5tZH086BNHNxu+3kfAVNdAHtsCc
+JyCVdifl3bwfrT2mu23oDqADMfYvWsGTKZcNzZHRf3qS63DMCvMoBxPQWQv4jXjUEAMDM+aAoiT
0G5gIumhKQV8ENatAWwbO6obTVW0VUEn51g4YkfE3bfe0bO3kDhcNbUk2J8KDhnLybEew77PMUQ3
IIwpHmQDVQJSej9X63zPEvfW7hVcnBIUkRTI4brcDMgqkuVHyEtfFnVxBXS6W4SJdeWwHDBYkSRd
vUqQkkdgmajmMMQnRJ4L4E60PuQflOuqz25GNGjQfJE+mFWvsvYVBNp4PyGHLWYf91jngSDqSo+c
SxYOTJ7Q2jkKckA9HleZ3pxLjuNvRxmVFv8MtHYKKBMbtYi5sO+PGIRgzz0n0axvcTjwIJRtgZ0u
ZYOW0DBEk95SXMkhlJkbRrkstfh6alWKRzQELn+1yOUAHpJ3oXHtxVQtJ9TztBnLjMy+d+730CBq
6RKpFbIC4s6zvMBkyx5uEAprl0w6bjsLYT6GHn85CFcxCbszrILlVVclyrbxwN0N8o5uG2CyuNsy
A71SiJoie3J0og9+4MoRsfHe7MToMHycjM+lwucSBpSXHDbBDGUwXNS84twYWa4Umfch1aRTLKfC
tUafZLbJVQw/YalMlutxIFG+1j84acc4V8L1GwA4gxpNlohBzvVIldZ1IWp3hFKMzy3jaJezpkaj
UkXnSDZJ/nR6TMDM91bFqIO81FAvYz5FYK6HGdeMGKTWLhp8Qm25bPo7AuSM+0gA+ML5aGqAvkaX
IKkdmUyJYHUoTNVa0cmpx+sGDzh0O+LqeNYoRjOvhh5gWOhftUcSqg6iIsA/lrhRgDrOK5qbnoG9
spCV+aWE2AsBMUfWhH+3ohGVU+C9CPbREwEx3+kaFuZ9CUI9OoyG7rmRYWMfZJJMGvApQxSH+qva
OJYBPFEJoZA1G3CSI4y3ekLN+olaKH/0w83ommIbKvxyliKqARfr6c3EQTugnlFla1kGPm1hNrGM
hwTI0VE+VfPimhUJ1g0lcpygrwgFYW6h1FrqVrgWg1vO/Jssuz7StHZWeEx3AglNqPkqD47HM5NI
WdriHqkPAdEnFBm6wE5dSw2kc53pZGQdCYuHobatIdq6EAuqnadbgChrMp1KWJfz2o6GrZ0yceqQ
NwqxN76qa4xEnfEMw9XwK5n7z3Ir22tFzQNwuUCNGHIaGjz5WDlJvXktNfr7wcDkavBR/wjlSyj7
9O5da2ziI1kDI2NurxvMf/yYYdPHNGvWRcqS6ih9xFjA0IoNfpqwdAvpTO1JFiZBHwJ+ksPb0WFq
acbpAugIDJXA30Sm3W4avd54cm6e62H+QS1RGkLVPzsJNRY2g5deSXlpbwlDQCsoW+UstanneRnS
TQpZnVYTI+Zoa+eyyC+mOBs5keTfEESJfXLmrLq1pW1EZ51lEYWpyEoAudVWcewBaMsieyMbSPag
c+isVLrSBYEfaMfQWrAKkj/ExphcSYZ9pRfxeJoRjHbrHK3WIszbC/qlagU8S8Siy89HL/VPetC+
W83CHUFRY2lH5PCOoULZHgduE0kxiK/4e5/onrYKra7foeBfz7Kh7k9BCkrzRDfO5a7IPuPK5M/s
y2Ks0j1AgxAGd7Ama2mgTAVTwlbzm9DrjzuJLCWoNp16D/s50EcGekKLWaKq71REcZg6Rh+hnayt
PLYXoNpqEIL6eJs4MM/DPP6q5SqqYAmVCT7KAH76WN44Vv1JiZWO2CehsG6I5VPdLJON7iUXjTiK
zLYj2CF2UyrUqabW8RIDHdRGbbRiqS/WSESQbL/cNxDyfEvt0YHi69PfhCmZrGbAQHn6omxJFmYW
w7D2TKISwM+OW72GktrAZcPlWGVKamBB7wOj2wR4ll1VfYkomQLMra8I+dg3egR+ICURHdiWPs98
C3utIb7Ohqw4zRxTdrFClWmVxFJHZlKgQODX0ibT66o7ATuUXMiJ5a9zU0Orwh52DlrusxhtLDmo
TWjURblUpfJQSEi7OVZV4QdFFAO2F1bBWalfMd8EVe2dxwVVv2k84Ymh6ks/86BD8WDP6w7pDqc7
2qey0PlKah2fZIKFV+DPMUBAinfj6RUJbw/WXouahZJHiF8ZXwu/RScLJI2BifeignW+AJlpoDSH
26UH8eVo1wrDIQhfy4yIBQ7WZ9vPyrWttvrO85trrLjz0741yWMq/TLMMQGp8xLaYjMSysvKGPsP
OjJPxxnGIJCDtBQYmmBceL0JF9zPtkGqnUWm3G21LFvECM6dRFo5xZiwuG4TxA+yQJ/XfdedWNio
uySnyyWAUdT2zfEzId5yDtgvXslDtrZjO3QNn7DM653zDyqwEEANU9dRnTV0GVrsi4HiWCoqrk9y
tgZRMGfqW851JY22Ml5RO6NTPRYox0NJPYYxgyO2aodYYYzI7zmGHO7UVjpXChZKKQZxN+RavhJN
/MUtqoIJ+1QfdbpFx9Rh8eq29oOCsV2aBPnAQK0R/NIWlV8q884mgQfWSz2RY6R6miSJDh5duX5M
0LGLVWanhiZdtFHnKvJlnBJ6DwgfIrhn16u27K1TE7CaEAZHlU1TCHSTryJmiPMJE3pCnZn6i1FQ
gTr8ohRo7doOYqi6jKWPIZTKn4zIuQSUXh76DNhYWpzqvnEBAW9msvhwDcVIT6tkm2ctRisQsvCH
FEpoOhlNAHn0Ph349vy9Xoah6/R70kmg5rJCAq+bwAl7vUro2k/uVEcVxVEVS3N+eN7QECUv80qQ
8GgyzlVsL90ql821andu6hcwZKruS++Xl0Vtlx9q8wuSSPXOMrGrr1OIHbaXYOiZpm7vtdjXJs5t
WlgnSTr0OxsQ96I8MtQbZYGRYqiqs95DXsdMc2OLpA/ARhKgsxw9vlXblarrJMlKZU1x65n9oR3P
pcHuL/PcBwMd62s/dEzYskD95ZrwztECGEFkPySahF4Embzp0fx/Qv6vCPmmoyJB+/eE/NshQ1TF
f+YScP833/j4iqz/l2wwC9RJkauWJbTzv/HxFUXhIwvRfI1gDGz473R8XZgEaDrOiYw1OkrQTBwf
XALk/3Ich/ixbGuyTLpS/Z/Q8V9w8RGyB8Wi0ygVVed3NDGBfdI2FeRUj6VTdGdaAZwXsdUG4NQy
7Uk8MML9on1pLzwJfvi1Fz1B4WvQCzt+zTsdvvaMPTcZAq7IS1yy0AA3ZdxmxxP/VFtl72jc+gcU
KQ7+KtzgOQwFETr0PNh1N8qud60NmhssSpmcSYs6W2QnT17iT6buiikUD552W+QJGBk0RUWZ2jF4
eS80sVFBV2Ij1pVTq5LJSTOzgi3Axuk08CG6CAS0PjOWvEaGUkvfgTvvN9i2tQBLiSFDb4Z7Pe1F
vkOQB0KoG6gomBV6Os5U3LxOpk2rkBjxdPlTkac9onsd4u/K2AGHxyZ4Opd6nQkIYcjRoYVxeQyr
EIVM/HRHGzhKLRXpdtrYVcC4n47EXlgaQZASROx7r5xpXTcdt/BQttMhEtvkhosOAjhLRtNA/zRT
cvJkIrj3uGmYHGwRHDWXPiJ82BCQexUbWD/KCn2S9eMpllBAQEeghTMeEubMQpFBFiJ+DdNJnkuT
HxegTqDEiZ80rA7DOha803oYFRI0EMxpO52YFrGjjsxXECsElu3SW2ngjiaLFFLD+XbyRJn2HOHf
Mh1WJaRPRQX2MnCPWoAD1KM5DDPMYqv0IDA7GYbD5EsDMRIc5aMjznRM2tdB/du7ZXbK2lpWV61g
qwNyqbejgVRgWHvL6VQ9qR0iqo41gB1+xOO7wjATxfw2KkBRcTSdmjaPh0oRfTA6YpxSUYMmE/EA
Q2yi2u/H+VTy6a3Ypb+zKgysH0s57cFWTIU2Og9Bto/5Ej2c66mYUwlxUCu+FdvCMRmZJq25y0UY
wSswhLL7nEr6WPhpT9HjeE1zWEAoYboq4/s87ZGQIv6pjxtipFiyWcbN9FkcEtmscg1b34rEkoSW
3SR2EYAq5tqI5wG4y27uDzFbTLcDoxk1ATIgHqZib6odKpYrxCZw3xTnp1O8cXteO9R5VkI8ogJY
7ZZ5MtF0iFdExKrWmve+BGrAQaFIZwniSkERYmdNFnjbYUxBvC0lDBWOqGf0InYbKmgGd7oFAx0K
gyV+a6q2bdh8q87t2FwmBiaaT+orbENq7XRTFT4My8orT6e7yaZb+r6BHZhtHRGxnT71KuKjYTYa
63ag0nhM17ZJRs2ZDqdNLz54PHzxFXCVyIBVg4TfHO9LHqihfnIkxW9AkFmZDhpPzJu306eERcvt
i0O8rNWZ41TIIESYolWxls5QMCMVP/2JqYzWIo+bD4+Xn/bqKkzXTdzef6sMKlpdP5D31XleXUWj
x1ANoyaxmc6Br6L7TssQMY82wE5DfBGhFfSFUZBf3H/85Ju1fJBaKdlEos86Cj3Jaa/Xo7xEHIST
sOWVcTHtTpvCNvYBQwazX/Lbs8cPpr8uHk8+Xm36jmQnyixObWC74skfvz9+UwdEShjrqgmwlS8Y
ZwmidvRTPqKqvOykgIpMVqKbimYhG3Ff3qnQqobchePLJ/ef6qbwnw0G0evdfx6Qlg1LDU9EkTaL
tJ03WAtDXOT+u9O3puNMQU3l8XDam87dX+7J32CDnqwGgB5KqVorDUpKH4lG9rPLPJ5TMUse52pZ
31lVlgNNqeeBqKaAwLuFElv76QjtRKKFor7GwQiJWhx2Cu1t2nvcvDyX9AF9taGFK4mnkUgSqK7p
O+kYfB1E4X/6t9OfPX6STX/3eDztvfyp57fkw8CSHR7DAMEeBt/XjN5sMYnSaoGysPo8Xkup/EH3
QmMRiWjmtOnEqFegHmPFktrnq1ZFQpP5/ew4ZuB0xrAEDF/Db+lEWmPa2IZ8pUUJC1MRTH3cIHby
9HD6IA2LQxXmOXRifkfOs2jOsrCfR2KYS7saXY66Q0YB2VI8QUU9nzaqGKAfD5+cE6MeFLie/ioW
1d7yZJL7PGRCwAB3B6AflTGuo07Erx19Y8cN+nBl/YnH0W4kRd6xgolXoSk4H4wtrPLo09tr/Vw/
Ho/3v9nS2rfW1IIKHYe3HiAIARIYeaHB4ynL42IwCgusbVgv1BrR8Em6lfV7x5RNoteBVvZtU9YB
gC8TDoQ9ZMu+G7x13n6Zng3L0TRbI7A4bioEAMUTmZ7SfZ7VqlCmHKHUV5hlJ50h0IQFzqrAnHt7
X5DzX2IFunaO1bBGBrNRMn+LfbbAlm0qMcPqxfTEsRpMIluye2FG7mo6J6qDpurxuuwjbrhCU3nT
qbtOYQipCkT4mCxdkiG7qZnrDoN/3IbdSYZ/FW6Dibky/GCDnrC6VYQO27QZyWOwvEVfqh7W+jGz
z3JMGQJ1fFckXruMhmTbdvlVKCRDM8UqgeajAASs7JJsVE6Wpldc2QBpMW1EZ7t1IC/eH95/EIoc
Ugyde5K1nTb3NWDaDRHvJ8oqJGcD0nWqJZ1ZAbqgghbgloGOUTuZJEuF2VGPFZChzj+vewPf3O7I
fFll3mo21rk5wrjKZQPUhpIoXwnKJ0hU0gVOG2UapUXScDpMNbS3RtNepZl+h8TsRRpr7fZICmA7
7RVRAkETj3HIb8x6E0oAGGHkzTw5dlAw3KKhL04fsTm9/8ym62gNwA6Pp6Zv3F8jaVpMCtH0cRDr
yIBjirGlEJs4tjW0+sVuo2P27ZE1dS29YUYkd5DHCWXwUU4e8P77014vBq1p7/GD6Xv3fzL24V0c
qRVoQf7WKgpnZZf60syRIca8ttkKsD+PT+xS2ZWZgpC8y5yt3k7nLEnn47zctYNibKZT04eBj1TZ
tJdJR3/eFtxe3JToitkylk+evUkb46L3TH1JTWFIV4NNjKs4iBX/iHL+dK4uD77tlws1Z2Y+nTIS
0G+y5kD5Fd94/ODxsDuHx+XosAqBNs3abmFLLhVAgVO2Uuz2LF75EeTWEwURDCK9t+nBVpJTjGAQ
7VdXlWu+i89YdlxJAPdRy3ZJSkFMCfpVHS3YUb2TwtwigTWUV9jGlqg9skqK3MjfDu1No+6Fom9w
XBFFRo0tOBJyPVeileD5SidZdG5Fq1qlzaws5cRGJhOxGCfdpdFZ0e+afge/B9QZAgG1tEERDZEA
H2iZ4/rh5pignZnNy34JM6xdYtyzI7Y4MmLPcekkn7ZIvuKvWtYr4L2W9InsHypB3XVtbYwomsvD
+VCiuXCrAjqKZr4bvEejo/is4B4Chkx9BwKCTIIOXwaK2wxRh1pamseZriF0tTQTQAQLP1xCPSv0
cxsrkfdldFHJn+NTeZnPdsYWNeJZdAYakiY6B4u2BT0/jz4NO3I1X4elhtrwDASoK12A565wd/3k
rJBO36h3ymW66DbHD7Kb3xQu0strB7DrubZu1zW4rvDCWpgwiy9YdEK+3KBlfKqs888hC8v6DIoI
PBs0AWJg3tIG9zhzB9UpB4zEDLt24SR77mfcSs7TDXrT78xxDrjrUjrzD8NdcJN/zXbYprPyn5eL
5EOKPBbL7Pc1Akdn6rvqg+4e6vV4ssGSdMNdwd5YhXNumHnINrvYav3aWsG2GHSMwsnXMmS5YICR
IUuAD32oo3UYXCGZhJJpifNFsfaWOILhy7NKsHxyrLl5PcauXs/lOz27xCFk+OiDeEUKW3ORtOsT
7IhhTK57lrUwSKxZRHCgR8F2BnSUuHSuYA9QfipPdtalQ7HSjTlPr81+a7cLZxFu0L6TvFsN+rK/
GocFPeRI5XjfLEdvF6ydSzhOp/6y/wRQsrpTd2SGEsiuWNuEbt67wzWQIRPlLYjmzqLzNhGmI+aV
QNvttfxEHpcfMa6I1Mv0iAXEGeJHX3JpkY+LRcBIKv4jZjB8tu6slJqIFP8JFieWfOIxFcaP9pzM
xPGmGOYnxrsWs6ETZZm7cCrvEDGZAb2oqEk7DwcU1/rYpvOBdD0+dq6kiQ/1E11ft5+Gd06+U/W1
vGPudRl/Ug5yPScyIX920nm8bfcytbLYKdmc2Q9oKxeVW38D7S/CABrUgD0Tmsno4t2mgKxRd5hZ
N+bn9jK5wElo058mCOJC5kx3NH+p3die212jG5fgQn/nz8sDAGo0fVNzDnG4V5ZxBgp4xR1y+Rio
A/TCU22LkcYAFX7hJOBKZuGB/M5e+hJfoHQ9Z5H2Tv3g3x3fIfMA5g5jPnNWz70zwO+32Yl8SXTA
XwYLSIb5zDzL1mCPxw/xRj+7Ga6Ma2mtXUQH4JWWP9dITLjyV8SQzW2/hCtQz+hoyvdEwC/VNWDC
DWY05Q0c8hZY8+y4qdx+pi+kD2gIWEvPRXLfbZBmmtEXKnNWBRGostiFMlUH8yNdNguIy/ZTsoFW
i/0ISBBMx4GluvSptzrJu5l/nZF4NufZIpnB9VNZ/XYz0s5Le51eOh9JItz0C9Md18dPycpYSMjB
2OeICso46czpNF1/i7dSR5587s2yHc0tWhKkg55DkIx6uIN+ASV2QUgCXLcPJXY1nkXB3O6Xxqq/
/OKtcX/Yeut0PdJQY+RhLuo1qnf0PJhxiyQZSprAhWaqW1zzTDf1SY+Al6tmcwA7g7+G3+u3biy7
Ec36wvmAK/DQzzI8oTQcIZCHm6XqrDiz4CDOYVuCfCK8s/IXx3mxij52p1n5nrVXJM1RMUyJd98i
4p1R99B52dkuoKidt0y25o3OPa9gwa0hbkPzmiN0DV1prTGmzFHRseY+4UgcrKLFYThHnWOPR8V7
/9RfBZ9TZW6c9TFQwsfhz04LAj7TEKnRbSRtXK8JHm1l3SpXgeadKTYTm1qscLyM9bou1kZNB6E6
RKNjgT3UBxPeWIUPACwqcGU5wHwiYNtW/Mm054sFybTXwa0DRCw+7hwZxXqki0+OehWBSeY78bS6
+fu/1jD1mReVyqIEaQk3a8w5CmoVQgtfA+Q+WVBhFr9tvm+iUgZspYGNmfamD6oq/4SVCNnxwoZS
05XIEo3jEnyAuqmIXNmdpKAZhaHk/S4A7xHVmhwIKTai+qJCjpLUu4fSqN322wBSEeRO9KPpd4lB
RNOxZ/GRpcXucET5zywdptNyKnyj4VSCNWGvRhePsM/34zITq49APjFbcCd5DDdHFQKPsthYIci/
ae/xHPibDimX5sKTWzdUqPzmwAtmecJKt0gRZhgiRVp5eAQKQAqoLuYgZqpsoqCsVo2YS0+bWigq
QkdcTv7ej5t7p28RcZjOqRB6cEOTz6coWy9WbdNeOeFzHk/qJkk2KyyDxaRgaaqw+TBMWU/h4EnA
ctqbYGGotsprIfaqmMp1LGve0nYITeV9e5wPOcME6N7ipJQVTMc0+uPmpi8wheiQl5CM3lk9BpBk
O23mAy6ENMYQqmsoTE8QmUD/pC7p1R3QxIHKzLNpgTca2F5Mh3IXQsZhquTgZTEhs4KkB44YjMo7
MBEFZnFUBPIAPTJ3vbbSQnvtj+KNl7pxmwzA5toYP6d5JOJ1WJ4g4o9VgWtnLSsV8eYeN4/n2lYe
wNnvUoAKW6UtLaZKDYZOg168k6vqzGLVo1meuZ5AlFOITogSz41WiGCJSLIOyIxGOwWPH4PJqgrU
3LDoWCWUzaSs17YpCoWsfbE2MYvP+PM4tJGmDpZZpd1Cm1RYubGRcZ5J5a5ZVCU2QlNYdXrB0+bx
0Eb8nEKyMJSZk0+vd5K3lGBvszAqHHipQ2cD+LIJ70xws/uNiCEbuXAB933FTYBRzbSi9ubSiLr/
bIqwTvqo98e2jFDu/1vJuG9ZRXdf7xeTFfdlcyiHq0PVxHX1r/++d4Yl2hTfTR+Hh+p/8oW/v8Bf
h+nXNnf//Ac1+XtabPolkee7/+37L4njf+3vhCFCWNVl+KX+b3HbTz6cjvG/fvrn30r2473/9KYe
Tq7DQ7kvvwTDVNzh222e7ZPDP//x73j/eZ880/Mm5Ehi+vFO/vmPZ/f5JJH1iwtXxxfXFb6uv33d
Mhyz9PmFHZ284e9f+LhPq331cCXxGhUSkw/HP83Ufk/MvvYo5vs4/IpE1HPZdAPvtDe4Nr7k5f4u
e7iSuGvLFJnP330e8yxND1/q8EtTP1xsujj54ofj//yRuId43+3Lw8OVxJVtoMQPx79x5W/N6a/s
61/zLG6Sz88fO8jMN6iFrB/K8O55LVRkjTT57z721SFDYv/5lVVZJmv/u1de88TD8OE6U/VGK+cN
asrmbh88q4CKbilv0IVs4jhMs/B5i0T95g3q3ya9C/cvehGgWG/w/jZZ9/zlIf8LguN3X97Jj32T
qahv0F5OuLPmy3F4uMWpXpg85YcT/3lT3GUQpX94zA7q1r9/7dN9mD7rPWC0vcXwcoqaMGIkdw93
KB6HKqPo/nDiP38cp/uq2n8JmuqAAMLD5e6vbwgo2O9WkdPwSxD6+/ThStOlcSF/gxZ+GjIWVFn9
rGarii7MPX7/trGH4l+eP+ubVIXM+9tcPWvKl5d+kxvP0vpFHwJuz3Z+/6bPDp/L/YvZk6ra5ptc
ut0/H7dUDcbCW9xz99d6n+RVED4f1rm+8wat5+zQ/bU9lNVheLjXqX7DPnqji58e+vDLs2FM1RBB
ffi1/7zdizv/mJXHhyt9u2/zDTrvMxaqwV/zfZkxUj5vnJqpvNkPuHvwCS8vL9DCv9v2z4Pw+RPX
qS1vcNljzIzk+aoGFwrnDTrZc1Jd2fMuFvbIGzzpiwNIbSzC9i+WCaphqm9w31fYjRz+2qAZ82Js
s0zh+PS7L/I6I87x04qoMUq8wSu9/4EfK6K4/BvMB9/x9A9VdXg2pdA0WX2DnvHdoX++qtS46Te4
7vt6Hzy8OdGngNdV32CsvzmUCSPbsyszFL9BR3jzinnYFDn5z/vY2z3jTuojxfH8vm39DZrm7aGq
//rpzZuA9R9+8DduPqy+ZNhXPr93E77CG1z77/Hhrz7yn0Wa/vUsJLUQf/88dvbLL3yPvl2w9kcC
/MdL/PobD1Gtn1ziWzcmGoNyv2b+Hp+Zfup56OvFSvv19/fk1x6uMo3jxPkEOv/b43ryrZdP5j7q
+J984Wmp7le/r5Xq5aL5DymWWHq/WqznC/Y/o1TTyv/VUj0JFvwRRZoira+V6N/Pw7N/RqFEkPf1
Qj0PDf8JpfoWtHitWC9jHX9Ese4DGq8W60Uc5I8o1v0i/LVinR2ertz/jEJNi/PXC/VyVf+HFEwE
Bn5VsOcRhT+kYGIt+6uCPY1m/BnFMuxfFWuKpPw7OZCK3T+fdjM3rwk2iyXR9wfzZB73dDqowZhm
scvX/pcmhEQ1RMDk+339ZJr7NMbyR7ysb1Pq+wnzTwr0Pg3rw91f1/W+PnyPo9+X7EvWpLVI9fuh
WAl+fyx/87pUpFru68X/2uuaYkXf7+snpXseYPojXth9hOq1Qv0suPVHFO0+OvZa0X4WWPsTivYt
CPVa0Z4Frv6IMt3HTF4r0+3LWMsfUa7vw8rfdorPh6ycMO/hfrz6X+rZ7tEsrz35H1Ewf8Kjtya4
y6vl+hEn8ycU7B4H81rBHoBpP0PS/F8u4a8qLVFC8ZUv8WFf/uv/AAAA//8=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Elias, Roni </a:t>
            </a:r>
            <a:r>
              <a:rPr lang="en-US" sz="1700" dirty="0" err="1"/>
              <a:t>Shternberg</a:t>
            </a:r>
            <a:r>
              <a:rPr lang="en-US" sz="1700" dirty="0"/>
              <a:t> and Shai Finger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862099" y="3852693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53" y="135604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1754160" y="4702629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78054" y="5289748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97123" y="5789377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1847435" y="5174458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2525467" y="4984582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3651894" y="4547901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F076C-E6F2-4085-AC21-E85D134EDCD0}"/>
              </a:ext>
            </a:extLst>
          </p:cNvPr>
          <p:cNvSpPr txBox="1"/>
          <p:nvPr/>
        </p:nvSpPr>
        <p:spPr>
          <a:xfrm>
            <a:off x="5617846" y="689788"/>
            <a:ext cx="6310088" cy="54784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WEB SCRAPER USING BEAUTIFUL SOUP LIBRARY---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 sorted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of zip codes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df.ZipCode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sorted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 of different zip codes:'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Scrape crime grades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zipcodes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crimegrade.org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[]}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query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"http://crimegrade.org/safest-places-in-"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+query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req = Request(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headers={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'User-Agent'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'Mozilla/5.0'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webpage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(req).read()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Exception: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soup = bs(webpage,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(class_=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overallGradeLetter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get_grade.get_text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#Write scrape results to file (in order not to do repeated scrapes from same IP)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'scrape.csv'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zip_df.to_csv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(f, index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3678129" y="193272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FC29E-3ECB-4B40-8B7C-01772B922614}"/>
              </a:ext>
            </a:extLst>
          </p:cNvPr>
          <p:cNvSpPr txBox="1"/>
          <p:nvPr/>
        </p:nvSpPr>
        <p:spPr>
          <a:xfrm>
            <a:off x="8197081" y="720129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X</a:t>
            </a:r>
            <a:r>
              <a:rPr lang="he-IL" dirty="0"/>
              <a:t>-</a:t>
            </a:r>
            <a:r>
              <a:rPr lang="en-US" dirty="0"/>
              <a:t>train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32FAE3-7CE9-462B-9BED-915791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680E5B-DF27-45A6-955C-14770C316ABC}"/>
              </a:ext>
            </a:extLst>
          </p:cNvPr>
          <p:cNvSpPr/>
          <p:nvPr/>
        </p:nvSpPr>
        <p:spPr>
          <a:xfrm>
            <a:off x="9154940" y="2250163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E9B86B-456B-4284-BC3E-F388C4E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81BF7-8606-4ED7-96B7-95AA1201CB79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C575C476-A13F-4AAD-8607-91BA458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FFBAE93-AA35-4696-949D-1F9A097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946A468-276A-4297-AF69-0BDC0725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45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8BB7330-C52E-4841-B6C4-1EE863A4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8" y="4426711"/>
            <a:ext cx="2300903" cy="14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4F5EF7-747B-430C-A306-DAE3F3D6110F}"/>
              </a:ext>
            </a:extLst>
          </p:cNvPr>
          <p:cNvSpPr txBox="1"/>
          <p:nvPr/>
        </p:nvSpPr>
        <p:spPr>
          <a:xfrm>
            <a:off x="7030262" y="4007196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FE8211-E06F-49F4-A6C9-7DD772C5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26" y="4426711"/>
            <a:ext cx="2073813" cy="1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0EDB38-56BB-4629-9E7E-B92F66A64451}"/>
              </a:ext>
            </a:extLst>
          </p:cNvPr>
          <p:cNvSpPr txBox="1"/>
          <p:nvPr/>
        </p:nvSpPr>
        <p:spPr>
          <a:xfrm>
            <a:off x="9928727" y="3847165"/>
            <a:ext cx="217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B7BAFA-7ECD-48EA-BD45-68B618EB47B9}"/>
              </a:ext>
            </a:extLst>
          </p:cNvPr>
          <p:cNvSpPr/>
          <p:nvPr/>
        </p:nvSpPr>
        <p:spPr>
          <a:xfrm>
            <a:off x="9260022" y="4989708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9E7F-5AE7-4052-B351-699F9F8E6AC2}"/>
              </a:ext>
            </a:extLst>
          </p:cNvPr>
          <p:cNvSpPr txBox="1"/>
          <p:nvPr/>
        </p:nvSpPr>
        <p:spPr>
          <a:xfrm>
            <a:off x="8118035" y="1098530"/>
            <a:ext cx="2779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Over-sampling illustration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D7266-FE8F-4212-AEB1-53F088A1106E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72" y="2060520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A7866-B5C6-40A6-8214-EA60CBCF634A}"/>
              </a:ext>
            </a:extLst>
          </p:cNvPr>
          <p:cNvCxnSpPr>
            <a:cxnSpLocks/>
          </p:cNvCxnSpPr>
          <p:nvPr/>
        </p:nvCxnSpPr>
        <p:spPr>
          <a:xfrm>
            <a:off x="5708109" y="2184802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62648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both recall and f1 metrics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Relevant Metrics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13749</TotalTime>
  <Words>3151</Words>
  <Application>Microsoft Office PowerPoint</Application>
  <PresentationFormat>Widescreen</PresentationFormat>
  <Paragraphs>460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Feature Engineering – Adding New Columns</vt:lpstr>
      <vt:lpstr>Dropping Redundant Columns</vt:lpstr>
      <vt:lpstr>Handling Missing Values</vt:lpstr>
      <vt:lpstr>Pre-processing  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Linoy Elias</cp:lastModifiedBy>
  <cp:revision>497</cp:revision>
  <dcterms:created xsi:type="dcterms:W3CDTF">2021-08-06T06:11:03Z</dcterms:created>
  <dcterms:modified xsi:type="dcterms:W3CDTF">2021-10-26T13:32:59Z</dcterms:modified>
</cp:coreProperties>
</file>