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B6262-5D69-7740-8386-5D94D65808CD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3086C-FACE-9745-957B-819015842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7FEF9B-B108-BE41-844A-DFC3AB1C6D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F42D-664D-1346-999F-D17DCD012ED5}" type="datetimeFigureOut">
              <a:rPr lang="en-US" smtClean="0"/>
              <a:pPr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2583" y="1885052"/>
            <a:ext cx="8327495" cy="4789694"/>
            <a:chOff x="402583" y="1885052"/>
            <a:chExt cx="8327495" cy="4789694"/>
          </a:xfrm>
        </p:grpSpPr>
        <p:grpSp>
          <p:nvGrpSpPr>
            <p:cNvPr id="47" name="Group 46"/>
            <p:cNvGrpSpPr/>
            <p:nvPr/>
          </p:nvGrpSpPr>
          <p:grpSpPr>
            <a:xfrm>
              <a:off x="402583" y="1885052"/>
              <a:ext cx="8327495" cy="4789694"/>
              <a:chOff x="402583" y="1903206"/>
              <a:chExt cx="8327495" cy="4789694"/>
            </a:xfrm>
          </p:grpSpPr>
          <p:grpSp>
            <p:nvGrpSpPr>
              <p:cNvPr id="2" name="Group 99"/>
              <p:cNvGrpSpPr/>
              <p:nvPr/>
            </p:nvGrpSpPr>
            <p:grpSpPr>
              <a:xfrm>
                <a:off x="4025900" y="5524500"/>
                <a:ext cx="2387600" cy="1168400"/>
                <a:chOff x="4025900" y="4470400"/>
                <a:chExt cx="2387600" cy="1168400"/>
              </a:xfrm>
            </p:grpSpPr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4025900" y="4470400"/>
                  <a:ext cx="2387600" cy="11684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200" b="0" dirty="0" err="1" smtClean="0">
                      <a:latin typeface="Myriad Pro Semibold"/>
                      <a:cs typeface="Myriad Pro Semibold"/>
                    </a:rPr>
                    <a:t>PanFS</a:t>
                  </a:r>
                  <a:r>
                    <a:rPr lang="en-US" sz="2200" b="0" dirty="0" smtClean="0">
                      <a:latin typeface="Myriad Pro Semibold"/>
                      <a:cs typeface="Myriad Pro Semibold"/>
                    </a:rPr>
                    <a:t> </a:t>
                  </a:r>
                  <a:r>
                    <a:rPr lang="en-US" sz="2200" dirty="0" smtClean="0">
                      <a:latin typeface="Myriad Pro Semibold"/>
                      <a:cs typeface="Myriad Pro Semibold"/>
                    </a:rPr>
                    <a:t>Cluster</a:t>
                  </a:r>
                  <a:endParaRPr kumimoji="0" lang="en-US" sz="22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yriad Pro Semibold"/>
                    <a:cs typeface="Myriad Pro Semibold"/>
                  </a:endParaRPr>
                </a:p>
              </p:txBody>
            </p:sp>
            <p:grpSp>
              <p:nvGrpSpPr>
                <p:cNvPr id="3" name="Group 14"/>
                <p:cNvGrpSpPr/>
                <p:nvPr/>
              </p:nvGrpSpPr>
              <p:grpSpPr>
                <a:xfrm>
                  <a:off x="4152900" y="4635500"/>
                  <a:ext cx="952500" cy="520700"/>
                  <a:chOff x="3225800" y="5778500"/>
                  <a:chExt cx="952500" cy="520700"/>
                </a:xfrm>
                <a:solidFill>
                  <a:srgbClr val="FF6600"/>
                </a:solidFill>
              </p:grpSpPr>
              <p:sp>
                <p:nvSpPr>
                  <p:cNvPr id="9" name="Rectangle 8"/>
                  <p:cNvSpPr/>
                  <p:nvPr/>
                </p:nvSpPr>
                <p:spPr bwMode="auto">
                  <a:xfrm>
                    <a:off x="3225800" y="60706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 bwMode="auto">
                  <a:xfrm>
                    <a:off x="3581400" y="60706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 bwMode="auto">
                  <a:xfrm>
                    <a:off x="3924300" y="60706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 bwMode="auto">
                  <a:xfrm>
                    <a:off x="3225800" y="57785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 bwMode="auto">
                  <a:xfrm>
                    <a:off x="3581400" y="57785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 bwMode="auto">
                  <a:xfrm>
                    <a:off x="3924300" y="57785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</p:grpSp>
            <p:grpSp>
              <p:nvGrpSpPr>
                <p:cNvPr id="4" name="Group 14"/>
                <p:cNvGrpSpPr/>
                <p:nvPr/>
              </p:nvGrpSpPr>
              <p:grpSpPr>
                <a:xfrm>
                  <a:off x="5702300" y="4635500"/>
                  <a:ext cx="596900" cy="520700"/>
                  <a:chOff x="3581400" y="5778500"/>
                  <a:chExt cx="596900" cy="520700"/>
                </a:xfrm>
                <a:solidFill>
                  <a:srgbClr val="FF6600"/>
                </a:solidFill>
              </p:grpSpPr>
              <p:sp>
                <p:nvSpPr>
                  <p:cNvPr id="63" name="Rectangle 62"/>
                  <p:cNvSpPr/>
                  <p:nvPr/>
                </p:nvSpPr>
                <p:spPr bwMode="auto">
                  <a:xfrm>
                    <a:off x="3581400" y="60706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 bwMode="auto">
                  <a:xfrm>
                    <a:off x="3924300" y="60706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 bwMode="auto">
                  <a:xfrm>
                    <a:off x="3581400" y="57785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 bwMode="auto">
                  <a:xfrm>
                    <a:off x="3924300" y="5778500"/>
                    <a:ext cx="254000" cy="2286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108" charset="0"/>
                    </a:endParaRPr>
                  </a:p>
                </p:txBody>
              </p:sp>
            </p:grpSp>
          </p:grpSp>
          <p:sp>
            <p:nvSpPr>
              <p:cNvPr id="35" name="Rounded Rectangle 34"/>
              <p:cNvSpPr/>
              <p:nvPr/>
            </p:nvSpPr>
            <p:spPr>
              <a:xfrm>
                <a:off x="740322" y="2070101"/>
                <a:ext cx="2663277" cy="26924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29"/>
              <p:cNvGrpSpPr/>
              <p:nvPr/>
            </p:nvGrpSpPr>
            <p:grpSpPr>
              <a:xfrm>
                <a:off x="732883" y="2191147"/>
                <a:ext cx="2491071" cy="1529953"/>
                <a:chOff x="593320" y="101467"/>
                <a:chExt cx="2793228" cy="196228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93320" y="1124347"/>
                  <a:ext cx="1436497" cy="939403"/>
                </a:xfrm>
                <a:prstGeom prst="rect">
                  <a:avLst/>
                </a:prstGeom>
                <a:grpFill/>
                <a:ln w="22225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solidFill>
                      <a:schemeClr val="tx1"/>
                    </a:solidFill>
                    <a:latin typeface="Corbel"/>
                    <a:cs typeface="Corbel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75823" y="1060846"/>
                  <a:ext cx="1436498" cy="939403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solidFill>
                      <a:schemeClr val="tx1"/>
                    </a:solidFill>
                    <a:latin typeface="Corbel"/>
                    <a:cs typeface="Corbel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80164" y="101467"/>
                  <a:ext cx="2606384" cy="1835283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0" dirty="0">
                    <a:solidFill>
                      <a:schemeClr val="tx1"/>
                    </a:solidFill>
                    <a:latin typeface="Myriad Pro"/>
                    <a:cs typeface="Myriad Pro"/>
                  </a:endParaRPr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806461" y="4102100"/>
                <a:ext cx="2597139" cy="0"/>
              </a:xfrm>
              <a:prstGeom prst="line">
                <a:avLst/>
              </a:prstGeom>
              <a:ln w="285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806461" y="4669976"/>
                <a:ext cx="3346439" cy="15403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8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 rot="16200000" flipH="1">
                <a:off x="2914650" y="4768850"/>
                <a:ext cx="1727200" cy="7493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8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Rectangle 94"/>
              <p:cNvSpPr/>
              <p:nvPr/>
            </p:nvSpPr>
            <p:spPr>
              <a:xfrm rot="16200000">
                <a:off x="207225" y="3550262"/>
                <a:ext cx="634993" cy="244277"/>
              </a:xfrm>
              <a:prstGeom prst="rect">
                <a:avLst/>
              </a:prstGeom>
              <a:solidFill>
                <a:srgbClr val="D9D9D9"/>
              </a:solidFill>
              <a:ln w="222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i="1" dirty="0" smtClean="0">
                    <a:solidFill>
                      <a:schemeClr val="tx1"/>
                    </a:solidFill>
                    <a:latin typeface="Corbel"/>
                    <a:cs typeface="Corbel"/>
                  </a:rPr>
                  <a:t>User</a:t>
                </a:r>
                <a:endParaRPr lang="en-US" sz="1600" b="1" i="1" dirty="0">
                  <a:solidFill>
                    <a:schemeClr val="tx1"/>
                  </a:solidFill>
                  <a:latin typeface="Corbel"/>
                  <a:cs typeface="Corbel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 bwMode="auto">
              <a:xfrm flipV="1">
                <a:off x="6299200" y="4584700"/>
                <a:ext cx="518542" cy="11049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4F81BD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 flipV="1">
                <a:off x="6299200" y="4584700"/>
                <a:ext cx="1875382" cy="133350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4F81BD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Rounded Rectangle 53"/>
              <p:cNvSpPr/>
              <p:nvPr/>
            </p:nvSpPr>
            <p:spPr>
              <a:xfrm>
                <a:off x="6698214" y="1903206"/>
                <a:ext cx="1536700" cy="26923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52202" y="2071317"/>
                <a:ext cx="1243012" cy="623295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 smtClean="0">
                    <a:solidFill>
                      <a:schemeClr val="tx1"/>
                    </a:solidFill>
                    <a:latin typeface="Myriad Pro"/>
                    <a:cs typeface="Myriad Pro"/>
                  </a:rPr>
                  <a:t>GIGA+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Myriad Pro"/>
                    <a:cs typeface="Myriad Pro"/>
                  </a:rPr>
                  <a:t>server</a:t>
                </a:r>
                <a:endParaRPr lang="en-US" sz="2000" b="0" dirty="0">
                  <a:solidFill>
                    <a:schemeClr val="tx1"/>
                  </a:solidFill>
                  <a:latin typeface="Myriad Pro"/>
                  <a:cs typeface="Myriad Pro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6738374" y="3935206"/>
                <a:ext cx="1496540" cy="12700"/>
              </a:xfrm>
              <a:prstGeom prst="line">
                <a:avLst/>
              </a:prstGeom>
              <a:ln w="285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6738374" y="4071213"/>
                <a:ext cx="1367695" cy="3615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 err="1" smtClean="0">
                    <a:solidFill>
                      <a:schemeClr val="tx1"/>
                    </a:solidFill>
                    <a:latin typeface="Myriad Pro"/>
                    <a:cs typeface="Myriad Pro"/>
                  </a:rPr>
                  <a:t>PanFS</a:t>
                </a:r>
                <a:r>
                  <a:rPr lang="en-US" sz="2000" b="0" dirty="0" smtClean="0">
                    <a:solidFill>
                      <a:schemeClr val="tx1"/>
                    </a:solidFill>
                    <a:latin typeface="Myriad Pro"/>
                    <a:cs typeface="Myriad Pro"/>
                  </a:rPr>
                  <a:t> DF</a:t>
                </a:r>
              </a:p>
            </p:txBody>
          </p:sp>
          <p:sp>
            <p:nvSpPr>
              <p:cNvPr id="82" name="Document 81"/>
              <p:cNvSpPr/>
              <p:nvPr/>
            </p:nvSpPr>
            <p:spPr bwMode="auto">
              <a:xfrm>
                <a:off x="6299200" y="5689600"/>
                <a:ext cx="2430878" cy="962434"/>
              </a:xfrm>
              <a:prstGeom prst="flowChartDocumen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b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r>
                  <a:rPr lang="en-US" dirty="0" err="1" smtClean="0">
                    <a:solidFill>
                      <a:srgbClr val="FF0000"/>
                    </a:solidFill>
                    <a:latin typeface="Myriad Pro Semibold"/>
                    <a:cs typeface="Myriad Pro Semibold"/>
                  </a:rPr>
                  <a:t>L</a:t>
                </a:r>
                <a:r>
                  <a:rPr lang="en-US" b="0" dirty="0" err="1" smtClean="0">
                    <a:solidFill>
                      <a:srgbClr val="FF0000"/>
                    </a:solidFill>
                    <a:latin typeface="Myriad Pro Semibold"/>
                    <a:cs typeface="Myriad Pro Semibold"/>
                  </a:rPr>
                  <a:t>evelDB</a:t>
                </a:r>
                <a:r>
                  <a:rPr lang="en-US" dirty="0">
                    <a:solidFill>
                      <a:srgbClr val="FF0000"/>
                    </a:solidFill>
                    <a:latin typeface="Myriad Pro Semibold"/>
                    <a:cs typeface="Myriad Pro Semibold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Myriad Pro Semibold"/>
                    <a:cs typeface="Myriad Pro Semibold"/>
                  </a:rPr>
                  <a:t>SSTables</a:t>
                </a:r>
                <a:r>
                  <a:rPr lang="en-US" dirty="0" smtClean="0">
                    <a:solidFill>
                      <a:srgbClr val="FF0000"/>
                    </a:solidFill>
                    <a:latin typeface="Myriad Pro Semibold"/>
                    <a:cs typeface="Myriad Pro Semibold"/>
                  </a:rPr>
                  <a:t> stored on </a:t>
                </a:r>
                <a:r>
                  <a:rPr lang="en-US" dirty="0" err="1" smtClean="0">
                    <a:solidFill>
                      <a:srgbClr val="FF0000"/>
                    </a:solidFill>
                    <a:latin typeface="Myriad Pro Semibold"/>
                    <a:cs typeface="Myriad Pro Semibold"/>
                  </a:rPr>
                  <a:t>PanFS</a:t>
                </a:r>
                <a:endParaRPr lang="en-US" b="0" dirty="0" smtClean="0">
                  <a:solidFill>
                    <a:srgbClr val="FF0000"/>
                  </a:solidFill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837914" y="2741076"/>
                <a:ext cx="1257300" cy="5514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bg1"/>
                    </a:solidFill>
                    <a:latin typeface="Myriad Pro"/>
                    <a:cs typeface="Myriad Pro"/>
                  </a:rPr>
                  <a:t>TableFS</a:t>
                </a:r>
                <a:endParaRPr lang="en-US" sz="2000" b="1" dirty="0">
                  <a:solidFill>
                    <a:schemeClr val="bg1"/>
                  </a:solidFill>
                  <a:latin typeface="Myriad Pro"/>
                  <a:cs typeface="Myriad Pro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606261" y="4223147"/>
                <a:ext cx="1394588" cy="3724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  <a:latin typeface="Myriad Pro"/>
                    <a:cs typeface="Myriad Pro"/>
                  </a:rPr>
                  <a:t>PanFS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yriad Pro"/>
                    <a:cs typeface="Myriad Pro"/>
                  </a:rPr>
                  <a:t>-DF</a:t>
                </a:r>
              </a:p>
            </p:txBody>
          </p:sp>
          <p:grpSp>
            <p:nvGrpSpPr>
              <p:cNvPr id="16" name="Group 161"/>
              <p:cNvGrpSpPr/>
              <p:nvPr/>
            </p:nvGrpSpPr>
            <p:grpSpPr>
              <a:xfrm>
                <a:off x="4758719" y="3033483"/>
                <a:ext cx="1120123" cy="1967383"/>
                <a:chOff x="4928838" y="1562100"/>
                <a:chExt cx="1633728" cy="2305448"/>
              </a:xfrm>
            </p:grpSpPr>
            <p:grpSp>
              <p:nvGrpSpPr>
                <p:cNvPr id="17" name="Group 152"/>
                <p:cNvGrpSpPr/>
                <p:nvPr/>
              </p:nvGrpSpPr>
              <p:grpSpPr>
                <a:xfrm>
                  <a:off x="5143500" y="1562100"/>
                  <a:ext cx="1206500" cy="1917700"/>
                  <a:chOff x="4165600" y="2336800"/>
                  <a:chExt cx="965200" cy="1917700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4165600" y="2336800"/>
                    <a:ext cx="965200" cy="1917700"/>
                  </a:xfrm>
                  <a:prstGeom prst="rect">
                    <a:avLst/>
                  </a:prstGeom>
                  <a:grpFill/>
                  <a:ln w="3175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/>
                  <p:nvPr/>
                </p:nvCxnSpPr>
                <p:spPr>
                  <a:xfrm rot="16200000" flipH="1">
                    <a:off x="4229100" y="3022600"/>
                    <a:ext cx="838200" cy="482600"/>
                  </a:xfrm>
                  <a:prstGeom prst="line">
                    <a:avLst/>
                  </a:prstGeom>
                  <a:grpFill/>
                  <a:ln w="3175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rot="5400000" flipH="1" flipV="1">
                    <a:off x="4229100" y="3022600"/>
                    <a:ext cx="838200" cy="482600"/>
                  </a:xfrm>
                  <a:prstGeom prst="line">
                    <a:avLst/>
                  </a:prstGeom>
                  <a:grpFill/>
                  <a:ln w="3175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5400000">
                    <a:off x="4197350" y="3892550"/>
                    <a:ext cx="419100" cy="1588"/>
                  </a:xfrm>
                  <a:prstGeom prst="line">
                    <a:avLst/>
                  </a:prstGeom>
                  <a:grpFill/>
                  <a:ln w="3175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rot="5400000">
                    <a:off x="4197350" y="2634456"/>
                    <a:ext cx="419100" cy="1588"/>
                  </a:xfrm>
                  <a:prstGeom prst="line">
                    <a:avLst/>
                  </a:prstGeom>
                  <a:grpFill/>
                  <a:ln w="3175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rot="5400000">
                    <a:off x="4679156" y="2634456"/>
                    <a:ext cx="419100" cy="1588"/>
                  </a:xfrm>
                  <a:prstGeom prst="line">
                    <a:avLst/>
                  </a:prstGeom>
                  <a:grpFill/>
                  <a:ln w="3175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rot="5400000">
                    <a:off x="4677568" y="3891756"/>
                    <a:ext cx="419100" cy="1588"/>
                  </a:xfrm>
                  <a:prstGeom prst="line">
                    <a:avLst/>
                  </a:prstGeom>
                  <a:grpFill/>
                  <a:ln w="3175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1" name="Rectangle 160"/>
                <p:cNvSpPr/>
                <p:nvPr/>
              </p:nvSpPr>
              <p:spPr>
                <a:xfrm>
                  <a:off x="4928838" y="3484762"/>
                  <a:ext cx="1633728" cy="382786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 smtClean="0">
                      <a:solidFill>
                        <a:schemeClr val="tx1"/>
                      </a:solidFill>
                      <a:latin typeface="Corbel"/>
                      <a:cs typeface="Corbel"/>
                    </a:rPr>
                    <a:t>network</a:t>
                  </a:r>
                  <a:endParaRPr lang="en-US" sz="2000" i="1" dirty="0">
                    <a:solidFill>
                      <a:schemeClr val="tx1"/>
                    </a:solidFill>
                    <a:latin typeface="Corbel"/>
                    <a:cs typeface="Corbel"/>
                  </a:endParaRPr>
                </a:p>
              </p:txBody>
            </p:sp>
          </p:grpSp>
          <p:sp>
            <p:nvSpPr>
              <p:cNvPr id="164" name="Freeform 163"/>
              <p:cNvSpPr/>
              <p:nvPr/>
            </p:nvSpPr>
            <p:spPr>
              <a:xfrm>
                <a:off x="3223955" y="2721072"/>
                <a:ext cx="3628247" cy="571491"/>
              </a:xfrm>
              <a:custGeom>
                <a:avLst/>
                <a:gdLst>
                  <a:gd name="connsiteX0" fmla="*/ 0 w 4051300"/>
                  <a:gd name="connsiteY0" fmla="*/ 546100 h 1272117"/>
                  <a:gd name="connsiteX1" fmla="*/ 2108200 w 4051300"/>
                  <a:gd name="connsiteY1" fmla="*/ 1181100 h 1272117"/>
                  <a:gd name="connsiteX2" fmla="*/ 4051300 w 4051300"/>
                  <a:gd name="connsiteY2" fmla="*/ 0 h 127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51300" h="1272117">
                    <a:moveTo>
                      <a:pt x="0" y="546100"/>
                    </a:moveTo>
                    <a:cubicBezTo>
                      <a:pt x="716491" y="909108"/>
                      <a:pt x="1432983" y="1272117"/>
                      <a:pt x="2108200" y="1181100"/>
                    </a:cubicBezTo>
                    <a:cubicBezTo>
                      <a:pt x="2783417" y="1090083"/>
                      <a:pt x="3417358" y="545041"/>
                      <a:pt x="4051300" y="0"/>
                    </a:cubicBezTo>
                  </a:path>
                </a:pathLst>
              </a:custGeom>
              <a:ln w="38100" cap="flat" cmpd="sng" algn="ctr">
                <a:solidFill>
                  <a:srgbClr val="FF0000"/>
                </a:solidFill>
                <a:prstDash val="solid"/>
                <a:round/>
                <a:headEnd type="arrow" w="lg" len="lg"/>
                <a:tailEnd type="arrow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761075" y="1977672"/>
                <a:ext cx="26886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resolve</a:t>
                </a:r>
                <a:r>
                  <a:rPr lang="en-US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(</a:t>
                </a:r>
                <a:r>
                  <a:rPr lang="en-US" i="1" dirty="0" err="1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logical_path</a:t>
                </a:r>
                <a:r>
                  <a:rPr lang="en-US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)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,</a:t>
                </a:r>
                <a:endParaRPr lang="en-US" dirty="0" smtClean="0">
                  <a:solidFill>
                    <a:srgbClr val="FF0000"/>
                  </a:solidFill>
                  <a:latin typeface="Myriad Pro"/>
                  <a:cs typeface="Myriad Pro"/>
                </a:endParaRPr>
              </a:p>
              <a:p>
                <a:r>
                  <a:rPr lang="en-US" b="1" dirty="0" err="1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create</a:t>
                </a:r>
                <a:r>
                  <a:rPr lang="en-US" dirty="0" err="1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(</a:t>
                </a:r>
                <a:r>
                  <a:rPr lang="en-US" i="1" dirty="0" err="1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logical_path</a:t>
                </a:r>
                <a:r>
                  <a:rPr lang="en-US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),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mkdir</a:t>
                </a:r>
                <a:r>
                  <a:rPr lang="en-US" dirty="0" err="1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(</a:t>
                </a:r>
                <a:r>
                  <a:rPr lang="en-US" i="1" dirty="0" err="1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logical_dir</a:t>
                </a:r>
                <a:r>
                  <a:rPr lang="en-US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), ...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 rot="5400000">
                <a:off x="7228525" y="3886547"/>
                <a:ext cx="2428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file/directory creation</a:t>
                </a:r>
                <a:endParaRPr lang="en-US" b="1" dirty="0">
                  <a:solidFill>
                    <a:srgbClr val="FF0000"/>
                  </a:solidFill>
                  <a:latin typeface="Myriad Pro"/>
                  <a:cs typeface="Myriad Pro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872433" y="4758595"/>
                <a:ext cx="22223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  <a:latin typeface="Myriad Pro"/>
                    <a:cs typeface="Myriad Pro"/>
                  </a:rPr>
                  <a:t>Data path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  <a:latin typeface="Myriad Pro"/>
                    <a:cs typeface="Myriad Pro"/>
                  </a:rPr>
                  <a:t>(using </a:t>
                </a:r>
                <a:r>
                  <a:rPr lang="en-US" dirty="0" err="1" smtClean="0">
                    <a:solidFill>
                      <a:srgbClr val="0000FF"/>
                    </a:solidFill>
                    <a:latin typeface="Myriad Pro"/>
                    <a:cs typeface="Myriad Pro"/>
                  </a:rPr>
                  <a:t>PanFS</a:t>
                </a:r>
                <a:r>
                  <a:rPr lang="en-US" dirty="0" smtClean="0">
                    <a:solidFill>
                      <a:srgbClr val="0000FF"/>
                    </a:solidFill>
                    <a:latin typeface="Myriad Pro"/>
                    <a:cs typeface="Myriad Pro"/>
                  </a:rPr>
                  <a:t> path)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665898" y="3367157"/>
                <a:ext cx="17888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Metadata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Myriad Pro"/>
                    <a:cs typeface="Myriad Pro"/>
                  </a:rPr>
                  <a:t>path</a:t>
                </a:r>
                <a:endParaRPr lang="en-US" sz="2000" b="1" dirty="0">
                  <a:solidFill>
                    <a:srgbClr val="FF0000"/>
                  </a:solidFill>
                  <a:latin typeface="Myriad Pro"/>
                  <a:cs typeface="Myriad Pro"/>
                </a:endParaRPr>
              </a:p>
            </p:txBody>
          </p: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2021063" y="3793944"/>
                <a:ext cx="2245800" cy="1763879"/>
              </a:xfrm>
              <a:prstGeom prst="curvedConnector3">
                <a:avLst>
                  <a:gd name="adj1" fmla="val 50000"/>
                </a:avLst>
              </a:prstGeom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5400000">
                <a:off x="6102366" y="4136195"/>
                <a:ext cx="1973730" cy="1351459"/>
              </a:xfrm>
              <a:prstGeom prst="curvedConnector3">
                <a:avLst>
                  <a:gd name="adj1" fmla="val 50000"/>
                </a:avLst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1916573" y="2601278"/>
                <a:ext cx="1243012" cy="951706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 smtClean="0">
                    <a:solidFill>
                      <a:schemeClr val="tx1"/>
                    </a:solidFill>
                    <a:latin typeface="Myriad Pro"/>
                    <a:cs typeface="Myriad Pro"/>
                  </a:rPr>
                  <a:t>Metadata indexing client lib</a:t>
                </a:r>
                <a:endParaRPr lang="en-US" sz="2000" b="0" dirty="0">
                  <a:solidFill>
                    <a:schemeClr val="tx1"/>
                  </a:solidFill>
                  <a:latin typeface="Myriad Pro"/>
                  <a:cs typeface="Myriad Pr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25972" y="2118671"/>
                <a:ext cx="10403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Apps</a:t>
                </a:r>
                <a:endParaRPr lang="en-US" sz="280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6830970" y="3314675"/>
              <a:ext cx="1257300" cy="49532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  <a:latin typeface="Myriad Pro"/>
                  <a:cs typeface="Myriad Pro"/>
                </a:rPr>
                <a:t>LevelDB</a:t>
              </a:r>
              <a:endParaRPr lang="en-US" sz="2000" b="1" dirty="0">
                <a:solidFill>
                  <a:schemeClr val="bg1"/>
                </a:solidFill>
                <a:latin typeface="Myriad Pro"/>
                <a:cs typeface="Myriad Pro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56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Swapnil Patil</dc:creator>
  <cp:lastModifiedBy>Kai Ren</cp:lastModifiedBy>
  <cp:revision>18</cp:revision>
  <dcterms:created xsi:type="dcterms:W3CDTF">2012-05-07T19:29:59Z</dcterms:created>
  <dcterms:modified xsi:type="dcterms:W3CDTF">2013-04-27T03:58:45Z</dcterms:modified>
</cp:coreProperties>
</file>