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3104-4955-4872-B871-873E59C67CEB}" type="datetimeFigureOut">
              <a:rPr lang="zh-CN" altLang="en-US" smtClean="0"/>
              <a:pPr/>
              <a:t>2014-1-6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CC85-4E37-473F-961C-745334DEB2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22254" y="0"/>
            <a:ext cx="8299491" cy="6858000"/>
            <a:chOff x="422254" y="0"/>
            <a:chExt cx="8299491" cy="6858000"/>
          </a:xfrm>
        </p:grpSpPr>
        <p:pic>
          <p:nvPicPr>
            <p:cNvPr id="38" name="图片 37" descr="dispatch user operation interfac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254" y="0"/>
              <a:ext cx="8299491" cy="6858000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28596" y="0"/>
              <a:ext cx="8286808" cy="28572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58082" y="428604"/>
              <a:ext cx="928694" cy="2143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8596" y="357166"/>
              <a:ext cx="1714512" cy="38576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72198" y="3500438"/>
              <a:ext cx="2643206" cy="19288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358082" y="5500702"/>
              <a:ext cx="1357322" cy="135729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429652" y="428604"/>
              <a:ext cx="285752" cy="29289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28596" y="5715016"/>
              <a:ext cx="2571768" cy="114298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71802" y="5857892"/>
              <a:ext cx="2428892" cy="10001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536413" y="321447"/>
              <a:ext cx="428628" cy="3571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7233065" y="696497"/>
              <a:ext cx="357190" cy="2500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143108" y="3000372"/>
              <a:ext cx="500066" cy="714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571604" y="5429264"/>
              <a:ext cx="357190" cy="2439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4167303" y="5548209"/>
              <a:ext cx="416487" cy="1785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0800000" flipV="1">
              <a:off x="5715008" y="4429132"/>
              <a:ext cx="357190" cy="714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0800000" flipV="1">
              <a:off x="6929454" y="6000768"/>
              <a:ext cx="428628" cy="714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0800000">
              <a:off x="7786710" y="2071678"/>
              <a:ext cx="642942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14942" y="714356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(1)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3174" y="2928934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(2)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29454" y="92867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(3)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86644" y="192880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(4)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28794" y="5214950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(5)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5072074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(6)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00826" y="585789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(7)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86380" y="43576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(8)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eastcom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wuq</dc:creator>
  <cp:lastModifiedBy>wuq</cp:lastModifiedBy>
  <cp:revision>12</cp:revision>
  <dcterms:created xsi:type="dcterms:W3CDTF">2013-03-26T01:51:59Z</dcterms:created>
  <dcterms:modified xsi:type="dcterms:W3CDTF">2014-01-06T04:25:15Z</dcterms:modified>
</cp:coreProperties>
</file>